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63" r:id="rId2"/>
    <p:sldId id="315" r:id="rId3"/>
    <p:sldId id="316" r:id="rId4"/>
    <p:sldId id="318" r:id="rId5"/>
    <p:sldId id="319" r:id="rId6"/>
    <p:sldId id="324" r:id="rId7"/>
    <p:sldId id="323" r:id="rId8"/>
    <p:sldId id="321" r:id="rId9"/>
    <p:sldId id="325" r:id="rId10"/>
    <p:sldId id="322" r:id="rId11"/>
    <p:sldId id="320" r:id="rId12"/>
    <p:sldId id="326" r:id="rId13"/>
    <p:sldId id="317" r:id="rId14"/>
    <p:sldId id="301" r:id="rId15"/>
    <p:sldId id="261" r:id="rId16"/>
    <p:sldId id="256" r:id="rId17"/>
    <p:sldId id="262" r:id="rId18"/>
    <p:sldId id="264" r:id="rId19"/>
    <p:sldId id="259" r:id="rId20"/>
    <p:sldId id="260" r:id="rId21"/>
    <p:sldId id="265" r:id="rId22"/>
    <p:sldId id="258" r:id="rId23"/>
    <p:sldId id="266" r:id="rId24"/>
    <p:sldId id="271" r:id="rId25"/>
    <p:sldId id="291" r:id="rId26"/>
    <p:sldId id="292" r:id="rId27"/>
    <p:sldId id="275" r:id="rId28"/>
    <p:sldId id="290" r:id="rId29"/>
    <p:sldId id="289" r:id="rId30"/>
    <p:sldId id="288" r:id="rId31"/>
    <p:sldId id="287" r:id="rId32"/>
    <p:sldId id="268" r:id="rId33"/>
    <p:sldId id="276" r:id="rId34"/>
    <p:sldId id="270" r:id="rId35"/>
    <p:sldId id="278" r:id="rId36"/>
    <p:sldId id="277" r:id="rId37"/>
    <p:sldId id="279" r:id="rId38"/>
    <p:sldId id="281" r:id="rId39"/>
    <p:sldId id="283" r:id="rId40"/>
    <p:sldId id="285" r:id="rId41"/>
    <p:sldId id="294" r:id="rId42"/>
    <p:sldId id="307" r:id="rId43"/>
    <p:sldId id="295" r:id="rId44"/>
    <p:sldId id="296" r:id="rId45"/>
    <p:sldId id="297" r:id="rId46"/>
    <p:sldId id="299" r:id="rId47"/>
    <p:sldId id="298" r:id="rId48"/>
    <p:sldId id="300" r:id="rId49"/>
    <p:sldId id="309" r:id="rId50"/>
    <p:sldId id="308" r:id="rId51"/>
    <p:sldId id="310" r:id="rId52"/>
    <p:sldId id="311" r:id="rId53"/>
    <p:sldId id="302" r:id="rId54"/>
    <p:sldId id="303" r:id="rId55"/>
    <p:sldId id="339" r:id="rId56"/>
    <p:sldId id="340" r:id="rId57"/>
    <p:sldId id="342" r:id="rId58"/>
    <p:sldId id="343" r:id="rId59"/>
    <p:sldId id="344" r:id="rId60"/>
    <p:sldId id="345" r:id="rId61"/>
    <p:sldId id="346" r:id="rId62"/>
    <p:sldId id="347" r:id="rId63"/>
    <p:sldId id="341" r:id="rId64"/>
    <p:sldId id="304" r:id="rId65"/>
    <p:sldId id="305" r:id="rId66"/>
    <p:sldId id="328" r:id="rId67"/>
    <p:sldId id="329" r:id="rId68"/>
    <p:sldId id="334" r:id="rId69"/>
    <p:sldId id="335" r:id="rId70"/>
    <p:sldId id="336" r:id="rId71"/>
    <p:sldId id="333" r:id="rId72"/>
    <p:sldId id="331" r:id="rId73"/>
    <p:sldId id="338" r:id="rId74"/>
    <p:sldId id="269" r:id="rId75"/>
    <p:sldId id="280" r:id="rId76"/>
    <p:sldId id="282" r:id="rId77"/>
    <p:sldId id="284" r:id="rId78"/>
    <p:sldId id="286" r:id="rId7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irst slide" id="{60D7D8CA-71B0-4384-B96D-7C8959BBBAC0}">
          <p14:sldIdLst>
            <p14:sldId id="263"/>
          </p14:sldIdLst>
        </p14:section>
        <p14:section name="Intro slide" id="{3C9637F9-D331-4430-8521-F675FECB4C2F}">
          <p14:sldIdLst>
            <p14:sldId id="315"/>
            <p14:sldId id="316"/>
            <p14:sldId id="318"/>
            <p14:sldId id="319"/>
            <p14:sldId id="324"/>
            <p14:sldId id="323"/>
            <p14:sldId id="321"/>
            <p14:sldId id="325"/>
            <p14:sldId id="322"/>
            <p14:sldId id="320"/>
            <p14:sldId id="326"/>
            <p14:sldId id="317"/>
            <p14:sldId id="301"/>
          </p14:sldIdLst>
        </p14:section>
        <p14:section name="Breaking down the supply chain" id="{A5B6FAFF-93CB-4A81-A927-C2925D336336}">
          <p14:sldIdLst>
            <p14:sldId id="261"/>
            <p14:sldId id="256"/>
            <p14:sldId id="262"/>
            <p14:sldId id="264"/>
            <p14:sldId id="259"/>
            <p14:sldId id="260"/>
            <p14:sldId id="265"/>
            <p14:sldId id="258"/>
            <p14:sldId id="266"/>
          </p14:sldIdLst>
        </p14:section>
        <p14:section name="HEM Approach" id="{9B4615CB-2160-4A92-BAB5-BEC74D8FD1DD}">
          <p14:sldIdLst>
            <p14:sldId id="271"/>
            <p14:sldId id="291"/>
            <p14:sldId id="292"/>
            <p14:sldId id="275"/>
            <p14:sldId id="290"/>
            <p14:sldId id="289"/>
            <p14:sldId id="288"/>
            <p14:sldId id="287"/>
          </p14:sldIdLst>
        </p14:section>
        <p14:section name="HEM Decompisition" id="{8A223E41-4218-490E-A11C-1DB0AD5D0DDE}">
          <p14:sldIdLst>
            <p14:sldId id="268"/>
            <p14:sldId id="276"/>
            <p14:sldId id="270"/>
            <p14:sldId id="278"/>
            <p14:sldId id="277"/>
            <p14:sldId id="279"/>
            <p14:sldId id="281"/>
            <p14:sldId id="283"/>
            <p14:sldId id="285"/>
          </p14:sldIdLst>
        </p14:section>
        <p14:section name="What are we missing?" id="{7C6D179E-75DC-4321-8D41-F552BD1D2FED}">
          <p14:sldIdLst>
            <p14:sldId id="294"/>
            <p14:sldId id="307"/>
            <p14:sldId id="295"/>
            <p14:sldId id="296"/>
            <p14:sldId id="297"/>
            <p14:sldId id="299"/>
            <p14:sldId id="298"/>
          </p14:sldIdLst>
        </p14:section>
        <p14:section name="Downtream impacts" id="{18E04BFD-6C39-46F4-8340-697428DB6E97}">
          <p14:sldIdLst>
            <p14:sldId id="300"/>
            <p14:sldId id="309"/>
            <p14:sldId id="308"/>
            <p14:sldId id="310"/>
            <p14:sldId id="311"/>
          </p14:sldIdLst>
        </p14:section>
        <p14:section name="What can we use it for?" id="{DF419BAE-7CD0-4280-9EA9-BD7CF2E175CD}">
          <p14:sldIdLst>
            <p14:sldId id="302"/>
          </p14:sldIdLst>
        </p14:section>
        <p14:section name="Multiplier comparison" id="{6B1A1616-ECBE-467F-B926-92D938C7FEC7}">
          <p14:sldIdLst>
            <p14:sldId id="303"/>
            <p14:sldId id="339"/>
            <p14:sldId id="340"/>
            <p14:sldId id="342"/>
            <p14:sldId id="343"/>
            <p14:sldId id="344"/>
            <p14:sldId id="345"/>
            <p14:sldId id="346"/>
            <p14:sldId id="347"/>
            <p14:sldId id="341"/>
          </p14:sldIdLst>
        </p14:section>
        <p14:section name="Norwegian Oil &amp; Gas" id="{85F65C42-5E1B-4040-B757-26F89D10E6B6}">
          <p14:sldIdLst>
            <p14:sldId id="304"/>
          </p14:sldIdLst>
        </p14:section>
        <p14:section name="Norwegian Economy" id="{ADBB3FA5-2EAB-4C92-8177-29710BB91491}">
          <p14:sldIdLst>
            <p14:sldId id="305"/>
          </p14:sldIdLst>
        </p14:section>
        <p14:section name="Coupling to National Accounts" id="{C09992D9-1737-4EDA-9FBD-792C4C74B7F3}">
          <p14:sldIdLst>
            <p14:sldId id="328"/>
            <p14:sldId id="329"/>
            <p14:sldId id="334"/>
            <p14:sldId id="335"/>
            <p14:sldId id="336"/>
            <p14:sldId id="333"/>
            <p14:sldId id="331"/>
          </p14:sldIdLst>
        </p14:section>
        <p14:section name="Thank you" id="{53596182-B191-4675-9D80-329C86984532}">
          <p14:sldIdLst>
            <p14:sldId id="338"/>
          </p14:sldIdLst>
        </p14:section>
        <p14:section name="Ignore" id="{7B324EDA-7CAD-4A87-8D10-15505C728BA0}">
          <p14:sldIdLst>
            <p14:sldId id="269"/>
            <p14:sldId id="280"/>
            <p14:sldId id="282"/>
            <p14:sldId id="284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EE191F-2C4D-3DF2-064E-FBE9E0DC41EB}" name="Kajwan Rasul" initials="KR" userId="S::kajwanr@ntnu.no::c76b821e-a809-4cb4-af52-45818104b006" providerId="AD"/>
  <p188:author id="{C296D06A-9AEC-6A3D-E126-F9E0FA0C1D4A}" name="Richard Wood" initials="RW" userId="S::richardw@ntnu.no::01dd8590-0779-4337-b6b6-6d69b44de2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4A29"/>
    <a:srgbClr val="9FC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43" autoAdjust="0"/>
    <p:restoredTop sz="75683" autoAdjust="0"/>
  </p:normalViewPr>
  <p:slideViewPr>
    <p:cSldViewPr snapToGrid="0">
      <p:cViewPr varScale="1">
        <p:scale>
          <a:sx n="70" d="100"/>
          <a:sy n="70" d="100"/>
        </p:scale>
        <p:origin x="732" y="72"/>
      </p:cViewPr>
      <p:guideLst/>
    </p:cSldViewPr>
  </p:slideViewPr>
  <p:outlineViewPr>
    <p:cViewPr>
      <p:scale>
        <a:sx n="33" d="100"/>
        <a:sy n="33" d="100"/>
      </p:scale>
      <p:origin x="0" y="-63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microsoft.com/office/2018/10/relationships/authors" Target="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32728-6197-410D-827E-C1D24E71C6A1}" type="datetimeFigureOut">
              <a:rPr lang="en-AU" smtClean="0"/>
              <a:t>25/06/2025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C5C0B-C5DB-4EF2-A01B-F94417F539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759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noProof="0" dirty="0"/>
              <a:t>Two main perspectives on impacts in input-output modelling</a:t>
            </a:r>
          </a:p>
          <a:p>
            <a:pPr marL="171450" indent="-171450">
              <a:buFontTx/>
              <a:buChar char="-"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5810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noProof="0" dirty="0"/>
              <a:t>The two contrasting perspectives on </a:t>
            </a:r>
            <a:r>
              <a:rPr lang="en-GB" b="1" noProof="0" dirty="0"/>
              <a:t>who </a:t>
            </a:r>
            <a:r>
              <a:rPr lang="en-GB" b="0" noProof="0" dirty="0"/>
              <a:t>drives the impact implies different allocation principles, </a:t>
            </a:r>
          </a:p>
          <a:p>
            <a:pPr marL="171450" indent="-171450">
              <a:buFontTx/>
              <a:buChar char="-"/>
            </a:pPr>
            <a:r>
              <a:rPr lang="en-GB" b="0" noProof="0" dirty="0"/>
              <a:t>The issue being that it is the same impacts, that are being allocated twice.</a:t>
            </a:r>
          </a:p>
          <a:p>
            <a:pPr marL="171450" indent="-171450">
              <a:buFontTx/>
              <a:buChar char="-"/>
            </a:pPr>
            <a:endParaRPr lang="en-GB" b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8398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- Unable to add the results from the two models, without double counting.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6870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We want to: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Adopt the Leontief perspective, that final consumers of goods and services are the main drivers of impacts.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And make intermediate sectors responsible for both their purchases and sales.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2050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To get the complete impacts accounts of intermediate sectors (or nations), </a:t>
            </a:r>
            <a:br>
              <a:rPr lang="en-GB" noProof="0" dirty="0"/>
            </a:br>
            <a:r>
              <a:rPr lang="en-GB" noProof="0" dirty="0"/>
              <a:t>we must treat them as producers, buyers, and sellers of goods and services, simultaneously,</a:t>
            </a:r>
          </a:p>
          <a:p>
            <a:r>
              <a:rPr lang="en-GB" noProof="0" dirty="0"/>
              <a:t>Following the same underlying allocation principle (Leontief demand driven model)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2153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noProof="0" dirty="0"/>
              <a:t>Figure to make it easier to follow the nomenclature. 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Consider a global economy with a single final consumer.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6646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noProof="0" dirty="0"/>
              <a:t>With two (group of) intermediate sectors (nations)</a:t>
            </a:r>
          </a:p>
          <a:p>
            <a:pPr marL="171450" indent="-171450">
              <a:buFontTx/>
              <a:buChar char="-"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4587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- That purchases goods and services from one another.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9803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- And the supply chain continues to create a “final demand supply chain tree”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6437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noProof="0" dirty="0"/>
              <a:t>Focusing on sector 1. 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The direct impacts (or economic activities) are highlighted in green</a:t>
            </a:r>
          </a:p>
          <a:p>
            <a:pPr marL="171450" indent="-171450">
              <a:buFontTx/>
              <a:buChar char="-"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1316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- The upstream impacts of sector 1, that happen in sector 2, are marked purple.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22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noProof="0" dirty="0"/>
              <a:t>Leontief demand model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Most used perspective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Consumption-based accounts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Upstream supply chain impacts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46861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- And then we have the downstream impacts, that happen in sector 2 with inputs from sector 1 but does not channel back into sector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7115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- The tree can be split into two, based on whether it is due to a direct demand on sector 1.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8413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noProof="0" dirty="0"/>
              <a:t>Or an indirect demand on sector 1, through sector 2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So that is the mental picture of the economy you should keep for the presentation.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091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- Our methodology is based on the hypothetical extraction method.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35375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noProof="0" dirty="0"/>
              <a:t>The method estimates the Upstream impact of an intermediate sector (or set of sectors)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6375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noProof="0" dirty="0"/>
              <a:t>As the impact of the whole economy</a:t>
            </a:r>
          </a:p>
          <a:p>
            <a:pPr marL="171450" indent="-171450">
              <a:buFontTx/>
              <a:buChar char="-"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0687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noProof="0" dirty="0"/>
              <a:t>Minus the impact of a hypothetical economy, where a sector (or set of sectors) are extracted.</a:t>
            </a:r>
          </a:p>
          <a:p>
            <a:pPr marL="171450" indent="-171450">
              <a:buFontTx/>
              <a:buChar char="-"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37070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noProof="0" dirty="0"/>
              <a:t>Mathematically, it looks like this.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With L the Leontief inverse, and y the final demand. 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xo represents the total upstream activities of an intermediate sector.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In this presentation, it is always assumed that the final demand is aggregated into a global final demand vector. 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We are only interested in regions and sectors in their role as intermediates, not final consumers.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28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35372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noProof="0" dirty="0"/>
              <a:t>Which can be converted to impacts by multiplying with corresponding environmental intensity vectors 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29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9645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- Multiple types of extraction are available, but for our purpose, we are interested in a specific one. </a:t>
            </a:r>
          </a:p>
          <a:p>
            <a:r>
              <a:rPr lang="en-GB" noProof="0" dirty="0"/>
              <a:t>- It allows us to break down the tree diagram in a specific way that is useful for our needs.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30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6551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noProof="0" dirty="0"/>
              <a:t>Ghosh supply (cost-push) model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Less used than the Leontief model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Income-based accounts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Downstream impacts</a:t>
            </a:r>
          </a:p>
          <a:p>
            <a:pPr marL="171450" indent="-171450">
              <a:buFontTx/>
              <a:buChar char="-"/>
            </a:pPr>
            <a:endParaRPr lang="en-GB" noProof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06110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noProof="0" dirty="0"/>
              <a:t>From the HEM we can estimate the direct and upstream impact of a sector. 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The diagram shows the parts included in the impacts calculated.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31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90884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The HEM expression can be decomposed to provide further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32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62037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Starting from the expression we had before.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33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67979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noProof="0" dirty="0"/>
                  <a:t>One can decompose it into the following terms. </a:t>
                </a:r>
              </a:p>
              <a:p>
                <a:r>
                  <a:rPr lang="en-GB" noProof="0" dirty="0"/>
                  <a:t>Where the </a:t>
                </a:r>
                <a14:m>
                  <m:oMath xmlns:m="http://schemas.openxmlformats.org/officeDocument/2006/math">
                    <m:r>
                      <a:rPr lang="en-GB" sz="120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</m:oMath>
                </a14:m>
                <a:r>
                  <a:rPr lang="nb-NO" dirty="0"/>
                  <a:t> </a:t>
                </a:r>
                <a:r>
                  <a:rPr lang="en-GB" noProof="0" dirty="0"/>
                  <a:t>symbol indicates outer product.</a:t>
                </a:r>
                <a:endParaRPr lang="nb-NO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noProof="0" dirty="0"/>
                  <a:t>One can decompose it into the following terms. </a:t>
                </a:r>
              </a:p>
              <a:p>
                <a:r>
                  <a:rPr lang="en-GB" noProof="0" dirty="0"/>
                  <a:t>Where the </a:t>
                </a:r>
                <a:r>
                  <a:rPr lang="en-GB" sz="1200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⨂</a:t>
                </a:r>
                <a:r>
                  <a:rPr lang="nb-NO" dirty="0"/>
                  <a:t> </a:t>
                </a:r>
                <a:r>
                  <a:rPr lang="en-GB" noProof="0" dirty="0"/>
                  <a:t>symbol indicates outer product.</a:t>
                </a:r>
                <a:endParaRPr lang="nb-NO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34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75491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For completeness, the terms H and L22 are defined as follows. Although it is not really important.</a:t>
            </a:r>
          </a:p>
          <a:p>
            <a:r>
              <a:rPr lang="en-GB" noProof="0" dirty="0"/>
              <a:t>The decomposed version shows the different parts of the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35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23206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41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25681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noProof="0" dirty="0"/>
              <a:t>Here’s the full economy again.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It should be clear, that we are missing the downstream impacts.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42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51278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noProof="0" dirty="0"/>
              <a:t>All other parts of the tree was covered with the previous HEM expression.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How do we get an expression for the impacts in that part of the tree?</a:t>
            </a:r>
          </a:p>
          <a:p>
            <a:pPr marL="171450" indent="-171450">
              <a:buFontTx/>
              <a:buChar char="-"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43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43656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noProof="0" dirty="0"/>
              <a:t>- </a:t>
            </a:r>
            <a:r>
              <a:rPr lang="nb-NO" noProof="0" dirty="0" err="1"/>
              <a:t>Going</a:t>
            </a:r>
            <a:r>
              <a:rPr lang="nb-NO" noProof="0" dirty="0"/>
              <a:t> back and analysing the </a:t>
            </a:r>
            <a:r>
              <a:rPr lang="nb-NO" noProof="0" dirty="0" err="1"/>
              <a:t>expression</a:t>
            </a:r>
            <a:r>
              <a:rPr lang="nb-NO" noProof="0" dirty="0"/>
              <a:t> </a:t>
            </a:r>
            <a:r>
              <a:rPr lang="nb-NO" noProof="0" dirty="0" err="1"/>
              <a:t>we</a:t>
            </a:r>
            <a:r>
              <a:rPr lang="nb-NO" noProof="0" dirty="0"/>
              <a:t> </a:t>
            </a:r>
            <a:r>
              <a:rPr lang="nb-NO" noProof="0" dirty="0" err="1"/>
              <a:t>had</a:t>
            </a:r>
            <a:r>
              <a:rPr lang="nb-NO" noProof="0" dirty="0"/>
              <a:t> </a:t>
            </a:r>
            <a:r>
              <a:rPr lang="nb-NO" noProof="0" dirty="0" err="1"/>
              <a:t>before</a:t>
            </a:r>
            <a:r>
              <a:rPr lang="nb-NO" noProof="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44063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noProof="0" dirty="0"/>
              <a:t>It is clear from the expression, that part of the tree we are missing is determined by the shown expression.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However, it would not make sense, to have sector 1 be responsible for all impacts occurring in sector 2. 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Instead, it should only be responsible for a share of it. 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Adopting the same allocation principle as with upstream impacts, the most natural choice would be the A matrix.</a:t>
            </a:r>
          </a:p>
          <a:p>
            <a:pPr marL="171450" indent="-171450">
              <a:buFontTx/>
              <a:buChar char="-"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45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9110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noProof="0" dirty="0"/>
              <a:t>Fundamental different perspective on what drives the impact</a:t>
            </a:r>
          </a:p>
          <a:p>
            <a:pPr marL="171450" indent="-171450">
              <a:buFontTx/>
              <a:buChar char="-"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39392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noProof="0" dirty="0"/>
              <a:t>In the paper, we will discuss other alternatives and their implications. 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However, this gives us only the downstream activities of Sector 1.</a:t>
            </a:r>
          </a:p>
          <a:p>
            <a:pPr marL="171450" indent="-171450">
              <a:buFontTx/>
              <a:buChar char="-"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45654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Tx/>
                  <a:buChar char="-"/>
                </a:pPr>
                <a:r>
                  <a:rPr lang="en-GB" noProof="0" dirty="0"/>
                  <a:t>To get the downstream impacts, we need to convert these into impacts using the impact intensity vectors.</a:t>
                </a:r>
              </a:p>
              <a:p>
                <a:pPr marL="171450" indent="-171450">
                  <a:buFontTx/>
                  <a:buChar char="-"/>
                </a:pPr>
                <a:r>
                  <a:rPr lang="en-GB" noProof="0" dirty="0"/>
                  <a:t>The conversion must occur before we allocate the impact to the extracted sector(s).</a:t>
                </a:r>
              </a:p>
              <a:p>
                <a:pPr marL="171450" indent="-171450">
                  <a:buFontTx/>
                  <a:buChar char="-"/>
                </a:pPr>
                <a:r>
                  <a:rPr lang="en-GB" noProof="0" dirty="0"/>
                  <a:t>Hence </a:t>
                </a:r>
                <a14:m>
                  <m:oMath xmlns:m="http://schemas.openxmlformats.org/officeDocument/2006/math">
                    <m:r>
                      <a:rPr lang="en-GB" sz="12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⨀</m:t>
                    </m:r>
                  </m:oMath>
                </a14:m>
                <a:r>
                  <a:rPr lang="en-GB" noProof="0" dirty="0"/>
                  <a:t> symbol</a:t>
                </a:r>
                <a:r>
                  <a:rPr lang="en-GB" baseline="0" noProof="0" dirty="0"/>
                  <a:t> is a element wise multiplication. </a:t>
                </a:r>
                <a:endParaRPr lang="en-GB" noProof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Tx/>
                  <a:buChar char="-"/>
                </a:pPr>
                <a:r>
                  <a:rPr lang="en-GB" noProof="0" dirty="0"/>
                  <a:t>To get the downstream impacts, we need to convert these into impacts using the impact intensity vectors.</a:t>
                </a:r>
              </a:p>
              <a:p>
                <a:pPr marL="171450" indent="-171450">
                  <a:buFontTx/>
                  <a:buChar char="-"/>
                </a:pPr>
                <a:r>
                  <a:rPr lang="en-GB" noProof="0" dirty="0"/>
                  <a:t>The conversion must occur before we allocate the impact to the extracted sector(s).</a:t>
                </a:r>
              </a:p>
              <a:p>
                <a:pPr marL="171450" indent="-171450">
                  <a:buFontTx/>
                  <a:buChar char="-"/>
                </a:pPr>
                <a:r>
                  <a:rPr lang="en-GB" noProof="0" dirty="0"/>
                  <a:t>Hence </a:t>
                </a:r>
                <a:r>
                  <a:rPr lang="en-GB" sz="1200" b="0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⨀</a:t>
                </a:r>
                <a:r>
                  <a:rPr lang="en-GB" noProof="0" dirty="0"/>
                  <a:t> symbol</a:t>
                </a:r>
                <a:r>
                  <a:rPr lang="en-GB" baseline="0" noProof="0" dirty="0"/>
                  <a:t> is a element wise multiplication. </a:t>
                </a:r>
                <a:endParaRPr lang="en-GB" noProof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47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18594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- As with regular upstream impacts calculated with the Leontief multiplier, the term can be adjusted to show the results by different dimensions.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48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36626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What can we actually use it for?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53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21244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- Here we show the CO2 emission multipliers from a specific Norwegian oil and gas sector from EXIOBASE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56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15426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45EB7-83F6-8F6C-3442-76F05DD5B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190FD0-F5B0-2D34-AA7D-EB69FF0A0F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AF9B36-35DA-8B50-83B3-951F64B533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- The direct multiplier is the emission intensity of the production.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C86CB-67CA-6A28-D5D8-06F6A0F298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57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25774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9EEC7-A807-1D34-B509-651E65DA6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4BC6F4-151F-4688-A228-B1CCFBFCF5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A09D0D-0B21-0A58-C489-661A4F8059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noProof="0" dirty="0"/>
              <a:t>The sector has very limited upstream CO2 emissions.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I.e., it does not rely on emission intensive goods and services to operate.</a:t>
            </a:r>
          </a:p>
          <a:p>
            <a:pPr marL="171450" indent="-171450">
              <a:buFontTx/>
              <a:buChar char="-"/>
            </a:pPr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C9103-F224-5053-9835-F1024FBEC7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58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11428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57B91-59CE-0519-9305-ECD1085E9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924B4E-BE82-B177-514B-71253F0A3A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83355F-85B7-E3D2-9958-9ACA1BE454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noProof="0" dirty="0"/>
              <a:t>However, its Ghosh multiplier is significantly larger. 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I.e., it share of value-added (income) is large compared to the sectors it sells to.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F54E6-F6DD-8BD4-90B2-4533E76C04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59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08914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6B0A7-A34B-C02D-D685-B4A47E0EC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AFE45A-C259-B5F4-157B-C633EDBC23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3C54AB-98CE-9702-0DFE-56C904720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noProof="0" dirty="0"/>
              <a:t>The HEM multiplier for a single sector will always be equal to its direct multiplier. 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For a set of sectors, it would be the weighted average direct multiplier.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3FB2C-6E95-E991-41A2-1AC32C4C0B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60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77200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3F038-BC8C-7851-24F9-3D57B06AE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67FD6E-7968-8804-DB64-EB6DC51F38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C4845E-EFC6-8CAA-D5AC-5776AE527F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noProof="0" dirty="0"/>
              <a:t>The HEM upstream multiplier for a single sector is always slightly smaller than the Leontief multiplier. 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The reason for that is due to self-trade within the extracted sector.</a:t>
            </a:r>
          </a:p>
          <a:p>
            <a:pPr marL="171450" indent="-171450">
              <a:buFontTx/>
              <a:buChar char="-"/>
            </a:pPr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6E263-BB5C-D940-CF4D-8A31A609E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61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3660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noProof="0" dirty="0"/>
              <a:t>Leontief model: Final consumers of goods &amp; services</a:t>
            </a:r>
          </a:p>
          <a:p>
            <a:pPr marL="171450" indent="-171450">
              <a:buFontTx/>
              <a:buChar char="-"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68897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8CF4D-A19B-CB96-7653-834FD0B49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6ABC17-B907-601F-ED51-4F3469C384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82E7FF-670F-42A9-C6BF-168D8B59F4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noProof="0" dirty="0"/>
              <a:t>The HEM downstream multiplier is significantly for this sector is significantly larger than its upstream sector. 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It is expected for a primary sector, which deliver emission intensive goods (natural gas) to other sectors that combust it. </a:t>
            </a:r>
          </a:p>
          <a:p>
            <a:pPr marL="171450" indent="-171450">
              <a:buFontTx/>
              <a:buChar char="-"/>
            </a:pPr>
            <a:endParaRPr lang="en-GB" noProof="0" dirty="0"/>
          </a:p>
          <a:p>
            <a:pPr marL="171450" indent="-171450">
              <a:buFontTx/>
              <a:buChar char="-"/>
            </a:pPr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C7285-FE5A-D074-22F4-FCAD39C438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62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2856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noProof="0" dirty="0"/>
              <a:t>However, the most crucial thing is, that the HEM multipliers can be aggregated. 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While the Ghosh and Leontief multiplier can not without double counting. 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This allows us to make complementary direct, upstream, and downstream spend-based impact factors for all sectors in the input-output model.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This is particularly useful for corporate environmental impact reporting.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63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43231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noProof="0" dirty="0"/>
              <a:t>Instead of just extracting a single sector, we can extract a set of related sectors to analyse their role. 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Here we have extracted all Norwegian oil and gas sectors.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noProof="0" dirty="0"/>
              <a:t>Oil and gas sectors are of particular interest, as majority of their emissions occur after they have sold their products.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noProof="0" dirty="0"/>
              <a:t>The Leontief demand model will not pick that up.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noProof="0" dirty="0"/>
              <a:t>While the Ghosh model might pick it up, but only if their value-added share is relatively high. </a:t>
            </a:r>
          </a:p>
          <a:p>
            <a:pPr marL="171450" indent="-171450">
              <a:buFontTx/>
              <a:buChar char="-"/>
            </a:pPr>
            <a:endParaRPr lang="en-GB" noProof="0" dirty="0"/>
          </a:p>
          <a:p>
            <a:pPr marL="171450" indent="-171450">
              <a:buFontTx/>
              <a:buChar char="-"/>
            </a:pPr>
            <a:r>
              <a:rPr lang="en-GB" noProof="0" dirty="0"/>
              <a:t>Using the HEM approach, the downstream impacts are clearly dominating.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Neglecting these would severely underestimate their environmental impacts as part of the global economy.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64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03872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noProof="0" dirty="0"/>
              <a:t>Here we have extracted the full Norwegian Economy and calculated their emissions accounts.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It provides us estimated for the imports and exports of the Norwegian economy.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And whether the production occurs to satisfy direct demand on Norwegian goods and services, or due to demand on goods and services enabled by the Norwegian economy.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65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72708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The impact accounts calculated with the HEM, can be used to easily couple MRIOs to National Accounts.</a:t>
            </a:r>
          </a:p>
          <a:p>
            <a:r>
              <a:rPr lang="en-GB" noProof="0" dirty="0"/>
              <a:t>A major critique of global MRIOs is that they are rarely in agreement with national statistics. </a:t>
            </a:r>
          </a:p>
          <a:p>
            <a:r>
              <a:rPr lang="en-GB" noProof="0" dirty="0"/>
              <a:t>Especially not for small trade-exposed economies.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66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78568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In the corner we have emissions accounts of the Norwegian economy as calculated by the 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67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749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noProof="0" dirty="0"/>
              <a:t>Ghosh model: Intermediate sellers of primary inputs</a:t>
            </a:r>
          </a:p>
          <a:p>
            <a:pPr marL="171450" indent="-171450">
              <a:buFontTx/>
              <a:buChar char="-"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4604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- The role of intermediate sectors are also different in the two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928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- Leontief model: Sectors are responsible for their purchases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0006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- Ghosh: companies are responsible for their sales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C0B-C5DB-4EF2-A01B-F94417F53977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913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A5091-0B7D-5DF1-539E-25E7FEBD6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EAD30-B5B5-49B4-9906-ACFC6EC74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324BB-62BF-F76A-DFF3-FB48F8053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C7FB-8E14-4642-A940-408039A53AF6}" type="datetimeFigureOut">
              <a:rPr lang="nb-NO" smtClean="0"/>
              <a:t>25.06.2025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04967-8AFF-C582-F6C4-513B0BA5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FF687-8BB7-8F18-E715-C55F5BA1D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308-0FC7-4A7B-9F92-B3ED337A74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409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B901A-70B9-5A7C-8F5C-9A2B32707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7CB9F-7BCA-92DC-4BA3-4B8E13B890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8B216-AFEC-09CA-4E55-CE491B8B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C7FB-8E14-4642-A940-408039A53AF6}" type="datetimeFigureOut">
              <a:rPr lang="nb-NO" smtClean="0"/>
              <a:t>25.06.2025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4E2F5-4FD4-8B36-544C-DD5929BD0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FCF41-884F-5AB3-286D-733DBA5A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308-0FC7-4A7B-9F92-B3ED337A74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875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F0AD8-6C81-8FFF-5079-2F574E8C5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1DCC0-B533-E9E4-72A1-E6A3D5F79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73A-1B39-89FB-6CA2-3E076D8F9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C7FB-8E14-4642-A940-408039A53AF6}" type="datetimeFigureOut">
              <a:rPr lang="nb-NO" smtClean="0"/>
              <a:t>25.06.2025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598E5-5494-79B4-694C-1ECF44703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215E2-491B-DEF3-DD69-1BD60AA1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308-0FC7-4A7B-9F92-B3ED337A74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601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3A436-0687-B59B-AAE7-6D0537E8C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04901-A773-79AF-839A-3B6DE845C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306CB-8285-9641-DC37-DD38D1528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C7FB-8E14-4642-A940-408039A53AF6}" type="datetimeFigureOut">
              <a:rPr lang="nb-NO" smtClean="0"/>
              <a:t>25.06.2025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5E47A-E933-B05B-4F74-92A798616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82034-9EB0-0209-1D6D-30DF24656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308-0FC7-4A7B-9F92-B3ED337A74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74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F9FD-4743-661D-871E-D6E66236B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CEE92-A5A7-354A-D194-AE1FBFC4A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68611-D0FB-64A6-877A-C28F4A01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C7FB-8E14-4642-A940-408039A53AF6}" type="datetimeFigureOut">
              <a:rPr lang="nb-NO" smtClean="0"/>
              <a:t>25.06.2025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1F96B-19D0-1610-61ED-F7A64C17B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D5B3B-FDFA-D60C-CACC-0894B68F1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308-0FC7-4A7B-9F92-B3ED337A74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666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40041-B7E7-E7F1-D1EC-5F2D82787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7FDFB-3784-DE72-4B65-73BDAD2F2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43D9D-6DE1-F61F-2136-4EA6A0F0F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CEBE1-1913-9CDC-D571-49CE40FC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C7FB-8E14-4642-A940-408039A53AF6}" type="datetimeFigureOut">
              <a:rPr lang="nb-NO" smtClean="0"/>
              <a:t>25.06.2025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03FEF-B0F5-7910-FB99-942642A4D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AECBD-3465-9BB8-EB7A-0BE6EF120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308-0FC7-4A7B-9F92-B3ED337A74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265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8375-6A63-C36C-540E-62311277F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A8009-5C87-E6A4-E2DD-BA94CE987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EAA6E-FDC6-9ED8-0088-D0586E1FC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847D90-CCE6-E8C7-6029-9336632FA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9AC290-4FDC-4846-9880-FBBD3D62CD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90AAA2-223D-E91C-8922-98455BDA7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C7FB-8E14-4642-A940-408039A53AF6}" type="datetimeFigureOut">
              <a:rPr lang="nb-NO" smtClean="0"/>
              <a:t>25.06.2025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8B9F7B-1BB1-E177-4D45-257F8EAC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69548A-93B5-F842-6FF9-3522BE319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308-0FC7-4A7B-9F92-B3ED337A74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908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D0207-6AFE-DCC3-CC52-E78C17794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93FCBB-21A4-D17A-5A7D-FCFD31DFB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C7FB-8E14-4642-A940-408039A53AF6}" type="datetimeFigureOut">
              <a:rPr lang="nb-NO" smtClean="0"/>
              <a:t>25.06.2025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491A2-B5B9-DA26-CC34-6A732FEE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14F12-432E-8B7A-8EFC-B0EC4E528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308-0FC7-4A7B-9F92-B3ED337A74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966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87E227-1C86-5309-63CF-D441F5BF3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C7FB-8E14-4642-A940-408039A53AF6}" type="datetimeFigureOut">
              <a:rPr lang="nb-NO" smtClean="0"/>
              <a:t>25.06.2025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33688C-1CBB-A8A4-E6FE-C1E18CED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52A34-0C24-CE7B-4D62-439C03734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308-0FC7-4A7B-9F92-B3ED337A74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015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BB479-9B5C-90B1-2FFA-678452C79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5F861-DA78-6513-898E-75264EC4B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C3480-4DF9-ABD1-E04D-CE4619B28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E39D2-4D4A-D037-38D0-1530C4EF8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C7FB-8E14-4642-A940-408039A53AF6}" type="datetimeFigureOut">
              <a:rPr lang="nb-NO" smtClean="0"/>
              <a:t>25.06.2025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6CD36-661B-9080-9705-FA44EA59B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2A4A6-D7D5-E32A-FC2D-C86EFCD72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308-0FC7-4A7B-9F92-B3ED337A74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576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562-6DCD-F1C5-72CF-C49D8AEE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4383F6-49B6-09C3-6A53-AEEF54371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71033-0602-4F31-EE65-9135A8CFA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76F14-DECD-C4E3-D509-793DB1A5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C7FB-8E14-4642-A940-408039A53AF6}" type="datetimeFigureOut">
              <a:rPr lang="nb-NO" smtClean="0"/>
              <a:t>25.06.2025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544BE1-F013-5186-02D7-29323AF35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74982-DF43-EEB0-A13C-8351CBEC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308-0FC7-4A7B-9F92-B3ED337A74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048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27A85-A9F4-155D-8FF1-10FF2BF70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3A6DB-5E3D-0EF0-0AE1-17A2A1942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63D75-B411-BC6E-2054-EDFECD64CF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4FC7FB-8E14-4642-A940-408039A53AF6}" type="datetimeFigureOut">
              <a:rPr lang="nb-NO" smtClean="0"/>
              <a:t>25.06.2025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58146-4089-7B00-EE8B-A2925C37D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284C7-03D9-2FEE-FA9C-73B3E4AA0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5C2308-0FC7-4A7B-9F92-B3ED337A74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827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3.png"/><Relationship Id="rId5" Type="http://schemas.openxmlformats.org/officeDocument/2006/relationships/image" Target="../media/image21.png"/><Relationship Id="rId10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3.png"/><Relationship Id="rId5" Type="http://schemas.openxmlformats.org/officeDocument/2006/relationships/image" Target="../media/image21.png"/><Relationship Id="rId10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9.sv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612DC8D-C6A0-F184-5EF0-5AA54A76B362}"/>
              </a:ext>
            </a:extLst>
          </p:cNvPr>
          <p:cNvSpPr/>
          <p:nvPr/>
        </p:nvSpPr>
        <p:spPr>
          <a:xfrm>
            <a:off x="429467" y="4421529"/>
            <a:ext cx="8115302" cy="2139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noProof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Kajwan Rasul &amp; Richard Wood</a:t>
            </a:r>
          </a:p>
          <a:p>
            <a:r>
              <a:rPr lang="en-GB" sz="2400" noProof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XIO Sustainability Analytics &amp; NTNU Industrial Ecology Programme</a:t>
            </a:r>
          </a:p>
          <a:p>
            <a:r>
              <a:rPr lang="en-GB" sz="2400" noProof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31</a:t>
            </a:r>
            <a:r>
              <a:rPr lang="en-GB" sz="2400" baseline="30000" noProof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st</a:t>
            </a:r>
            <a:r>
              <a:rPr lang="en-GB" sz="2400" noProof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IIOA Conference</a:t>
            </a:r>
          </a:p>
          <a:p>
            <a:r>
              <a:rPr lang="en-GB" sz="2400" noProof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10</a:t>
            </a:r>
            <a:r>
              <a:rPr lang="en-GB" sz="2400" baseline="30000" noProof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th</a:t>
            </a:r>
            <a:r>
              <a:rPr lang="en-GB" sz="2400" noProof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of July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4E7EED-C486-E413-B83D-93E9CFA98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030" y="360000"/>
            <a:ext cx="708467" cy="720000"/>
          </a:xfrm>
          <a:prstGeom prst="rect">
            <a:avLst/>
          </a:prstGeom>
        </p:spPr>
      </p:pic>
      <p:pic>
        <p:nvPicPr>
          <p:cNvPr id="8" name="Picture 7" descr="A logo of a tree with gears and arrows&#10;&#10;AI-generated content may be incorrect.">
            <a:extLst>
              <a:ext uri="{FF2B5EF4-FFF2-40B4-BE49-F238E27FC236}">
                <a16:creationId xmlns:a16="http://schemas.microsoft.com/office/drawing/2014/main" id="{DF935386-E973-1C85-BB1C-950F735C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245" y="364671"/>
            <a:ext cx="760563" cy="72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BC1609-0F08-8AC8-9D1A-F127F93D7AEE}"/>
              </a:ext>
            </a:extLst>
          </p:cNvPr>
          <p:cNvSpPr/>
          <p:nvPr/>
        </p:nvSpPr>
        <p:spPr>
          <a:xfrm>
            <a:off x="429467" y="1299500"/>
            <a:ext cx="7850426" cy="2273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noProof="0" dirty="0">
                <a:solidFill>
                  <a:schemeClr val="tx1"/>
                </a:solidFill>
                <a:latin typeface="+mj-lt"/>
              </a:rPr>
              <a:t>Downstream impacts </a:t>
            </a:r>
          </a:p>
          <a:p>
            <a:r>
              <a:rPr lang="en-GB" sz="4000" b="1" noProof="0" dirty="0">
                <a:solidFill>
                  <a:schemeClr val="tx1"/>
                </a:solidFill>
                <a:latin typeface="+mj-lt"/>
              </a:rPr>
              <a:t>from a Leontief perspective</a:t>
            </a:r>
          </a:p>
        </p:txBody>
      </p:sp>
    </p:spTree>
    <p:extLst>
      <p:ext uri="{BB962C8B-B14F-4D97-AF65-F5344CB8AC3E}">
        <p14:creationId xmlns:p14="http://schemas.microsoft.com/office/powerpoint/2010/main" val="2060687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ECDEE-3193-C183-A212-244D8A173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5A88-ED35-2D39-3A35-A3AEF226D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Two perspectives on impacts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9ADC3B-2EFE-6B69-E108-A63A207081DF}"/>
              </a:ext>
            </a:extLst>
          </p:cNvPr>
          <p:cNvSpPr/>
          <p:nvPr/>
        </p:nvSpPr>
        <p:spPr>
          <a:xfrm>
            <a:off x="3856559" y="1868606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noProof="0" dirty="0">
                <a:solidFill>
                  <a:schemeClr val="tx1"/>
                </a:solidFill>
                <a:latin typeface="+mj-lt"/>
              </a:rPr>
              <a:t>Leontief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1C71FB-3B7E-87A2-CF3F-E9650BAAC6FB}"/>
              </a:ext>
            </a:extLst>
          </p:cNvPr>
          <p:cNvSpPr/>
          <p:nvPr/>
        </p:nvSpPr>
        <p:spPr>
          <a:xfrm>
            <a:off x="7134565" y="1868605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noProof="0" dirty="0">
                <a:solidFill>
                  <a:schemeClr val="tx1"/>
                </a:solidFill>
                <a:latin typeface="+mj-lt"/>
              </a:rPr>
              <a:t>Ghosh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632C2C-E07A-7785-315D-02AF6C6E2199}"/>
              </a:ext>
            </a:extLst>
          </p:cNvPr>
          <p:cNvSpPr txBox="1">
            <a:spLocks/>
          </p:cNvSpPr>
          <p:nvPr/>
        </p:nvSpPr>
        <p:spPr>
          <a:xfrm>
            <a:off x="7667976" y="6188075"/>
            <a:ext cx="3685824" cy="4064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noProof="0" dirty="0"/>
              <a:t>Adapted from Lenzen &amp; Murray (2010)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5CCBAE-5C75-BDF2-C1FA-EADFAB55FCD1}"/>
              </a:ext>
            </a:extLst>
          </p:cNvPr>
          <p:cNvSpPr/>
          <p:nvPr/>
        </p:nvSpPr>
        <p:spPr>
          <a:xfrm>
            <a:off x="397929" y="2969270"/>
            <a:ext cx="3124202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Impacts are </a:t>
            </a:r>
            <a:br>
              <a:rPr lang="en-GB" sz="2400" noProof="0" dirty="0">
                <a:solidFill>
                  <a:schemeClr val="tx1"/>
                </a:solidFill>
                <a:latin typeface="+mj-lt"/>
              </a:rPr>
            </a:br>
            <a:r>
              <a:rPr lang="en-GB" sz="2400" noProof="0" dirty="0">
                <a:solidFill>
                  <a:schemeClr val="tx1"/>
                </a:solidFill>
                <a:latin typeface="+mj-lt"/>
              </a:rPr>
              <a:t>driven by…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B2898A-9157-F8FE-B771-0A433FE85216}"/>
              </a:ext>
            </a:extLst>
          </p:cNvPr>
          <p:cNvSpPr/>
          <p:nvPr/>
        </p:nvSpPr>
        <p:spPr>
          <a:xfrm>
            <a:off x="397928" y="4532784"/>
            <a:ext cx="3124203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Intermediate sectors are responsible for their…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1BEBFE-1867-A52B-0EC0-F91CAF4E77EE}"/>
              </a:ext>
            </a:extLst>
          </p:cNvPr>
          <p:cNvSpPr/>
          <p:nvPr/>
        </p:nvSpPr>
        <p:spPr>
          <a:xfrm>
            <a:off x="3856559" y="2969270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Final consumers of goods &amp; services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44E863-26D3-138D-D7AA-EA6B1DC88C10}"/>
              </a:ext>
            </a:extLst>
          </p:cNvPr>
          <p:cNvSpPr/>
          <p:nvPr/>
        </p:nvSpPr>
        <p:spPr>
          <a:xfrm>
            <a:off x="7134565" y="2969270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Intermediate sellers of </a:t>
            </a:r>
            <a:br>
              <a:rPr lang="en-GB" sz="2400" noProof="0" dirty="0">
                <a:solidFill>
                  <a:schemeClr val="tx1"/>
                </a:solidFill>
                <a:latin typeface="+mj-lt"/>
              </a:rPr>
            </a:br>
            <a:r>
              <a:rPr lang="en-GB" sz="2400" noProof="0" dirty="0">
                <a:solidFill>
                  <a:schemeClr val="tx1"/>
                </a:solidFill>
                <a:latin typeface="+mj-lt"/>
              </a:rPr>
              <a:t>primary inputs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15EE8B-6F9D-84CC-4382-66CFC2440D2E}"/>
              </a:ext>
            </a:extLst>
          </p:cNvPr>
          <p:cNvSpPr/>
          <p:nvPr/>
        </p:nvSpPr>
        <p:spPr>
          <a:xfrm>
            <a:off x="3819165" y="4532783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Purchases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496DBF-846A-D9B6-9639-6E119D4B9763}"/>
              </a:ext>
            </a:extLst>
          </p:cNvPr>
          <p:cNvSpPr/>
          <p:nvPr/>
        </p:nvSpPr>
        <p:spPr>
          <a:xfrm>
            <a:off x="7134565" y="4532783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Sales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B57762-0006-A5CF-43B1-F87EFF27EF06}"/>
              </a:ext>
            </a:extLst>
          </p:cNvPr>
          <p:cNvCxnSpPr/>
          <p:nvPr/>
        </p:nvCxnSpPr>
        <p:spPr>
          <a:xfrm>
            <a:off x="3962394" y="2720470"/>
            <a:ext cx="25935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F337AE-E42A-DC21-2EF5-15DC18C94DB2}"/>
              </a:ext>
            </a:extLst>
          </p:cNvPr>
          <p:cNvCxnSpPr/>
          <p:nvPr/>
        </p:nvCxnSpPr>
        <p:spPr>
          <a:xfrm>
            <a:off x="7298257" y="2720470"/>
            <a:ext cx="25935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708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4F5C0-F042-6CCC-2C0D-BE3C680DA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CFC2-7718-3DBA-2598-719A5C2FA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Two perspectives on impacts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A7054F-5BCE-58F5-B2F7-F72C3CCA7C21}"/>
              </a:ext>
            </a:extLst>
          </p:cNvPr>
          <p:cNvSpPr/>
          <p:nvPr/>
        </p:nvSpPr>
        <p:spPr>
          <a:xfrm>
            <a:off x="3856559" y="1868606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noProof="0" dirty="0">
                <a:solidFill>
                  <a:schemeClr val="tx1"/>
                </a:solidFill>
                <a:latin typeface="+mj-lt"/>
              </a:rPr>
              <a:t>Leontief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DAEBC1-134F-51B8-58A9-C260E1AA3975}"/>
              </a:ext>
            </a:extLst>
          </p:cNvPr>
          <p:cNvSpPr/>
          <p:nvPr/>
        </p:nvSpPr>
        <p:spPr>
          <a:xfrm>
            <a:off x="7134565" y="1868605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noProof="0" dirty="0">
                <a:solidFill>
                  <a:schemeClr val="tx1"/>
                </a:solidFill>
                <a:latin typeface="+mj-lt"/>
              </a:rPr>
              <a:t>Ghosh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900312-39C6-65A1-59F7-F4F7DCE70A72}"/>
              </a:ext>
            </a:extLst>
          </p:cNvPr>
          <p:cNvSpPr txBox="1">
            <a:spLocks/>
          </p:cNvSpPr>
          <p:nvPr/>
        </p:nvSpPr>
        <p:spPr>
          <a:xfrm>
            <a:off x="7667976" y="6188075"/>
            <a:ext cx="3685824" cy="4064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noProof="0" dirty="0"/>
              <a:t>Adapted from Lenzen &amp; Murray (2010)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A9BFF6-8315-613F-4131-1DE76E053BB3}"/>
              </a:ext>
            </a:extLst>
          </p:cNvPr>
          <p:cNvSpPr/>
          <p:nvPr/>
        </p:nvSpPr>
        <p:spPr>
          <a:xfrm>
            <a:off x="397929" y="2969270"/>
            <a:ext cx="3124202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Impacts are </a:t>
            </a:r>
            <a:br>
              <a:rPr lang="en-GB" sz="2400" noProof="0" dirty="0">
                <a:solidFill>
                  <a:schemeClr val="tx1"/>
                </a:solidFill>
                <a:latin typeface="+mj-lt"/>
              </a:rPr>
            </a:br>
            <a:r>
              <a:rPr lang="en-GB" sz="2400" noProof="0" dirty="0">
                <a:solidFill>
                  <a:schemeClr val="tx1"/>
                </a:solidFill>
                <a:latin typeface="+mj-lt"/>
              </a:rPr>
              <a:t>driven by…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8F12B0-BE13-2C36-446A-1469555CFE22}"/>
              </a:ext>
            </a:extLst>
          </p:cNvPr>
          <p:cNvSpPr/>
          <p:nvPr/>
        </p:nvSpPr>
        <p:spPr>
          <a:xfrm>
            <a:off x="397928" y="4532784"/>
            <a:ext cx="3124203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Intermediate sectors are responsible for their…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711B11-DD61-2A61-2549-359D60B22777}"/>
              </a:ext>
            </a:extLst>
          </p:cNvPr>
          <p:cNvSpPr/>
          <p:nvPr/>
        </p:nvSpPr>
        <p:spPr>
          <a:xfrm>
            <a:off x="3856559" y="2969270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Final consumers of goods &amp; services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45D9F9-25DC-8ED7-8394-FAAC6CAD55D3}"/>
              </a:ext>
            </a:extLst>
          </p:cNvPr>
          <p:cNvSpPr/>
          <p:nvPr/>
        </p:nvSpPr>
        <p:spPr>
          <a:xfrm>
            <a:off x="7134565" y="2969270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Intermediate sellers of </a:t>
            </a:r>
            <a:br>
              <a:rPr lang="en-GB" sz="2400" noProof="0" dirty="0">
                <a:solidFill>
                  <a:schemeClr val="tx1"/>
                </a:solidFill>
                <a:latin typeface="+mj-lt"/>
              </a:rPr>
            </a:br>
            <a:r>
              <a:rPr lang="en-GB" sz="2400" noProof="0" dirty="0">
                <a:solidFill>
                  <a:schemeClr val="tx1"/>
                </a:solidFill>
                <a:latin typeface="+mj-lt"/>
              </a:rPr>
              <a:t>primary inputs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11DC64-7980-EC2B-F132-B02B55A0FE79}"/>
              </a:ext>
            </a:extLst>
          </p:cNvPr>
          <p:cNvSpPr/>
          <p:nvPr/>
        </p:nvSpPr>
        <p:spPr>
          <a:xfrm>
            <a:off x="3819165" y="4532783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Purchases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056BAA-513A-91EF-6CBF-33D9DCDC5594}"/>
              </a:ext>
            </a:extLst>
          </p:cNvPr>
          <p:cNvSpPr/>
          <p:nvPr/>
        </p:nvSpPr>
        <p:spPr>
          <a:xfrm>
            <a:off x="7134565" y="4532783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Sales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C73271E-499A-215B-E3A7-A59C2F6F4D67}"/>
              </a:ext>
            </a:extLst>
          </p:cNvPr>
          <p:cNvCxnSpPr/>
          <p:nvPr/>
        </p:nvCxnSpPr>
        <p:spPr>
          <a:xfrm>
            <a:off x="3962394" y="2720470"/>
            <a:ext cx="25935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12BD8B-C334-E62C-F027-2D5BEA736CFD}"/>
              </a:ext>
            </a:extLst>
          </p:cNvPr>
          <p:cNvCxnSpPr/>
          <p:nvPr/>
        </p:nvCxnSpPr>
        <p:spPr>
          <a:xfrm>
            <a:off x="7298257" y="2720470"/>
            <a:ext cx="25935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724F7536-8A76-879F-8A76-58805F262268}"/>
              </a:ext>
            </a:extLst>
          </p:cNvPr>
          <p:cNvSpPr txBox="1">
            <a:spLocks/>
          </p:cNvSpPr>
          <p:nvPr/>
        </p:nvSpPr>
        <p:spPr>
          <a:xfrm>
            <a:off x="6143811" y="2887756"/>
            <a:ext cx="1581391" cy="112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noProof="0" dirty="0">
                <a:latin typeface="Cambria Math" panose="02040503050406030204" pitchFamily="18" charset="0"/>
                <a:ea typeface="Cambria Math" panose="02040503050406030204" pitchFamily="18" charset="0"/>
              </a:rPr>
              <a:t>≠</a:t>
            </a:r>
          </a:p>
        </p:txBody>
      </p:sp>
    </p:spTree>
    <p:extLst>
      <p:ext uri="{BB962C8B-B14F-4D97-AF65-F5344CB8AC3E}">
        <p14:creationId xmlns:p14="http://schemas.microsoft.com/office/powerpoint/2010/main" val="1961007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62FA9-0FED-E881-E929-4C8A20D75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23EF5-9F7C-9175-BCBA-631CDD458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Two perspectives on impacts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FCB403-09CF-8323-DF4E-12542849541A}"/>
              </a:ext>
            </a:extLst>
          </p:cNvPr>
          <p:cNvSpPr/>
          <p:nvPr/>
        </p:nvSpPr>
        <p:spPr>
          <a:xfrm>
            <a:off x="3856559" y="1868606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noProof="0" dirty="0">
                <a:solidFill>
                  <a:schemeClr val="tx1"/>
                </a:solidFill>
                <a:latin typeface="+mj-lt"/>
              </a:rPr>
              <a:t>Leontief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420016-E47E-ACC3-9DAE-99A3C4909AE7}"/>
              </a:ext>
            </a:extLst>
          </p:cNvPr>
          <p:cNvSpPr/>
          <p:nvPr/>
        </p:nvSpPr>
        <p:spPr>
          <a:xfrm>
            <a:off x="7134565" y="1868605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noProof="0" dirty="0">
                <a:solidFill>
                  <a:schemeClr val="tx1"/>
                </a:solidFill>
                <a:latin typeface="+mj-lt"/>
              </a:rPr>
              <a:t>Ghosh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A9C334-3696-D657-52E7-F4484E77C2FD}"/>
              </a:ext>
            </a:extLst>
          </p:cNvPr>
          <p:cNvSpPr txBox="1">
            <a:spLocks/>
          </p:cNvSpPr>
          <p:nvPr/>
        </p:nvSpPr>
        <p:spPr>
          <a:xfrm>
            <a:off x="7667976" y="6188075"/>
            <a:ext cx="3685824" cy="4064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noProof="0" dirty="0"/>
              <a:t>Adapted from Lenzen &amp; Murray (2010)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E9D9F9-A1F8-73C7-E9B6-CCEE074BED3C}"/>
              </a:ext>
            </a:extLst>
          </p:cNvPr>
          <p:cNvSpPr/>
          <p:nvPr/>
        </p:nvSpPr>
        <p:spPr>
          <a:xfrm>
            <a:off x="397929" y="2969270"/>
            <a:ext cx="3124202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Impacts are </a:t>
            </a:r>
            <a:br>
              <a:rPr lang="en-GB" sz="2400" noProof="0" dirty="0">
                <a:solidFill>
                  <a:schemeClr val="tx1"/>
                </a:solidFill>
                <a:latin typeface="+mj-lt"/>
              </a:rPr>
            </a:br>
            <a:r>
              <a:rPr lang="en-GB" sz="2400" noProof="0" dirty="0">
                <a:solidFill>
                  <a:schemeClr val="tx1"/>
                </a:solidFill>
                <a:latin typeface="+mj-lt"/>
              </a:rPr>
              <a:t>driven by…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181A30-6E42-5FA9-2EFA-B4DA0379F745}"/>
              </a:ext>
            </a:extLst>
          </p:cNvPr>
          <p:cNvSpPr/>
          <p:nvPr/>
        </p:nvSpPr>
        <p:spPr>
          <a:xfrm>
            <a:off x="397928" y="4532784"/>
            <a:ext cx="3124203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Intermediate sectors are responsible for their…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496D76-EF82-6311-C14F-80551356DE41}"/>
              </a:ext>
            </a:extLst>
          </p:cNvPr>
          <p:cNvSpPr/>
          <p:nvPr/>
        </p:nvSpPr>
        <p:spPr>
          <a:xfrm>
            <a:off x="3856559" y="2969270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Final consumers of goods &amp; services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00E11E-7850-E380-1C9C-82DF72F095A4}"/>
              </a:ext>
            </a:extLst>
          </p:cNvPr>
          <p:cNvSpPr/>
          <p:nvPr/>
        </p:nvSpPr>
        <p:spPr>
          <a:xfrm>
            <a:off x="7134565" y="2969270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Intermediate sellers of </a:t>
            </a:r>
            <a:br>
              <a:rPr lang="en-GB" sz="2400" noProof="0" dirty="0">
                <a:solidFill>
                  <a:schemeClr val="tx1"/>
                </a:solidFill>
                <a:latin typeface="+mj-lt"/>
              </a:rPr>
            </a:br>
            <a:r>
              <a:rPr lang="en-GB" sz="2400" noProof="0" dirty="0">
                <a:solidFill>
                  <a:schemeClr val="tx1"/>
                </a:solidFill>
                <a:latin typeface="+mj-lt"/>
              </a:rPr>
              <a:t>primary inputs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95147E-9CC0-40EA-F01A-E566FDBA1E3A}"/>
              </a:ext>
            </a:extLst>
          </p:cNvPr>
          <p:cNvSpPr/>
          <p:nvPr/>
        </p:nvSpPr>
        <p:spPr>
          <a:xfrm>
            <a:off x="3819165" y="4532783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Purchases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9F2F9B-0DD8-F4B6-0D81-C2974634055E}"/>
              </a:ext>
            </a:extLst>
          </p:cNvPr>
          <p:cNvSpPr/>
          <p:nvPr/>
        </p:nvSpPr>
        <p:spPr>
          <a:xfrm>
            <a:off x="7134565" y="4532783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Sales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7DBA98-DE82-F7DA-BFF2-04706F86BCA4}"/>
              </a:ext>
            </a:extLst>
          </p:cNvPr>
          <p:cNvCxnSpPr/>
          <p:nvPr/>
        </p:nvCxnSpPr>
        <p:spPr>
          <a:xfrm>
            <a:off x="3962394" y="2720470"/>
            <a:ext cx="25935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314839-42FB-3BD0-DDD4-F3CFCCF60EBF}"/>
              </a:ext>
            </a:extLst>
          </p:cNvPr>
          <p:cNvCxnSpPr/>
          <p:nvPr/>
        </p:nvCxnSpPr>
        <p:spPr>
          <a:xfrm>
            <a:off x="7298257" y="2720470"/>
            <a:ext cx="25935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71C52EC7-1D56-25D7-3AEB-8414B7594986}"/>
              </a:ext>
            </a:extLst>
          </p:cNvPr>
          <p:cNvSpPr txBox="1">
            <a:spLocks/>
          </p:cNvSpPr>
          <p:nvPr/>
        </p:nvSpPr>
        <p:spPr>
          <a:xfrm>
            <a:off x="6140667" y="1846523"/>
            <a:ext cx="1581391" cy="112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noProof="0" dirty="0"/>
              <a:t>+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C16069F-7BAB-E6BC-A21E-0E5495EC68E7}"/>
              </a:ext>
            </a:extLst>
          </p:cNvPr>
          <p:cNvSpPr txBox="1">
            <a:spLocks/>
          </p:cNvSpPr>
          <p:nvPr/>
        </p:nvSpPr>
        <p:spPr>
          <a:xfrm>
            <a:off x="9364983" y="1820804"/>
            <a:ext cx="1581391" cy="112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noProof="0" dirty="0"/>
              <a:t>=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F2E51C-E9DF-5F34-B0E5-B0B95C53239A}"/>
              </a:ext>
            </a:extLst>
          </p:cNvPr>
          <p:cNvSpPr/>
          <p:nvPr/>
        </p:nvSpPr>
        <p:spPr>
          <a:xfrm>
            <a:off x="10217767" y="1848048"/>
            <a:ext cx="187015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noProof="0" dirty="0">
                <a:solidFill>
                  <a:schemeClr val="tx1"/>
                </a:solidFill>
                <a:latin typeface="+mj-lt"/>
              </a:rPr>
              <a:t>Double</a:t>
            </a:r>
            <a:br>
              <a:rPr lang="en-GB" sz="2400" b="1" noProof="0" dirty="0">
                <a:solidFill>
                  <a:schemeClr val="tx1"/>
                </a:solidFill>
                <a:latin typeface="+mj-lt"/>
              </a:rPr>
            </a:br>
            <a:r>
              <a:rPr lang="en-GB" sz="2400" b="1" noProof="0" dirty="0">
                <a:solidFill>
                  <a:schemeClr val="tx1"/>
                </a:solidFill>
                <a:latin typeface="+mj-lt"/>
              </a:rPr>
              <a:t>Counting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CF12CB9-AF92-37EF-7A8F-A9A7F4B26361}"/>
              </a:ext>
            </a:extLst>
          </p:cNvPr>
          <p:cNvSpPr txBox="1">
            <a:spLocks/>
          </p:cNvSpPr>
          <p:nvPr/>
        </p:nvSpPr>
        <p:spPr>
          <a:xfrm>
            <a:off x="6143811" y="2887756"/>
            <a:ext cx="1581391" cy="112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noProof="0" dirty="0">
                <a:latin typeface="Cambria Math" panose="02040503050406030204" pitchFamily="18" charset="0"/>
                <a:ea typeface="Cambria Math" panose="02040503050406030204" pitchFamily="18" charset="0"/>
              </a:rPr>
              <a:t>≠</a:t>
            </a:r>
          </a:p>
        </p:txBody>
      </p:sp>
    </p:spTree>
    <p:extLst>
      <p:ext uri="{BB962C8B-B14F-4D97-AF65-F5344CB8AC3E}">
        <p14:creationId xmlns:p14="http://schemas.microsoft.com/office/powerpoint/2010/main" val="3533525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2AFB1-2ECC-B0CC-9FDA-391D50E35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5E7F2-4BC4-9A19-7726-C3DD7449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Two perspectives on impacts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378D2C-BDA8-65AE-06BA-AEC4FEDB985D}"/>
              </a:ext>
            </a:extLst>
          </p:cNvPr>
          <p:cNvSpPr/>
          <p:nvPr/>
        </p:nvSpPr>
        <p:spPr>
          <a:xfrm>
            <a:off x="3856559" y="1868606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noProof="0" dirty="0">
                <a:solidFill>
                  <a:schemeClr val="tx1"/>
                </a:solidFill>
                <a:latin typeface="+mj-lt"/>
              </a:rPr>
              <a:t>Leontief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99DC6C-A892-C3B3-23A5-4DA0D583ECD5}"/>
              </a:ext>
            </a:extLst>
          </p:cNvPr>
          <p:cNvSpPr/>
          <p:nvPr/>
        </p:nvSpPr>
        <p:spPr>
          <a:xfrm>
            <a:off x="7134565" y="1868605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noProof="0" dirty="0">
                <a:solidFill>
                  <a:schemeClr val="tx1"/>
                </a:solidFill>
                <a:latin typeface="+mj-lt"/>
              </a:rPr>
              <a:t>Ghosh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6092E0-D4AF-4F3F-D77D-55F468128E2A}"/>
              </a:ext>
            </a:extLst>
          </p:cNvPr>
          <p:cNvSpPr txBox="1">
            <a:spLocks/>
          </p:cNvSpPr>
          <p:nvPr/>
        </p:nvSpPr>
        <p:spPr>
          <a:xfrm>
            <a:off x="7667976" y="6188075"/>
            <a:ext cx="3685824" cy="4064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noProof="0" dirty="0"/>
              <a:t>Adapted from Lenzen &amp; Murray (2010)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0F2384-4B3A-8190-6B9E-EAFE6C7F75E1}"/>
              </a:ext>
            </a:extLst>
          </p:cNvPr>
          <p:cNvSpPr/>
          <p:nvPr/>
        </p:nvSpPr>
        <p:spPr>
          <a:xfrm>
            <a:off x="397929" y="2969270"/>
            <a:ext cx="3124202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Impacts are </a:t>
            </a:r>
            <a:br>
              <a:rPr lang="en-GB" sz="2400" noProof="0" dirty="0">
                <a:solidFill>
                  <a:schemeClr val="tx1"/>
                </a:solidFill>
                <a:latin typeface="+mj-lt"/>
              </a:rPr>
            </a:br>
            <a:r>
              <a:rPr lang="en-GB" sz="2400" noProof="0" dirty="0">
                <a:solidFill>
                  <a:schemeClr val="tx1"/>
                </a:solidFill>
                <a:latin typeface="+mj-lt"/>
              </a:rPr>
              <a:t>driven by…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3C6F51-FBBF-0075-25E4-1B4810A27FF5}"/>
              </a:ext>
            </a:extLst>
          </p:cNvPr>
          <p:cNvSpPr/>
          <p:nvPr/>
        </p:nvSpPr>
        <p:spPr>
          <a:xfrm>
            <a:off x="397928" y="4532784"/>
            <a:ext cx="3124203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Intermediate sectors are responsible for their…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57A25-7ED4-BDDB-41A2-C567055F5C95}"/>
              </a:ext>
            </a:extLst>
          </p:cNvPr>
          <p:cNvSpPr/>
          <p:nvPr/>
        </p:nvSpPr>
        <p:spPr>
          <a:xfrm>
            <a:off x="3856559" y="2969270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Final consumers of goods &amp; services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225637-8288-6BB6-CBA9-F142A75BE0B7}"/>
              </a:ext>
            </a:extLst>
          </p:cNvPr>
          <p:cNvSpPr/>
          <p:nvPr/>
        </p:nvSpPr>
        <p:spPr>
          <a:xfrm>
            <a:off x="7134565" y="2969270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Intermediate sellers of </a:t>
            </a:r>
            <a:br>
              <a:rPr lang="en-GB" sz="2400" noProof="0" dirty="0">
                <a:solidFill>
                  <a:schemeClr val="tx1"/>
                </a:solidFill>
                <a:latin typeface="+mj-lt"/>
              </a:rPr>
            </a:br>
            <a:r>
              <a:rPr lang="en-GB" sz="2400" noProof="0" dirty="0">
                <a:solidFill>
                  <a:schemeClr val="tx1"/>
                </a:solidFill>
                <a:latin typeface="+mj-lt"/>
              </a:rPr>
              <a:t>primary inputs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D03A27-C86F-DE3C-42F8-11AD539C7B8E}"/>
              </a:ext>
            </a:extLst>
          </p:cNvPr>
          <p:cNvSpPr/>
          <p:nvPr/>
        </p:nvSpPr>
        <p:spPr>
          <a:xfrm>
            <a:off x="3819165" y="4532783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Purchases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30FE0-88C3-6344-CD7A-15156C2E082B}"/>
              </a:ext>
            </a:extLst>
          </p:cNvPr>
          <p:cNvSpPr/>
          <p:nvPr/>
        </p:nvSpPr>
        <p:spPr>
          <a:xfrm>
            <a:off x="7134565" y="4532783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Sales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834B37-7E9B-EB16-97C2-527B1297C2ED}"/>
              </a:ext>
            </a:extLst>
          </p:cNvPr>
          <p:cNvCxnSpPr/>
          <p:nvPr/>
        </p:nvCxnSpPr>
        <p:spPr>
          <a:xfrm>
            <a:off x="3962394" y="2720470"/>
            <a:ext cx="25935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C737D24-A44A-0E31-7DF1-FFC0793D7E62}"/>
              </a:ext>
            </a:extLst>
          </p:cNvPr>
          <p:cNvCxnSpPr/>
          <p:nvPr/>
        </p:nvCxnSpPr>
        <p:spPr>
          <a:xfrm>
            <a:off x="7298257" y="2720470"/>
            <a:ext cx="25935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112EA592-1286-DD26-5A96-D8B34829285C}"/>
              </a:ext>
            </a:extLst>
          </p:cNvPr>
          <p:cNvSpPr txBox="1">
            <a:spLocks/>
          </p:cNvSpPr>
          <p:nvPr/>
        </p:nvSpPr>
        <p:spPr>
          <a:xfrm>
            <a:off x="6140667" y="1846523"/>
            <a:ext cx="1581391" cy="112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noProof="0" dirty="0"/>
              <a:t>+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9A7BD0C-F7F1-045A-A347-FB5360892CBA}"/>
              </a:ext>
            </a:extLst>
          </p:cNvPr>
          <p:cNvSpPr txBox="1">
            <a:spLocks/>
          </p:cNvSpPr>
          <p:nvPr/>
        </p:nvSpPr>
        <p:spPr>
          <a:xfrm>
            <a:off x="9364983" y="1820804"/>
            <a:ext cx="1581391" cy="112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noProof="0" dirty="0"/>
              <a:t>=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C7946-44C0-3972-2770-4E4188709F87}"/>
              </a:ext>
            </a:extLst>
          </p:cNvPr>
          <p:cNvSpPr/>
          <p:nvPr/>
        </p:nvSpPr>
        <p:spPr>
          <a:xfrm>
            <a:off x="10217767" y="1848048"/>
            <a:ext cx="187015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noProof="0" dirty="0">
                <a:solidFill>
                  <a:schemeClr val="tx1"/>
                </a:solidFill>
                <a:latin typeface="+mj-lt"/>
              </a:rPr>
              <a:t>Double</a:t>
            </a:r>
            <a:br>
              <a:rPr lang="en-GB" sz="2400" b="1" noProof="0" dirty="0">
                <a:solidFill>
                  <a:schemeClr val="tx1"/>
                </a:solidFill>
                <a:latin typeface="+mj-lt"/>
              </a:rPr>
            </a:br>
            <a:r>
              <a:rPr lang="en-GB" sz="2400" b="1" noProof="0" dirty="0">
                <a:solidFill>
                  <a:schemeClr val="tx1"/>
                </a:solidFill>
                <a:latin typeface="+mj-lt"/>
              </a:rPr>
              <a:t>Counting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03C593-E770-E768-EF48-DB635479D3AF}"/>
              </a:ext>
            </a:extLst>
          </p:cNvPr>
          <p:cNvCxnSpPr/>
          <p:nvPr/>
        </p:nvCxnSpPr>
        <p:spPr>
          <a:xfrm>
            <a:off x="3819165" y="1690688"/>
            <a:ext cx="2880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B503EA-785C-C5AD-B2D9-57C8C9BAD32E}"/>
              </a:ext>
            </a:extLst>
          </p:cNvPr>
          <p:cNvCxnSpPr>
            <a:cxnSpLocks/>
          </p:cNvCxnSpPr>
          <p:nvPr/>
        </p:nvCxnSpPr>
        <p:spPr>
          <a:xfrm>
            <a:off x="3819165" y="1679399"/>
            <a:ext cx="0" cy="410051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74DA9C1-7374-3963-98DE-350AF0A13388}"/>
              </a:ext>
            </a:extLst>
          </p:cNvPr>
          <p:cNvCxnSpPr>
            <a:cxnSpLocks/>
          </p:cNvCxnSpPr>
          <p:nvPr/>
        </p:nvCxnSpPr>
        <p:spPr>
          <a:xfrm flipH="1">
            <a:off x="3819165" y="5779911"/>
            <a:ext cx="5911857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56D8CB-6BC0-1FE7-6EE3-7A9AD73E7D65}"/>
              </a:ext>
            </a:extLst>
          </p:cNvPr>
          <p:cNvCxnSpPr>
            <a:cxnSpLocks/>
          </p:cNvCxnSpPr>
          <p:nvPr/>
        </p:nvCxnSpPr>
        <p:spPr>
          <a:xfrm flipV="1">
            <a:off x="6699165" y="1690688"/>
            <a:ext cx="0" cy="265018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0FAD6A1-3DC3-BD1B-2CB2-1D244794B6A0}"/>
              </a:ext>
            </a:extLst>
          </p:cNvPr>
          <p:cNvCxnSpPr>
            <a:cxnSpLocks/>
          </p:cNvCxnSpPr>
          <p:nvPr/>
        </p:nvCxnSpPr>
        <p:spPr>
          <a:xfrm>
            <a:off x="6699165" y="4340871"/>
            <a:ext cx="3031857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2EACE72-39B8-DD0D-88FA-9AFED897E30D}"/>
              </a:ext>
            </a:extLst>
          </p:cNvPr>
          <p:cNvCxnSpPr>
            <a:cxnSpLocks/>
          </p:cNvCxnSpPr>
          <p:nvPr/>
        </p:nvCxnSpPr>
        <p:spPr>
          <a:xfrm flipV="1">
            <a:off x="9731022" y="4340871"/>
            <a:ext cx="0" cy="143904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8C1C24D7-6B82-8EBA-45FF-109D0F0B6E44}"/>
              </a:ext>
            </a:extLst>
          </p:cNvPr>
          <p:cNvSpPr txBox="1">
            <a:spLocks/>
          </p:cNvSpPr>
          <p:nvPr/>
        </p:nvSpPr>
        <p:spPr>
          <a:xfrm>
            <a:off x="6143811" y="2887756"/>
            <a:ext cx="1581391" cy="112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noProof="0" dirty="0">
                <a:latin typeface="Cambria Math" panose="02040503050406030204" pitchFamily="18" charset="0"/>
                <a:ea typeface="Cambria Math" panose="02040503050406030204" pitchFamily="18" charset="0"/>
              </a:rPr>
              <a:t>≠</a:t>
            </a:r>
          </a:p>
        </p:txBody>
      </p:sp>
    </p:spTree>
    <p:extLst>
      <p:ext uri="{BB962C8B-B14F-4D97-AF65-F5344CB8AC3E}">
        <p14:creationId xmlns:p14="http://schemas.microsoft.com/office/powerpoint/2010/main" val="2448949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522CC-1CA3-A44E-81F3-03B5770FD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7FD49C-118D-4E5C-77D5-AEFA41046434}"/>
              </a:ext>
            </a:extLst>
          </p:cNvPr>
          <p:cNvSpPr/>
          <p:nvPr/>
        </p:nvSpPr>
        <p:spPr>
          <a:xfrm>
            <a:off x="489285" y="986589"/>
            <a:ext cx="11213430" cy="462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GB" sz="4000" noProof="0" dirty="0">
                <a:solidFill>
                  <a:schemeClr val="tx1"/>
                </a:solidFill>
                <a:latin typeface="+mj-lt"/>
              </a:rPr>
              <a:t>Intermediate sectors are</a:t>
            </a:r>
          </a:p>
          <a:p>
            <a:pPr algn="ctr">
              <a:lnSpc>
                <a:spcPct val="200000"/>
              </a:lnSpc>
            </a:pPr>
            <a:r>
              <a:rPr lang="en-GB" sz="4000" b="1" noProof="0" dirty="0">
                <a:solidFill>
                  <a:schemeClr val="tx1"/>
                </a:solidFill>
                <a:latin typeface="+mj-lt"/>
              </a:rPr>
              <a:t>producers</a:t>
            </a:r>
            <a:r>
              <a:rPr lang="en-GB" sz="4000" noProof="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GB" sz="4000" b="1" noProof="0" dirty="0">
                <a:solidFill>
                  <a:schemeClr val="tx1"/>
                </a:solidFill>
                <a:latin typeface="+mj-lt"/>
              </a:rPr>
              <a:t>buyers</a:t>
            </a:r>
            <a:r>
              <a:rPr lang="en-GB" sz="4000" noProof="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GB" sz="4000" b="1" noProof="0" dirty="0">
                <a:solidFill>
                  <a:schemeClr val="tx1"/>
                </a:solidFill>
                <a:latin typeface="+mj-lt"/>
              </a:rPr>
              <a:t>&amp; sellers</a:t>
            </a:r>
          </a:p>
          <a:p>
            <a:pPr algn="r">
              <a:lnSpc>
                <a:spcPct val="200000"/>
              </a:lnSpc>
            </a:pPr>
            <a:r>
              <a:rPr lang="en-GB" sz="4000" noProof="0" dirty="0">
                <a:solidFill>
                  <a:schemeClr val="tx1"/>
                </a:solidFill>
                <a:latin typeface="+mj-lt"/>
              </a:rPr>
              <a:t>of goods and services </a:t>
            </a:r>
            <a:r>
              <a:rPr lang="en-GB" sz="4000" i="1" noProof="0" dirty="0">
                <a:solidFill>
                  <a:schemeClr val="tx1"/>
                </a:solidFill>
                <a:latin typeface="+mj-lt"/>
              </a:rPr>
              <a:t> </a:t>
            </a:r>
            <a:endParaRPr lang="en-GB" sz="4000" noProof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0280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D9BEA-6271-B1C8-070A-0003C216A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93B63D52-6D1B-10D1-E753-E5DA202162B6}"/>
              </a:ext>
            </a:extLst>
          </p:cNvPr>
          <p:cNvSpPr/>
          <p:nvPr/>
        </p:nvSpPr>
        <p:spPr>
          <a:xfrm>
            <a:off x="4950812" y="1133678"/>
            <a:ext cx="2290371" cy="40439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Final consumer</a:t>
            </a:r>
          </a:p>
        </p:txBody>
      </p:sp>
    </p:spTree>
    <p:extLst>
      <p:ext uri="{BB962C8B-B14F-4D97-AF65-F5344CB8AC3E}">
        <p14:creationId xmlns:p14="http://schemas.microsoft.com/office/powerpoint/2010/main" val="2785893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8CFF3F3E-E059-07D3-BEE7-4FFEFBDE9166}"/>
              </a:ext>
            </a:extLst>
          </p:cNvPr>
          <p:cNvSpPr>
            <a:spLocks noChangeAspect="1"/>
          </p:cNvSpPr>
          <p:nvPr/>
        </p:nvSpPr>
        <p:spPr>
          <a:xfrm>
            <a:off x="3000441" y="1869093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0023C2-4A4B-CD8F-81B8-70FBDF7CA8A9}"/>
              </a:ext>
            </a:extLst>
          </p:cNvPr>
          <p:cNvSpPr>
            <a:spLocks noChangeAspect="1"/>
          </p:cNvSpPr>
          <p:nvPr/>
        </p:nvSpPr>
        <p:spPr>
          <a:xfrm>
            <a:off x="8759562" y="1869093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492360C-EF79-96DE-C9D4-8F4D409356C0}"/>
              </a:ext>
            </a:extLst>
          </p:cNvPr>
          <p:cNvCxnSpPr>
            <a:cxnSpLocks/>
            <a:stCxn id="82" idx="1"/>
            <a:endCxn id="5" idx="7"/>
          </p:cNvCxnSpPr>
          <p:nvPr/>
        </p:nvCxnSpPr>
        <p:spPr>
          <a:xfrm flipH="1">
            <a:off x="3369176" y="1335876"/>
            <a:ext cx="1581636" cy="59648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356373C-25AA-8C71-745F-80C1A144DA45}"/>
              </a:ext>
            </a:extLst>
          </p:cNvPr>
          <p:cNvCxnSpPr>
            <a:cxnSpLocks/>
            <a:stCxn id="82" idx="3"/>
            <a:endCxn id="6" idx="1"/>
          </p:cNvCxnSpPr>
          <p:nvPr/>
        </p:nvCxnSpPr>
        <p:spPr>
          <a:xfrm>
            <a:off x="7241183" y="1335876"/>
            <a:ext cx="1581644" cy="59648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16C51974-1269-0D28-3B87-1E04EF037D9A}"/>
              </a:ext>
            </a:extLst>
          </p:cNvPr>
          <p:cNvSpPr/>
          <p:nvPr/>
        </p:nvSpPr>
        <p:spPr>
          <a:xfrm>
            <a:off x="4950812" y="1133678"/>
            <a:ext cx="2290371" cy="40439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Final consumer</a:t>
            </a:r>
          </a:p>
        </p:txBody>
      </p:sp>
    </p:spTree>
    <p:extLst>
      <p:ext uri="{BB962C8B-B14F-4D97-AF65-F5344CB8AC3E}">
        <p14:creationId xmlns:p14="http://schemas.microsoft.com/office/powerpoint/2010/main" val="3163232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E922D-4384-4330-09C0-7F9F306B4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A4FF5D3-8005-22F7-D1CC-4DA883F7E869}"/>
              </a:ext>
            </a:extLst>
          </p:cNvPr>
          <p:cNvSpPr>
            <a:spLocks noChangeAspect="1"/>
          </p:cNvSpPr>
          <p:nvPr/>
        </p:nvSpPr>
        <p:spPr>
          <a:xfrm>
            <a:off x="3000441" y="1869093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895374-62E3-37B6-997C-0036B8142EE4}"/>
              </a:ext>
            </a:extLst>
          </p:cNvPr>
          <p:cNvSpPr>
            <a:spLocks noChangeAspect="1"/>
          </p:cNvSpPr>
          <p:nvPr/>
        </p:nvSpPr>
        <p:spPr>
          <a:xfrm>
            <a:off x="8759562" y="1869093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8B8B0C-ED7A-66EF-22E6-12D991A433FD}"/>
              </a:ext>
            </a:extLst>
          </p:cNvPr>
          <p:cNvSpPr>
            <a:spLocks noChangeAspect="1"/>
          </p:cNvSpPr>
          <p:nvPr/>
        </p:nvSpPr>
        <p:spPr>
          <a:xfrm>
            <a:off x="1560666" y="2599008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F8C445-CBA7-AF27-61B3-1197450A67E4}"/>
              </a:ext>
            </a:extLst>
          </p:cNvPr>
          <p:cNvSpPr>
            <a:spLocks noChangeAspect="1"/>
          </p:cNvSpPr>
          <p:nvPr/>
        </p:nvSpPr>
        <p:spPr>
          <a:xfrm>
            <a:off x="4438218" y="2599008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EAC3DC-0423-3C4D-A338-EB1FC54C4E84}"/>
              </a:ext>
            </a:extLst>
          </p:cNvPr>
          <p:cNvSpPr>
            <a:spLocks noChangeAspect="1"/>
          </p:cNvSpPr>
          <p:nvPr/>
        </p:nvSpPr>
        <p:spPr>
          <a:xfrm>
            <a:off x="7315770" y="2599007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C09A7F6-9B3F-ED42-6C3A-F2CB4C6BC8A7}"/>
              </a:ext>
            </a:extLst>
          </p:cNvPr>
          <p:cNvSpPr>
            <a:spLocks noChangeAspect="1"/>
          </p:cNvSpPr>
          <p:nvPr/>
        </p:nvSpPr>
        <p:spPr>
          <a:xfrm>
            <a:off x="10199335" y="2603016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CC77708-4C22-30AB-8E2B-6856812B7D9B}"/>
              </a:ext>
            </a:extLst>
          </p:cNvPr>
          <p:cNvCxnSpPr>
            <a:cxnSpLocks/>
            <a:stCxn id="82" idx="1"/>
            <a:endCxn id="5" idx="7"/>
          </p:cNvCxnSpPr>
          <p:nvPr/>
        </p:nvCxnSpPr>
        <p:spPr>
          <a:xfrm flipH="1">
            <a:off x="3369176" y="1335876"/>
            <a:ext cx="1581636" cy="59648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B1215BE-60EB-6C34-1B3D-959FEBEACFC5}"/>
              </a:ext>
            </a:extLst>
          </p:cNvPr>
          <p:cNvCxnSpPr>
            <a:cxnSpLocks/>
            <a:stCxn id="5" idx="2"/>
            <a:endCxn id="7" idx="7"/>
          </p:cNvCxnSpPr>
          <p:nvPr/>
        </p:nvCxnSpPr>
        <p:spPr>
          <a:xfrm flipH="1">
            <a:off x="1929401" y="2085093"/>
            <a:ext cx="1071040" cy="57718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AFD823F-E63D-29E1-B4BA-4F87B4FEB46A}"/>
              </a:ext>
            </a:extLst>
          </p:cNvPr>
          <p:cNvCxnSpPr>
            <a:cxnSpLocks/>
            <a:stCxn id="6" idx="6"/>
            <a:endCxn id="10" idx="1"/>
          </p:cNvCxnSpPr>
          <p:nvPr/>
        </p:nvCxnSpPr>
        <p:spPr>
          <a:xfrm>
            <a:off x="9191562" y="2085093"/>
            <a:ext cx="1071038" cy="58118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A8F39FE-394F-2E79-8A12-6731203470D5}"/>
              </a:ext>
            </a:extLst>
          </p:cNvPr>
          <p:cNvCxnSpPr>
            <a:cxnSpLocks/>
            <a:stCxn id="82" idx="3"/>
            <a:endCxn id="6" idx="1"/>
          </p:cNvCxnSpPr>
          <p:nvPr/>
        </p:nvCxnSpPr>
        <p:spPr>
          <a:xfrm>
            <a:off x="7241183" y="1335876"/>
            <a:ext cx="1581644" cy="59648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FE82C4B-3A6E-8912-D086-CBB1E21A97B7}"/>
              </a:ext>
            </a:extLst>
          </p:cNvPr>
          <p:cNvCxnSpPr>
            <a:cxnSpLocks/>
            <a:stCxn id="5" idx="6"/>
            <a:endCxn id="8" idx="1"/>
          </p:cNvCxnSpPr>
          <p:nvPr/>
        </p:nvCxnSpPr>
        <p:spPr>
          <a:xfrm>
            <a:off x="3432441" y="2085093"/>
            <a:ext cx="1069042" cy="57718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1BC5AA5-7E91-29B8-776B-2496C5A49DB9}"/>
              </a:ext>
            </a:extLst>
          </p:cNvPr>
          <p:cNvCxnSpPr>
            <a:cxnSpLocks/>
            <a:stCxn id="6" idx="2"/>
            <a:endCxn id="9" idx="7"/>
          </p:cNvCxnSpPr>
          <p:nvPr/>
        </p:nvCxnSpPr>
        <p:spPr>
          <a:xfrm flipH="1">
            <a:off x="7684505" y="2085093"/>
            <a:ext cx="1075057" cy="577179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D9A752BD-F340-8096-5281-E6E8D5F3A7B0}"/>
              </a:ext>
            </a:extLst>
          </p:cNvPr>
          <p:cNvSpPr/>
          <p:nvPr/>
        </p:nvSpPr>
        <p:spPr>
          <a:xfrm>
            <a:off x="4950812" y="1133678"/>
            <a:ext cx="2290371" cy="40439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Final consumer</a:t>
            </a:r>
          </a:p>
        </p:txBody>
      </p:sp>
    </p:spTree>
    <p:extLst>
      <p:ext uri="{BB962C8B-B14F-4D97-AF65-F5344CB8AC3E}">
        <p14:creationId xmlns:p14="http://schemas.microsoft.com/office/powerpoint/2010/main" val="1755405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5D263-B869-6450-5B6A-A4C295F5D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E899871-3DF7-7CCF-3B55-18CD466B10CF}"/>
              </a:ext>
            </a:extLst>
          </p:cNvPr>
          <p:cNvSpPr>
            <a:spLocks noChangeAspect="1"/>
          </p:cNvSpPr>
          <p:nvPr/>
        </p:nvSpPr>
        <p:spPr>
          <a:xfrm>
            <a:off x="3000441" y="1869093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967A43-94D8-1E5F-0662-4525C384627A}"/>
              </a:ext>
            </a:extLst>
          </p:cNvPr>
          <p:cNvSpPr>
            <a:spLocks noChangeAspect="1"/>
          </p:cNvSpPr>
          <p:nvPr/>
        </p:nvSpPr>
        <p:spPr>
          <a:xfrm>
            <a:off x="8759562" y="1869093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1CFA3E-B6F2-480E-3695-722D00B54863}"/>
              </a:ext>
            </a:extLst>
          </p:cNvPr>
          <p:cNvSpPr>
            <a:spLocks noChangeAspect="1"/>
          </p:cNvSpPr>
          <p:nvPr/>
        </p:nvSpPr>
        <p:spPr>
          <a:xfrm>
            <a:off x="1560666" y="2599008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4C6BD0-151E-C649-7F8C-9C798AC0F7DC}"/>
              </a:ext>
            </a:extLst>
          </p:cNvPr>
          <p:cNvSpPr>
            <a:spLocks noChangeAspect="1"/>
          </p:cNvSpPr>
          <p:nvPr/>
        </p:nvSpPr>
        <p:spPr>
          <a:xfrm>
            <a:off x="4438218" y="2599008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59E2E1C-DD60-04DF-7867-12B32BD81FD2}"/>
              </a:ext>
            </a:extLst>
          </p:cNvPr>
          <p:cNvSpPr>
            <a:spLocks noChangeAspect="1"/>
          </p:cNvSpPr>
          <p:nvPr/>
        </p:nvSpPr>
        <p:spPr>
          <a:xfrm>
            <a:off x="7315770" y="2599007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F2EA239-D3EE-04C9-2935-24B76DAA83CB}"/>
              </a:ext>
            </a:extLst>
          </p:cNvPr>
          <p:cNvSpPr>
            <a:spLocks noChangeAspect="1"/>
          </p:cNvSpPr>
          <p:nvPr/>
        </p:nvSpPr>
        <p:spPr>
          <a:xfrm>
            <a:off x="10199335" y="2603016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6458DDA-5FFB-541D-199F-87E809D60160}"/>
              </a:ext>
            </a:extLst>
          </p:cNvPr>
          <p:cNvSpPr>
            <a:spLocks noChangeAspect="1"/>
          </p:cNvSpPr>
          <p:nvPr/>
        </p:nvSpPr>
        <p:spPr>
          <a:xfrm>
            <a:off x="834756" y="3307869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CBC602-B546-1326-B10E-BCC32733795C}"/>
              </a:ext>
            </a:extLst>
          </p:cNvPr>
          <p:cNvSpPr>
            <a:spLocks noChangeAspect="1"/>
          </p:cNvSpPr>
          <p:nvPr/>
        </p:nvSpPr>
        <p:spPr>
          <a:xfrm>
            <a:off x="2298598" y="3307869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14BA37F-F1A8-1CCF-0E93-895C2AB22011}"/>
              </a:ext>
            </a:extLst>
          </p:cNvPr>
          <p:cNvSpPr>
            <a:spLocks noChangeAspect="1"/>
          </p:cNvSpPr>
          <p:nvPr/>
        </p:nvSpPr>
        <p:spPr>
          <a:xfrm>
            <a:off x="3735366" y="3307869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8B2FA4-2B88-0374-CCD6-3A102D385AB5}"/>
              </a:ext>
            </a:extLst>
          </p:cNvPr>
          <p:cNvSpPr>
            <a:spLocks noChangeAspect="1"/>
          </p:cNvSpPr>
          <p:nvPr/>
        </p:nvSpPr>
        <p:spPr>
          <a:xfrm>
            <a:off x="5172134" y="3307868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029AD6B-BBA5-3BDB-1ABA-C20BA5162500}"/>
              </a:ext>
            </a:extLst>
          </p:cNvPr>
          <p:cNvSpPr>
            <a:spLocks noChangeAspect="1"/>
          </p:cNvSpPr>
          <p:nvPr/>
        </p:nvSpPr>
        <p:spPr>
          <a:xfrm>
            <a:off x="6624938" y="3307867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69A9D18-D968-0B54-84CC-A25727110DC8}"/>
              </a:ext>
            </a:extLst>
          </p:cNvPr>
          <p:cNvSpPr>
            <a:spLocks noChangeAspect="1"/>
          </p:cNvSpPr>
          <p:nvPr/>
        </p:nvSpPr>
        <p:spPr>
          <a:xfrm>
            <a:off x="8045670" y="3307867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6F31E49-591D-1D54-6BEB-4037677424C7}"/>
              </a:ext>
            </a:extLst>
          </p:cNvPr>
          <p:cNvSpPr>
            <a:spLocks noChangeAspect="1"/>
          </p:cNvSpPr>
          <p:nvPr/>
        </p:nvSpPr>
        <p:spPr>
          <a:xfrm>
            <a:off x="9484432" y="3307866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F14942C-0F25-1F95-77E2-EA59216358A8}"/>
              </a:ext>
            </a:extLst>
          </p:cNvPr>
          <p:cNvSpPr>
            <a:spLocks noChangeAspect="1"/>
          </p:cNvSpPr>
          <p:nvPr/>
        </p:nvSpPr>
        <p:spPr>
          <a:xfrm>
            <a:off x="10926192" y="3307866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1074B32-ABF5-E797-AEF1-AD91DABCFBDB}"/>
              </a:ext>
            </a:extLst>
          </p:cNvPr>
          <p:cNvSpPr>
            <a:spLocks noChangeAspect="1"/>
          </p:cNvSpPr>
          <p:nvPr/>
        </p:nvSpPr>
        <p:spPr>
          <a:xfrm>
            <a:off x="472755" y="4043798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9566BAE-E11B-5C80-1233-C6A637437F4E}"/>
              </a:ext>
            </a:extLst>
          </p:cNvPr>
          <p:cNvSpPr>
            <a:spLocks noChangeAspect="1"/>
          </p:cNvSpPr>
          <p:nvPr/>
        </p:nvSpPr>
        <p:spPr>
          <a:xfrm>
            <a:off x="1208687" y="4043796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91FCC4-458B-638A-969B-66CB03E9C67D}"/>
              </a:ext>
            </a:extLst>
          </p:cNvPr>
          <p:cNvSpPr>
            <a:spLocks noChangeAspect="1"/>
          </p:cNvSpPr>
          <p:nvPr/>
        </p:nvSpPr>
        <p:spPr>
          <a:xfrm>
            <a:off x="1924513" y="4043796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A451C17-DD01-C3BD-4DBC-6562741BD4DC}"/>
              </a:ext>
            </a:extLst>
          </p:cNvPr>
          <p:cNvSpPr>
            <a:spLocks noChangeAspect="1"/>
          </p:cNvSpPr>
          <p:nvPr/>
        </p:nvSpPr>
        <p:spPr>
          <a:xfrm>
            <a:off x="2650472" y="4043796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A4912E7-10D4-1330-4365-A33FBCCA56BF}"/>
              </a:ext>
            </a:extLst>
          </p:cNvPr>
          <p:cNvSpPr>
            <a:spLocks noChangeAspect="1"/>
          </p:cNvSpPr>
          <p:nvPr/>
        </p:nvSpPr>
        <p:spPr>
          <a:xfrm>
            <a:off x="3357329" y="4043796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C16B63A-E0A3-B09E-743E-4941ECAA9B74}"/>
              </a:ext>
            </a:extLst>
          </p:cNvPr>
          <p:cNvSpPr>
            <a:spLocks noChangeAspect="1"/>
          </p:cNvSpPr>
          <p:nvPr/>
        </p:nvSpPr>
        <p:spPr>
          <a:xfrm>
            <a:off x="4079176" y="4043795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08E14C6-7A72-8D5C-8FCC-9DF10B667EE6}"/>
              </a:ext>
            </a:extLst>
          </p:cNvPr>
          <p:cNvSpPr>
            <a:spLocks noChangeAspect="1"/>
          </p:cNvSpPr>
          <p:nvPr/>
        </p:nvSpPr>
        <p:spPr>
          <a:xfrm>
            <a:off x="4771043" y="4043795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40CF79-2C7E-0289-4603-6AD4507D2132}"/>
              </a:ext>
            </a:extLst>
          </p:cNvPr>
          <p:cNvSpPr>
            <a:spLocks noChangeAspect="1"/>
          </p:cNvSpPr>
          <p:nvPr/>
        </p:nvSpPr>
        <p:spPr>
          <a:xfrm>
            <a:off x="5507880" y="4043794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F9D340A-0A97-A4AC-4E35-C7A0E201A631}"/>
              </a:ext>
            </a:extLst>
          </p:cNvPr>
          <p:cNvSpPr>
            <a:spLocks noChangeAspect="1"/>
          </p:cNvSpPr>
          <p:nvPr/>
        </p:nvSpPr>
        <p:spPr>
          <a:xfrm>
            <a:off x="6223706" y="4043793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FD4CE91-8443-67B8-02E4-D29CCE1B7E3B}"/>
              </a:ext>
            </a:extLst>
          </p:cNvPr>
          <p:cNvSpPr>
            <a:spLocks noChangeAspect="1"/>
          </p:cNvSpPr>
          <p:nvPr/>
        </p:nvSpPr>
        <p:spPr>
          <a:xfrm>
            <a:off x="6949665" y="4043792"/>
            <a:ext cx="396000" cy="396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0204A6C-32FA-E3CA-F3E0-6E04B364397D}"/>
              </a:ext>
            </a:extLst>
          </p:cNvPr>
          <p:cNvSpPr>
            <a:spLocks noChangeAspect="1"/>
          </p:cNvSpPr>
          <p:nvPr/>
        </p:nvSpPr>
        <p:spPr>
          <a:xfrm>
            <a:off x="7680827" y="4043792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045B5B2-04D1-FEB9-BF16-690C6DDCFC65}"/>
              </a:ext>
            </a:extLst>
          </p:cNvPr>
          <p:cNvSpPr>
            <a:spLocks noChangeAspect="1"/>
          </p:cNvSpPr>
          <p:nvPr/>
        </p:nvSpPr>
        <p:spPr>
          <a:xfrm>
            <a:off x="8411989" y="4043792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7591670-E021-ED76-C5BE-407E90469F3E}"/>
              </a:ext>
            </a:extLst>
          </p:cNvPr>
          <p:cNvSpPr>
            <a:spLocks noChangeAspect="1"/>
          </p:cNvSpPr>
          <p:nvPr/>
        </p:nvSpPr>
        <p:spPr>
          <a:xfrm>
            <a:off x="9098307" y="4043792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23B2C70-26AC-DFF5-A642-86620B053879}"/>
              </a:ext>
            </a:extLst>
          </p:cNvPr>
          <p:cNvSpPr>
            <a:spLocks noChangeAspect="1"/>
          </p:cNvSpPr>
          <p:nvPr/>
        </p:nvSpPr>
        <p:spPr>
          <a:xfrm>
            <a:off x="9835488" y="4043792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6CA4F9E-9B1D-CA4F-12B0-A80207790531}"/>
              </a:ext>
            </a:extLst>
          </p:cNvPr>
          <p:cNvSpPr>
            <a:spLocks noChangeAspect="1"/>
          </p:cNvSpPr>
          <p:nvPr/>
        </p:nvSpPr>
        <p:spPr>
          <a:xfrm>
            <a:off x="10572669" y="4043791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A2D6C64-6A52-C52D-4E48-9B266B294C12}"/>
              </a:ext>
            </a:extLst>
          </p:cNvPr>
          <p:cNvSpPr>
            <a:spLocks noChangeAspect="1"/>
          </p:cNvSpPr>
          <p:nvPr/>
        </p:nvSpPr>
        <p:spPr>
          <a:xfrm>
            <a:off x="11288495" y="4043791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25CE803-BBFC-45CF-A2CA-F406B3D01DB7}"/>
              </a:ext>
            </a:extLst>
          </p:cNvPr>
          <p:cNvCxnSpPr>
            <a:cxnSpLocks/>
            <a:stCxn id="82" idx="1"/>
            <a:endCxn id="5" idx="7"/>
          </p:cNvCxnSpPr>
          <p:nvPr/>
        </p:nvCxnSpPr>
        <p:spPr>
          <a:xfrm flipH="1">
            <a:off x="3369176" y="1335876"/>
            <a:ext cx="1581636" cy="59648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2169D58-FDD4-50EA-EA0D-A4225B95A40C}"/>
              </a:ext>
            </a:extLst>
          </p:cNvPr>
          <p:cNvCxnSpPr>
            <a:cxnSpLocks/>
            <a:stCxn id="5" idx="2"/>
            <a:endCxn id="7" idx="7"/>
          </p:cNvCxnSpPr>
          <p:nvPr/>
        </p:nvCxnSpPr>
        <p:spPr>
          <a:xfrm flipH="1">
            <a:off x="1929401" y="2085093"/>
            <a:ext cx="1071040" cy="57718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C29F5F7-4005-F4F1-80E2-F2647C19B471}"/>
              </a:ext>
            </a:extLst>
          </p:cNvPr>
          <p:cNvCxnSpPr>
            <a:cxnSpLocks/>
            <a:stCxn id="7" idx="3"/>
            <a:endCxn id="11" idx="7"/>
          </p:cNvCxnSpPr>
          <p:nvPr/>
        </p:nvCxnSpPr>
        <p:spPr>
          <a:xfrm flipH="1">
            <a:off x="1203491" y="2967743"/>
            <a:ext cx="420440" cy="4033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ABB748C-CD91-0F06-B26C-F9B4810843E5}"/>
              </a:ext>
            </a:extLst>
          </p:cNvPr>
          <p:cNvCxnSpPr>
            <a:cxnSpLocks/>
            <a:stCxn id="11" idx="3"/>
            <a:endCxn id="19" idx="0"/>
          </p:cNvCxnSpPr>
          <p:nvPr/>
        </p:nvCxnSpPr>
        <p:spPr>
          <a:xfrm flipH="1">
            <a:off x="688755" y="3676604"/>
            <a:ext cx="209266" cy="36719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C34910F-4271-9A43-3AD1-B5F659AE1661}"/>
              </a:ext>
            </a:extLst>
          </p:cNvPr>
          <p:cNvCxnSpPr>
            <a:cxnSpLocks/>
            <a:stCxn id="11" idx="5"/>
            <a:endCxn id="20" idx="0"/>
          </p:cNvCxnSpPr>
          <p:nvPr/>
        </p:nvCxnSpPr>
        <p:spPr>
          <a:xfrm>
            <a:off x="1203491" y="3676604"/>
            <a:ext cx="221196" cy="36719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A4CD0CB-C32A-3E7C-A9A4-09718458132E}"/>
              </a:ext>
            </a:extLst>
          </p:cNvPr>
          <p:cNvCxnSpPr>
            <a:cxnSpLocks/>
            <a:stCxn id="12" idx="3"/>
            <a:endCxn id="21" idx="0"/>
          </p:cNvCxnSpPr>
          <p:nvPr/>
        </p:nvCxnSpPr>
        <p:spPr>
          <a:xfrm flipH="1">
            <a:off x="2140513" y="3676604"/>
            <a:ext cx="221350" cy="36719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C82B759-AF5A-7258-6110-5F3B62F8C0F5}"/>
              </a:ext>
            </a:extLst>
          </p:cNvPr>
          <p:cNvCxnSpPr>
            <a:cxnSpLocks/>
            <a:stCxn id="12" idx="5"/>
            <a:endCxn id="22" idx="0"/>
          </p:cNvCxnSpPr>
          <p:nvPr/>
        </p:nvCxnSpPr>
        <p:spPr>
          <a:xfrm>
            <a:off x="2667333" y="3676604"/>
            <a:ext cx="199139" cy="36719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034EF03-51DE-7FA0-6D28-EDD2A866460D}"/>
              </a:ext>
            </a:extLst>
          </p:cNvPr>
          <p:cNvCxnSpPr>
            <a:cxnSpLocks/>
            <a:stCxn id="13" idx="3"/>
            <a:endCxn id="23" idx="0"/>
          </p:cNvCxnSpPr>
          <p:nvPr/>
        </p:nvCxnSpPr>
        <p:spPr>
          <a:xfrm flipH="1">
            <a:off x="3573329" y="3676604"/>
            <a:ext cx="225302" cy="36719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26E4DA6-CF67-5D58-4F42-B57B82DA59DA}"/>
              </a:ext>
            </a:extLst>
          </p:cNvPr>
          <p:cNvCxnSpPr>
            <a:cxnSpLocks/>
            <a:stCxn id="13" idx="5"/>
            <a:endCxn id="24" idx="0"/>
          </p:cNvCxnSpPr>
          <p:nvPr/>
        </p:nvCxnSpPr>
        <p:spPr>
          <a:xfrm>
            <a:off x="4104101" y="3676604"/>
            <a:ext cx="191075" cy="3671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646A642-464A-6A69-F4EF-ECEDCD6F9D20}"/>
              </a:ext>
            </a:extLst>
          </p:cNvPr>
          <p:cNvCxnSpPr>
            <a:cxnSpLocks/>
            <a:stCxn id="14" idx="3"/>
            <a:endCxn id="25" idx="0"/>
          </p:cNvCxnSpPr>
          <p:nvPr/>
        </p:nvCxnSpPr>
        <p:spPr>
          <a:xfrm flipH="1">
            <a:off x="4987043" y="3676603"/>
            <a:ext cx="248356" cy="36719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4C598B3-BA3A-D4A1-5F97-F8DC9CBA63AD}"/>
              </a:ext>
            </a:extLst>
          </p:cNvPr>
          <p:cNvCxnSpPr>
            <a:cxnSpLocks/>
            <a:stCxn id="14" idx="5"/>
            <a:endCxn id="26" idx="0"/>
          </p:cNvCxnSpPr>
          <p:nvPr/>
        </p:nvCxnSpPr>
        <p:spPr>
          <a:xfrm>
            <a:off x="5540869" y="3676603"/>
            <a:ext cx="183011" cy="3671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98A2CAA-7533-B1DF-3CD3-F77563C5D9A3}"/>
              </a:ext>
            </a:extLst>
          </p:cNvPr>
          <p:cNvCxnSpPr>
            <a:cxnSpLocks/>
            <a:stCxn id="15" idx="3"/>
            <a:endCxn id="27" idx="0"/>
          </p:cNvCxnSpPr>
          <p:nvPr/>
        </p:nvCxnSpPr>
        <p:spPr>
          <a:xfrm flipH="1">
            <a:off x="6439706" y="3676602"/>
            <a:ext cx="248497" cy="3671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191BC21-0E15-4772-FF63-1B70B209C04E}"/>
              </a:ext>
            </a:extLst>
          </p:cNvPr>
          <p:cNvCxnSpPr>
            <a:cxnSpLocks/>
            <a:stCxn id="15" idx="5"/>
            <a:endCxn id="28" idx="0"/>
          </p:cNvCxnSpPr>
          <p:nvPr/>
        </p:nvCxnSpPr>
        <p:spPr>
          <a:xfrm>
            <a:off x="6993673" y="3676602"/>
            <a:ext cx="153992" cy="3671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3CB5FED-B04F-58BC-8954-658BC6C47965}"/>
              </a:ext>
            </a:extLst>
          </p:cNvPr>
          <p:cNvCxnSpPr>
            <a:cxnSpLocks/>
            <a:stCxn id="16" idx="3"/>
            <a:endCxn id="29" idx="0"/>
          </p:cNvCxnSpPr>
          <p:nvPr/>
        </p:nvCxnSpPr>
        <p:spPr>
          <a:xfrm flipH="1">
            <a:off x="7896827" y="3676602"/>
            <a:ext cx="212108" cy="3671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356C3C4-89CF-B379-8BA4-D9B268102294}"/>
              </a:ext>
            </a:extLst>
          </p:cNvPr>
          <p:cNvCxnSpPr>
            <a:cxnSpLocks/>
            <a:stCxn id="16" idx="5"/>
            <a:endCxn id="30" idx="0"/>
          </p:cNvCxnSpPr>
          <p:nvPr/>
        </p:nvCxnSpPr>
        <p:spPr>
          <a:xfrm>
            <a:off x="8414405" y="3676602"/>
            <a:ext cx="213584" cy="3671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095A056-9DA4-AD2F-8BBC-8C24A9458D28}"/>
              </a:ext>
            </a:extLst>
          </p:cNvPr>
          <p:cNvCxnSpPr>
            <a:cxnSpLocks/>
            <a:stCxn id="17" idx="3"/>
            <a:endCxn id="31" idx="0"/>
          </p:cNvCxnSpPr>
          <p:nvPr/>
        </p:nvCxnSpPr>
        <p:spPr>
          <a:xfrm flipH="1">
            <a:off x="9314307" y="3676601"/>
            <a:ext cx="233390" cy="3671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4269085-F4F9-8766-187F-0F993E15E694}"/>
              </a:ext>
            </a:extLst>
          </p:cNvPr>
          <p:cNvCxnSpPr>
            <a:cxnSpLocks/>
            <a:stCxn id="17" idx="5"/>
            <a:endCxn id="32" idx="0"/>
          </p:cNvCxnSpPr>
          <p:nvPr/>
        </p:nvCxnSpPr>
        <p:spPr>
          <a:xfrm>
            <a:off x="9853167" y="3676601"/>
            <a:ext cx="198321" cy="3671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39AAD38-5BD7-E19A-2F27-33EA3295E65B}"/>
              </a:ext>
            </a:extLst>
          </p:cNvPr>
          <p:cNvCxnSpPr>
            <a:cxnSpLocks/>
            <a:stCxn id="18" idx="3"/>
            <a:endCxn id="33" idx="0"/>
          </p:cNvCxnSpPr>
          <p:nvPr/>
        </p:nvCxnSpPr>
        <p:spPr>
          <a:xfrm flipH="1">
            <a:off x="10788669" y="3676601"/>
            <a:ext cx="200788" cy="3671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4E4FFE7-B881-1D41-5401-1EC9F2BDE7B5}"/>
              </a:ext>
            </a:extLst>
          </p:cNvPr>
          <p:cNvCxnSpPr>
            <a:cxnSpLocks/>
            <a:stCxn id="18" idx="5"/>
            <a:endCxn id="34" idx="0"/>
          </p:cNvCxnSpPr>
          <p:nvPr/>
        </p:nvCxnSpPr>
        <p:spPr>
          <a:xfrm>
            <a:off x="11294927" y="3676601"/>
            <a:ext cx="209568" cy="3671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D241256-5BAD-A88F-C88E-A8E2CED75F23}"/>
              </a:ext>
            </a:extLst>
          </p:cNvPr>
          <p:cNvCxnSpPr>
            <a:cxnSpLocks/>
            <a:stCxn id="10" idx="5"/>
            <a:endCxn id="18" idx="1"/>
          </p:cNvCxnSpPr>
          <p:nvPr/>
        </p:nvCxnSpPr>
        <p:spPr>
          <a:xfrm>
            <a:off x="10568070" y="2971751"/>
            <a:ext cx="421387" cy="39938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2920D70-42F9-B8CE-110E-46290E6E2C32}"/>
              </a:ext>
            </a:extLst>
          </p:cNvPr>
          <p:cNvCxnSpPr>
            <a:cxnSpLocks/>
            <a:stCxn id="6" idx="6"/>
            <a:endCxn id="10" idx="1"/>
          </p:cNvCxnSpPr>
          <p:nvPr/>
        </p:nvCxnSpPr>
        <p:spPr>
          <a:xfrm>
            <a:off x="9191562" y="2085093"/>
            <a:ext cx="1071038" cy="58118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D97E645-2A00-2CF8-6588-DD53F94C6A44}"/>
              </a:ext>
            </a:extLst>
          </p:cNvPr>
          <p:cNvCxnSpPr>
            <a:cxnSpLocks/>
            <a:stCxn id="82" idx="3"/>
            <a:endCxn id="6" idx="1"/>
          </p:cNvCxnSpPr>
          <p:nvPr/>
        </p:nvCxnSpPr>
        <p:spPr>
          <a:xfrm>
            <a:off x="7241183" y="1335876"/>
            <a:ext cx="1581644" cy="59648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C73B97D-961A-C8F6-2826-125386928D7F}"/>
              </a:ext>
            </a:extLst>
          </p:cNvPr>
          <p:cNvCxnSpPr>
            <a:cxnSpLocks/>
            <a:stCxn id="5" idx="6"/>
            <a:endCxn id="8" idx="1"/>
          </p:cNvCxnSpPr>
          <p:nvPr/>
        </p:nvCxnSpPr>
        <p:spPr>
          <a:xfrm>
            <a:off x="3432441" y="2085093"/>
            <a:ext cx="1069042" cy="57718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614047A-2E98-0DDC-27E9-AF44AE249C61}"/>
              </a:ext>
            </a:extLst>
          </p:cNvPr>
          <p:cNvCxnSpPr>
            <a:cxnSpLocks/>
            <a:stCxn id="6" idx="2"/>
            <a:endCxn id="9" idx="7"/>
          </p:cNvCxnSpPr>
          <p:nvPr/>
        </p:nvCxnSpPr>
        <p:spPr>
          <a:xfrm flipH="1">
            <a:off x="7684505" y="2085093"/>
            <a:ext cx="1075057" cy="577179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4B94AC5-4E24-0518-C8EF-1ADC5CAD4DCC}"/>
              </a:ext>
            </a:extLst>
          </p:cNvPr>
          <p:cNvCxnSpPr>
            <a:cxnSpLocks/>
            <a:stCxn id="9" idx="3"/>
            <a:endCxn id="15" idx="7"/>
          </p:cNvCxnSpPr>
          <p:nvPr/>
        </p:nvCxnSpPr>
        <p:spPr>
          <a:xfrm flipH="1">
            <a:off x="6993673" y="2967742"/>
            <a:ext cx="385362" cy="4033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0E0A2D8-FF31-D29B-7E7B-21968FE3C52A}"/>
              </a:ext>
            </a:extLst>
          </p:cNvPr>
          <p:cNvCxnSpPr>
            <a:cxnSpLocks/>
            <a:stCxn id="9" idx="5"/>
            <a:endCxn id="16" idx="1"/>
          </p:cNvCxnSpPr>
          <p:nvPr/>
        </p:nvCxnSpPr>
        <p:spPr>
          <a:xfrm>
            <a:off x="7684505" y="2967742"/>
            <a:ext cx="424430" cy="4033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9BB1D51-95E6-BB3E-7A7C-09561055575D}"/>
              </a:ext>
            </a:extLst>
          </p:cNvPr>
          <p:cNvCxnSpPr>
            <a:cxnSpLocks/>
            <a:stCxn id="10" idx="3"/>
            <a:endCxn id="17" idx="7"/>
          </p:cNvCxnSpPr>
          <p:nvPr/>
        </p:nvCxnSpPr>
        <p:spPr>
          <a:xfrm flipH="1">
            <a:off x="9853167" y="2971751"/>
            <a:ext cx="409433" cy="39938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E87CDB9-FF0B-D00F-92E7-7A5823D03013}"/>
              </a:ext>
            </a:extLst>
          </p:cNvPr>
          <p:cNvCxnSpPr>
            <a:cxnSpLocks/>
            <a:stCxn id="8" idx="5"/>
            <a:endCxn id="14" idx="1"/>
          </p:cNvCxnSpPr>
          <p:nvPr/>
        </p:nvCxnSpPr>
        <p:spPr>
          <a:xfrm>
            <a:off x="4806953" y="2967743"/>
            <a:ext cx="428446" cy="4033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FC1A3E7-9E97-4723-8DA0-04099BBEB69D}"/>
              </a:ext>
            </a:extLst>
          </p:cNvPr>
          <p:cNvCxnSpPr>
            <a:cxnSpLocks/>
            <a:stCxn id="8" idx="3"/>
            <a:endCxn id="13" idx="7"/>
          </p:cNvCxnSpPr>
          <p:nvPr/>
        </p:nvCxnSpPr>
        <p:spPr>
          <a:xfrm flipH="1">
            <a:off x="4104101" y="2967743"/>
            <a:ext cx="397382" cy="4033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A70DF4-9C42-C9A6-363D-C041E2DCEFD9}"/>
              </a:ext>
            </a:extLst>
          </p:cNvPr>
          <p:cNvCxnSpPr>
            <a:cxnSpLocks/>
            <a:stCxn id="7" idx="5"/>
            <a:endCxn id="12" idx="1"/>
          </p:cNvCxnSpPr>
          <p:nvPr/>
        </p:nvCxnSpPr>
        <p:spPr>
          <a:xfrm>
            <a:off x="1929401" y="2967743"/>
            <a:ext cx="432462" cy="4033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C23F255-8878-3991-BBA7-067B97670D27}"/>
              </a:ext>
            </a:extLst>
          </p:cNvPr>
          <p:cNvCxnSpPr>
            <a:cxnSpLocks/>
          </p:cNvCxnSpPr>
          <p:nvPr/>
        </p:nvCxnSpPr>
        <p:spPr>
          <a:xfrm flipV="1">
            <a:off x="558790" y="4651847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E31C99D-6F7B-7C18-3689-BFF80BB37BF8}"/>
              </a:ext>
            </a:extLst>
          </p:cNvPr>
          <p:cNvCxnSpPr>
            <a:cxnSpLocks/>
          </p:cNvCxnSpPr>
          <p:nvPr/>
        </p:nvCxnSpPr>
        <p:spPr>
          <a:xfrm flipV="1">
            <a:off x="558789" y="4817555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40F796C-5A1C-780C-5367-B0C535C22457}"/>
              </a:ext>
            </a:extLst>
          </p:cNvPr>
          <p:cNvCxnSpPr>
            <a:cxnSpLocks/>
          </p:cNvCxnSpPr>
          <p:nvPr/>
        </p:nvCxnSpPr>
        <p:spPr>
          <a:xfrm flipV="1">
            <a:off x="558789" y="4983263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F8C51512-D39E-59DE-343D-0E76CB78629D}"/>
              </a:ext>
            </a:extLst>
          </p:cNvPr>
          <p:cNvSpPr/>
          <p:nvPr/>
        </p:nvSpPr>
        <p:spPr>
          <a:xfrm>
            <a:off x="4950812" y="1133678"/>
            <a:ext cx="2290371" cy="40439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Final consumer</a:t>
            </a:r>
          </a:p>
        </p:txBody>
      </p:sp>
    </p:spTree>
    <p:extLst>
      <p:ext uri="{BB962C8B-B14F-4D97-AF65-F5344CB8AC3E}">
        <p14:creationId xmlns:p14="http://schemas.microsoft.com/office/powerpoint/2010/main" val="1920518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D4518-0E28-BEE8-EA00-6B1B1F12D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BA083C8C-3C5B-FFB9-6EF7-98583E1B8450}"/>
              </a:ext>
            </a:extLst>
          </p:cNvPr>
          <p:cNvSpPr>
            <a:spLocks noChangeAspect="1"/>
          </p:cNvSpPr>
          <p:nvPr/>
        </p:nvSpPr>
        <p:spPr>
          <a:xfrm>
            <a:off x="3000441" y="1869093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9AC150F-FD0B-1792-408A-525698F5B749}"/>
              </a:ext>
            </a:extLst>
          </p:cNvPr>
          <p:cNvSpPr>
            <a:spLocks noChangeAspect="1"/>
          </p:cNvSpPr>
          <p:nvPr/>
        </p:nvSpPr>
        <p:spPr>
          <a:xfrm>
            <a:off x="8759562" y="1869093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4E77FD-0DD8-F268-57AD-2D2DC7E6C7D9}"/>
              </a:ext>
            </a:extLst>
          </p:cNvPr>
          <p:cNvSpPr>
            <a:spLocks noChangeAspect="1"/>
          </p:cNvSpPr>
          <p:nvPr/>
        </p:nvSpPr>
        <p:spPr>
          <a:xfrm>
            <a:off x="1560666" y="2599008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D68E57-AA28-4550-70F9-2B3FE9666699}"/>
              </a:ext>
            </a:extLst>
          </p:cNvPr>
          <p:cNvSpPr>
            <a:spLocks noChangeAspect="1"/>
          </p:cNvSpPr>
          <p:nvPr/>
        </p:nvSpPr>
        <p:spPr>
          <a:xfrm>
            <a:off x="4438218" y="2599008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397525-C767-7C4E-D0FA-D63E05280663}"/>
              </a:ext>
            </a:extLst>
          </p:cNvPr>
          <p:cNvSpPr>
            <a:spLocks noChangeAspect="1"/>
          </p:cNvSpPr>
          <p:nvPr/>
        </p:nvSpPr>
        <p:spPr>
          <a:xfrm>
            <a:off x="7315770" y="2599007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96FC06-F273-E547-54A8-53AD51506167}"/>
              </a:ext>
            </a:extLst>
          </p:cNvPr>
          <p:cNvSpPr>
            <a:spLocks noChangeAspect="1"/>
          </p:cNvSpPr>
          <p:nvPr/>
        </p:nvSpPr>
        <p:spPr>
          <a:xfrm>
            <a:off x="10199335" y="2603016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7C69EF2-1DB4-5CD0-D3C4-AE6AAE30C6C6}"/>
              </a:ext>
            </a:extLst>
          </p:cNvPr>
          <p:cNvSpPr>
            <a:spLocks noChangeAspect="1"/>
          </p:cNvSpPr>
          <p:nvPr/>
        </p:nvSpPr>
        <p:spPr>
          <a:xfrm>
            <a:off x="834756" y="3307869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EE764-5E30-D93B-F153-C36D58CE5164}"/>
              </a:ext>
            </a:extLst>
          </p:cNvPr>
          <p:cNvSpPr>
            <a:spLocks noChangeAspect="1"/>
          </p:cNvSpPr>
          <p:nvPr/>
        </p:nvSpPr>
        <p:spPr>
          <a:xfrm>
            <a:off x="2298598" y="3307869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6559EA-1424-6404-821B-B757BE28FC96}"/>
              </a:ext>
            </a:extLst>
          </p:cNvPr>
          <p:cNvSpPr>
            <a:spLocks noChangeAspect="1"/>
          </p:cNvSpPr>
          <p:nvPr/>
        </p:nvSpPr>
        <p:spPr>
          <a:xfrm>
            <a:off x="3735366" y="3307869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B98E80B-D012-C021-C977-A52E3FFCFE09}"/>
              </a:ext>
            </a:extLst>
          </p:cNvPr>
          <p:cNvSpPr>
            <a:spLocks noChangeAspect="1"/>
          </p:cNvSpPr>
          <p:nvPr/>
        </p:nvSpPr>
        <p:spPr>
          <a:xfrm>
            <a:off x="5172134" y="3307868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C5ABE7-F0AD-6E0B-F67E-0C209A4DCFF0}"/>
              </a:ext>
            </a:extLst>
          </p:cNvPr>
          <p:cNvSpPr>
            <a:spLocks noChangeAspect="1"/>
          </p:cNvSpPr>
          <p:nvPr/>
        </p:nvSpPr>
        <p:spPr>
          <a:xfrm>
            <a:off x="6624938" y="3307867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433175-B380-84DF-7CB5-5C7B78F1A81B}"/>
              </a:ext>
            </a:extLst>
          </p:cNvPr>
          <p:cNvSpPr>
            <a:spLocks noChangeAspect="1"/>
          </p:cNvSpPr>
          <p:nvPr/>
        </p:nvSpPr>
        <p:spPr>
          <a:xfrm>
            <a:off x="8045670" y="3307867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1F26F31-4133-B28C-9342-E83E1C90FF0D}"/>
              </a:ext>
            </a:extLst>
          </p:cNvPr>
          <p:cNvSpPr>
            <a:spLocks noChangeAspect="1"/>
          </p:cNvSpPr>
          <p:nvPr/>
        </p:nvSpPr>
        <p:spPr>
          <a:xfrm>
            <a:off x="9484432" y="3307866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D4F371-1D44-FD6A-8D64-8169266103A6}"/>
              </a:ext>
            </a:extLst>
          </p:cNvPr>
          <p:cNvSpPr>
            <a:spLocks noChangeAspect="1"/>
          </p:cNvSpPr>
          <p:nvPr/>
        </p:nvSpPr>
        <p:spPr>
          <a:xfrm>
            <a:off x="10926192" y="3307866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8EFF2F1-BF29-9BA0-976F-4232813FC545}"/>
              </a:ext>
            </a:extLst>
          </p:cNvPr>
          <p:cNvSpPr>
            <a:spLocks noChangeAspect="1"/>
          </p:cNvSpPr>
          <p:nvPr/>
        </p:nvSpPr>
        <p:spPr>
          <a:xfrm>
            <a:off x="472755" y="4043798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02B5ED7-6548-A7DC-3CEE-3E8F24121F23}"/>
              </a:ext>
            </a:extLst>
          </p:cNvPr>
          <p:cNvSpPr>
            <a:spLocks noChangeAspect="1"/>
          </p:cNvSpPr>
          <p:nvPr/>
        </p:nvSpPr>
        <p:spPr>
          <a:xfrm>
            <a:off x="1208687" y="4043796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5044D50-D310-ACE3-57AB-02B61A23EEFD}"/>
              </a:ext>
            </a:extLst>
          </p:cNvPr>
          <p:cNvSpPr>
            <a:spLocks noChangeAspect="1"/>
          </p:cNvSpPr>
          <p:nvPr/>
        </p:nvSpPr>
        <p:spPr>
          <a:xfrm>
            <a:off x="1924513" y="4043796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6181233-32DC-70E1-3DD1-2761FECFCA43}"/>
              </a:ext>
            </a:extLst>
          </p:cNvPr>
          <p:cNvSpPr>
            <a:spLocks noChangeAspect="1"/>
          </p:cNvSpPr>
          <p:nvPr/>
        </p:nvSpPr>
        <p:spPr>
          <a:xfrm>
            <a:off x="2650472" y="4043796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F58F50C-8B58-4093-A879-FB18EDB169F1}"/>
              </a:ext>
            </a:extLst>
          </p:cNvPr>
          <p:cNvSpPr>
            <a:spLocks noChangeAspect="1"/>
          </p:cNvSpPr>
          <p:nvPr/>
        </p:nvSpPr>
        <p:spPr>
          <a:xfrm>
            <a:off x="3357329" y="4043796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4574FB6-448A-8AD6-1D7F-E3E7B1072FFA}"/>
              </a:ext>
            </a:extLst>
          </p:cNvPr>
          <p:cNvSpPr>
            <a:spLocks noChangeAspect="1"/>
          </p:cNvSpPr>
          <p:nvPr/>
        </p:nvSpPr>
        <p:spPr>
          <a:xfrm>
            <a:off x="4079176" y="4043795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D535C7C-BE79-F0AF-29CF-A35592AE9E63}"/>
              </a:ext>
            </a:extLst>
          </p:cNvPr>
          <p:cNvSpPr>
            <a:spLocks noChangeAspect="1"/>
          </p:cNvSpPr>
          <p:nvPr/>
        </p:nvSpPr>
        <p:spPr>
          <a:xfrm>
            <a:off x="4771043" y="4043795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33C2E61-AE4B-6864-509E-9D4118064D7E}"/>
              </a:ext>
            </a:extLst>
          </p:cNvPr>
          <p:cNvSpPr>
            <a:spLocks noChangeAspect="1"/>
          </p:cNvSpPr>
          <p:nvPr/>
        </p:nvSpPr>
        <p:spPr>
          <a:xfrm>
            <a:off x="5507880" y="4043794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1F36534-7D4E-833D-6491-C55CC9F08B17}"/>
              </a:ext>
            </a:extLst>
          </p:cNvPr>
          <p:cNvSpPr>
            <a:spLocks noChangeAspect="1"/>
          </p:cNvSpPr>
          <p:nvPr/>
        </p:nvSpPr>
        <p:spPr>
          <a:xfrm>
            <a:off x="6223706" y="4043793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336AABE-D805-D705-8B81-51AE2FFFC8A0}"/>
              </a:ext>
            </a:extLst>
          </p:cNvPr>
          <p:cNvSpPr>
            <a:spLocks noChangeAspect="1"/>
          </p:cNvSpPr>
          <p:nvPr/>
        </p:nvSpPr>
        <p:spPr>
          <a:xfrm>
            <a:off x="6949665" y="4043792"/>
            <a:ext cx="396000" cy="396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E99DEDC-FC70-2DBE-C560-C66A0A22520F}"/>
              </a:ext>
            </a:extLst>
          </p:cNvPr>
          <p:cNvSpPr>
            <a:spLocks noChangeAspect="1"/>
          </p:cNvSpPr>
          <p:nvPr/>
        </p:nvSpPr>
        <p:spPr>
          <a:xfrm>
            <a:off x="7680827" y="4043792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D7151A4-5104-29E8-442D-BB43B00B9AB0}"/>
              </a:ext>
            </a:extLst>
          </p:cNvPr>
          <p:cNvSpPr>
            <a:spLocks noChangeAspect="1"/>
          </p:cNvSpPr>
          <p:nvPr/>
        </p:nvSpPr>
        <p:spPr>
          <a:xfrm>
            <a:off x="8411989" y="4043792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66A4965-3DD8-9E2A-3AF8-9F66D7D0251A}"/>
              </a:ext>
            </a:extLst>
          </p:cNvPr>
          <p:cNvSpPr>
            <a:spLocks noChangeAspect="1"/>
          </p:cNvSpPr>
          <p:nvPr/>
        </p:nvSpPr>
        <p:spPr>
          <a:xfrm>
            <a:off x="9098307" y="4043792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09F6E85-C492-B64F-BFD9-E6C5D4B59487}"/>
              </a:ext>
            </a:extLst>
          </p:cNvPr>
          <p:cNvSpPr>
            <a:spLocks noChangeAspect="1"/>
          </p:cNvSpPr>
          <p:nvPr/>
        </p:nvSpPr>
        <p:spPr>
          <a:xfrm>
            <a:off x="9835488" y="4043792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5B4E67D-93D3-5AF8-5190-95F2CD00E7EF}"/>
              </a:ext>
            </a:extLst>
          </p:cNvPr>
          <p:cNvSpPr>
            <a:spLocks noChangeAspect="1"/>
          </p:cNvSpPr>
          <p:nvPr/>
        </p:nvSpPr>
        <p:spPr>
          <a:xfrm>
            <a:off x="10572669" y="4043791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620AE61-EC0C-E8B1-FD05-54E5F3A52FAF}"/>
              </a:ext>
            </a:extLst>
          </p:cNvPr>
          <p:cNvSpPr>
            <a:spLocks noChangeAspect="1"/>
          </p:cNvSpPr>
          <p:nvPr/>
        </p:nvSpPr>
        <p:spPr>
          <a:xfrm>
            <a:off x="11288495" y="4043791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EEBBEAD-6E0E-668B-1B85-2A19E91903C1}"/>
              </a:ext>
            </a:extLst>
          </p:cNvPr>
          <p:cNvCxnSpPr>
            <a:cxnSpLocks/>
            <a:stCxn id="82" idx="1"/>
            <a:endCxn id="5" idx="7"/>
          </p:cNvCxnSpPr>
          <p:nvPr/>
        </p:nvCxnSpPr>
        <p:spPr>
          <a:xfrm flipH="1">
            <a:off x="3369176" y="1335876"/>
            <a:ext cx="1581636" cy="59648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C65D90A-4CAE-1484-A74F-774CFD54ABCB}"/>
              </a:ext>
            </a:extLst>
          </p:cNvPr>
          <p:cNvCxnSpPr>
            <a:cxnSpLocks/>
            <a:stCxn id="5" idx="2"/>
            <a:endCxn id="7" idx="7"/>
          </p:cNvCxnSpPr>
          <p:nvPr/>
        </p:nvCxnSpPr>
        <p:spPr>
          <a:xfrm flipH="1">
            <a:off x="1929401" y="2085093"/>
            <a:ext cx="1071040" cy="57718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AFCC38B-06F3-BC11-9A87-9CEB96A7F0C5}"/>
              </a:ext>
            </a:extLst>
          </p:cNvPr>
          <p:cNvCxnSpPr>
            <a:cxnSpLocks/>
            <a:stCxn id="7" idx="3"/>
            <a:endCxn id="11" idx="7"/>
          </p:cNvCxnSpPr>
          <p:nvPr/>
        </p:nvCxnSpPr>
        <p:spPr>
          <a:xfrm flipH="1">
            <a:off x="1203491" y="2967743"/>
            <a:ext cx="420440" cy="4033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F580BB1-5CD7-18B7-5565-C7BC6EB99E3E}"/>
              </a:ext>
            </a:extLst>
          </p:cNvPr>
          <p:cNvCxnSpPr>
            <a:cxnSpLocks/>
            <a:stCxn id="11" idx="3"/>
            <a:endCxn id="19" idx="0"/>
          </p:cNvCxnSpPr>
          <p:nvPr/>
        </p:nvCxnSpPr>
        <p:spPr>
          <a:xfrm flipH="1">
            <a:off x="688755" y="3676604"/>
            <a:ext cx="209266" cy="36719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930A3A0-3531-449F-5A2C-0329A64B1510}"/>
              </a:ext>
            </a:extLst>
          </p:cNvPr>
          <p:cNvCxnSpPr>
            <a:cxnSpLocks/>
            <a:stCxn id="11" idx="5"/>
            <a:endCxn id="20" idx="0"/>
          </p:cNvCxnSpPr>
          <p:nvPr/>
        </p:nvCxnSpPr>
        <p:spPr>
          <a:xfrm>
            <a:off x="1203491" y="3676604"/>
            <a:ext cx="221196" cy="36719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EFB5E0F-F62F-919F-B4A1-A240AF080919}"/>
              </a:ext>
            </a:extLst>
          </p:cNvPr>
          <p:cNvCxnSpPr>
            <a:cxnSpLocks/>
            <a:stCxn id="12" idx="3"/>
            <a:endCxn id="21" idx="0"/>
          </p:cNvCxnSpPr>
          <p:nvPr/>
        </p:nvCxnSpPr>
        <p:spPr>
          <a:xfrm flipH="1">
            <a:off x="2140513" y="3676604"/>
            <a:ext cx="221350" cy="36719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8B97613-E0F2-54FA-924E-366E7CB0E9E7}"/>
              </a:ext>
            </a:extLst>
          </p:cNvPr>
          <p:cNvCxnSpPr>
            <a:cxnSpLocks/>
            <a:stCxn id="12" idx="5"/>
            <a:endCxn id="22" idx="0"/>
          </p:cNvCxnSpPr>
          <p:nvPr/>
        </p:nvCxnSpPr>
        <p:spPr>
          <a:xfrm>
            <a:off x="2667333" y="3676604"/>
            <a:ext cx="199139" cy="36719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2162545-CC6C-56DE-D604-A6DF1E07F2DE}"/>
              </a:ext>
            </a:extLst>
          </p:cNvPr>
          <p:cNvCxnSpPr>
            <a:cxnSpLocks/>
            <a:stCxn id="13" idx="3"/>
            <a:endCxn id="23" idx="0"/>
          </p:cNvCxnSpPr>
          <p:nvPr/>
        </p:nvCxnSpPr>
        <p:spPr>
          <a:xfrm flipH="1">
            <a:off x="3573329" y="3676604"/>
            <a:ext cx="225302" cy="36719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710A318-D887-5AB8-6ECE-C231B3D7A629}"/>
              </a:ext>
            </a:extLst>
          </p:cNvPr>
          <p:cNvCxnSpPr>
            <a:cxnSpLocks/>
            <a:stCxn id="13" idx="5"/>
            <a:endCxn id="24" idx="0"/>
          </p:cNvCxnSpPr>
          <p:nvPr/>
        </p:nvCxnSpPr>
        <p:spPr>
          <a:xfrm>
            <a:off x="4104101" y="3676604"/>
            <a:ext cx="191075" cy="3671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1BD7374-2688-9D19-91D9-616477A478F2}"/>
              </a:ext>
            </a:extLst>
          </p:cNvPr>
          <p:cNvCxnSpPr>
            <a:cxnSpLocks/>
            <a:stCxn id="14" idx="3"/>
            <a:endCxn id="25" idx="0"/>
          </p:cNvCxnSpPr>
          <p:nvPr/>
        </p:nvCxnSpPr>
        <p:spPr>
          <a:xfrm flipH="1">
            <a:off x="4987043" y="3676603"/>
            <a:ext cx="248356" cy="36719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121C065-EDE4-C6E3-C6DA-87AC9FFDD708}"/>
              </a:ext>
            </a:extLst>
          </p:cNvPr>
          <p:cNvCxnSpPr>
            <a:cxnSpLocks/>
            <a:stCxn id="14" idx="5"/>
            <a:endCxn id="26" idx="0"/>
          </p:cNvCxnSpPr>
          <p:nvPr/>
        </p:nvCxnSpPr>
        <p:spPr>
          <a:xfrm>
            <a:off x="5540869" y="3676603"/>
            <a:ext cx="183011" cy="3671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71811F9-8CE9-FCF8-2F70-80BFB97C161A}"/>
              </a:ext>
            </a:extLst>
          </p:cNvPr>
          <p:cNvCxnSpPr>
            <a:cxnSpLocks/>
            <a:stCxn id="15" idx="3"/>
            <a:endCxn id="27" idx="0"/>
          </p:cNvCxnSpPr>
          <p:nvPr/>
        </p:nvCxnSpPr>
        <p:spPr>
          <a:xfrm flipH="1">
            <a:off x="6439706" y="3676602"/>
            <a:ext cx="248497" cy="3671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29227FA-5700-DD41-F357-1F86D39B0988}"/>
              </a:ext>
            </a:extLst>
          </p:cNvPr>
          <p:cNvCxnSpPr>
            <a:cxnSpLocks/>
            <a:stCxn id="15" idx="5"/>
            <a:endCxn id="28" idx="0"/>
          </p:cNvCxnSpPr>
          <p:nvPr/>
        </p:nvCxnSpPr>
        <p:spPr>
          <a:xfrm>
            <a:off x="6993673" y="3676602"/>
            <a:ext cx="153992" cy="3671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D14AFF8-85ED-8A25-BD2D-7A7DC531C2B6}"/>
              </a:ext>
            </a:extLst>
          </p:cNvPr>
          <p:cNvCxnSpPr>
            <a:cxnSpLocks/>
            <a:stCxn id="16" idx="3"/>
            <a:endCxn id="29" idx="0"/>
          </p:cNvCxnSpPr>
          <p:nvPr/>
        </p:nvCxnSpPr>
        <p:spPr>
          <a:xfrm flipH="1">
            <a:off x="7896827" y="3676602"/>
            <a:ext cx="212108" cy="3671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542F440-1483-D63D-A613-1FD7B3BA1735}"/>
              </a:ext>
            </a:extLst>
          </p:cNvPr>
          <p:cNvCxnSpPr>
            <a:cxnSpLocks/>
            <a:stCxn id="16" idx="5"/>
            <a:endCxn id="30" idx="0"/>
          </p:cNvCxnSpPr>
          <p:nvPr/>
        </p:nvCxnSpPr>
        <p:spPr>
          <a:xfrm>
            <a:off x="8414405" y="3676602"/>
            <a:ext cx="213584" cy="3671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0C2B786-B3A2-C11D-D724-BDB08A13B348}"/>
              </a:ext>
            </a:extLst>
          </p:cNvPr>
          <p:cNvCxnSpPr>
            <a:cxnSpLocks/>
            <a:stCxn id="17" idx="3"/>
            <a:endCxn id="31" idx="0"/>
          </p:cNvCxnSpPr>
          <p:nvPr/>
        </p:nvCxnSpPr>
        <p:spPr>
          <a:xfrm flipH="1">
            <a:off x="9314307" y="3676601"/>
            <a:ext cx="233390" cy="3671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54FB93B-D2F9-72A5-94C5-61017F0A7665}"/>
              </a:ext>
            </a:extLst>
          </p:cNvPr>
          <p:cNvCxnSpPr>
            <a:cxnSpLocks/>
            <a:stCxn id="17" idx="5"/>
            <a:endCxn id="32" idx="0"/>
          </p:cNvCxnSpPr>
          <p:nvPr/>
        </p:nvCxnSpPr>
        <p:spPr>
          <a:xfrm>
            <a:off x="9853167" y="3676601"/>
            <a:ext cx="198321" cy="3671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32B4B8F-3133-F308-64A0-938AC90B21E1}"/>
              </a:ext>
            </a:extLst>
          </p:cNvPr>
          <p:cNvCxnSpPr>
            <a:cxnSpLocks/>
            <a:stCxn id="18" idx="3"/>
            <a:endCxn id="33" idx="0"/>
          </p:cNvCxnSpPr>
          <p:nvPr/>
        </p:nvCxnSpPr>
        <p:spPr>
          <a:xfrm flipH="1">
            <a:off x="10788669" y="3676601"/>
            <a:ext cx="200788" cy="3671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7DBC4C8-3776-D5DB-A7B0-723C804CD1D6}"/>
              </a:ext>
            </a:extLst>
          </p:cNvPr>
          <p:cNvCxnSpPr>
            <a:cxnSpLocks/>
            <a:stCxn id="18" idx="5"/>
            <a:endCxn id="34" idx="0"/>
          </p:cNvCxnSpPr>
          <p:nvPr/>
        </p:nvCxnSpPr>
        <p:spPr>
          <a:xfrm>
            <a:off x="11294927" y="3676601"/>
            <a:ext cx="209568" cy="3671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CFF3621-1134-0BFC-A57D-AA153EDAE741}"/>
              </a:ext>
            </a:extLst>
          </p:cNvPr>
          <p:cNvCxnSpPr>
            <a:cxnSpLocks/>
            <a:stCxn id="10" idx="5"/>
            <a:endCxn id="18" idx="1"/>
          </p:cNvCxnSpPr>
          <p:nvPr/>
        </p:nvCxnSpPr>
        <p:spPr>
          <a:xfrm>
            <a:off x="10568070" y="2971751"/>
            <a:ext cx="421387" cy="39938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F10A69C-1105-9548-324E-9EC62B6D0389}"/>
              </a:ext>
            </a:extLst>
          </p:cNvPr>
          <p:cNvCxnSpPr>
            <a:cxnSpLocks/>
            <a:stCxn id="6" idx="6"/>
            <a:endCxn id="10" idx="1"/>
          </p:cNvCxnSpPr>
          <p:nvPr/>
        </p:nvCxnSpPr>
        <p:spPr>
          <a:xfrm>
            <a:off x="9191562" y="2085093"/>
            <a:ext cx="1071038" cy="58118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B1C72A8-AEE0-0C3B-7885-65E391FEC6E9}"/>
              </a:ext>
            </a:extLst>
          </p:cNvPr>
          <p:cNvCxnSpPr>
            <a:cxnSpLocks/>
            <a:stCxn id="82" idx="3"/>
            <a:endCxn id="6" idx="1"/>
          </p:cNvCxnSpPr>
          <p:nvPr/>
        </p:nvCxnSpPr>
        <p:spPr>
          <a:xfrm>
            <a:off x="7241183" y="1335876"/>
            <a:ext cx="1581644" cy="59648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845A3FC-6D65-BD0B-ACD3-F620E6782CBF}"/>
              </a:ext>
            </a:extLst>
          </p:cNvPr>
          <p:cNvCxnSpPr>
            <a:cxnSpLocks/>
            <a:stCxn id="5" idx="6"/>
            <a:endCxn id="8" idx="1"/>
          </p:cNvCxnSpPr>
          <p:nvPr/>
        </p:nvCxnSpPr>
        <p:spPr>
          <a:xfrm>
            <a:off x="3432441" y="2085093"/>
            <a:ext cx="1069042" cy="57718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E4804F3-13F6-43CC-53B7-415824AA9B05}"/>
              </a:ext>
            </a:extLst>
          </p:cNvPr>
          <p:cNvCxnSpPr>
            <a:cxnSpLocks/>
            <a:stCxn id="6" idx="2"/>
            <a:endCxn id="9" idx="7"/>
          </p:cNvCxnSpPr>
          <p:nvPr/>
        </p:nvCxnSpPr>
        <p:spPr>
          <a:xfrm flipH="1">
            <a:off x="7684505" y="2085093"/>
            <a:ext cx="1075057" cy="577179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26C2625-67D4-101F-566B-8B90753A259C}"/>
              </a:ext>
            </a:extLst>
          </p:cNvPr>
          <p:cNvCxnSpPr>
            <a:cxnSpLocks/>
            <a:stCxn id="9" idx="3"/>
            <a:endCxn id="15" idx="7"/>
          </p:cNvCxnSpPr>
          <p:nvPr/>
        </p:nvCxnSpPr>
        <p:spPr>
          <a:xfrm flipH="1">
            <a:off x="6993673" y="2967742"/>
            <a:ext cx="385362" cy="4033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C2C7C30-F020-0C34-DE71-8AF011C64F29}"/>
              </a:ext>
            </a:extLst>
          </p:cNvPr>
          <p:cNvCxnSpPr>
            <a:cxnSpLocks/>
            <a:stCxn id="9" idx="5"/>
            <a:endCxn id="16" idx="1"/>
          </p:cNvCxnSpPr>
          <p:nvPr/>
        </p:nvCxnSpPr>
        <p:spPr>
          <a:xfrm>
            <a:off x="7684505" y="2967742"/>
            <a:ext cx="424430" cy="4033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40E09EA-20A6-2D67-73B2-3C010065364E}"/>
              </a:ext>
            </a:extLst>
          </p:cNvPr>
          <p:cNvCxnSpPr>
            <a:cxnSpLocks/>
            <a:stCxn id="10" idx="3"/>
            <a:endCxn id="17" idx="7"/>
          </p:cNvCxnSpPr>
          <p:nvPr/>
        </p:nvCxnSpPr>
        <p:spPr>
          <a:xfrm flipH="1">
            <a:off x="9853167" y="2971751"/>
            <a:ext cx="409433" cy="39938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4E08D09-A4C1-53AB-ED21-58C218FBDBA1}"/>
              </a:ext>
            </a:extLst>
          </p:cNvPr>
          <p:cNvCxnSpPr>
            <a:cxnSpLocks/>
            <a:stCxn id="8" idx="5"/>
            <a:endCxn id="14" idx="1"/>
          </p:cNvCxnSpPr>
          <p:nvPr/>
        </p:nvCxnSpPr>
        <p:spPr>
          <a:xfrm>
            <a:off x="4806953" y="2967743"/>
            <a:ext cx="428446" cy="4033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D7CEFC7-B3CB-7A66-66CB-7C0C7F7548DC}"/>
              </a:ext>
            </a:extLst>
          </p:cNvPr>
          <p:cNvCxnSpPr>
            <a:cxnSpLocks/>
            <a:stCxn id="8" idx="3"/>
            <a:endCxn id="13" idx="7"/>
          </p:cNvCxnSpPr>
          <p:nvPr/>
        </p:nvCxnSpPr>
        <p:spPr>
          <a:xfrm flipH="1">
            <a:off x="4104101" y="2967743"/>
            <a:ext cx="397382" cy="4033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92094AC-9ED5-0946-0C4D-7C96C367A539}"/>
              </a:ext>
            </a:extLst>
          </p:cNvPr>
          <p:cNvCxnSpPr>
            <a:cxnSpLocks/>
            <a:stCxn id="7" idx="5"/>
            <a:endCxn id="12" idx="1"/>
          </p:cNvCxnSpPr>
          <p:nvPr/>
        </p:nvCxnSpPr>
        <p:spPr>
          <a:xfrm>
            <a:off x="1929401" y="2967743"/>
            <a:ext cx="432462" cy="4033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3980D2A-6303-D1D9-D4F0-8B28F989CA32}"/>
              </a:ext>
            </a:extLst>
          </p:cNvPr>
          <p:cNvCxnSpPr>
            <a:cxnSpLocks/>
          </p:cNvCxnSpPr>
          <p:nvPr/>
        </p:nvCxnSpPr>
        <p:spPr>
          <a:xfrm flipV="1">
            <a:off x="558790" y="4651847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29FC6D6-292B-9EFC-DF01-37D17CD95718}"/>
              </a:ext>
            </a:extLst>
          </p:cNvPr>
          <p:cNvCxnSpPr>
            <a:cxnSpLocks/>
          </p:cNvCxnSpPr>
          <p:nvPr/>
        </p:nvCxnSpPr>
        <p:spPr>
          <a:xfrm flipV="1">
            <a:off x="558789" y="4817555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6F31CBB-698F-80BD-B18C-F6E920055C06}"/>
              </a:ext>
            </a:extLst>
          </p:cNvPr>
          <p:cNvCxnSpPr>
            <a:cxnSpLocks/>
          </p:cNvCxnSpPr>
          <p:nvPr/>
        </p:nvCxnSpPr>
        <p:spPr>
          <a:xfrm flipV="1">
            <a:off x="558789" y="4983263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5616D404-3B1B-7ACD-1608-B4CDC8CBCCB4}"/>
              </a:ext>
            </a:extLst>
          </p:cNvPr>
          <p:cNvSpPr/>
          <p:nvPr/>
        </p:nvSpPr>
        <p:spPr>
          <a:xfrm>
            <a:off x="4950812" y="1133678"/>
            <a:ext cx="2290371" cy="40439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Final consumer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C3D1FAF-0C07-B347-EF52-8932010713BC}"/>
              </a:ext>
            </a:extLst>
          </p:cNvPr>
          <p:cNvSpPr>
            <a:spLocks noChangeAspect="1"/>
          </p:cNvSpPr>
          <p:nvPr/>
        </p:nvSpPr>
        <p:spPr>
          <a:xfrm>
            <a:off x="520909" y="1130853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60BD82-1E36-0746-30C2-118D30B555CE}"/>
              </a:ext>
            </a:extLst>
          </p:cNvPr>
          <p:cNvSpPr txBox="1"/>
          <p:nvPr/>
        </p:nvSpPr>
        <p:spPr>
          <a:xfrm>
            <a:off x="1023114" y="1208354"/>
            <a:ext cx="133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C989F7-EFA7-8B28-44D1-EC6EA5530CC1}"/>
              </a:ext>
            </a:extLst>
          </p:cNvPr>
          <p:cNvSpPr txBox="1"/>
          <p:nvPr/>
        </p:nvSpPr>
        <p:spPr>
          <a:xfrm>
            <a:off x="555780" y="781344"/>
            <a:ext cx="133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73808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4E443-DD22-31D4-174E-D382A11BD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C903A-468E-EF6C-BE7B-22B77B91B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Two perspectives on impacts </a:t>
            </a:r>
          </a:p>
        </p:txBody>
      </p:sp>
    </p:spTree>
    <p:extLst>
      <p:ext uri="{BB962C8B-B14F-4D97-AF65-F5344CB8AC3E}">
        <p14:creationId xmlns:p14="http://schemas.microsoft.com/office/powerpoint/2010/main" val="3303721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58DFC-C63A-FFE7-8801-FB01C41FA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BFF030A-83D8-D592-AA78-B7DD087F1D98}"/>
              </a:ext>
            </a:extLst>
          </p:cNvPr>
          <p:cNvSpPr>
            <a:spLocks noChangeAspect="1"/>
          </p:cNvSpPr>
          <p:nvPr/>
        </p:nvSpPr>
        <p:spPr>
          <a:xfrm>
            <a:off x="3000441" y="1869093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F755A41-4B83-0940-CE95-3148BB24AAAA}"/>
              </a:ext>
            </a:extLst>
          </p:cNvPr>
          <p:cNvSpPr>
            <a:spLocks noChangeAspect="1"/>
          </p:cNvSpPr>
          <p:nvPr/>
        </p:nvSpPr>
        <p:spPr>
          <a:xfrm>
            <a:off x="8759562" y="1869093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AD6A61-0811-D3BD-BAC6-29957EA2CB84}"/>
              </a:ext>
            </a:extLst>
          </p:cNvPr>
          <p:cNvSpPr>
            <a:spLocks noChangeAspect="1"/>
          </p:cNvSpPr>
          <p:nvPr/>
        </p:nvSpPr>
        <p:spPr>
          <a:xfrm>
            <a:off x="1560666" y="2599008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3220FF-E735-528F-2CA1-437F48B18CB5}"/>
              </a:ext>
            </a:extLst>
          </p:cNvPr>
          <p:cNvSpPr>
            <a:spLocks noChangeAspect="1"/>
          </p:cNvSpPr>
          <p:nvPr/>
        </p:nvSpPr>
        <p:spPr>
          <a:xfrm>
            <a:off x="4438218" y="2599008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D84DFD-A0A0-78A5-6995-699DF4E50001}"/>
              </a:ext>
            </a:extLst>
          </p:cNvPr>
          <p:cNvSpPr>
            <a:spLocks noChangeAspect="1"/>
          </p:cNvSpPr>
          <p:nvPr/>
        </p:nvSpPr>
        <p:spPr>
          <a:xfrm>
            <a:off x="7315770" y="2599007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21AF92-DE7C-12CC-1445-AF0397D5FD35}"/>
              </a:ext>
            </a:extLst>
          </p:cNvPr>
          <p:cNvSpPr>
            <a:spLocks noChangeAspect="1"/>
          </p:cNvSpPr>
          <p:nvPr/>
        </p:nvSpPr>
        <p:spPr>
          <a:xfrm>
            <a:off x="10199335" y="2603016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005FECF-F315-FC79-0844-313F7A3D3015}"/>
              </a:ext>
            </a:extLst>
          </p:cNvPr>
          <p:cNvSpPr>
            <a:spLocks noChangeAspect="1"/>
          </p:cNvSpPr>
          <p:nvPr/>
        </p:nvSpPr>
        <p:spPr>
          <a:xfrm>
            <a:off x="834756" y="3307869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A831D6-A55E-7193-427E-CC375A6DCE9D}"/>
              </a:ext>
            </a:extLst>
          </p:cNvPr>
          <p:cNvSpPr>
            <a:spLocks noChangeAspect="1"/>
          </p:cNvSpPr>
          <p:nvPr/>
        </p:nvSpPr>
        <p:spPr>
          <a:xfrm>
            <a:off x="2298598" y="3307869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0F95735-2F19-4C9D-3161-F8A5A81E3A2F}"/>
              </a:ext>
            </a:extLst>
          </p:cNvPr>
          <p:cNvSpPr>
            <a:spLocks noChangeAspect="1"/>
          </p:cNvSpPr>
          <p:nvPr/>
        </p:nvSpPr>
        <p:spPr>
          <a:xfrm>
            <a:off x="3735366" y="3307869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8464FD-E139-6F5F-B5C2-90B8921C32D5}"/>
              </a:ext>
            </a:extLst>
          </p:cNvPr>
          <p:cNvSpPr>
            <a:spLocks noChangeAspect="1"/>
          </p:cNvSpPr>
          <p:nvPr/>
        </p:nvSpPr>
        <p:spPr>
          <a:xfrm>
            <a:off x="5172134" y="3307868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00D7942-A17C-1A82-230E-800F74B14524}"/>
              </a:ext>
            </a:extLst>
          </p:cNvPr>
          <p:cNvSpPr>
            <a:spLocks noChangeAspect="1"/>
          </p:cNvSpPr>
          <p:nvPr/>
        </p:nvSpPr>
        <p:spPr>
          <a:xfrm>
            <a:off x="6624938" y="3307867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3B5618F-F825-DF85-52CC-CA088D6C0E5E}"/>
              </a:ext>
            </a:extLst>
          </p:cNvPr>
          <p:cNvSpPr>
            <a:spLocks noChangeAspect="1"/>
          </p:cNvSpPr>
          <p:nvPr/>
        </p:nvSpPr>
        <p:spPr>
          <a:xfrm>
            <a:off x="8045670" y="3307867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8B478E5-05EE-D45C-E163-56BC9734854B}"/>
              </a:ext>
            </a:extLst>
          </p:cNvPr>
          <p:cNvSpPr>
            <a:spLocks noChangeAspect="1"/>
          </p:cNvSpPr>
          <p:nvPr/>
        </p:nvSpPr>
        <p:spPr>
          <a:xfrm>
            <a:off x="9484432" y="3307866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990CDF5-5E9D-A784-9E40-B3D7B8EC888E}"/>
              </a:ext>
            </a:extLst>
          </p:cNvPr>
          <p:cNvSpPr>
            <a:spLocks noChangeAspect="1"/>
          </p:cNvSpPr>
          <p:nvPr/>
        </p:nvSpPr>
        <p:spPr>
          <a:xfrm>
            <a:off x="10926192" y="3307866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FF87AB9-3B69-CF9B-645B-C7EB05A6429D}"/>
              </a:ext>
            </a:extLst>
          </p:cNvPr>
          <p:cNvSpPr>
            <a:spLocks noChangeAspect="1"/>
          </p:cNvSpPr>
          <p:nvPr/>
        </p:nvSpPr>
        <p:spPr>
          <a:xfrm>
            <a:off x="472755" y="4043798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98ED292-F1EE-B8B9-2CA6-DCD688FE1E43}"/>
              </a:ext>
            </a:extLst>
          </p:cNvPr>
          <p:cNvSpPr>
            <a:spLocks noChangeAspect="1"/>
          </p:cNvSpPr>
          <p:nvPr/>
        </p:nvSpPr>
        <p:spPr>
          <a:xfrm>
            <a:off x="1208687" y="4043796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059D42-81E1-33A4-CE6D-23D20079159A}"/>
              </a:ext>
            </a:extLst>
          </p:cNvPr>
          <p:cNvSpPr>
            <a:spLocks noChangeAspect="1"/>
          </p:cNvSpPr>
          <p:nvPr/>
        </p:nvSpPr>
        <p:spPr>
          <a:xfrm>
            <a:off x="1924513" y="4043796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B1FEA8C-8E8B-FB8D-6BD4-22E3E69169F2}"/>
              </a:ext>
            </a:extLst>
          </p:cNvPr>
          <p:cNvSpPr>
            <a:spLocks noChangeAspect="1"/>
          </p:cNvSpPr>
          <p:nvPr/>
        </p:nvSpPr>
        <p:spPr>
          <a:xfrm>
            <a:off x="2650472" y="4043796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2A4E011-FB54-CE6B-D6E5-5D672CE416D3}"/>
              </a:ext>
            </a:extLst>
          </p:cNvPr>
          <p:cNvSpPr>
            <a:spLocks noChangeAspect="1"/>
          </p:cNvSpPr>
          <p:nvPr/>
        </p:nvSpPr>
        <p:spPr>
          <a:xfrm>
            <a:off x="3357329" y="4043796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DBEA090-6C8C-2F5D-B9E9-37DCA5FE64CB}"/>
              </a:ext>
            </a:extLst>
          </p:cNvPr>
          <p:cNvSpPr>
            <a:spLocks noChangeAspect="1"/>
          </p:cNvSpPr>
          <p:nvPr/>
        </p:nvSpPr>
        <p:spPr>
          <a:xfrm>
            <a:off x="4079176" y="4043795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818DE92-CB61-06F8-E405-C1674937C593}"/>
              </a:ext>
            </a:extLst>
          </p:cNvPr>
          <p:cNvSpPr>
            <a:spLocks noChangeAspect="1"/>
          </p:cNvSpPr>
          <p:nvPr/>
        </p:nvSpPr>
        <p:spPr>
          <a:xfrm>
            <a:off x="4771043" y="4043795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B20BD13-7F06-FE01-C5F6-D9C25F711C2A}"/>
              </a:ext>
            </a:extLst>
          </p:cNvPr>
          <p:cNvSpPr>
            <a:spLocks noChangeAspect="1"/>
          </p:cNvSpPr>
          <p:nvPr/>
        </p:nvSpPr>
        <p:spPr>
          <a:xfrm>
            <a:off x="5507880" y="4043794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BAA6E95-4189-07CD-F92B-1999405703A8}"/>
              </a:ext>
            </a:extLst>
          </p:cNvPr>
          <p:cNvSpPr>
            <a:spLocks noChangeAspect="1"/>
          </p:cNvSpPr>
          <p:nvPr/>
        </p:nvSpPr>
        <p:spPr>
          <a:xfrm>
            <a:off x="6223706" y="4043793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F411425-1BFE-4622-6D57-518009B6AF27}"/>
              </a:ext>
            </a:extLst>
          </p:cNvPr>
          <p:cNvSpPr>
            <a:spLocks noChangeAspect="1"/>
          </p:cNvSpPr>
          <p:nvPr/>
        </p:nvSpPr>
        <p:spPr>
          <a:xfrm>
            <a:off x="6949665" y="4043792"/>
            <a:ext cx="396000" cy="396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2A945F8-1D3D-DAC1-3FF7-5ED4E8445F84}"/>
              </a:ext>
            </a:extLst>
          </p:cNvPr>
          <p:cNvSpPr>
            <a:spLocks noChangeAspect="1"/>
          </p:cNvSpPr>
          <p:nvPr/>
        </p:nvSpPr>
        <p:spPr>
          <a:xfrm>
            <a:off x="7680827" y="4043792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56252CE-F5F9-3108-A62B-F9A2E289C8D8}"/>
              </a:ext>
            </a:extLst>
          </p:cNvPr>
          <p:cNvSpPr>
            <a:spLocks noChangeAspect="1"/>
          </p:cNvSpPr>
          <p:nvPr/>
        </p:nvSpPr>
        <p:spPr>
          <a:xfrm>
            <a:off x="8411989" y="4043792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8756A55-AE53-525A-5769-50A34FF940E5}"/>
              </a:ext>
            </a:extLst>
          </p:cNvPr>
          <p:cNvSpPr>
            <a:spLocks noChangeAspect="1"/>
          </p:cNvSpPr>
          <p:nvPr/>
        </p:nvSpPr>
        <p:spPr>
          <a:xfrm>
            <a:off x="9098307" y="4043792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0AC733E-9754-ACED-EFDF-AD4ADFA8D354}"/>
              </a:ext>
            </a:extLst>
          </p:cNvPr>
          <p:cNvSpPr>
            <a:spLocks noChangeAspect="1"/>
          </p:cNvSpPr>
          <p:nvPr/>
        </p:nvSpPr>
        <p:spPr>
          <a:xfrm>
            <a:off x="9835488" y="4043792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39015B0-94F5-D7B4-C9F7-389E338C3827}"/>
              </a:ext>
            </a:extLst>
          </p:cNvPr>
          <p:cNvSpPr>
            <a:spLocks noChangeAspect="1"/>
          </p:cNvSpPr>
          <p:nvPr/>
        </p:nvSpPr>
        <p:spPr>
          <a:xfrm>
            <a:off x="10572669" y="4043791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92F3629-2232-1447-E851-BF2CE4BB35FC}"/>
              </a:ext>
            </a:extLst>
          </p:cNvPr>
          <p:cNvSpPr>
            <a:spLocks noChangeAspect="1"/>
          </p:cNvSpPr>
          <p:nvPr/>
        </p:nvSpPr>
        <p:spPr>
          <a:xfrm>
            <a:off x="11288495" y="4043791"/>
            <a:ext cx="432000" cy="43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780993E-EAFF-D999-F957-FB954F1E00AF}"/>
              </a:ext>
            </a:extLst>
          </p:cNvPr>
          <p:cNvCxnSpPr>
            <a:cxnSpLocks/>
            <a:stCxn id="82" idx="1"/>
            <a:endCxn id="5" idx="7"/>
          </p:cNvCxnSpPr>
          <p:nvPr/>
        </p:nvCxnSpPr>
        <p:spPr>
          <a:xfrm flipH="1">
            <a:off x="3369176" y="1335876"/>
            <a:ext cx="1581636" cy="59648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2F8E1F7-937C-3E10-3E13-5E797E85B2C0}"/>
              </a:ext>
            </a:extLst>
          </p:cNvPr>
          <p:cNvCxnSpPr>
            <a:cxnSpLocks/>
            <a:stCxn id="5" idx="2"/>
            <a:endCxn id="7" idx="7"/>
          </p:cNvCxnSpPr>
          <p:nvPr/>
        </p:nvCxnSpPr>
        <p:spPr>
          <a:xfrm flipH="1">
            <a:off x="1929401" y="2085093"/>
            <a:ext cx="1071040" cy="57718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28BFCB7-47C5-7DC1-4294-14897900AA87}"/>
              </a:ext>
            </a:extLst>
          </p:cNvPr>
          <p:cNvCxnSpPr>
            <a:cxnSpLocks/>
            <a:stCxn id="7" idx="3"/>
            <a:endCxn id="11" idx="7"/>
          </p:cNvCxnSpPr>
          <p:nvPr/>
        </p:nvCxnSpPr>
        <p:spPr>
          <a:xfrm flipH="1">
            <a:off x="1203491" y="2967743"/>
            <a:ext cx="420440" cy="4033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3D4EDB6-177F-1AA8-92E5-E439CA87BB1C}"/>
              </a:ext>
            </a:extLst>
          </p:cNvPr>
          <p:cNvCxnSpPr>
            <a:cxnSpLocks/>
            <a:stCxn id="11" idx="3"/>
            <a:endCxn id="19" idx="0"/>
          </p:cNvCxnSpPr>
          <p:nvPr/>
        </p:nvCxnSpPr>
        <p:spPr>
          <a:xfrm flipH="1">
            <a:off x="688755" y="3676604"/>
            <a:ext cx="209266" cy="36719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638A679-1CF9-8A0D-3EC6-8E40FCDD5551}"/>
              </a:ext>
            </a:extLst>
          </p:cNvPr>
          <p:cNvCxnSpPr>
            <a:cxnSpLocks/>
            <a:stCxn id="11" idx="5"/>
            <a:endCxn id="20" idx="0"/>
          </p:cNvCxnSpPr>
          <p:nvPr/>
        </p:nvCxnSpPr>
        <p:spPr>
          <a:xfrm>
            <a:off x="1203491" y="3676604"/>
            <a:ext cx="221196" cy="36719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298DC56-6B1F-F4D1-0501-0ECE8FE5A9CB}"/>
              </a:ext>
            </a:extLst>
          </p:cNvPr>
          <p:cNvCxnSpPr>
            <a:cxnSpLocks/>
            <a:stCxn id="12" idx="3"/>
            <a:endCxn id="21" idx="0"/>
          </p:cNvCxnSpPr>
          <p:nvPr/>
        </p:nvCxnSpPr>
        <p:spPr>
          <a:xfrm flipH="1">
            <a:off x="2140513" y="3676604"/>
            <a:ext cx="221350" cy="36719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7C4E114-18B3-34C2-225C-36473091B9DD}"/>
              </a:ext>
            </a:extLst>
          </p:cNvPr>
          <p:cNvCxnSpPr>
            <a:cxnSpLocks/>
            <a:stCxn id="12" idx="5"/>
            <a:endCxn id="22" idx="0"/>
          </p:cNvCxnSpPr>
          <p:nvPr/>
        </p:nvCxnSpPr>
        <p:spPr>
          <a:xfrm>
            <a:off x="2667333" y="3676604"/>
            <a:ext cx="199139" cy="36719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028D98A-84AE-D7C7-B425-486EF02814B0}"/>
              </a:ext>
            </a:extLst>
          </p:cNvPr>
          <p:cNvCxnSpPr>
            <a:cxnSpLocks/>
            <a:stCxn id="13" idx="3"/>
            <a:endCxn id="23" idx="0"/>
          </p:cNvCxnSpPr>
          <p:nvPr/>
        </p:nvCxnSpPr>
        <p:spPr>
          <a:xfrm flipH="1">
            <a:off x="3573329" y="3676604"/>
            <a:ext cx="225302" cy="36719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E220881-9FA4-B2B8-A7BB-83B3F8692638}"/>
              </a:ext>
            </a:extLst>
          </p:cNvPr>
          <p:cNvCxnSpPr>
            <a:cxnSpLocks/>
            <a:stCxn id="13" idx="5"/>
            <a:endCxn id="24" idx="0"/>
          </p:cNvCxnSpPr>
          <p:nvPr/>
        </p:nvCxnSpPr>
        <p:spPr>
          <a:xfrm>
            <a:off x="4104101" y="3676604"/>
            <a:ext cx="191075" cy="3671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E75852F-FE51-027B-99B9-700AAB9E96C2}"/>
              </a:ext>
            </a:extLst>
          </p:cNvPr>
          <p:cNvCxnSpPr>
            <a:cxnSpLocks/>
            <a:stCxn id="14" idx="3"/>
            <a:endCxn id="25" idx="0"/>
          </p:cNvCxnSpPr>
          <p:nvPr/>
        </p:nvCxnSpPr>
        <p:spPr>
          <a:xfrm flipH="1">
            <a:off x="4987043" y="3676603"/>
            <a:ext cx="248356" cy="36719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2708B3C-314A-2F03-E3B0-8E0EF38DB5D2}"/>
              </a:ext>
            </a:extLst>
          </p:cNvPr>
          <p:cNvCxnSpPr>
            <a:cxnSpLocks/>
            <a:stCxn id="14" idx="5"/>
            <a:endCxn id="26" idx="0"/>
          </p:cNvCxnSpPr>
          <p:nvPr/>
        </p:nvCxnSpPr>
        <p:spPr>
          <a:xfrm>
            <a:off x="5540869" y="3676603"/>
            <a:ext cx="183011" cy="3671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322A129-96B9-18EC-2E8B-D79142E32A84}"/>
              </a:ext>
            </a:extLst>
          </p:cNvPr>
          <p:cNvCxnSpPr>
            <a:cxnSpLocks/>
            <a:stCxn id="15" idx="3"/>
            <a:endCxn id="27" idx="0"/>
          </p:cNvCxnSpPr>
          <p:nvPr/>
        </p:nvCxnSpPr>
        <p:spPr>
          <a:xfrm flipH="1">
            <a:off x="6439706" y="3676602"/>
            <a:ext cx="248497" cy="3671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4ADD016-BBAC-DD46-50D8-AD4CE0888F72}"/>
              </a:ext>
            </a:extLst>
          </p:cNvPr>
          <p:cNvCxnSpPr>
            <a:cxnSpLocks/>
            <a:stCxn id="15" idx="5"/>
            <a:endCxn id="28" idx="0"/>
          </p:cNvCxnSpPr>
          <p:nvPr/>
        </p:nvCxnSpPr>
        <p:spPr>
          <a:xfrm>
            <a:off x="6993673" y="3676602"/>
            <a:ext cx="153992" cy="3671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AF1342F-9B25-6A51-D378-9012E82EEFF5}"/>
              </a:ext>
            </a:extLst>
          </p:cNvPr>
          <p:cNvCxnSpPr>
            <a:cxnSpLocks/>
            <a:stCxn id="16" idx="3"/>
            <a:endCxn id="29" idx="0"/>
          </p:cNvCxnSpPr>
          <p:nvPr/>
        </p:nvCxnSpPr>
        <p:spPr>
          <a:xfrm flipH="1">
            <a:off x="7896827" y="3676602"/>
            <a:ext cx="212108" cy="3671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98E5127-442D-7978-6934-64E815E069A9}"/>
              </a:ext>
            </a:extLst>
          </p:cNvPr>
          <p:cNvCxnSpPr>
            <a:cxnSpLocks/>
            <a:stCxn id="16" idx="5"/>
            <a:endCxn id="30" idx="0"/>
          </p:cNvCxnSpPr>
          <p:nvPr/>
        </p:nvCxnSpPr>
        <p:spPr>
          <a:xfrm>
            <a:off x="8414405" y="3676602"/>
            <a:ext cx="213584" cy="3671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B64FBE2-CB88-A824-FAB1-B3D327F53320}"/>
              </a:ext>
            </a:extLst>
          </p:cNvPr>
          <p:cNvCxnSpPr>
            <a:cxnSpLocks/>
            <a:stCxn id="17" idx="3"/>
            <a:endCxn id="31" idx="0"/>
          </p:cNvCxnSpPr>
          <p:nvPr/>
        </p:nvCxnSpPr>
        <p:spPr>
          <a:xfrm flipH="1">
            <a:off x="9314307" y="3676601"/>
            <a:ext cx="233390" cy="3671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3CC8E65-D3E5-7AA5-ADCC-BDF95F777EEA}"/>
              </a:ext>
            </a:extLst>
          </p:cNvPr>
          <p:cNvCxnSpPr>
            <a:cxnSpLocks/>
            <a:stCxn id="17" idx="5"/>
            <a:endCxn id="32" idx="0"/>
          </p:cNvCxnSpPr>
          <p:nvPr/>
        </p:nvCxnSpPr>
        <p:spPr>
          <a:xfrm>
            <a:off x="9853167" y="3676601"/>
            <a:ext cx="198321" cy="3671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6DAD1C4-EEDF-7CDA-446D-975F372353DE}"/>
              </a:ext>
            </a:extLst>
          </p:cNvPr>
          <p:cNvCxnSpPr>
            <a:cxnSpLocks/>
            <a:stCxn id="18" idx="3"/>
            <a:endCxn id="33" idx="0"/>
          </p:cNvCxnSpPr>
          <p:nvPr/>
        </p:nvCxnSpPr>
        <p:spPr>
          <a:xfrm flipH="1">
            <a:off x="10788669" y="3676601"/>
            <a:ext cx="200788" cy="3671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065475F-6034-EDC1-683E-DF0151B01867}"/>
              </a:ext>
            </a:extLst>
          </p:cNvPr>
          <p:cNvCxnSpPr>
            <a:cxnSpLocks/>
            <a:stCxn id="18" idx="5"/>
            <a:endCxn id="34" idx="0"/>
          </p:cNvCxnSpPr>
          <p:nvPr/>
        </p:nvCxnSpPr>
        <p:spPr>
          <a:xfrm>
            <a:off x="11294927" y="3676601"/>
            <a:ext cx="209568" cy="3671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6DE74F6-493A-7A9B-7B67-A7C67E6D6E00}"/>
              </a:ext>
            </a:extLst>
          </p:cNvPr>
          <p:cNvCxnSpPr>
            <a:cxnSpLocks/>
            <a:stCxn id="10" idx="5"/>
            <a:endCxn id="18" idx="1"/>
          </p:cNvCxnSpPr>
          <p:nvPr/>
        </p:nvCxnSpPr>
        <p:spPr>
          <a:xfrm>
            <a:off x="10568070" y="2971751"/>
            <a:ext cx="421387" cy="39938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7EBBC05-0034-63ED-C918-E76496FEAC24}"/>
              </a:ext>
            </a:extLst>
          </p:cNvPr>
          <p:cNvCxnSpPr>
            <a:cxnSpLocks/>
            <a:stCxn id="6" idx="6"/>
            <a:endCxn id="10" idx="1"/>
          </p:cNvCxnSpPr>
          <p:nvPr/>
        </p:nvCxnSpPr>
        <p:spPr>
          <a:xfrm>
            <a:off x="9191562" y="2085093"/>
            <a:ext cx="1071038" cy="58118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DBC8D72-ADB8-2092-5FCA-231C432B87C9}"/>
              </a:ext>
            </a:extLst>
          </p:cNvPr>
          <p:cNvCxnSpPr>
            <a:cxnSpLocks/>
            <a:stCxn id="82" idx="3"/>
            <a:endCxn id="6" idx="1"/>
          </p:cNvCxnSpPr>
          <p:nvPr/>
        </p:nvCxnSpPr>
        <p:spPr>
          <a:xfrm>
            <a:off x="7241183" y="1335876"/>
            <a:ext cx="1581644" cy="59648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6C40E1B-6E1F-48A3-9142-F2B212AEF538}"/>
              </a:ext>
            </a:extLst>
          </p:cNvPr>
          <p:cNvCxnSpPr>
            <a:cxnSpLocks/>
            <a:stCxn id="5" idx="6"/>
            <a:endCxn id="8" idx="1"/>
          </p:cNvCxnSpPr>
          <p:nvPr/>
        </p:nvCxnSpPr>
        <p:spPr>
          <a:xfrm>
            <a:off x="3432441" y="2085093"/>
            <a:ext cx="1069042" cy="57718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180AC3C-80A9-3A0F-A6C2-D5006AE9100D}"/>
              </a:ext>
            </a:extLst>
          </p:cNvPr>
          <p:cNvCxnSpPr>
            <a:cxnSpLocks/>
            <a:stCxn id="6" idx="2"/>
            <a:endCxn id="9" idx="7"/>
          </p:cNvCxnSpPr>
          <p:nvPr/>
        </p:nvCxnSpPr>
        <p:spPr>
          <a:xfrm flipH="1">
            <a:off x="7684505" y="2085093"/>
            <a:ext cx="1075057" cy="577179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BA52E3C-D8D0-FE42-84E0-CF9E467FD110}"/>
              </a:ext>
            </a:extLst>
          </p:cNvPr>
          <p:cNvCxnSpPr>
            <a:cxnSpLocks/>
            <a:stCxn id="9" idx="3"/>
            <a:endCxn id="15" idx="7"/>
          </p:cNvCxnSpPr>
          <p:nvPr/>
        </p:nvCxnSpPr>
        <p:spPr>
          <a:xfrm flipH="1">
            <a:off x="6993673" y="2967742"/>
            <a:ext cx="385362" cy="4033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41A8DD3-D00B-51D3-1B24-191B5727449F}"/>
              </a:ext>
            </a:extLst>
          </p:cNvPr>
          <p:cNvCxnSpPr>
            <a:cxnSpLocks/>
            <a:stCxn id="9" idx="5"/>
            <a:endCxn id="16" idx="1"/>
          </p:cNvCxnSpPr>
          <p:nvPr/>
        </p:nvCxnSpPr>
        <p:spPr>
          <a:xfrm>
            <a:off x="7684505" y="2967742"/>
            <a:ext cx="424430" cy="4033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F5B1F0C-9A9F-EF7B-D838-A5197A9A3F9C}"/>
              </a:ext>
            </a:extLst>
          </p:cNvPr>
          <p:cNvCxnSpPr>
            <a:cxnSpLocks/>
            <a:stCxn id="10" idx="3"/>
            <a:endCxn id="17" idx="7"/>
          </p:cNvCxnSpPr>
          <p:nvPr/>
        </p:nvCxnSpPr>
        <p:spPr>
          <a:xfrm flipH="1">
            <a:off x="9853167" y="2971751"/>
            <a:ext cx="409433" cy="39938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DA6D0FF-A8F6-44D8-813A-A8CDD7314276}"/>
              </a:ext>
            </a:extLst>
          </p:cNvPr>
          <p:cNvCxnSpPr>
            <a:cxnSpLocks/>
            <a:stCxn id="8" idx="5"/>
            <a:endCxn id="14" idx="1"/>
          </p:cNvCxnSpPr>
          <p:nvPr/>
        </p:nvCxnSpPr>
        <p:spPr>
          <a:xfrm>
            <a:off x="4806953" y="2967743"/>
            <a:ext cx="428446" cy="4033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A78B171-DA10-A11B-E839-FEBF0413FFDD}"/>
              </a:ext>
            </a:extLst>
          </p:cNvPr>
          <p:cNvCxnSpPr>
            <a:cxnSpLocks/>
            <a:stCxn id="8" idx="3"/>
            <a:endCxn id="13" idx="7"/>
          </p:cNvCxnSpPr>
          <p:nvPr/>
        </p:nvCxnSpPr>
        <p:spPr>
          <a:xfrm flipH="1">
            <a:off x="4104101" y="2967743"/>
            <a:ext cx="397382" cy="4033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3EA01D6-4F46-EA6A-19B5-0654BEC3BD57}"/>
              </a:ext>
            </a:extLst>
          </p:cNvPr>
          <p:cNvCxnSpPr>
            <a:cxnSpLocks/>
            <a:stCxn id="7" idx="5"/>
            <a:endCxn id="12" idx="1"/>
          </p:cNvCxnSpPr>
          <p:nvPr/>
        </p:nvCxnSpPr>
        <p:spPr>
          <a:xfrm>
            <a:off x="1929401" y="2967743"/>
            <a:ext cx="432462" cy="4033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ACE9FBC-946F-4CF0-FBFA-3F342F3782AF}"/>
              </a:ext>
            </a:extLst>
          </p:cNvPr>
          <p:cNvCxnSpPr>
            <a:cxnSpLocks/>
          </p:cNvCxnSpPr>
          <p:nvPr/>
        </p:nvCxnSpPr>
        <p:spPr>
          <a:xfrm flipV="1">
            <a:off x="558790" y="4651847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BCA7669-F9A3-77AD-D7CD-388D69E29664}"/>
              </a:ext>
            </a:extLst>
          </p:cNvPr>
          <p:cNvCxnSpPr>
            <a:cxnSpLocks/>
          </p:cNvCxnSpPr>
          <p:nvPr/>
        </p:nvCxnSpPr>
        <p:spPr>
          <a:xfrm flipV="1">
            <a:off x="558789" y="4817555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961392D-43CC-C012-DE66-678CAE9A179F}"/>
              </a:ext>
            </a:extLst>
          </p:cNvPr>
          <p:cNvCxnSpPr>
            <a:cxnSpLocks/>
          </p:cNvCxnSpPr>
          <p:nvPr/>
        </p:nvCxnSpPr>
        <p:spPr>
          <a:xfrm flipV="1">
            <a:off x="558789" y="4983263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FCDD7D6D-191E-588F-D550-294F6CAD5394}"/>
              </a:ext>
            </a:extLst>
          </p:cNvPr>
          <p:cNvSpPr/>
          <p:nvPr/>
        </p:nvSpPr>
        <p:spPr>
          <a:xfrm>
            <a:off x="4950812" y="1133678"/>
            <a:ext cx="2290371" cy="40439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Final consumer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A931FC4-B29B-5B27-D3E9-A3042C553EDA}"/>
              </a:ext>
            </a:extLst>
          </p:cNvPr>
          <p:cNvSpPr>
            <a:spLocks noChangeAspect="1"/>
          </p:cNvSpPr>
          <p:nvPr/>
        </p:nvSpPr>
        <p:spPr>
          <a:xfrm>
            <a:off x="520909" y="1130853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94F990-58D0-2138-CBD0-DE7C45098C5D}"/>
              </a:ext>
            </a:extLst>
          </p:cNvPr>
          <p:cNvSpPr txBox="1"/>
          <p:nvPr/>
        </p:nvSpPr>
        <p:spPr>
          <a:xfrm>
            <a:off x="1023114" y="1208354"/>
            <a:ext cx="133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A03DB02-3823-C02A-636A-6A09C5D99350}"/>
              </a:ext>
            </a:extLst>
          </p:cNvPr>
          <p:cNvSpPr>
            <a:spLocks noChangeAspect="1"/>
          </p:cNvSpPr>
          <p:nvPr/>
        </p:nvSpPr>
        <p:spPr>
          <a:xfrm>
            <a:off x="1989422" y="1130853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B5CE8D9-7746-AB55-0B3C-48A18E70EC04}"/>
              </a:ext>
            </a:extLst>
          </p:cNvPr>
          <p:cNvSpPr txBox="1"/>
          <p:nvPr/>
        </p:nvSpPr>
        <p:spPr>
          <a:xfrm>
            <a:off x="2505070" y="1208354"/>
            <a:ext cx="133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Upstream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2405DCE-0FFF-75DA-024D-D55951156995}"/>
              </a:ext>
            </a:extLst>
          </p:cNvPr>
          <p:cNvSpPr txBox="1"/>
          <p:nvPr/>
        </p:nvSpPr>
        <p:spPr>
          <a:xfrm>
            <a:off x="555780" y="781344"/>
            <a:ext cx="133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91325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AF935-1BD2-6EC8-76E8-41F87DA45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B81DDAF6-24D4-10E9-5471-4DBD86576A23}"/>
              </a:ext>
            </a:extLst>
          </p:cNvPr>
          <p:cNvSpPr>
            <a:spLocks noChangeAspect="1"/>
          </p:cNvSpPr>
          <p:nvPr/>
        </p:nvSpPr>
        <p:spPr>
          <a:xfrm>
            <a:off x="3000441" y="1869093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C25864-AB8C-62EE-95F1-580ECFB172A6}"/>
              </a:ext>
            </a:extLst>
          </p:cNvPr>
          <p:cNvSpPr>
            <a:spLocks noChangeAspect="1"/>
          </p:cNvSpPr>
          <p:nvPr/>
        </p:nvSpPr>
        <p:spPr>
          <a:xfrm>
            <a:off x="8759562" y="1869093"/>
            <a:ext cx="432000" cy="432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F7592B-7153-5FA7-BE0D-CE925A1BDCB7}"/>
              </a:ext>
            </a:extLst>
          </p:cNvPr>
          <p:cNvSpPr>
            <a:spLocks noChangeAspect="1"/>
          </p:cNvSpPr>
          <p:nvPr/>
        </p:nvSpPr>
        <p:spPr>
          <a:xfrm>
            <a:off x="1560666" y="2599008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577470-D0AF-BB4C-C3B1-CB25E2BF7A83}"/>
              </a:ext>
            </a:extLst>
          </p:cNvPr>
          <p:cNvSpPr>
            <a:spLocks noChangeAspect="1"/>
          </p:cNvSpPr>
          <p:nvPr/>
        </p:nvSpPr>
        <p:spPr>
          <a:xfrm>
            <a:off x="4438218" y="2599008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C88CF7-0B0C-F433-DB27-E5C3F7BFF428}"/>
              </a:ext>
            </a:extLst>
          </p:cNvPr>
          <p:cNvSpPr>
            <a:spLocks noChangeAspect="1"/>
          </p:cNvSpPr>
          <p:nvPr/>
        </p:nvSpPr>
        <p:spPr>
          <a:xfrm>
            <a:off x="7315770" y="2599007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791DC0E-4410-CF63-7783-6475A4310C65}"/>
              </a:ext>
            </a:extLst>
          </p:cNvPr>
          <p:cNvSpPr>
            <a:spLocks noChangeAspect="1"/>
          </p:cNvSpPr>
          <p:nvPr/>
        </p:nvSpPr>
        <p:spPr>
          <a:xfrm>
            <a:off x="10199335" y="2603016"/>
            <a:ext cx="432000" cy="432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7FF91B-C70A-2B51-9B12-CB89EFF2198A}"/>
              </a:ext>
            </a:extLst>
          </p:cNvPr>
          <p:cNvSpPr>
            <a:spLocks noChangeAspect="1"/>
          </p:cNvSpPr>
          <p:nvPr/>
        </p:nvSpPr>
        <p:spPr>
          <a:xfrm>
            <a:off x="834756" y="3307869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FB76597-61DB-3EF0-000D-CD6B3DAEEA9A}"/>
              </a:ext>
            </a:extLst>
          </p:cNvPr>
          <p:cNvSpPr>
            <a:spLocks noChangeAspect="1"/>
          </p:cNvSpPr>
          <p:nvPr/>
        </p:nvSpPr>
        <p:spPr>
          <a:xfrm>
            <a:off x="2298598" y="3307869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3A07AFE-877D-996D-F18E-918AEF13C19F}"/>
              </a:ext>
            </a:extLst>
          </p:cNvPr>
          <p:cNvSpPr>
            <a:spLocks noChangeAspect="1"/>
          </p:cNvSpPr>
          <p:nvPr/>
        </p:nvSpPr>
        <p:spPr>
          <a:xfrm>
            <a:off x="3735366" y="3307869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4E94950-671D-96AD-E4B6-BB1D48313BCA}"/>
              </a:ext>
            </a:extLst>
          </p:cNvPr>
          <p:cNvSpPr>
            <a:spLocks noChangeAspect="1"/>
          </p:cNvSpPr>
          <p:nvPr/>
        </p:nvSpPr>
        <p:spPr>
          <a:xfrm>
            <a:off x="5172134" y="3307868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C0C4933-D658-84A1-EAA8-4D67E3B46BDC}"/>
              </a:ext>
            </a:extLst>
          </p:cNvPr>
          <p:cNvSpPr>
            <a:spLocks noChangeAspect="1"/>
          </p:cNvSpPr>
          <p:nvPr/>
        </p:nvSpPr>
        <p:spPr>
          <a:xfrm>
            <a:off x="6624938" y="3307867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DD0E687-CBEA-E998-91A0-DA1350182FB7}"/>
              </a:ext>
            </a:extLst>
          </p:cNvPr>
          <p:cNvSpPr>
            <a:spLocks noChangeAspect="1"/>
          </p:cNvSpPr>
          <p:nvPr/>
        </p:nvSpPr>
        <p:spPr>
          <a:xfrm>
            <a:off x="8045670" y="3307867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799D6E-11EF-1FDA-0D0F-2AE2FF5EB95D}"/>
              </a:ext>
            </a:extLst>
          </p:cNvPr>
          <p:cNvSpPr>
            <a:spLocks noChangeAspect="1"/>
          </p:cNvSpPr>
          <p:nvPr/>
        </p:nvSpPr>
        <p:spPr>
          <a:xfrm>
            <a:off x="9484432" y="3307866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EC6E2ED-2D39-C30F-BA6F-CFECBA8EE8A7}"/>
              </a:ext>
            </a:extLst>
          </p:cNvPr>
          <p:cNvSpPr>
            <a:spLocks noChangeAspect="1"/>
          </p:cNvSpPr>
          <p:nvPr/>
        </p:nvSpPr>
        <p:spPr>
          <a:xfrm>
            <a:off x="10926192" y="3307866"/>
            <a:ext cx="432000" cy="432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3EFFD6C-D6C9-2C53-ED6C-553B90C05B60}"/>
              </a:ext>
            </a:extLst>
          </p:cNvPr>
          <p:cNvSpPr>
            <a:spLocks noChangeAspect="1"/>
          </p:cNvSpPr>
          <p:nvPr/>
        </p:nvSpPr>
        <p:spPr>
          <a:xfrm>
            <a:off x="472755" y="4043798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A51C611-6CD6-4C6D-B862-3F2824B94ADE}"/>
              </a:ext>
            </a:extLst>
          </p:cNvPr>
          <p:cNvSpPr>
            <a:spLocks noChangeAspect="1"/>
          </p:cNvSpPr>
          <p:nvPr/>
        </p:nvSpPr>
        <p:spPr>
          <a:xfrm>
            <a:off x="1208687" y="4043796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63035A4-6FFE-DAF5-00BF-E46E29047FB3}"/>
              </a:ext>
            </a:extLst>
          </p:cNvPr>
          <p:cNvSpPr>
            <a:spLocks noChangeAspect="1"/>
          </p:cNvSpPr>
          <p:nvPr/>
        </p:nvSpPr>
        <p:spPr>
          <a:xfrm>
            <a:off x="1924513" y="4043796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3B35190-7EBF-E63B-7BBE-B988176C213C}"/>
              </a:ext>
            </a:extLst>
          </p:cNvPr>
          <p:cNvSpPr>
            <a:spLocks noChangeAspect="1"/>
          </p:cNvSpPr>
          <p:nvPr/>
        </p:nvSpPr>
        <p:spPr>
          <a:xfrm>
            <a:off x="2650472" y="4043796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E916FD-1D87-DA74-2F29-CAE8AC57C9AE}"/>
              </a:ext>
            </a:extLst>
          </p:cNvPr>
          <p:cNvSpPr>
            <a:spLocks noChangeAspect="1"/>
          </p:cNvSpPr>
          <p:nvPr/>
        </p:nvSpPr>
        <p:spPr>
          <a:xfrm>
            <a:off x="3357329" y="4043796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3F9B253-52F7-3384-87C2-E3F5931F6FF5}"/>
              </a:ext>
            </a:extLst>
          </p:cNvPr>
          <p:cNvSpPr>
            <a:spLocks noChangeAspect="1"/>
          </p:cNvSpPr>
          <p:nvPr/>
        </p:nvSpPr>
        <p:spPr>
          <a:xfrm>
            <a:off x="4079176" y="4043795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F676A8A-54D4-429A-BB4D-F557A825B2C2}"/>
              </a:ext>
            </a:extLst>
          </p:cNvPr>
          <p:cNvSpPr>
            <a:spLocks noChangeAspect="1"/>
          </p:cNvSpPr>
          <p:nvPr/>
        </p:nvSpPr>
        <p:spPr>
          <a:xfrm>
            <a:off x="4771043" y="4043795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E8BF5B7-12EC-EEBE-15B9-45393F0826E6}"/>
              </a:ext>
            </a:extLst>
          </p:cNvPr>
          <p:cNvSpPr>
            <a:spLocks noChangeAspect="1"/>
          </p:cNvSpPr>
          <p:nvPr/>
        </p:nvSpPr>
        <p:spPr>
          <a:xfrm>
            <a:off x="5507880" y="4043794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7F91FA0-07B6-4CAE-0874-535E017F884E}"/>
              </a:ext>
            </a:extLst>
          </p:cNvPr>
          <p:cNvSpPr>
            <a:spLocks noChangeAspect="1"/>
          </p:cNvSpPr>
          <p:nvPr/>
        </p:nvSpPr>
        <p:spPr>
          <a:xfrm>
            <a:off x="6223706" y="4043793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4BD759A-5310-5DFC-4C17-173C869518A1}"/>
              </a:ext>
            </a:extLst>
          </p:cNvPr>
          <p:cNvSpPr>
            <a:spLocks noChangeAspect="1"/>
          </p:cNvSpPr>
          <p:nvPr/>
        </p:nvSpPr>
        <p:spPr>
          <a:xfrm>
            <a:off x="6949665" y="4043792"/>
            <a:ext cx="396000" cy="396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8CE5D78-DDF5-A100-AE4A-D7C655788947}"/>
              </a:ext>
            </a:extLst>
          </p:cNvPr>
          <p:cNvSpPr>
            <a:spLocks noChangeAspect="1"/>
          </p:cNvSpPr>
          <p:nvPr/>
        </p:nvSpPr>
        <p:spPr>
          <a:xfrm>
            <a:off x="7680827" y="4043792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5A4D74B-45B0-7F87-A1EE-D983676DCDE6}"/>
              </a:ext>
            </a:extLst>
          </p:cNvPr>
          <p:cNvSpPr>
            <a:spLocks noChangeAspect="1"/>
          </p:cNvSpPr>
          <p:nvPr/>
        </p:nvSpPr>
        <p:spPr>
          <a:xfrm>
            <a:off x="8411989" y="4043792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8CD9BC7-645C-E83D-A338-D9759CDE9973}"/>
              </a:ext>
            </a:extLst>
          </p:cNvPr>
          <p:cNvSpPr>
            <a:spLocks noChangeAspect="1"/>
          </p:cNvSpPr>
          <p:nvPr/>
        </p:nvSpPr>
        <p:spPr>
          <a:xfrm>
            <a:off x="9098307" y="4043792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849ABB3-CDE6-C6A9-0CA9-4E7E03DCF008}"/>
              </a:ext>
            </a:extLst>
          </p:cNvPr>
          <p:cNvSpPr>
            <a:spLocks noChangeAspect="1"/>
          </p:cNvSpPr>
          <p:nvPr/>
        </p:nvSpPr>
        <p:spPr>
          <a:xfrm>
            <a:off x="9835488" y="4043792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4C5F906-6195-E5F8-FBF8-1D0C653FEF33}"/>
              </a:ext>
            </a:extLst>
          </p:cNvPr>
          <p:cNvSpPr>
            <a:spLocks noChangeAspect="1"/>
          </p:cNvSpPr>
          <p:nvPr/>
        </p:nvSpPr>
        <p:spPr>
          <a:xfrm>
            <a:off x="10572669" y="4043791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C99BA17-684D-2C02-621D-0AE0D5389D6F}"/>
              </a:ext>
            </a:extLst>
          </p:cNvPr>
          <p:cNvSpPr>
            <a:spLocks noChangeAspect="1"/>
          </p:cNvSpPr>
          <p:nvPr/>
        </p:nvSpPr>
        <p:spPr>
          <a:xfrm>
            <a:off x="11288495" y="4043791"/>
            <a:ext cx="432000" cy="432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2C635AA-BBC2-6454-71DD-0FCEB3A67F0A}"/>
              </a:ext>
            </a:extLst>
          </p:cNvPr>
          <p:cNvCxnSpPr>
            <a:cxnSpLocks/>
            <a:stCxn id="82" idx="1"/>
            <a:endCxn id="5" idx="7"/>
          </p:cNvCxnSpPr>
          <p:nvPr/>
        </p:nvCxnSpPr>
        <p:spPr>
          <a:xfrm flipH="1">
            <a:off x="3369176" y="1335876"/>
            <a:ext cx="1581636" cy="59648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BC34752-A119-94AB-F88B-D144D464B6ED}"/>
              </a:ext>
            </a:extLst>
          </p:cNvPr>
          <p:cNvCxnSpPr>
            <a:cxnSpLocks/>
            <a:stCxn id="5" idx="2"/>
            <a:endCxn id="7" idx="7"/>
          </p:cNvCxnSpPr>
          <p:nvPr/>
        </p:nvCxnSpPr>
        <p:spPr>
          <a:xfrm flipH="1">
            <a:off x="1929401" y="2085093"/>
            <a:ext cx="1071040" cy="57718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71AF7DF-BAAC-8606-3717-8F5FBB0075C3}"/>
              </a:ext>
            </a:extLst>
          </p:cNvPr>
          <p:cNvCxnSpPr>
            <a:cxnSpLocks/>
            <a:stCxn id="7" idx="3"/>
            <a:endCxn id="11" idx="7"/>
          </p:cNvCxnSpPr>
          <p:nvPr/>
        </p:nvCxnSpPr>
        <p:spPr>
          <a:xfrm flipH="1">
            <a:off x="1203491" y="2967743"/>
            <a:ext cx="420440" cy="4033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E79D1D8-15BA-1885-9436-EE5DBA83F8F1}"/>
              </a:ext>
            </a:extLst>
          </p:cNvPr>
          <p:cNvCxnSpPr>
            <a:cxnSpLocks/>
            <a:stCxn id="11" idx="3"/>
            <a:endCxn id="19" idx="0"/>
          </p:cNvCxnSpPr>
          <p:nvPr/>
        </p:nvCxnSpPr>
        <p:spPr>
          <a:xfrm flipH="1">
            <a:off x="688755" y="3676604"/>
            <a:ext cx="209266" cy="36719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EFD670-458D-E8E9-1D74-46599CE9831C}"/>
              </a:ext>
            </a:extLst>
          </p:cNvPr>
          <p:cNvCxnSpPr>
            <a:cxnSpLocks/>
            <a:stCxn id="11" idx="5"/>
            <a:endCxn id="20" idx="0"/>
          </p:cNvCxnSpPr>
          <p:nvPr/>
        </p:nvCxnSpPr>
        <p:spPr>
          <a:xfrm>
            <a:off x="1203491" y="3676604"/>
            <a:ext cx="221196" cy="36719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CED7BD4-3770-E757-C9B9-B6A4AD2CFC0C}"/>
              </a:ext>
            </a:extLst>
          </p:cNvPr>
          <p:cNvCxnSpPr>
            <a:cxnSpLocks/>
            <a:stCxn id="12" idx="3"/>
            <a:endCxn id="21" idx="0"/>
          </p:cNvCxnSpPr>
          <p:nvPr/>
        </p:nvCxnSpPr>
        <p:spPr>
          <a:xfrm flipH="1">
            <a:off x="2140513" y="3676604"/>
            <a:ext cx="221350" cy="36719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C7E8764-8906-82F1-8009-2C86E172D077}"/>
              </a:ext>
            </a:extLst>
          </p:cNvPr>
          <p:cNvCxnSpPr>
            <a:cxnSpLocks/>
            <a:stCxn id="12" idx="5"/>
            <a:endCxn id="22" idx="0"/>
          </p:cNvCxnSpPr>
          <p:nvPr/>
        </p:nvCxnSpPr>
        <p:spPr>
          <a:xfrm>
            <a:off x="2667333" y="3676604"/>
            <a:ext cx="199139" cy="36719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9582980-3987-BEFD-7AB3-376D4EC828AE}"/>
              </a:ext>
            </a:extLst>
          </p:cNvPr>
          <p:cNvCxnSpPr>
            <a:cxnSpLocks/>
            <a:stCxn id="13" idx="3"/>
            <a:endCxn id="23" idx="0"/>
          </p:cNvCxnSpPr>
          <p:nvPr/>
        </p:nvCxnSpPr>
        <p:spPr>
          <a:xfrm flipH="1">
            <a:off x="3573329" y="3676604"/>
            <a:ext cx="225302" cy="36719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DB2695-2E2C-06BF-CC8E-EC6509D076B3}"/>
              </a:ext>
            </a:extLst>
          </p:cNvPr>
          <p:cNvCxnSpPr>
            <a:cxnSpLocks/>
            <a:stCxn id="13" idx="5"/>
            <a:endCxn id="24" idx="0"/>
          </p:cNvCxnSpPr>
          <p:nvPr/>
        </p:nvCxnSpPr>
        <p:spPr>
          <a:xfrm>
            <a:off x="4104101" y="3676604"/>
            <a:ext cx="191075" cy="3671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FF7FEBF-C380-6644-04D6-2D87393A7F9C}"/>
              </a:ext>
            </a:extLst>
          </p:cNvPr>
          <p:cNvCxnSpPr>
            <a:cxnSpLocks/>
            <a:stCxn id="14" idx="3"/>
            <a:endCxn id="25" idx="0"/>
          </p:cNvCxnSpPr>
          <p:nvPr/>
        </p:nvCxnSpPr>
        <p:spPr>
          <a:xfrm flipH="1">
            <a:off x="4987043" y="3676603"/>
            <a:ext cx="248356" cy="36719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E2AE274-2C5D-8390-C073-DC923560A67E}"/>
              </a:ext>
            </a:extLst>
          </p:cNvPr>
          <p:cNvCxnSpPr>
            <a:cxnSpLocks/>
            <a:stCxn id="14" idx="5"/>
            <a:endCxn id="26" idx="0"/>
          </p:cNvCxnSpPr>
          <p:nvPr/>
        </p:nvCxnSpPr>
        <p:spPr>
          <a:xfrm>
            <a:off x="5540869" y="3676603"/>
            <a:ext cx="183011" cy="3671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5E73F4B-3245-C446-619F-1F2F5EE0ECA3}"/>
              </a:ext>
            </a:extLst>
          </p:cNvPr>
          <p:cNvCxnSpPr>
            <a:cxnSpLocks/>
            <a:stCxn id="15" idx="3"/>
            <a:endCxn id="27" idx="0"/>
          </p:cNvCxnSpPr>
          <p:nvPr/>
        </p:nvCxnSpPr>
        <p:spPr>
          <a:xfrm flipH="1">
            <a:off x="6439706" y="3676602"/>
            <a:ext cx="248497" cy="3671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060D574-A8CA-B2EB-AE53-B4389B1C3D12}"/>
              </a:ext>
            </a:extLst>
          </p:cNvPr>
          <p:cNvCxnSpPr>
            <a:cxnSpLocks/>
            <a:stCxn id="15" idx="5"/>
            <a:endCxn id="28" idx="0"/>
          </p:cNvCxnSpPr>
          <p:nvPr/>
        </p:nvCxnSpPr>
        <p:spPr>
          <a:xfrm>
            <a:off x="6993673" y="3676602"/>
            <a:ext cx="153992" cy="3671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7093E5A-019C-BE14-3E47-2850E11B3790}"/>
              </a:ext>
            </a:extLst>
          </p:cNvPr>
          <p:cNvCxnSpPr>
            <a:cxnSpLocks/>
            <a:stCxn id="16" idx="3"/>
            <a:endCxn id="29" idx="0"/>
          </p:cNvCxnSpPr>
          <p:nvPr/>
        </p:nvCxnSpPr>
        <p:spPr>
          <a:xfrm flipH="1">
            <a:off x="7896827" y="3676602"/>
            <a:ext cx="212108" cy="3671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B1CCCF2-2ADF-AF11-4251-B83F5FA98981}"/>
              </a:ext>
            </a:extLst>
          </p:cNvPr>
          <p:cNvCxnSpPr>
            <a:cxnSpLocks/>
            <a:stCxn id="16" idx="5"/>
            <a:endCxn id="30" idx="0"/>
          </p:cNvCxnSpPr>
          <p:nvPr/>
        </p:nvCxnSpPr>
        <p:spPr>
          <a:xfrm>
            <a:off x="8414405" y="3676602"/>
            <a:ext cx="213584" cy="3671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9DD46F3-0DEB-9115-4576-4B8981AF3FFA}"/>
              </a:ext>
            </a:extLst>
          </p:cNvPr>
          <p:cNvCxnSpPr>
            <a:cxnSpLocks/>
            <a:stCxn id="17" idx="3"/>
            <a:endCxn id="31" idx="0"/>
          </p:cNvCxnSpPr>
          <p:nvPr/>
        </p:nvCxnSpPr>
        <p:spPr>
          <a:xfrm flipH="1">
            <a:off x="9314307" y="3676601"/>
            <a:ext cx="233390" cy="3671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168D252-5819-0883-3D48-A914E3D36751}"/>
              </a:ext>
            </a:extLst>
          </p:cNvPr>
          <p:cNvCxnSpPr>
            <a:cxnSpLocks/>
            <a:stCxn id="17" idx="5"/>
            <a:endCxn id="32" idx="0"/>
          </p:cNvCxnSpPr>
          <p:nvPr/>
        </p:nvCxnSpPr>
        <p:spPr>
          <a:xfrm>
            <a:off x="9853167" y="3676601"/>
            <a:ext cx="198321" cy="3671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2928BF1-DCBC-66DE-1CAC-3524F5F064D8}"/>
              </a:ext>
            </a:extLst>
          </p:cNvPr>
          <p:cNvCxnSpPr>
            <a:cxnSpLocks/>
            <a:stCxn id="18" idx="3"/>
            <a:endCxn id="33" idx="0"/>
          </p:cNvCxnSpPr>
          <p:nvPr/>
        </p:nvCxnSpPr>
        <p:spPr>
          <a:xfrm flipH="1">
            <a:off x="10788669" y="3676601"/>
            <a:ext cx="200788" cy="3671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572E44F-C278-E081-3C6C-762C27A63209}"/>
              </a:ext>
            </a:extLst>
          </p:cNvPr>
          <p:cNvCxnSpPr>
            <a:cxnSpLocks/>
            <a:stCxn id="18" idx="5"/>
            <a:endCxn id="34" idx="0"/>
          </p:cNvCxnSpPr>
          <p:nvPr/>
        </p:nvCxnSpPr>
        <p:spPr>
          <a:xfrm>
            <a:off x="11294927" y="3676601"/>
            <a:ext cx="209568" cy="3671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AD8D215-6EBF-5628-05AB-D09199CA657E}"/>
              </a:ext>
            </a:extLst>
          </p:cNvPr>
          <p:cNvCxnSpPr>
            <a:cxnSpLocks/>
            <a:stCxn id="10" idx="5"/>
            <a:endCxn id="18" idx="1"/>
          </p:cNvCxnSpPr>
          <p:nvPr/>
        </p:nvCxnSpPr>
        <p:spPr>
          <a:xfrm>
            <a:off x="10568070" y="2971751"/>
            <a:ext cx="421387" cy="39938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9C91388-E2CB-F757-0F7D-F318700E92C0}"/>
              </a:ext>
            </a:extLst>
          </p:cNvPr>
          <p:cNvCxnSpPr>
            <a:cxnSpLocks/>
            <a:stCxn id="6" idx="6"/>
            <a:endCxn id="10" idx="1"/>
          </p:cNvCxnSpPr>
          <p:nvPr/>
        </p:nvCxnSpPr>
        <p:spPr>
          <a:xfrm>
            <a:off x="9191562" y="2085093"/>
            <a:ext cx="1071038" cy="58118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C4EF49E-4A99-DD28-488E-52F349BC81A9}"/>
              </a:ext>
            </a:extLst>
          </p:cNvPr>
          <p:cNvCxnSpPr>
            <a:cxnSpLocks/>
            <a:stCxn id="82" idx="3"/>
            <a:endCxn id="6" idx="1"/>
          </p:cNvCxnSpPr>
          <p:nvPr/>
        </p:nvCxnSpPr>
        <p:spPr>
          <a:xfrm>
            <a:off x="7241183" y="1335876"/>
            <a:ext cx="1581644" cy="59648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5D16FEE-F989-5CB9-7814-BDD952AEB839}"/>
              </a:ext>
            </a:extLst>
          </p:cNvPr>
          <p:cNvCxnSpPr>
            <a:cxnSpLocks/>
            <a:stCxn id="5" idx="6"/>
            <a:endCxn id="8" idx="1"/>
          </p:cNvCxnSpPr>
          <p:nvPr/>
        </p:nvCxnSpPr>
        <p:spPr>
          <a:xfrm>
            <a:off x="3432441" y="2085093"/>
            <a:ext cx="1069042" cy="57718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B750C4C-C29E-AAC9-E39F-BBC5D5952B42}"/>
              </a:ext>
            </a:extLst>
          </p:cNvPr>
          <p:cNvCxnSpPr>
            <a:cxnSpLocks/>
            <a:stCxn id="6" idx="2"/>
            <a:endCxn id="9" idx="7"/>
          </p:cNvCxnSpPr>
          <p:nvPr/>
        </p:nvCxnSpPr>
        <p:spPr>
          <a:xfrm flipH="1">
            <a:off x="7684505" y="2085093"/>
            <a:ext cx="1075057" cy="577179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AB34033-2DA4-6CAE-755D-634C4D67962D}"/>
              </a:ext>
            </a:extLst>
          </p:cNvPr>
          <p:cNvCxnSpPr>
            <a:cxnSpLocks/>
            <a:stCxn id="9" idx="3"/>
            <a:endCxn id="15" idx="7"/>
          </p:cNvCxnSpPr>
          <p:nvPr/>
        </p:nvCxnSpPr>
        <p:spPr>
          <a:xfrm flipH="1">
            <a:off x="6993673" y="2967742"/>
            <a:ext cx="385362" cy="4033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B91FCE2-9A31-5B42-D919-AF4E3B1A3A14}"/>
              </a:ext>
            </a:extLst>
          </p:cNvPr>
          <p:cNvCxnSpPr>
            <a:cxnSpLocks/>
            <a:stCxn id="9" idx="5"/>
            <a:endCxn id="16" idx="1"/>
          </p:cNvCxnSpPr>
          <p:nvPr/>
        </p:nvCxnSpPr>
        <p:spPr>
          <a:xfrm>
            <a:off x="7684505" y="2967742"/>
            <a:ext cx="424430" cy="4033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D29B2FE-D06B-F54B-092F-70FDB18353C5}"/>
              </a:ext>
            </a:extLst>
          </p:cNvPr>
          <p:cNvCxnSpPr>
            <a:cxnSpLocks/>
            <a:stCxn id="10" idx="3"/>
            <a:endCxn id="17" idx="7"/>
          </p:cNvCxnSpPr>
          <p:nvPr/>
        </p:nvCxnSpPr>
        <p:spPr>
          <a:xfrm flipH="1">
            <a:off x="9853167" y="2971751"/>
            <a:ext cx="409433" cy="39938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3DC226A-36EF-8878-B358-F02A6845E2ED}"/>
              </a:ext>
            </a:extLst>
          </p:cNvPr>
          <p:cNvCxnSpPr>
            <a:cxnSpLocks/>
            <a:stCxn id="8" idx="5"/>
            <a:endCxn id="14" idx="1"/>
          </p:cNvCxnSpPr>
          <p:nvPr/>
        </p:nvCxnSpPr>
        <p:spPr>
          <a:xfrm>
            <a:off x="4806953" y="2967743"/>
            <a:ext cx="428446" cy="4033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2FDDAD9-FE20-8063-0C60-2E52023F4C83}"/>
              </a:ext>
            </a:extLst>
          </p:cNvPr>
          <p:cNvCxnSpPr>
            <a:cxnSpLocks/>
            <a:stCxn id="8" idx="3"/>
            <a:endCxn id="13" idx="7"/>
          </p:cNvCxnSpPr>
          <p:nvPr/>
        </p:nvCxnSpPr>
        <p:spPr>
          <a:xfrm flipH="1">
            <a:off x="4104101" y="2967743"/>
            <a:ext cx="397382" cy="4033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70164C2-4E4E-87C0-0860-FE0D5146A2E3}"/>
              </a:ext>
            </a:extLst>
          </p:cNvPr>
          <p:cNvCxnSpPr>
            <a:cxnSpLocks/>
            <a:stCxn id="7" idx="5"/>
            <a:endCxn id="12" idx="1"/>
          </p:cNvCxnSpPr>
          <p:nvPr/>
        </p:nvCxnSpPr>
        <p:spPr>
          <a:xfrm>
            <a:off x="1929401" y="2967743"/>
            <a:ext cx="432462" cy="4033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7DE2BBA-DA6A-1727-31D7-6574C0156B31}"/>
              </a:ext>
            </a:extLst>
          </p:cNvPr>
          <p:cNvCxnSpPr>
            <a:cxnSpLocks/>
          </p:cNvCxnSpPr>
          <p:nvPr/>
        </p:nvCxnSpPr>
        <p:spPr>
          <a:xfrm flipV="1">
            <a:off x="558790" y="4651847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02573E4-71A6-B93B-2505-3D79F677387E}"/>
              </a:ext>
            </a:extLst>
          </p:cNvPr>
          <p:cNvCxnSpPr>
            <a:cxnSpLocks/>
          </p:cNvCxnSpPr>
          <p:nvPr/>
        </p:nvCxnSpPr>
        <p:spPr>
          <a:xfrm flipV="1">
            <a:off x="558789" y="4817555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BA822EF-1422-AF37-FF29-C99FDB260BFB}"/>
              </a:ext>
            </a:extLst>
          </p:cNvPr>
          <p:cNvCxnSpPr>
            <a:cxnSpLocks/>
          </p:cNvCxnSpPr>
          <p:nvPr/>
        </p:nvCxnSpPr>
        <p:spPr>
          <a:xfrm flipV="1">
            <a:off x="558789" y="4983263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8EBFF3C6-2784-0340-4FA2-4D6DE0AF2E91}"/>
              </a:ext>
            </a:extLst>
          </p:cNvPr>
          <p:cNvSpPr/>
          <p:nvPr/>
        </p:nvSpPr>
        <p:spPr>
          <a:xfrm>
            <a:off x="4950812" y="1133678"/>
            <a:ext cx="2290371" cy="40439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Final consumer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9A23696-A6CB-2D4D-BB31-1A7BCDC3FEB9}"/>
              </a:ext>
            </a:extLst>
          </p:cNvPr>
          <p:cNvSpPr>
            <a:spLocks noChangeAspect="1"/>
          </p:cNvSpPr>
          <p:nvPr/>
        </p:nvSpPr>
        <p:spPr>
          <a:xfrm>
            <a:off x="520909" y="1130853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0357791-AAEF-4BA4-5151-A6D6F61A9D1F}"/>
              </a:ext>
            </a:extLst>
          </p:cNvPr>
          <p:cNvSpPr txBox="1"/>
          <p:nvPr/>
        </p:nvSpPr>
        <p:spPr>
          <a:xfrm>
            <a:off x="1023114" y="1208354"/>
            <a:ext cx="133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5EB09C4-1580-1273-2E9C-C6F166B91E81}"/>
              </a:ext>
            </a:extLst>
          </p:cNvPr>
          <p:cNvSpPr>
            <a:spLocks noChangeAspect="1"/>
          </p:cNvSpPr>
          <p:nvPr/>
        </p:nvSpPr>
        <p:spPr>
          <a:xfrm>
            <a:off x="1989422" y="1130853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99D9762-2F5F-165E-D80B-C4E7BA34AD52}"/>
              </a:ext>
            </a:extLst>
          </p:cNvPr>
          <p:cNvSpPr txBox="1"/>
          <p:nvPr/>
        </p:nvSpPr>
        <p:spPr>
          <a:xfrm>
            <a:off x="2505070" y="1208354"/>
            <a:ext cx="133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Upstream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EAAFD95-F48A-8BA1-C299-A183A7775456}"/>
              </a:ext>
            </a:extLst>
          </p:cNvPr>
          <p:cNvSpPr>
            <a:spLocks noChangeAspect="1"/>
          </p:cNvSpPr>
          <p:nvPr/>
        </p:nvSpPr>
        <p:spPr>
          <a:xfrm>
            <a:off x="520909" y="1758703"/>
            <a:ext cx="432000" cy="432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7007BC3-A71F-02C5-12BF-873D902C372A}"/>
              </a:ext>
            </a:extLst>
          </p:cNvPr>
          <p:cNvSpPr txBox="1"/>
          <p:nvPr/>
        </p:nvSpPr>
        <p:spPr>
          <a:xfrm>
            <a:off x="1023114" y="1850048"/>
            <a:ext cx="133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Downstream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DCECA15-4987-6FF8-5CE4-3221FEF64B17}"/>
              </a:ext>
            </a:extLst>
          </p:cNvPr>
          <p:cNvSpPr txBox="1"/>
          <p:nvPr/>
        </p:nvSpPr>
        <p:spPr>
          <a:xfrm>
            <a:off x="555780" y="781344"/>
            <a:ext cx="133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1281645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259B2-85BC-6236-DEAC-C1A5C4374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6F88E7C-464F-AD88-32DD-50B1C28E0049}"/>
              </a:ext>
            </a:extLst>
          </p:cNvPr>
          <p:cNvSpPr>
            <a:spLocks noChangeAspect="1"/>
          </p:cNvSpPr>
          <p:nvPr/>
        </p:nvSpPr>
        <p:spPr>
          <a:xfrm>
            <a:off x="3000441" y="1869093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ACD17F-99E6-141D-73DE-DA0D52E9E92C}"/>
              </a:ext>
            </a:extLst>
          </p:cNvPr>
          <p:cNvSpPr>
            <a:spLocks noChangeAspect="1"/>
          </p:cNvSpPr>
          <p:nvPr/>
        </p:nvSpPr>
        <p:spPr>
          <a:xfrm>
            <a:off x="8759562" y="1869093"/>
            <a:ext cx="432000" cy="432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6D8859-D059-6729-BDCE-4D1D06079E43}"/>
              </a:ext>
            </a:extLst>
          </p:cNvPr>
          <p:cNvSpPr>
            <a:spLocks noChangeAspect="1"/>
          </p:cNvSpPr>
          <p:nvPr/>
        </p:nvSpPr>
        <p:spPr>
          <a:xfrm>
            <a:off x="1560666" y="2599008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CDB07A-7D5A-31EB-6FFB-F025276E43BD}"/>
              </a:ext>
            </a:extLst>
          </p:cNvPr>
          <p:cNvSpPr>
            <a:spLocks noChangeAspect="1"/>
          </p:cNvSpPr>
          <p:nvPr/>
        </p:nvSpPr>
        <p:spPr>
          <a:xfrm>
            <a:off x="4438218" y="2599008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D374F8-3A47-8A8E-2EC9-C8B4C1EC3963}"/>
              </a:ext>
            </a:extLst>
          </p:cNvPr>
          <p:cNvSpPr>
            <a:spLocks noChangeAspect="1"/>
          </p:cNvSpPr>
          <p:nvPr/>
        </p:nvSpPr>
        <p:spPr>
          <a:xfrm>
            <a:off x="7315770" y="2599007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E59DD7E-4E6E-9B4F-2EA0-C42B0DB6FD52}"/>
              </a:ext>
            </a:extLst>
          </p:cNvPr>
          <p:cNvSpPr>
            <a:spLocks noChangeAspect="1"/>
          </p:cNvSpPr>
          <p:nvPr/>
        </p:nvSpPr>
        <p:spPr>
          <a:xfrm>
            <a:off x="10199335" y="2603016"/>
            <a:ext cx="432000" cy="432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49BE958-B9B7-B4E5-8688-FA0BBFEEF374}"/>
              </a:ext>
            </a:extLst>
          </p:cNvPr>
          <p:cNvSpPr>
            <a:spLocks noChangeAspect="1"/>
          </p:cNvSpPr>
          <p:nvPr/>
        </p:nvSpPr>
        <p:spPr>
          <a:xfrm>
            <a:off x="834756" y="3307869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2AD47D-E452-C75B-54E4-583C4D641DAB}"/>
              </a:ext>
            </a:extLst>
          </p:cNvPr>
          <p:cNvSpPr>
            <a:spLocks noChangeAspect="1"/>
          </p:cNvSpPr>
          <p:nvPr/>
        </p:nvSpPr>
        <p:spPr>
          <a:xfrm>
            <a:off x="2298598" y="3307869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B9AE80-B70A-F022-A14F-AEF3F876C4F8}"/>
              </a:ext>
            </a:extLst>
          </p:cNvPr>
          <p:cNvSpPr>
            <a:spLocks noChangeAspect="1"/>
          </p:cNvSpPr>
          <p:nvPr/>
        </p:nvSpPr>
        <p:spPr>
          <a:xfrm>
            <a:off x="3735366" y="3307869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08E987-F699-ADAF-BD17-1028838785AD}"/>
              </a:ext>
            </a:extLst>
          </p:cNvPr>
          <p:cNvSpPr>
            <a:spLocks noChangeAspect="1"/>
          </p:cNvSpPr>
          <p:nvPr/>
        </p:nvSpPr>
        <p:spPr>
          <a:xfrm>
            <a:off x="5172134" y="3307868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F1E762-E2C9-CF9D-F617-C66DA8B4AC51}"/>
              </a:ext>
            </a:extLst>
          </p:cNvPr>
          <p:cNvSpPr>
            <a:spLocks noChangeAspect="1"/>
          </p:cNvSpPr>
          <p:nvPr/>
        </p:nvSpPr>
        <p:spPr>
          <a:xfrm>
            <a:off x="6624938" y="3307867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2B21F21-DBC3-9840-CB57-70FB6E4913A4}"/>
              </a:ext>
            </a:extLst>
          </p:cNvPr>
          <p:cNvSpPr>
            <a:spLocks noChangeAspect="1"/>
          </p:cNvSpPr>
          <p:nvPr/>
        </p:nvSpPr>
        <p:spPr>
          <a:xfrm>
            <a:off x="8045670" y="3307867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A0A74AE-0BAA-0A61-9BB1-BDF78CE2D39E}"/>
              </a:ext>
            </a:extLst>
          </p:cNvPr>
          <p:cNvSpPr>
            <a:spLocks noChangeAspect="1"/>
          </p:cNvSpPr>
          <p:nvPr/>
        </p:nvSpPr>
        <p:spPr>
          <a:xfrm>
            <a:off x="9484432" y="3307866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44C0946-A663-CCF7-53D2-7896912D90D2}"/>
              </a:ext>
            </a:extLst>
          </p:cNvPr>
          <p:cNvSpPr>
            <a:spLocks noChangeAspect="1"/>
          </p:cNvSpPr>
          <p:nvPr/>
        </p:nvSpPr>
        <p:spPr>
          <a:xfrm>
            <a:off x="10926192" y="3307866"/>
            <a:ext cx="432000" cy="432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0F87D32-40E5-A6C5-67E4-0029E31671BA}"/>
              </a:ext>
            </a:extLst>
          </p:cNvPr>
          <p:cNvSpPr>
            <a:spLocks noChangeAspect="1"/>
          </p:cNvSpPr>
          <p:nvPr/>
        </p:nvSpPr>
        <p:spPr>
          <a:xfrm>
            <a:off x="472755" y="4043798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A419D9-E63C-9567-1967-64C0290F3EEA}"/>
              </a:ext>
            </a:extLst>
          </p:cNvPr>
          <p:cNvSpPr>
            <a:spLocks noChangeAspect="1"/>
          </p:cNvSpPr>
          <p:nvPr/>
        </p:nvSpPr>
        <p:spPr>
          <a:xfrm>
            <a:off x="1208687" y="4043796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15650B-8B62-1A23-422B-FCCD9A2C2E3A}"/>
              </a:ext>
            </a:extLst>
          </p:cNvPr>
          <p:cNvSpPr>
            <a:spLocks noChangeAspect="1"/>
          </p:cNvSpPr>
          <p:nvPr/>
        </p:nvSpPr>
        <p:spPr>
          <a:xfrm>
            <a:off x="1924513" y="4043796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1C8E7D8-8E45-CEBB-DBC7-406970EFD86E}"/>
              </a:ext>
            </a:extLst>
          </p:cNvPr>
          <p:cNvSpPr>
            <a:spLocks noChangeAspect="1"/>
          </p:cNvSpPr>
          <p:nvPr/>
        </p:nvSpPr>
        <p:spPr>
          <a:xfrm>
            <a:off x="2650472" y="4043796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CE213CD-1268-C3E1-4FC2-A6916FDE2274}"/>
              </a:ext>
            </a:extLst>
          </p:cNvPr>
          <p:cNvSpPr>
            <a:spLocks noChangeAspect="1"/>
          </p:cNvSpPr>
          <p:nvPr/>
        </p:nvSpPr>
        <p:spPr>
          <a:xfrm>
            <a:off x="3357329" y="4043796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D88A4C-D69B-2366-A31D-2D188F80DE63}"/>
              </a:ext>
            </a:extLst>
          </p:cNvPr>
          <p:cNvSpPr>
            <a:spLocks noChangeAspect="1"/>
          </p:cNvSpPr>
          <p:nvPr/>
        </p:nvSpPr>
        <p:spPr>
          <a:xfrm>
            <a:off x="4079176" y="4043795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62B422D-247E-FE41-8E39-A09A2A4DE68B}"/>
              </a:ext>
            </a:extLst>
          </p:cNvPr>
          <p:cNvSpPr>
            <a:spLocks noChangeAspect="1"/>
          </p:cNvSpPr>
          <p:nvPr/>
        </p:nvSpPr>
        <p:spPr>
          <a:xfrm>
            <a:off x="4771043" y="4043795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76054A-5E91-8DD5-F480-FC297A59CA63}"/>
              </a:ext>
            </a:extLst>
          </p:cNvPr>
          <p:cNvSpPr>
            <a:spLocks noChangeAspect="1"/>
          </p:cNvSpPr>
          <p:nvPr/>
        </p:nvSpPr>
        <p:spPr>
          <a:xfrm>
            <a:off x="5507880" y="4043794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6B4F883-139D-A252-83AA-055D92597360}"/>
              </a:ext>
            </a:extLst>
          </p:cNvPr>
          <p:cNvSpPr>
            <a:spLocks noChangeAspect="1"/>
          </p:cNvSpPr>
          <p:nvPr/>
        </p:nvSpPr>
        <p:spPr>
          <a:xfrm>
            <a:off x="6223706" y="4043793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E02A048-D04E-5A86-5455-8D24936820B9}"/>
              </a:ext>
            </a:extLst>
          </p:cNvPr>
          <p:cNvSpPr>
            <a:spLocks noChangeAspect="1"/>
          </p:cNvSpPr>
          <p:nvPr/>
        </p:nvSpPr>
        <p:spPr>
          <a:xfrm>
            <a:off x="6949665" y="4043792"/>
            <a:ext cx="396000" cy="396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E3A9AAA-D9E6-4C4A-74C6-8FDF50307E2C}"/>
              </a:ext>
            </a:extLst>
          </p:cNvPr>
          <p:cNvSpPr>
            <a:spLocks noChangeAspect="1"/>
          </p:cNvSpPr>
          <p:nvPr/>
        </p:nvSpPr>
        <p:spPr>
          <a:xfrm>
            <a:off x="7680827" y="4043792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8CC557B-C1D5-B422-3C4C-680FD23FB9D4}"/>
              </a:ext>
            </a:extLst>
          </p:cNvPr>
          <p:cNvSpPr>
            <a:spLocks noChangeAspect="1"/>
          </p:cNvSpPr>
          <p:nvPr/>
        </p:nvSpPr>
        <p:spPr>
          <a:xfrm>
            <a:off x="8411989" y="4043792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206F071-2177-E3FC-CED0-FBCF8B2A9227}"/>
              </a:ext>
            </a:extLst>
          </p:cNvPr>
          <p:cNvSpPr>
            <a:spLocks noChangeAspect="1"/>
          </p:cNvSpPr>
          <p:nvPr/>
        </p:nvSpPr>
        <p:spPr>
          <a:xfrm>
            <a:off x="9098307" y="4043792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77216B3-5D56-6B08-4F41-EFD2E5665B20}"/>
              </a:ext>
            </a:extLst>
          </p:cNvPr>
          <p:cNvSpPr>
            <a:spLocks noChangeAspect="1"/>
          </p:cNvSpPr>
          <p:nvPr/>
        </p:nvSpPr>
        <p:spPr>
          <a:xfrm>
            <a:off x="9835488" y="4043792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4E45BC0-5DC4-3F6E-F16A-8DF945C803B4}"/>
              </a:ext>
            </a:extLst>
          </p:cNvPr>
          <p:cNvSpPr>
            <a:spLocks noChangeAspect="1"/>
          </p:cNvSpPr>
          <p:nvPr/>
        </p:nvSpPr>
        <p:spPr>
          <a:xfrm>
            <a:off x="10572669" y="4043791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85E65B1-2D0F-EC20-74FE-6542208176AB}"/>
              </a:ext>
            </a:extLst>
          </p:cNvPr>
          <p:cNvSpPr>
            <a:spLocks noChangeAspect="1"/>
          </p:cNvSpPr>
          <p:nvPr/>
        </p:nvSpPr>
        <p:spPr>
          <a:xfrm>
            <a:off x="11288495" y="4043791"/>
            <a:ext cx="432000" cy="432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9100E7D-9151-1B4B-3FB3-C5AF5275DD3D}"/>
              </a:ext>
            </a:extLst>
          </p:cNvPr>
          <p:cNvCxnSpPr>
            <a:cxnSpLocks/>
            <a:stCxn id="82" idx="1"/>
            <a:endCxn id="5" idx="7"/>
          </p:cNvCxnSpPr>
          <p:nvPr/>
        </p:nvCxnSpPr>
        <p:spPr>
          <a:xfrm flipH="1">
            <a:off x="3369176" y="1335876"/>
            <a:ext cx="1581636" cy="596482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39E6D87-5D39-FD24-E36B-C6C40FC4FDB4}"/>
              </a:ext>
            </a:extLst>
          </p:cNvPr>
          <p:cNvCxnSpPr>
            <a:cxnSpLocks/>
            <a:stCxn id="5" idx="2"/>
            <a:endCxn id="7" idx="7"/>
          </p:cNvCxnSpPr>
          <p:nvPr/>
        </p:nvCxnSpPr>
        <p:spPr>
          <a:xfrm flipH="1">
            <a:off x="1929401" y="2085093"/>
            <a:ext cx="1071040" cy="577180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C57380D-F1DE-FF32-97C9-CE08DC0AFC13}"/>
              </a:ext>
            </a:extLst>
          </p:cNvPr>
          <p:cNvCxnSpPr>
            <a:cxnSpLocks/>
            <a:stCxn id="7" idx="3"/>
            <a:endCxn id="11" idx="7"/>
          </p:cNvCxnSpPr>
          <p:nvPr/>
        </p:nvCxnSpPr>
        <p:spPr>
          <a:xfrm flipH="1">
            <a:off x="1203491" y="2967743"/>
            <a:ext cx="420440" cy="403391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BAD0231-CB28-00F6-6FBF-CA4246691DE9}"/>
              </a:ext>
            </a:extLst>
          </p:cNvPr>
          <p:cNvCxnSpPr>
            <a:cxnSpLocks/>
            <a:stCxn id="11" idx="3"/>
            <a:endCxn id="19" idx="0"/>
          </p:cNvCxnSpPr>
          <p:nvPr/>
        </p:nvCxnSpPr>
        <p:spPr>
          <a:xfrm flipH="1">
            <a:off x="688755" y="3676604"/>
            <a:ext cx="209266" cy="367194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20BDDC5-CD1D-2A16-580B-F5E05BE9BAD2}"/>
              </a:ext>
            </a:extLst>
          </p:cNvPr>
          <p:cNvCxnSpPr>
            <a:cxnSpLocks/>
            <a:stCxn id="11" idx="5"/>
            <a:endCxn id="20" idx="0"/>
          </p:cNvCxnSpPr>
          <p:nvPr/>
        </p:nvCxnSpPr>
        <p:spPr>
          <a:xfrm>
            <a:off x="1203491" y="3676604"/>
            <a:ext cx="221196" cy="367192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7DA4C93-4E91-535C-5712-5CCDC71F09FE}"/>
              </a:ext>
            </a:extLst>
          </p:cNvPr>
          <p:cNvCxnSpPr>
            <a:cxnSpLocks/>
            <a:stCxn id="12" idx="3"/>
            <a:endCxn id="21" idx="0"/>
          </p:cNvCxnSpPr>
          <p:nvPr/>
        </p:nvCxnSpPr>
        <p:spPr>
          <a:xfrm flipH="1">
            <a:off x="2140513" y="3676604"/>
            <a:ext cx="221350" cy="367192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B8754-F368-8261-CC3A-5BB155FE1BFC}"/>
              </a:ext>
            </a:extLst>
          </p:cNvPr>
          <p:cNvCxnSpPr>
            <a:cxnSpLocks/>
            <a:stCxn id="12" idx="5"/>
            <a:endCxn id="22" idx="0"/>
          </p:cNvCxnSpPr>
          <p:nvPr/>
        </p:nvCxnSpPr>
        <p:spPr>
          <a:xfrm>
            <a:off x="2667333" y="3676604"/>
            <a:ext cx="199139" cy="367192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C51C2A0-3364-1F1C-2B52-1B98D9BFDE0A}"/>
              </a:ext>
            </a:extLst>
          </p:cNvPr>
          <p:cNvCxnSpPr>
            <a:cxnSpLocks/>
            <a:stCxn id="13" idx="3"/>
            <a:endCxn id="23" idx="0"/>
          </p:cNvCxnSpPr>
          <p:nvPr/>
        </p:nvCxnSpPr>
        <p:spPr>
          <a:xfrm flipH="1">
            <a:off x="3573329" y="3676604"/>
            <a:ext cx="225302" cy="367192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CA0B48A-47CA-7FCD-642D-2D8D1A65F345}"/>
              </a:ext>
            </a:extLst>
          </p:cNvPr>
          <p:cNvCxnSpPr>
            <a:cxnSpLocks/>
            <a:stCxn id="13" idx="5"/>
            <a:endCxn id="24" idx="0"/>
          </p:cNvCxnSpPr>
          <p:nvPr/>
        </p:nvCxnSpPr>
        <p:spPr>
          <a:xfrm>
            <a:off x="4104101" y="3676604"/>
            <a:ext cx="191075" cy="367191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7700CA9-CA81-6F03-C753-462059672848}"/>
              </a:ext>
            </a:extLst>
          </p:cNvPr>
          <p:cNvCxnSpPr>
            <a:cxnSpLocks/>
            <a:stCxn id="14" idx="3"/>
            <a:endCxn id="25" idx="0"/>
          </p:cNvCxnSpPr>
          <p:nvPr/>
        </p:nvCxnSpPr>
        <p:spPr>
          <a:xfrm flipH="1">
            <a:off x="4987043" y="3676603"/>
            <a:ext cx="248356" cy="367192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554E8E3-83BE-6720-2FE9-C2BF7B2B8804}"/>
              </a:ext>
            </a:extLst>
          </p:cNvPr>
          <p:cNvCxnSpPr>
            <a:cxnSpLocks/>
            <a:stCxn id="14" idx="5"/>
            <a:endCxn id="26" idx="0"/>
          </p:cNvCxnSpPr>
          <p:nvPr/>
        </p:nvCxnSpPr>
        <p:spPr>
          <a:xfrm>
            <a:off x="5540869" y="3676603"/>
            <a:ext cx="183011" cy="367191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18C5846-E85E-E06F-80D0-9D9AF7429CC0}"/>
              </a:ext>
            </a:extLst>
          </p:cNvPr>
          <p:cNvCxnSpPr>
            <a:cxnSpLocks/>
            <a:stCxn id="15" idx="3"/>
            <a:endCxn id="27" idx="0"/>
          </p:cNvCxnSpPr>
          <p:nvPr/>
        </p:nvCxnSpPr>
        <p:spPr>
          <a:xfrm flipH="1">
            <a:off x="6439706" y="3676602"/>
            <a:ext cx="248497" cy="3671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3322E95-FEEB-EBC6-716A-0496F08E5265}"/>
              </a:ext>
            </a:extLst>
          </p:cNvPr>
          <p:cNvCxnSpPr>
            <a:cxnSpLocks/>
            <a:stCxn id="15" idx="5"/>
            <a:endCxn id="28" idx="0"/>
          </p:cNvCxnSpPr>
          <p:nvPr/>
        </p:nvCxnSpPr>
        <p:spPr>
          <a:xfrm>
            <a:off x="6993673" y="3676602"/>
            <a:ext cx="153992" cy="3671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7FE34E8-CEE8-33C1-D28C-05D02B23A53D}"/>
              </a:ext>
            </a:extLst>
          </p:cNvPr>
          <p:cNvCxnSpPr>
            <a:cxnSpLocks/>
            <a:stCxn id="16" idx="3"/>
            <a:endCxn id="29" idx="0"/>
          </p:cNvCxnSpPr>
          <p:nvPr/>
        </p:nvCxnSpPr>
        <p:spPr>
          <a:xfrm flipH="1">
            <a:off x="7896827" y="3676602"/>
            <a:ext cx="212108" cy="3671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296EF42-C060-5E0E-C7DD-0E7A7472133D}"/>
              </a:ext>
            </a:extLst>
          </p:cNvPr>
          <p:cNvCxnSpPr>
            <a:cxnSpLocks/>
            <a:stCxn id="16" idx="5"/>
            <a:endCxn id="30" idx="0"/>
          </p:cNvCxnSpPr>
          <p:nvPr/>
        </p:nvCxnSpPr>
        <p:spPr>
          <a:xfrm>
            <a:off x="8414405" y="3676602"/>
            <a:ext cx="213584" cy="3671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30E6399-9436-6D5A-A7F9-1B1712FDE419}"/>
              </a:ext>
            </a:extLst>
          </p:cNvPr>
          <p:cNvCxnSpPr>
            <a:cxnSpLocks/>
            <a:stCxn id="17" idx="3"/>
            <a:endCxn id="31" idx="0"/>
          </p:cNvCxnSpPr>
          <p:nvPr/>
        </p:nvCxnSpPr>
        <p:spPr>
          <a:xfrm flipH="1">
            <a:off x="9314307" y="3676601"/>
            <a:ext cx="233390" cy="3671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9762457-132B-3069-156B-F33D1B6FB40C}"/>
              </a:ext>
            </a:extLst>
          </p:cNvPr>
          <p:cNvCxnSpPr>
            <a:cxnSpLocks/>
            <a:stCxn id="17" idx="5"/>
            <a:endCxn id="32" idx="0"/>
          </p:cNvCxnSpPr>
          <p:nvPr/>
        </p:nvCxnSpPr>
        <p:spPr>
          <a:xfrm>
            <a:off x="9853167" y="3676601"/>
            <a:ext cx="198321" cy="3671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4F53C45-711C-1685-88AE-754266839D98}"/>
              </a:ext>
            </a:extLst>
          </p:cNvPr>
          <p:cNvCxnSpPr>
            <a:cxnSpLocks/>
            <a:stCxn id="18" idx="3"/>
            <a:endCxn id="33" idx="0"/>
          </p:cNvCxnSpPr>
          <p:nvPr/>
        </p:nvCxnSpPr>
        <p:spPr>
          <a:xfrm flipH="1">
            <a:off x="10788669" y="3676601"/>
            <a:ext cx="200788" cy="3671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910D64B-13F8-BC89-D792-98B250109AD6}"/>
              </a:ext>
            </a:extLst>
          </p:cNvPr>
          <p:cNvCxnSpPr>
            <a:cxnSpLocks/>
            <a:stCxn id="18" idx="5"/>
            <a:endCxn id="34" idx="0"/>
          </p:cNvCxnSpPr>
          <p:nvPr/>
        </p:nvCxnSpPr>
        <p:spPr>
          <a:xfrm>
            <a:off x="11294927" y="3676601"/>
            <a:ext cx="209568" cy="3671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49B47DB-C705-4A6B-8FF6-7270545D6750}"/>
              </a:ext>
            </a:extLst>
          </p:cNvPr>
          <p:cNvCxnSpPr>
            <a:cxnSpLocks/>
            <a:stCxn id="10" idx="5"/>
            <a:endCxn id="18" idx="1"/>
          </p:cNvCxnSpPr>
          <p:nvPr/>
        </p:nvCxnSpPr>
        <p:spPr>
          <a:xfrm>
            <a:off x="10568070" y="2971751"/>
            <a:ext cx="421387" cy="39938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FE68489-12CE-4527-4685-5E14D7B6C211}"/>
              </a:ext>
            </a:extLst>
          </p:cNvPr>
          <p:cNvCxnSpPr>
            <a:cxnSpLocks/>
            <a:stCxn id="6" idx="6"/>
            <a:endCxn id="10" idx="1"/>
          </p:cNvCxnSpPr>
          <p:nvPr/>
        </p:nvCxnSpPr>
        <p:spPr>
          <a:xfrm>
            <a:off x="9191562" y="2085093"/>
            <a:ext cx="1071038" cy="58118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DDA3F9A-FD2C-5F3E-F3E6-ACAAD648E73A}"/>
              </a:ext>
            </a:extLst>
          </p:cNvPr>
          <p:cNvCxnSpPr>
            <a:cxnSpLocks/>
            <a:stCxn id="82" idx="3"/>
            <a:endCxn id="6" idx="1"/>
          </p:cNvCxnSpPr>
          <p:nvPr/>
        </p:nvCxnSpPr>
        <p:spPr>
          <a:xfrm>
            <a:off x="7241183" y="1335876"/>
            <a:ext cx="1581644" cy="59648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000B4BC-12E3-8EC7-D22B-FEB0A1A7A74B}"/>
              </a:ext>
            </a:extLst>
          </p:cNvPr>
          <p:cNvCxnSpPr>
            <a:cxnSpLocks/>
            <a:stCxn id="5" idx="6"/>
            <a:endCxn id="8" idx="1"/>
          </p:cNvCxnSpPr>
          <p:nvPr/>
        </p:nvCxnSpPr>
        <p:spPr>
          <a:xfrm>
            <a:off x="3432441" y="2085093"/>
            <a:ext cx="1069042" cy="577180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6841476-333E-76E4-B43A-1DD5AF148B11}"/>
              </a:ext>
            </a:extLst>
          </p:cNvPr>
          <p:cNvCxnSpPr>
            <a:cxnSpLocks/>
            <a:stCxn id="6" idx="2"/>
            <a:endCxn id="9" idx="7"/>
          </p:cNvCxnSpPr>
          <p:nvPr/>
        </p:nvCxnSpPr>
        <p:spPr>
          <a:xfrm flipH="1">
            <a:off x="7684505" y="2085093"/>
            <a:ext cx="1075057" cy="577179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6B7A8C6-9D8D-B747-B49B-9B65B87DB30F}"/>
              </a:ext>
            </a:extLst>
          </p:cNvPr>
          <p:cNvCxnSpPr>
            <a:cxnSpLocks/>
            <a:stCxn id="9" idx="3"/>
            <a:endCxn id="15" idx="7"/>
          </p:cNvCxnSpPr>
          <p:nvPr/>
        </p:nvCxnSpPr>
        <p:spPr>
          <a:xfrm flipH="1">
            <a:off x="6993673" y="2967742"/>
            <a:ext cx="385362" cy="4033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9CBB66E-48EF-D6D1-F035-20B2D4A9598E}"/>
              </a:ext>
            </a:extLst>
          </p:cNvPr>
          <p:cNvCxnSpPr>
            <a:cxnSpLocks/>
            <a:stCxn id="9" idx="5"/>
            <a:endCxn id="16" idx="1"/>
          </p:cNvCxnSpPr>
          <p:nvPr/>
        </p:nvCxnSpPr>
        <p:spPr>
          <a:xfrm>
            <a:off x="7684505" y="2967742"/>
            <a:ext cx="424430" cy="4033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E250C18-9A61-BAB8-B12B-822D1A0ADF22}"/>
              </a:ext>
            </a:extLst>
          </p:cNvPr>
          <p:cNvCxnSpPr>
            <a:cxnSpLocks/>
            <a:stCxn id="10" idx="3"/>
            <a:endCxn id="17" idx="7"/>
          </p:cNvCxnSpPr>
          <p:nvPr/>
        </p:nvCxnSpPr>
        <p:spPr>
          <a:xfrm flipH="1">
            <a:off x="9853167" y="2971751"/>
            <a:ext cx="409433" cy="39938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AAE8C93-7AFB-E096-B19C-A65A783CD92D}"/>
              </a:ext>
            </a:extLst>
          </p:cNvPr>
          <p:cNvCxnSpPr>
            <a:cxnSpLocks/>
            <a:stCxn id="8" idx="5"/>
            <a:endCxn id="14" idx="1"/>
          </p:cNvCxnSpPr>
          <p:nvPr/>
        </p:nvCxnSpPr>
        <p:spPr>
          <a:xfrm>
            <a:off x="4806953" y="2967743"/>
            <a:ext cx="428446" cy="403390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D91C0E4-0395-5D5C-B17F-173F90B3D74B}"/>
              </a:ext>
            </a:extLst>
          </p:cNvPr>
          <p:cNvCxnSpPr>
            <a:cxnSpLocks/>
            <a:stCxn id="8" idx="3"/>
            <a:endCxn id="13" idx="7"/>
          </p:cNvCxnSpPr>
          <p:nvPr/>
        </p:nvCxnSpPr>
        <p:spPr>
          <a:xfrm flipH="1">
            <a:off x="4104101" y="2967743"/>
            <a:ext cx="397382" cy="403391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BA2C6ED-14A4-D46F-21E7-FFF3EF0035DE}"/>
              </a:ext>
            </a:extLst>
          </p:cNvPr>
          <p:cNvCxnSpPr>
            <a:cxnSpLocks/>
            <a:stCxn id="7" idx="5"/>
            <a:endCxn id="12" idx="1"/>
          </p:cNvCxnSpPr>
          <p:nvPr/>
        </p:nvCxnSpPr>
        <p:spPr>
          <a:xfrm>
            <a:off x="1929401" y="2967743"/>
            <a:ext cx="432462" cy="403391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C7A1BB3-A7D7-9B72-77A3-D220C496AC34}"/>
              </a:ext>
            </a:extLst>
          </p:cNvPr>
          <p:cNvCxnSpPr>
            <a:cxnSpLocks/>
          </p:cNvCxnSpPr>
          <p:nvPr/>
        </p:nvCxnSpPr>
        <p:spPr>
          <a:xfrm flipV="1">
            <a:off x="558790" y="4651847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4C3A1BA-F726-9230-F61E-5FA5B0EE608C}"/>
              </a:ext>
            </a:extLst>
          </p:cNvPr>
          <p:cNvCxnSpPr>
            <a:cxnSpLocks/>
          </p:cNvCxnSpPr>
          <p:nvPr/>
        </p:nvCxnSpPr>
        <p:spPr>
          <a:xfrm flipV="1">
            <a:off x="558789" y="4817555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EBFF362-7624-432B-D045-6F20E4DE3869}"/>
              </a:ext>
            </a:extLst>
          </p:cNvPr>
          <p:cNvCxnSpPr>
            <a:cxnSpLocks/>
          </p:cNvCxnSpPr>
          <p:nvPr/>
        </p:nvCxnSpPr>
        <p:spPr>
          <a:xfrm flipV="1">
            <a:off x="558789" y="4983263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043930D6-4CFA-6677-D2FB-ADC8BBD99F3D}"/>
              </a:ext>
            </a:extLst>
          </p:cNvPr>
          <p:cNvSpPr/>
          <p:nvPr/>
        </p:nvSpPr>
        <p:spPr>
          <a:xfrm>
            <a:off x="4950812" y="1133678"/>
            <a:ext cx="2290371" cy="40439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Final consumer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00816ED-08EE-18C9-BEC2-D42E7857FA77}"/>
              </a:ext>
            </a:extLst>
          </p:cNvPr>
          <p:cNvSpPr>
            <a:spLocks noChangeAspect="1"/>
          </p:cNvSpPr>
          <p:nvPr/>
        </p:nvSpPr>
        <p:spPr>
          <a:xfrm>
            <a:off x="520909" y="1130853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514CAC-3B10-222F-17B0-25110AC0FDB1}"/>
              </a:ext>
            </a:extLst>
          </p:cNvPr>
          <p:cNvSpPr txBox="1"/>
          <p:nvPr/>
        </p:nvSpPr>
        <p:spPr>
          <a:xfrm>
            <a:off x="1023114" y="1208354"/>
            <a:ext cx="133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3CF8179-46D2-F0BD-FFCC-28AA61950EE3}"/>
              </a:ext>
            </a:extLst>
          </p:cNvPr>
          <p:cNvSpPr>
            <a:spLocks noChangeAspect="1"/>
          </p:cNvSpPr>
          <p:nvPr/>
        </p:nvSpPr>
        <p:spPr>
          <a:xfrm>
            <a:off x="1989422" y="1130853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9262C48-9443-A43D-2BBC-B9AF5884097E}"/>
              </a:ext>
            </a:extLst>
          </p:cNvPr>
          <p:cNvSpPr txBox="1"/>
          <p:nvPr/>
        </p:nvSpPr>
        <p:spPr>
          <a:xfrm>
            <a:off x="2505070" y="1208354"/>
            <a:ext cx="133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Upstream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C8C8863-3772-DADD-F499-834EAEDE4B3B}"/>
              </a:ext>
            </a:extLst>
          </p:cNvPr>
          <p:cNvSpPr>
            <a:spLocks noChangeAspect="1"/>
          </p:cNvSpPr>
          <p:nvPr/>
        </p:nvSpPr>
        <p:spPr>
          <a:xfrm>
            <a:off x="520909" y="1758703"/>
            <a:ext cx="432000" cy="432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BA1E5B4-F2DC-F8A6-633C-D5C709DA531F}"/>
              </a:ext>
            </a:extLst>
          </p:cNvPr>
          <p:cNvSpPr txBox="1"/>
          <p:nvPr/>
        </p:nvSpPr>
        <p:spPr>
          <a:xfrm>
            <a:off x="1023114" y="1850048"/>
            <a:ext cx="133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Downstream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EFABA30-2109-AAB1-159A-87B91D8F9C82}"/>
              </a:ext>
            </a:extLst>
          </p:cNvPr>
          <p:cNvSpPr txBox="1"/>
          <p:nvPr/>
        </p:nvSpPr>
        <p:spPr>
          <a:xfrm>
            <a:off x="555780" y="781344"/>
            <a:ext cx="133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0F9095C-99D0-2D9F-87EC-6856C59BB1E4}"/>
              </a:ext>
            </a:extLst>
          </p:cNvPr>
          <p:cNvCxnSpPr>
            <a:cxnSpLocks/>
          </p:cNvCxnSpPr>
          <p:nvPr/>
        </p:nvCxnSpPr>
        <p:spPr>
          <a:xfrm flipH="1">
            <a:off x="10020169" y="1502172"/>
            <a:ext cx="360000" cy="0"/>
          </a:xfrm>
          <a:prstGeom prst="straightConnector1">
            <a:avLst/>
          </a:prstGeom>
          <a:ln w="5715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09AEC65D-1B55-1119-EA37-10ADD65340C6}"/>
              </a:ext>
            </a:extLst>
          </p:cNvPr>
          <p:cNvSpPr txBox="1"/>
          <p:nvPr/>
        </p:nvSpPr>
        <p:spPr>
          <a:xfrm>
            <a:off x="10440277" y="1363673"/>
            <a:ext cx="11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947DF57-68B3-41D7-3F25-3CBCEF7E5F5F}"/>
              </a:ext>
            </a:extLst>
          </p:cNvPr>
          <p:cNvSpPr txBox="1"/>
          <p:nvPr/>
        </p:nvSpPr>
        <p:spPr>
          <a:xfrm>
            <a:off x="10052886" y="1072439"/>
            <a:ext cx="11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</a:p>
        </p:txBody>
      </p:sp>
    </p:spTree>
    <p:extLst>
      <p:ext uri="{BB962C8B-B14F-4D97-AF65-F5344CB8AC3E}">
        <p14:creationId xmlns:p14="http://schemas.microsoft.com/office/powerpoint/2010/main" val="826359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9808C-9024-3F1C-34F7-B164FC7BC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E3DE477-0431-3578-5EE7-B3127FD196DB}"/>
              </a:ext>
            </a:extLst>
          </p:cNvPr>
          <p:cNvSpPr>
            <a:spLocks noChangeAspect="1"/>
          </p:cNvSpPr>
          <p:nvPr/>
        </p:nvSpPr>
        <p:spPr>
          <a:xfrm>
            <a:off x="3000441" y="1869093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0D3893-8878-EA80-A346-7CF6607C2E9A}"/>
              </a:ext>
            </a:extLst>
          </p:cNvPr>
          <p:cNvSpPr>
            <a:spLocks noChangeAspect="1"/>
          </p:cNvSpPr>
          <p:nvPr/>
        </p:nvSpPr>
        <p:spPr>
          <a:xfrm>
            <a:off x="8759562" y="1869093"/>
            <a:ext cx="432000" cy="432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451366C-A431-89F7-8ACA-214A3B9E6DC1}"/>
              </a:ext>
            </a:extLst>
          </p:cNvPr>
          <p:cNvSpPr>
            <a:spLocks noChangeAspect="1"/>
          </p:cNvSpPr>
          <p:nvPr/>
        </p:nvSpPr>
        <p:spPr>
          <a:xfrm>
            <a:off x="1560666" y="2599008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8316914-9ABA-DAF8-0DF2-3B813EC28042}"/>
              </a:ext>
            </a:extLst>
          </p:cNvPr>
          <p:cNvSpPr>
            <a:spLocks noChangeAspect="1"/>
          </p:cNvSpPr>
          <p:nvPr/>
        </p:nvSpPr>
        <p:spPr>
          <a:xfrm>
            <a:off x="4438218" y="2599008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375F1E-96CA-EC5F-5BD5-43565228B6A6}"/>
              </a:ext>
            </a:extLst>
          </p:cNvPr>
          <p:cNvSpPr>
            <a:spLocks noChangeAspect="1"/>
          </p:cNvSpPr>
          <p:nvPr/>
        </p:nvSpPr>
        <p:spPr>
          <a:xfrm>
            <a:off x="7315770" y="2599007"/>
            <a:ext cx="432000" cy="432000"/>
          </a:xfrm>
          <a:prstGeom prst="ellipse">
            <a:avLst/>
          </a:prstGeom>
          <a:solidFill>
            <a:srgbClr val="054A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8F50ACC-0D61-5162-DBA8-602E65E66829}"/>
              </a:ext>
            </a:extLst>
          </p:cNvPr>
          <p:cNvSpPr>
            <a:spLocks noChangeAspect="1"/>
          </p:cNvSpPr>
          <p:nvPr/>
        </p:nvSpPr>
        <p:spPr>
          <a:xfrm>
            <a:off x="10199335" y="2603016"/>
            <a:ext cx="432000" cy="432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69E4FE7-C8DD-A0C9-B16C-94A7CE2202A4}"/>
              </a:ext>
            </a:extLst>
          </p:cNvPr>
          <p:cNvSpPr>
            <a:spLocks noChangeAspect="1"/>
          </p:cNvSpPr>
          <p:nvPr/>
        </p:nvSpPr>
        <p:spPr>
          <a:xfrm>
            <a:off x="834756" y="3307869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084F8A7-8242-73D5-06AA-EBDFA74D6CA8}"/>
              </a:ext>
            </a:extLst>
          </p:cNvPr>
          <p:cNvSpPr>
            <a:spLocks noChangeAspect="1"/>
          </p:cNvSpPr>
          <p:nvPr/>
        </p:nvSpPr>
        <p:spPr>
          <a:xfrm>
            <a:off x="2298598" y="3307869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67A1C14-D11E-E86C-3DF2-F5F757CA8507}"/>
              </a:ext>
            </a:extLst>
          </p:cNvPr>
          <p:cNvSpPr>
            <a:spLocks noChangeAspect="1"/>
          </p:cNvSpPr>
          <p:nvPr/>
        </p:nvSpPr>
        <p:spPr>
          <a:xfrm>
            <a:off x="3735366" y="3307869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B23C615-651F-022A-39DB-36D40E15FF50}"/>
              </a:ext>
            </a:extLst>
          </p:cNvPr>
          <p:cNvSpPr>
            <a:spLocks noChangeAspect="1"/>
          </p:cNvSpPr>
          <p:nvPr/>
        </p:nvSpPr>
        <p:spPr>
          <a:xfrm>
            <a:off x="5172134" y="3307868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C70BB4A-9B9D-FE59-00B6-B84782F27A90}"/>
              </a:ext>
            </a:extLst>
          </p:cNvPr>
          <p:cNvSpPr>
            <a:spLocks noChangeAspect="1"/>
          </p:cNvSpPr>
          <p:nvPr/>
        </p:nvSpPr>
        <p:spPr>
          <a:xfrm>
            <a:off x="6624938" y="3307867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FFADA15-5200-EEC6-B3B8-92BEF0B62334}"/>
              </a:ext>
            </a:extLst>
          </p:cNvPr>
          <p:cNvSpPr>
            <a:spLocks noChangeAspect="1"/>
          </p:cNvSpPr>
          <p:nvPr/>
        </p:nvSpPr>
        <p:spPr>
          <a:xfrm>
            <a:off x="8045670" y="3307867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8B8EEA8-37CE-6BE2-249E-6248D668391A}"/>
              </a:ext>
            </a:extLst>
          </p:cNvPr>
          <p:cNvSpPr>
            <a:spLocks noChangeAspect="1"/>
          </p:cNvSpPr>
          <p:nvPr/>
        </p:nvSpPr>
        <p:spPr>
          <a:xfrm>
            <a:off x="9484432" y="3307866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C68372D-4086-6B45-38C7-FAB841F3DBFB}"/>
              </a:ext>
            </a:extLst>
          </p:cNvPr>
          <p:cNvSpPr>
            <a:spLocks noChangeAspect="1"/>
          </p:cNvSpPr>
          <p:nvPr/>
        </p:nvSpPr>
        <p:spPr>
          <a:xfrm>
            <a:off x="10926192" y="3307866"/>
            <a:ext cx="432000" cy="432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C2B4F96-6EF5-06DA-2788-0C433CCBD8D3}"/>
              </a:ext>
            </a:extLst>
          </p:cNvPr>
          <p:cNvSpPr>
            <a:spLocks noChangeAspect="1"/>
          </p:cNvSpPr>
          <p:nvPr/>
        </p:nvSpPr>
        <p:spPr>
          <a:xfrm>
            <a:off x="472755" y="4043798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10DC70F-CFCB-668E-375E-251109214B46}"/>
              </a:ext>
            </a:extLst>
          </p:cNvPr>
          <p:cNvSpPr>
            <a:spLocks noChangeAspect="1"/>
          </p:cNvSpPr>
          <p:nvPr/>
        </p:nvSpPr>
        <p:spPr>
          <a:xfrm>
            <a:off x="1208687" y="4043796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DB56887-3161-3DA6-7F5E-4A9983866C9D}"/>
              </a:ext>
            </a:extLst>
          </p:cNvPr>
          <p:cNvSpPr>
            <a:spLocks noChangeAspect="1"/>
          </p:cNvSpPr>
          <p:nvPr/>
        </p:nvSpPr>
        <p:spPr>
          <a:xfrm>
            <a:off x="1924513" y="4043796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B5B1EB4-79B3-E9E8-D745-70AC45702EF9}"/>
              </a:ext>
            </a:extLst>
          </p:cNvPr>
          <p:cNvSpPr>
            <a:spLocks noChangeAspect="1"/>
          </p:cNvSpPr>
          <p:nvPr/>
        </p:nvSpPr>
        <p:spPr>
          <a:xfrm>
            <a:off x="2650472" y="4043796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59A17C2-6394-6DFC-EE1F-99466CCC611F}"/>
              </a:ext>
            </a:extLst>
          </p:cNvPr>
          <p:cNvSpPr>
            <a:spLocks noChangeAspect="1"/>
          </p:cNvSpPr>
          <p:nvPr/>
        </p:nvSpPr>
        <p:spPr>
          <a:xfrm>
            <a:off x="3357329" y="4043796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BBB163-C973-6E01-8F04-10E43E8069B4}"/>
              </a:ext>
            </a:extLst>
          </p:cNvPr>
          <p:cNvSpPr>
            <a:spLocks noChangeAspect="1"/>
          </p:cNvSpPr>
          <p:nvPr/>
        </p:nvSpPr>
        <p:spPr>
          <a:xfrm>
            <a:off x="4079176" y="4043795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AB16E57-D1EC-171F-6CC6-6195BCA8C917}"/>
              </a:ext>
            </a:extLst>
          </p:cNvPr>
          <p:cNvSpPr>
            <a:spLocks noChangeAspect="1"/>
          </p:cNvSpPr>
          <p:nvPr/>
        </p:nvSpPr>
        <p:spPr>
          <a:xfrm>
            <a:off x="4771043" y="4043795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CDA4060-9F2E-9E0A-2F9B-B2B322623004}"/>
              </a:ext>
            </a:extLst>
          </p:cNvPr>
          <p:cNvSpPr>
            <a:spLocks noChangeAspect="1"/>
          </p:cNvSpPr>
          <p:nvPr/>
        </p:nvSpPr>
        <p:spPr>
          <a:xfrm>
            <a:off x="5507880" y="4043794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CBFDCFB-19C9-B8A7-A103-28C45AB725FC}"/>
              </a:ext>
            </a:extLst>
          </p:cNvPr>
          <p:cNvSpPr>
            <a:spLocks noChangeAspect="1"/>
          </p:cNvSpPr>
          <p:nvPr/>
        </p:nvSpPr>
        <p:spPr>
          <a:xfrm>
            <a:off x="6223706" y="4043793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FC82FE4-E2AA-7D85-B00E-F4DE575D8CD9}"/>
              </a:ext>
            </a:extLst>
          </p:cNvPr>
          <p:cNvSpPr>
            <a:spLocks noChangeAspect="1"/>
          </p:cNvSpPr>
          <p:nvPr/>
        </p:nvSpPr>
        <p:spPr>
          <a:xfrm>
            <a:off x="6949665" y="4043792"/>
            <a:ext cx="396000" cy="396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07B21E1-E250-8E53-7BB8-593B2C27D838}"/>
              </a:ext>
            </a:extLst>
          </p:cNvPr>
          <p:cNvSpPr>
            <a:spLocks noChangeAspect="1"/>
          </p:cNvSpPr>
          <p:nvPr/>
        </p:nvSpPr>
        <p:spPr>
          <a:xfrm>
            <a:off x="7680827" y="4043792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A2490BD-32A0-7BA3-4566-41F82D11F354}"/>
              </a:ext>
            </a:extLst>
          </p:cNvPr>
          <p:cNvSpPr>
            <a:spLocks noChangeAspect="1"/>
          </p:cNvSpPr>
          <p:nvPr/>
        </p:nvSpPr>
        <p:spPr>
          <a:xfrm>
            <a:off x="8411989" y="4043792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07E3022-FA9D-6D85-F336-663ECC1B92DD}"/>
              </a:ext>
            </a:extLst>
          </p:cNvPr>
          <p:cNvSpPr>
            <a:spLocks noChangeAspect="1"/>
          </p:cNvSpPr>
          <p:nvPr/>
        </p:nvSpPr>
        <p:spPr>
          <a:xfrm>
            <a:off x="9098307" y="4043792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B859D47-183D-1BA4-3F6B-D4507AB9D044}"/>
              </a:ext>
            </a:extLst>
          </p:cNvPr>
          <p:cNvSpPr>
            <a:spLocks noChangeAspect="1"/>
          </p:cNvSpPr>
          <p:nvPr/>
        </p:nvSpPr>
        <p:spPr>
          <a:xfrm>
            <a:off x="9835488" y="4043792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0BD14A2-2231-4262-82D0-FB4F7D90DE80}"/>
              </a:ext>
            </a:extLst>
          </p:cNvPr>
          <p:cNvSpPr>
            <a:spLocks noChangeAspect="1"/>
          </p:cNvSpPr>
          <p:nvPr/>
        </p:nvSpPr>
        <p:spPr>
          <a:xfrm>
            <a:off x="10572669" y="4043791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5636BDE-9011-B49F-C4CC-4916D5A54920}"/>
              </a:ext>
            </a:extLst>
          </p:cNvPr>
          <p:cNvSpPr>
            <a:spLocks noChangeAspect="1"/>
          </p:cNvSpPr>
          <p:nvPr/>
        </p:nvSpPr>
        <p:spPr>
          <a:xfrm>
            <a:off x="11288495" y="4043791"/>
            <a:ext cx="432000" cy="432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8E50F50-BAE5-979E-B0FD-2B971FBE7424}"/>
              </a:ext>
            </a:extLst>
          </p:cNvPr>
          <p:cNvCxnSpPr>
            <a:cxnSpLocks/>
            <a:stCxn id="82" idx="1"/>
            <a:endCxn id="5" idx="7"/>
          </p:cNvCxnSpPr>
          <p:nvPr/>
        </p:nvCxnSpPr>
        <p:spPr>
          <a:xfrm flipH="1">
            <a:off x="3369176" y="1335876"/>
            <a:ext cx="1581636" cy="596482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604B9A4-ACF6-B2AE-CB99-ABA70485AACC}"/>
              </a:ext>
            </a:extLst>
          </p:cNvPr>
          <p:cNvCxnSpPr>
            <a:cxnSpLocks/>
            <a:stCxn id="5" idx="2"/>
            <a:endCxn id="7" idx="7"/>
          </p:cNvCxnSpPr>
          <p:nvPr/>
        </p:nvCxnSpPr>
        <p:spPr>
          <a:xfrm flipH="1">
            <a:off x="1929401" y="2085093"/>
            <a:ext cx="1071040" cy="577180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6484C2E-5310-813E-CF2D-EC32179B9E19}"/>
              </a:ext>
            </a:extLst>
          </p:cNvPr>
          <p:cNvCxnSpPr>
            <a:cxnSpLocks/>
            <a:stCxn id="7" idx="3"/>
            <a:endCxn id="11" idx="7"/>
          </p:cNvCxnSpPr>
          <p:nvPr/>
        </p:nvCxnSpPr>
        <p:spPr>
          <a:xfrm flipH="1">
            <a:off x="1203491" y="2967743"/>
            <a:ext cx="420440" cy="403391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CE2C3D9-91A1-5144-4DC2-54A440180FB0}"/>
              </a:ext>
            </a:extLst>
          </p:cNvPr>
          <p:cNvCxnSpPr>
            <a:cxnSpLocks/>
            <a:stCxn id="11" idx="3"/>
            <a:endCxn id="19" idx="0"/>
          </p:cNvCxnSpPr>
          <p:nvPr/>
        </p:nvCxnSpPr>
        <p:spPr>
          <a:xfrm flipH="1">
            <a:off x="688755" y="3676604"/>
            <a:ext cx="209266" cy="367194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BB47E58-2D7C-6387-C804-57F22810FF20}"/>
              </a:ext>
            </a:extLst>
          </p:cNvPr>
          <p:cNvCxnSpPr>
            <a:cxnSpLocks/>
            <a:stCxn id="11" idx="5"/>
            <a:endCxn id="20" idx="0"/>
          </p:cNvCxnSpPr>
          <p:nvPr/>
        </p:nvCxnSpPr>
        <p:spPr>
          <a:xfrm>
            <a:off x="1203491" y="3676604"/>
            <a:ext cx="221196" cy="367192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C634829-B097-6508-AAE5-E80172F91D85}"/>
              </a:ext>
            </a:extLst>
          </p:cNvPr>
          <p:cNvCxnSpPr>
            <a:cxnSpLocks/>
            <a:stCxn id="12" idx="3"/>
            <a:endCxn id="21" idx="0"/>
          </p:cNvCxnSpPr>
          <p:nvPr/>
        </p:nvCxnSpPr>
        <p:spPr>
          <a:xfrm flipH="1">
            <a:off x="2140513" y="3676604"/>
            <a:ext cx="221350" cy="367192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746E308-2A9F-0691-4C3A-212517C698F6}"/>
              </a:ext>
            </a:extLst>
          </p:cNvPr>
          <p:cNvCxnSpPr>
            <a:cxnSpLocks/>
            <a:stCxn id="12" idx="5"/>
            <a:endCxn id="22" idx="0"/>
          </p:cNvCxnSpPr>
          <p:nvPr/>
        </p:nvCxnSpPr>
        <p:spPr>
          <a:xfrm>
            <a:off x="2667333" y="3676604"/>
            <a:ext cx="199139" cy="367192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EC5D65B-CDA7-45A5-D305-3EE7D9073D8D}"/>
              </a:ext>
            </a:extLst>
          </p:cNvPr>
          <p:cNvCxnSpPr>
            <a:cxnSpLocks/>
            <a:stCxn id="13" idx="3"/>
            <a:endCxn id="23" idx="0"/>
          </p:cNvCxnSpPr>
          <p:nvPr/>
        </p:nvCxnSpPr>
        <p:spPr>
          <a:xfrm flipH="1">
            <a:off x="3573329" y="3676604"/>
            <a:ext cx="225302" cy="367192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6C28408-FEE7-1E63-9C7B-214254645833}"/>
              </a:ext>
            </a:extLst>
          </p:cNvPr>
          <p:cNvCxnSpPr>
            <a:cxnSpLocks/>
            <a:stCxn id="13" idx="5"/>
            <a:endCxn id="24" idx="0"/>
          </p:cNvCxnSpPr>
          <p:nvPr/>
        </p:nvCxnSpPr>
        <p:spPr>
          <a:xfrm>
            <a:off x="4104101" y="3676604"/>
            <a:ext cx="191075" cy="367191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E4CEF3F-443C-9CF4-D815-C58B947111E1}"/>
              </a:ext>
            </a:extLst>
          </p:cNvPr>
          <p:cNvCxnSpPr>
            <a:cxnSpLocks/>
            <a:stCxn id="14" idx="3"/>
            <a:endCxn id="25" idx="0"/>
          </p:cNvCxnSpPr>
          <p:nvPr/>
        </p:nvCxnSpPr>
        <p:spPr>
          <a:xfrm flipH="1">
            <a:off x="4987043" y="3676603"/>
            <a:ext cx="248356" cy="367192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24C5A0E-11BA-F8D0-C972-0BC851D2D3BB}"/>
              </a:ext>
            </a:extLst>
          </p:cNvPr>
          <p:cNvCxnSpPr>
            <a:cxnSpLocks/>
            <a:stCxn id="14" idx="5"/>
            <a:endCxn id="26" idx="0"/>
          </p:cNvCxnSpPr>
          <p:nvPr/>
        </p:nvCxnSpPr>
        <p:spPr>
          <a:xfrm>
            <a:off x="5540869" y="3676603"/>
            <a:ext cx="183011" cy="367191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342A99F-CBE2-1EC0-3533-797D0F9F36F8}"/>
              </a:ext>
            </a:extLst>
          </p:cNvPr>
          <p:cNvCxnSpPr>
            <a:cxnSpLocks/>
            <a:stCxn id="15" idx="3"/>
            <a:endCxn id="27" idx="0"/>
          </p:cNvCxnSpPr>
          <p:nvPr/>
        </p:nvCxnSpPr>
        <p:spPr>
          <a:xfrm flipH="1">
            <a:off x="6439706" y="3676602"/>
            <a:ext cx="248497" cy="367191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5EA99E5-70D3-8D38-3F34-A1D44BA627D4}"/>
              </a:ext>
            </a:extLst>
          </p:cNvPr>
          <p:cNvCxnSpPr>
            <a:cxnSpLocks/>
            <a:stCxn id="15" idx="5"/>
            <a:endCxn id="28" idx="0"/>
          </p:cNvCxnSpPr>
          <p:nvPr/>
        </p:nvCxnSpPr>
        <p:spPr>
          <a:xfrm>
            <a:off x="6993673" y="3676602"/>
            <a:ext cx="153992" cy="36719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C54D21D-E577-C758-6C01-4C2843C18155}"/>
              </a:ext>
            </a:extLst>
          </p:cNvPr>
          <p:cNvCxnSpPr>
            <a:cxnSpLocks/>
            <a:stCxn id="16" idx="3"/>
            <a:endCxn id="29" idx="0"/>
          </p:cNvCxnSpPr>
          <p:nvPr/>
        </p:nvCxnSpPr>
        <p:spPr>
          <a:xfrm flipH="1">
            <a:off x="7896827" y="3676602"/>
            <a:ext cx="212108" cy="36719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FD4F169-B72B-1447-B998-EAD6FE4094D0}"/>
              </a:ext>
            </a:extLst>
          </p:cNvPr>
          <p:cNvCxnSpPr>
            <a:cxnSpLocks/>
            <a:stCxn id="16" idx="5"/>
            <a:endCxn id="30" idx="0"/>
          </p:cNvCxnSpPr>
          <p:nvPr/>
        </p:nvCxnSpPr>
        <p:spPr>
          <a:xfrm>
            <a:off x="8414405" y="3676602"/>
            <a:ext cx="213584" cy="36719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F73FFA0-B6D8-4782-FF7A-4D775809A0A2}"/>
              </a:ext>
            </a:extLst>
          </p:cNvPr>
          <p:cNvCxnSpPr>
            <a:cxnSpLocks/>
            <a:stCxn id="17" idx="3"/>
            <a:endCxn id="31" idx="0"/>
          </p:cNvCxnSpPr>
          <p:nvPr/>
        </p:nvCxnSpPr>
        <p:spPr>
          <a:xfrm flipH="1">
            <a:off x="9314307" y="3676601"/>
            <a:ext cx="233390" cy="367191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410FF88-788C-2F57-C3E6-5CB11F79EF38}"/>
              </a:ext>
            </a:extLst>
          </p:cNvPr>
          <p:cNvCxnSpPr>
            <a:cxnSpLocks/>
            <a:stCxn id="17" idx="5"/>
            <a:endCxn id="32" idx="0"/>
          </p:cNvCxnSpPr>
          <p:nvPr/>
        </p:nvCxnSpPr>
        <p:spPr>
          <a:xfrm>
            <a:off x="9853167" y="3676601"/>
            <a:ext cx="198321" cy="367191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CA43C8A-3FBD-19F6-9F8B-0DD741FDE4CC}"/>
              </a:ext>
            </a:extLst>
          </p:cNvPr>
          <p:cNvCxnSpPr>
            <a:cxnSpLocks/>
            <a:stCxn id="18" idx="3"/>
            <a:endCxn id="33" idx="0"/>
          </p:cNvCxnSpPr>
          <p:nvPr/>
        </p:nvCxnSpPr>
        <p:spPr>
          <a:xfrm flipH="1">
            <a:off x="10788669" y="3676601"/>
            <a:ext cx="200788" cy="36719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E364712-15E7-985D-4F15-EB6D61AC8BA0}"/>
              </a:ext>
            </a:extLst>
          </p:cNvPr>
          <p:cNvCxnSpPr>
            <a:cxnSpLocks/>
            <a:stCxn id="18" idx="5"/>
            <a:endCxn id="34" idx="0"/>
          </p:cNvCxnSpPr>
          <p:nvPr/>
        </p:nvCxnSpPr>
        <p:spPr>
          <a:xfrm>
            <a:off x="11294927" y="3676601"/>
            <a:ext cx="209568" cy="36719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1ABAB8A-454C-866D-C937-407AD7E6F4A5}"/>
              </a:ext>
            </a:extLst>
          </p:cNvPr>
          <p:cNvCxnSpPr>
            <a:cxnSpLocks/>
            <a:stCxn id="10" idx="5"/>
            <a:endCxn id="18" idx="1"/>
          </p:cNvCxnSpPr>
          <p:nvPr/>
        </p:nvCxnSpPr>
        <p:spPr>
          <a:xfrm>
            <a:off x="10568070" y="2971751"/>
            <a:ext cx="421387" cy="39938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689564A-A68C-7B7F-6D01-A8A512B5B452}"/>
              </a:ext>
            </a:extLst>
          </p:cNvPr>
          <p:cNvCxnSpPr>
            <a:cxnSpLocks/>
            <a:stCxn id="6" idx="6"/>
            <a:endCxn id="10" idx="1"/>
          </p:cNvCxnSpPr>
          <p:nvPr/>
        </p:nvCxnSpPr>
        <p:spPr>
          <a:xfrm>
            <a:off x="9191562" y="2085093"/>
            <a:ext cx="1071038" cy="581188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AB689A6-AAAF-5B3E-7ABA-8055599FD01F}"/>
              </a:ext>
            </a:extLst>
          </p:cNvPr>
          <p:cNvCxnSpPr>
            <a:cxnSpLocks/>
            <a:stCxn id="82" idx="3"/>
            <a:endCxn id="6" idx="1"/>
          </p:cNvCxnSpPr>
          <p:nvPr/>
        </p:nvCxnSpPr>
        <p:spPr>
          <a:xfrm>
            <a:off x="7241183" y="1335876"/>
            <a:ext cx="1581644" cy="596482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02955E3-BD0F-4C22-5786-EF983FCE389C}"/>
              </a:ext>
            </a:extLst>
          </p:cNvPr>
          <p:cNvCxnSpPr>
            <a:cxnSpLocks/>
            <a:stCxn id="5" idx="6"/>
            <a:endCxn id="8" idx="1"/>
          </p:cNvCxnSpPr>
          <p:nvPr/>
        </p:nvCxnSpPr>
        <p:spPr>
          <a:xfrm>
            <a:off x="3432441" y="2085093"/>
            <a:ext cx="1069042" cy="577180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114B101-1879-0C82-72C1-CB7C0553D538}"/>
              </a:ext>
            </a:extLst>
          </p:cNvPr>
          <p:cNvCxnSpPr>
            <a:cxnSpLocks/>
            <a:stCxn id="6" idx="2"/>
            <a:endCxn id="9" idx="7"/>
          </p:cNvCxnSpPr>
          <p:nvPr/>
        </p:nvCxnSpPr>
        <p:spPr>
          <a:xfrm flipH="1">
            <a:off x="7684505" y="2085093"/>
            <a:ext cx="1075057" cy="577179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D65A0C6-0EB4-69D8-4130-A59638E16B95}"/>
              </a:ext>
            </a:extLst>
          </p:cNvPr>
          <p:cNvCxnSpPr>
            <a:cxnSpLocks/>
            <a:stCxn id="9" idx="3"/>
            <a:endCxn id="15" idx="7"/>
          </p:cNvCxnSpPr>
          <p:nvPr/>
        </p:nvCxnSpPr>
        <p:spPr>
          <a:xfrm flipH="1">
            <a:off x="6993673" y="2967742"/>
            <a:ext cx="385362" cy="40339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688B25C-9894-C13F-E310-3E83FC009471}"/>
              </a:ext>
            </a:extLst>
          </p:cNvPr>
          <p:cNvCxnSpPr>
            <a:cxnSpLocks/>
            <a:stCxn id="9" idx="5"/>
            <a:endCxn id="16" idx="1"/>
          </p:cNvCxnSpPr>
          <p:nvPr/>
        </p:nvCxnSpPr>
        <p:spPr>
          <a:xfrm>
            <a:off x="7684505" y="2967742"/>
            <a:ext cx="424430" cy="40339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6E5F5A8-125B-97BC-E5F8-863803E62BAA}"/>
              </a:ext>
            </a:extLst>
          </p:cNvPr>
          <p:cNvCxnSpPr>
            <a:cxnSpLocks/>
            <a:stCxn id="10" idx="3"/>
            <a:endCxn id="17" idx="7"/>
          </p:cNvCxnSpPr>
          <p:nvPr/>
        </p:nvCxnSpPr>
        <p:spPr>
          <a:xfrm flipH="1">
            <a:off x="9853167" y="2971751"/>
            <a:ext cx="409433" cy="39938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CACB54-3F22-408C-8C70-B9B129920463}"/>
              </a:ext>
            </a:extLst>
          </p:cNvPr>
          <p:cNvCxnSpPr>
            <a:cxnSpLocks/>
            <a:stCxn id="8" idx="5"/>
            <a:endCxn id="14" idx="1"/>
          </p:cNvCxnSpPr>
          <p:nvPr/>
        </p:nvCxnSpPr>
        <p:spPr>
          <a:xfrm>
            <a:off x="4806953" y="2967743"/>
            <a:ext cx="428446" cy="403390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45ECADD-D25A-251B-8454-FF1820D52B32}"/>
              </a:ext>
            </a:extLst>
          </p:cNvPr>
          <p:cNvCxnSpPr>
            <a:cxnSpLocks/>
            <a:stCxn id="8" idx="3"/>
            <a:endCxn id="13" idx="7"/>
          </p:cNvCxnSpPr>
          <p:nvPr/>
        </p:nvCxnSpPr>
        <p:spPr>
          <a:xfrm flipH="1">
            <a:off x="4104101" y="2967743"/>
            <a:ext cx="397382" cy="403391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9A195A8-64FE-46FE-5948-6B897A395A6F}"/>
              </a:ext>
            </a:extLst>
          </p:cNvPr>
          <p:cNvCxnSpPr>
            <a:cxnSpLocks/>
            <a:stCxn id="7" idx="5"/>
            <a:endCxn id="12" idx="1"/>
          </p:cNvCxnSpPr>
          <p:nvPr/>
        </p:nvCxnSpPr>
        <p:spPr>
          <a:xfrm>
            <a:off x="1929401" y="2967743"/>
            <a:ext cx="432462" cy="403391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049B94C-9EC9-678B-8940-6DA1872700DA}"/>
              </a:ext>
            </a:extLst>
          </p:cNvPr>
          <p:cNvCxnSpPr>
            <a:cxnSpLocks/>
          </p:cNvCxnSpPr>
          <p:nvPr/>
        </p:nvCxnSpPr>
        <p:spPr>
          <a:xfrm flipV="1">
            <a:off x="558790" y="4651847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B6A51C2-1673-F493-583B-A361EB92B716}"/>
              </a:ext>
            </a:extLst>
          </p:cNvPr>
          <p:cNvCxnSpPr>
            <a:cxnSpLocks/>
          </p:cNvCxnSpPr>
          <p:nvPr/>
        </p:nvCxnSpPr>
        <p:spPr>
          <a:xfrm flipV="1">
            <a:off x="558789" y="4817555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D76F7E5-52BD-12F2-D1CC-A3E449D19272}"/>
              </a:ext>
            </a:extLst>
          </p:cNvPr>
          <p:cNvCxnSpPr>
            <a:cxnSpLocks/>
          </p:cNvCxnSpPr>
          <p:nvPr/>
        </p:nvCxnSpPr>
        <p:spPr>
          <a:xfrm flipV="1">
            <a:off x="558789" y="4983263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7EA5646F-A0DA-D0A3-ACCF-3CB314EE2FA1}"/>
              </a:ext>
            </a:extLst>
          </p:cNvPr>
          <p:cNvSpPr/>
          <p:nvPr/>
        </p:nvSpPr>
        <p:spPr>
          <a:xfrm>
            <a:off x="4950812" y="1133678"/>
            <a:ext cx="2290371" cy="40439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Final consumer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45F90A9-3073-D9AF-F557-20A76590708B}"/>
              </a:ext>
            </a:extLst>
          </p:cNvPr>
          <p:cNvSpPr>
            <a:spLocks noChangeAspect="1"/>
          </p:cNvSpPr>
          <p:nvPr/>
        </p:nvSpPr>
        <p:spPr>
          <a:xfrm>
            <a:off x="520909" y="1130853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BE0A98-412B-06CE-DC51-9AF8DE936CE4}"/>
              </a:ext>
            </a:extLst>
          </p:cNvPr>
          <p:cNvSpPr txBox="1"/>
          <p:nvPr/>
        </p:nvSpPr>
        <p:spPr>
          <a:xfrm>
            <a:off x="1023114" y="1208354"/>
            <a:ext cx="133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EEDBDBC-433D-F1F9-893D-6E4F396B20B1}"/>
              </a:ext>
            </a:extLst>
          </p:cNvPr>
          <p:cNvSpPr>
            <a:spLocks noChangeAspect="1"/>
          </p:cNvSpPr>
          <p:nvPr/>
        </p:nvSpPr>
        <p:spPr>
          <a:xfrm>
            <a:off x="1989422" y="1130853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030F184-BD35-EB69-03AE-2C0A972FC1E0}"/>
              </a:ext>
            </a:extLst>
          </p:cNvPr>
          <p:cNvSpPr txBox="1"/>
          <p:nvPr/>
        </p:nvSpPr>
        <p:spPr>
          <a:xfrm>
            <a:off x="2505070" y="1208354"/>
            <a:ext cx="133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Upstream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E498B81-18E7-A65B-92EE-FB2926D1F159}"/>
              </a:ext>
            </a:extLst>
          </p:cNvPr>
          <p:cNvSpPr>
            <a:spLocks noChangeAspect="1"/>
          </p:cNvSpPr>
          <p:nvPr/>
        </p:nvSpPr>
        <p:spPr>
          <a:xfrm>
            <a:off x="520909" y="1758703"/>
            <a:ext cx="432000" cy="432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15C9E04-0219-7586-7997-C5CAD038B335}"/>
              </a:ext>
            </a:extLst>
          </p:cNvPr>
          <p:cNvSpPr txBox="1"/>
          <p:nvPr/>
        </p:nvSpPr>
        <p:spPr>
          <a:xfrm>
            <a:off x="1023114" y="1850048"/>
            <a:ext cx="133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Downstream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962CED5-345C-757B-679F-B47881F0F273}"/>
              </a:ext>
            </a:extLst>
          </p:cNvPr>
          <p:cNvSpPr txBox="1"/>
          <p:nvPr/>
        </p:nvSpPr>
        <p:spPr>
          <a:xfrm>
            <a:off x="555780" y="781344"/>
            <a:ext cx="133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F78EE9F-A190-A5E3-7139-514E15F028BC}"/>
              </a:ext>
            </a:extLst>
          </p:cNvPr>
          <p:cNvCxnSpPr>
            <a:cxnSpLocks/>
          </p:cNvCxnSpPr>
          <p:nvPr/>
        </p:nvCxnSpPr>
        <p:spPr>
          <a:xfrm flipH="1">
            <a:off x="10020169" y="1502172"/>
            <a:ext cx="360000" cy="0"/>
          </a:xfrm>
          <a:prstGeom prst="straightConnector1">
            <a:avLst/>
          </a:prstGeom>
          <a:ln w="5715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6C9BCFA4-B873-1424-F2B3-36AA8E27A146}"/>
              </a:ext>
            </a:extLst>
          </p:cNvPr>
          <p:cNvSpPr txBox="1"/>
          <p:nvPr/>
        </p:nvSpPr>
        <p:spPr>
          <a:xfrm>
            <a:off x="10440277" y="1363673"/>
            <a:ext cx="11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6DE408B-F2A3-9F64-DE52-D6EBB9D4AFFC}"/>
              </a:ext>
            </a:extLst>
          </p:cNvPr>
          <p:cNvSpPr txBox="1"/>
          <p:nvPr/>
        </p:nvSpPr>
        <p:spPr>
          <a:xfrm>
            <a:off x="10052886" y="1072439"/>
            <a:ext cx="11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6DBCEE5-EE5E-FC32-273E-70B27BF49B40}"/>
              </a:ext>
            </a:extLst>
          </p:cNvPr>
          <p:cNvCxnSpPr>
            <a:cxnSpLocks/>
          </p:cNvCxnSpPr>
          <p:nvPr/>
        </p:nvCxnSpPr>
        <p:spPr>
          <a:xfrm flipH="1">
            <a:off x="10020169" y="1820256"/>
            <a:ext cx="360000" cy="0"/>
          </a:xfrm>
          <a:prstGeom prst="straightConnector1">
            <a:avLst/>
          </a:prstGeom>
          <a:ln w="5715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04E9663C-57B4-01DE-2691-F6ECBA5BBDF8}"/>
              </a:ext>
            </a:extLst>
          </p:cNvPr>
          <p:cNvSpPr txBox="1"/>
          <p:nvPr/>
        </p:nvSpPr>
        <p:spPr>
          <a:xfrm>
            <a:off x="10440277" y="1681757"/>
            <a:ext cx="11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Indirect</a:t>
            </a:r>
          </a:p>
        </p:txBody>
      </p:sp>
    </p:spTree>
    <p:extLst>
      <p:ext uri="{BB962C8B-B14F-4D97-AF65-F5344CB8AC3E}">
        <p14:creationId xmlns:p14="http://schemas.microsoft.com/office/powerpoint/2010/main" val="265268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D81A2-B707-C85C-B83A-5F98E59A1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E3B4C-323E-DD52-3239-9E6761E1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Hypothetical Extraction Method</a:t>
            </a:r>
          </a:p>
        </p:txBody>
      </p:sp>
    </p:spTree>
    <p:extLst>
      <p:ext uri="{BB962C8B-B14F-4D97-AF65-F5344CB8AC3E}">
        <p14:creationId xmlns:p14="http://schemas.microsoft.com/office/powerpoint/2010/main" val="1249258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F13A6-8BD8-3ADB-68F6-793C81DD1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7FA64-94B1-37D7-6381-D03DD09C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Hypothetical Extraction Method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FAD0ABF-460A-C0DD-8639-FCF8CA3B9A20}"/>
              </a:ext>
            </a:extLst>
          </p:cNvPr>
          <p:cNvSpPr txBox="1">
            <a:spLocks/>
          </p:cNvSpPr>
          <p:nvPr/>
        </p:nvSpPr>
        <p:spPr>
          <a:xfrm>
            <a:off x="838200" y="1736205"/>
            <a:ext cx="3155066" cy="112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noProof="0" dirty="0"/>
              <a:t>Upstream impact of intermediate sector  </a:t>
            </a:r>
          </a:p>
        </p:txBody>
      </p:sp>
    </p:spTree>
    <p:extLst>
      <p:ext uri="{BB962C8B-B14F-4D97-AF65-F5344CB8AC3E}">
        <p14:creationId xmlns:p14="http://schemas.microsoft.com/office/powerpoint/2010/main" val="807939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09966-5911-F3BA-F6D4-88149EB36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5CDAD-26CA-495C-8BF6-9FB81686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Hypothetical Extraction Method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7D94C7-935E-893C-586D-7816EA2363F6}"/>
              </a:ext>
            </a:extLst>
          </p:cNvPr>
          <p:cNvSpPr txBox="1">
            <a:spLocks/>
          </p:cNvSpPr>
          <p:nvPr/>
        </p:nvSpPr>
        <p:spPr>
          <a:xfrm>
            <a:off x="838200" y="1736205"/>
            <a:ext cx="3155066" cy="112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noProof="0" dirty="0"/>
              <a:t>Upstream impact of intermediate sector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998442-7355-F82C-0C8F-67A770DDE5FD}"/>
              </a:ext>
            </a:extLst>
          </p:cNvPr>
          <p:cNvSpPr txBox="1">
            <a:spLocks/>
          </p:cNvSpPr>
          <p:nvPr/>
        </p:nvSpPr>
        <p:spPr>
          <a:xfrm>
            <a:off x="3639997" y="1736205"/>
            <a:ext cx="1581391" cy="112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noProof="0" dirty="0"/>
              <a:t>=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7AB82E-EF24-EC78-B67F-57F250800D5C}"/>
              </a:ext>
            </a:extLst>
          </p:cNvPr>
          <p:cNvSpPr txBox="1">
            <a:spLocks/>
          </p:cNvSpPr>
          <p:nvPr/>
        </p:nvSpPr>
        <p:spPr>
          <a:xfrm>
            <a:off x="4733563" y="1736205"/>
            <a:ext cx="2724873" cy="112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noProof="0" dirty="0"/>
              <a:t>Impact of whole economy</a:t>
            </a:r>
          </a:p>
        </p:txBody>
      </p:sp>
    </p:spTree>
    <p:extLst>
      <p:ext uri="{BB962C8B-B14F-4D97-AF65-F5344CB8AC3E}">
        <p14:creationId xmlns:p14="http://schemas.microsoft.com/office/powerpoint/2010/main" val="4113705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B7547-837E-EBF2-1583-8445BEA68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0AF3A-FE61-2C37-08BA-EA0AED86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Hypothetical Extraction Method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390DB36-D71E-5826-DDBB-A04C0CDC9EE2}"/>
              </a:ext>
            </a:extLst>
          </p:cNvPr>
          <p:cNvSpPr txBox="1">
            <a:spLocks/>
          </p:cNvSpPr>
          <p:nvPr/>
        </p:nvSpPr>
        <p:spPr>
          <a:xfrm>
            <a:off x="838200" y="1736205"/>
            <a:ext cx="3155066" cy="112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noProof="0" dirty="0"/>
              <a:t>Upstream impact of intermediate sector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DBE392-EEB7-786C-47B5-24CF1890B638}"/>
              </a:ext>
            </a:extLst>
          </p:cNvPr>
          <p:cNvSpPr txBox="1">
            <a:spLocks/>
          </p:cNvSpPr>
          <p:nvPr/>
        </p:nvSpPr>
        <p:spPr>
          <a:xfrm>
            <a:off x="3639997" y="1736205"/>
            <a:ext cx="1581391" cy="112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noProof="0" dirty="0"/>
              <a:t>=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2B3AF2-6E91-259A-F67C-B8623E9F52AC}"/>
              </a:ext>
            </a:extLst>
          </p:cNvPr>
          <p:cNvSpPr txBox="1">
            <a:spLocks/>
          </p:cNvSpPr>
          <p:nvPr/>
        </p:nvSpPr>
        <p:spPr>
          <a:xfrm>
            <a:off x="4733563" y="1736205"/>
            <a:ext cx="2724873" cy="112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noProof="0" dirty="0"/>
              <a:t>Impact of whole economy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D2170F-C0BF-C8B0-83A2-02782803A006}"/>
              </a:ext>
            </a:extLst>
          </p:cNvPr>
          <p:cNvSpPr txBox="1">
            <a:spLocks/>
          </p:cNvSpPr>
          <p:nvPr/>
        </p:nvSpPr>
        <p:spPr>
          <a:xfrm>
            <a:off x="8299047" y="1736205"/>
            <a:ext cx="3153861" cy="112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noProof="0" dirty="0"/>
              <a:t>Impact of hypothetical extracted economy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486BF1-7D05-E4CA-8A45-BA61E8B68CFE}"/>
              </a:ext>
            </a:extLst>
          </p:cNvPr>
          <p:cNvSpPr txBox="1">
            <a:spLocks/>
          </p:cNvSpPr>
          <p:nvPr/>
        </p:nvSpPr>
        <p:spPr>
          <a:xfrm>
            <a:off x="7038855" y="1736205"/>
            <a:ext cx="1581391" cy="112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noProof="0" dirty="0"/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3200805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5AFA5-797D-14A8-A08E-48A065014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87533-7CA1-D612-BF6B-AF428C67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Hypothetical Extraction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0F7238-A562-ACD1-ADB4-A2F8BFA20EC0}"/>
                  </a:ext>
                </a:extLst>
              </p:cNvPr>
              <p:cNvSpPr txBox="1"/>
              <p:nvPr/>
            </p:nvSpPr>
            <p:spPr>
              <a:xfrm>
                <a:off x="1067418" y="3051801"/>
                <a:ext cx="311732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𝐿𝑦</m:t>
                      </m:r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sz="3600" noProof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0F7238-A562-ACD1-ADB4-A2F8BFA20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418" y="3051801"/>
                <a:ext cx="3117328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40FF8118-80EE-5246-FC0C-D762BFDB983B}"/>
              </a:ext>
            </a:extLst>
          </p:cNvPr>
          <p:cNvSpPr txBox="1">
            <a:spLocks/>
          </p:cNvSpPr>
          <p:nvPr/>
        </p:nvSpPr>
        <p:spPr>
          <a:xfrm>
            <a:off x="838200" y="1736205"/>
            <a:ext cx="3155066" cy="112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noProof="0" dirty="0"/>
              <a:t>Upstream impact of intermediate sector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B9EDBF-58DE-338F-9F65-B5036DF3D6D5}"/>
              </a:ext>
            </a:extLst>
          </p:cNvPr>
          <p:cNvSpPr txBox="1">
            <a:spLocks/>
          </p:cNvSpPr>
          <p:nvPr/>
        </p:nvSpPr>
        <p:spPr>
          <a:xfrm>
            <a:off x="3639997" y="1736205"/>
            <a:ext cx="1581391" cy="112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noProof="0" dirty="0"/>
              <a:t>=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0C7AA3-0789-BF0B-AD67-D1741353E6E8}"/>
              </a:ext>
            </a:extLst>
          </p:cNvPr>
          <p:cNvSpPr txBox="1">
            <a:spLocks/>
          </p:cNvSpPr>
          <p:nvPr/>
        </p:nvSpPr>
        <p:spPr>
          <a:xfrm>
            <a:off x="4733563" y="1736205"/>
            <a:ext cx="2724873" cy="112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noProof="0" dirty="0"/>
              <a:t>Impact of whole economy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4B7767-D1CC-3918-5D4E-F4BF0D5C8F9B}"/>
              </a:ext>
            </a:extLst>
          </p:cNvPr>
          <p:cNvSpPr txBox="1">
            <a:spLocks/>
          </p:cNvSpPr>
          <p:nvPr/>
        </p:nvSpPr>
        <p:spPr>
          <a:xfrm>
            <a:off x="8299047" y="1736205"/>
            <a:ext cx="3153861" cy="112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noProof="0" dirty="0"/>
              <a:t>Impact of hypothetical extracted economy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0B2E3D2-1E91-8B64-1EB1-C2B11F1F4CC3}"/>
              </a:ext>
            </a:extLst>
          </p:cNvPr>
          <p:cNvSpPr txBox="1">
            <a:spLocks/>
          </p:cNvSpPr>
          <p:nvPr/>
        </p:nvSpPr>
        <p:spPr>
          <a:xfrm>
            <a:off x="7038855" y="1736205"/>
            <a:ext cx="1581391" cy="112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noProof="0" dirty="0"/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3659231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3EA95-3356-85F7-A1E9-FD43F6645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EF7B-A94E-E9FD-E5B5-80F727B07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Hypothetical Extraction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E04B33-92E1-75F4-188F-02A9440EE793}"/>
                  </a:ext>
                </a:extLst>
              </p:cNvPr>
              <p:cNvSpPr txBox="1"/>
              <p:nvPr/>
            </p:nvSpPr>
            <p:spPr>
              <a:xfrm>
                <a:off x="1067418" y="3051801"/>
                <a:ext cx="311732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𝐿𝑦</m:t>
                      </m:r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sz="3600" noProof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E04B33-92E1-75F4-188F-02A9440EE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418" y="3051801"/>
                <a:ext cx="3117328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93F298EA-5A9C-6C23-EA19-7B6ED8C9CA40}"/>
              </a:ext>
            </a:extLst>
          </p:cNvPr>
          <p:cNvSpPr txBox="1">
            <a:spLocks/>
          </p:cNvSpPr>
          <p:nvPr/>
        </p:nvSpPr>
        <p:spPr>
          <a:xfrm>
            <a:off x="838200" y="1736205"/>
            <a:ext cx="3155066" cy="112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noProof="0" dirty="0"/>
              <a:t>Upstream impact of intermediate sector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8BCF4B4-41FF-0E31-5FFB-A4D6AFBFBB0F}"/>
              </a:ext>
            </a:extLst>
          </p:cNvPr>
          <p:cNvSpPr txBox="1">
            <a:spLocks/>
          </p:cNvSpPr>
          <p:nvPr/>
        </p:nvSpPr>
        <p:spPr>
          <a:xfrm>
            <a:off x="3639997" y="1736205"/>
            <a:ext cx="1581391" cy="112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noProof="0" dirty="0"/>
              <a:t>=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73B9A2-6CE6-AE80-4501-B6AF36C03CB2}"/>
              </a:ext>
            </a:extLst>
          </p:cNvPr>
          <p:cNvSpPr txBox="1">
            <a:spLocks/>
          </p:cNvSpPr>
          <p:nvPr/>
        </p:nvSpPr>
        <p:spPr>
          <a:xfrm>
            <a:off x="4733563" y="1736205"/>
            <a:ext cx="2724873" cy="112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noProof="0" dirty="0"/>
              <a:t>Impact of whole economy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D76CB2-0B05-AEED-F376-DBA155BF2356}"/>
              </a:ext>
            </a:extLst>
          </p:cNvPr>
          <p:cNvSpPr txBox="1">
            <a:spLocks/>
          </p:cNvSpPr>
          <p:nvPr/>
        </p:nvSpPr>
        <p:spPr>
          <a:xfrm>
            <a:off x="8299047" y="1736205"/>
            <a:ext cx="3153861" cy="112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noProof="0" dirty="0"/>
              <a:t>Impact of hypothetical extracted economy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FB42C0-B64F-3F75-91E5-9BC8A58C7564}"/>
              </a:ext>
            </a:extLst>
          </p:cNvPr>
          <p:cNvSpPr txBox="1">
            <a:spLocks/>
          </p:cNvSpPr>
          <p:nvPr/>
        </p:nvSpPr>
        <p:spPr>
          <a:xfrm>
            <a:off x="7038855" y="1736205"/>
            <a:ext cx="1581391" cy="112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noProof="0" dirty="0"/>
              <a:t>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D45D01-84EC-5388-E6E4-09605136A7B5}"/>
                  </a:ext>
                </a:extLst>
              </p:cNvPr>
              <p:cNvSpPr txBox="1"/>
              <p:nvPr/>
            </p:nvSpPr>
            <p:spPr>
              <a:xfrm>
                <a:off x="5364063" y="3051170"/>
                <a:ext cx="439915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nb-NO" sz="3600" b="0" i="1" noProof="0" smtClean="0">
                              <a:latin typeface="Cambria Math" panose="02040503050406030204" pitchFamily="18" charset="0"/>
                            </a:rPr>
                            <m:t>𝐻𝐸𝑀</m:t>
                          </m:r>
                        </m:sub>
                      </m:sSub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𝑆𝐿𝑦</m:t>
                      </m:r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sz="3600" noProof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D45D01-84EC-5388-E6E4-09605136A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63" y="3051170"/>
                <a:ext cx="439915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31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E9CA6-6344-6A20-FB6D-7BEDFFB9A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E0A75-F847-0B9A-6248-5ED39CBC8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Two perspectives on impacts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FCEA71-B423-75E5-08DE-2F8B3A2B80E9}"/>
              </a:ext>
            </a:extLst>
          </p:cNvPr>
          <p:cNvSpPr/>
          <p:nvPr/>
        </p:nvSpPr>
        <p:spPr>
          <a:xfrm>
            <a:off x="3856559" y="1868606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noProof="0" dirty="0">
                <a:solidFill>
                  <a:schemeClr val="tx1"/>
                </a:solidFill>
                <a:latin typeface="+mj-lt"/>
              </a:rPr>
              <a:t>Leontief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E077AF-7A76-D73D-3910-1B5DA9CB550F}"/>
              </a:ext>
            </a:extLst>
          </p:cNvPr>
          <p:cNvCxnSpPr/>
          <p:nvPr/>
        </p:nvCxnSpPr>
        <p:spPr>
          <a:xfrm>
            <a:off x="3962394" y="2720470"/>
            <a:ext cx="25935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210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4B9C7-42FC-5CEE-4262-19398C443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B7292-9363-C0D6-64CC-65302FE44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Hypothetical Extraction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4B2469-856A-B951-1723-09E4558F16A9}"/>
                  </a:ext>
                </a:extLst>
              </p:cNvPr>
              <p:cNvSpPr txBox="1"/>
              <p:nvPr/>
            </p:nvSpPr>
            <p:spPr>
              <a:xfrm>
                <a:off x="1067418" y="3051801"/>
                <a:ext cx="311732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𝐿𝑦</m:t>
                      </m:r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sz="3600" noProof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4B2469-856A-B951-1723-09E4558F1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418" y="3051801"/>
                <a:ext cx="3117328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B9596649-D79B-1A09-AFFB-CDBC080625B4}"/>
              </a:ext>
            </a:extLst>
          </p:cNvPr>
          <p:cNvSpPr txBox="1">
            <a:spLocks/>
          </p:cNvSpPr>
          <p:nvPr/>
        </p:nvSpPr>
        <p:spPr>
          <a:xfrm>
            <a:off x="838200" y="1736205"/>
            <a:ext cx="3155066" cy="112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noProof="0" dirty="0"/>
              <a:t>Upstream impact of intermediate sector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82F4C7-8CFA-3F5D-39A3-DEAC4F168AED}"/>
              </a:ext>
            </a:extLst>
          </p:cNvPr>
          <p:cNvSpPr txBox="1">
            <a:spLocks/>
          </p:cNvSpPr>
          <p:nvPr/>
        </p:nvSpPr>
        <p:spPr>
          <a:xfrm>
            <a:off x="3639997" y="1736205"/>
            <a:ext cx="1581391" cy="112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noProof="0" dirty="0"/>
              <a:t>=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7ED74A-C6D3-3599-79AF-BA794A307633}"/>
              </a:ext>
            </a:extLst>
          </p:cNvPr>
          <p:cNvSpPr txBox="1">
            <a:spLocks/>
          </p:cNvSpPr>
          <p:nvPr/>
        </p:nvSpPr>
        <p:spPr>
          <a:xfrm>
            <a:off x="4733563" y="1736205"/>
            <a:ext cx="2724873" cy="112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noProof="0" dirty="0"/>
              <a:t>Impact of whole economy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CDB85B2-C335-2126-D01C-659D98EB81C5}"/>
              </a:ext>
            </a:extLst>
          </p:cNvPr>
          <p:cNvSpPr txBox="1">
            <a:spLocks/>
          </p:cNvSpPr>
          <p:nvPr/>
        </p:nvSpPr>
        <p:spPr>
          <a:xfrm>
            <a:off x="8299047" y="1736205"/>
            <a:ext cx="3153861" cy="112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noProof="0" dirty="0"/>
              <a:t>Impact of hypothetical extracted economy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A5D15D0-07E0-D805-EB20-A016E243ACEC}"/>
              </a:ext>
            </a:extLst>
          </p:cNvPr>
          <p:cNvSpPr txBox="1">
            <a:spLocks/>
          </p:cNvSpPr>
          <p:nvPr/>
        </p:nvSpPr>
        <p:spPr>
          <a:xfrm>
            <a:off x="7038855" y="1736205"/>
            <a:ext cx="1581391" cy="112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noProof="0" dirty="0"/>
              <a:t>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1DDCEB-D3C7-0B05-1D34-E0D955A6B2D5}"/>
                  </a:ext>
                </a:extLst>
              </p:cNvPr>
              <p:cNvSpPr txBox="1"/>
              <p:nvPr/>
            </p:nvSpPr>
            <p:spPr>
              <a:xfrm>
                <a:off x="5364063" y="3051170"/>
                <a:ext cx="439915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nb-NO" sz="3600" b="0" i="1" noProof="0" smtClean="0">
                              <a:latin typeface="Cambria Math" panose="02040503050406030204" pitchFamily="18" charset="0"/>
                            </a:rPr>
                            <m:t>𝐻𝐸𝑀</m:t>
                          </m:r>
                        </m:sub>
                      </m:sSub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𝑆𝐿𝑦</m:t>
                      </m:r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sz="3600" noProof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1DDCEB-D3C7-0B05-1D34-E0D955A6B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63" y="3051170"/>
                <a:ext cx="439915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3F7438-7AB2-AB21-29F7-2F6AD97E7F8E}"/>
                  </a:ext>
                </a:extLst>
              </p:cNvPr>
              <p:cNvSpPr txBox="1"/>
              <p:nvPr/>
            </p:nvSpPr>
            <p:spPr>
              <a:xfrm>
                <a:off x="3039628" y="4373454"/>
                <a:ext cx="1895354" cy="745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kern="100" noProof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000" i="1" kern="100" noProof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000" i="1" kern="100" noProof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2000" i="1" kern="100" noProof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 kern="100" noProof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kern="100" noProof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000" i="1" kern="100" noProof="0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 kern="100" noProof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2000" i="1" kern="100" noProof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000" i="1" kern="100" noProof="0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 kern="100" noProof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2000" i="1" kern="100" noProof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kern="100" noProof="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3F7438-7AB2-AB21-29F7-2F6AD97E7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628" y="4373454"/>
                <a:ext cx="1895354" cy="7455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88D621-9D96-6FDD-8A57-8F3D2FF96BB7}"/>
                  </a:ext>
                </a:extLst>
              </p:cNvPr>
              <p:cNvSpPr txBox="1"/>
              <p:nvPr/>
            </p:nvSpPr>
            <p:spPr>
              <a:xfrm>
                <a:off x="1067418" y="4373454"/>
                <a:ext cx="2536071" cy="6558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kern="100" noProof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000" i="1" kern="100" noProof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2000" i="1" kern="100" noProof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2000" i="1" kern="100" noProof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 kern="100" noProof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kern="100" noProof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000" i="1" kern="100" noProof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000" i="1" kern="100" noProof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 kern="100" noProof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000" i="1" kern="100" noProof="0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 kern="100" noProof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2000" i="1" kern="100" noProof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noProof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88D621-9D96-6FDD-8A57-8F3D2FF96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418" y="4373454"/>
                <a:ext cx="2536071" cy="6558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385457-3C08-E613-B953-91B443BD4854}"/>
                  </a:ext>
                </a:extLst>
              </p:cNvPr>
              <p:cNvSpPr txBox="1"/>
              <p:nvPr/>
            </p:nvSpPr>
            <p:spPr>
              <a:xfrm>
                <a:off x="1067418" y="5307073"/>
                <a:ext cx="3944420" cy="862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kern="100" noProof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000" i="1" kern="100" noProof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GB" sz="2000" i="1" kern="100" noProof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2000" i="1" kern="100" noProof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i="1" kern="100" noProof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 kern="100" noProof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000" i="1" kern="100" noProof="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sz="2000" i="1" kern="100" noProof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e>
                                    <m:r>
                                      <a:rPr lang="en-GB" sz="2000" i="1" kern="100" noProof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2000" i="1" kern="100" noProof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GB" sz="2000" i="1" kern="100" noProof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GB" sz="2000" i="1" kern="100" noProof="0" smtClean="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i="1" kern="100" noProof="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2000" i="1" kern="100" noProof="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 sz="2000" i="1" kern="100" noProof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000" kern="100" noProof="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385457-3C08-E613-B953-91B443BD4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418" y="5307073"/>
                <a:ext cx="3944420" cy="8622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488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516ED-9750-9BD6-DC2A-079A47417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30551-65E1-B058-99E1-B982AD8D6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Hypothetical Extraction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5900A9-4760-9BCC-872D-7D9EE1A64017}"/>
                  </a:ext>
                </a:extLst>
              </p:cNvPr>
              <p:cNvSpPr txBox="1"/>
              <p:nvPr/>
            </p:nvSpPr>
            <p:spPr>
              <a:xfrm>
                <a:off x="1067418" y="3051801"/>
                <a:ext cx="311732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𝐿𝑦</m:t>
                      </m:r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sz="3600" noProof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5900A9-4760-9BCC-872D-7D9EE1A64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418" y="3051801"/>
                <a:ext cx="3117328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6EE19010-9F44-255F-606E-010B6C91E29D}"/>
              </a:ext>
            </a:extLst>
          </p:cNvPr>
          <p:cNvSpPr txBox="1">
            <a:spLocks/>
          </p:cNvSpPr>
          <p:nvPr/>
        </p:nvSpPr>
        <p:spPr>
          <a:xfrm>
            <a:off x="838200" y="1736205"/>
            <a:ext cx="3155066" cy="112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noProof="0" dirty="0"/>
              <a:t>Upstream impact of intermediate sector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B22223-F523-5D54-7545-8B73521A7761}"/>
              </a:ext>
            </a:extLst>
          </p:cNvPr>
          <p:cNvSpPr txBox="1">
            <a:spLocks/>
          </p:cNvSpPr>
          <p:nvPr/>
        </p:nvSpPr>
        <p:spPr>
          <a:xfrm>
            <a:off x="3639997" y="1736205"/>
            <a:ext cx="1581391" cy="112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noProof="0" dirty="0"/>
              <a:t>=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9A4333-1B48-C2A0-E03B-13DD8CDD22A3}"/>
              </a:ext>
            </a:extLst>
          </p:cNvPr>
          <p:cNvSpPr txBox="1">
            <a:spLocks/>
          </p:cNvSpPr>
          <p:nvPr/>
        </p:nvSpPr>
        <p:spPr>
          <a:xfrm>
            <a:off x="4733563" y="1736205"/>
            <a:ext cx="2724873" cy="112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noProof="0" dirty="0"/>
              <a:t>Impact of whole economy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89EA8F-8836-3449-26AF-CAAA8C209F83}"/>
              </a:ext>
            </a:extLst>
          </p:cNvPr>
          <p:cNvSpPr txBox="1">
            <a:spLocks/>
          </p:cNvSpPr>
          <p:nvPr/>
        </p:nvSpPr>
        <p:spPr>
          <a:xfrm>
            <a:off x="8299047" y="1736205"/>
            <a:ext cx="3153861" cy="112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noProof="0" dirty="0"/>
              <a:t>Impact of hypothetical extracted economy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B676C5D-C9A9-D7DA-5477-9D7FDCE6493C}"/>
              </a:ext>
            </a:extLst>
          </p:cNvPr>
          <p:cNvSpPr txBox="1">
            <a:spLocks/>
          </p:cNvSpPr>
          <p:nvPr/>
        </p:nvSpPr>
        <p:spPr>
          <a:xfrm>
            <a:off x="7038855" y="1736205"/>
            <a:ext cx="1581391" cy="112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noProof="0" dirty="0"/>
              <a:t>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968CC7-677E-E3A5-9ABC-FA935F06E85C}"/>
                  </a:ext>
                </a:extLst>
              </p:cNvPr>
              <p:cNvSpPr txBox="1"/>
              <p:nvPr/>
            </p:nvSpPr>
            <p:spPr>
              <a:xfrm>
                <a:off x="5364063" y="3051170"/>
                <a:ext cx="439915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nb-NO" sz="3600" b="0" i="1" noProof="0" smtClean="0">
                              <a:latin typeface="Cambria Math" panose="02040503050406030204" pitchFamily="18" charset="0"/>
                            </a:rPr>
                            <m:t>𝐻𝐸𝑀</m:t>
                          </m:r>
                        </m:sub>
                      </m:sSub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𝑆𝐿𝑦</m:t>
                      </m:r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sz="3600" noProof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968CC7-677E-E3A5-9ABC-FA935F06E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63" y="3051170"/>
                <a:ext cx="439915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FD34E98F-8845-516F-E28C-C30F2AF288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484335" y="3999049"/>
            <a:ext cx="5726374" cy="21702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976B5A-D368-7DDB-E501-A78132F48572}"/>
                  </a:ext>
                </a:extLst>
              </p:cNvPr>
              <p:cNvSpPr txBox="1"/>
              <p:nvPr/>
            </p:nvSpPr>
            <p:spPr>
              <a:xfrm>
                <a:off x="3039628" y="4373454"/>
                <a:ext cx="1895354" cy="745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kern="100" noProof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000" i="1" kern="100" noProof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000" i="1" kern="100" noProof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2000" i="1" kern="100" noProof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 kern="100" noProof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kern="100" noProof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000" i="1" kern="100" noProof="0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 kern="100" noProof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2000" i="1" kern="100" noProof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000" i="1" kern="100" noProof="0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 kern="100" noProof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2000" i="1" kern="100" noProof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kern="100" noProof="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976B5A-D368-7DDB-E501-A78132F48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628" y="4373454"/>
                <a:ext cx="1895354" cy="7455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005AF9-7554-BEF3-9D2A-650578D1C79D}"/>
                  </a:ext>
                </a:extLst>
              </p:cNvPr>
              <p:cNvSpPr txBox="1"/>
              <p:nvPr/>
            </p:nvSpPr>
            <p:spPr>
              <a:xfrm>
                <a:off x="1067418" y="4373454"/>
                <a:ext cx="2536071" cy="6558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kern="100" noProof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000" i="1" kern="100" noProof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2000" i="1" kern="100" noProof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2000" i="1" kern="100" noProof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 kern="100" noProof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kern="100" noProof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000" i="1" kern="100" noProof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000" i="1" kern="100" noProof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 kern="100" noProof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000" i="1" kern="100" noProof="0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 kern="100" noProof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2000" i="1" kern="100" noProof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noProof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005AF9-7554-BEF3-9D2A-650578D1C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418" y="4373454"/>
                <a:ext cx="2536071" cy="6558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230AB4-F459-581E-4EC4-2206477F614E}"/>
                  </a:ext>
                </a:extLst>
              </p:cNvPr>
              <p:cNvSpPr txBox="1"/>
              <p:nvPr/>
            </p:nvSpPr>
            <p:spPr>
              <a:xfrm>
                <a:off x="1067418" y="5307073"/>
                <a:ext cx="3944420" cy="862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kern="100" noProof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000" i="1" kern="100" noProof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GB" sz="2000" i="1" kern="100" noProof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2000" i="1" kern="100" noProof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i="1" kern="100" noProof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 kern="100" noProof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000" i="1" kern="100" noProof="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sz="2000" i="1" kern="100" noProof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e>
                                    <m:r>
                                      <a:rPr lang="en-GB" sz="2000" i="1" kern="100" noProof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2000" i="1" kern="100" noProof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GB" sz="2000" i="1" kern="100" noProof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GB" sz="2000" i="1" kern="100" noProof="0" smtClean="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i="1" kern="100" noProof="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2000" i="1" kern="100" noProof="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 sz="2000" i="1" kern="100" noProof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000" kern="100" noProof="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230AB4-F459-581E-4EC4-2206477F6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418" y="5307073"/>
                <a:ext cx="3944420" cy="8622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449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29DA6-D918-C7D4-AD3E-329EF49EB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B2930-66D1-3F49-5F02-48824DEDA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Decomposing HEM</a:t>
            </a:r>
          </a:p>
        </p:txBody>
      </p:sp>
    </p:spTree>
    <p:extLst>
      <p:ext uri="{BB962C8B-B14F-4D97-AF65-F5344CB8AC3E}">
        <p14:creationId xmlns:p14="http://schemas.microsoft.com/office/powerpoint/2010/main" val="2455239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3C041-4367-B733-0955-F3FCD1E3A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C9B9F-C9DD-D549-C35B-EDBE0FBFB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Decomposing HEM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6EDAEF-D2A9-650F-9BC5-490141090828}"/>
                  </a:ext>
                </a:extLst>
              </p:cNvPr>
              <p:cNvSpPr txBox="1"/>
              <p:nvPr/>
            </p:nvSpPr>
            <p:spPr>
              <a:xfrm>
                <a:off x="838200" y="2035789"/>
                <a:ext cx="342305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𝐻𝐸𝑀</m:t>
                          </m:r>
                        </m:sub>
                      </m:sSub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𝑆𝐿𝑦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6EDAEF-D2A9-650F-9BC5-490141090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35789"/>
                <a:ext cx="342305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888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65DDA-47C7-4477-EEC5-77D7A3363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D67DF-792B-9280-33EB-B0EE33DD1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Decomposing HEM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41827D-4205-3794-4E5A-2ABBF9C1D0C8}"/>
                  </a:ext>
                </a:extLst>
              </p:cNvPr>
              <p:cNvSpPr txBox="1"/>
              <p:nvPr/>
            </p:nvSpPr>
            <p:spPr>
              <a:xfrm>
                <a:off x="838200" y="2035789"/>
                <a:ext cx="342305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𝐻𝐸𝑀</m:t>
                          </m:r>
                        </m:sub>
                      </m:sSub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𝑆𝐿𝑦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41827D-4205-3794-4E5A-2ABBF9C1D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35789"/>
                <a:ext cx="342305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AED4D4-C590-F425-187F-2A5297D07E0B}"/>
                  </a:ext>
                </a:extLst>
              </p:cNvPr>
              <p:cNvSpPr txBox="1"/>
              <p:nvPr/>
            </p:nvSpPr>
            <p:spPr>
              <a:xfrm>
                <a:off x="4571612" y="1858175"/>
                <a:ext cx="7096176" cy="7861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𝐻𝐸𝑀</m:t>
                          </m:r>
                        </m:sub>
                      </m:sSub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GB" sz="2800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d>
                        <m:d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noProof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AED4D4-C590-F425-187F-2A5297D07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612" y="1858175"/>
                <a:ext cx="7096176" cy="7861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5198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93B33-8706-D502-1A1F-50FC1C79C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22E6B-F71B-D416-3B14-8773AF1A8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Decomposing HEM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B2ED88-2F69-819F-763B-932FC9FD7B76}"/>
                  </a:ext>
                </a:extLst>
              </p:cNvPr>
              <p:cNvSpPr txBox="1"/>
              <p:nvPr/>
            </p:nvSpPr>
            <p:spPr>
              <a:xfrm>
                <a:off x="838200" y="2035789"/>
                <a:ext cx="342305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𝐻𝐸𝑀</m:t>
                          </m:r>
                        </m:sub>
                      </m:sSub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𝑆𝐿𝑦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B2ED88-2F69-819F-763B-932FC9FD7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35789"/>
                <a:ext cx="342305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68F272-66D2-93E3-743D-C1CB81FD0B24}"/>
                  </a:ext>
                </a:extLst>
              </p:cNvPr>
              <p:cNvSpPr txBox="1"/>
              <p:nvPr/>
            </p:nvSpPr>
            <p:spPr>
              <a:xfrm>
                <a:off x="4571612" y="1858175"/>
                <a:ext cx="7096176" cy="7861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𝐻𝐸𝑀</m:t>
                          </m:r>
                        </m:sub>
                      </m:sSub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GB" sz="2800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d>
                        <m:d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noProof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68F272-66D2-93E3-743D-C1CB81FD0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612" y="1858175"/>
                <a:ext cx="7096176" cy="7861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9C8146-8B9C-C4E1-71CD-F33458153475}"/>
                  </a:ext>
                </a:extLst>
              </p:cNvPr>
              <p:cNvSpPr txBox="1"/>
              <p:nvPr/>
            </p:nvSpPr>
            <p:spPr>
              <a:xfrm>
                <a:off x="8834378" y="426243"/>
                <a:ext cx="32495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noProof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GB" i="0" noProof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noProof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GB" i="0" noProof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 noProof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i="0" noProof="0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en-GB" i="0" noProof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 noProof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i="0" noProof="0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 noProof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GB" i="0" noProof="0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 noProof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i="0" noProof="0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i="0" noProof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9C8146-8B9C-C4E1-71CD-F33458153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378" y="426243"/>
                <a:ext cx="324959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A388E7-EAF0-E2A0-588F-3FE893C66A20}"/>
                  </a:ext>
                </a:extLst>
              </p:cNvPr>
              <p:cNvSpPr txBox="1"/>
              <p:nvPr/>
            </p:nvSpPr>
            <p:spPr>
              <a:xfrm>
                <a:off x="8834378" y="795575"/>
                <a:ext cx="24856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i="0" noProof="0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GB" i="0" noProof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noProof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GB" i="0" noProof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 noProof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i="0" noProof="0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i="0" noProof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A388E7-EAF0-E2A0-588F-3FE893C66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378" y="795575"/>
                <a:ext cx="248566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088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14F68-0534-7E35-4B47-11708F00D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5FD57-3969-6026-CE90-DA3079FC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Decomposing HEM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4B8DFC-9751-D0E8-3ED8-A61AA9B32380}"/>
                  </a:ext>
                </a:extLst>
              </p:cNvPr>
              <p:cNvSpPr txBox="1"/>
              <p:nvPr/>
            </p:nvSpPr>
            <p:spPr>
              <a:xfrm>
                <a:off x="838200" y="2035789"/>
                <a:ext cx="342305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𝐻𝐸𝑀</m:t>
                          </m:r>
                        </m:sub>
                      </m:sSub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𝑆𝐿𝑦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4B8DFC-9751-D0E8-3ED8-A61AA9B32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35789"/>
                <a:ext cx="3423053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5FAEFE-452A-510C-AC6B-72CAD55FBE07}"/>
                  </a:ext>
                </a:extLst>
              </p:cNvPr>
              <p:cNvSpPr txBox="1"/>
              <p:nvPr/>
            </p:nvSpPr>
            <p:spPr>
              <a:xfrm>
                <a:off x="4571612" y="1858175"/>
                <a:ext cx="7096176" cy="7861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𝐻𝐸𝑀</m:t>
                          </m:r>
                        </m:sub>
                      </m:sSub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GB" sz="2800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d>
                        <m:d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noProof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5FAEFE-452A-510C-AC6B-72CAD55FB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612" y="1858175"/>
                <a:ext cx="7096176" cy="7861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CE7EF8-314B-B378-8D27-05A8CD26A572}"/>
                  </a:ext>
                </a:extLst>
              </p:cNvPr>
              <p:cNvSpPr txBox="1"/>
              <p:nvPr/>
            </p:nvSpPr>
            <p:spPr>
              <a:xfrm>
                <a:off x="629697" y="3215807"/>
                <a:ext cx="4673277" cy="542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1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noProof="0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GB" sz="2800" b="1" i="1" noProof="0" smtClean="0">
                              <a:latin typeface="Cambria Math" panose="02040503050406030204" pitchFamily="18" charset="0"/>
                            </a:rPr>
                            <m:t>𝒅𝒊𝒓𝒆𝒄𝒕</m:t>
                          </m:r>
                          <m:r>
                            <a:rPr lang="en-GB" sz="2800" b="1" i="0" noProof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1" noProof="0" smtClean="0">
                              <a:latin typeface="Cambria Math" panose="02040503050406030204" pitchFamily="18" charset="0"/>
                            </a:rPr>
                            <m:t>𝒅𝒊𝒓𝒆𝒄𝒕</m:t>
                          </m:r>
                        </m:sub>
                      </m:sSub>
                      <m:r>
                        <a:rPr lang="en-GB" sz="2800" b="1" i="0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noProof="0" smtClean="0">
                          <a:latin typeface="Cambria Math" panose="02040503050406030204" pitchFamily="18" charset="0"/>
                        </a:rPr>
                        <m:t>𝑯</m:t>
                      </m:r>
                      <m:sSub>
                        <m:sSubPr>
                          <m:ctrlPr>
                            <a:rPr lang="en-GB" sz="2800" b="1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noProof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GB" sz="2800" b="1" i="0" noProof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GB" sz="2800" b="1" noProof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CE7EF8-314B-B378-8D27-05A8CD26A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97" y="3215807"/>
                <a:ext cx="4673277" cy="5421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CA575458-CE2E-E6AE-71E4-10A298EA2A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185945" y="3543300"/>
            <a:ext cx="5569820" cy="2110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8569A6-2B21-AB79-F6CD-75D1EF1334DA}"/>
                  </a:ext>
                </a:extLst>
              </p:cNvPr>
              <p:cNvSpPr txBox="1"/>
              <p:nvPr/>
            </p:nvSpPr>
            <p:spPr>
              <a:xfrm>
                <a:off x="8834378" y="426243"/>
                <a:ext cx="32495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noProof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GB" i="0" noProof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noProof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GB" i="0" noProof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 noProof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i="0" noProof="0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en-GB" i="0" noProof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 noProof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i="0" noProof="0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 noProof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GB" i="0" noProof="0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 noProof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i="0" noProof="0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i="0" noProof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8569A6-2B21-AB79-F6CD-75D1EF133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378" y="426243"/>
                <a:ext cx="324959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8D8664-6C0F-F2C5-9D2F-D7213BC60FC0}"/>
                  </a:ext>
                </a:extLst>
              </p:cNvPr>
              <p:cNvSpPr txBox="1"/>
              <p:nvPr/>
            </p:nvSpPr>
            <p:spPr>
              <a:xfrm>
                <a:off x="8834378" y="795575"/>
                <a:ext cx="24856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i="0" noProof="0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GB" i="0" noProof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noProof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GB" i="0" noProof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 noProof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i="0" noProof="0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i="0" noProof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8D8664-6C0F-F2C5-9D2F-D7213BC60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378" y="795575"/>
                <a:ext cx="248566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27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E137C-61C2-9818-2231-1B311D76C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A573E-EA3C-460E-3454-68C774279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Decomposing HEM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9F17BF-337C-D3C5-DF5D-77844A248134}"/>
                  </a:ext>
                </a:extLst>
              </p:cNvPr>
              <p:cNvSpPr txBox="1"/>
              <p:nvPr/>
            </p:nvSpPr>
            <p:spPr>
              <a:xfrm>
                <a:off x="838200" y="2035789"/>
                <a:ext cx="342305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𝐻𝐸𝑀</m:t>
                          </m:r>
                        </m:sub>
                      </m:sSub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𝑆𝐿𝑦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9F17BF-337C-D3C5-DF5D-77844A248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35789"/>
                <a:ext cx="3423053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DC5D08F-421D-AFF8-CFBE-2AA708AD5632}"/>
                  </a:ext>
                </a:extLst>
              </p:cNvPr>
              <p:cNvSpPr txBox="1"/>
              <p:nvPr/>
            </p:nvSpPr>
            <p:spPr>
              <a:xfrm>
                <a:off x="4571612" y="1858175"/>
                <a:ext cx="7096176" cy="7861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𝐻𝐸𝑀</m:t>
                          </m:r>
                        </m:sub>
                      </m:sSub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GB" sz="2800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d>
                        <m:d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noProof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DC5D08F-421D-AFF8-CFBE-2AA708AD5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612" y="1858175"/>
                <a:ext cx="7096176" cy="7861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80D324-E535-B134-457E-E9BD3AABD8F6}"/>
                  </a:ext>
                </a:extLst>
              </p:cNvPr>
              <p:cNvSpPr txBox="1"/>
              <p:nvPr/>
            </p:nvSpPr>
            <p:spPr>
              <a:xfrm>
                <a:off x="629697" y="3215807"/>
                <a:ext cx="4673277" cy="542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𝑑𝑖𝑟𝑒𝑐𝑡</m:t>
                          </m:r>
                          <m:r>
                            <a:rPr lang="en-GB" sz="2800" i="0" noProof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𝑑𝑖𝑟𝑒𝑐𝑡</m:t>
                          </m:r>
                        </m:sub>
                      </m:sSub>
                      <m:r>
                        <a:rPr lang="en-GB" sz="2800" i="0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GB" sz="2800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800" i="0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80D324-E535-B134-457E-E9BD3AABD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97" y="3215807"/>
                <a:ext cx="4673277" cy="5421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79DF5C-4961-D022-7A63-728C68466EDD}"/>
                  </a:ext>
                </a:extLst>
              </p:cNvPr>
              <p:cNvSpPr txBox="1"/>
              <p:nvPr/>
            </p:nvSpPr>
            <p:spPr>
              <a:xfrm>
                <a:off x="629697" y="4056622"/>
                <a:ext cx="4777449" cy="542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1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noProof="0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GB" sz="2800" b="1" i="1" noProof="0" smtClean="0">
                              <a:latin typeface="Cambria Math" panose="02040503050406030204" pitchFamily="18" charset="0"/>
                            </a:rPr>
                            <m:t>𝒅𝒊𝒓𝒆𝒄𝒕</m:t>
                          </m:r>
                          <m:r>
                            <a:rPr lang="en-GB" sz="2800" b="1" noProof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1" noProof="0" smtClean="0">
                              <a:latin typeface="Cambria Math" panose="02040503050406030204" pitchFamily="18" charset="0"/>
                            </a:rPr>
                            <m:t>𝒊𝒏𝒅𝒊𝒓𝒆𝒄𝒕</m:t>
                          </m:r>
                        </m:sub>
                      </m:sSub>
                      <m:r>
                        <a:rPr lang="en-GB" sz="2800" b="1" i="1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0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noProof="0" smtClean="0">
                          <a:latin typeface="Cambria Math" panose="02040503050406030204" pitchFamily="18" charset="0"/>
                        </a:rPr>
                        <m:t>𝑯</m:t>
                      </m:r>
                      <m:sSub>
                        <m:sSubPr>
                          <m:ctrlPr>
                            <a:rPr lang="en-GB" sz="2800" b="1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noProof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GB" sz="2800" b="1" i="0" noProof="0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sSub>
                        <m:sSubPr>
                          <m:ctrlPr>
                            <a:rPr lang="en-GB" sz="2800" b="1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noProof="0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GB" sz="2800" b="1" i="0" noProof="0" smtClean="0">
                              <a:latin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  <m:sSub>
                        <m:sSubPr>
                          <m:ctrlPr>
                            <a:rPr lang="en-GB" sz="2800" b="1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noProof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GB" sz="2800" b="1" i="0" noProof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sz="2800" b="1" noProof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79DF5C-4961-D022-7A63-728C68466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97" y="4056622"/>
                <a:ext cx="4777449" cy="5421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C2D611E5-4AC0-DDFA-598E-953542016F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185945" y="3543300"/>
            <a:ext cx="5569820" cy="2110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68C7A7-4D37-3666-2744-25472F2E6094}"/>
                  </a:ext>
                </a:extLst>
              </p:cNvPr>
              <p:cNvSpPr txBox="1"/>
              <p:nvPr/>
            </p:nvSpPr>
            <p:spPr>
              <a:xfrm>
                <a:off x="8834378" y="426243"/>
                <a:ext cx="32495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noProof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GB" i="0" noProof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noProof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GB" i="0" noProof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 noProof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i="0" noProof="0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en-GB" i="0" noProof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 noProof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i="0" noProof="0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 noProof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GB" i="0" noProof="0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 noProof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i="0" noProof="0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i="0" noProof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68C7A7-4D37-3666-2744-25472F2E6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378" y="426243"/>
                <a:ext cx="324959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960B4B-B230-73E5-EC38-FDA01B0D019C}"/>
                  </a:ext>
                </a:extLst>
              </p:cNvPr>
              <p:cNvSpPr txBox="1"/>
              <p:nvPr/>
            </p:nvSpPr>
            <p:spPr>
              <a:xfrm>
                <a:off x="8834378" y="795575"/>
                <a:ext cx="24856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i="0" noProof="0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GB" i="0" noProof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noProof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GB" i="0" noProof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 noProof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i="0" noProof="0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i="0" noProof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960B4B-B230-73E5-EC38-FDA01B0D0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378" y="795575"/>
                <a:ext cx="248566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7350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D8999-DEF7-0D98-A241-4CA271F7F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07826-3DFC-2ABE-F8C4-58AF92AC3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Decomposing HEM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944120-CD71-8AF3-2ECC-004C9832EF8F}"/>
                  </a:ext>
                </a:extLst>
              </p:cNvPr>
              <p:cNvSpPr txBox="1"/>
              <p:nvPr/>
            </p:nvSpPr>
            <p:spPr>
              <a:xfrm>
                <a:off x="838200" y="2035789"/>
                <a:ext cx="342305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𝐻𝐸𝑀</m:t>
                          </m:r>
                        </m:sub>
                      </m:sSub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𝑆𝐿𝑦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944120-CD71-8AF3-2ECC-004C9832E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35789"/>
                <a:ext cx="3423053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023D60-B134-B32B-1B33-AF7B7ACF533B}"/>
                  </a:ext>
                </a:extLst>
              </p:cNvPr>
              <p:cNvSpPr txBox="1"/>
              <p:nvPr/>
            </p:nvSpPr>
            <p:spPr>
              <a:xfrm>
                <a:off x="4571612" y="1858175"/>
                <a:ext cx="7096176" cy="7861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𝐻𝐸𝑀</m:t>
                          </m:r>
                        </m:sub>
                      </m:sSub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GB" sz="2800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d>
                        <m:d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noProof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023D60-B134-B32B-1B33-AF7B7ACF5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612" y="1858175"/>
                <a:ext cx="7096176" cy="7861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E65227-4D68-230F-350F-188303010C6B}"/>
                  </a:ext>
                </a:extLst>
              </p:cNvPr>
              <p:cNvSpPr txBox="1"/>
              <p:nvPr/>
            </p:nvSpPr>
            <p:spPr>
              <a:xfrm>
                <a:off x="629697" y="3215807"/>
                <a:ext cx="4673277" cy="542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𝑑𝑖𝑟𝑒𝑐𝑡</m:t>
                          </m:r>
                          <m:r>
                            <a:rPr lang="en-GB" sz="2800" i="0" noProof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𝑑𝑖𝑟𝑒𝑐𝑡</m:t>
                          </m:r>
                        </m:sub>
                      </m:sSub>
                      <m:r>
                        <a:rPr lang="en-GB" sz="2800" i="0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GB" sz="2800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800" i="0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E65227-4D68-230F-350F-188303010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97" y="3215807"/>
                <a:ext cx="4673277" cy="5421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D08D52-7C92-4B0E-4A9B-DC6F4654F7AA}"/>
                  </a:ext>
                </a:extLst>
              </p:cNvPr>
              <p:cNvSpPr txBox="1"/>
              <p:nvPr/>
            </p:nvSpPr>
            <p:spPr>
              <a:xfrm>
                <a:off x="629697" y="4056622"/>
                <a:ext cx="4777449" cy="542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𝑑𝑖𝑟𝑒𝑐𝑡</m:t>
                          </m:r>
                          <m:r>
                            <a:rPr lang="en-GB" sz="2800" noProof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𝑑𝑖𝑟𝑒𝑐𝑡</m:t>
                          </m:r>
                        </m:sub>
                      </m:sSub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i="0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GB" sz="2800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800" i="0" noProof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GB" sz="2800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2800" i="0" noProof="0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GB" sz="2800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800" i="0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800" noProof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D08D52-7C92-4B0E-4A9B-DC6F4654F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97" y="4056622"/>
                <a:ext cx="4777449" cy="5421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9A6CF3-53EA-547A-782F-DD99CBD2AE80}"/>
                  </a:ext>
                </a:extLst>
              </p:cNvPr>
              <p:cNvSpPr txBox="1"/>
              <p:nvPr/>
            </p:nvSpPr>
            <p:spPr>
              <a:xfrm>
                <a:off x="629697" y="4897437"/>
                <a:ext cx="4777449" cy="556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1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GB" sz="2800" b="1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𝒖𝒑𝒔𝒕𝒓𝒆𝒂𝒎</m:t>
                          </m:r>
                          <m:r>
                            <a:rPr lang="en-GB" sz="2800" b="1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𝒅𝒊𝒓𝒆𝒄𝒕</m:t>
                          </m:r>
                        </m:sub>
                      </m:sSub>
                      <m:r>
                        <a:rPr lang="en-GB" sz="2800" b="1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1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GB" sz="2800" b="1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  <m:sSub>
                        <m:sSubPr>
                          <m:ctrlPr>
                            <a:rPr lang="en-GB" sz="2800" b="1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GB" sz="2800" b="1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𝟐𝟏</m:t>
                          </m:r>
                        </m:sub>
                      </m:sSub>
                      <m:r>
                        <a:rPr lang="en-GB" sz="2800" b="1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sSub>
                        <m:sSubPr>
                          <m:ctrlPr>
                            <a:rPr lang="en-GB" sz="2800" b="1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GB" sz="2800" b="1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GB" sz="3600" b="1" noProof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9A6CF3-53EA-547A-782F-DD99CBD2A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97" y="4897437"/>
                <a:ext cx="4777449" cy="5564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9A7E8DF7-C955-9855-E18F-2EF1F72A0E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185945" y="3543300"/>
            <a:ext cx="5569820" cy="2110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02B7C5-5630-A1F3-DB3B-FCB226BAF379}"/>
                  </a:ext>
                </a:extLst>
              </p:cNvPr>
              <p:cNvSpPr txBox="1"/>
              <p:nvPr/>
            </p:nvSpPr>
            <p:spPr>
              <a:xfrm>
                <a:off x="8834378" y="426243"/>
                <a:ext cx="32495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noProof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GB" i="0" noProof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noProof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GB" i="0" noProof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 noProof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i="0" noProof="0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en-GB" i="0" noProof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 noProof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i="0" noProof="0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 noProof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GB" i="0" noProof="0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 noProof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i="0" noProof="0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i="0" noProof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02B7C5-5630-A1F3-DB3B-FCB226BAF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378" y="426243"/>
                <a:ext cx="324959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94C6B5-3FDC-F65E-7649-86CD4B3E74D8}"/>
                  </a:ext>
                </a:extLst>
              </p:cNvPr>
              <p:cNvSpPr txBox="1"/>
              <p:nvPr/>
            </p:nvSpPr>
            <p:spPr>
              <a:xfrm>
                <a:off x="8834378" y="795575"/>
                <a:ext cx="24856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i="0" noProof="0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GB" i="0" noProof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noProof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GB" i="0" noProof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 noProof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i="0" noProof="0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i="0" noProof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94C6B5-3FDC-F65E-7649-86CD4B3E7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378" y="795575"/>
                <a:ext cx="248566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58990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87076-AE26-25A9-AD6E-A8EFD3036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ED1FB-4F1B-B61F-53E1-9B8DAF79B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Decomposing HEM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38F774-A37B-0C76-69B0-711414525DC2}"/>
                  </a:ext>
                </a:extLst>
              </p:cNvPr>
              <p:cNvSpPr txBox="1"/>
              <p:nvPr/>
            </p:nvSpPr>
            <p:spPr>
              <a:xfrm>
                <a:off x="838200" y="2035789"/>
                <a:ext cx="342305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𝐻𝐸𝑀</m:t>
                          </m:r>
                        </m:sub>
                      </m:sSub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𝑆𝐿𝑦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38F774-A37B-0C76-69B0-711414525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35789"/>
                <a:ext cx="3423053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C2FDE3-BFDC-23D1-16A2-0459A38713A7}"/>
                  </a:ext>
                </a:extLst>
              </p:cNvPr>
              <p:cNvSpPr txBox="1"/>
              <p:nvPr/>
            </p:nvSpPr>
            <p:spPr>
              <a:xfrm>
                <a:off x="4571612" y="1858175"/>
                <a:ext cx="7096176" cy="7861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𝐻𝐸𝑀</m:t>
                          </m:r>
                        </m:sub>
                      </m:sSub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GB" sz="2800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d>
                        <m:d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noProof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C2FDE3-BFDC-23D1-16A2-0459A3871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612" y="1858175"/>
                <a:ext cx="7096176" cy="7861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A01805-6343-1A5F-057B-7DC9C8DFCE46}"/>
                  </a:ext>
                </a:extLst>
              </p:cNvPr>
              <p:cNvSpPr txBox="1"/>
              <p:nvPr/>
            </p:nvSpPr>
            <p:spPr>
              <a:xfrm>
                <a:off x="629697" y="3215807"/>
                <a:ext cx="4673277" cy="542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𝑑𝑖𝑟𝑒𝑐𝑡</m:t>
                          </m:r>
                          <m:r>
                            <a:rPr lang="en-GB" sz="2800" i="0" noProof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𝑑𝑖𝑟𝑒𝑐𝑡</m:t>
                          </m:r>
                        </m:sub>
                      </m:sSub>
                      <m:r>
                        <a:rPr lang="en-GB" sz="2800" i="0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GB" sz="2800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800" i="0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A01805-6343-1A5F-057B-7DC9C8DFC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97" y="3215807"/>
                <a:ext cx="4673277" cy="5421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C5C1AA-50F2-17A6-4C6F-BE09009AEE17}"/>
                  </a:ext>
                </a:extLst>
              </p:cNvPr>
              <p:cNvSpPr txBox="1"/>
              <p:nvPr/>
            </p:nvSpPr>
            <p:spPr>
              <a:xfrm>
                <a:off x="629697" y="4056622"/>
                <a:ext cx="4777449" cy="542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𝑑𝑖𝑟𝑒𝑐𝑡</m:t>
                          </m:r>
                          <m:r>
                            <a:rPr lang="en-GB" sz="2800" noProof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𝑑𝑖𝑟𝑒𝑐𝑡</m:t>
                          </m:r>
                        </m:sub>
                      </m:sSub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i="0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GB" sz="2800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800" i="0" noProof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GB" sz="2800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2800" i="0" noProof="0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GB" sz="2800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800" i="0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800" noProof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C5C1AA-50F2-17A6-4C6F-BE09009AE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97" y="4056622"/>
                <a:ext cx="4777449" cy="5421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3B97A9-FE61-F279-1678-9B8174A0CA74}"/>
                  </a:ext>
                </a:extLst>
              </p:cNvPr>
              <p:cNvSpPr txBox="1"/>
              <p:nvPr/>
            </p:nvSpPr>
            <p:spPr>
              <a:xfrm>
                <a:off x="629697" y="4897437"/>
                <a:ext cx="4777449" cy="556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𝑢𝑝𝑠𝑡𝑟𝑒𝑎𝑚</m:t>
                          </m:r>
                          <m:r>
                            <a:rPr lang="en-GB" sz="28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𝑑𝑖𝑟𝑒𝑐𝑡</m:t>
                          </m:r>
                        </m:sub>
                      </m:sSub>
                      <m:r>
                        <a:rPr lang="en-GB" sz="28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28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8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GB" sz="28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8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3600" noProof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3B97A9-FE61-F279-1678-9B8174A0C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97" y="4897437"/>
                <a:ext cx="4777449" cy="5564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EB04743-A8C8-5900-733F-FF8E0890C81F}"/>
                  </a:ext>
                </a:extLst>
              </p:cNvPr>
              <p:cNvSpPr txBox="1"/>
              <p:nvPr/>
            </p:nvSpPr>
            <p:spPr>
              <a:xfrm>
                <a:off x="629697" y="5752550"/>
                <a:ext cx="6291964" cy="561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1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noProof="0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GB" sz="2800" b="1" i="1" noProof="0" smtClean="0">
                              <a:latin typeface="Cambria Math" panose="02040503050406030204" pitchFamily="18" charset="0"/>
                            </a:rPr>
                            <m:t>𝒖𝒑𝒔𝒕𝒓𝒆𝒂𝒎</m:t>
                          </m:r>
                          <m:r>
                            <a:rPr lang="en-GB" sz="2800" b="1" i="0" noProof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1" noProof="0" smtClean="0">
                              <a:latin typeface="Cambria Math" panose="02040503050406030204" pitchFamily="18" charset="0"/>
                            </a:rPr>
                            <m:t>𝒊𝒏𝒅𝒊𝒓𝒆𝒄𝒕</m:t>
                          </m:r>
                        </m:sub>
                      </m:sSub>
                      <m:r>
                        <a:rPr lang="en-GB" sz="2800" b="1" i="0" noProof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1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noProof="0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GB" sz="2800" b="1" i="0" noProof="0" smtClean="0">
                              <a:latin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  <m:sSub>
                        <m:sSubPr>
                          <m:ctrlPr>
                            <a:rPr lang="en-GB" sz="2800" b="1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noProof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GB" sz="2800" b="1" i="0" noProof="0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sub>
                      </m:sSub>
                      <m:r>
                        <a:rPr lang="en-GB" sz="2800" b="1" i="1" noProof="0" smtClean="0">
                          <a:latin typeface="Cambria Math" panose="02040503050406030204" pitchFamily="18" charset="0"/>
                        </a:rPr>
                        <m:t>𝑯</m:t>
                      </m:r>
                      <m:sSub>
                        <m:sSubPr>
                          <m:ctrlPr>
                            <a:rPr lang="en-GB" sz="2800" b="1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noProof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GB" sz="2800" b="1" i="0" noProof="0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sSub>
                        <m:sSubPr>
                          <m:ctrlPr>
                            <a:rPr lang="en-GB" sz="2800" b="1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noProof="0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GB" sz="2800" b="1" i="0" noProof="0" smtClean="0">
                              <a:latin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  <m:sSub>
                        <m:sSubPr>
                          <m:ctrlPr>
                            <a:rPr lang="en-GB" sz="2800" b="1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noProof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GB" sz="2800" b="1" i="0" noProof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sz="2800" b="1" noProof="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EB04743-A8C8-5900-733F-FF8E0890C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97" y="5752550"/>
                <a:ext cx="6291964" cy="5618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235959B8-8AF5-6CAD-E2F0-614F6C4730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185945" y="3543300"/>
            <a:ext cx="5569820" cy="2110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35B67D-1EB1-5218-F14B-5427D74670BC}"/>
                  </a:ext>
                </a:extLst>
              </p:cNvPr>
              <p:cNvSpPr txBox="1"/>
              <p:nvPr/>
            </p:nvSpPr>
            <p:spPr>
              <a:xfrm>
                <a:off x="8834378" y="426243"/>
                <a:ext cx="32495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noProof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GB" i="0" noProof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noProof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GB" i="0" noProof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 noProof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i="0" noProof="0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en-GB" i="0" noProof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 noProof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i="0" noProof="0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 noProof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GB" i="0" noProof="0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 noProof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i="0" noProof="0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i="0" noProof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35B67D-1EB1-5218-F14B-5427D7467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378" y="426243"/>
                <a:ext cx="324959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B124FE-13A6-A0AC-4CFB-96DE34605D21}"/>
                  </a:ext>
                </a:extLst>
              </p:cNvPr>
              <p:cNvSpPr txBox="1"/>
              <p:nvPr/>
            </p:nvSpPr>
            <p:spPr>
              <a:xfrm>
                <a:off x="8834378" y="795575"/>
                <a:ext cx="24856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i="0" noProof="0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GB" i="0" noProof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noProof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GB" i="0" noProof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 noProof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i="0" noProof="0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i="0" noProof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B124FE-13A6-A0AC-4CFB-96DE34605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378" y="795575"/>
                <a:ext cx="248566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039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C1F46-D493-16C6-8654-ACEDAF079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75C3-AF5F-28B3-8346-E221CA27D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Two perspectives on impacts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11D92E-92F8-8422-C899-C175923D417D}"/>
              </a:ext>
            </a:extLst>
          </p:cNvPr>
          <p:cNvSpPr/>
          <p:nvPr/>
        </p:nvSpPr>
        <p:spPr>
          <a:xfrm>
            <a:off x="3856559" y="1868606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noProof="0" dirty="0">
                <a:solidFill>
                  <a:schemeClr val="tx1"/>
                </a:solidFill>
                <a:latin typeface="+mj-lt"/>
              </a:rPr>
              <a:t>Leontief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F7490E-A840-E967-A653-F5A1897D50E6}"/>
              </a:ext>
            </a:extLst>
          </p:cNvPr>
          <p:cNvSpPr/>
          <p:nvPr/>
        </p:nvSpPr>
        <p:spPr>
          <a:xfrm>
            <a:off x="7134565" y="1868605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noProof="0" dirty="0">
                <a:solidFill>
                  <a:schemeClr val="tx1"/>
                </a:solidFill>
                <a:latin typeface="+mj-lt"/>
              </a:rPr>
              <a:t>Ghosh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F68735-CD99-B6D0-02F7-C5146E87F2F9}"/>
              </a:ext>
            </a:extLst>
          </p:cNvPr>
          <p:cNvCxnSpPr/>
          <p:nvPr/>
        </p:nvCxnSpPr>
        <p:spPr>
          <a:xfrm>
            <a:off x="3962394" y="2720470"/>
            <a:ext cx="25935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81EDFB-F83A-4B03-612D-3A09EFB9A8C8}"/>
              </a:ext>
            </a:extLst>
          </p:cNvPr>
          <p:cNvCxnSpPr/>
          <p:nvPr/>
        </p:nvCxnSpPr>
        <p:spPr>
          <a:xfrm>
            <a:off x="7298257" y="2720470"/>
            <a:ext cx="25935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7029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A161A-C1FE-9385-640E-10BB3B6BD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362AB-421F-264C-FCC2-DC78E1D1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Decomposing HEM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C5AA7B-58BC-3BDE-97C0-9BB8C8D93EBD}"/>
                  </a:ext>
                </a:extLst>
              </p:cNvPr>
              <p:cNvSpPr txBox="1"/>
              <p:nvPr/>
            </p:nvSpPr>
            <p:spPr>
              <a:xfrm>
                <a:off x="838200" y="2035789"/>
                <a:ext cx="342305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𝐻𝐸𝑀</m:t>
                          </m:r>
                        </m:sub>
                      </m:sSub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𝑆𝐿𝑦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C5AA7B-58BC-3BDE-97C0-9BB8C8D93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35789"/>
                <a:ext cx="3423053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074A56-5C85-7ACE-5ED0-AD69659193C9}"/>
                  </a:ext>
                </a:extLst>
              </p:cNvPr>
              <p:cNvSpPr txBox="1"/>
              <p:nvPr/>
            </p:nvSpPr>
            <p:spPr>
              <a:xfrm>
                <a:off x="4571612" y="1858175"/>
                <a:ext cx="7096176" cy="7861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𝐻𝐸𝑀</m:t>
                          </m:r>
                        </m:sub>
                      </m:sSub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GB" sz="2800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d>
                        <m:d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280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noProof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074A56-5C85-7ACE-5ED0-AD6965919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612" y="1858175"/>
                <a:ext cx="7096176" cy="7861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9862B0-1578-B0D1-9758-578D19DA1E54}"/>
                  </a:ext>
                </a:extLst>
              </p:cNvPr>
              <p:cNvSpPr txBox="1"/>
              <p:nvPr/>
            </p:nvSpPr>
            <p:spPr>
              <a:xfrm>
                <a:off x="629697" y="3215807"/>
                <a:ext cx="4673277" cy="542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𝑑𝑖𝑟𝑒𝑐𝑡</m:t>
                          </m:r>
                          <m:r>
                            <a:rPr lang="en-GB" sz="2800" i="0" noProof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𝑑𝑖𝑟𝑒𝑐𝑡</m:t>
                          </m:r>
                        </m:sub>
                      </m:sSub>
                      <m:r>
                        <a:rPr lang="en-GB" sz="2800" i="0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GB" sz="2800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800" i="0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9862B0-1578-B0D1-9758-578D19DA1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97" y="3215807"/>
                <a:ext cx="4673277" cy="5421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4B83AF-8B03-4846-C13F-64338D20D0B6}"/>
                  </a:ext>
                </a:extLst>
              </p:cNvPr>
              <p:cNvSpPr txBox="1"/>
              <p:nvPr/>
            </p:nvSpPr>
            <p:spPr>
              <a:xfrm>
                <a:off x="629697" y="4056622"/>
                <a:ext cx="4777449" cy="542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𝑑𝑖𝑟𝑒𝑐𝑡</m:t>
                          </m:r>
                          <m:r>
                            <a:rPr lang="en-GB" sz="2800" noProof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𝑑𝑖𝑟𝑒𝑐𝑡</m:t>
                          </m:r>
                        </m:sub>
                      </m:sSub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i="0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GB" sz="2800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800" i="0" noProof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GB" sz="2800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2800" i="0" noProof="0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GB" sz="2800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800" i="0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800" noProof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4B83AF-8B03-4846-C13F-64338D20D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97" y="4056622"/>
                <a:ext cx="4777449" cy="5421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B037FD-32CC-E983-E7E9-7F6288F1B938}"/>
                  </a:ext>
                </a:extLst>
              </p:cNvPr>
              <p:cNvSpPr txBox="1"/>
              <p:nvPr/>
            </p:nvSpPr>
            <p:spPr>
              <a:xfrm>
                <a:off x="629697" y="4897437"/>
                <a:ext cx="4777449" cy="556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𝑢𝑝𝑠𝑡𝑟𝑒𝑎𝑚</m:t>
                          </m:r>
                          <m:r>
                            <a:rPr lang="en-GB" sz="28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𝑑𝑖𝑟𝑒𝑐𝑡</m:t>
                          </m:r>
                        </m:sub>
                      </m:sSub>
                      <m:r>
                        <a:rPr lang="en-GB" sz="28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28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8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GB" sz="28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8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3600" noProof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B037FD-32CC-E983-E7E9-7F6288F1B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97" y="4897437"/>
                <a:ext cx="4777449" cy="5564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48796F-E3AD-6855-8A6C-B85E5FACC092}"/>
                  </a:ext>
                </a:extLst>
              </p:cNvPr>
              <p:cNvSpPr txBox="1"/>
              <p:nvPr/>
            </p:nvSpPr>
            <p:spPr>
              <a:xfrm>
                <a:off x="629697" y="5752550"/>
                <a:ext cx="6094070" cy="556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𝑢𝑝𝑠𝑡𝑟𝑒𝑎𝑚</m:t>
                          </m:r>
                          <m:r>
                            <a:rPr lang="en-GB" sz="2800" i="0" noProof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𝑖𝑛𝑑𝑖𝑟𝑒𝑐𝑡</m:t>
                          </m:r>
                        </m:sub>
                      </m:sSub>
                      <m:r>
                        <a:rPr lang="en-GB" sz="2800" i="0" noProof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2800" i="0" noProof="0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GB" sz="2800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800" i="0" noProof="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GB" sz="2800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800" i="0" noProof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GB" sz="2800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2800" i="0" noProof="0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GB" sz="2800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800" i="0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48796F-E3AD-6855-8A6C-B85E5FACC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97" y="5752550"/>
                <a:ext cx="6094070" cy="5564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CA8B5518-8A2E-C4F3-4C3B-0E90B5C036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185945" y="3543300"/>
            <a:ext cx="5569820" cy="2110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98DD94-E646-CE15-C47B-7E9B23C67151}"/>
                  </a:ext>
                </a:extLst>
              </p:cNvPr>
              <p:cNvSpPr txBox="1"/>
              <p:nvPr/>
            </p:nvSpPr>
            <p:spPr>
              <a:xfrm>
                <a:off x="8834378" y="426243"/>
                <a:ext cx="32495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noProof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GB" i="0" noProof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noProof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GB" i="0" noProof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 noProof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i="0" noProof="0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en-GB" i="0" noProof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 noProof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i="0" noProof="0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 noProof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GB" i="0" noProof="0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 noProof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i="0" noProof="0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i="0" noProof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98DD94-E646-CE15-C47B-7E9B23C67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378" y="426243"/>
                <a:ext cx="324959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52AFD0-E770-6704-76AD-79C5D95DA1D1}"/>
                  </a:ext>
                </a:extLst>
              </p:cNvPr>
              <p:cNvSpPr txBox="1"/>
              <p:nvPr/>
            </p:nvSpPr>
            <p:spPr>
              <a:xfrm>
                <a:off x="8834378" y="795575"/>
                <a:ext cx="24856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i="0" noProof="0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GB" i="0" noProof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noProof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GB" i="0" noProof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 noProof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i="0" noProof="0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i="0" noProof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52AFD0-E770-6704-76AD-79C5D95DA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378" y="795575"/>
                <a:ext cx="248566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955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D2A1A-3EAA-0995-29D3-E0BE59345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CEB6-AC1D-9389-8CAC-C816591FD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are we missing?</a:t>
            </a:r>
          </a:p>
        </p:txBody>
      </p:sp>
    </p:spTree>
    <p:extLst>
      <p:ext uri="{BB962C8B-B14F-4D97-AF65-F5344CB8AC3E}">
        <p14:creationId xmlns:p14="http://schemas.microsoft.com/office/powerpoint/2010/main" val="37386348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3F453-0E96-75BF-2B0F-EF77FFF45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B60FC-9A17-210B-C1DA-36D65283A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are we missing?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05B0C8-1CE2-9E13-D1FA-92FC34C8F481}"/>
              </a:ext>
            </a:extLst>
          </p:cNvPr>
          <p:cNvSpPr>
            <a:spLocks noChangeAspect="1"/>
          </p:cNvSpPr>
          <p:nvPr/>
        </p:nvSpPr>
        <p:spPr>
          <a:xfrm>
            <a:off x="3000443" y="2876090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4A8CA32-C930-DA62-D044-4E32A489DCD6}"/>
              </a:ext>
            </a:extLst>
          </p:cNvPr>
          <p:cNvSpPr>
            <a:spLocks noChangeAspect="1"/>
          </p:cNvSpPr>
          <p:nvPr/>
        </p:nvSpPr>
        <p:spPr>
          <a:xfrm>
            <a:off x="8759564" y="2876090"/>
            <a:ext cx="432000" cy="432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B651B9-EE4A-5F26-FC24-584747517E6F}"/>
              </a:ext>
            </a:extLst>
          </p:cNvPr>
          <p:cNvSpPr>
            <a:spLocks noChangeAspect="1"/>
          </p:cNvSpPr>
          <p:nvPr/>
        </p:nvSpPr>
        <p:spPr>
          <a:xfrm>
            <a:off x="1560668" y="3606005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4B5D3B-FBD2-CEF3-590B-DC1B52799B84}"/>
              </a:ext>
            </a:extLst>
          </p:cNvPr>
          <p:cNvSpPr>
            <a:spLocks noChangeAspect="1"/>
          </p:cNvSpPr>
          <p:nvPr/>
        </p:nvSpPr>
        <p:spPr>
          <a:xfrm>
            <a:off x="4438220" y="3606005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90CB54-BD4B-20C4-4D4D-2F548E5D7CCC}"/>
              </a:ext>
            </a:extLst>
          </p:cNvPr>
          <p:cNvSpPr>
            <a:spLocks noChangeAspect="1"/>
          </p:cNvSpPr>
          <p:nvPr/>
        </p:nvSpPr>
        <p:spPr>
          <a:xfrm>
            <a:off x="7315772" y="3606004"/>
            <a:ext cx="432000" cy="432000"/>
          </a:xfrm>
          <a:prstGeom prst="ellipse">
            <a:avLst/>
          </a:prstGeom>
          <a:solidFill>
            <a:srgbClr val="054A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0D23C6-D88B-E72C-C865-1B13DF8B2EE3}"/>
              </a:ext>
            </a:extLst>
          </p:cNvPr>
          <p:cNvSpPr>
            <a:spLocks noChangeAspect="1"/>
          </p:cNvSpPr>
          <p:nvPr/>
        </p:nvSpPr>
        <p:spPr>
          <a:xfrm>
            <a:off x="10199337" y="3610013"/>
            <a:ext cx="432000" cy="432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3A0661A-41C8-3FE3-0F8A-707F4E43AAFF}"/>
              </a:ext>
            </a:extLst>
          </p:cNvPr>
          <p:cNvSpPr>
            <a:spLocks noChangeAspect="1"/>
          </p:cNvSpPr>
          <p:nvPr/>
        </p:nvSpPr>
        <p:spPr>
          <a:xfrm>
            <a:off x="834758" y="4314866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3DE4578-A5FA-C922-D045-DE51AE6C0799}"/>
              </a:ext>
            </a:extLst>
          </p:cNvPr>
          <p:cNvSpPr>
            <a:spLocks noChangeAspect="1"/>
          </p:cNvSpPr>
          <p:nvPr/>
        </p:nvSpPr>
        <p:spPr>
          <a:xfrm>
            <a:off x="2298600" y="4314866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D45FB55-CD87-E6C8-0A82-EC3C168B3F6D}"/>
              </a:ext>
            </a:extLst>
          </p:cNvPr>
          <p:cNvSpPr>
            <a:spLocks noChangeAspect="1"/>
          </p:cNvSpPr>
          <p:nvPr/>
        </p:nvSpPr>
        <p:spPr>
          <a:xfrm>
            <a:off x="3735368" y="4314866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91AD51-98BD-1704-A0B9-54DCF5C82C00}"/>
              </a:ext>
            </a:extLst>
          </p:cNvPr>
          <p:cNvSpPr>
            <a:spLocks noChangeAspect="1"/>
          </p:cNvSpPr>
          <p:nvPr/>
        </p:nvSpPr>
        <p:spPr>
          <a:xfrm>
            <a:off x="5172136" y="4314865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E7B8DC0-AF4D-DA3E-7CC0-803E99510C4F}"/>
              </a:ext>
            </a:extLst>
          </p:cNvPr>
          <p:cNvSpPr>
            <a:spLocks noChangeAspect="1"/>
          </p:cNvSpPr>
          <p:nvPr/>
        </p:nvSpPr>
        <p:spPr>
          <a:xfrm>
            <a:off x="6624940" y="4314864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C3E13D8-C6AB-1F67-9A21-A29A74A2081E}"/>
              </a:ext>
            </a:extLst>
          </p:cNvPr>
          <p:cNvSpPr>
            <a:spLocks noChangeAspect="1"/>
          </p:cNvSpPr>
          <p:nvPr/>
        </p:nvSpPr>
        <p:spPr>
          <a:xfrm>
            <a:off x="8045672" y="4314864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0F55779-B83A-E104-4112-83E88B785A7D}"/>
              </a:ext>
            </a:extLst>
          </p:cNvPr>
          <p:cNvSpPr>
            <a:spLocks noChangeAspect="1"/>
          </p:cNvSpPr>
          <p:nvPr/>
        </p:nvSpPr>
        <p:spPr>
          <a:xfrm>
            <a:off x="9484434" y="4314863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1C12FD2-59AE-7983-4871-2FCE812FDB40}"/>
              </a:ext>
            </a:extLst>
          </p:cNvPr>
          <p:cNvSpPr>
            <a:spLocks noChangeAspect="1"/>
          </p:cNvSpPr>
          <p:nvPr/>
        </p:nvSpPr>
        <p:spPr>
          <a:xfrm>
            <a:off x="10926194" y="4314863"/>
            <a:ext cx="432000" cy="432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788C4F1-DBD3-0645-5D6C-328F22740204}"/>
              </a:ext>
            </a:extLst>
          </p:cNvPr>
          <p:cNvSpPr>
            <a:spLocks noChangeAspect="1"/>
          </p:cNvSpPr>
          <p:nvPr/>
        </p:nvSpPr>
        <p:spPr>
          <a:xfrm>
            <a:off x="472757" y="5050795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29063-EDC3-7466-0414-485CD53265F7}"/>
              </a:ext>
            </a:extLst>
          </p:cNvPr>
          <p:cNvSpPr>
            <a:spLocks noChangeAspect="1"/>
          </p:cNvSpPr>
          <p:nvPr/>
        </p:nvSpPr>
        <p:spPr>
          <a:xfrm>
            <a:off x="1208689" y="5050793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CD55E1F-EAB2-1734-AF4C-EFD826F1D1AC}"/>
              </a:ext>
            </a:extLst>
          </p:cNvPr>
          <p:cNvSpPr>
            <a:spLocks noChangeAspect="1"/>
          </p:cNvSpPr>
          <p:nvPr/>
        </p:nvSpPr>
        <p:spPr>
          <a:xfrm>
            <a:off x="1924515" y="5050793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D74B248-B0DA-031A-5B11-74D9A0EA5BE6}"/>
              </a:ext>
            </a:extLst>
          </p:cNvPr>
          <p:cNvSpPr>
            <a:spLocks noChangeAspect="1"/>
          </p:cNvSpPr>
          <p:nvPr/>
        </p:nvSpPr>
        <p:spPr>
          <a:xfrm>
            <a:off x="2650474" y="5050793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EEF855F-2B1B-F024-06A1-60A4C2AF5EE9}"/>
              </a:ext>
            </a:extLst>
          </p:cNvPr>
          <p:cNvSpPr>
            <a:spLocks noChangeAspect="1"/>
          </p:cNvSpPr>
          <p:nvPr/>
        </p:nvSpPr>
        <p:spPr>
          <a:xfrm>
            <a:off x="3357331" y="5050793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BC8DB3D-C3B6-6FF9-BD86-B77BDECC13FC}"/>
              </a:ext>
            </a:extLst>
          </p:cNvPr>
          <p:cNvSpPr>
            <a:spLocks noChangeAspect="1"/>
          </p:cNvSpPr>
          <p:nvPr/>
        </p:nvSpPr>
        <p:spPr>
          <a:xfrm>
            <a:off x="4079178" y="5050792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ABC3D0-600E-457D-515C-063F3AF46BFF}"/>
              </a:ext>
            </a:extLst>
          </p:cNvPr>
          <p:cNvSpPr>
            <a:spLocks noChangeAspect="1"/>
          </p:cNvSpPr>
          <p:nvPr/>
        </p:nvSpPr>
        <p:spPr>
          <a:xfrm>
            <a:off x="4771045" y="5050792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F98EB56-49C6-CFCF-B236-AB4C5F36F826}"/>
              </a:ext>
            </a:extLst>
          </p:cNvPr>
          <p:cNvSpPr>
            <a:spLocks noChangeAspect="1"/>
          </p:cNvSpPr>
          <p:nvPr/>
        </p:nvSpPr>
        <p:spPr>
          <a:xfrm>
            <a:off x="5507882" y="5050791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586F259-BC42-4F91-FD99-33CD253D1CD2}"/>
              </a:ext>
            </a:extLst>
          </p:cNvPr>
          <p:cNvSpPr>
            <a:spLocks noChangeAspect="1"/>
          </p:cNvSpPr>
          <p:nvPr/>
        </p:nvSpPr>
        <p:spPr>
          <a:xfrm>
            <a:off x="6223708" y="5050790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4477C64-D5FA-F661-55F9-9A0ACCF79039}"/>
              </a:ext>
            </a:extLst>
          </p:cNvPr>
          <p:cNvSpPr>
            <a:spLocks noChangeAspect="1"/>
          </p:cNvSpPr>
          <p:nvPr/>
        </p:nvSpPr>
        <p:spPr>
          <a:xfrm>
            <a:off x="6949667" y="5050789"/>
            <a:ext cx="396000" cy="396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821CFE9-E1BF-A807-735A-DA593B9B0212}"/>
              </a:ext>
            </a:extLst>
          </p:cNvPr>
          <p:cNvSpPr>
            <a:spLocks noChangeAspect="1"/>
          </p:cNvSpPr>
          <p:nvPr/>
        </p:nvSpPr>
        <p:spPr>
          <a:xfrm>
            <a:off x="7680829" y="5050789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C314D49-AFA4-C9F3-ADB1-FAE63AA9FFD1}"/>
              </a:ext>
            </a:extLst>
          </p:cNvPr>
          <p:cNvSpPr>
            <a:spLocks noChangeAspect="1"/>
          </p:cNvSpPr>
          <p:nvPr/>
        </p:nvSpPr>
        <p:spPr>
          <a:xfrm>
            <a:off x="8411991" y="5050789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6A116B5-E518-C541-CEEA-CEE0C04F56CF}"/>
              </a:ext>
            </a:extLst>
          </p:cNvPr>
          <p:cNvSpPr>
            <a:spLocks noChangeAspect="1"/>
          </p:cNvSpPr>
          <p:nvPr/>
        </p:nvSpPr>
        <p:spPr>
          <a:xfrm>
            <a:off x="9098309" y="5050789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5144164-22A2-9A1C-20B8-36198F7A7BA9}"/>
              </a:ext>
            </a:extLst>
          </p:cNvPr>
          <p:cNvSpPr>
            <a:spLocks noChangeAspect="1"/>
          </p:cNvSpPr>
          <p:nvPr/>
        </p:nvSpPr>
        <p:spPr>
          <a:xfrm>
            <a:off x="9835490" y="5050789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CED08B5-C3D5-D352-734C-1E97C4D29C7F}"/>
              </a:ext>
            </a:extLst>
          </p:cNvPr>
          <p:cNvSpPr>
            <a:spLocks noChangeAspect="1"/>
          </p:cNvSpPr>
          <p:nvPr/>
        </p:nvSpPr>
        <p:spPr>
          <a:xfrm>
            <a:off x="10572671" y="5050788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B0F017F-EDF5-E475-FF3C-8165E595497B}"/>
              </a:ext>
            </a:extLst>
          </p:cNvPr>
          <p:cNvSpPr>
            <a:spLocks noChangeAspect="1"/>
          </p:cNvSpPr>
          <p:nvPr/>
        </p:nvSpPr>
        <p:spPr>
          <a:xfrm>
            <a:off x="11288497" y="5050788"/>
            <a:ext cx="432000" cy="432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652EB54-B1EB-4E11-4A3D-0BCE493B0DE4}"/>
              </a:ext>
            </a:extLst>
          </p:cNvPr>
          <p:cNvCxnSpPr>
            <a:cxnSpLocks/>
            <a:stCxn id="75" idx="1"/>
            <a:endCxn id="7" idx="7"/>
          </p:cNvCxnSpPr>
          <p:nvPr/>
        </p:nvCxnSpPr>
        <p:spPr>
          <a:xfrm flipH="1">
            <a:off x="3369178" y="2342873"/>
            <a:ext cx="1581636" cy="596482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55CACF8-6391-AB84-39FE-69AD5D30FE31}"/>
              </a:ext>
            </a:extLst>
          </p:cNvPr>
          <p:cNvCxnSpPr>
            <a:cxnSpLocks/>
            <a:stCxn id="7" idx="2"/>
            <a:endCxn id="9" idx="7"/>
          </p:cNvCxnSpPr>
          <p:nvPr/>
        </p:nvCxnSpPr>
        <p:spPr>
          <a:xfrm flipH="1">
            <a:off x="1929403" y="3092090"/>
            <a:ext cx="1071040" cy="577180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6B7F80C-281C-94DB-8866-0C4AB8B85D48}"/>
              </a:ext>
            </a:extLst>
          </p:cNvPr>
          <p:cNvCxnSpPr>
            <a:cxnSpLocks/>
            <a:stCxn id="9" idx="3"/>
            <a:endCxn id="16" idx="7"/>
          </p:cNvCxnSpPr>
          <p:nvPr/>
        </p:nvCxnSpPr>
        <p:spPr>
          <a:xfrm flipH="1">
            <a:off x="1203493" y="3974740"/>
            <a:ext cx="420440" cy="403391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F5BB192-AE30-E6D0-35B2-AA42F7726DE9}"/>
              </a:ext>
            </a:extLst>
          </p:cNvPr>
          <p:cNvCxnSpPr>
            <a:cxnSpLocks/>
            <a:stCxn id="16" idx="3"/>
            <a:endCxn id="26" idx="0"/>
          </p:cNvCxnSpPr>
          <p:nvPr/>
        </p:nvCxnSpPr>
        <p:spPr>
          <a:xfrm flipH="1">
            <a:off x="688757" y="4683601"/>
            <a:ext cx="209266" cy="367194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C4E8DDE-9102-CE44-6D60-F315E3FC3B98}"/>
              </a:ext>
            </a:extLst>
          </p:cNvPr>
          <p:cNvCxnSpPr>
            <a:cxnSpLocks/>
            <a:stCxn id="16" idx="5"/>
            <a:endCxn id="27" idx="0"/>
          </p:cNvCxnSpPr>
          <p:nvPr/>
        </p:nvCxnSpPr>
        <p:spPr>
          <a:xfrm>
            <a:off x="1203493" y="4683601"/>
            <a:ext cx="221196" cy="367192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07D4539-9BCF-06E7-6B4B-D02ACCEB5D21}"/>
              </a:ext>
            </a:extLst>
          </p:cNvPr>
          <p:cNvCxnSpPr>
            <a:cxnSpLocks/>
            <a:stCxn id="17" idx="3"/>
            <a:endCxn id="28" idx="0"/>
          </p:cNvCxnSpPr>
          <p:nvPr/>
        </p:nvCxnSpPr>
        <p:spPr>
          <a:xfrm flipH="1">
            <a:off x="2140515" y="4683601"/>
            <a:ext cx="221350" cy="367192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8553478-6478-78D2-A66D-ECD309EA42DB}"/>
              </a:ext>
            </a:extLst>
          </p:cNvPr>
          <p:cNvCxnSpPr>
            <a:cxnSpLocks/>
            <a:stCxn id="17" idx="5"/>
            <a:endCxn id="29" idx="0"/>
          </p:cNvCxnSpPr>
          <p:nvPr/>
        </p:nvCxnSpPr>
        <p:spPr>
          <a:xfrm>
            <a:off x="2667335" y="4683601"/>
            <a:ext cx="199139" cy="367192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D8287D5-8A84-5AC4-22C5-6FB9524FF034}"/>
              </a:ext>
            </a:extLst>
          </p:cNvPr>
          <p:cNvCxnSpPr>
            <a:cxnSpLocks/>
            <a:stCxn id="18" idx="3"/>
            <a:endCxn id="30" idx="0"/>
          </p:cNvCxnSpPr>
          <p:nvPr/>
        </p:nvCxnSpPr>
        <p:spPr>
          <a:xfrm flipH="1">
            <a:off x="3573331" y="4683601"/>
            <a:ext cx="225302" cy="367192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A85DB41-6477-A3CF-175C-9BC919A50846}"/>
              </a:ext>
            </a:extLst>
          </p:cNvPr>
          <p:cNvCxnSpPr>
            <a:cxnSpLocks/>
            <a:stCxn id="18" idx="5"/>
            <a:endCxn id="31" idx="0"/>
          </p:cNvCxnSpPr>
          <p:nvPr/>
        </p:nvCxnSpPr>
        <p:spPr>
          <a:xfrm>
            <a:off x="4104103" y="4683601"/>
            <a:ext cx="191075" cy="367191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C125E4C-50BE-CCA6-B04A-2FFB2F4501EC}"/>
              </a:ext>
            </a:extLst>
          </p:cNvPr>
          <p:cNvCxnSpPr>
            <a:cxnSpLocks/>
            <a:stCxn id="19" idx="3"/>
            <a:endCxn id="32" idx="0"/>
          </p:cNvCxnSpPr>
          <p:nvPr/>
        </p:nvCxnSpPr>
        <p:spPr>
          <a:xfrm flipH="1">
            <a:off x="4987045" y="4683600"/>
            <a:ext cx="248356" cy="367192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BE6DDB7-8C6F-107B-76A1-E4B80241EA53}"/>
              </a:ext>
            </a:extLst>
          </p:cNvPr>
          <p:cNvCxnSpPr>
            <a:cxnSpLocks/>
            <a:stCxn id="19" idx="5"/>
            <a:endCxn id="33" idx="0"/>
          </p:cNvCxnSpPr>
          <p:nvPr/>
        </p:nvCxnSpPr>
        <p:spPr>
          <a:xfrm>
            <a:off x="5540871" y="4683600"/>
            <a:ext cx="183011" cy="367191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CB345F4-7D02-E132-76D9-31F4DCC99BCD}"/>
              </a:ext>
            </a:extLst>
          </p:cNvPr>
          <p:cNvCxnSpPr>
            <a:cxnSpLocks/>
            <a:stCxn id="22" idx="3"/>
            <a:endCxn id="34" idx="0"/>
          </p:cNvCxnSpPr>
          <p:nvPr/>
        </p:nvCxnSpPr>
        <p:spPr>
          <a:xfrm flipH="1">
            <a:off x="6439708" y="4683599"/>
            <a:ext cx="248497" cy="367191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E9EC3C3-FF35-49C9-6C55-19E8A328D670}"/>
              </a:ext>
            </a:extLst>
          </p:cNvPr>
          <p:cNvCxnSpPr>
            <a:cxnSpLocks/>
            <a:stCxn id="22" idx="5"/>
            <a:endCxn id="35" idx="0"/>
          </p:cNvCxnSpPr>
          <p:nvPr/>
        </p:nvCxnSpPr>
        <p:spPr>
          <a:xfrm>
            <a:off x="6993675" y="4683599"/>
            <a:ext cx="153992" cy="36719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4A16C9C-B3D5-500F-2623-78DABF61EA94}"/>
              </a:ext>
            </a:extLst>
          </p:cNvPr>
          <p:cNvCxnSpPr>
            <a:cxnSpLocks/>
            <a:stCxn id="23" idx="3"/>
            <a:endCxn id="36" idx="0"/>
          </p:cNvCxnSpPr>
          <p:nvPr/>
        </p:nvCxnSpPr>
        <p:spPr>
          <a:xfrm flipH="1">
            <a:off x="7896829" y="4683599"/>
            <a:ext cx="212108" cy="36719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CE3B492-F8D0-212D-7B2A-EF0A2D33C83D}"/>
              </a:ext>
            </a:extLst>
          </p:cNvPr>
          <p:cNvCxnSpPr>
            <a:cxnSpLocks/>
            <a:stCxn id="23" idx="5"/>
            <a:endCxn id="37" idx="0"/>
          </p:cNvCxnSpPr>
          <p:nvPr/>
        </p:nvCxnSpPr>
        <p:spPr>
          <a:xfrm>
            <a:off x="8414407" y="4683599"/>
            <a:ext cx="213584" cy="36719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401CC55-D416-0199-52EB-FA47A13F7139}"/>
              </a:ext>
            </a:extLst>
          </p:cNvPr>
          <p:cNvCxnSpPr>
            <a:cxnSpLocks/>
            <a:stCxn id="24" idx="3"/>
            <a:endCxn id="38" idx="0"/>
          </p:cNvCxnSpPr>
          <p:nvPr/>
        </p:nvCxnSpPr>
        <p:spPr>
          <a:xfrm flipH="1">
            <a:off x="9314309" y="4683598"/>
            <a:ext cx="233390" cy="367191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E9C5497-502C-E2DD-0621-A57A6310081F}"/>
              </a:ext>
            </a:extLst>
          </p:cNvPr>
          <p:cNvCxnSpPr>
            <a:cxnSpLocks/>
            <a:stCxn id="24" idx="5"/>
            <a:endCxn id="39" idx="0"/>
          </p:cNvCxnSpPr>
          <p:nvPr/>
        </p:nvCxnSpPr>
        <p:spPr>
          <a:xfrm>
            <a:off x="9853169" y="4683598"/>
            <a:ext cx="198321" cy="367191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683DF49-3DCB-96F2-0EA0-D7DDB1409F5B}"/>
              </a:ext>
            </a:extLst>
          </p:cNvPr>
          <p:cNvCxnSpPr>
            <a:cxnSpLocks/>
            <a:stCxn id="25" idx="3"/>
            <a:endCxn id="40" idx="0"/>
          </p:cNvCxnSpPr>
          <p:nvPr/>
        </p:nvCxnSpPr>
        <p:spPr>
          <a:xfrm flipH="1">
            <a:off x="10788671" y="4683598"/>
            <a:ext cx="200788" cy="36719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EAC216C-48DC-C3D6-ADE0-8121A4B3CE41}"/>
              </a:ext>
            </a:extLst>
          </p:cNvPr>
          <p:cNvCxnSpPr>
            <a:cxnSpLocks/>
            <a:stCxn id="25" idx="5"/>
            <a:endCxn id="41" idx="0"/>
          </p:cNvCxnSpPr>
          <p:nvPr/>
        </p:nvCxnSpPr>
        <p:spPr>
          <a:xfrm>
            <a:off x="11294929" y="4683598"/>
            <a:ext cx="209568" cy="36719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0012FE4-32E7-70A6-C619-902650912645}"/>
              </a:ext>
            </a:extLst>
          </p:cNvPr>
          <p:cNvCxnSpPr>
            <a:cxnSpLocks/>
            <a:stCxn id="15" idx="5"/>
            <a:endCxn id="25" idx="1"/>
          </p:cNvCxnSpPr>
          <p:nvPr/>
        </p:nvCxnSpPr>
        <p:spPr>
          <a:xfrm>
            <a:off x="10568072" y="3978748"/>
            <a:ext cx="421387" cy="39938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2C96C70-3033-AC39-8033-4601C5C9EFAA}"/>
              </a:ext>
            </a:extLst>
          </p:cNvPr>
          <p:cNvCxnSpPr>
            <a:cxnSpLocks/>
            <a:stCxn id="8" idx="6"/>
            <a:endCxn id="15" idx="1"/>
          </p:cNvCxnSpPr>
          <p:nvPr/>
        </p:nvCxnSpPr>
        <p:spPr>
          <a:xfrm>
            <a:off x="9191564" y="3092090"/>
            <a:ext cx="1071038" cy="581188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BC61B53-6FD6-536B-D1A5-E144D68E1FCA}"/>
              </a:ext>
            </a:extLst>
          </p:cNvPr>
          <p:cNvCxnSpPr>
            <a:cxnSpLocks/>
            <a:stCxn id="75" idx="3"/>
            <a:endCxn id="8" idx="1"/>
          </p:cNvCxnSpPr>
          <p:nvPr/>
        </p:nvCxnSpPr>
        <p:spPr>
          <a:xfrm>
            <a:off x="7241185" y="2342873"/>
            <a:ext cx="1581644" cy="596482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DC77BB7-1511-BD47-5904-4B14120D145C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3432443" y="3092090"/>
            <a:ext cx="1069042" cy="577180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2F41294-DEEC-6159-A749-5483223C7108}"/>
              </a:ext>
            </a:extLst>
          </p:cNvPr>
          <p:cNvCxnSpPr>
            <a:cxnSpLocks/>
            <a:stCxn id="8" idx="2"/>
            <a:endCxn id="12" idx="7"/>
          </p:cNvCxnSpPr>
          <p:nvPr/>
        </p:nvCxnSpPr>
        <p:spPr>
          <a:xfrm flipH="1">
            <a:off x="7684507" y="3092090"/>
            <a:ext cx="1075057" cy="577179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35C92A4-A14D-4AD0-3346-BC83C6D77B2B}"/>
              </a:ext>
            </a:extLst>
          </p:cNvPr>
          <p:cNvCxnSpPr>
            <a:cxnSpLocks/>
            <a:stCxn id="12" idx="3"/>
            <a:endCxn id="22" idx="7"/>
          </p:cNvCxnSpPr>
          <p:nvPr/>
        </p:nvCxnSpPr>
        <p:spPr>
          <a:xfrm flipH="1">
            <a:off x="6993675" y="3974739"/>
            <a:ext cx="385362" cy="40339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603D314-4C34-9FB6-DD8B-9A039F1DC190}"/>
              </a:ext>
            </a:extLst>
          </p:cNvPr>
          <p:cNvCxnSpPr>
            <a:cxnSpLocks/>
            <a:stCxn id="12" idx="5"/>
            <a:endCxn id="23" idx="1"/>
          </p:cNvCxnSpPr>
          <p:nvPr/>
        </p:nvCxnSpPr>
        <p:spPr>
          <a:xfrm>
            <a:off x="7684507" y="3974739"/>
            <a:ext cx="424430" cy="40339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F1B2EB6-CCDC-789E-5962-0AA80A5511DE}"/>
              </a:ext>
            </a:extLst>
          </p:cNvPr>
          <p:cNvCxnSpPr>
            <a:cxnSpLocks/>
            <a:stCxn id="15" idx="3"/>
            <a:endCxn id="24" idx="7"/>
          </p:cNvCxnSpPr>
          <p:nvPr/>
        </p:nvCxnSpPr>
        <p:spPr>
          <a:xfrm flipH="1">
            <a:off x="9853169" y="3978748"/>
            <a:ext cx="409433" cy="39938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C25AF91-7830-0D5B-E318-B8D5226BBCFD}"/>
              </a:ext>
            </a:extLst>
          </p:cNvPr>
          <p:cNvCxnSpPr>
            <a:cxnSpLocks/>
            <a:stCxn id="10" idx="5"/>
            <a:endCxn id="19" idx="1"/>
          </p:cNvCxnSpPr>
          <p:nvPr/>
        </p:nvCxnSpPr>
        <p:spPr>
          <a:xfrm>
            <a:off x="4806955" y="3974740"/>
            <a:ext cx="428446" cy="403390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3AD6262-7184-C1AD-2C9D-DA5C47F64E4A}"/>
              </a:ext>
            </a:extLst>
          </p:cNvPr>
          <p:cNvCxnSpPr>
            <a:cxnSpLocks/>
            <a:stCxn id="10" idx="3"/>
            <a:endCxn id="18" idx="7"/>
          </p:cNvCxnSpPr>
          <p:nvPr/>
        </p:nvCxnSpPr>
        <p:spPr>
          <a:xfrm flipH="1">
            <a:off x="4104103" y="3974740"/>
            <a:ext cx="397382" cy="403391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33D906C-69FE-67B8-E88B-6FD5A8C20B75}"/>
              </a:ext>
            </a:extLst>
          </p:cNvPr>
          <p:cNvCxnSpPr>
            <a:cxnSpLocks/>
            <a:stCxn id="9" idx="5"/>
            <a:endCxn id="17" idx="1"/>
          </p:cNvCxnSpPr>
          <p:nvPr/>
        </p:nvCxnSpPr>
        <p:spPr>
          <a:xfrm>
            <a:off x="1929403" y="3974740"/>
            <a:ext cx="432462" cy="403391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42145B1-6EF7-ECF4-F6EF-46CEACEDB142}"/>
              </a:ext>
            </a:extLst>
          </p:cNvPr>
          <p:cNvCxnSpPr>
            <a:cxnSpLocks/>
          </p:cNvCxnSpPr>
          <p:nvPr/>
        </p:nvCxnSpPr>
        <p:spPr>
          <a:xfrm flipV="1">
            <a:off x="558792" y="5658844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2EB88FB-025B-3B3F-A3A5-BF57E7B56950}"/>
              </a:ext>
            </a:extLst>
          </p:cNvPr>
          <p:cNvCxnSpPr>
            <a:cxnSpLocks/>
          </p:cNvCxnSpPr>
          <p:nvPr/>
        </p:nvCxnSpPr>
        <p:spPr>
          <a:xfrm flipV="1">
            <a:off x="558791" y="5824552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53F38B9-067F-9A9F-88BD-A9DD525BEE98}"/>
              </a:ext>
            </a:extLst>
          </p:cNvPr>
          <p:cNvCxnSpPr>
            <a:cxnSpLocks/>
          </p:cNvCxnSpPr>
          <p:nvPr/>
        </p:nvCxnSpPr>
        <p:spPr>
          <a:xfrm flipV="1">
            <a:off x="558791" y="5990260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CA4E7A10-D65E-D47B-23D0-8B24E43DA0A0}"/>
              </a:ext>
            </a:extLst>
          </p:cNvPr>
          <p:cNvSpPr/>
          <p:nvPr/>
        </p:nvSpPr>
        <p:spPr>
          <a:xfrm>
            <a:off x="4950814" y="2140675"/>
            <a:ext cx="2290371" cy="40439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Final consumer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F64B818-D323-2534-52CC-5A5C2846D5DD}"/>
              </a:ext>
            </a:extLst>
          </p:cNvPr>
          <p:cNvSpPr>
            <a:spLocks noChangeAspect="1"/>
          </p:cNvSpPr>
          <p:nvPr/>
        </p:nvSpPr>
        <p:spPr>
          <a:xfrm>
            <a:off x="520911" y="2137850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37B41C7-315B-DE40-5426-D349FAE24C6A}"/>
              </a:ext>
            </a:extLst>
          </p:cNvPr>
          <p:cNvSpPr txBox="1"/>
          <p:nvPr/>
        </p:nvSpPr>
        <p:spPr>
          <a:xfrm>
            <a:off x="1023116" y="2215351"/>
            <a:ext cx="133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7DF1DEB-6FC8-4057-D195-EF9FD10E47C3}"/>
              </a:ext>
            </a:extLst>
          </p:cNvPr>
          <p:cNvSpPr>
            <a:spLocks noChangeAspect="1"/>
          </p:cNvSpPr>
          <p:nvPr/>
        </p:nvSpPr>
        <p:spPr>
          <a:xfrm>
            <a:off x="1989424" y="2137850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E642D1F-620D-D17B-05D2-168FB3C8DEDB}"/>
              </a:ext>
            </a:extLst>
          </p:cNvPr>
          <p:cNvSpPr txBox="1"/>
          <p:nvPr/>
        </p:nvSpPr>
        <p:spPr>
          <a:xfrm>
            <a:off x="2505072" y="2215351"/>
            <a:ext cx="133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Upstream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37579C4-ABB2-9516-1235-97A45E3ABAD0}"/>
              </a:ext>
            </a:extLst>
          </p:cNvPr>
          <p:cNvSpPr>
            <a:spLocks noChangeAspect="1"/>
          </p:cNvSpPr>
          <p:nvPr/>
        </p:nvSpPr>
        <p:spPr>
          <a:xfrm>
            <a:off x="520911" y="2765700"/>
            <a:ext cx="432000" cy="432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2193032-0040-1209-47DF-1483E1B3FA29}"/>
              </a:ext>
            </a:extLst>
          </p:cNvPr>
          <p:cNvSpPr txBox="1"/>
          <p:nvPr/>
        </p:nvSpPr>
        <p:spPr>
          <a:xfrm>
            <a:off x="1023116" y="2857045"/>
            <a:ext cx="133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Downstream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A89388E-CBBE-1582-D621-6EB337BB7302}"/>
              </a:ext>
            </a:extLst>
          </p:cNvPr>
          <p:cNvSpPr txBox="1"/>
          <p:nvPr/>
        </p:nvSpPr>
        <p:spPr>
          <a:xfrm>
            <a:off x="555782" y="1788341"/>
            <a:ext cx="133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F2E0616-607C-743D-C08B-D4D84733114C}"/>
              </a:ext>
            </a:extLst>
          </p:cNvPr>
          <p:cNvCxnSpPr>
            <a:cxnSpLocks/>
          </p:cNvCxnSpPr>
          <p:nvPr/>
        </p:nvCxnSpPr>
        <p:spPr>
          <a:xfrm flipH="1">
            <a:off x="10020171" y="2509169"/>
            <a:ext cx="360000" cy="0"/>
          </a:xfrm>
          <a:prstGeom prst="straightConnector1">
            <a:avLst/>
          </a:prstGeom>
          <a:ln w="5715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5CAA9E66-3917-AF4C-8836-E17D79772CE5}"/>
              </a:ext>
            </a:extLst>
          </p:cNvPr>
          <p:cNvSpPr txBox="1"/>
          <p:nvPr/>
        </p:nvSpPr>
        <p:spPr>
          <a:xfrm>
            <a:off x="10440279" y="2370670"/>
            <a:ext cx="11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A707116-F7E6-5368-D8CD-49EFBAA56091}"/>
              </a:ext>
            </a:extLst>
          </p:cNvPr>
          <p:cNvSpPr txBox="1"/>
          <p:nvPr/>
        </p:nvSpPr>
        <p:spPr>
          <a:xfrm>
            <a:off x="10052888" y="2079436"/>
            <a:ext cx="11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865BCD8-8FAB-A507-0418-FEE0DE58B185}"/>
              </a:ext>
            </a:extLst>
          </p:cNvPr>
          <p:cNvCxnSpPr>
            <a:cxnSpLocks/>
          </p:cNvCxnSpPr>
          <p:nvPr/>
        </p:nvCxnSpPr>
        <p:spPr>
          <a:xfrm flipH="1">
            <a:off x="10020171" y="2827253"/>
            <a:ext cx="360000" cy="0"/>
          </a:xfrm>
          <a:prstGeom prst="straightConnector1">
            <a:avLst/>
          </a:prstGeom>
          <a:ln w="5715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DEED10D3-0D2A-A94C-19B0-FAD1C0470AEC}"/>
              </a:ext>
            </a:extLst>
          </p:cNvPr>
          <p:cNvSpPr txBox="1"/>
          <p:nvPr/>
        </p:nvSpPr>
        <p:spPr>
          <a:xfrm>
            <a:off x="10440279" y="2688754"/>
            <a:ext cx="11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Indirect</a:t>
            </a:r>
          </a:p>
        </p:txBody>
      </p:sp>
    </p:spTree>
    <p:extLst>
      <p:ext uri="{BB962C8B-B14F-4D97-AF65-F5344CB8AC3E}">
        <p14:creationId xmlns:p14="http://schemas.microsoft.com/office/powerpoint/2010/main" val="29845861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8CF82-DEF4-C0C2-8CC5-AD101C2D0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367EA-E658-EB45-7B85-D125ABA7E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are we missing?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0F54C4-2E95-4F52-3286-1C89FC045594}"/>
              </a:ext>
            </a:extLst>
          </p:cNvPr>
          <p:cNvSpPr>
            <a:spLocks noChangeAspect="1"/>
          </p:cNvSpPr>
          <p:nvPr/>
        </p:nvSpPr>
        <p:spPr>
          <a:xfrm>
            <a:off x="3000443" y="2876090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C2AE25-D7FB-D4D8-073D-6B499981C5BF}"/>
              </a:ext>
            </a:extLst>
          </p:cNvPr>
          <p:cNvSpPr>
            <a:spLocks noChangeAspect="1"/>
          </p:cNvSpPr>
          <p:nvPr/>
        </p:nvSpPr>
        <p:spPr>
          <a:xfrm>
            <a:off x="8759564" y="2876090"/>
            <a:ext cx="432000" cy="432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58219B-2617-6C11-9DA9-053BE2A8EB9D}"/>
              </a:ext>
            </a:extLst>
          </p:cNvPr>
          <p:cNvSpPr>
            <a:spLocks noChangeAspect="1"/>
          </p:cNvSpPr>
          <p:nvPr/>
        </p:nvSpPr>
        <p:spPr>
          <a:xfrm>
            <a:off x="1560668" y="3606005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25FD80-18D9-FEB9-F65B-8B19ABD0B304}"/>
              </a:ext>
            </a:extLst>
          </p:cNvPr>
          <p:cNvSpPr>
            <a:spLocks noChangeAspect="1"/>
          </p:cNvSpPr>
          <p:nvPr/>
        </p:nvSpPr>
        <p:spPr>
          <a:xfrm>
            <a:off x="4438220" y="3606005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8E711F-294C-ED1D-1F45-98D81FA852C5}"/>
              </a:ext>
            </a:extLst>
          </p:cNvPr>
          <p:cNvSpPr>
            <a:spLocks noChangeAspect="1"/>
          </p:cNvSpPr>
          <p:nvPr/>
        </p:nvSpPr>
        <p:spPr>
          <a:xfrm>
            <a:off x="7315772" y="3606004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C348DFC-9A50-70B0-5A0D-A4DA070E2C2E}"/>
              </a:ext>
            </a:extLst>
          </p:cNvPr>
          <p:cNvSpPr>
            <a:spLocks noChangeAspect="1"/>
          </p:cNvSpPr>
          <p:nvPr/>
        </p:nvSpPr>
        <p:spPr>
          <a:xfrm>
            <a:off x="10199337" y="3610013"/>
            <a:ext cx="432000" cy="432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0B8BF9E-21BE-E91F-9E09-F5FB77EF1DEA}"/>
              </a:ext>
            </a:extLst>
          </p:cNvPr>
          <p:cNvSpPr>
            <a:spLocks noChangeAspect="1"/>
          </p:cNvSpPr>
          <p:nvPr/>
        </p:nvSpPr>
        <p:spPr>
          <a:xfrm>
            <a:off x="834758" y="4314866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649D6E1-73D5-1EF9-DD7C-309B11442713}"/>
              </a:ext>
            </a:extLst>
          </p:cNvPr>
          <p:cNvSpPr>
            <a:spLocks noChangeAspect="1"/>
          </p:cNvSpPr>
          <p:nvPr/>
        </p:nvSpPr>
        <p:spPr>
          <a:xfrm>
            <a:off x="2298600" y="4314866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969D96C-4242-B2EB-352F-1D03995E5004}"/>
              </a:ext>
            </a:extLst>
          </p:cNvPr>
          <p:cNvSpPr>
            <a:spLocks noChangeAspect="1"/>
          </p:cNvSpPr>
          <p:nvPr/>
        </p:nvSpPr>
        <p:spPr>
          <a:xfrm>
            <a:off x="3735368" y="4314866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E7C3474-FE3F-AC62-4E62-1498501B09FB}"/>
              </a:ext>
            </a:extLst>
          </p:cNvPr>
          <p:cNvSpPr>
            <a:spLocks noChangeAspect="1"/>
          </p:cNvSpPr>
          <p:nvPr/>
        </p:nvSpPr>
        <p:spPr>
          <a:xfrm>
            <a:off x="5172136" y="4314865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AED2873-7ADC-DF9D-EB86-97E0889863AC}"/>
              </a:ext>
            </a:extLst>
          </p:cNvPr>
          <p:cNvSpPr>
            <a:spLocks noChangeAspect="1"/>
          </p:cNvSpPr>
          <p:nvPr/>
        </p:nvSpPr>
        <p:spPr>
          <a:xfrm>
            <a:off x="6624940" y="4314864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2EA3BA8-FD84-A86D-1870-FCF91B731B3C}"/>
              </a:ext>
            </a:extLst>
          </p:cNvPr>
          <p:cNvSpPr>
            <a:spLocks noChangeAspect="1"/>
          </p:cNvSpPr>
          <p:nvPr/>
        </p:nvSpPr>
        <p:spPr>
          <a:xfrm>
            <a:off x="8045672" y="4314864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02E5F65-526E-AD7F-50DA-6744E56AA552}"/>
              </a:ext>
            </a:extLst>
          </p:cNvPr>
          <p:cNvSpPr>
            <a:spLocks noChangeAspect="1"/>
          </p:cNvSpPr>
          <p:nvPr/>
        </p:nvSpPr>
        <p:spPr>
          <a:xfrm>
            <a:off x="9484434" y="4314863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7CD61A5-25C8-CF80-3B74-E86DB16C0B3D}"/>
              </a:ext>
            </a:extLst>
          </p:cNvPr>
          <p:cNvSpPr>
            <a:spLocks noChangeAspect="1"/>
          </p:cNvSpPr>
          <p:nvPr/>
        </p:nvSpPr>
        <p:spPr>
          <a:xfrm>
            <a:off x="10926194" y="4314863"/>
            <a:ext cx="432000" cy="432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29F8ED1-F958-01A0-64B9-49B2DA55BCCB}"/>
              </a:ext>
            </a:extLst>
          </p:cNvPr>
          <p:cNvSpPr>
            <a:spLocks noChangeAspect="1"/>
          </p:cNvSpPr>
          <p:nvPr/>
        </p:nvSpPr>
        <p:spPr>
          <a:xfrm>
            <a:off x="472757" y="5050795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5AC41D0-2FA0-0FA4-B302-55AD5995E949}"/>
              </a:ext>
            </a:extLst>
          </p:cNvPr>
          <p:cNvSpPr>
            <a:spLocks noChangeAspect="1"/>
          </p:cNvSpPr>
          <p:nvPr/>
        </p:nvSpPr>
        <p:spPr>
          <a:xfrm>
            <a:off x="1208689" y="5050793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847E0C5-5941-08F0-63B0-B6C3CEF39438}"/>
              </a:ext>
            </a:extLst>
          </p:cNvPr>
          <p:cNvSpPr>
            <a:spLocks noChangeAspect="1"/>
          </p:cNvSpPr>
          <p:nvPr/>
        </p:nvSpPr>
        <p:spPr>
          <a:xfrm>
            <a:off x="1924515" y="5050793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CF9DC37-BC27-D985-865B-CCE51E5437FC}"/>
              </a:ext>
            </a:extLst>
          </p:cNvPr>
          <p:cNvSpPr>
            <a:spLocks noChangeAspect="1"/>
          </p:cNvSpPr>
          <p:nvPr/>
        </p:nvSpPr>
        <p:spPr>
          <a:xfrm>
            <a:off x="2650474" y="5050793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E022E29-B5C0-CA9C-1BF8-A791FA7485E8}"/>
              </a:ext>
            </a:extLst>
          </p:cNvPr>
          <p:cNvSpPr>
            <a:spLocks noChangeAspect="1"/>
          </p:cNvSpPr>
          <p:nvPr/>
        </p:nvSpPr>
        <p:spPr>
          <a:xfrm>
            <a:off x="3357331" y="5050793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B432ADA-B60B-D7B5-5881-C4BB36E64FC5}"/>
              </a:ext>
            </a:extLst>
          </p:cNvPr>
          <p:cNvSpPr>
            <a:spLocks noChangeAspect="1"/>
          </p:cNvSpPr>
          <p:nvPr/>
        </p:nvSpPr>
        <p:spPr>
          <a:xfrm>
            <a:off x="4079178" y="5050792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003AEC3-DA53-AA7B-C70A-83618F83F5EA}"/>
              </a:ext>
            </a:extLst>
          </p:cNvPr>
          <p:cNvSpPr>
            <a:spLocks noChangeAspect="1"/>
          </p:cNvSpPr>
          <p:nvPr/>
        </p:nvSpPr>
        <p:spPr>
          <a:xfrm>
            <a:off x="4771045" y="5050792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D274E3F-433C-82E7-EA5B-F97E2599026F}"/>
              </a:ext>
            </a:extLst>
          </p:cNvPr>
          <p:cNvSpPr>
            <a:spLocks noChangeAspect="1"/>
          </p:cNvSpPr>
          <p:nvPr/>
        </p:nvSpPr>
        <p:spPr>
          <a:xfrm>
            <a:off x="5507882" y="5050791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896C6C2-E2B2-2605-477C-3E230E2BE133}"/>
              </a:ext>
            </a:extLst>
          </p:cNvPr>
          <p:cNvSpPr>
            <a:spLocks noChangeAspect="1"/>
          </p:cNvSpPr>
          <p:nvPr/>
        </p:nvSpPr>
        <p:spPr>
          <a:xfrm>
            <a:off x="6223708" y="5050790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1D7F57F-6236-C8BE-C2FA-4CE5304FF5AD}"/>
              </a:ext>
            </a:extLst>
          </p:cNvPr>
          <p:cNvSpPr>
            <a:spLocks noChangeAspect="1"/>
          </p:cNvSpPr>
          <p:nvPr/>
        </p:nvSpPr>
        <p:spPr>
          <a:xfrm>
            <a:off x="6949667" y="5050789"/>
            <a:ext cx="396000" cy="396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7903150-FA50-9EAD-FB0C-9F185324B446}"/>
              </a:ext>
            </a:extLst>
          </p:cNvPr>
          <p:cNvSpPr>
            <a:spLocks noChangeAspect="1"/>
          </p:cNvSpPr>
          <p:nvPr/>
        </p:nvSpPr>
        <p:spPr>
          <a:xfrm>
            <a:off x="7680829" y="5050789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64F2CCA-E48A-3F50-1334-38A098C1390F}"/>
              </a:ext>
            </a:extLst>
          </p:cNvPr>
          <p:cNvSpPr>
            <a:spLocks noChangeAspect="1"/>
          </p:cNvSpPr>
          <p:nvPr/>
        </p:nvSpPr>
        <p:spPr>
          <a:xfrm>
            <a:off x="8411991" y="5050789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2ED478D-EB38-C129-0667-43F31D79CB5D}"/>
              </a:ext>
            </a:extLst>
          </p:cNvPr>
          <p:cNvSpPr>
            <a:spLocks noChangeAspect="1"/>
          </p:cNvSpPr>
          <p:nvPr/>
        </p:nvSpPr>
        <p:spPr>
          <a:xfrm>
            <a:off x="9098309" y="5050789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38ADA10-3FAB-1F6A-075F-CD9D094E3270}"/>
              </a:ext>
            </a:extLst>
          </p:cNvPr>
          <p:cNvSpPr>
            <a:spLocks noChangeAspect="1"/>
          </p:cNvSpPr>
          <p:nvPr/>
        </p:nvSpPr>
        <p:spPr>
          <a:xfrm>
            <a:off x="9835490" y="5050789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A7C2C9E-2B52-A127-9BC9-AD82109C3196}"/>
              </a:ext>
            </a:extLst>
          </p:cNvPr>
          <p:cNvSpPr>
            <a:spLocks noChangeAspect="1"/>
          </p:cNvSpPr>
          <p:nvPr/>
        </p:nvSpPr>
        <p:spPr>
          <a:xfrm>
            <a:off x="10572671" y="5050788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982E613-E95A-B8A9-F6B2-D034115AC80F}"/>
              </a:ext>
            </a:extLst>
          </p:cNvPr>
          <p:cNvSpPr>
            <a:spLocks noChangeAspect="1"/>
          </p:cNvSpPr>
          <p:nvPr/>
        </p:nvSpPr>
        <p:spPr>
          <a:xfrm>
            <a:off x="11288497" y="5050788"/>
            <a:ext cx="432000" cy="432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41D486F-76E4-D3BC-5EBA-29731CEFEBAC}"/>
              </a:ext>
            </a:extLst>
          </p:cNvPr>
          <p:cNvCxnSpPr>
            <a:cxnSpLocks/>
            <a:stCxn id="75" idx="1"/>
            <a:endCxn id="7" idx="7"/>
          </p:cNvCxnSpPr>
          <p:nvPr/>
        </p:nvCxnSpPr>
        <p:spPr>
          <a:xfrm flipH="1">
            <a:off x="3369178" y="2342873"/>
            <a:ext cx="1581636" cy="596482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9D3B873-C2DD-F317-3D40-32B2E25DDD87}"/>
              </a:ext>
            </a:extLst>
          </p:cNvPr>
          <p:cNvCxnSpPr>
            <a:cxnSpLocks/>
            <a:stCxn id="7" idx="2"/>
            <a:endCxn id="9" idx="7"/>
          </p:cNvCxnSpPr>
          <p:nvPr/>
        </p:nvCxnSpPr>
        <p:spPr>
          <a:xfrm flipH="1">
            <a:off x="1929403" y="3092090"/>
            <a:ext cx="1071040" cy="577180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E2A3EBC-05D4-167A-BE53-5B36F7562057}"/>
              </a:ext>
            </a:extLst>
          </p:cNvPr>
          <p:cNvCxnSpPr>
            <a:cxnSpLocks/>
            <a:stCxn id="9" idx="3"/>
            <a:endCxn id="16" idx="7"/>
          </p:cNvCxnSpPr>
          <p:nvPr/>
        </p:nvCxnSpPr>
        <p:spPr>
          <a:xfrm flipH="1">
            <a:off x="1203493" y="3974740"/>
            <a:ext cx="420440" cy="403391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A718FB1-55DC-4F41-E6DF-365A258B4004}"/>
              </a:ext>
            </a:extLst>
          </p:cNvPr>
          <p:cNvCxnSpPr>
            <a:cxnSpLocks/>
            <a:stCxn id="16" idx="3"/>
            <a:endCxn id="26" idx="0"/>
          </p:cNvCxnSpPr>
          <p:nvPr/>
        </p:nvCxnSpPr>
        <p:spPr>
          <a:xfrm flipH="1">
            <a:off x="688757" y="4683601"/>
            <a:ext cx="209266" cy="367194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7F9364D-4312-804B-1D4D-71685C4D8FAC}"/>
              </a:ext>
            </a:extLst>
          </p:cNvPr>
          <p:cNvCxnSpPr>
            <a:cxnSpLocks/>
            <a:stCxn id="16" idx="5"/>
            <a:endCxn id="27" idx="0"/>
          </p:cNvCxnSpPr>
          <p:nvPr/>
        </p:nvCxnSpPr>
        <p:spPr>
          <a:xfrm>
            <a:off x="1203493" y="4683601"/>
            <a:ext cx="221196" cy="367192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AA6564E-C2C8-B64F-EBA0-1AAE62886188}"/>
              </a:ext>
            </a:extLst>
          </p:cNvPr>
          <p:cNvCxnSpPr>
            <a:cxnSpLocks/>
            <a:stCxn id="17" idx="3"/>
            <a:endCxn id="28" idx="0"/>
          </p:cNvCxnSpPr>
          <p:nvPr/>
        </p:nvCxnSpPr>
        <p:spPr>
          <a:xfrm flipH="1">
            <a:off x="2140515" y="4683601"/>
            <a:ext cx="221350" cy="367192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4663406-DCE7-E88C-862F-485C155FD331}"/>
              </a:ext>
            </a:extLst>
          </p:cNvPr>
          <p:cNvCxnSpPr>
            <a:cxnSpLocks/>
            <a:stCxn id="17" idx="5"/>
            <a:endCxn id="29" idx="0"/>
          </p:cNvCxnSpPr>
          <p:nvPr/>
        </p:nvCxnSpPr>
        <p:spPr>
          <a:xfrm>
            <a:off x="2667335" y="4683601"/>
            <a:ext cx="199139" cy="367192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6002FF3-9382-307D-B722-AF72DD6B3E3F}"/>
              </a:ext>
            </a:extLst>
          </p:cNvPr>
          <p:cNvCxnSpPr>
            <a:cxnSpLocks/>
            <a:stCxn id="18" idx="3"/>
            <a:endCxn id="30" idx="0"/>
          </p:cNvCxnSpPr>
          <p:nvPr/>
        </p:nvCxnSpPr>
        <p:spPr>
          <a:xfrm flipH="1">
            <a:off x="3573331" y="4683601"/>
            <a:ext cx="225302" cy="367192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95A2684-AA34-BB9E-9476-5F2F42E6F282}"/>
              </a:ext>
            </a:extLst>
          </p:cNvPr>
          <p:cNvCxnSpPr>
            <a:cxnSpLocks/>
            <a:stCxn id="18" idx="5"/>
            <a:endCxn id="31" idx="0"/>
          </p:cNvCxnSpPr>
          <p:nvPr/>
        </p:nvCxnSpPr>
        <p:spPr>
          <a:xfrm>
            <a:off x="4104103" y="4683601"/>
            <a:ext cx="191075" cy="367191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461BE26-84DC-52AA-5B43-A967AC11F1C6}"/>
              </a:ext>
            </a:extLst>
          </p:cNvPr>
          <p:cNvCxnSpPr>
            <a:cxnSpLocks/>
            <a:stCxn id="19" idx="3"/>
            <a:endCxn id="32" idx="0"/>
          </p:cNvCxnSpPr>
          <p:nvPr/>
        </p:nvCxnSpPr>
        <p:spPr>
          <a:xfrm flipH="1">
            <a:off x="4987045" y="4683600"/>
            <a:ext cx="248356" cy="367192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711184C-6120-98C2-C9A9-A3168A813DAD}"/>
              </a:ext>
            </a:extLst>
          </p:cNvPr>
          <p:cNvCxnSpPr>
            <a:cxnSpLocks/>
            <a:stCxn id="19" idx="5"/>
            <a:endCxn id="33" idx="0"/>
          </p:cNvCxnSpPr>
          <p:nvPr/>
        </p:nvCxnSpPr>
        <p:spPr>
          <a:xfrm>
            <a:off x="5540871" y="4683600"/>
            <a:ext cx="183011" cy="367191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17BC12F-2F79-613D-0DB8-DDCC3026D66B}"/>
              </a:ext>
            </a:extLst>
          </p:cNvPr>
          <p:cNvCxnSpPr>
            <a:cxnSpLocks/>
            <a:stCxn id="22" idx="3"/>
            <a:endCxn id="34" idx="0"/>
          </p:cNvCxnSpPr>
          <p:nvPr/>
        </p:nvCxnSpPr>
        <p:spPr>
          <a:xfrm flipH="1">
            <a:off x="6439708" y="4683599"/>
            <a:ext cx="248497" cy="367191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2C025E5-CCA7-020A-D707-B381C7C8E6C7}"/>
              </a:ext>
            </a:extLst>
          </p:cNvPr>
          <p:cNvCxnSpPr>
            <a:cxnSpLocks/>
            <a:stCxn id="22" idx="5"/>
            <a:endCxn id="35" idx="0"/>
          </p:cNvCxnSpPr>
          <p:nvPr/>
        </p:nvCxnSpPr>
        <p:spPr>
          <a:xfrm>
            <a:off x="6993675" y="4683599"/>
            <a:ext cx="153992" cy="367190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B08BB29-FEFB-E3C5-4724-3E2E721CC118}"/>
              </a:ext>
            </a:extLst>
          </p:cNvPr>
          <p:cNvCxnSpPr>
            <a:cxnSpLocks/>
            <a:stCxn id="23" idx="3"/>
            <a:endCxn id="36" idx="0"/>
          </p:cNvCxnSpPr>
          <p:nvPr/>
        </p:nvCxnSpPr>
        <p:spPr>
          <a:xfrm flipH="1">
            <a:off x="7896829" y="4683599"/>
            <a:ext cx="212108" cy="367190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8F9D7C8-4DB5-D594-2A71-54CB5EE98082}"/>
              </a:ext>
            </a:extLst>
          </p:cNvPr>
          <p:cNvCxnSpPr>
            <a:cxnSpLocks/>
            <a:stCxn id="23" idx="5"/>
            <a:endCxn id="37" idx="0"/>
          </p:cNvCxnSpPr>
          <p:nvPr/>
        </p:nvCxnSpPr>
        <p:spPr>
          <a:xfrm>
            <a:off x="8414407" y="4683599"/>
            <a:ext cx="213584" cy="367190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D3BC87D-95B8-4ED0-D9A8-644D39D0D604}"/>
              </a:ext>
            </a:extLst>
          </p:cNvPr>
          <p:cNvCxnSpPr>
            <a:cxnSpLocks/>
            <a:stCxn id="24" idx="3"/>
            <a:endCxn id="38" idx="0"/>
          </p:cNvCxnSpPr>
          <p:nvPr/>
        </p:nvCxnSpPr>
        <p:spPr>
          <a:xfrm flipH="1">
            <a:off x="9314309" y="4683598"/>
            <a:ext cx="233390" cy="367191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69ED6E6-08B5-54CD-56B9-F4C3ECF031C9}"/>
              </a:ext>
            </a:extLst>
          </p:cNvPr>
          <p:cNvCxnSpPr>
            <a:cxnSpLocks/>
            <a:stCxn id="24" idx="5"/>
            <a:endCxn id="39" idx="0"/>
          </p:cNvCxnSpPr>
          <p:nvPr/>
        </p:nvCxnSpPr>
        <p:spPr>
          <a:xfrm>
            <a:off x="9853169" y="4683598"/>
            <a:ext cx="198321" cy="367191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1BD7737-EA87-EB3B-9F0F-0DE5F4B06980}"/>
              </a:ext>
            </a:extLst>
          </p:cNvPr>
          <p:cNvCxnSpPr>
            <a:cxnSpLocks/>
            <a:stCxn id="25" idx="3"/>
            <a:endCxn id="40" idx="0"/>
          </p:cNvCxnSpPr>
          <p:nvPr/>
        </p:nvCxnSpPr>
        <p:spPr>
          <a:xfrm flipH="1">
            <a:off x="10788671" y="4683598"/>
            <a:ext cx="200788" cy="367190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2F93C02-415F-0DB1-5891-AC22532857C7}"/>
              </a:ext>
            </a:extLst>
          </p:cNvPr>
          <p:cNvCxnSpPr>
            <a:cxnSpLocks/>
            <a:stCxn id="25" idx="5"/>
            <a:endCxn id="41" idx="0"/>
          </p:cNvCxnSpPr>
          <p:nvPr/>
        </p:nvCxnSpPr>
        <p:spPr>
          <a:xfrm>
            <a:off x="11294929" y="4683598"/>
            <a:ext cx="209568" cy="36719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C04E2F7-FD0F-5783-6AF3-83387A77B2B4}"/>
              </a:ext>
            </a:extLst>
          </p:cNvPr>
          <p:cNvCxnSpPr>
            <a:cxnSpLocks/>
            <a:stCxn id="15" idx="5"/>
            <a:endCxn id="25" idx="1"/>
          </p:cNvCxnSpPr>
          <p:nvPr/>
        </p:nvCxnSpPr>
        <p:spPr>
          <a:xfrm>
            <a:off x="10568072" y="3978748"/>
            <a:ext cx="421387" cy="39938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A623845-6F59-C5E1-F401-96EABE2A7F04}"/>
              </a:ext>
            </a:extLst>
          </p:cNvPr>
          <p:cNvCxnSpPr>
            <a:cxnSpLocks/>
            <a:stCxn id="8" idx="6"/>
            <a:endCxn id="15" idx="1"/>
          </p:cNvCxnSpPr>
          <p:nvPr/>
        </p:nvCxnSpPr>
        <p:spPr>
          <a:xfrm>
            <a:off x="9191564" y="3092090"/>
            <a:ext cx="1071038" cy="581188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D9CCE80-198C-9A96-3283-3A685241CD9F}"/>
              </a:ext>
            </a:extLst>
          </p:cNvPr>
          <p:cNvCxnSpPr>
            <a:cxnSpLocks/>
            <a:stCxn id="75" idx="3"/>
            <a:endCxn id="8" idx="1"/>
          </p:cNvCxnSpPr>
          <p:nvPr/>
        </p:nvCxnSpPr>
        <p:spPr>
          <a:xfrm>
            <a:off x="7241185" y="2342873"/>
            <a:ext cx="1581644" cy="596482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E1FC0B1-F3BF-CE8C-57F3-5A3752AF3023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3432443" y="3092090"/>
            <a:ext cx="1069042" cy="577180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F269807-049B-52E4-E1D4-14076BF96A1A}"/>
              </a:ext>
            </a:extLst>
          </p:cNvPr>
          <p:cNvCxnSpPr>
            <a:cxnSpLocks/>
            <a:stCxn id="8" idx="2"/>
            <a:endCxn id="12" idx="7"/>
          </p:cNvCxnSpPr>
          <p:nvPr/>
        </p:nvCxnSpPr>
        <p:spPr>
          <a:xfrm flipH="1">
            <a:off x="7684507" y="3092090"/>
            <a:ext cx="1075057" cy="577179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5FA403E-4E32-70E9-5E08-CD950EBEBAF3}"/>
              </a:ext>
            </a:extLst>
          </p:cNvPr>
          <p:cNvCxnSpPr>
            <a:cxnSpLocks/>
            <a:stCxn id="12" idx="3"/>
            <a:endCxn id="22" idx="7"/>
          </p:cNvCxnSpPr>
          <p:nvPr/>
        </p:nvCxnSpPr>
        <p:spPr>
          <a:xfrm flipH="1">
            <a:off x="6993675" y="3974739"/>
            <a:ext cx="385362" cy="403390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2B44A78-EFB1-F433-024A-AA3127FD28D6}"/>
              </a:ext>
            </a:extLst>
          </p:cNvPr>
          <p:cNvCxnSpPr>
            <a:cxnSpLocks/>
            <a:stCxn id="12" idx="5"/>
            <a:endCxn id="23" idx="1"/>
          </p:cNvCxnSpPr>
          <p:nvPr/>
        </p:nvCxnSpPr>
        <p:spPr>
          <a:xfrm>
            <a:off x="7684507" y="3974739"/>
            <a:ext cx="424430" cy="403390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E21BCEF-C75F-D49C-828E-DB87015DC55E}"/>
              </a:ext>
            </a:extLst>
          </p:cNvPr>
          <p:cNvCxnSpPr>
            <a:cxnSpLocks/>
            <a:stCxn id="15" idx="3"/>
            <a:endCxn id="24" idx="7"/>
          </p:cNvCxnSpPr>
          <p:nvPr/>
        </p:nvCxnSpPr>
        <p:spPr>
          <a:xfrm flipH="1">
            <a:off x="9853169" y="3978748"/>
            <a:ext cx="409433" cy="399380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BDC9A32-2CA2-22E5-D211-64A93BE64EEE}"/>
              </a:ext>
            </a:extLst>
          </p:cNvPr>
          <p:cNvCxnSpPr>
            <a:cxnSpLocks/>
            <a:stCxn id="10" idx="5"/>
            <a:endCxn id="19" idx="1"/>
          </p:cNvCxnSpPr>
          <p:nvPr/>
        </p:nvCxnSpPr>
        <p:spPr>
          <a:xfrm>
            <a:off x="4806955" y="3974740"/>
            <a:ext cx="428446" cy="403390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851E673-D5EA-1FEB-417E-CA2EB433A60D}"/>
              </a:ext>
            </a:extLst>
          </p:cNvPr>
          <p:cNvCxnSpPr>
            <a:cxnSpLocks/>
            <a:stCxn id="10" idx="3"/>
            <a:endCxn id="18" idx="7"/>
          </p:cNvCxnSpPr>
          <p:nvPr/>
        </p:nvCxnSpPr>
        <p:spPr>
          <a:xfrm flipH="1">
            <a:off x="4104103" y="3974740"/>
            <a:ext cx="397382" cy="403391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C65BE2D-69A6-5E0C-824B-95ADF82B86D4}"/>
              </a:ext>
            </a:extLst>
          </p:cNvPr>
          <p:cNvCxnSpPr>
            <a:cxnSpLocks/>
            <a:stCxn id="9" idx="5"/>
            <a:endCxn id="17" idx="1"/>
          </p:cNvCxnSpPr>
          <p:nvPr/>
        </p:nvCxnSpPr>
        <p:spPr>
          <a:xfrm>
            <a:off x="1929403" y="3974740"/>
            <a:ext cx="432462" cy="403391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D7BFF4A-7889-B62F-BB5D-2B8BFEA30AD0}"/>
              </a:ext>
            </a:extLst>
          </p:cNvPr>
          <p:cNvCxnSpPr>
            <a:cxnSpLocks/>
          </p:cNvCxnSpPr>
          <p:nvPr/>
        </p:nvCxnSpPr>
        <p:spPr>
          <a:xfrm flipV="1">
            <a:off x="558792" y="5658844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46C8B99-0712-9059-3223-CE2C57F8F04A}"/>
              </a:ext>
            </a:extLst>
          </p:cNvPr>
          <p:cNvCxnSpPr>
            <a:cxnSpLocks/>
          </p:cNvCxnSpPr>
          <p:nvPr/>
        </p:nvCxnSpPr>
        <p:spPr>
          <a:xfrm flipV="1">
            <a:off x="558791" y="5824552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4840357-195C-15B9-CA5F-5927B6734702}"/>
              </a:ext>
            </a:extLst>
          </p:cNvPr>
          <p:cNvCxnSpPr>
            <a:cxnSpLocks/>
          </p:cNvCxnSpPr>
          <p:nvPr/>
        </p:nvCxnSpPr>
        <p:spPr>
          <a:xfrm flipV="1">
            <a:off x="558791" y="5990260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D878028E-0403-8A20-B79C-A9688DF961F8}"/>
              </a:ext>
            </a:extLst>
          </p:cNvPr>
          <p:cNvSpPr/>
          <p:nvPr/>
        </p:nvSpPr>
        <p:spPr>
          <a:xfrm>
            <a:off x="4950814" y="2140675"/>
            <a:ext cx="2290371" cy="40439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Final consumer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1FDDAAC-AB83-F90E-E4F9-60815992DA79}"/>
              </a:ext>
            </a:extLst>
          </p:cNvPr>
          <p:cNvSpPr>
            <a:spLocks noChangeAspect="1"/>
          </p:cNvSpPr>
          <p:nvPr/>
        </p:nvSpPr>
        <p:spPr>
          <a:xfrm>
            <a:off x="520911" y="2137850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C69A20A-098C-EE4A-820F-A3B17AE2478E}"/>
              </a:ext>
            </a:extLst>
          </p:cNvPr>
          <p:cNvSpPr txBox="1"/>
          <p:nvPr/>
        </p:nvSpPr>
        <p:spPr>
          <a:xfrm>
            <a:off x="1023116" y="2215351"/>
            <a:ext cx="133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168546BC-34EA-C092-A9A4-3EDC1F98B169}"/>
              </a:ext>
            </a:extLst>
          </p:cNvPr>
          <p:cNvSpPr>
            <a:spLocks noChangeAspect="1"/>
          </p:cNvSpPr>
          <p:nvPr/>
        </p:nvSpPr>
        <p:spPr>
          <a:xfrm>
            <a:off x="1989424" y="2137850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8DF2C55-CC5D-E1AC-1D45-751B151B4139}"/>
              </a:ext>
            </a:extLst>
          </p:cNvPr>
          <p:cNvSpPr txBox="1"/>
          <p:nvPr/>
        </p:nvSpPr>
        <p:spPr>
          <a:xfrm>
            <a:off x="2505072" y="2215351"/>
            <a:ext cx="133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Upstream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C4E723B-B4CB-A655-36AB-FCFAE8172B87}"/>
              </a:ext>
            </a:extLst>
          </p:cNvPr>
          <p:cNvSpPr>
            <a:spLocks noChangeAspect="1"/>
          </p:cNvSpPr>
          <p:nvPr/>
        </p:nvSpPr>
        <p:spPr>
          <a:xfrm>
            <a:off x="520911" y="2765700"/>
            <a:ext cx="432000" cy="432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1D79147-3B1C-BAFB-73C9-9A15346E3C0B}"/>
              </a:ext>
            </a:extLst>
          </p:cNvPr>
          <p:cNvSpPr txBox="1"/>
          <p:nvPr/>
        </p:nvSpPr>
        <p:spPr>
          <a:xfrm>
            <a:off x="1023116" y="2857045"/>
            <a:ext cx="133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Downstream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A97E187-974A-EB37-2696-C89190568866}"/>
              </a:ext>
            </a:extLst>
          </p:cNvPr>
          <p:cNvSpPr txBox="1"/>
          <p:nvPr/>
        </p:nvSpPr>
        <p:spPr>
          <a:xfrm>
            <a:off x="555782" y="1788341"/>
            <a:ext cx="133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08A6095-A9C7-6196-4CEE-6985089554A7}"/>
              </a:ext>
            </a:extLst>
          </p:cNvPr>
          <p:cNvCxnSpPr>
            <a:cxnSpLocks/>
          </p:cNvCxnSpPr>
          <p:nvPr/>
        </p:nvCxnSpPr>
        <p:spPr>
          <a:xfrm flipH="1">
            <a:off x="10020171" y="2509169"/>
            <a:ext cx="360000" cy="0"/>
          </a:xfrm>
          <a:prstGeom prst="straightConnector1">
            <a:avLst/>
          </a:prstGeom>
          <a:ln w="5715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5BCE672F-F67C-78A3-6F45-FC1088B78E7C}"/>
              </a:ext>
            </a:extLst>
          </p:cNvPr>
          <p:cNvSpPr txBox="1"/>
          <p:nvPr/>
        </p:nvSpPr>
        <p:spPr>
          <a:xfrm>
            <a:off x="10440279" y="2370670"/>
            <a:ext cx="11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E05F7CE-8DE1-F3CD-DB10-7926634F86D1}"/>
              </a:ext>
            </a:extLst>
          </p:cNvPr>
          <p:cNvSpPr txBox="1"/>
          <p:nvPr/>
        </p:nvSpPr>
        <p:spPr>
          <a:xfrm>
            <a:off x="10052888" y="2079436"/>
            <a:ext cx="11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5222F17-C3E4-DDF0-CE3B-ED91515507B6}"/>
              </a:ext>
            </a:extLst>
          </p:cNvPr>
          <p:cNvCxnSpPr>
            <a:cxnSpLocks/>
          </p:cNvCxnSpPr>
          <p:nvPr/>
        </p:nvCxnSpPr>
        <p:spPr>
          <a:xfrm flipH="1">
            <a:off x="10020171" y="2827253"/>
            <a:ext cx="360000" cy="0"/>
          </a:xfrm>
          <a:prstGeom prst="straightConnector1">
            <a:avLst/>
          </a:prstGeom>
          <a:ln w="5715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1D0ED7BE-153F-C307-36CB-0F97184C4BEB}"/>
              </a:ext>
            </a:extLst>
          </p:cNvPr>
          <p:cNvSpPr txBox="1"/>
          <p:nvPr/>
        </p:nvSpPr>
        <p:spPr>
          <a:xfrm>
            <a:off x="10440279" y="2688754"/>
            <a:ext cx="11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Indirect</a:t>
            </a:r>
          </a:p>
        </p:txBody>
      </p:sp>
    </p:spTree>
    <p:extLst>
      <p:ext uri="{BB962C8B-B14F-4D97-AF65-F5344CB8AC3E}">
        <p14:creationId xmlns:p14="http://schemas.microsoft.com/office/powerpoint/2010/main" val="18042297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4FE02-C78F-EDBF-1153-A7A5E431B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26C02-2869-98E5-09C0-8C856BAAD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are we missing?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D0CA04-6E8B-F8AD-A0E3-F2E82CB4BF08}"/>
                  </a:ext>
                </a:extLst>
              </p:cNvPr>
              <p:cNvSpPr txBox="1"/>
              <p:nvPr/>
            </p:nvSpPr>
            <p:spPr>
              <a:xfrm>
                <a:off x="914012" y="2179827"/>
                <a:ext cx="6134970" cy="7861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𝐻𝐸𝑀</m:t>
                          </m:r>
                        </m:sub>
                      </m:sSub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b="0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sz="2800" b="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2800" b="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GB" sz="2800" b="0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b="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d>
                        <m:d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2800" b="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2800" b="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800" b="1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1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n-GB" sz="2800" b="1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𝟐𝟐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800" b="1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1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GB" sz="2800" b="1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noProof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D0CA04-6E8B-F8AD-A0E3-F2E82CB4B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12" y="2179827"/>
                <a:ext cx="6134970" cy="7861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6" name="Picture 155">
            <a:extLst>
              <a:ext uri="{FF2B5EF4-FFF2-40B4-BE49-F238E27FC236}">
                <a16:creationId xmlns:a16="http://schemas.microsoft.com/office/drawing/2014/main" id="{CB268630-CF6B-C51C-1767-C38F52433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982" y="365125"/>
            <a:ext cx="4771614" cy="181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61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DB557-C772-72B6-F8E2-0CF44241D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97519-4337-5300-FD87-F2825DF50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are we missing?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713ECD-70D5-1E8E-B01E-2D7D32CAEA7F}"/>
                  </a:ext>
                </a:extLst>
              </p:cNvPr>
              <p:cNvSpPr txBox="1"/>
              <p:nvPr/>
            </p:nvSpPr>
            <p:spPr>
              <a:xfrm>
                <a:off x="914012" y="2179827"/>
                <a:ext cx="6134970" cy="7861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𝐻𝐸𝑀</m:t>
                          </m:r>
                        </m:sub>
                      </m:sSub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b="0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sz="2800" b="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2800" b="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GB" sz="2800" b="0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b="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d>
                        <m:d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2800" b="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2800" b="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800" b="1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1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n-GB" sz="2800" b="1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𝟐𝟐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800" b="1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1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GB" sz="2800" b="1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noProof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713ECD-70D5-1E8E-B01E-2D7D32CAE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12" y="2179827"/>
                <a:ext cx="6134970" cy="7861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6" name="Picture 155">
            <a:extLst>
              <a:ext uri="{FF2B5EF4-FFF2-40B4-BE49-F238E27FC236}">
                <a16:creationId xmlns:a16="http://schemas.microsoft.com/office/drawing/2014/main" id="{07BB69AA-A8BA-72C6-9A83-105D83D29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982" y="365125"/>
            <a:ext cx="4771614" cy="1814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F87B8283-503F-76FF-DC7A-0CC03989B500}"/>
                  </a:ext>
                </a:extLst>
              </p:cNvPr>
              <p:cNvSpPr txBox="1"/>
              <p:nvPr/>
            </p:nvSpPr>
            <p:spPr>
              <a:xfrm>
                <a:off x="914012" y="3676617"/>
                <a:ext cx="844990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i="0" noProof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GB" sz="2800" b="0" i="0" noProof="0" smtClean="0">
                          <a:latin typeface="Cambria Math" panose="02040503050406030204" pitchFamily="18" charset="0"/>
                        </a:rPr>
                        <m:t>ll</m:t>
                      </m:r>
                      <m:r>
                        <a:rPr lang="en-GB" sz="2800" b="0" i="0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noProof="0" smtClean="0">
                          <a:latin typeface="Cambria Math" panose="02040503050406030204" pitchFamily="18" charset="0"/>
                        </a:rPr>
                        <m:t>potential</m:t>
                      </m:r>
                      <m:r>
                        <a:rPr lang="en-GB" sz="2800" b="0" i="0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noProof="0" smtClean="0">
                          <a:latin typeface="Cambria Math" panose="02040503050406030204" pitchFamily="18" charset="0"/>
                        </a:rPr>
                        <m:t>downstream</m:t>
                      </m:r>
                      <m:r>
                        <a:rPr lang="en-GB" sz="2800" b="0" i="0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noProof="0" smtClean="0">
                          <a:latin typeface="Cambria Math" panose="02040503050406030204" pitchFamily="18" charset="0"/>
                        </a:rPr>
                        <m:t>activities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800" noProof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F87B8283-503F-76FF-DC7A-0CC03989B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12" y="3676617"/>
                <a:ext cx="844990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A1D4EEFF-B350-D158-0BBB-377ABD4A76D0}"/>
                  </a:ext>
                </a:extLst>
              </p:cNvPr>
              <p:cNvSpPr txBox="1"/>
              <p:nvPr/>
            </p:nvSpPr>
            <p:spPr>
              <a:xfrm>
                <a:off x="8556586" y="3707394"/>
                <a:ext cx="24856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i="0" noProof="0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GB" i="0" noProof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noProof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GB" i="0" noProof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 noProof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i="0" noProof="0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i="0" noProof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A1D4EEFF-B350-D158-0BBB-377ABD4A7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586" y="3707394"/>
                <a:ext cx="248566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75180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914C4-4398-9F50-88CC-8868C6AF2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A7B13-85D2-B511-ACA4-91CFF330E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are we missing?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A4435E5-4B78-73F9-1CF5-2B87AABE41B8}"/>
                  </a:ext>
                </a:extLst>
              </p:cNvPr>
              <p:cNvSpPr txBox="1"/>
              <p:nvPr/>
            </p:nvSpPr>
            <p:spPr>
              <a:xfrm>
                <a:off x="914012" y="2179827"/>
                <a:ext cx="6134970" cy="7861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𝐻𝐸𝑀</m:t>
                          </m:r>
                        </m:sub>
                      </m:sSub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b="0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sz="2800" b="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2800" b="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GB" sz="2800" b="0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b="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d>
                        <m:d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2800" b="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b="1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1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GB" sz="2800" b="1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800" b="1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1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n-GB" sz="2800" b="1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𝟐𝟐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800" b="1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1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GB" sz="2800" b="1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noProof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A4435E5-4B78-73F9-1CF5-2B87AABE4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12" y="2179827"/>
                <a:ext cx="6134970" cy="7861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6" name="Picture 155">
            <a:extLst>
              <a:ext uri="{FF2B5EF4-FFF2-40B4-BE49-F238E27FC236}">
                <a16:creationId xmlns:a16="http://schemas.microsoft.com/office/drawing/2014/main" id="{09A5CD18-38A4-EC9A-FD7B-8087936D5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982" y="365125"/>
            <a:ext cx="4771614" cy="1814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BF4C7A7F-FDDF-D0F2-D12D-0610692B13BB}"/>
                  </a:ext>
                </a:extLst>
              </p:cNvPr>
              <p:cNvSpPr txBox="1"/>
              <p:nvPr/>
            </p:nvSpPr>
            <p:spPr>
              <a:xfrm>
                <a:off x="914012" y="3676617"/>
                <a:ext cx="844990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i="0" noProof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GB" sz="2800" b="0" i="0" noProof="0" smtClean="0">
                          <a:latin typeface="Cambria Math" panose="02040503050406030204" pitchFamily="18" charset="0"/>
                        </a:rPr>
                        <m:t>ll</m:t>
                      </m:r>
                      <m:r>
                        <a:rPr lang="en-GB" sz="2800" b="0" i="0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noProof="0" smtClean="0">
                          <a:latin typeface="Cambria Math" panose="02040503050406030204" pitchFamily="18" charset="0"/>
                        </a:rPr>
                        <m:t>potential</m:t>
                      </m:r>
                      <m:r>
                        <a:rPr lang="en-GB" sz="2800" b="0" i="0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noProof="0" smtClean="0">
                          <a:latin typeface="Cambria Math" panose="02040503050406030204" pitchFamily="18" charset="0"/>
                        </a:rPr>
                        <m:t>downstream</m:t>
                      </m:r>
                      <m:r>
                        <a:rPr lang="en-GB" sz="2800" b="0" i="0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noProof="0" smtClean="0">
                          <a:latin typeface="Cambria Math" panose="02040503050406030204" pitchFamily="18" charset="0"/>
                        </a:rPr>
                        <m:t>activities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800" noProof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BF4C7A7F-FDDF-D0F2-D12D-0610692B1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12" y="3676617"/>
                <a:ext cx="844990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ECD57D9-5F29-18C2-CA5C-1BBC1EAB6E31}"/>
                  </a:ext>
                </a:extLst>
              </p:cNvPr>
              <p:cNvSpPr txBox="1"/>
              <p:nvPr/>
            </p:nvSpPr>
            <p:spPr>
              <a:xfrm>
                <a:off x="914012" y="4462730"/>
                <a:ext cx="764257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noProof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GB" sz="2800" b="0" i="0" noProof="0" smtClean="0">
                          <a:latin typeface="Cambria Math" panose="02040503050406030204" pitchFamily="18" charset="0"/>
                        </a:rPr>
                        <m:t>ownstream</m:t>
                      </m:r>
                      <m:r>
                        <a:rPr lang="en-GB" sz="2800" b="0" i="0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noProof="0" smtClean="0">
                          <a:latin typeface="Cambria Math" panose="02040503050406030204" pitchFamily="18" charset="0"/>
                        </a:rPr>
                        <m:t>activties</m:t>
                      </m:r>
                      <m:r>
                        <a:rPr lang="en-GB" sz="2800" b="0" i="0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noProof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GB" sz="2800" b="0" i="0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noProof="0" smtClean="0">
                          <a:latin typeface="Cambria Math" panose="02040503050406030204" pitchFamily="18" charset="0"/>
                        </a:rPr>
                        <m:t>sector</m:t>
                      </m:r>
                      <m:r>
                        <a:rPr lang="en-GB" sz="2800" b="0" i="0" noProof="0" smtClean="0">
                          <a:latin typeface="Cambria Math" panose="02040503050406030204" pitchFamily="18" charset="0"/>
                        </a:rPr>
                        <m:t> 1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800" noProof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ECD57D9-5F29-18C2-CA5C-1BBC1EAB6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12" y="4462730"/>
                <a:ext cx="764257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AD0F7E95-4BA7-1847-DDFD-6302158432F1}"/>
                  </a:ext>
                </a:extLst>
              </p:cNvPr>
              <p:cNvSpPr txBox="1"/>
              <p:nvPr/>
            </p:nvSpPr>
            <p:spPr>
              <a:xfrm>
                <a:off x="8556586" y="3707394"/>
                <a:ext cx="24856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i="0" noProof="0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GB" i="0" noProof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noProof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GB" i="0" noProof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 noProof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i="0" noProof="0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i="0" noProof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AD0F7E95-4BA7-1847-DDFD-630215843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586" y="3707394"/>
                <a:ext cx="248566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330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18A2A-6B53-C50E-6F6F-AF588AD8A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6C52F-5C95-4734-1135-7B4701A1E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are we missing?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ABF58D-9F1C-BCF6-EAD1-C3E92EC38269}"/>
                  </a:ext>
                </a:extLst>
              </p:cNvPr>
              <p:cNvSpPr txBox="1"/>
              <p:nvPr/>
            </p:nvSpPr>
            <p:spPr>
              <a:xfrm>
                <a:off x="914012" y="2179827"/>
                <a:ext cx="6134970" cy="7861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𝐻𝐸𝑀</m:t>
                          </m:r>
                        </m:sub>
                      </m:sSub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b="0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sz="2800" b="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2800" b="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GB" sz="2800" b="0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b="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d>
                        <m:dPr>
                          <m:ctrlPr>
                            <a:rPr lang="en-GB" sz="28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2800" b="0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b="1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1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GB" sz="2800" b="1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800" b="1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1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n-GB" sz="2800" b="1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𝟐𝟐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800" b="1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1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GB" sz="2800" b="1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noProof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ABF58D-9F1C-BCF6-EAD1-C3E92EC38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12" y="2179827"/>
                <a:ext cx="6134970" cy="7861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6" name="Picture 155">
            <a:extLst>
              <a:ext uri="{FF2B5EF4-FFF2-40B4-BE49-F238E27FC236}">
                <a16:creationId xmlns:a16="http://schemas.microsoft.com/office/drawing/2014/main" id="{E711B392-6F62-DBF3-0F93-96EBCDCF5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982" y="365125"/>
            <a:ext cx="4771614" cy="1814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5C612F84-8825-79AF-797B-A2A3AC267146}"/>
                  </a:ext>
                </a:extLst>
              </p:cNvPr>
              <p:cNvSpPr txBox="1"/>
              <p:nvPr/>
            </p:nvSpPr>
            <p:spPr>
              <a:xfrm>
                <a:off x="914012" y="3676617"/>
                <a:ext cx="844990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i="0" noProof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GB" sz="2800" b="0" i="0" noProof="0" smtClean="0">
                          <a:latin typeface="Cambria Math" panose="02040503050406030204" pitchFamily="18" charset="0"/>
                        </a:rPr>
                        <m:t>ll</m:t>
                      </m:r>
                      <m:r>
                        <a:rPr lang="en-GB" sz="2800" b="0" i="0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noProof="0" smtClean="0">
                          <a:latin typeface="Cambria Math" panose="02040503050406030204" pitchFamily="18" charset="0"/>
                        </a:rPr>
                        <m:t>potential</m:t>
                      </m:r>
                      <m:r>
                        <a:rPr lang="en-GB" sz="2800" b="0" i="0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noProof="0" smtClean="0">
                          <a:latin typeface="Cambria Math" panose="02040503050406030204" pitchFamily="18" charset="0"/>
                        </a:rPr>
                        <m:t>downstream</m:t>
                      </m:r>
                      <m:r>
                        <a:rPr lang="en-GB" sz="2800" b="0" i="0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noProof="0" smtClean="0">
                          <a:latin typeface="Cambria Math" panose="02040503050406030204" pitchFamily="18" charset="0"/>
                        </a:rPr>
                        <m:t>activities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800" noProof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5C612F84-8825-79AF-797B-A2A3AC267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12" y="3676617"/>
                <a:ext cx="844990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A678CF80-740D-80E4-B8A6-BD5626E3A97E}"/>
                  </a:ext>
                </a:extLst>
              </p:cNvPr>
              <p:cNvSpPr txBox="1"/>
              <p:nvPr/>
            </p:nvSpPr>
            <p:spPr>
              <a:xfrm>
                <a:off x="914012" y="4462730"/>
                <a:ext cx="764257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noProof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GB" sz="2800" b="0" i="0" noProof="0" smtClean="0">
                          <a:latin typeface="Cambria Math" panose="02040503050406030204" pitchFamily="18" charset="0"/>
                        </a:rPr>
                        <m:t>ownstream</m:t>
                      </m:r>
                      <m:r>
                        <a:rPr lang="en-GB" sz="2800" b="0" i="0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noProof="0" smtClean="0">
                          <a:latin typeface="Cambria Math" panose="02040503050406030204" pitchFamily="18" charset="0"/>
                        </a:rPr>
                        <m:t>activties</m:t>
                      </m:r>
                      <m:r>
                        <a:rPr lang="en-GB" sz="2800" b="0" i="0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noProof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GB" sz="2800" b="0" i="0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noProof="0" smtClean="0">
                          <a:latin typeface="Cambria Math" panose="02040503050406030204" pitchFamily="18" charset="0"/>
                        </a:rPr>
                        <m:t>sector</m:t>
                      </m:r>
                      <m:r>
                        <a:rPr lang="en-GB" sz="2800" b="0" i="0" noProof="0" smtClean="0">
                          <a:latin typeface="Cambria Math" panose="02040503050406030204" pitchFamily="18" charset="0"/>
                        </a:rPr>
                        <m:t> 1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800" noProof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A678CF80-740D-80E4-B8A6-BD5626E3A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12" y="4462730"/>
                <a:ext cx="764257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D86948FD-4544-84B5-1B9E-F78E85501983}"/>
                  </a:ext>
                </a:extLst>
              </p:cNvPr>
              <p:cNvSpPr txBox="1"/>
              <p:nvPr/>
            </p:nvSpPr>
            <p:spPr>
              <a:xfrm>
                <a:off x="8556586" y="3707394"/>
                <a:ext cx="24856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i="0" noProof="0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GB" i="0" noProof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 noProof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noProof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GB" i="0" noProof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 noProof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i="0" noProof="0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i="0" noProof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D86948FD-4544-84B5-1B9E-F78E85501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586" y="3707394"/>
                <a:ext cx="248566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BC00BB6B-84DB-F023-D0C3-2F88E3867511}"/>
                  </a:ext>
                </a:extLst>
              </p:cNvPr>
              <p:cNvSpPr txBox="1"/>
              <p:nvPr/>
            </p:nvSpPr>
            <p:spPr>
              <a:xfrm>
                <a:off x="914012" y="5248843"/>
                <a:ext cx="805636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noProof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GB" sz="2800" b="0" i="0" noProof="0" smtClean="0">
                          <a:latin typeface="Cambria Math" panose="02040503050406030204" pitchFamily="18" charset="0"/>
                        </a:rPr>
                        <m:t>ownstream</m:t>
                      </m:r>
                      <m:r>
                        <a:rPr lang="en-GB" sz="2800" b="0" i="0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noProof="0" smtClean="0">
                          <a:latin typeface="Cambria Math" panose="02040503050406030204" pitchFamily="18" charset="0"/>
                        </a:rPr>
                        <m:t>impacts</m:t>
                      </m:r>
                      <m:r>
                        <a:rPr lang="en-GB" sz="2800" b="0" i="0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noProof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GB" sz="2800" b="0" i="0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noProof="0" smtClean="0">
                          <a:latin typeface="Cambria Math" panose="02040503050406030204" pitchFamily="18" charset="0"/>
                        </a:rPr>
                        <m:t>sector</m:t>
                      </m:r>
                      <m:r>
                        <a:rPr lang="en-GB" sz="2800" b="0" i="0" noProof="0" smtClean="0">
                          <a:latin typeface="Cambria Math" panose="02040503050406030204" pitchFamily="18" charset="0"/>
                        </a:rPr>
                        <m:t> 1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⨀</m:t>
                          </m:r>
                          <m:sSub>
                            <m:sSub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noProof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BC00BB6B-84DB-F023-D0C3-2F88E3867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12" y="5248843"/>
                <a:ext cx="805636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4646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28333-D780-BE06-F70D-2AFBBD7A6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AED46-1411-5B1C-B237-0ACF11551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Downstream impacts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A5AD32-3209-1705-4310-CDCD31D77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729" y="4001173"/>
            <a:ext cx="6132537" cy="233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487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10067-B0FC-F2CC-2203-B4CAF3DC3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434AD-F34A-C0E0-F7DE-66C239263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Downstream impacts</a:t>
            </a:r>
          </a:p>
        </p:txBody>
      </p:sp>
      <p:pic>
        <p:nvPicPr>
          <p:cNvPr id="156" name="Picture 155">
            <a:extLst>
              <a:ext uri="{FF2B5EF4-FFF2-40B4-BE49-F238E27FC236}">
                <a16:creationId xmlns:a16="http://schemas.microsoft.com/office/drawing/2014/main" id="{5F009CAF-65BE-2EF3-1BA9-8A24D86B2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729" y="4001173"/>
            <a:ext cx="6132537" cy="23322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E414E6F7-72CF-7A86-1E9F-79CBB832F877}"/>
                  </a:ext>
                </a:extLst>
              </p:cNvPr>
              <p:cNvSpPr txBox="1"/>
              <p:nvPr/>
            </p:nvSpPr>
            <p:spPr>
              <a:xfrm>
                <a:off x="957554" y="2155357"/>
                <a:ext cx="5138445" cy="5309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𝑑𝑜𝑤𝑛𝑠𝑡𝑟𝑒𝑎𝑚</m:t>
                          </m:r>
                        </m:sub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𝑑𝑒𝑚𝑎𝑛𝑑</m:t>
                          </m:r>
                        </m:sup>
                      </m:sSubSup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⨀</m:t>
                          </m:r>
                          <m:sSub>
                            <m:sSub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noProof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E414E6F7-72CF-7A86-1E9F-79CBB832F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54" y="2155357"/>
                <a:ext cx="5138445" cy="5309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04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0FDF2-209A-C5F2-188A-FCF00F8E5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D9805-C327-7C9A-863D-3E3E2E4FC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Two perspectives on impacts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802570-314D-6303-9D51-81755B2A1A66}"/>
              </a:ext>
            </a:extLst>
          </p:cNvPr>
          <p:cNvSpPr/>
          <p:nvPr/>
        </p:nvSpPr>
        <p:spPr>
          <a:xfrm>
            <a:off x="3856559" y="1868606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noProof="0" dirty="0">
                <a:solidFill>
                  <a:schemeClr val="tx1"/>
                </a:solidFill>
                <a:latin typeface="+mj-lt"/>
              </a:rPr>
              <a:t>Leontief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B3C51F-E60A-CAF8-3F4D-219A4ACDB017}"/>
              </a:ext>
            </a:extLst>
          </p:cNvPr>
          <p:cNvSpPr/>
          <p:nvPr/>
        </p:nvSpPr>
        <p:spPr>
          <a:xfrm>
            <a:off x="7134565" y="1868605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noProof="0" dirty="0">
                <a:solidFill>
                  <a:schemeClr val="tx1"/>
                </a:solidFill>
                <a:latin typeface="+mj-lt"/>
              </a:rPr>
              <a:t>Ghosh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3E7DFB-E3B2-DC06-08AC-4EA4AE3860AA}"/>
              </a:ext>
            </a:extLst>
          </p:cNvPr>
          <p:cNvSpPr txBox="1">
            <a:spLocks/>
          </p:cNvSpPr>
          <p:nvPr/>
        </p:nvSpPr>
        <p:spPr>
          <a:xfrm>
            <a:off x="7667976" y="6188075"/>
            <a:ext cx="3685824" cy="4064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noProof="0" dirty="0"/>
              <a:t>Adapted from Lenzen &amp; Murray (2010)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C26E12-D07A-C023-028D-EF5D2D84C7C1}"/>
              </a:ext>
            </a:extLst>
          </p:cNvPr>
          <p:cNvSpPr/>
          <p:nvPr/>
        </p:nvSpPr>
        <p:spPr>
          <a:xfrm>
            <a:off x="397929" y="2969270"/>
            <a:ext cx="3124202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Impacts are </a:t>
            </a:r>
            <a:br>
              <a:rPr lang="en-GB" sz="2400" noProof="0" dirty="0">
                <a:solidFill>
                  <a:schemeClr val="tx1"/>
                </a:solidFill>
                <a:latin typeface="+mj-lt"/>
              </a:rPr>
            </a:br>
            <a:r>
              <a:rPr lang="en-GB" sz="2400" noProof="0" dirty="0">
                <a:solidFill>
                  <a:schemeClr val="tx1"/>
                </a:solidFill>
                <a:latin typeface="+mj-lt"/>
              </a:rPr>
              <a:t>driven by…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954833-A76D-CDB5-D57A-E58D99844EA1}"/>
              </a:ext>
            </a:extLst>
          </p:cNvPr>
          <p:cNvCxnSpPr/>
          <p:nvPr/>
        </p:nvCxnSpPr>
        <p:spPr>
          <a:xfrm>
            <a:off x="3962394" y="2720470"/>
            <a:ext cx="25935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A528F7-3C9E-A657-ACED-934ED6C71253}"/>
              </a:ext>
            </a:extLst>
          </p:cNvPr>
          <p:cNvCxnSpPr/>
          <p:nvPr/>
        </p:nvCxnSpPr>
        <p:spPr>
          <a:xfrm>
            <a:off x="7298257" y="2720470"/>
            <a:ext cx="25935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9703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50C42-567A-9114-45CD-E79769A75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39D00-91B2-36E3-D06E-BA5F46519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Downstream impacts</a:t>
            </a:r>
          </a:p>
        </p:txBody>
      </p:sp>
      <p:pic>
        <p:nvPicPr>
          <p:cNvPr id="156" name="Picture 155">
            <a:extLst>
              <a:ext uri="{FF2B5EF4-FFF2-40B4-BE49-F238E27FC236}">
                <a16:creationId xmlns:a16="http://schemas.microsoft.com/office/drawing/2014/main" id="{B3878856-1F19-7C4A-2B78-E57A7C398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729" y="4001173"/>
            <a:ext cx="6132537" cy="23322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F85E6BE4-9CB8-2067-1A89-292C4A2C4E75}"/>
                  </a:ext>
                </a:extLst>
              </p:cNvPr>
              <p:cNvSpPr txBox="1"/>
              <p:nvPr/>
            </p:nvSpPr>
            <p:spPr>
              <a:xfrm>
                <a:off x="957554" y="2155357"/>
                <a:ext cx="5138445" cy="5309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𝑑𝑜𝑤𝑛𝑠𝑡𝑟𝑒𝑎𝑚</m:t>
                          </m:r>
                        </m:sub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𝑑𝑒𝑚𝑎𝑛𝑑</m:t>
                          </m:r>
                        </m:sup>
                      </m:sSubSup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⨀</m:t>
                          </m:r>
                          <m:sSub>
                            <m:sSub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noProof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F85E6BE4-9CB8-2067-1A89-292C4A2C4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54" y="2155357"/>
                <a:ext cx="5138445" cy="5309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5F800E-B94F-F9D3-9393-92B0426AF213}"/>
                  </a:ext>
                </a:extLst>
              </p:cNvPr>
              <p:cNvSpPr txBox="1"/>
              <p:nvPr/>
            </p:nvSpPr>
            <p:spPr>
              <a:xfrm>
                <a:off x="6411298" y="2155357"/>
                <a:ext cx="5138445" cy="5309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𝑑𝑜𝑤𝑛𝑠𝑡𝑟𝑒𝑎𝑚</m:t>
                          </m:r>
                        </m:sub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𝑝𝑟𝑜𝑑𝑢𝑐𝑡</m:t>
                          </m:r>
                        </m:sup>
                      </m:sSubSup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⨀</m:t>
                          </m:r>
                          <m:sSub>
                            <m:sSub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2800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noProof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2800" b="0" i="1" noProof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en-GB" sz="2800" noProof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5F800E-B94F-F9D3-9393-92B0426AF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298" y="2155357"/>
                <a:ext cx="5138445" cy="5309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8253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A0B3E-A230-B69C-B434-DFF073884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EAB0D-D30E-6853-A30D-5D7B039CF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Downstream impacts</a:t>
            </a:r>
          </a:p>
        </p:txBody>
      </p:sp>
      <p:pic>
        <p:nvPicPr>
          <p:cNvPr id="156" name="Picture 155">
            <a:extLst>
              <a:ext uri="{FF2B5EF4-FFF2-40B4-BE49-F238E27FC236}">
                <a16:creationId xmlns:a16="http://schemas.microsoft.com/office/drawing/2014/main" id="{4CA87432-3F80-F5BC-04ED-18CF3CBE9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729" y="4001173"/>
            <a:ext cx="6132537" cy="23322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23F73859-5819-923D-0697-636FE81F5D68}"/>
                  </a:ext>
                </a:extLst>
              </p:cNvPr>
              <p:cNvSpPr txBox="1"/>
              <p:nvPr/>
            </p:nvSpPr>
            <p:spPr>
              <a:xfrm>
                <a:off x="957554" y="2155357"/>
                <a:ext cx="5138445" cy="5309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𝑑𝑜𝑤𝑛𝑠𝑡𝑟𝑒𝑎𝑚</m:t>
                          </m:r>
                        </m:sub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𝑑𝑒𝑚𝑎𝑛𝑑</m:t>
                          </m:r>
                        </m:sup>
                      </m:sSubSup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⨀</m:t>
                          </m:r>
                          <m:sSub>
                            <m:sSub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noProof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23F73859-5819-923D-0697-636FE81F5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54" y="2155357"/>
                <a:ext cx="5138445" cy="5309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A1498B-75A9-1A51-24C7-3F3883622A5C}"/>
                  </a:ext>
                </a:extLst>
              </p:cNvPr>
              <p:cNvSpPr txBox="1"/>
              <p:nvPr/>
            </p:nvSpPr>
            <p:spPr>
              <a:xfrm>
                <a:off x="6411298" y="2155357"/>
                <a:ext cx="5138445" cy="5309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𝑑𝑜𝑤𝑛𝑠𝑡𝑟𝑒𝑎𝑚</m:t>
                          </m:r>
                        </m:sub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𝑝𝑟𝑜𝑑𝑢𝑐𝑡</m:t>
                          </m:r>
                        </m:sup>
                      </m:sSubSup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⨀</m:t>
                          </m:r>
                          <m:sSub>
                            <m:sSub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2800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noProof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2800" b="0" i="1" noProof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en-GB" sz="2800" noProof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A1498B-75A9-1A51-24C7-3F3883622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298" y="2155357"/>
                <a:ext cx="5138445" cy="5309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14F4FD-962E-356D-B0B0-1866A2D9D0F8}"/>
                  </a:ext>
                </a:extLst>
              </p:cNvPr>
              <p:cNvSpPr txBox="1"/>
              <p:nvPr/>
            </p:nvSpPr>
            <p:spPr>
              <a:xfrm>
                <a:off x="957553" y="3122028"/>
                <a:ext cx="5138445" cy="5309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𝑑𝑜𝑤𝑛𝑠𝑡𝑟𝑒𝑎𝑚</m:t>
                          </m:r>
                        </m:sub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𝑓𝑖𝑟𝑠𝑡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𝑝𝑟𝑜𝑑𝑢𝑐𝑡</m:t>
                          </m:r>
                        </m:sup>
                      </m:sSubSup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⨀</m:t>
                          </m:r>
                          <m:acc>
                            <m:accPr>
                              <m:chr m:val="̂"/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2800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GB" sz="2800" b="0" i="1" noProof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b="0" i="1" noProof="0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GB" sz="2800" b="0" i="1" noProof="0" smtClean="0"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  <m:r>
                                    <a:rPr lang="en-GB" sz="2800" b="0" i="1" noProof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2800" b="0" i="1" noProof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en-GB" sz="2800" noProof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14F4FD-962E-356D-B0B0-1866A2D9D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53" y="3122028"/>
                <a:ext cx="5138445" cy="5309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5101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7F47C-AF91-F66F-D764-F6430A5F9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66EF4-0682-FFD6-A458-44F080434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Downstream impacts</a:t>
            </a:r>
          </a:p>
        </p:txBody>
      </p:sp>
      <p:pic>
        <p:nvPicPr>
          <p:cNvPr id="156" name="Picture 155">
            <a:extLst>
              <a:ext uri="{FF2B5EF4-FFF2-40B4-BE49-F238E27FC236}">
                <a16:creationId xmlns:a16="http://schemas.microsoft.com/office/drawing/2014/main" id="{7E9730E9-42C3-DF20-82D0-B86AADC2A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729" y="4001173"/>
            <a:ext cx="6132537" cy="23322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F728BA16-9DCF-945F-57F9-A8865BF2525E}"/>
                  </a:ext>
                </a:extLst>
              </p:cNvPr>
              <p:cNvSpPr txBox="1"/>
              <p:nvPr/>
            </p:nvSpPr>
            <p:spPr>
              <a:xfrm>
                <a:off x="957554" y="2155357"/>
                <a:ext cx="5138445" cy="5309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𝑑𝑜𝑤𝑛𝑠𝑡𝑟𝑒𝑎𝑚</m:t>
                          </m:r>
                        </m:sub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𝑑𝑒𝑚𝑎𝑛𝑑</m:t>
                          </m:r>
                        </m:sup>
                      </m:sSubSup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⨀</m:t>
                          </m:r>
                          <m:sSub>
                            <m:sSub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noProof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F728BA16-9DCF-945F-57F9-A8865BF25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54" y="2155357"/>
                <a:ext cx="5138445" cy="5309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D266DF-D80E-6AB5-5E29-75A1051E9BA4}"/>
                  </a:ext>
                </a:extLst>
              </p:cNvPr>
              <p:cNvSpPr txBox="1"/>
              <p:nvPr/>
            </p:nvSpPr>
            <p:spPr>
              <a:xfrm>
                <a:off x="6411298" y="2155357"/>
                <a:ext cx="5138445" cy="5309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𝑑𝑜𝑤𝑛𝑠𝑡𝑟𝑒𝑎𝑚</m:t>
                          </m:r>
                        </m:sub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𝑝𝑟𝑜𝑑𝑢𝑐𝑡</m:t>
                          </m:r>
                        </m:sup>
                      </m:sSubSup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⨀</m:t>
                          </m:r>
                          <m:sSub>
                            <m:sSub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2800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noProof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2800" b="0" i="1" noProof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en-GB" sz="2800" noProof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D266DF-D80E-6AB5-5E29-75A1051E9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298" y="2155357"/>
                <a:ext cx="5138445" cy="5309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1AFA43-B69F-2398-1A5F-BE606A83F41E}"/>
                  </a:ext>
                </a:extLst>
              </p:cNvPr>
              <p:cNvSpPr txBox="1"/>
              <p:nvPr/>
            </p:nvSpPr>
            <p:spPr>
              <a:xfrm>
                <a:off x="957553" y="3122028"/>
                <a:ext cx="5138445" cy="5309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𝑑𝑜𝑤𝑛𝑠𝑡𝑟𝑒𝑎𝑚</m:t>
                          </m:r>
                        </m:sub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𝑓𝑖𝑟𝑠𝑡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𝑝𝑟𝑜𝑑𝑢𝑐𝑡</m:t>
                          </m:r>
                        </m:sup>
                      </m:sSubSup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⨀</m:t>
                          </m:r>
                          <m:acc>
                            <m:accPr>
                              <m:chr m:val="̂"/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2800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GB" sz="2800" b="0" i="1" noProof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b="0" i="1" noProof="0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GB" sz="2800" b="0" i="1" noProof="0" smtClean="0"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  <m:r>
                                    <a:rPr lang="en-GB" sz="2800" b="0" i="1" noProof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2800" b="0" i="1" noProof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en-GB" sz="2800" noProof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1AFA43-B69F-2398-1A5F-BE606A83F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53" y="3122028"/>
                <a:ext cx="5138445" cy="5309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6A1AFF-7627-DCFD-431A-91831026006C}"/>
                  </a:ext>
                </a:extLst>
              </p:cNvPr>
              <p:cNvSpPr txBox="1"/>
              <p:nvPr/>
            </p:nvSpPr>
            <p:spPr>
              <a:xfrm>
                <a:off x="6411297" y="3163190"/>
                <a:ext cx="5138445" cy="5316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𝑑𝑜𝑤𝑛𝑠𝑡𝑟𝑒𝑎𝑚</m:t>
                          </m:r>
                        </m:sub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𝑚𝑢𝑙𝑡𝑖𝑝𝑙𝑒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𝑖𝑚𝑝𝑎𝑐𝑡𝑠</m:t>
                          </m:r>
                        </m:sup>
                      </m:sSubSup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2800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GB" sz="2800" b="0" i="1" noProof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b="0" i="1" noProof="0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GB" sz="2800" b="0" i="1" noProof="0" smtClean="0"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  <m:r>
                                    <a:rPr lang="en-GB" sz="2800" b="0" i="1" noProof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2800" b="0" i="1" noProof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en-GB" sz="2800" noProof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6A1AFF-7627-DCFD-431A-918310260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297" y="3163190"/>
                <a:ext cx="5138445" cy="5316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1205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E774A-20E3-9715-8A9C-5D2839C7D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06CCE-BB5D-B126-99C4-8B05780C8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GB" b="1" noProof="0" dirty="0"/>
              <a:t>What can we use it for?</a:t>
            </a:r>
          </a:p>
        </p:txBody>
      </p:sp>
    </p:spTree>
    <p:extLst>
      <p:ext uri="{BB962C8B-B14F-4D97-AF65-F5344CB8AC3E}">
        <p14:creationId xmlns:p14="http://schemas.microsoft.com/office/powerpoint/2010/main" val="33525420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6DF6A-251D-0C00-9F33-D10B61D6A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37391-E7BE-494B-89C7-FBED65A39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388429" cy="3804104"/>
          </a:xfrm>
        </p:spPr>
        <p:txBody>
          <a:bodyPr anchor="t"/>
          <a:lstStyle/>
          <a:p>
            <a:r>
              <a:rPr lang="en-GB" noProof="0" dirty="0"/>
              <a:t>Complementary up- and downstream multipliers</a:t>
            </a:r>
          </a:p>
        </p:txBody>
      </p:sp>
    </p:spTree>
    <p:extLst>
      <p:ext uri="{BB962C8B-B14F-4D97-AF65-F5344CB8AC3E}">
        <p14:creationId xmlns:p14="http://schemas.microsoft.com/office/powerpoint/2010/main" val="36442610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50AD0-1624-35A3-ED54-CDBEB310D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194A-E1A8-471F-8C2C-F1511B880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388429" cy="3804104"/>
          </a:xfrm>
        </p:spPr>
        <p:txBody>
          <a:bodyPr anchor="t"/>
          <a:lstStyle/>
          <a:p>
            <a:r>
              <a:rPr lang="en-GB" noProof="0" dirty="0"/>
              <a:t>Complementary up- and downstream multipliers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2CEA06-F081-3984-AC2C-CD199085D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365125"/>
            <a:ext cx="3772608" cy="14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190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FB96B-304A-1FB0-EEB7-46A6476BF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5F8C88-F875-07E1-A5A8-99A6F0463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476" y="1889979"/>
            <a:ext cx="8960304" cy="46028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6998AB-2C7A-0317-4B62-7AB23479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388429" cy="3804104"/>
          </a:xfrm>
        </p:spPr>
        <p:txBody>
          <a:bodyPr anchor="t"/>
          <a:lstStyle/>
          <a:p>
            <a:r>
              <a:rPr lang="en-GB" noProof="0" dirty="0"/>
              <a:t>Complementary up- and downstream multipliers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D8BE67-5BBD-7E6F-D97C-2AC48B847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365125"/>
            <a:ext cx="3772608" cy="14327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A268F7-C95E-2796-5196-DA10ED12ADF1}"/>
              </a:ext>
            </a:extLst>
          </p:cNvPr>
          <p:cNvSpPr/>
          <p:nvPr/>
        </p:nvSpPr>
        <p:spPr>
          <a:xfrm>
            <a:off x="2402006" y="1889979"/>
            <a:ext cx="8304774" cy="460289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803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AD1F4-553C-8266-F063-B3B733208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6959BD-270B-B199-644A-2D920173B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476" y="1889979"/>
            <a:ext cx="8960304" cy="46028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E549CA-8757-55B7-F170-CDB3F0BC7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388429" cy="3804104"/>
          </a:xfrm>
        </p:spPr>
        <p:txBody>
          <a:bodyPr anchor="t"/>
          <a:lstStyle/>
          <a:p>
            <a:r>
              <a:rPr lang="en-GB" noProof="0" dirty="0"/>
              <a:t>Complementary up- and downstream multipliers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D9A1AD-C875-0C62-7EAE-5B804B60B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365125"/>
            <a:ext cx="3772608" cy="14327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E4B3C0-705F-E0F0-E904-5B4D08F4EE8D}"/>
              </a:ext>
            </a:extLst>
          </p:cNvPr>
          <p:cNvSpPr/>
          <p:nvPr/>
        </p:nvSpPr>
        <p:spPr>
          <a:xfrm>
            <a:off x="3630304" y="1889979"/>
            <a:ext cx="7076476" cy="460289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289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82FD5-0817-49F7-6FA2-6FAA87B52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E9A212-A583-3AC9-24C0-99546C444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476" y="1889979"/>
            <a:ext cx="8960304" cy="46028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D62328-F452-6180-2A89-C41E6DCA2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388429" cy="3804104"/>
          </a:xfrm>
        </p:spPr>
        <p:txBody>
          <a:bodyPr anchor="t"/>
          <a:lstStyle/>
          <a:p>
            <a:r>
              <a:rPr lang="en-GB" noProof="0" dirty="0"/>
              <a:t>Complementary up- and downstream multipliers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C990CE-C52A-A239-B9FA-E8C9E0A6D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365125"/>
            <a:ext cx="3772608" cy="14327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F7E139-E362-500D-4A34-188EAEA8303D}"/>
              </a:ext>
            </a:extLst>
          </p:cNvPr>
          <p:cNvSpPr/>
          <p:nvPr/>
        </p:nvSpPr>
        <p:spPr>
          <a:xfrm>
            <a:off x="4790364" y="1889979"/>
            <a:ext cx="5916416" cy="460289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524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A8D8B-8EC6-1F7B-136F-7589A1FFC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86E7DC-D1A6-BAAF-3FA2-42CA15CDB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476" y="1889979"/>
            <a:ext cx="8960304" cy="46028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C8CA1-18B4-70F7-66E7-74D9AAE99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388429" cy="3804104"/>
          </a:xfrm>
        </p:spPr>
        <p:txBody>
          <a:bodyPr anchor="t"/>
          <a:lstStyle/>
          <a:p>
            <a:r>
              <a:rPr lang="en-GB" noProof="0" dirty="0"/>
              <a:t>Complementary up- and downstream multipliers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845ACC-806E-7195-AD02-E221742DC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365125"/>
            <a:ext cx="3772608" cy="14327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352202-24FA-F0D4-24B8-A7531AA3FFE6}"/>
              </a:ext>
            </a:extLst>
          </p:cNvPr>
          <p:cNvSpPr/>
          <p:nvPr/>
        </p:nvSpPr>
        <p:spPr>
          <a:xfrm>
            <a:off x="5936776" y="1889979"/>
            <a:ext cx="4770004" cy="460289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47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10BA1-6ABE-BDB8-D98F-CAB8D6F6F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D5ACC-450A-35D2-6B70-80F481A2B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Two perspectives on impacts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84C4FF-CEA7-1514-E5D4-4A67D3646116}"/>
              </a:ext>
            </a:extLst>
          </p:cNvPr>
          <p:cNvSpPr/>
          <p:nvPr/>
        </p:nvSpPr>
        <p:spPr>
          <a:xfrm>
            <a:off x="3856559" y="1868606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noProof="0" dirty="0">
                <a:solidFill>
                  <a:schemeClr val="tx1"/>
                </a:solidFill>
                <a:latin typeface="+mj-lt"/>
              </a:rPr>
              <a:t>Leontief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C35919-2572-A3EA-EDED-B7E20C6D12DC}"/>
              </a:ext>
            </a:extLst>
          </p:cNvPr>
          <p:cNvSpPr/>
          <p:nvPr/>
        </p:nvSpPr>
        <p:spPr>
          <a:xfrm>
            <a:off x="7134565" y="1868605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noProof="0" dirty="0">
                <a:solidFill>
                  <a:schemeClr val="tx1"/>
                </a:solidFill>
                <a:latin typeface="+mj-lt"/>
              </a:rPr>
              <a:t>Ghosh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D0C1A5-3764-69CB-F497-F11A0211D34F}"/>
              </a:ext>
            </a:extLst>
          </p:cNvPr>
          <p:cNvSpPr txBox="1">
            <a:spLocks/>
          </p:cNvSpPr>
          <p:nvPr/>
        </p:nvSpPr>
        <p:spPr>
          <a:xfrm>
            <a:off x="7667976" y="6188075"/>
            <a:ext cx="3685824" cy="4064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noProof="0" dirty="0"/>
              <a:t>Adapted from Lenzen &amp; Murray (2010)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8BD79A-5A06-01AC-D41E-E5AE566C35B3}"/>
              </a:ext>
            </a:extLst>
          </p:cNvPr>
          <p:cNvSpPr/>
          <p:nvPr/>
        </p:nvSpPr>
        <p:spPr>
          <a:xfrm>
            <a:off x="397929" y="2969270"/>
            <a:ext cx="3124202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Impacts are </a:t>
            </a:r>
            <a:br>
              <a:rPr lang="en-GB" sz="2400" noProof="0" dirty="0">
                <a:solidFill>
                  <a:schemeClr val="tx1"/>
                </a:solidFill>
                <a:latin typeface="+mj-lt"/>
              </a:rPr>
            </a:br>
            <a:r>
              <a:rPr lang="en-GB" sz="2400" noProof="0" dirty="0">
                <a:solidFill>
                  <a:schemeClr val="tx1"/>
                </a:solidFill>
                <a:latin typeface="+mj-lt"/>
              </a:rPr>
              <a:t>driven by…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F866C5-1508-6C68-791E-37B83FF8DF0D}"/>
              </a:ext>
            </a:extLst>
          </p:cNvPr>
          <p:cNvSpPr/>
          <p:nvPr/>
        </p:nvSpPr>
        <p:spPr>
          <a:xfrm>
            <a:off x="3856559" y="2969270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Final consumers of goods &amp; services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BF8A32-A009-E59F-14CC-FB5DD067890E}"/>
              </a:ext>
            </a:extLst>
          </p:cNvPr>
          <p:cNvCxnSpPr/>
          <p:nvPr/>
        </p:nvCxnSpPr>
        <p:spPr>
          <a:xfrm>
            <a:off x="3962394" y="2720470"/>
            <a:ext cx="25935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28E10B-571B-D0B6-35C0-A240F1082336}"/>
              </a:ext>
            </a:extLst>
          </p:cNvPr>
          <p:cNvCxnSpPr/>
          <p:nvPr/>
        </p:nvCxnSpPr>
        <p:spPr>
          <a:xfrm>
            <a:off x="7298257" y="2720470"/>
            <a:ext cx="25935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8804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1CA4A-8AC1-B2BC-83A0-5B5E6F7A9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01A2EA-4DAD-E067-B9F6-6C11488D1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476" y="1889979"/>
            <a:ext cx="8960304" cy="46028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1DCE83-3CDD-A1CA-2107-15A9E8551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388429" cy="3804104"/>
          </a:xfrm>
        </p:spPr>
        <p:txBody>
          <a:bodyPr anchor="t"/>
          <a:lstStyle/>
          <a:p>
            <a:r>
              <a:rPr lang="en-GB" noProof="0" dirty="0"/>
              <a:t>Complementary up- and downstream multipliers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2CE42D-4DDD-8E0C-7777-7F4B51A12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365125"/>
            <a:ext cx="3772608" cy="14327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2F951C-94FE-E161-D2CA-8F3ACD6259D1}"/>
              </a:ext>
            </a:extLst>
          </p:cNvPr>
          <p:cNvSpPr/>
          <p:nvPr/>
        </p:nvSpPr>
        <p:spPr>
          <a:xfrm>
            <a:off x="7134906" y="1889979"/>
            <a:ext cx="3571874" cy="460289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129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B5010-03D4-41BB-139C-252489F77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141CD-5709-6656-AACE-6C71B3DB3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476" y="1889979"/>
            <a:ext cx="8960304" cy="46028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F0386C-84B6-F076-605D-2CC5EF79D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388429" cy="3804104"/>
          </a:xfrm>
        </p:spPr>
        <p:txBody>
          <a:bodyPr anchor="t"/>
          <a:lstStyle/>
          <a:p>
            <a:r>
              <a:rPr lang="en-GB" noProof="0" dirty="0"/>
              <a:t>Complementary up- and downstream multipliers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6EBB8F-E392-3D73-EA4A-B5D6AEA79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365125"/>
            <a:ext cx="3772608" cy="14327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8CD245-915D-0404-C6F1-6CA50D8A8337}"/>
              </a:ext>
            </a:extLst>
          </p:cNvPr>
          <p:cNvSpPr/>
          <p:nvPr/>
        </p:nvSpPr>
        <p:spPr>
          <a:xfrm>
            <a:off x="8297838" y="1889979"/>
            <a:ext cx="2408941" cy="460289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159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F8765-8B6E-A880-26BC-7895AA3E4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2581E0-9D6C-AE4D-5242-9213BA1E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476" y="1889979"/>
            <a:ext cx="8960304" cy="46028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F4D95B-377A-21B8-426C-F12FB3869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388429" cy="3804104"/>
          </a:xfrm>
        </p:spPr>
        <p:txBody>
          <a:bodyPr anchor="t"/>
          <a:lstStyle/>
          <a:p>
            <a:r>
              <a:rPr lang="en-GB" noProof="0" dirty="0"/>
              <a:t>Complementary up- and downstream multipliers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9D1B20-ADF6-4C23-CA70-46FACF062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365125"/>
            <a:ext cx="3772608" cy="14327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0C76B3-45B7-780A-91CE-E77C842D20CD}"/>
              </a:ext>
            </a:extLst>
          </p:cNvPr>
          <p:cNvSpPr/>
          <p:nvPr/>
        </p:nvSpPr>
        <p:spPr>
          <a:xfrm>
            <a:off x="9471546" y="1889979"/>
            <a:ext cx="1235233" cy="460289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87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1D37E-70E9-5D68-1215-E5CF5A8B0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0F0380-5A26-1520-C3B9-0DECF3859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476" y="1889979"/>
            <a:ext cx="8960304" cy="46028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5C4EE2-ADEA-512C-194E-52D5493E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388429" cy="3804104"/>
          </a:xfrm>
        </p:spPr>
        <p:txBody>
          <a:bodyPr anchor="t"/>
          <a:lstStyle/>
          <a:p>
            <a:r>
              <a:rPr lang="en-GB" noProof="0" dirty="0"/>
              <a:t>Complementary up- and downstream multipliers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3FFC77-241A-CA7F-B217-4A1F7FC0E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365125"/>
            <a:ext cx="3772608" cy="14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172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EF779-BC82-B243-182C-5225C6539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16D80-9B32-5890-6327-403D1C485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40630" cy="3804104"/>
          </a:xfrm>
        </p:spPr>
        <p:txBody>
          <a:bodyPr anchor="t"/>
          <a:lstStyle/>
          <a:p>
            <a:r>
              <a:rPr lang="en-GB" noProof="0" dirty="0"/>
              <a:t>Norwegian </a:t>
            </a:r>
            <a:br>
              <a:rPr lang="en-GB" noProof="0" dirty="0"/>
            </a:br>
            <a:r>
              <a:rPr lang="en-GB" noProof="0" dirty="0"/>
              <a:t>Oil &amp; Gas </a:t>
            </a:r>
            <a:br>
              <a:rPr lang="en-GB" noProof="0" dirty="0"/>
            </a:br>
            <a:r>
              <a:rPr lang="en-GB" noProof="0" dirty="0"/>
              <a:t>Sectors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B60914-72FD-418D-C934-C3F7E6144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7387" y="598714"/>
            <a:ext cx="7911276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611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DEF1A-3A84-BFEC-B8E2-6F6F2F69A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9ADC4-FCBD-7135-1864-A5A8CB400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40630" cy="3804104"/>
          </a:xfrm>
        </p:spPr>
        <p:txBody>
          <a:bodyPr anchor="t"/>
          <a:lstStyle/>
          <a:p>
            <a:r>
              <a:rPr lang="en-GB" noProof="0" dirty="0"/>
              <a:t>Norwegian </a:t>
            </a:r>
            <a:br>
              <a:rPr lang="en-GB" noProof="0" dirty="0"/>
            </a:br>
            <a:r>
              <a:rPr lang="en-GB" noProof="0" dirty="0"/>
              <a:t>Economy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79A4C4-414F-E234-9FB5-73697394C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7534" y="598714"/>
            <a:ext cx="787098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999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D5580-4B6A-9CA3-7AD6-AA133C2FA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66ED7-655A-2524-41D1-FCB08BB93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098471" cy="2149475"/>
          </a:xfrm>
        </p:spPr>
        <p:txBody>
          <a:bodyPr anchor="t"/>
          <a:lstStyle/>
          <a:p>
            <a:r>
              <a:rPr lang="en-GB" noProof="0" dirty="0"/>
              <a:t>Coupling with National Accounts</a:t>
            </a:r>
          </a:p>
        </p:txBody>
      </p:sp>
    </p:spTree>
    <p:extLst>
      <p:ext uri="{BB962C8B-B14F-4D97-AF65-F5344CB8AC3E}">
        <p14:creationId xmlns:p14="http://schemas.microsoft.com/office/powerpoint/2010/main" val="36109709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C73C6-46D5-3A59-DBC6-3DD8C5281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96E2C-F312-2A85-34A7-B0E369296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098471" cy="2149475"/>
          </a:xfrm>
        </p:spPr>
        <p:txBody>
          <a:bodyPr anchor="t"/>
          <a:lstStyle/>
          <a:p>
            <a:r>
              <a:rPr lang="en-GB" noProof="0" dirty="0"/>
              <a:t>Coupling with National Accounts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8EE54E-008F-283D-EC08-9EDB69765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0" y="365125"/>
            <a:ext cx="2417944" cy="168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981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5582F-51AD-E157-F4D2-00665419C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9D8FA-D43D-7658-817B-FC6439ABD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098471" cy="2149475"/>
          </a:xfrm>
        </p:spPr>
        <p:txBody>
          <a:bodyPr anchor="t"/>
          <a:lstStyle/>
          <a:p>
            <a:r>
              <a:rPr lang="en-GB" noProof="0" dirty="0"/>
              <a:t>Coupling with National Accounts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1AEEE2-52D4-8A47-3B49-1FD7C2F4C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0" y="365125"/>
            <a:ext cx="2417944" cy="16854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45900B4-7A91-FBF6-4D33-C419A27AA12E}"/>
              </a:ext>
            </a:extLst>
          </p:cNvPr>
          <p:cNvSpPr/>
          <p:nvPr/>
        </p:nvSpPr>
        <p:spPr>
          <a:xfrm>
            <a:off x="3091543" y="2333567"/>
            <a:ext cx="6008914" cy="341409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23BE2A-1F8D-E3FB-9627-B6224E5A9F8B}"/>
              </a:ext>
            </a:extLst>
          </p:cNvPr>
          <p:cNvSpPr/>
          <p:nvPr/>
        </p:nvSpPr>
        <p:spPr>
          <a:xfrm>
            <a:off x="3181549" y="2148695"/>
            <a:ext cx="2068085" cy="36869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chemeClr val="tx1"/>
                </a:solidFill>
              </a:rPr>
              <a:t>National Accounts</a:t>
            </a:r>
          </a:p>
        </p:txBody>
      </p:sp>
    </p:spTree>
    <p:extLst>
      <p:ext uri="{BB962C8B-B14F-4D97-AF65-F5344CB8AC3E}">
        <p14:creationId xmlns:p14="http://schemas.microsoft.com/office/powerpoint/2010/main" val="39845069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D365F-7975-8388-4DF2-76AEE9FA1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6F124-7D04-D4A3-CE26-4EBDE0D40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098471" cy="2149475"/>
          </a:xfrm>
        </p:spPr>
        <p:txBody>
          <a:bodyPr anchor="t"/>
          <a:lstStyle/>
          <a:p>
            <a:r>
              <a:rPr lang="en-GB" noProof="0" dirty="0"/>
              <a:t>Coupling with National Accounts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29D7A7-C492-D3B6-6E88-6317D174D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0" y="365125"/>
            <a:ext cx="2417944" cy="16854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D33A61-D5C3-0D38-5EEB-9FECDFE268CF}"/>
              </a:ext>
            </a:extLst>
          </p:cNvPr>
          <p:cNvSpPr/>
          <p:nvPr/>
        </p:nvSpPr>
        <p:spPr>
          <a:xfrm>
            <a:off x="3385455" y="2639792"/>
            <a:ext cx="1262743" cy="186145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Import Statistics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3D37CA-FF31-B28A-B6D5-37C78D0C4F93}"/>
              </a:ext>
            </a:extLst>
          </p:cNvPr>
          <p:cNvSpPr/>
          <p:nvPr/>
        </p:nvSpPr>
        <p:spPr>
          <a:xfrm>
            <a:off x="7543801" y="2639792"/>
            <a:ext cx="1262743" cy="186145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Export</a:t>
            </a:r>
          </a:p>
          <a:p>
            <a:pPr algn="ctr"/>
            <a:r>
              <a:rPr lang="en-GB" noProof="0" dirty="0"/>
              <a:t>Statistics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D4227E-41E1-9B32-A3DF-AD8110C7D650}"/>
              </a:ext>
            </a:extLst>
          </p:cNvPr>
          <p:cNvSpPr/>
          <p:nvPr/>
        </p:nvSpPr>
        <p:spPr>
          <a:xfrm>
            <a:off x="4936671" y="4778837"/>
            <a:ext cx="2318657" cy="6531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National Impact Account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31B432-87E8-9B15-881E-8D44CA2402C3}"/>
              </a:ext>
            </a:extLst>
          </p:cNvPr>
          <p:cNvSpPr/>
          <p:nvPr/>
        </p:nvSpPr>
        <p:spPr>
          <a:xfrm>
            <a:off x="3091543" y="2333567"/>
            <a:ext cx="6008914" cy="341409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35CB7-F6AB-FAFD-3957-F903EB169E62}"/>
              </a:ext>
            </a:extLst>
          </p:cNvPr>
          <p:cNvSpPr/>
          <p:nvPr/>
        </p:nvSpPr>
        <p:spPr>
          <a:xfrm>
            <a:off x="3181549" y="2148695"/>
            <a:ext cx="2068085" cy="36869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chemeClr val="tx1"/>
                </a:solidFill>
              </a:rPr>
              <a:t>National Accounts</a:t>
            </a:r>
          </a:p>
        </p:txBody>
      </p:sp>
    </p:spTree>
    <p:extLst>
      <p:ext uri="{BB962C8B-B14F-4D97-AF65-F5344CB8AC3E}">
        <p14:creationId xmlns:p14="http://schemas.microsoft.com/office/powerpoint/2010/main" val="157758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DAED3-41B3-F3D1-722C-3DB67F5A0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746FA-6CBE-1C65-56E6-843A7BC46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Two perspectives on impacts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63AE06-3BF9-2E3D-4F6D-BE3F54303BBE}"/>
              </a:ext>
            </a:extLst>
          </p:cNvPr>
          <p:cNvSpPr/>
          <p:nvPr/>
        </p:nvSpPr>
        <p:spPr>
          <a:xfrm>
            <a:off x="3856559" y="1868606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noProof="0" dirty="0">
                <a:solidFill>
                  <a:schemeClr val="tx1"/>
                </a:solidFill>
                <a:latin typeface="+mj-lt"/>
              </a:rPr>
              <a:t>Leontief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CA2C9-B75A-0E88-49D3-03343C0991D3}"/>
              </a:ext>
            </a:extLst>
          </p:cNvPr>
          <p:cNvSpPr/>
          <p:nvPr/>
        </p:nvSpPr>
        <p:spPr>
          <a:xfrm>
            <a:off x="7134565" y="1868605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noProof="0" dirty="0">
                <a:solidFill>
                  <a:schemeClr val="tx1"/>
                </a:solidFill>
                <a:latin typeface="+mj-lt"/>
              </a:rPr>
              <a:t>Ghosh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3DF3B49-1201-217B-E1B8-E764B60171B0}"/>
              </a:ext>
            </a:extLst>
          </p:cNvPr>
          <p:cNvSpPr txBox="1">
            <a:spLocks/>
          </p:cNvSpPr>
          <p:nvPr/>
        </p:nvSpPr>
        <p:spPr>
          <a:xfrm>
            <a:off x="7667976" y="6188075"/>
            <a:ext cx="3685824" cy="4064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noProof="0" dirty="0"/>
              <a:t>Adapted from Lenzen &amp; Murray (2010)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6FE1ED-82A1-FB98-20DB-9465A9A12622}"/>
              </a:ext>
            </a:extLst>
          </p:cNvPr>
          <p:cNvSpPr/>
          <p:nvPr/>
        </p:nvSpPr>
        <p:spPr>
          <a:xfrm>
            <a:off x="397929" y="2969270"/>
            <a:ext cx="3124202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Impacts are </a:t>
            </a:r>
            <a:br>
              <a:rPr lang="en-GB" sz="2400" noProof="0" dirty="0">
                <a:solidFill>
                  <a:schemeClr val="tx1"/>
                </a:solidFill>
                <a:latin typeface="+mj-lt"/>
              </a:rPr>
            </a:br>
            <a:r>
              <a:rPr lang="en-GB" sz="2400" noProof="0" dirty="0">
                <a:solidFill>
                  <a:schemeClr val="tx1"/>
                </a:solidFill>
                <a:latin typeface="+mj-lt"/>
              </a:rPr>
              <a:t>driven by…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EB183F-F0C8-B10A-7006-706CDA9ACF30}"/>
              </a:ext>
            </a:extLst>
          </p:cNvPr>
          <p:cNvSpPr/>
          <p:nvPr/>
        </p:nvSpPr>
        <p:spPr>
          <a:xfrm>
            <a:off x="3856559" y="2969270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Final consumers of goods &amp; services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0157C-61B9-CEF2-9990-88A78B45330A}"/>
              </a:ext>
            </a:extLst>
          </p:cNvPr>
          <p:cNvSpPr/>
          <p:nvPr/>
        </p:nvSpPr>
        <p:spPr>
          <a:xfrm>
            <a:off x="7134565" y="2969270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Intermediate sellers of </a:t>
            </a:r>
            <a:br>
              <a:rPr lang="en-GB" sz="2400" noProof="0" dirty="0">
                <a:solidFill>
                  <a:schemeClr val="tx1"/>
                </a:solidFill>
                <a:latin typeface="+mj-lt"/>
              </a:rPr>
            </a:br>
            <a:r>
              <a:rPr lang="en-GB" sz="2400" noProof="0" dirty="0">
                <a:solidFill>
                  <a:schemeClr val="tx1"/>
                </a:solidFill>
                <a:latin typeface="+mj-lt"/>
              </a:rPr>
              <a:t>primary inputs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CD5129-AAB5-5D2F-CCB0-0BF613C1CCB0}"/>
              </a:ext>
            </a:extLst>
          </p:cNvPr>
          <p:cNvCxnSpPr/>
          <p:nvPr/>
        </p:nvCxnSpPr>
        <p:spPr>
          <a:xfrm>
            <a:off x="3962394" y="2720470"/>
            <a:ext cx="25935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FED752-3119-F63C-8C9C-6F1FF4BBFC3F}"/>
              </a:ext>
            </a:extLst>
          </p:cNvPr>
          <p:cNvCxnSpPr/>
          <p:nvPr/>
        </p:nvCxnSpPr>
        <p:spPr>
          <a:xfrm>
            <a:off x="7298257" y="2720470"/>
            <a:ext cx="25935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9917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647E9-8BB2-4DEA-B037-0E7502F43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BE532-5F4A-C452-135F-2E653294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098471" cy="2149475"/>
          </a:xfrm>
        </p:spPr>
        <p:txBody>
          <a:bodyPr anchor="t"/>
          <a:lstStyle/>
          <a:p>
            <a:r>
              <a:rPr lang="en-GB" noProof="0" dirty="0"/>
              <a:t>Coupling with National Accounts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D126B2-CFE5-0AAA-4C10-414A1F2AC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0" y="365125"/>
            <a:ext cx="2417944" cy="16854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A0948E-B30B-95D1-09F5-F231B63DC319}"/>
              </a:ext>
            </a:extLst>
          </p:cNvPr>
          <p:cNvSpPr/>
          <p:nvPr/>
        </p:nvSpPr>
        <p:spPr>
          <a:xfrm>
            <a:off x="4936671" y="2639792"/>
            <a:ext cx="2318657" cy="186145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Complete Impact Accounts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91C99D-0CC9-276F-DB1B-8B3937A0B5BF}"/>
              </a:ext>
            </a:extLst>
          </p:cNvPr>
          <p:cNvSpPr/>
          <p:nvPr/>
        </p:nvSpPr>
        <p:spPr>
          <a:xfrm>
            <a:off x="3385455" y="2639792"/>
            <a:ext cx="1262743" cy="186145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Import Statistics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094C09-0F65-E5C3-7DBB-5B0AB02ABC9C}"/>
              </a:ext>
            </a:extLst>
          </p:cNvPr>
          <p:cNvSpPr/>
          <p:nvPr/>
        </p:nvSpPr>
        <p:spPr>
          <a:xfrm>
            <a:off x="7543801" y="2639792"/>
            <a:ext cx="1262743" cy="186145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Export</a:t>
            </a:r>
          </a:p>
          <a:p>
            <a:pPr algn="ctr"/>
            <a:r>
              <a:rPr lang="en-GB" noProof="0" dirty="0"/>
              <a:t>Statistics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115CC6-B508-3335-62DB-1C6574292BFF}"/>
              </a:ext>
            </a:extLst>
          </p:cNvPr>
          <p:cNvSpPr/>
          <p:nvPr/>
        </p:nvSpPr>
        <p:spPr>
          <a:xfrm>
            <a:off x="4936671" y="4778837"/>
            <a:ext cx="2318657" cy="6531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National Impact Account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B5E609-BBE7-ED60-9875-FAA5137DB1E4}"/>
              </a:ext>
            </a:extLst>
          </p:cNvPr>
          <p:cNvSpPr/>
          <p:nvPr/>
        </p:nvSpPr>
        <p:spPr>
          <a:xfrm>
            <a:off x="3091543" y="2333567"/>
            <a:ext cx="6008914" cy="341409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D74A243-9596-FE98-7B2D-5B6E94AB39D3}"/>
              </a:ext>
            </a:extLst>
          </p:cNvPr>
          <p:cNvCxnSpPr>
            <a:stCxn id="4" idx="3"/>
            <a:endCxn id="3" idx="1"/>
          </p:cNvCxnSpPr>
          <p:nvPr/>
        </p:nvCxnSpPr>
        <p:spPr>
          <a:xfrm>
            <a:off x="4648198" y="3570521"/>
            <a:ext cx="2884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789A33-9C96-CBE8-F83C-2C36B66EB549}"/>
              </a:ext>
            </a:extLst>
          </p:cNvPr>
          <p:cNvCxnSpPr>
            <a:cxnSpLocks/>
            <a:stCxn id="6" idx="1"/>
            <a:endCxn id="3" idx="3"/>
          </p:cNvCxnSpPr>
          <p:nvPr/>
        </p:nvCxnSpPr>
        <p:spPr>
          <a:xfrm flipH="1">
            <a:off x="7255328" y="3570521"/>
            <a:ext cx="2884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045919-7704-83C6-D0B8-031C0B48FEDD}"/>
              </a:ext>
            </a:extLst>
          </p:cNvPr>
          <p:cNvCxnSpPr>
            <a:cxnSpLocks/>
            <a:stCxn id="7" idx="0"/>
            <a:endCxn id="3" idx="2"/>
          </p:cNvCxnSpPr>
          <p:nvPr/>
        </p:nvCxnSpPr>
        <p:spPr>
          <a:xfrm flipV="1">
            <a:off x="6096000" y="4501249"/>
            <a:ext cx="0" cy="277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40F22D1-5697-5D01-64EB-4C04F7B87CAD}"/>
              </a:ext>
            </a:extLst>
          </p:cNvPr>
          <p:cNvSpPr/>
          <p:nvPr/>
        </p:nvSpPr>
        <p:spPr>
          <a:xfrm>
            <a:off x="3181549" y="2148695"/>
            <a:ext cx="2068085" cy="36869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chemeClr val="tx1"/>
                </a:solidFill>
              </a:rPr>
              <a:t>National Accounts</a:t>
            </a:r>
          </a:p>
        </p:txBody>
      </p:sp>
    </p:spTree>
    <p:extLst>
      <p:ext uri="{BB962C8B-B14F-4D97-AF65-F5344CB8AC3E}">
        <p14:creationId xmlns:p14="http://schemas.microsoft.com/office/powerpoint/2010/main" val="31998841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93898-8692-D29B-BF4D-BC9DCCE37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F79B8-7AB7-B1DA-D20E-174BAB679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098471" cy="2149475"/>
          </a:xfrm>
        </p:spPr>
        <p:txBody>
          <a:bodyPr anchor="t"/>
          <a:lstStyle/>
          <a:p>
            <a:r>
              <a:rPr lang="en-GB" noProof="0" dirty="0"/>
              <a:t>Coupling with National Accounts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D09952-4AD0-C548-4B80-894B6B707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0" y="365125"/>
            <a:ext cx="2417944" cy="16854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FDD4C9-8E94-2358-5D7C-B1796D99FD3D}"/>
              </a:ext>
            </a:extLst>
          </p:cNvPr>
          <p:cNvSpPr/>
          <p:nvPr/>
        </p:nvSpPr>
        <p:spPr>
          <a:xfrm>
            <a:off x="4936671" y="2639792"/>
            <a:ext cx="2318657" cy="186145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Complete Impact Accounts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F59E58-C103-AA07-DA92-3688C6ED4574}"/>
              </a:ext>
            </a:extLst>
          </p:cNvPr>
          <p:cNvSpPr/>
          <p:nvPr/>
        </p:nvSpPr>
        <p:spPr>
          <a:xfrm>
            <a:off x="3385455" y="2639792"/>
            <a:ext cx="1262743" cy="186145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Import Statistics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2A29CB-98B4-918D-43E7-6B5346327ACE}"/>
              </a:ext>
            </a:extLst>
          </p:cNvPr>
          <p:cNvSpPr/>
          <p:nvPr/>
        </p:nvSpPr>
        <p:spPr>
          <a:xfrm>
            <a:off x="7543801" y="2639792"/>
            <a:ext cx="1262743" cy="186145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Export</a:t>
            </a:r>
          </a:p>
          <a:p>
            <a:pPr algn="ctr"/>
            <a:r>
              <a:rPr lang="en-GB" noProof="0" dirty="0"/>
              <a:t>Statistics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55BE70-7B7A-E820-6864-36B67EC67BB5}"/>
              </a:ext>
            </a:extLst>
          </p:cNvPr>
          <p:cNvSpPr/>
          <p:nvPr/>
        </p:nvSpPr>
        <p:spPr>
          <a:xfrm>
            <a:off x="4936671" y="4778837"/>
            <a:ext cx="2318657" cy="6531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National Impact Account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7CB6BA-28ED-4045-F1E4-9F6444DEECF7}"/>
              </a:ext>
            </a:extLst>
          </p:cNvPr>
          <p:cNvSpPr/>
          <p:nvPr/>
        </p:nvSpPr>
        <p:spPr>
          <a:xfrm>
            <a:off x="560614" y="3837670"/>
            <a:ext cx="1904999" cy="144190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HEM </a:t>
            </a:r>
            <a:br>
              <a:rPr lang="en-GB" noProof="0" dirty="0"/>
            </a:br>
            <a:r>
              <a:rPr lang="en-GB" noProof="0" dirty="0"/>
              <a:t>Upstream </a:t>
            </a:r>
            <a:br>
              <a:rPr lang="en-GB" noProof="0" dirty="0"/>
            </a:br>
            <a:r>
              <a:rPr lang="en-GB" noProof="0" dirty="0"/>
              <a:t>Impact</a:t>
            </a:r>
            <a:br>
              <a:rPr lang="en-GB" noProof="0" dirty="0"/>
            </a:br>
            <a:r>
              <a:rPr lang="en-GB" noProof="0" dirty="0"/>
              <a:t>Multiplier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147981-822D-6B1D-9B6F-52ACB1C5A626}"/>
              </a:ext>
            </a:extLst>
          </p:cNvPr>
          <p:cNvSpPr/>
          <p:nvPr/>
        </p:nvSpPr>
        <p:spPr>
          <a:xfrm>
            <a:off x="3091543" y="2333567"/>
            <a:ext cx="6008914" cy="341409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BD0F1B94-6BDA-77D8-14B9-9927900BA651}"/>
              </a:ext>
            </a:extLst>
          </p:cNvPr>
          <p:cNvCxnSpPr>
            <a:cxnSpLocks/>
            <a:stCxn id="10" idx="0"/>
            <a:endCxn id="7" idx="1"/>
          </p:cNvCxnSpPr>
          <p:nvPr/>
        </p:nvCxnSpPr>
        <p:spPr>
          <a:xfrm rot="5400000" flipH="1" flipV="1">
            <a:off x="2315710" y="2767926"/>
            <a:ext cx="267149" cy="1872341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3EEEBF0-F507-C859-B38F-82C11116B1B4}"/>
              </a:ext>
            </a:extLst>
          </p:cNvPr>
          <p:cNvCxnSpPr>
            <a:stCxn id="7" idx="3"/>
            <a:endCxn id="6" idx="1"/>
          </p:cNvCxnSpPr>
          <p:nvPr/>
        </p:nvCxnSpPr>
        <p:spPr>
          <a:xfrm>
            <a:off x="4648198" y="3570521"/>
            <a:ext cx="2884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E0FD7F8-7F8D-C40A-5CE1-38400046207C}"/>
              </a:ext>
            </a:extLst>
          </p:cNvPr>
          <p:cNvCxnSpPr>
            <a:cxnSpLocks/>
            <a:stCxn id="8" idx="1"/>
            <a:endCxn id="6" idx="3"/>
          </p:cNvCxnSpPr>
          <p:nvPr/>
        </p:nvCxnSpPr>
        <p:spPr>
          <a:xfrm flipH="1">
            <a:off x="7255328" y="3570521"/>
            <a:ext cx="2884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2FDF1D7-B299-3165-E9F3-3CCE07866A3C}"/>
              </a:ext>
            </a:extLst>
          </p:cNvPr>
          <p:cNvCxnSpPr>
            <a:cxnSpLocks/>
            <a:stCxn id="9" idx="0"/>
            <a:endCxn id="6" idx="2"/>
          </p:cNvCxnSpPr>
          <p:nvPr/>
        </p:nvCxnSpPr>
        <p:spPr>
          <a:xfrm flipV="1">
            <a:off x="6096000" y="4501249"/>
            <a:ext cx="0" cy="277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7398427-3631-FE44-4374-B1C04704F510}"/>
              </a:ext>
            </a:extLst>
          </p:cNvPr>
          <p:cNvSpPr/>
          <p:nvPr/>
        </p:nvSpPr>
        <p:spPr>
          <a:xfrm>
            <a:off x="3181549" y="2148695"/>
            <a:ext cx="2068085" cy="36869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chemeClr val="tx1"/>
                </a:solidFill>
              </a:rPr>
              <a:t>National Accounts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896B61-D4B4-354F-5389-89287AC874A8}"/>
              </a:ext>
            </a:extLst>
          </p:cNvPr>
          <p:cNvSpPr txBox="1">
            <a:spLocks/>
          </p:cNvSpPr>
          <p:nvPr/>
        </p:nvSpPr>
        <p:spPr>
          <a:xfrm>
            <a:off x="620482" y="5884180"/>
            <a:ext cx="9923339" cy="653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noProof="0" dirty="0"/>
              <a:t>*HEM multipliers calculated for the whole national economy decomposed by extracted sector</a:t>
            </a:r>
          </a:p>
        </p:txBody>
      </p:sp>
    </p:spTree>
    <p:extLst>
      <p:ext uri="{BB962C8B-B14F-4D97-AF65-F5344CB8AC3E}">
        <p14:creationId xmlns:p14="http://schemas.microsoft.com/office/powerpoint/2010/main" val="2072526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A21BA-5663-5F21-9324-480561A9A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B8E9B-55AB-8DE1-537C-EDFFA63ED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098471" cy="2149475"/>
          </a:xfrm>
        </p:spPr>
        <p:txBody>
          <a:bodyPr anchor="t"/>
          <a:lstStyle/>
          <a:p>
            <a:r>
              <a:rPr lang="en-GB" noProof="0" dirty="0"/>
              <a:t>Coupling with National Accounts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7A18CE0-8D0D-3429-6230-71C23B80415C}"/>
              </a:ext>
            </a:extLst>
          </p:cNvPr>
          <p:cNvSpPr txBox="1">
            <a:spLocks/>
          </p:cNvSpPr>
          <p:nvPr/>
        </p:nvSpPr>
        <p:spPr>
          <a:xfrm>
            <a:off x="620482" y="5884180"/>
            <a:ext cx="9923339" cy="653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noProof="0" dirty="0"/>
              <a:t>*HEM multipliers calculated for the whole national economy decomposed by extracted sector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93B6D9-5CC0-105D-6AC1-07C26E8F3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0" y="365125"/>
            <a:ext cx="2417944" cy="16854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C40244-8D69-AA45-4084-41192019530F}"/>
              </a:ext>
            </a:extLst>
          </p:cNvPr>
          <p:cNvSpPr/>
          <p:nvPr/>
        </p:nvSpPr>
        <p:spPr>
          <a:xfrm>
            <a:off x="4936671" y="2639792"/>
            <a:ext cx="2318657" cy="186145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Complete Impact Accounts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912D4C-F070-0B9F-F0DE-F8A7A37C1018}"/>
              </a:ext>
            </a:extLst>
          </p:cNvPr>
          <p:cNvSpPr/>
          <p:nvPr/>
        </p:nvSpPr>
        <p:spPr>
          <a:xfrm>
            <a:off x="3385455" y="2639792"/>
            <a:ext cx="1262743" cy="186145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Import Statistics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F7D36-2DBE-96F9-4CBF-7B6BD0BF575D}"/>
              </a:ext>
            </a:extLst>
          </p:cNvPr>
          <p:cNvSpPr/>
          <p:nvPr/>
        </p:nvSpPr>
        <p:spPr>
          <a:xfrm>
            <a:off x="7543801" y="2639792"/>
            <a:ext cx="1262743" cy="186145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Export</a:t>
            </a:r>
          </a:p>
          <a:p>
            <a:pPr algn="ctr"/>
            <a:r>
              <a:rPr lang="en-GB" noProof="0" dirty="0"/>
              <a:t>Statistics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F0364F-598A-DD6D-564B-60AB10B6CAA3}"/>
              </a:ext>
            </a:extLst>
          </p:cNvPr>
          <p:cNvSpPr/>
          <p:nvPr/>
        </p:nvSpPr>
        <p:spPr>
          <a:xfrm>
            <a:off x="4936671" y="4778837"/>
            <a:ext cx="2318657" cy="6531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National Impact Account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280F44-188C-81FD-0454-FD6EDE09CBD8}"/>
              </a:ext>
            </a:extLst>
          </p:cNvPr>
          <p:cNvSpPr/>
          <p:nvPr/>
        </p:nvSpPr>
        <p:spPr>
          <a:xfrm>
            <a:off x="560614" y="3837670"/>
            <a:ext cx="1904999" cy="144190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HEM </a:t>
            </a:r>
            <a:br>
              <a:rPr lang="en-GB" noProof="0" dirty="0"/>
            </a:br>
            <a:r>
              <a:rPr lang="en-GB" noProof="0" dirty="0"/>
              <a:t>Upstream </a:t>
            </a:r>
            <a:br>
              <a:rPr lang="en-GB" noProof="0" dirty="0"/>
            </a:br>
            <a:r>
              <a:rPr lang="en-GB" noProof="0" dirty="0"/>
              <a:t>Impact</a:t>
            </a:r>
            <a:br>
              <a:rPr lang="en-GB" noProof="0" dirty="0"/>
            </a:br>
            <a:r>
              <a:rPr lang="en-GB" noProof="0" dirty="0"/>
              <a:t>Multiplier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F06062-93FD-1F8F-B5E8-89CFD4ADD325}"/>
              </a:ext>
            </a:extLst>
          </p:cNvPr>
          <p:cNvSpPr/>
          <p:nvPr/>
        </p:nvSpPr>
        <p:spPr>
          <a:xfrm>
            <a:off x="9726386" y="3837670"/>
            <a:ext cx="1904999" cy="144190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HEM Downstream Impact </a:t>
            </a:r>
            <a:br>
              <a:rPr lang="en-GB" noProof="0" dirty="0"/>
            </a:br>
            <a:r>
              <a:rPr lang="en-GB" noProof="0" dirty="0"/>
              <a:t>Multiplier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8A2537-7A72-B1DC-4DE5-FB710D341598}"/>
              </a:ext>
            </a:extLst>
          </p:cNvPr>
          <p:cNvSpPr/>
          <p:nvPr/>
        </p:nvSpPr>
        <p:spPr>
          <a:xfrm>
            <a:off x="3091543" y="2333567"/>
            <a:ext cx="6008914" cy="341409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158B5C5F-9B36-B79F-0006-05D8E8577B7C}"/>
              </a:ext>
            </a:extLst>
          </p:cNvPr>
          <p:cNvCxnSpPr>
            <a:cxnSpLocks/>
            <a:stCxn id="11" idx="0"/>
            <a:endCxn id="8" idx="3"/>
          </p:cNvCxnSpPr>
          <p:nvPr/>
        </p:nvCxnSpPr>
        <p:spPr>
          <a:xfrm rot="16200000" flipV="1">
            <a:off x="9609141" y="2767925"/>
            <a:ext cx="267149" cy="187234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58A4624D-ACD2-425A-A163-9011AAEB48BB}"/>
              </a:ext>
            </a:extLst>
          </p:cNvPr>
          <p:cNvCxnSpPr>
            <a:cxnSpLocks/>
            <a:stCxn id="10" idx="0"/>
            <a:endCxn id="7" idx="1"/>
          </p:cNvCxnSpPr>
          <p:nvPr/>
        </p:nvCxnSpPr>
        <p:spPr>
          <a:xfrm rot="5400000" flipH="1" flipV="1">
            <a:off x="2315710" y="2767926"/>
            <a:ext cx="267149" cy="1872341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521EAC3-F355-EA78-DB28-D4EA1A77847C}"/>
              </a:ext>
            </a:extLst>
          </p:cNvPr>
          <p:cNvCxnSpPr>
            <a:stCxn id="7" idx="3"/>
            <a:endCxn id="6" idx="1"/>
          </p:cNvCxnSpPr>
          <p:nvPr/>
        </p:nvCxnSpPr>
        <p:spPr>
          <a:xfrm>
            <a:off x="4648198" y="3570521"/>
            <a:ext cx="2884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9D6C6FC-ACDB-83FB-5B7C-C0FE53C75936}"/>
              </a:ext>
            </a:extLst>
          </p:cNvPr>
          <p:cNvCxnSpPr>
            <a:cxnSpLocks/>
            <a:stCxn id="8" idx="1"/>
            <a:endCxn id="6" idx="3"/>
          </p:cNvCxnSpPr>
          <p:nvPr/>
        </p:nvCxnSpPr>
        <p:spPr>
          <a:xfrm flipH="1">
            <a:off x="7255328" y="3570521"/>
            <a:ext cx="2884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FC38244-6331-AB5E-4F0B-B2DAD04F634A}"/>
              </a:ext>
            </a:extLst>
          </p:cNvPr>
          <p:cNvCxnSpPr>
            <a:cxnSpLocks/>
            <a:stCxn id="9" idx="0"/>
            <a:endCxn id="6" idx="2"/>
          </p:cNvCxnSpPr>
          <p:nvPr/>
        </p:nvCxnSpPr>
        <p:spPr>
          <a:xfrm flipV="1">
            <a:off x="6096000" y="4501249"/>
            <a:ext cx="0" cy="277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AA6790E-B634-36DC-D8FC-75BCABE8F546}"/>
              </a:ext>
            </a:extLst>
          </p:cNvPr>
          <p:cNvSpPr/>
          <p:nvPr/>
        </p:nvSpPr>
        <p:spPr>
          <a:xfrm>
            <a:off x="3181549" y="2148695"/>
            <a:ext cx="2068085" cy="36869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chemeClr val="tx1"/>
                </a:solidFill>
              </a:rPr>
              <a:t>National Accounts</a:t>
            </a:r>
          </a:p>
        </p:txBody>
      </p:sp>
    </p:spTree>
    <p:extLst>
      <p:ext uri="{BB962C8B-B14F-4D97-AF65-F5344CB8AC3E}">
        <p14:creationId xmlns:p14="http://schemas.microsoft.com/office/powerpoint/2010/main" val="11450077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E4454-53E4-FFF6-F469-22C44D76C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D856EE-EC37-B154-6BE8-657A8D3A66F9}"/>
              </a:ext>
            </a:extLst>
          </p:cNvPr>
          <p:cNvSpPr/>
          <p:nvPr/>
        </p:nvSpPr>
        <p:spPr>
          <a:xfrm>
            <a:off x="429467" y="4421529"/>
            <a:ext cx="11230030" cy="2139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u="sng" noProof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Contact</a:t>
            </a:r>
          </a:p>
          <a:p>
            <a:r>
              <a:rPr lang="en-GB" sz="2400" noProof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Kajwan@xio-sa.com </a:t>
            </a:r>
          </a:p>
          <a:p>
            <a:r>
              <a:rPr lang="en-GB" sz="2400" noProof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Kajwan.Rasul@ntnu.no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AAC58E-F1D4-E3AF-F896-06D34F68E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030" y="360000"/>
            <a:ext cx="708467" cy="720000"/>
          </a:xfrm>
          <a:prstGeom prst="rect">
            <a:avLst/>
          </a:prstGeom>
        </p:spPr>
      </p:pic>
      <p:pic>
        <p:nvPicPr>
          <p:cNvPr id="8" name="Picture 7" descr="A logo of a tree with gears and arrows&#10;&#10;AI-generated content may be incorrect.">
            <a:extLst>
              <a:ext uri="{FF2B5EF4-FFF2-40B4-BE49-F238E27FC236}">
                <a16:creationId xmlns:a16="http://schemas.microsoft.com/office/drawing/2014/main" id="{506E4A1C-52C8-B098-A826-7C862D2C1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245" y="364671"/>
            <a:ext cx="760563" cy="72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29AD1E-4433-C0C8-1F07-9F412447B81E}"/>
              </a:ext>
            </a:extLst>
          </p:cNvPr>
          <p:cNvSpPr/>
          <p:nvPr/>
        </p:nvSpPr>
        <p:spPr>
          <a:xfrm>
            <a:off x="2170787" y="2147587"/>
            <a:ext cx="7850426" cy="2273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noProof="0" dirty="0">
                <a:solidFill>
                  <a:schemeClr val="tx1"/>
                </a:solidFill>
                <a:latin typeface="+mj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175196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AA9FD-2CE5-C13B-10F8-8C60F6EC7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6C9A529-473A-969A-AB43-0B6B6BA911E8}"/>
              </a:ext>
            </a:extLst>
          </p:cNvPr>
          <p:cNvSpPr>
            <a:spLocks noChangeAspect="1"/>
          </p:cNvSpPr>
          <p:nvPr/>
        </p:nvSpPr>
        <p:spPr>
          <a:xfrm>
            <a:off x="3000441" y="1869093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D2C11F2-FF1E-2E6A-FF1F-97ECE37AEBFE}"/>
              </a:ext>
            </a:extLst>
          </p:cNvPr>
          <p:cNvSpPr>
            <a:spLocks noChangeAspect="1"/>
          </p:cNvSpPr>
          <p:nvPr/>
        </p:nvSpPr>
        <p:spPr>
          <a:xfrm>
            <a:off x="8759562" y="1869093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14DD17-2778-0F80-0ABF-5E428AF87584}"/>
              </a:ext>
            </a:extLst>
          </p:cNvPr>
          <p:cNvSpPr>
            <a:spLocks noChangeAspect="1"/>
          </p:cNvSpPr>
          <p:nvPr/>
        </p:nvSpPr>
        <p:spPr>
          <a:xfrm>
            <a:off x="1560666" y="2599008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51E7BA9-05D7-73DE-87D7-D9D86025B536}"/>
              </a:ext>
            </a:extLst>
          </p:cNvPr>
          <p:cNvSpPr>
            <a:spLocks noChangeAspect="1"/>
          </p:cNvSpPr>
          <p:nvPr/>
        </p:nvSpPr>
        <p:spPr>
          <a:xfrm>
            <a:off x="4438218" y="2599008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252AC1-F0F8-445A-7C13-78147DD2E1ED}"/>
              </a:ext>
            </a:extLst>
          </p:cNvPr>
          <p:cNvSpPr>
            <a:spLocks noChangeAspect="1"/>
          </p:cNvSpPr>
          <p:nvPr/>
        </p:nvSpPr>
        <p:spPr>
          <a:xfrm>
            <a:off x="7315770" y="2599007"/>
            <a:ext cx="432000" cy="432000"/>
          </a:xfrm>
          <a:prstGeom prst="ellipse">
            <a:avLst/>
          </a:prstGeom>
          <a:solidFill>
            <a:srgbClr val="054A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3E3AB6-D5D2-4FB6-AB56-60C47C30919F}"/>
              </a:ext>
            </a:extLst>
          </p:cNvPr>
          <p:cNvSpPr>
            <a:spLocks noChangeAspect="1"/>
          </p:cNvSpPr>
          <p:nvPr/>
        </p:nvSpPr>
        <p:spPr>
          <a:xfrm>
            <a:off x="10199335" y="2603016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D433D5-F298-D6B5-0F53-40AAEC317EFE}"/>
              </a:ext>
            </a:extLst>
          </p:cNvPr>
          <p:cNvSpPr>
            <a:spLocks noChangeAspect="1"/>
          </p:cNvSpPr>
          <p:nvPr/>
        </p:nvSpPr>
        <p:spPr>
          <a:xfrm>
            <a:off x="834756" y="3307869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24FA1A-9CD5-B697-E9B9-E3189D7F7A4E}"/>
              </a:ext>
            </a:extLst>
          </p:cNvPr>
          <p:cNvSpPr>
            <a:spLocks noChangeAspect="1"/>
          </p:cNvSpPr>
          <p:nvPr/>
        </p:nvSpPr>
        <p:spPr>
          <a:xfrm>
            <a:off x="2298598" y="3307869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4283FB6-1D2D-01E8-D5FC-3ABB0B8D791F}"/>
              </a:ext>
            </a:extLst>
          </p:cNvPr>
          <p:cNvSpPr>
            <a:spLocks noChangeAspect="1"/>
          </p:cNvSpPr>
          <p:nvPr/>
        </p:nvSpPr>
        <p:spPr>
          <a:xfrm>
            <a:off x="3735366" y="3307869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A65F1EB-9D79-90CC-D7CB-A99D9AC8D099}"/>
              </a:ext>
            </a:extLst>
          </p:cNvPr>
          <p:cNvSpPr>
            <a:spLocks noChangeAspect="1"/>
          </p:cNvSpPr>
          <p:nvPr/>
        </p:nvSpPr>
        <p:spPr>
          <a:xfrm>
            <a:off x="5172134" y="3307868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CD3B76-FF8C-D0BA-DAA4-FA3F203009C9}"/>
              </a:ext>
            </a:extLst>
          </p:cNvPr>
          <p:cNvSpPr>
            <a:spLocks noChangeAspect="1"/>
          </p:cNvSpPr>
          <p:nvPr/>
        </p:nvSpPr>
        <p:spPr>
          <a:xfrm>
            <a:off x="6624938" y="3307867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66898C-6198-7BFD-3848-FC53E341CFD6}"/>
              </a:ext>
            </a:extLst>
          </p:cNvPr>
          <p:cNvSpPr>
            <a:spLocks noChangeAspect="1"/>
          </p:cNvSpPr>
          <p:nvPr/>
        </p:nvSpPr>
        <p:spPr>
          <a:xfrm>
            <a:off x="8045670" y="3307867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F3C1800-0CDB-FFF9-1E04-34DD5BEBC2B6}"/>
              </a:ext>
            </a:extLst>
          </p:cNvPr>
          <p:cNvSpPr>
            <a:spLocks noChangeAspect="1"/>
          </p:cNvSpPr>
          <p:nvPr/>
        </p:nvSpPr>
        <p:spPr>
          <a:xfrm>
            <a:off x="9484432" y="3307866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2279B1B-A059-82BD-0481-61E003B00079}"/>
              </a:ext>
            </a:extLst>
          </p:cNvPr>
          <p:cNvSpPr>
            <a:spLocks noChangeAspect="1"/>
          </p:cNvSpPr>
          <p:nvPr/>
        </p:nvSpPr>
        <p:spPr>
          <a:xfrm>
            <a:off x="10926192" y="3307866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D5C0D7D-A4D1-D6A5-B454-44FB071BAAE7}"/>
              </a:ext>
            </a:extLst>
          </p:cNvPr>
          <p:cNvSpPr>
            <a:spLocks noChangeAspect="1"/>
          </p:cNvSpPr>
          <p:nvPr/>
        </p:nvSpPr>
        <p:spPr>
          <a:xfrm>
            <a:off x="472755" y="4043798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B1E62A-E4E8-4319-8747-D775B5D57AA8}"/>
              </a:ext>
            </a:extLst>
          </p:cNvPr>
          <p:cNvSpPr>
            <a:spLocks noChangeAspect="1"/>
          </p:cNvSpPr>
          <p:nvPr/>
        </p:nvSpPr>
        <p:spPr>
          <a:xfrm>
            <a:off x="1208687" y="4043796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133C13-FE73-5A0E-7D51-D416A23D7344}"/>
              </a:ext>
            </a:extLst>
          </p:cNvPr>
          <p:cNvSpPr>
            <a:spLocks noChangeAspect="1"/>
          </p:cNvSpPr>
          <p:nvPr/>
        </p:nvSpPr>
        <p:spPr>
          <a:xfrm>
            <a:off x="1924513" y="4043796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AE92B71-537E-F44D-CD8E-D6140AA96882}"/>
              </a:ext>
            </a:extLst>
          </p:cNvPr>
          <p:cNvSpPr>
            <a:spLocks noChangeAspect="1"/>
          </p:cNvSpPr>
          <p:nvPr/>
        </p:nvSpPr>
        <p:spPr>
          <a:xfrm>
            <a:off x="2650472" y="4043796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D0B2058-2C05-2372-D9EE-C5FF47548343}"/>
              </a:ext>
            </a:extLst>
          </p:cNvPr>
          <p:cNvSpPr>
            <a:spLocks noChangeAspect="1"/>
          </p:cNvSpPr>
          <p:nvPr/>
        </p:nvSpPr>
        <p:spPr>
          <a:xfrm>
            <a:off x="3357329" y="4043796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1521E27-062E-1447-1C68-BD6D4D429AC5}"/>
              </a:ext>
            </a:extLst>
          </p:cNvPr>
          <p:cNvSpPr>
            <a:spLocks noChangeAspect="1"/>
          </p:cNvSpPr>
          <p:nvPr/>
        </p:nvSpPr>
        <p:spPr>
          <a:xfrm>
            <a:off x="4079176" y="4043795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AC6F25-7442-5E89-709B-5541CC0CFFAB}"/>
              </a:ext>
            </a:extLst>
          </p:cNvPr>
          <p:cNvSpPr>
            <a:spLocks noChangeAspect="1"/>
          </p:cNvSpPr>
          <p:nvPr/>
        </p:nvSpPr>
        <p:spPr>
          <a:xfrm>
            <a:off x="4771043" y="4043795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BC13AEE-2023-B032-C0F8-F0AC83755F29}"/>
              </a:ext>
            </a:extLst>
          </p:cNvPr>
          <p:cNvSpPr>
            <a:spLocks noChangeAspect="1"/>
          </p:cNvSpPr>
          <p:nvPr/>
        </p:nvSpPr>
        <p:spPr>
          <a:xfrm>
            <a:off x="5507880" y="4043794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081712F-1022-D5A3-00BE-DECF7FA426C0}"/>
              </a:ext>
            </a:extLst>
          </p:cNvPr>
          <p:cNvSpPr>
            <a:spLocks noChangeAspect="1"/>
          </p:cNvSpPr>
          <p:nvPr/>
        </p:nvSpPr>
        <p:spPr>
          <a:xfrm>
            <a:off x="6223706" y="4043793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A759431-D395-B73B-5284-56C371D978CA}"/>
              </a:ext>
            </a:extLst>
          </p:cNvPr>
          <p:cNvSpPr>
            <a:spLocks noChangeAspect="1"/>
          </p:cNvSpPr>
          <p:nvPr/>
        </p:nvSpPr>
        <p:spPr>
          <a:xfrm>
            <a:off x="6949665" y="4043792"/>
            <a:ext cx="396000" cy="396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2426962-2898-8FFE-920C-718FA9F25BA1}"/>
              </a:ext>
            </a:extLst>
          </p:cNvPr>
          <p:cNvSpPr>
            <a:spLocks noChangeAspect="1"/>
          </p:cNvSpPr>
          <p:nvPr/>
        </p:nvSpPr>
        <p:spPr>
          <a:xfrm>
            <a:off x="7680827" y="4043792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FFB3B16-0F4C-FB7D-D66F-431578E260AC}"/>
              </a:ext>
            </a:extLst>
          </p:cNvPr>
          <p:cNvSpPr>
            <a:spLocks noChangeAspect="1"/>
          </p:cNvSpPr>
          <p:nvPr/>
        </p:nvSpPr>
        <p:spPr>
          <a:xfrm>
            <a:off x="8411989" y="4043792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90F32D4-B29B-97D9-F2AF-BB169D2871EF}"/>
              </a:ext>
            </a:extLst>
          </p:cNvPr>
          <p:cNvSpPr>
            <a:spLocks noChangeAspect="1"/>
          </p:cNvSpPr>
          <p:nvPr/>
        </p:nvSpPr>
        <p:spPr>
          <a:xfrm>
            <a:off x="9098307" y="4043792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6254879-2D34-F74D-1306-387680B396C0}"/>
              </a:ext>
            </a:extLst>
          </p:cNvPr>
          <p:cNvSpPr>
            <a:spLocks noChangeAspect="1"/>
          </p:cNvSpPr>
          <p:nvPr/>
        </p:nvSpPr>
        <p:spPr>
          <a:xfrm>
            <a:off x="9835488" y="4043792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910C8F4-7E53-93B5-8DD5-4F19151B17EB}"/>
              </a:ext>
            </a:extLst>
          </p:cNvPr>
          <p:cNvSpPr>
            <a:spLocks noChangeAspect="1"/>
          </p:cNvSpPr>
          <p:nvPr/>
        </p:nvSpPr>
        <p:spPr>
          <a:xfrm>
            <a:off x="10572669" y="4043791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CB8BCCB-44D3-2D8A-FA08-0935D4452166}"/>
              </a:ext>
            </a:extLst>
          </p:cNvPr>
          <p:cNvSpPr>
            <a:spLocks noChangeAspect="1"/>
          </p:cNvSpPr>
          <p:nvPr/>
        </p:nvSpPr>
        <p:spPr>
          <a:xfrm>
            <a:off x="11288495" y="4043791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C5AD237-889E-F520-97CB-E0A378401DD3}"/>
              </a:ext>
            </a:extLst>
          </p:cNvPr>
          <p:cNvCxnSpPr>
            <a:cxnSpLocks/>
            <a:stCxn id="82" idx="1"/>
            <a:endCxn id="5" idx="7"/>
          </p:cNvCxnSpPr>
          <p:nvPr/>
        </p:nvCxnSpPr>
        <p:spPr>
          <a:xfrm flipH="1">
            <a:off x="3369176" y="1335876"/>
            <a:ext cx="1581636" cy="596482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3A1EFFD-672B-84CE-3FC2-7353C5C71455}"/>
              </a:ext>
            </a:extLst>
          </p:cNvPr>
          <p:cNvCxnSpPr>
            <a:cxnSpLocks/>
            <a:stCxn id="5" idx="2"/>
            <a:endCxn id="7" idx="7"/>
          </p:cNvCxnSpPr>
          <p:nvPr/>
        </p:nvCxnSpPr>
        <p:spPr>
          <a:xfrm flipH="1">
            <a:off x="1929401" y="2085093"/>
            <a:ext cx="1071040" cy="577180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DA24C9A-91D9-3B1C-DE91-A3F3BEB14FFD}"/>
              </a:ext>
            </a:extLst>
          </p:cNvPr>
          <p:cNvCxnSpPr>
            <a:cxnSpLocks/>
            <a:stCxn id="7" idx="3"/>
            <a:endCxn id="11" idx="7"/>
          </p:cNvCxnSpPr>
          <p:nvPr/>
        </p:nvCxnSpPr>
        <p:spPr>
          <a:xfrm flipH="1">
            <a:off x="1203491" y="2967743"/>
            <a:ext cx="420440" cy="403391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1372DA9-5279-9ED6-489E-D5E8B8AEA10C}"/>
              </a:ext>
            </a:extLst>
          </p:cNvPr>
          <p:cNvCxnSpPr>
            <a:cxnSpLocks/>
            <a:stCxn id="11" idx="3"/>
            <a:endCxn id="19" idx="0"/>
          </p:cNvCxnSpPr>
          <p:nvPr/>
        </p:nvCxnSpPr>
        <p:spPr>
          <a:xfrm flipH="1">
            <a:off x="688755" y="3676604"/>
            <a:ext cx="209266" cy="367194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64E2C8-C3F2-F93A-0880-3BC78BE61764}"/>
              </a:ext>
            </a:extLst>
          </p:cNvPr>
          <p:cNvCxnSpPr>
            <a:cxnSpLocks/>
            <a:stCxn id="11" idx="5"/>
            <a:endCxn id="20" idx="0"/>
          </p:cNvCxnSpPr>
          <p:nvPr/>
        </p:nvCxnSpPr>
        <p:spPr>
          <a:xfrm>
            <a:off x="1203491" y="3676604"/>
            <a:ext cx="221196" cy="367192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FA5B0D0-3C78-4C59-41ED-44755EA81DEF}"/>
              </a:ext>
            </a:extLst>
          </p:cNvPr>
          <p:cNvCxnSpPr>
            <a:cxnSpLocks/>
            <a:stCxn id="12" idx="3"/>
            <a:endCxn id="21" idx="0"/>
          </p:cNvCxnSpPr>
          <p:nvPr/>
        </p:nvCxnSpPr>
        <p:spPr>
          <a:xfrm flipH="1">
            <a:off x="2140513" y="3676604"/>
            <a:ext cx="221350" cy="367192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282FD1B-C865-2B07-C70F-E403DDE4102E}"/>
              </a:ext>
            </a:extLst>
          </p:cNvPr>
          <p:cNvCxnSpPr>
            <a:cxnSpLocks/>
            <a:stCxn id="12" idx="5"/>
            <a:endCxn id="22" idx="0"/>
          </p:cNvCxnSpPr>
          <p:nvPr/>
        </p:nvCxnSpPr>
        <p:spPr>
          <a:xfrm>
            <a:off x="2667333" y="3676604"/>
            <a:ext cx="199139" cy="367192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62F1096-3479-F15C-0A9B-2E3C0F63982B}"/>
              </a:ext>
            </a:extLst>
          </p:cNvPr>
          <p:cNvCxnSpPr>
            <a:cxnSpLocks/>
            <a:stCxn id="13" idx="3"/>
            <a:endCxn id="23" idx="0"/>
          </p:cNvCxnSpPr>
          <p:nvPr/>
        </p:nvCxnSpPr>
        <p:spPr>
          <a:xfrm flipH="1">
            <a:off x="3573329" y="3676604"/>
            <a:ext cx="225302" cy="367192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BDF7579-3F98-75E1-FD7F-A6F06013FE00}"/>
              </a:ext>
            </a:extLst>
          </p:cNvPr>
          <p:cNvCxnSpPr>
            <a:cxnSpLocks/>
            <a:stCxn id="13" idx="5"/>
            <a:endCxn id="24" idx="0"/>
          </p:cNvCxnSpPr>
          <p:nvPr/>
        </p:nvCxnSpPr>
        <p:spPr>
          <a:xfrm>
            <a:off x="4104101" y="3676604"/>
            <a:ext cx="191075" cy="367191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0B0F7C0-017C-D1F8-449A-0AF8E43F2234}"/>
              </a:ext>
            </a:extLst>
          </p:cNvPr>
          <p:cNvCxnSpPr>
            <a:cxnSpLocks/>
            <a:stCxn id="14" idx="3"/>
            <a:endCxn id="25" idx="0"/>
          </p:cNvCxnSpPr>
          <p:nvPr/>
        </p:nvCxnSpPr>
        <p:spPr>
          <a:xfrm flipH="1">
            <a:off x="4987043" y="3676603"/>
            <a:ext cx="248356" cy="367192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02FDE35-6D07-B9A8-0836-84326F2828D7}"/>
              </a:ext>
            </a:extLst>
          </p:cNvPr>
          <p:cNvCxnSpPr>
            <a:cxnSpLocks/>
            <a:stCxn id="14" idx="5"/>
            <a:endCxn id="26" idx="0"/>
          </p:cNvCxnSpPr>
          <p:nvPr/>
        </p:nvCxnSpPr>
        <p:spPr>
          <a:xfrm>
            <a:off x="5540869" y="3676603"/>
            <a:ext cx="183011" cy="367191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EDDBA28-1FEB-3573-BC79-7C4A1D0A9AC8}"/>
              </a:ext>
            </a:extLst>
          </p:cNvPr>
          <p:cNvCxnSpPr>
            <a:cxnSpLocks/>
            <a:stCxn id="15" idx="3"/>
            <a:endCxn id="27" idx="0"/>
          </p:cNvCxnSpPr>
          <p:nvPr/>
        </p:nvCxnSpPr>
        <p:spPr>
          <a:xfrm flipH="1">
            <a:off x="6439706" y="3676602"/>
            <a:ext cx="248497" cy="367191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F49B2E3-4666-C46F-40EF-7B527A5B45FB}"/>
              </a:ext>
            </a:extLst>
          </p:cNvPr>
          <p:cNvCxnSpPr>
            <a:cxnSpLocks/>
            <a:stCxn id="15" idx="5"/>
            <a:endCxn id="28" idx="0"/>
          </p:cNvCxnSpPr>
          <p:nvPr/>
        </p:nvCxnSpPr>
        <p:spPr>
          <a:xfrm>
            <a:off x="6993673" y="3676602"/>
            <a:ext cx="153992" cy="36719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A543049-5EA8-FF08-2144-A2D9383A5E05}"/>
              </a:ext>
            </a:extLst>
          </p:cNvPr>
          <p:cNvCxnSpPr>
            <a:cxnSpLocks/>
            <a:stCxn id="16" idx="3"/>
            <a:endCxn id="29" idx="0"/>
          </p:cNvCxnSpPr>
          <p:nvPr/>
        </p:nvCxnSpPr>
        <p:spPr>
          <a:xfrm flipH="1">
            <a:off x="7896827" y="3676602"/>
            <a:ext cx="212108" cy="36719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1D6E406-DFD5-5A23-5806-D3FE5382E694}"/>
              </a:ext>
            </a:extLst>
          </p:cNvPr>
          <p:cNvCxnSpPr>
            <a:cxnSpLocks/>
            <a:stCxn id="16" idx="5"/>
            <a:endCxn id="30" idx="0"/>
          </p:cNvCxnSpPr>
          <p:nvPr/>
        </p:nvCxnSpPr>
        <p:spPr>
          <a:xfrm>
            <a:off x="8414405" y="3676602"/>
            <a:ext cx="213584" cy="36719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EF63EA4-14DB-55E0-49AB-507E66247862}"/>
              </a:ext>
            </a:extLst>
          </p:cNvPr>
          <p:cNvCxnSpPr>
            <a:cxnSpLocks/>
            <a:stCxn id="17" idx="3"/>
            <a:endCxn id="31" idx="0"/>
          </p:cNvCxnSpPr>
          <p:nvPr/>
        </p:nvCxnSpPr>
        <p:spPr>
          <a:xfrm flipH="1">
            <a:off x="9314307" y="3676601"/>
            <a:ext cx="233390" cy="367191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0EF615A-E583-2EF1-7646-8FBFAB45DD28}"/>
              </a:ext>
            </a:extLst>
          </p:cNvPr>
          <p:cNvCxnSpPr>
            <a:cxnSpLocks/>
            <a:stCxn id="17" idx="5"/>
            <a:endCxn id="32" idx="0"/>
          </p:cNvCxnSpPr>
          <p:nvPr/>
        </p:nvCxnSpPr>
        <p:spPr>
          <a:xfrm>
            <a:off x="9853167" y="3676601"/>
            <a:ext cx="198321" cy="367191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592E651-BEF9-7ED7-BDCD-4094BF3D342F}"/>
              </a:ext>
            </a:extLst>
          </p:cNvPr>
          <p:cNvCxnSpPr>
            <a:cxnSpLocks/>
            <a:stCxn id="18" idx="3"/>
            <a:endCxn id="33" idx="0"/>
          </p:cNvCxnSpPr>
          <p:nvPr/>
        </p:nvCxnSpPr>
        <p:spPr>
          <a:xfrm flipH="1">
            <a:off x="10788669" y="3676601"/>
            <a:ext cx="200788" cy="36719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EC96ADA-B1DD-C021-A954-398E784477C9}"/>
              </a:ext>
            </a:extLst>
          </p:cNvPr>
          <p:cNvCxnSpPr>
            <a:cxnSpLocks/>
            <a:stCxn id="18" idx="5"/>
            <a:endCxn id="34" idx="0"/>
          </p:cNvCxnSpPr>
          <p:nvPr/>
        </p:nvCxnSpPr>
        <p:spPr>
          <a:xfrm>
            <a:off x="11294927" y="3676601"/>
            <a:ext cx="209568" cy="36719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997ABF6-CE14-C946-AD8D-535B1DFC59A2}"/>
              </a:ext>
            </a:extLst>
          </p:cNvPr>
          <p:cNvCxnSpPr>
            <a:cxnSpLocks/>
            <a:stCxn id="10" idx="5"/>
            <a:endCxn id="18" idx="1"/>
          </p:cNvCxnSpPr>
          <p:nvPr/>
        </p:nvCxnSpPr>
        <p:spPr>
          <a:xfrm>
            <a:off x="10568070" y="2971751"/>
            <a:ext cx="421387" cy="39938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E4D1AE4-A167-AB01-AA12-B64D9BA354FC}"/>
              </a:ext>
            </a:extLst>
          </p:cNvPr>
          <p:cNvCxnSpPr>
            <a:cxnSpLocks/>
            <a:stCxn id="6" idx="6"/>
            <a:endCxn id="10" idx="1"/>
          </p:cNvCxnSpPr>
          <p:nvPr/>
        </p:nvCxnSpPr>
        <p:spPr>
          <a:xfrm>
            <a:off x="9191562" y="2085093"/>
            <a:ext cx="1071038" cy="581188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E0A3651-9AB9-DE4A-AF9E-E8B4F77E3579}"/>
              </a:ext>
            </a:extLst>
          </p:cNvPr>
          <p:cNvCxnSpPr>
            <a:cxnSpLocks/>
            <a:stCxn id="82" idx="3"/>
            <a:endCxn id="6" idx="1"/>
          </p:cNvCxnSpPr>
          <p:nvPr/>
        </p:nvCxnSpPr>
        <p:spPr>
          <a:xfrm>
            <a:off x="7241183" y="1335876"/>
            <a:ext cx="1581644" cy="596482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0F1FCD1-9A7F-3D4B-E96D-E45F11BCBBC9}"/>
              </a:ext>
            </a:extLst>
          </p:cNvPr>
          <p:cNvCxnSpPr>
            <a:cxnSpLocks/>
            <a:stCxn id="5" idx="6"/>
            <a:endCxn id="8" idx="1"/>
          </p:cNvCxnSpPr>
          <p:nvPr/>
        </p:nvCxnSpPr>
        <p:spPr>
          <a:xfrm>
            <a:off x="3432441" y="2085093"/>
            <a:ext cx="1069042" cy="577180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E40F140-58FE-7B58-4AB3-5D5FC19DD179}"/>
              </a:ext>
            </a:extLst>
          </p:cNvPr>
          <p:cNvCxnSpPr>
            <a:cxnSpLocks/>
            <a:stCxn id="6" idx="2"/>
            <a:endCxn id="9" idx="7"/>
          </p:cNvCxnSpPr>
          <p:nvPr/>
        </p:nvCxnSpPr>
        <p:spPr>
          <a:xfrm flipH="1">
            <a:off x="7684505" y="2085093"/>
            <a:ext cx="1075057" cy="577179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CFB03C2-B9AA-0134-0731-E38DAE228E80}"/>
              </a:ext>
            </a:extLst>
          </p:cNvPr>
          <p:cNvCxnSpPr>
            <a:cxnSpLocks/>
            <a:stCxn id="9" idx="3"/>
            <a:endCxn id="15" idx="7"/>
          </p:cNvCxnSpPr>
          <p:nvPr/>
        </p:nvCxnSpPr>
        <p:spPr>
          <a:xfrm flipH="1">
            <a:off x="6993673" y="2967742"/>
            <a:ext cx="385362" cy="40339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F435622-6133-0B41-55AF-4727743A1F36}"/>
              </a:ext>
            </a:extLst>
          </p:cNvPr>
          <p:cNvCxnSpPr>
            <a:cxnSpLocks/>
            <a:stCxn id="9" idx="5"/>
            <a:endCxn id="16" idx="1"/>
          </p:cNvCxnSpPr>
          <p:nvPr/>
        </p:nvCxnSpPr>
        <p:spPr>
          <a:xfrm>
            <a:off x="7684505" y="2967742"/>
            <a:ext cx="424430" cy="40339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3758F59-7A22-C916-2027-892B661E7D27}"/>
              </a:ext>
            </a:extLst>
          </p:cNvPr>
          <p:cNvCxnSpPr>
            <a:cxnSpLocks/>
            <a:stCxn id="10" idx="3"/>
            <a:endCxn id="17" idx="7"/>
          </p:cNvCxnSpPr>
          <p:nvPr/>
        </p:nvCxnSpPr>
        <p:spPr>
          <a:xfrm flipH="1">
            <a:off x="9853167" y="2971751"/>
            <a:ext cx="409433" cy="39938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EC2F51D-0B42-87B8-954D-1A5F4321C216}"/>
              </a:ext>
            </a:extLst>
          </p:cNvPr>
          <p:cNvCxnSpPr>
            <a:cxnSpLocks/>
            <a:stCxn id="8" idx="5"/>
            <a:endCxn id="14" idx="1"/>
          </p:cNvCxnSpPr>
          <p:nvPr/>
        </p:nvCxnSpPr>
        <p:spPr>
          <a:xfrm>
            <a:off x="4806953" y="2967743"/>
            <a:ext cx="428446" cy="403390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F638BE8-09ED-2D85-2CDB-E18C16C052D0}"/>
              </a:ext>
            </a:extLst>
          </p:cNvPr>
          <p:cNvCxnSpPr>
            <a:cxnSpLocks/>
            <a:stCxn id="8" idx="3"/>
            <a:endCxn id="13" idx="7"/>
          </p:cNvCxnSpPr>
          <p:nvPr/>
        </p:nvCxnSpPr>
        <p:spPr>
          <a:xfrm flipH="1">
            <a:off x="4104101" y="2967743"/>
            <a:ext cx="397382" cy="403391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23C3D56-1763-EFFF-6647-40F3687F3360}"/>
              </a:ext>
            </a:extLst>
          </p:cNvPr>
          <p:cNvCxnSpPr>
            <a:cxnSpLocks/>
            <a:stCxn id="7" idx="5"/>
            <a:endCxn id="12" idx="1"/>
          </p:cNvCxnSpPr>
          <p:nvPr/>
        </p:nvCxnSpPr>
        <p:spPr>
          <a:xfrm>
            <a:off x="1929401" y="2967743"/>
            <a:ext cx="432462" cy="403391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8929BDA-F4A9-E8DB-FB83-A329E2A067D4}"/>
              </a:ext>
            </a:extLst>
          </p:cNvPr>
          <p:cNvCxnSpPr>
            <a:cxnSpLocks/>
          </p:cNvCxnSpPr>
          <p:nvPr/>
        </p:nvCxnSpPr>
        <p:spPr>
          <a:xfrm flipV="1">
            <a:off x="558790" y="4651847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CF7B08C-ECBD-223C-E39C-C2B541B1E167}"/>
              </a:ext>
            </a:extLst>
          </p:cNvPr>
          <p:cNvCxnSpPr>
            <a:cxnSpLocks/>
          </p:cNvCxnSpPr>
          <p:nvPr/>
        </p:nvCxnSpPr>
        <p:spPr>
          <a:xfrm flipV="1">
            <a:off x="558789" y="4817555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625425E-03B3-D024-9D57-C566DBCD523F}"/>
              </a:ext>
            </a:extLst>
          </p:cNvPr>
          <p:cNvCxnSpPr>
            <a:cxnSpLocks/>
          </p:cNvCxnSpPr>
          <p:nvPr/>
        </p:nvCxnSpPr>
        <p:spPr>
          <a:xfrm flipV="1">
            <a:off x="558789" y="4983263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07DBADF8-2393-6D2C-75DF-8666DD10E9C9}"/>
              </a:ext>
            </a:extLst>
          </p:cNvPr>
          <p:cNvSpPr/>
          <p:nvPr/>
        </p:nvSpPr>
        <p:spPr>
          <a:xfrm>
            <a:off x="4950812" y="1133678"/>
            <a:ext cx="2290371" cy="40439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Final consumer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09B5993-2E8C-7F9F-E040-9BD5D7D48520}"/>
              </a:ext>
            </a:extLst>
          </p:cNvPr>
          <p:cNvSpPr>
            <a:spLocks noChangeAspect="1"/>
          </p:cNvSpPr>
          <p:nvPr/>
        </p:nvSpPr>
        <p:spPr>
          <a:xfrm>
            <a:off x="520909" y="1130853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19DFEA-2DEA-3542-8961-E920D74506DB}"/>
              </a:ext>
            </a:extLst>
          </p:cNvPr>
          <p:cNvSpPr txBox="1"/>
          <p:nvPr/>
        </p:nvSpPr>
        <p:spPr>
          <a:xfrm>
            <a:off x="1023114" y="1208354"/>
            <a:ext cx="133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6D97285-8207-D240-55AE-562900ABF5BC}"/>
              </a:ext>
            </a:extLst>
          </p:cNvPr>
          <p:cNvSpPr>
            <a:spLocks noChangeAspect="1"/>
          </p:cNvSpPr>
          <p:nvPr/>
        </p:nvSpPr>
        <p:spPr>
          <a:xfrm>
            <a:off x="1989422" y="1130853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CE3B187-1199-E932-C27F-A6D79B12EF30}"/>
              </a:ext>
            </a:extLst>
          </p:cNvPr>
          <p:cNvSpPr txBox="1"/>
          <p:nvPr/>
        </p:nvSpPr>
        <p:spPr>
          <a:xfrm>
            <a:off x="2505070" y="1208354"/>
            <a:ext cx="133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Upstream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C978ACE-B661-01DD-06B2-8D360E1FF400}"/>
              </a:ext>
            </a:extLst>
          </p:cNvPr>
          <p:cNvSpPr txBox="1"/>
          <p:nvPr/>
        </p:nvSpPr>
        <p:spPr>
          <a:xfrm>
            <a:off x="555780" y="781344"/>
            <a:ext cx="133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FD336D5-B942-BB59-4028-609190CBA7F3}"/>
              </a:ext>
            </a:extLst>
          </p:cNvPr>
          <p:cNvCxnSpPr>
            <a:cxnSpLocks/>
          </p:cNvCxnSpPr>
          <p:nvPr/>
        </p:nvCxnSpPr>
        <p:spPr>
          <a:xfrm flipH="1">
            <a:off x="10020169" y="1502172"/>
            <a:ext cx="360000" cy="0"/>
          </a:xfrm>
          <a:prstGeom prst="straightConnector1">
            <a:avLst/>
          </a:prstGeom>
          <a:ln w="5715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A3ACB078-6B93-B34A-102A-C9376D013853}"/>
              </a:ext>
            </a:extLst>
          </p:cNvPr>
          <p:cNvSpPr txBox="1"/>
          <p:nvPr/>
        </p:nvSpPr>
        <p:spPr>
          <a:xfrm>
            <a:off x="10440277" y="1363673"/>
            <a:ext cx="11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527BB35-D15E-536B-96AF-B41C5921B6BA}"/>
              </a:ext>
            </a:extLst>
          </p:cNvPr>
          <p:cNvSpPr txBox="1"/>
          <p:nvPr/>
        </p:nvSpPr>
        <p:spPr>
          <a:xfrm>
            <a:off x="10052886" y="1072439"/>
            <a:ext cx="11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80877AB-E4F8-C25E-9645-4E782E7BBC9E}"/>
              </a:ext>
            </a:extLst>
          </p:cNvPr>
          <p:cNvCxnSpPr>
            <a:cxnSpLocks/>
          </p:cNvCxnSpPr>
          <p:nvPr/>
        </p:nvCxnSpPr>
        <p:spPr>
          <a:xfrm flipH="1">
            <a:off x="10020169" y="1820256"/>
            <a:ext cx="360000" cy="0"/>
          </a:xfrm>
          <a:prstGeom prst="straightConnector1">
            <a:avLst/>
          </a:prstGeom>
          <a:ln w="5715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6A5F6E1D-ED9D-6D21-8F56-CF2C028AA23C}"/>
              </a:ext>
            </a:extLst>
          </p:cNvPr>
          <p:cNvSpPr txBox="1"/>
          <p:nvPr/>
        </p:nvSpPr>
        <p:spPr>
          <a:xfrm>
            <a:off x="10440277" y="1681757"/>
            <a:ext cx="11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Indirect</a:t>
            </a:r>
          </a:p>
        </p:txBody>
      </p:sp>
    </p:spTree>
    <p:extLst>
      <p:ext uri="{BB962C8B-B14F-4D97-AF65-F5344CB8AC3E}">
        <p14:creationId xmlns:p14="http://schemas.microsoft.com/office/powerpoint/2010/main" val="6653890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75216-D0A3-F96F-090E-F00A9B2E4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0EE7B99-2791-9038-A748-F49AD0AE3012}"/>
              </a:ext>
            </a:extLst>
          </p:cNvPr>
          <p:cNvSpPr>
            <a:spLocks noChangeAspect="1"/>
          </p:cNvSpPr>
          <p:nvPr/>
        </p:nvSpPr>
        <p:spPr>
          <a:xfrm>
            <a:off x="3000441" y="1869093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6C75690-D264-2BCF-3763-D2498C3C4404}"/>
              </a:ext>
            </a:extLst>
          </p:cNvPr>
          <p:cNvSpPr>
            <a:spLocks noChangeAspect="1"/>
          </p:cNvSpPr>
          <p:nvPr/>
        </p:nvSpPr>
        <p:spPr>
          <a:xfrm>
            <a:off x="8759562" y="1869093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0CD800-0F27-2A53-FED7-2CC3FCC01B4D}"/>
              </a:ext>
            </a:extLst>
          </p:cNvPr>
          <p:cNvSpPr>
            <a:spLocks noChangeAspect="1"/>
          </p:cNvSpPr>
          <p:nvPr/>
        </p:nvSpPr>
        <p:spPr>
          <a:xfrm>
            <a:off x="1560666" y="2599008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5074A0-CF29-B709-8B40-9975E075CAE0}"/>
              </a:ext>
            </a:extLst>
          </p:cNvPr>
          <p:cNvSpPr>
            <a:spLocks noChangeAspect="1"/>
          </p:cNvSpPr>
          <p:nvPr/>
        </p:nvSpPr>
        <p:spPr>
          <a:xfrm>
            <a:off x="4438218" y="2599008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B1BF3B-A5C8-50D4-6816-5DF013FAD6BD}"/>
              </a:ext>
            </a:extLst>
          </p:cNvPr>
          <p:cNvSpPr>
            <a:spLocks noChangeAspect="1"/>
          </p:cNvSpPr>
          <p:nvPr/>
        </p:nvSpPr>
        <p:spPr>
          <a:xfrm>
            <a:off x="7315770" y="2599007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B62C8E-9020-27A1-9627-B3100BB0F468}"/>
              </a:ext>
            </a:extLst>
          </p:cNvPr>
          <p:cNvSpPr>
            <a:spLocks noChangeAspect="1"/>
          </p:cNvSpPr>
          <p:nvPr/>
        </p:nvSpPr>
        <p:spPr>
          <a:xfrm>
            <a:off x="10199335" y="2603016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7369846-10AC-2037-2236-69F43CE52598}"/>
              </a:ext>
            </a:extLst>
          </p:cNvPr>
          <p:cNvSpPr>
            <a:spLocks noChangeAspect="1"/>
          </p:cNvSpPr>
          <p:nvPr/>
        </p:nvSpPr>
        <p:spPr>
          <a:xfrm>
            <a:off x="834756" y="3307869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16B757-838B-FC42-CCB8-04293BE882B4}"/>
              </a:ext>
            </a:extLst>
          </p:cNvPr>
          <p:cNvSpPr>
            <a:spLocks noChangeAspect="1"/>
          </p:cNvSpPr>
          <p:nvPr/>
        </p:nvSpPr>
        <p:spPr>
          <a:xfrm>
            <a:off x="2298598" y="3307869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2DE7CC1-07BB-D37B-96FC-2C7000FCDCC8}"/>
              </a:ext>
            </a:extLst>
          </p:cNvPr>
          <p:cNvSpPr>
            <a:spLocks noChangeAspect="1"/>
          </p:cNvSpPr>
          <p:nvPr/>
        </p:nvSpPr>
        <p:spPr>
          <a:xfrm>
            <a:off x="3735366" y="3307869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9DCC4A6-A178-74A9-3783-982D43AD00E2}"/>
              </a:ext>
            </a:extLst>
          </p:cNvPr>
          <p:cNvSpPr>
            <a:spLocks noChangeAspect="1"/>
          </p:cNvSpPr>
          <p:nvPr/>
        </p:nvSpPr>
        <p:spPr>
          <a:xfrm>
            <a:off x="5172134" y="3307868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CB2925C-C39F-1481-E479-3A01D4955B90}"/>
              </a:ext>
            </a:extLst>
          </p:cNvPr>
          <p:cNvSpPr>
            <a:spLocks noChangeAspect="1"/>
          </p:cNvSpPr>
          <p:nvPr/>
        </p:nvSpPr>
        <p:spPr>
          <a:xfrm>
            <a:off x="6624938" y="3307867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233EA10-C55C-EE7E-12B4-48B9C574349E}"/>
              </a:ext>
            </a:extLst>
          </p:cNvPr>
          <p:cNvSpPr>
            <a:spLocks noChangeAspect="1"/>
          </p:cNvSpPr>
          <p:nvPr/>
        </p:nvSpPr>
        <p:spPr>
          <a:xfrm>
            <a:off x="8045670" y="3307867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767FA92-589B-CAB2-743C-D1DE7F753F7D}"/>
              </a:ext>
            </a:extLst>
          </p:cNvPr>
          <p:cNvSpPr>
            <a:spLocks noChangeAspect="1"/>
          </p:cNvSpPr>
          <p:nvPr/>
        </p:nvSpPr>
        <p:spPr>
          <a:xfrm>
            <a:off x="9484432" y="3307866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E5825D9-1142-981D-DC5A-C8008F3CDE2A}"/>
              </a:ext>
            </a:extLst>
          </p:cNvPr>
          <p:cNvSpPr>
            <a:spLocks noChangeAspect="1"/>
          </p:cNvSpPr>
          <p:nvPr/>
        </p:nvSpPr>
        <p:spPr>
          <a:xfrm>
            <a:off x="10926192" y="3307866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9F414FC-0E26-24D1-710C-4658D7C7BE08}"/>
              </a:ext>
            </a:extLst>
          </p:cNvPr>
          <p:cNvSpPr>
            <a:spLocks noChangeAspect="1"/>
          </p:cNvSpPr>
          <p:nvPr/>
        </p:nvSpPr>
        <p:spPr>
          <a:xfrm>
            <a:off x="472755" y="4043798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33AA1A0-ACBC-A348-864A-1B08059E5953}"/>
              </a:ext>
            </a:extLst>
          </p:cNvPr>
          <p:cNvSpPr>
            <a:spLocks noChangeAspect="1"/>
          </p:cNvSpPr>
          <p:nvPr/>
        </p:nvSpPr>
        <p:spPr>
          <a:xfrm>
            <a:off x="1208687" y="4043796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F1F2DAE-7D01-151E-61F8-90CB378FA951}"/>
              </a:ext>
            </a:extLst>
          </p:cNvPr>
          <p:cNvSpPr>
            <a:spLocks noChangeAspect="1"/>
          </p:cNvSpPr>
          <p:nvPr/>
        </p:nvSpPr>
        <p:spPr>
          <a:xfrm>
            <a:off x="1924513" y="4043796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EC8201D-F86A-F97E-02E2-E8125F1DBD90}"/>
              </a:ext>
            </a:extLst>
          </p:cNvPr>
          <p:cNvSpPr>
            <a:spLocks noChangeAspect="1"/>
          </p:cNvSpPr>
          <p:nvPr/>
        </p:nvSpPr>
        <p:spPr>
          <a:xfrm>
            <a:off x="2650472" y="4043796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2F1F0EE-6638-41B3-B6F8-2C4053E28026}"/>
              </a:ext>
            </a:extLst>
          </p:cNvPr>
          <p:cNvSpPr>
            <a:spLocks noChangeAspect="1"/>
          </p:cNvSpPr>
          <p:nvPr/>
        </p:nvSpPr>
        <p:spPr>
          <a:xfrm>
            <a:off x="3357329" y="4043796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F6F296-469F-4D41-4233-D964171F8A1D}"/>
              </a:ext>
            </a:extLst>
          </p:cNvPr>
          <p:cNvSpPr>
            <a:spLocks noChangeAspect="1"/>
          </p:cNvSpPr>
          <p:nvPr/>
        </p:nvSpPr>
        <p:spPr>
          <a:xfrm>
            <a:off x="4079176" y="4043795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B41D1EF-76A8-79BC-364B-A80093B1AC5A}"/>
              </a:ext>
            </a:extLst>
          </p:cNvPr>
          <p:cNvSpPr>
            <a:spLocks noChangeAspect="1"/>
          </p:cNvSpPr>
          <p:nvPr/>
        </p:nvSpPr>
        <p:spPr>
          <a:xfrm>
            <a:off x="4771043" y="4043795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D0666C0-82DC-B1C0-9B1D-BEAB5A026FF2}"/>
              </a:ext>
            </a:extLst>
          </p:cNvPr>
          <p:cNvSpPr>
            <a:spLocks noChangeAspect="1"/>
          </p:cNvSpPr>
          <p:nvPr/>
        </p:nvSpPr>
        <p:spPr>
          <a:xfrm>
            <a:off x="5507880" y="4043794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D7C587-0CDA-2B23-9FC1-B7010B6C5A85}"/>
              </a:ext>
            </a:extLst>
          </p:cNvPr>
          <p:cNvSpPr>
            <a:spLocks noChangeAspect="1"/>
          </p:cNvSpPr>
          <p:nvPr/>
        </p:nvSpPr>
        <p:spPr>
          <a:xfrm>
            <a:off x="6223706" y="4043793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5DF278A-38C1-7EC0-4D17-E2237D5150E8}"/>
              </a:ext>
            </a:extLst>
          </p:cNvPr>
          <p:cNvSpPr>
            <a:spLocks noChangeAspect="1"/>
          </p:cNvSpPr>
          <p:nvPr/>
        </p:nvSpPr>
        <p:spPr>
          <a:xfrm>
            <a:off x="6949665" y="4043792"/>
            <a:ext cx="396000" cy="396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9E97AD8-C908-E486-7103-8510091B7D26}"/>
              </a:ext>
            </a:extLst>
          </p:cNvPr>
          <p:cNvSpPr>
            <a:spLocks noChangeAspect="1"/>
          </p:cNvSpPr>
          <p:nvPr/>
        </p:nvSpPr>
        <p:spPr>
          <a:xfrm>
            <a:off x="7680827" y="4043792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9F9D3D1-AFFA-FBA7-39C1-7D4D4B1D670F}"/>
              </a:ext>
            </a:extLst>
          </p:cNvPr>
          <p:cNvSpPr>
            <a:spLocks noChangeAspect="1"/>
          </p:cNvSpPr>
          <p:nvPr/>
        </p:nvSpPr>
        <p:spPr>
          <a:xfrm>
            <a:off x="8411989" y="4043792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0931568-F99B-CEC6-F1E2-3F91EEF80616}"/>
              </a:ext>
            </a:extLst>
          </p:cNvPr>
          <p:cNvSpPr>
            <a:spLocks noChangeAspect="1"/>
          </p:cNvSpPr>
          <p:nvPr/>
        </p:nvSpPr>
        <p:spPr>
          <a:xfrm>
            <a:off x="9098307" y="4043792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BFE4E05-2B64-2BCA-791C-698A2B193CCF}"/>
              </a:ext>
            </a:extLst>
          </p:cNvPr>
          <p:cNvSpPr>
            <a:spLocks noChangeAspect="1"/>
          </p:cNvSpPr>
          <p:nvPr/>
        </p:nvSpPr>
        <p:spPr>
          <a:xfrm>
            <a:off x="9835488" y="4043792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FD1955B-A26E-5DE2-9281-ACB14850B3A6}"/>
              </a:ext>
            </a:extLst>
          </p:cNvPr>
          <p:cNvSpPr>
            <a:spLocks noChangeAspect="1"/>
          </p:cNvSpPr>
          <p:nvPr/>
        </p:nvSpPr>
        <p:spPr>
          <a:xfrm>
            <a:off x="10572669" y="4043791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7B87BCF-DBD5-4ECC-868A-B95BB599BB74}"/>
              </a:ext>
            </a:extLst>
          </p:cNvPr>
          <p:cNvSpPr>
            <a:spLocks noChangeAspect="1"/>
          </p:cNvSpPr>
          <p:nvPr/>
        </p:nvSpPr>
        <p:spPr>
          <a:xfrm>
            <a:off x="11288495" y="4043791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71B6ED4-8F29-B238-B58F-BF8589B10EA4}"/>
              </a:ext>
            </a:extLst>
          </p:cNvPr>
          <p:cNvCxnSpPr>
            <a:cxnSpLocks/>
            <a:stCxn id="82" idx="1"/>
            <a:endCxn id="5" idx="7"/>
          </p:cNvCxnSpPr>
          <p:nvPr/>
        </p:nvCxnSpPr>
        <p:spPr>
          <a:xfrm flipH="1">
            <a:off x="3369176" y="1335876"/>
            <a:ext cx="1581636" cy="596482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AF562A7-2017-7D9C-8D39-C0462495D201}"/>
              </a:ext>
            </a:extLst>
          </p:cNvPr>
          <p:cNvCxnSpPr>
            <a:cxnSpLocks/>
            <a:stCxn id="5" idx="2"/>
            <a:endCxn id="7" idx="7"/>
          </p:cNvCxnSpPr>
          <p:nvPr/>
        </p:nvCxnSpPr>
        <p:spPr>
          <a:xfrm flipH="1">
            <a:off x="1929401" y="2085093"/>
            <a:ext cx="1071040" cy="577180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06F3732-3C38-56EA-17A3-3B99E29070F3}"/>
              </a:ext>
            </a:extLst>
          </p:cNvPr>
          <p:cNvCxnSpPr>
            <a:cxnSpLocks/>
            <a:stCxn id="7" idx="3"/>
            <a:endCxn id="11" idx="7"/>
          </p:cNvCxnSpPr>
          <p:nvPr/>
        </p:nvCxnSpPr>
        <p:spPr>
          <a:xfrm flipH="1">
            <a:off x="1203491" y="2967743"/>
            <a:ext cx="420440" cy="403391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EE5FC8F-5E0C-6058-CD0F-814998B31242}"/>
              </a:ext>
            </a:extLst>
          </p:cNvPr>
          <p:cNvCxnSpPr>
            <a:cxnSpLocks/>
            <a:stCxn id="11" idx="3"/>
            <a:endCxn id="19" idx="0"/>
          </p:cNvCxnSpPr>
          <p:nvPr/>
        </p:nvCxnSpPr>
        <p:spPr>
          <a:xfrm flipH="1">
            <a:off x="688755" y="3676604"/>
            <a:ext cx="209266" cy="367194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7844F67-CB48-EA36-2C98-6D2D62B6B000}"/>
              </a:ext>
            </a:extLst>
          </p:cNvPr>
          <p:cNvCxnSpPr>
            <a:cxnSpLocks/>
            <a:stCxn id="11" idx="5"/>
            <a:endCxn id="20" idx="0"/>
          </p:cNvCxnSpPr>
          <p:nvPr/>
        </p:nvCxnSpPr>
        <p:spPr>
          <a:xfrm>
            <a:off x="1203491" y="3676604"/>
            <a:ext cx="221196" cy="367192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73C3D5C-0A70-5034-50D8-F3F1916F104C}"/>
              </a:ext>
            </a:extLst>
          </p:cNvPr>
          <p:cNvCxnSpPr>
            <a:cxnSpLocks/>
            <a:stCxn id="12" idx="3"/>
            <a:endCxn id="21" idx="0"/>
          </p:cNvCxnSpPr>
          <p:nvPr/>
        </p:nvCxnSpPr>
        <p:spPr>
          <a:xfrm flipH="1">
            <a:off x="2140513" y="3676604"/>
            <a:ext cx="221350" cy="367192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5DBDB03-C3BE-6ED8-48BE-DE0BF9336DC4}"/>
              </a:ext>
            </a:extLst>
          </p:cNvPr>
          <p:cNvCxnSpPr>
            <a:cxnSpLocks/>
            <a:stCxn id="12" idx="5"/>
            <a:endCxn id="22" idx="0"/>
          </p:cNvCxnSpPr>
          <p:nvPr/>
        </p:nvCxnSpPr>
        <p:spPr>
          <a:xfrm>
            <a:off x="2667333" y="3676604"/>
            <a:ext cx="199139" cy="367192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8609D1E-EE24-2113-37B3-1C5850086DC2}"/>
              </a:ext>
            </a:extLst>
          </p:cNvPr>
          <p:cNvCxnSpPr>
            <a:cxnSpLocks/>
            <a:stCxn id="13" idx="3"/>
            <a:endCxn id="23" idx="0"/>
          </p:cNvCxnSpPr>
          <p:nvPr/>
        </p:nvCxnSpPr>
        <p:spPr>
          <a:xfrm flipH="1">
            <a:off x="3573329" y="3676604"/>
            <a:ext cx="225302" cy="367192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D58492D-6B78-2F20-B037-B60A8B2541F8}"/>
              </a:ext>
            </a:extLst>
          </p:cNvPr>
          <p:cNvCxnSpPr>
            <a:cxnSpLocks/>
            <a:stCxn id="13" idx="5"/>
            <a:endCxn id="24" idx="0"/>
          </p:cNvCxnSpPr>
          <p:nvPr/>
        </p:nvCxnSpPr>
        <p:spPr>
          <a:xfrm>
            <a:off x="4104101" y="3676604"/>
            <a:ext cx="191075" cy="367191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BF84159-951F-9307-883B-E3DB8EA025D8}"/>
              </a:ext>
            </a:extLst>
          </p:cNvPr>
          <p:cNvCxnSpPr>
            <a:cxnSpLocks/>
            <a:stCxn id="14" idx="3"/>
            <a:endCxn id="25" idx="0"/>
          </p:cNvCxnSpPr>
          <p:nvPr/>
        </p:nvCxnSpPr>
        <p:spPr>
          <a:xfrm flipH="1">
            <a:off x="4987043" y="3676603"/>
            <a:ext cx="248356" cy="367192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DBDA5BD-76A1-E3F0-0D56-4E9785296282}"/>
              </a:ext>
            </a:extLst>
          </p:cNvPr>
          <p:cNvCxnSpPr>
            <a:cxnSpLocks/>
            <a:stCxn id="14" idx="5"/>
            <a:endCxn id="26" idx="0"/>
          </p:cNvCxnSpPr>
          <p:nvPr/>
        </p:nvCxnSpPr>
        <p:spPr>
          <a:xfrm>
            <a:off x="5540869" y="3676603"/>
            <a:ext cx="183011" cy="367191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0865083-3371-743E-8667-03B1B38E80D7}"/>
              </a:ext>
            </a:extLst>
          </p:cNvPr>
          <p:cNvCxnSpPr>
            <a:cxnSpLocks/>
            <a:stCxn id="15" idx="3"/>
            <a:endCxn id="27" idx="0"/>
          </p:cNvCxnSpPr>
          <p:nvPr/>
        </p:nvCxnSpPr>
        <p:spPr>
          <a:xfrm flipH="1">
            <a:off x="6439706" y="3676602"/>
            <a:ext cx="248497" cy="367191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3DC9AD3-8842-D28B-E4A0-81816B061194}"/>
              </a:ext>
            </a:extLst>
          </p:cNvPr>
          <p:cNvCxnSpPr>
            <a:cxnSpLocks/>
            <a:stCxn id="15" idx="5"/>
            <a:endCxn id="28" idx="0"/>
          </p:cNvCxnSpPr>
          <p:nvPr/>
        </p:nvCxnSpPr>
        <p:spPr>
          <a:xfrm>
            <a:off x="6993673" y="3676602"/>
            <a:ext cx="153992" cy="367190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96BCA83-7811-537F-9C69-8DC0EC566F82}"/>
              </a:ext>
            </a:extLst>
          </p:cNvPr>
          <p:cNvCxnSpPr>
            <a:cxnSpLocks/>
            <a:stCxn id="16" idx="3"/>
            <a:endCxn id="29" idx="0"/>
          </p:cNvCxnSpPr>
          <p:nvPr/>
        </p:nvCxnSpPr>
        <p:spPr>
          <a:xfrm flipH="1">
            <a:off x="7896827" y="3676602"/>
            <a:ext cx="212108" cy="367190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05CD41C-59CE-336C-C72A-6B182C2BAC6C}"/>
              </a:ext>
            </a:extLst>
          </p:cNvPr>
          <p:cNvCxnSpPr>
            <a:cxnSpLocks/>
            <a:stCxn id="16" idx="5"/>
            <a:endCxn id="30" idx="0"/>
          </p:cNvCxnSpPr>
          <p:nvPr/>
        </p:nvCxnSpPr>
        <p:spPr>
          <a:xfrm>
            <a:off x="8414405" y="3676602"/>
            <a:ext cx="213584" cy="367190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B443F80-3F47-4182-18F7-75D7465907B1}"/>
              </a:ext>
            </a:extLst>
          </p:cNvPr>
          <p:cNvCxnSpPr>
            <a:cxnSpLocks/>
            <a:stCxn id="17" idx="3"/>
            <a:endCxn id="31" idx="0"/>
          </p:cNvCxnSpPr>
          <p:nvPr/>
        </p:nvCxnSpPr>
        <p:spPr>
          <a:xfrm flipH="1">
            <a:off x="9314307" y="3676601"/>
            <a:ext cx="233390" cy="367191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DE01FEF-6190-E7F0-2CA5-F33A830590BE}"/>
              </a:ext>
            </a:extLst>
          </p:cNvPr>
          <p:cNvCxnSpPr>
            <a:cxnSpLocks/>
            <a:stCxn id="17" idx="5"/>
            <a:endCxn id="32" idx="0"/>
          </p:cNvCxnSpPr>
          <p:nvPr/>
        </p:nvCxnSpPr>
        <p:spPr>
          <a:xfrm>
            <a:off x="9853167" y="3676601"/>
            <a:ext cx="198321" cy="367191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E1EDCBB-967E-D270-539F-556072EB6ED6}"/>
              </a:ext>
            </a:extLst>
          </p:cNvPr>
          <p:cNvCxnSpPr>
            <a:cxnSpLocks/>
            <a:stCxn id="18" idx="3"/>
            <a:endCxn id="33" idx="0"/>
          </p:cNvCxnSpPr>
          <p:nvPr/>
        </p:nvCxnSpPr>
        <p:spPr>
          <a:xfrm flipH="1">
            <a:off x="10788669" y="3676601"/>
            <a:ext cx="200788" cy="367190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F9AFA1A-BB1C-D5F5-840C-9EA9FBF40F93}"/>
              </a:ext>
            </a:extLst>
          </p:cNvPr>
          <p:cNvCxnSpPr>
            <a:cxnSpLocks/>
            <a:stCxn id="18" idx="5"/>
            <a:endCxn id="34" idx="0"/>
          </p:cNvCxnSpPr>
          <p:nvPr/>
        </p:nvCxnSpPr>
        <p:spPr>
          <a:xfrm>
            <a:off x="11294927" y="3676601"/>
            <a:ext cx="209568" cy="367190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5EEFF91-EA88-5A62-5692-642553041CAD}"/>
              </a:ext>
            </a:extLst>
          </p:cNvPr>
          <p:cNvCxnSpPr>
            <a:cxnSpLocks/>
            <a:stCxn id="10" idx="5"/>
            <a:endCxn id="18" idx="1"/>
          </p:cNvCxnSpPr>
          <p:nvPr/>
        </p:nvCxnSpPr>
        <p:spPr>
          <a:xfrm>
            <a:off x="10568070" y="2971751"/>
            <a:ext cx="421387" cy="399380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75CB508-27A7-3F95-62E3-54FF3DDAA63B}"/>
              </a:ext>
            </a:extLst>
          </p:cNvPr>
          <p:cNvCxnSpPr>
            <a:cxnSpLocks/>
            <a:stCxn id="6" idx="6"/>
            <a:endCxn id="10" idx="1"/>
          </p:cNvCxnSpPr>
          <p:nvPr/>
        </p:nvCxnSpPr>
        <p:spPr>
          <a:xfrm>
            <a:off x="9191562" y="2085093"/>
            <a:ext cx="1071038" cy="581188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37C581-ECC1-6DC9-4F83-6F09103A8670}"/>
              </a:ext>
            </a:extLst>
          </p:cNvPr>
          <p:cNvCxnSpPr>
            <a:cxnSpLocks/>
            <a:stCxn id="82" idx="3"/>
            <a:endCxn id="6" idx="1"/>
          </p:cNvCxnSpPr>
          <p:nvPr/>
        </p:nvCxnSpPr>
        <p:spPr>
          <a:xfrm>
            <a:off x="7241183" y="1335876"/>
            <a:ext cx="1581644" cy="596482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4FEC1CC-15CD-AF7F-032D-4583A2E531D3}"/>
              </a:ext>
            </a:extLst>
          </p:cNvPr>
          <p:cNvCxnSpPr>
            <a:cxnSpLocks/>
            <a:stCxn id="5" idx="6"/>
            <a:endCxn id="8" idx="1"/>
          </p:cNvCxnSpPr>
          <p:nvPr/>
        </p:nvCxnSpPr>
        <p:spPr>
          <a:xfrm>
            <a:off x="3432441" y="2085093"/>
            <a:ext cx="1069042" cy="577180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B90968A-EF6A-4D31-D858-153F23D14B1B}"/>
              </a:ext>
            </a:extLst>
          </p:cNvPr>
          <p:cNvCxnSpPr>
            <a:cxnSpLocks/>
            <a:stCxn id="6" idx="2"/>
            <a:endCxn id="9" idx="7"/>
          </p:cNvCxnSpPr>
          <p:nvPr/>
        </p:nvCxnSpPr>
        <p:spPr>
          <a:xfrm flipH="1">
            <a:off x="7684505" y="2085093"/>
            <a:ext cx="1075057" cy="577179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B695A7E-02AF-7761-7180-5C3A2CDF88AD}"/>
              </a:ext>
            </a:extLst>
          </p:cNvPr>
          <p:cNvCxnSpPr>
            <a:cxnSpLocks/>
            <a:stCxn id="9" idx="3"/>
            <a:endCxn id="15" idx="7"/>
          </p:cNvCxnSpPr>
          <p:nvPr/>
        </p:nvCxnSpPr>
        <p:spPr>
          <a:xfrm flipH="1">
            <a:off x="6993673" y="2967742"/>
            <a:ext cx="385362" cy="403390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AFB515D-615C-224B-2EC0-CB77540D4A61}"/>
              </a:ext>
            </a:extLst>
          </p:cNvPr>
          <p:cNvCxnSpPr>
            <a:cxnSpLocks/>
            <a:stCxn id="9" idx="5"/>
            <a:endCxn id="16" idx="1"/>
          </p:cNvCxnSpPr>
          <p:nvPr/>
        </p:nvCxnSpPr>
        <p:spPr>
          <a:xfrm>
            <a:off x="7684505" y="2967742"/>
            <a:ext cx="424430" cy="403390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258B917-CFB6-2188-3184-0B60BF50DE3E}"/>
              </a:ext>
            </a:extLst>
          </p:cNvPr>
          <p:cNvCxnSpPr>
            <a:cxnSpLocks/>
            <a:stCxn id="10" idx="3"/>
            <a:endCxn id="17" idx="7"/>
          </p:cNvCxnSpPr>
          <p:nvPr/>
        </p:nvCxnSpPr>
        <p:spPr>
          <a:xfrm flipH="1">
            <a:off x="9853167" y="2971751"/>
            <a:ext cx="409433" cy="399380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9791B0F-C319-2748-1A26-121043A1386F}"/>
              </a:ext>
            </a:extLst>
          </p:cNvPr>
          <p:cNvCxnSpPr>
            <a:cxnSpLocks/>
            <a:stCxn id="8" idx="5"/>
            <a:endCxn id="14" idx="1"/>
          </p:cNvCxnSpPr>
          <p:nvPr/>
        </p:nvCxnSpPr>
        <p:spPr>
          <a:xfrm>
            <a:off x="4806953" y="2967743"/>
            <a:ext cx="428446" cy="403390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2D1C402-E2C7-BA2B-5BAD-69155A072CE6}"/>
              </a:ext>
            </a:extLst>
          </p:cNvPr>
          <p:cNvCxnSpPr>
            <a:cxnSpLocks/>
            <a:stCxn id="8" idx="3"/>
            <a:endCxn id="13" idx="7"/>
          </p:cNvCxnSpPr>
          <p:nvPr/>
        </p:nvCxnSpPr>
        <p:spPr>
          <a:xfrm flipH="1">
            <a:off x="4104101" y="2967743"/>
            <a:ext cx="397382" cy="403391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07EDE49-56E3-D7A9-6A12-547887968F55}"/>
              </a:ext>
            </a:extLst>
          </p:cNvPr>
          <p:cNvCxnSpPr>
            <a:cxnSpLocks/>
            <a:stCxn id="7" idx="5"/>
            <a:endCxn id="12" idx="1"/>
          </p:cNvCxnSpPr>
          <p:nvPr/>
        </p:nvCxnSpPr>
        <p:spPr>
          <a:xfrm>
            <a:off x="1929401" y="2967743"/>
            <a:ext cx="432462" cy="403391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F65ADF6-0DF7-60D7-483C-6F868E78C113}"/>
              </a:ext>
            </a:extLst>
          </p:cNvPr>
          <p:cNvCxnSpPr>
            <a:cxnSpLocks/>
          </p:cNvCxnSpPr>
          <p:nvPr/>
        </p:nvCxnSpPr>
        <p:spPr>
          <a:xfrm flipV="1">
            <a:off x="558790" y="4651847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BD33D22-E219-5F27-1042-9943642280B4}"/>
              </a:ext>
            </a:extLst>
          </p:cNvPr>
          <p:cNvCxnSpPr>
            <a:cxnSpLocks/>
          </p:cNvCxnSpPr>
          <p:nvPr/>
        </p:nvCxnSpPr>
        <p:spPr>
          <a:xfrm flipV="1">
            <a:off x="558789" y="4817555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6F830A2-EF15-8531-435F-1FC81457BC3C}"/>
              </a:ext>
            </a:extLst>
          </p:cNvPr>
          <p:cNvCxnSpPr>
            <a:cxnSpLocks/>
          </p:cNvCxnSpPr>
          <p:nvPr/>
        </p:nvCxnSpPr>
        <p:spPr>
          <a:xfrm flipV="1">
            <a:off x="558789" y="4983263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9963EA50-8A95-A8DC-C978-4976BC3799E0}"/>
              </a:ext>
            </a:extLst>
          </p:cNvPr>
          <p:cNvSpPr/>
          <p:nvPr/>
        </p:nvSpPr>
        <p:spPr>
          <a:xfrm>
            <a:off x="4950812" y="1133678"/>
            <a:ext cx="2290371" cy="40439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Final consumer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3949953-E8E1-30E4-098C-98A4E4A17452}"/>
              </a:ext>
            </a:extLst>
          </p:cNvPr>
          <p:cNvSpPr>
            <a:spLocks noChangeAspect="1"/>
          </p:cNvSpPr>
          <p:nvPr/>
        </p:nvSpPr>
        <p:spPr>
          <a:xfrm>
            <a:off x="520909" y="1130853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153867-86E1-1E0D-A071-04E1F7BA8E98}"/>
              </a:ext>
            </a:extLst>
          </p:cNvPr>
          <p:cNvSpPr txBox="1"/>
          <p:nvPr/>
        </p:nvSpPr>
        <p:spPr>
          <a:xfrm>
            <a:off x="1023114" y="1208354"/>
            <a:ext cx="133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307CBB9-D758-E272-1504-6CF47B0A3ACA}"/>
              </a:ext>
            </a:extLst>
          </p:cNvPr>
          <p:cNvSpPr txBox="1"/>
          <p:nvPr/>
        </p:nvSpPr>
        <p:spPr>
          <a:xfrm>
            <a:off x="555780" y="781344"/>
            <a:ext cx="133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48810D7-6899-0551-AB58-9212AD8AEC85}"/>
              </a:ext>
            </a:extLst>
          </p:cNvPr>
          <p:cNvCxnSpPr>
            <a:cxnSpLocks/>
          </p:cNvCxnSpPr>
          <p:nvPr/>
        </p:nvCxnSpPr>
        <p:spPr>
          <a:xfrm flipH="1">
            <a:off x="10020169" y="1502172"/>
            <a:ext cx="360000" cy="0"/>
          </a:xfrm>
          <a:prstGeom prst="straightConnector1">
            <a:avLst/>
          </a:prstGeom>
          <a:ln w="5715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F0F684C-C3A1-C68B-5267-5BAA5FAB831B}"/>
              </a:ext>
            </a:extLst>
          </p:cNvPr>
          <p:cNvSpPr txBox="1"/>
          <p:nvPr/>
        </p:nvSpPr>
        <p:spPr>
          <a:xfrm>
            <a:off x="10440277" y="1363673"/>
            <a:ext cx="11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CD6652F-5E5F-0DE1-B240-059E07449AF4}"/>
              </a:ext>
            </a:extLst>
          </p:cNvPr>
          <p:cNvSpPr txBox="1"/>
          <p:nvPr/>
        </p:nvSpPr>
        <p:spPr>
          <a:xfrm>
            <a:off x="10052886" y="1072439"/>
            <a:ext cx="11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</a:p>
        </p:txBody>
      </p:sp>
    </p:spTree>
    <p:extLst>
      <p:ext uri="{BB962C8B-B14F-4D97-AF65-F5344CB8AC3E}">
        <p14:creationId xmlns:p14="http://schemas.microsoft.com/office/powerpoint/2010/main" val="15832381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75A96-4520-3277-1794-8012BAA6A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F5CE0CB7-B89D-D5F9-346A-D42C582E5ED5}"/>
              </a:ext>
            </a:extLst>
          </p:cNvPr>
          <p:cNvSpPr>
            <a:spLocks noChangeAspect="1"/>
          </p:cNvSpPr>
          <p:nvPr/>
        </p:nvSpPr>
        <p:spPr>
          <a:xfrm>
            <a:off x="3000441" y="1869093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F8814B-4123-9D97-637A-723B1FFE2139}"/>
              </a:ext>
            </a:extLst>
          </p:cNvPr>
          <p:cNvSpPr>
            <a:spLocks noChangeAspect="1"/>
          </p:cNvSpPr>
          <p:nvPr/>
        </p:nvSpPr>
        <p:spPr>
          <a:xfrm>
            <a:off x="8759562" y="1869093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8A2B2C-EFBA-8F09-FF4C-F2C917933F4C}"/>
              </a:ext>
            </a:extLst>
          </p:cNvPr>
          <p:cNvSpPr>
            <a:spLocks noChangeAspect="1"/>
          </p:cNvSpPr>
          <p:nvPr/>
        </p:nvSpPr>
        <p:spPr>
          <a:xfrm>
            <a:off x="1560666" y="2599008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CAB73E9-DF41-6981-2699-DF9F28B173A5}"/>
              </a:ext>
            </a:extLst>
          </p:cNvPr>
          <p:cNvSpPr>
            <a:spLocks noChangeAspect="1"/>
          </p:cNvSpPr>
          <p:nvPr/>
        </p:nvSpPr>
        <p:spPr>
          <a:xfrm>
            <a:off x="4438218" y="2599008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4376BF6-297A-0B5E-0EC7-A288BC581FD5}"/>
              </a:ext>
            </a:extLst>
          </p:cNvPr>
          <p:cNvSpPr>
            <a:spLocks noChangeAspect="1"/>
          </p:cNvSpPr>
          <p:nvPr/>
        </p:nvSpPr>
        <p:spPr>
          <a:xfrm>
            <a:off x="7315770" y="2599007"/>
            <a:ext cx="432000" cy="432000"/>
          </a:xfrm>
          <a:prstGeom prst="ellipse">
            <a:avLst/>
          </a:prstGeom>
          <a:solidFill>
            <a:srgbClr val="054A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AAF09AB-F88A-D15D-760F-2BCC51061CAF}"/>
              </a:ext>
            </a:extLst>
          </p:cNvPr>
          <p:cNvSpPr>
            <a:spLocks noChangeAspect="1"/>
          </p:cNvSpPr>
          <p:nvPr/>
        </p:nvSpPr>
        <p:spPr>
          <a:xfrm>
            <a:off x="10199335" y="2603016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2652CB7-D128-C48D-C664-FCECD6D60215}"/>
              </a:ext>
            </a:extLst>
          </p:cNvPr>
          <p:cNvSpPr>
            <a:spLocks noChangeAspect="1"/>
          </p:cNvSpPr>
          <p:nvPr/>
        </p:nvSpPr>
        <p:spPr>
          <a:xfrm>
            <a:off x="834756" y="3307869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0354DD-3DAA-5289-F4D2-5EB1CAA12D4E}"/>
              </a:ext>
            </a:extLst>
          </p:cNvPr>
          <p:cNvSpPr>
            <a:spLocks noChangeAspect="1"/>
          </p:cNvSpPr>
          <p:nvPr/>
        </p:nvSpPr>
        <p:spPr>
          <a:xfrm>
            <a:off x="2298598" y="3307869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E71DB5-5972-D392-64EA-5865D294E537}"/>
              </a:ext>
            </a:extLst>
          </p:cNvPr>
          <p:cNvSpPr>
            <a:spLocks noChangeAspect="1"/>
          </p:cNvSpPr>
          <p:nvPr/>
        </p:nvSpPr>
        <p:spPr>
          <a:xfrm>
            <a:off x="3735366" y="3307869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77ACC2D-EDEA-11C7-2F17-0F2C3F0D3087}"/>
              </a:ext>
            </a:extLst>
          </p:cNvPr>
          <p:cNvSpPr>
            <a:spLocks noChangeAspect="1"/>
          </p:cNvSpPr>
          <p:nvPr/>
        </p:nvSpPr>
        <p:spPr>
          <a:xfrm>
            <a:off x="5172134" y="3307868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A780D78-7A39-3BFD-9442-DE9F3DC0DAA5}"/>
              </a:ext>
            </a:extLst>
          </p:cNvPr>
          <p:cNvSpPr>
            <a:spLocks noChangeAspect="1"/>
          </p:cNvSpPr>
          <p:nvPr/>
        </p:nvSpPr>
        <p:spPr>
          <a:xfrm>
            <a:off x="6624938" y="3307867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68DAD1F-E0E5-6673-54C4-F9DF726E3FD5}"/>
              </a:ext>
            </a:extLst>
          </p:cNvPr>
          <p:cNvSpPr>
            <a:spLocks noChangeAspect="1"/>
          </p:cNvSpPr>
          <p:nvPr/>
        </p:nvSpPr>
        <p:spPr>
          <a:xfrm>
            <a:off x="8045670" y="3307867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6BE0D8-AAB6-3CA2-FBB9-8F43C4C9F517}"/>
              </a:ext>
            </a:extLst>
          </p:cNvPr>
          <p:cNvSpPr>
            <a:spLocks noChangeAspect="1"/>
          </p:cNvSpPr>
          <p:nvPr/>
        </p:nvSpPr>
        <p:spPr>
          <a:xfrm>
            <a:off x="9484432" y="3307866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7A05E9D-1BE9-043C-5CA3-BE04F5393002}"/>
              </a:ext>
            </a:extLst>
          </p:cNvPr>
          <p:cNvSpPr>
            <a:spLocks noChangeAspect="1"/>
          </p:cNvSpPr>
          <p:nvPr/>
        </p:nvSpPr>
        <p:spPr>
          <a:xfrm>
            <a:off x="10926192" y="3307866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E83AA20-0146-4078-8D0F-D06D519A1D3F}"/>
              </a:ext>
            </a:extLst>
          </p:cNvPr>
          <p:cNvSpPr>
            <a:spLocks noChangeAspect="1"/>
          </p:cNvSpPr>
          <p:nvPr/>
        </p:nvSpPr>
        <p:spPr>
          <a:xfrm>
            <a:off x="472755" y="4043798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FE46BD5-3436-51CC-CFD2-03E09034FECF}"/>
              </a:ext>
            </a:extLst>
          </p:cNvPr>
          <p:cNvSpPr>
            <a:spLocks noChangeAspect="1"/>
          </p:cNvSpPr>
          <p:nvPr/>
        </p:nvSpPr>
        <p:spPr>
          <a:xfrm>
            <a:off x="1208687" y="4043796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3423BA3-31CA-25AD-D1FB-D7F7C41D65CE}"/>
              </a:ext>
            </a:extLst>
          </p:cNvPr>
          <p:cNvSpPr>
            <a:spLocks noChangeAspect="1"/>
          </p:cNvSpPr>
          <p:nvPr/>
        </p:nvSpPr>
        <p:spPr>
          <a:xfrm>
            <a:off x="1924513" y="4043796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2923289-44CB-06B0-B359-A5554508C9FB}"/>
              </a:ext>
            </a:extLst>
          </p:cNvPr>
          <p:cNvSpPr>
            <a:spLocks noChangeAspect="1"/>
          </p:cNvSpPr>
          <p:nvPr/>
        </p:nvSpPr>
        <p:spPr>
          <a:xfrm>
            <a:off x="2650472" y="4043796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844F412-18E4-6E08-140F-E1797F3562D4}"/>
              </a:ext>
            </a:extLst>
          </p:cNvPr>
          <p:cNvSpPr>
            <a:spLocks noChangeAspect="1"/>
          </p:cNvSpPr>
          <p:nvPr/>
        </p:nvSpPr>
        <p:spPr>
          <a:xfrm>
            <a:off x="3357329" y="4043796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F36244-191D-825B-7198-7F3AAB21F3B3}"/>
              </a:ext>
            </a:extLst>
          </p:cNvPr>
          <p:cNvSpPr>
            <a:spLocks noChangeAspect="1"/>
          </p:cNvSpPr>
          <p:nvPr/>
        </p:nvSpPr>
        <p:spPr>
          <a:xfrm>
            <a:off x="4079176" y="4043795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819FB9B-06A4-72ED-8A55-777160B25C41}"/>
              </a:ext>
            </a:extLst>
          </p:cNvPr>
          <p:cNvSpPr>
            <a:spLocks noChangeAspect="1"/>
          </p:cNvSpPr>
          <p:nvPr/>
        </p:nvSpPr>
        <p:spPr>
          <a:xfrm>
            <a:off x="4771043" y="4043795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2366AD-D4AA-2066-6C3E-EF075F6AE5AA}"/>
              </a:ext>
            </a:extLst>
          </p:cNvPr>
          <p:cNvSpPr>
            <a:spLocks noChangeAspect="1"/>
          </p:cNvSpPr>
          <p:nvPr/>
        </p:nvSpPr>
        <p:spPr>
          <a:xfrm>
            <a:off x="5507880" y="4043794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3D16A5B-164E-F16F-BB6F-C20208D580A3}"/>
              </a:ext>
            </a:extLst>
          </p:cNvPr>
          <p:cNvSpPr>
            <a:spLocks noChangeAspect="1"/>
          </p:cNvSpPr>
          <p:nvPr/>
        </p:nvSpPr>
        <p:spPr>
          <a:xfrm>
            <a:off x="6223706" y="4043793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915C1E6-B731-1753-82E1-20D79E1DDE18}"/>
              </a:ext>
            </a:extLst>
          </p:cNvPr>
          <p:cNvSpPr>
            <a:spLocks noChangeAspect="1"/>
          </p:cNvSpPr>
          <p:nvPr/>
        </p:nvSpPr>
        <p:spPr>
          <a:xfrm>
            <a:off x="6949665" y="4043792"/>
            <a:ext cx="396000" cy="396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33C3C6-9A79-1039-7530-769E57249373}"/>
              </a:ext>
            </a:extLst>
          </p:cNvPr>
          <p:cNvSpPr>
            <a:spLocks noChangeAspect="1"/>
          </p:cNvSpPr>
          <p:nvPr/>
        </p:nvSpPr>
        <p:spPr>
          <a:xfrm>
            <a:off x="7680827" y="4043792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5844878-1625-6A18-3F85-2DF34AC14CF1}"/>
              </a:ext>
            </a:extLst>
          </p:cNvPr>
          <p:cNvSpPr>
            <a:spLocks noChangeAspect="1"/>
          </p:cNvSpPr>
          <p:nvPr/>
        </p:nvSpPr>
        <p:spPr>
          <a:xfrm>
            <a:off x="8411989" y="4043792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03E6483-E9B8-5E29-E1C8-DD960845B0F9}"/>
              </a:ext>
            </a:extLst>
          </p:cNvPr>
          <p:cNvSpPr>
            <a:spLocks noChangeAspect="1"/>
          </p:cNvSpPr>
          <p:nvPr/>
        </p:nvSpPr>
        <p:spPr>
          <a:xfrm>
            <a:off x="9098307" y="4043792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BE436E3-ECFF-25C9-CBD5-5E97F381A497}"/>
              </a:ext>
            </a:extLst>
          </p:cNvPr>
          <p:cNvSpPr>
            <a:spLocks noChangeAspect="1"/>
          </p:cNvSpPr>
          <p:nvPr/>
        </p:nvSpPr>
        <p:spPr>
          <a:xfrm>
            <a:off x="9835488" y="4043792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6E595FE-980B-60B2-910F-330A0B97124A}"/>
              </a:ext>
            </a:extLst>
          </p:cNvPr>
          <p:cNvSpPr>
            <a:spLocks noChangeAspect="1"/>
          </p:cNvSpPr>
          <p:nvPr/>
        </p:nvSpPr>
        <p:spPr>
          <a:xfrm>
            <a:off x="10572669" y="4043791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61795ED-14AD-7846-D630-C6F93AE43BD3}"/>
              </a:ext>
            </a:extLst>
          </p:cNvPr>
          <p:cNvSpPr>
            <a:spLocks noChangeAspect="1"/>
          </p:cNvSpPr>
          <p:nvPr/>
        </p:nvSpPr>
        <p:spPr>
          <a:xfrm>
            <a:off x="11288495" y="4043791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A1B9552-B08E-4F97-541B-17E5DFA9E127}"/>
              </a:ext>
            </a:extLst>
          </p:cNvPr>
          <p:cNvCxnSpPr>
            <a:cxnSpLocks/>
            <a:stCxn id="82" idx="1"/>
            <a:endCxn id="5" idx="7"/>
          </p:cNvCxnSpPr>
          <p:nvPr/>
        </p:nvCxnSpPr>
        <p:spPr>
          <a:xfrm flipH="1">
            <a:off x="3369176" y="1335876"/>
            <a:ext cx="1581636" cy="596482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5FCE14C-118D-DEDD-47EF-1FE217258D35}"/>
              </a:ext>
            </a:extLst>
          </p:cNvPr>
          <p:cNvCxnSpPr>
            <a:cxnSpLocks/>
            <a:stCxn id="5" idx="2"/>
            <a:endCxn id="7" idx="7"/>
          </p:cNvCxnSpPr>
          <p:nvPr/>
        </p:nvCxnSpPr>
        <p:spPr>
          <a:xfrm flipH="1">
            <a:off x="1929401" y="2085093"/>
            <a:ext cx="1071040" cy="577180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965BF4-EA69-C8ED-080D-A228CA7726A4}"/>
              </a:ext>
            </a:extLst>
          </p:cNvPr>
          <p:cNvCxnSpPr>
            <a:cxnSpLocks/>
            <a:stCxn id="7" idx="3"/>
            <a:endCxn id="11" idx="7"/>
          </p:cNvCxnSpPr>
          <p:nvPr/>
        </p:nvCxnSpPr>
        <p:spPr>
          <a:xfrm flipH="1">
            <a:off x="1203491" y="2967743"/>
            <a:ext cx="420440" cy="403391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ADA34F4-9AB1-5C56-052E-0FEE55FC7AC9}"/>
              </a:ext>
            </a:extLst>
          </p:cNvPr>
          <p:cNvCxnSpPr>
            <a:cxnSpLocks/>
            <a:stCxn id="11" idx="3"/>
            <a:endCxn id="19" idx="0"/>
          </p:cNvCxnSpPr>
          <p:nvPr/>
        </p:nvCxnSpPr>
        <p:spPr>
          <a:xfrm flipH="1">
            <a:off x="688755" y="3676604"/>
            <a:ext cx="209266" cy="367194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0DE3E17-4EAB-AFFB-B9F3-D352B9965402}"/>
              </a:ext>
            </a:extLst>
          </p:cNvPr>
          <p:cNvCxnSpPr>
            <a:cxnSpLocks/>
            <a:stCxn id="11" idx="5"/>
            <a:endCxn id="20" idx="0"/>
          </p:cNvCxnSpPr>
          <p:nvPr/>
        </p:nvCxnSpPr>
        <p:spPr>
          <a:xfrm>
            <a:off x="1203491" y="3676604"/>
            <a:ext cx="221196" cy="367192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B12DB8A-7CE6-1EA6-5461-185006765B2D}"/>
              </a:ext>
            </a:extLst>
          </p:cNvPr>
          <p:cNvCxnSpPr>
            <a:cxnSpLocks/>
            <a:stCxn id="12" idx="3"/>
            <a:endCxn id="21" idx="0"/>
          </p:cNvCxnSpPr>
          <p:nvPr/>
        </p:nvCxnSpPr>
        <p:spPr>
          <a:xfrm flipH="1">
            <a:off x="2140513" y="3676604"/>
            <a:ext cx="221350" cy="367192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13BFD22-078A-B625-45F4-A5A21EAC4F84}"/>
              </a:ext>
            </a:extLst>
          </p:cNvPr>
          <p:cNvCxnSpPr>
            <a:cxnSpLocks/>
            <a:stCxn id="12" idx="5"/>
            <a:endCxn id="22" idx="0"/>
          </p:cNvCxnSpPr>
          <p:nvPr/>
        </p:nvCxnSpPr>
        <p:spPr>
          <a:xfrm>
            <a:off x="2667333" y="3676604"/>
            <a:ext cx="199139" cy="367192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6B3246E-D089-B585-7EBB-ACFF2E0301BA}"/>
              </a:ext>
            </a:extLst>
          </p:cNvPr>
          <p:cNvCxnSpPr>
            <a:cxnSpLocks/>
            <a:stCxn id="13" idx="3"/>
            <a:endCxn id="23" idx="0"/>
          </p:cNvCxnSpPr>
          <p:nvPr/>
        </p:nvCxnSpPr>
        <p:spPr>
          <a:xfrm flipH="1">
            <a:off x="3573329" y="3676604"/>
            <a:ext cx="225302" cy="367192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65A6670-454C-0A3E-E743-3418817BC6A9}"/>
              </a:ext>
            </a:extLst>
          </p:cNvPr>
          <p:cNvCxnSpPr>
            <a:cxnSpLocks/>
            <a:stCxn id="13" idx="5"/>
            <a:endCxn id="24" idx="0"/>
          </p:cNvCxnSpPr>
          <p:nvPr/>
        </p:nvCxnSpPr>
        <p:spPr>
          <a:xfrm>
            <a:off x="4104101" y="3676604"/>
            <a:ext cx="191075" cy="367191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AEB4046-EAA6-29D4-43AE-5B6C5957675A}"/>
              </a:ext>
            </a:extLst>
          </p:cNvPr>
          <p:cNvCxnSpPr>
            <a:cxnSpLocks/>
            <a:stCxn id="14" idx="3"/>
            <a:endCxn id="25" idx="0"/>
          </p:cNvCxnSpPr>
          <p:nvPr/>
        </p:nvCxnSpPr>
        <p:spPr>
          <a:xfrm flipH="1">
            <a:off x="4987043" y="3676603"/>
            <a:ext cx="248356" cy="367192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C6EAAE0-A56D-276D-03A8-19924A0921A7}"/>
              </a:ext>
            </a:extLst>
          </p:cNvPr>
          <p:cNvCxnSpPr>
            <a:cxnSpLocks/>
            <a:stCxn id="14" idx="5"/>
            <a:endCxn id="26" idx="0"/>
          </p:cNvCxnSpPr>
          <p:nvPr/>
        </p:nvCxnSpPr>
        <p:spPr>
          <a:xfrm>
            <a:off x="5540869" y="3676603"/>
            <a:ext cx="183011" cy="367191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383AE58-3EC2-AC1B-F06A-0CF670A5AA0E}"/>
              </a:ext>
            </a:extLst>
          </p:cNvPr>
          <p:cNvCxnSpPr>
            <a:cxnSpLocks/>
            <a:stCxn id="15" idx="3"/>
            <a:endCxn id="27" idx="0"/>
          </p:cNvCxnSpPr>
          <p:nvPr/>
        </p:nvCxnSpPr>
        <p:spPr>
          <a:xfrm flipH="1">
            <a:off x="6439706" y="3676602"/>
            <a:ext cx="248497" cy="367191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8EB3FC7-F076-762E-1B7D-4E914221AA56}"/>
              </a:ext>
            </a:extLst>
          </p:cNvPr>
          <p:cNvCxnSpPr>
            <a:cxnSpLocks/>
            <a:stCxn id="15" idx="5"/>
            <a:endCxn id="28" idx="0"/>
          </p:cNvCxnSpPr>
          <p:nvPr/>
        </p:nvCxnSpPr>
        <p:spPr>
          <a:xfrm>
            <a:off x="6993673" y="3676602"/>
            <a:ext cx="153992" cy="36719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D0FC98D-AC4F-AC9D-32C8-DE1E99E4F4DC}"/>
              </a:ext>
            </a:extLst>
          </p:cNvPr>
          <p:cNvCxnSpPr>
            <a:cxnSpLocks/>
            <a:stCxn id="16" idx="3"/>
            <a:endCxn id="29" idx="0"/>
          </p:cNvCxnSpPr>
          <p:nvPr/>
        </p:nvCxnSpPr>
        <p:spPr>
          <a:xfrm flipH="1">
            <a:off x="7896827" y="3676602"/>
            <a:ext cx="212108" cy="36719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A37D89B-6FF3-6BB2-02D3-0809344DA22F}"/>
              </a:ext>
            </a:extLst>
          </p:cNvPr>
          <p:cNvCxnSpPr>
            <a:cxnSpLocks/>
            <a:stCxn id="16" idx="5"/>
            <a:endCxn id="30" idx="0"/>
          </p:cNvCxnSpPr>
          <p:nvPr/>
        </p:nvCxnSpPr>
        <p:spPr>
          <a:xfrm>
            <a:off x="8414405" y="3676602"/>
            <a:ext cx="213584" cy="36719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0E5B47E-7A42-9E81-4B2E-60D47B3D6D1D}"/>
              </a:ext>
            </a:extLst>
          </p:cNvPr>
          <p:cNvCxnSpPr>
            <a:cxnSpLocks/>
            <a:stCxn id="17" idx="3"/>
            <a:endCxn id="31" idx="0"/>
          </p:cNvCxnSpPr>
          <p:nvPr/>
        </p:nvCxnSpPr>
        <p:spPr>
          <a:xfrm flipH="1">
            <a:off x="9314307" y="3676601"/>
            <a:ext cx="233390" cy="367191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CBD0D9C-A3C5-8568-ADD9-BE16A3938EF7}"/>
              </a:ext>
            </a:extLst>
          </p:cNvPr>
          <p:cNvCxnSpPr>
            <a:cxnSpLocks/>
            <a:stCxn id="17" idx="5"/>
            <a:endCxn id="32" idx="0"/>
          </p:cNvCxnSpPr>
          <p:nvPr/>
        </p:nvCxnSpPr>
        <p:spPr>
          <a:xfrm>
            <a:off x="9853167" y="3676601"/>
            <a:ext cx="198321" cy="367191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143B08D-BF46-BC86-2D19-AF1E412C08D4}"/>
              </a:ext>
            </a:extLst>
          </p:cNvPr>
          <p:cNvCxnSpPr>
            <a:cxnSpLocks/>
            <a:stCxn id="18" idx="3"/>
            <a:endCxn id="33" idx="0"/>
          </p:cNvCxnSpPr>
          <p:nvPr/>
        </p:nvCxnSpPr>
        <p:spPr>
          <a:xfrm flipH="1">
            <a:off x="10788669" y="3676601"/>
            <a:ext cx="200788" cy="36719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4E2BD98-048B-2981-1407-2BB9EC32530C}"/>
              </a:ext>
            </a:extLst>
          </p:cNvPr>
          <p:cNvCxnSpPr>
            <a:cxnSpLocks/>
            <a:stCxn id="18" idx="5"/>
            <a:endCxn id="34" idx="0"/>
          </p:cNvCxnSpPr>
          <p:nvPr/>
        </p:nvCxnSpPr>
        <p:spPr>
          <a:xfrm>
            <a:off x="11294927" y="3676601"/>
            <a:ext cx="209568" cy="36719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5961311-4D81-42CA-1890-0F41A7E84706}"/>
              </a:ext>
            </a:extLst>
          </p:cNvPr>
          <p:cNvCxnSpPr>
            <a:cxnSpLocks/>
            <a:stCxn id="10" idx="5"/>
            <a:endCxn id="18" idx="1"/>
          </p:cNvCxnSpPr>
          <p:nvPr/>
        </p:nvCxnSpPr>
        <p:spPr>
          <a:xfrm>
            <a:off x="10568070" y="2971751"/>
            <a:ext cx="421387" cy="39938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16AF73F-7CBB-68AB-C175-8A211D797A20}"/>
              </a:ext>
            </a:extLst>
          </p:cNvPr>
          <p:cNvCxnSpPr>
            <a:cxnSpLocks/>
            <a:stCxn id="6" idx="6"/>
            <a:endCxn id="10" idx="1"/>
          </p:cNvCxnSpPr>
          <p:nvPr/>
        </p:nvCxnSpPr>
        <p:spPr>
          <a:xfrm>
            <a:off x="9191562" y="2085093"/>
            <a:ext cx="1071038" cy="581188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1791058-C5DE-3326-0D14-F265E2D7F145}"/>
              </a:ext>
            </a:extLst>
          </p:cNvPr>
          <p:cNvCxnSpPr>
            <a:cxnSpLocks/>
            <a:stCxn id="82" idx="3"/>
            <a:endCxn id="6" idx="1"/>
          </p:cNvCxnSpPr>
          <p:nvPr/>
        </p:nvCxnSpPr>
        <p:spPr>
          <a:xfrm>
            <a:off x="7241183" y="1335876"/>
            <a:ext cx="1581644" cy="596482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7E68369-FAEF-1E8F-0329-D06F7425937E}"/>
              </a:ext>
            </a:extLst>
          </p:cNvPr>
          <p:cNvCxnSpPr>
            <a:cxnSpLocks/>
            <a:stCxn id="5" idx="6"/>
            <a:endCxn id="8" idx="1"/>
          </p:cNvCxnSpPr>
          <p:nvPr/>
        </p:nvCxnSpPr>
        <p:spPr>
          <a:xfrm>
            <a:off x="3432441" y="2085093"/>
            <a:ext cx="1069042" cy="577180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B6ED62A-7197-F345-2DC7-6E4B833D0119}"/>
              </a:ext>
            </a:extLst>
          </p:cNvPr>
          <p:cNvCxnSpPr>
            <a:cxnSpLocks/>
            <a:stCxn id="6" idx="2"/>
            <a:endCxn id="9" idx="7"/>
          </p:cNvCxnSpPr>
          <p:nvPr/>
        </p:nvCxnSpPr>
        <p:spPr>
          <a:xfrm flipH="1">
            <a:off x="7684505" y="2085093"/>
            <a:ext cx="1075057" cy="577179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78477BC-0D02-3DBD-D279-18F6D6489108}"/>
              </a:ext>
            </a:extLst>
          </p:cNvPr>
          <p:cNvCxnSpPr>
            <a:cxnSpLocks/>
            <a:stCxn id="9" idx="3"/>
            <a:endCxn id="15" idx="7"/>
          </p:cNvCxnSpPr>
          <p:nvPr/>
        </p:nvCxnSpPr>
        <p:spPr>
          <a:xfrm flipH="1">
            <a:off x="6993673" y="2967742"/>
            <a:ext cx="385362" cy="40339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60DECE0-8434-A938-2051-7D70E7C9DD87}"/>
              </a:ext>
            </a:extLst>
          </p:cNvPr>
          <p:cNvCxnSpPr>
            <a:cxnSpLocks/>
            <a:stCxn id="9" idx="5"/>
            <a:endCxn id="16" idx="1"/>
          </p:cNvCxnSpPr>
          <p:nvPr/>
        </p:nvCxnSpPr>
        <p:spPr>
          <a:xfrm>
            <a:off x="7684505" y="2967742"/>
            <a:ext cx="424430" cy="40339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BD30CD3-B0CE-688E-0718-5858E36AA2E4}"/>
              </a:ext>
            </a:extLst>
          </p:cNvPr>
          <p:cNvCxnSpPr>
            <a:cxnSpLocks/>
            <a:stCxn id="10" idx="3"/>
            <a:endCxn id="17" idx="7"/>
          </p:cNvCxnSpPr>
          <p:nvPr/>
        </p:nvCxnSpPr>
        <p:spPr>
          <a:xfrm flipH="1">
            <a:off x="9853167" y="2971751"/>
            <a:ext cx="409433" cy="39938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EE8F09F-1E9F-8E91-CD3A-91D629B8282F}"/>
              </a:ext>
            </a:extLst>
          </p:cNvPr>
          <p:cNvCxnSpPr>
            <a:cxnSpLocks/>
            <a:stCxn id="8" idx="5"/>
            <a:endCxn id="14" idx="1"/>
          </p:cNvCxnSpPr>
          <p:nvPr/>
        </p:nvCxnSpPr>
        <p:spPr>
          <a:xfrm>
            <a:off x="4806953" y="2967743"/>
            <a:ext cx="428446" cy="403390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3030383-D99A-876B-4658-1EC1637964A3}"/>
              </a:ext>
            </a:extLst>
          </p:cNvPr>
          <p:cNvCxnSpPr>
            <a:cxnSpLocks/>
            <a:stCxn id="8" idx="3"/>
            <a:endCxn id="13" idx="7"/>
          </p:cNvCxnSpPr>
          <p:nvPr/>
        </p:nvCxnSpPr>
        <p:spPr>
          <a:xfrm flipH="1">
            <a:off x="4104101" y="2967743"/>
            <a:ext cx="397382" cy="403391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EE4FB27-5B13-FC26-8470-0B4126FC0EAA}"/>
              </a:ext>
            </a:extLst>
          </p:cNvPr>
          <p:cNvCxnSpPr>
            <a:cxnSpLocks/>
            <a:stCxn id="7" idx="5"/>
            <a:endCxn id="12" idx="1"/>
          </p:cNvCxnSpPr>
          <p:nvPr/>
        </p:nvCxnSpPr>
        <p:spPr>
          <a:xfrm>
            <a:off x="1929401" y="2967743"/>
            <a:ext cx="432462" cy="403391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186268A-6211-4256-9319-C1041D70D576}"/>
              </a:ext>
            </a:extLst>
          </p:cNvPr>
          <p:cNvCxnSpPr>
            <a:cxnSpLocks/>
          </p:cNvCxnSpPr>
          <p:nvPr/>
        </p:nvCxnSpPr>
        <p:spPr>
          <a:xfrm flipV="1">
            <a:off x="558790" y="4651847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ABC256F-B23A-6979-ED6F-2355DC99FB20}"/>
              </a:ext>
            </a:extLst>
          </p:cNvPr>
          <p:cNvCxnSpPr>
            <a:cxnSpLocks/>
          </p:cNvCxnSpPr>
          <p:nvPr/>
        </p:nvCxnSpPr>
        <p:spPr>
          <a:xfrm flipV="1">
            <a:off x="558789" y="4817555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FD05217-4C53-5B65-56E7-2E02874C22FF}"/>
              </a:ext>
            </a:extLst>
          </p:cNvPr>
          <p:cNvCxnSpPr>
            <a:cxnSpLocks/>
          </p:cNvCxnSpPr>
          <p:nvPr/>
        </p:nvCxnSpPr>
        <p:spPr>
          <a:xfrm flipV="1">
            <a:off x="558789" y="4983263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9E23AA86-C7FD-BE11-FA32-1C3BC961DC56}"/>
              </a:ext>
            </a:extLst>
          </p:cNvPr>
          <p:cNvSpPr/>
          <p:nvPr/>
        </p:nvSpPr>
        <p:spPr>
          <a:xfrm>
            <a:off x="4950812" y="1133678"/>
            <a:ext cx="2290371" cy="40439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Final consumer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C098560-D1EF-7914-B870-5EEF7A67C254}"/>
              </a:ext>
            </a:extLst>
          </p:cNvPr>
          <p:cNvSpPr>
            <a:spLocks noChangeAspect="1"/>
          </p:cNvSpPr>
          <p:nvPr/>
        </p:nvSpPr>
        <p:spPr>
          <a:xfrm>
            <a:off x="520909" y="1130853"/>
            <a:ext cx="432000" cy="432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C51D1B-B720-48F3-5F4F-DBCB5BBE8C7D}"/>
              </a:ext>
            </a:extLst>
          </p:cNvPr>
          <p:cNvSpPr txBox="1"/>
          <p:nvPr/>
        </p:nvSpPr>
        <p:spPr>
          <a:xfrm>
            <a:off x="1023114" y="1208354"/>
            <a:ext cx="133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0F00509-33D3-7608-71F3-D53568993FD2}"/>
              </a:ext>
            </a:extLst>
          </p:cNvPr>
          <p:cNvSpPr txBox="1"/>
          <p:nvPr/>
        </p:nvSpPr>
        <p:spPr>
          <a:xfrm>
            <a:off x="555780" y="781344"/>
            <a:ext cx="133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8E906DF-A623-B6AC-91F4-59FE18AC467A}"/>
              </a:ext>
            </a:extLst>
          </p:cNvPr>
          <p:cNvSpPr txBox="1"/>
          <p:nvPr/>
        </p:nvSpPr>
        <p:spPr>
          <a:xfrm>
            <a:off x="10052886" y="1072439"/>
            <a:ext cx="11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B3E70DA-41F4-6BB2-E6CF-C7E068AE3D12}"/>
              </a:ext>
            </a:extLst>
          </p:cNvPr>
          <p:cNvCxnSpPr>
            <a:cxnSpLocks/>
          </p:cNvCxnSpPr>
          <p:nvPr/>
        </p:nvCxnSpPr>
        <p:spPr>
          <a:xfrm flipH="1">
            <a:off x="10020169" y="1820256"/>
            <a:ext cx="360000" cy="0"/>
          </a:xfrm>
          <a:prstGeom prst="straightConnector1">
            <a:avLst/>
          </a:prstGeom>
          <a:ln w="5715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1C30D0F8-859F-6FB4-2C5E-41CB7587245B}"/>
              </a:ext>
            </a:extLst>
          </p:cNvPr>
          <p:cNvSpPr txBox="1"/>
          <p:nvPr/>
        </p:nvSpPr>
        <p:spPr>
          <a:xfrm>
            <a:off x="10440277" y="1681757"/>
            <a:ext cx="11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Indirect</a:t>
            </a:r>
          </a:p>
        </p:txBody>
      </p:sp>
    </p:spTree>
    <p:extLst>
      <p:ext uri="{BB962C8B-B14F-4D97-AF65-F5344CB8AC3E}">
        <p14:creationId xmlns:p14="http://schemas.microsoft.com/office/powerpoint/2010/main" val="33638152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3CC0C-2055-EFD6-EA10-412F35FE0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BCDE638-2B33-55C5-100A-AB1D0E553FBB}"/>
              </a:ext>
            </a:extLst>
          </p:cNvPr>
          <p:cNvSpPr>
            <a:spLocks noChangeAspect="1"/>
          </p:cNvSpPr>
          <p:nvPr/>
        </p:nvSpPr>
        <p:spPr>
          <a:xfrm>
            <a:off x="3000441" y="1869093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BD13C9D-F8AD-5ACA-8AD7-2A1E3D010390}"/>
              </a:ext>
            </a:extLst>
          </p:cNvPr>
          <p:cNvSpPr>
            <a:spLocks noChangeAspect="1"/>
          </p:cNvSpPr>
          <p:nvPr/>
        </p:nvSpPr>
        <p:spPr>
          <a:xfrm>
            <a:off x="8759562" y="1869093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1EA6C37-40B7-4E98-2647-CFA6D581CB09}"/>
              </a:ext>
            </a:extLst>
          </p:cNvPr>
          <p:cNvSpPr>
            <a:spLocks noChangeAspect="1"/>
          </p:cNvSpPr>
          <p:nvPr/>
        </p:nvSpPr>
        <p:spPr>
          <a:xfrm>
            <a:off x="1560666" y="2599008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46B8AD-6977-A460-4DBE-29EC272A0D74}"/>
              </a:ext>
            </a:extLst>
          </p:cNvPr>
          <p:cNvSpPr>
            <a:spLocks noChangeAspect="1"/>
          </p:cNvSpPr>
          <p:nvPr/>
        </p:nvSpPr>
        <p:spPr>
          <a:xfrm>
            <a:off x="4438218" y="2599008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CDC37F4-10D0-5319-2B32-6F406C90C3B7}"/>
              </a:ext>
            </a:extLst>
          </p:cNvPr>
          <p:cNvSpPr>
            <a:spLocks noChangeAspect="1"/>
          </p:cNvSpPr>
          <p:nvPr/>
        </p:nvSpPr>
        <p:spPr>
          <a:xfrm>
            <a:off x="7315770" y="2599007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3729C0-F08E-5D9D-B066-0B99F01E9AEA}"/>
              </a:ext>
            </a:extLst>
          </p:cNvPr>
          <p:cNvSpPr>
            <a:spLocks noChangeAspect="1"/>
          </p:cNvSpPr>
          <p:nvPr/>
        </p:nvSpPr>
        <p:spPr>
          <a:xfrm>
            <a:off x="10199335" y="2603016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E33E3E-350F-2CBB-A766-4D190ECDCC9C}"/>
              </a:ext>
            </a:extLst>
          </p:cNvPr>
          <p:cNvSpPr>
            <a:spLocks noChangeAspect="1"/>
          </p:cNvSpPr>
          <p:nvPr/>
        </p:nvSpPr>
        <p:spPr>
          <a:xfrm>
            <a:off x="834756" y="3307869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1B3C14-18B7-D390-22B7-F5276AC8ACE2}"/>
              </a:ext>
            </a:extLst>
          </p:cNvPr>
          <p:cNvSpPr>
            <a:spLocks noChangeAspect="1"/>
          </p:cNvSpPr>
          <p:nvPr/>
        </p:nvSpPr>
        <p:spPr>
          <a:xfrm>
            <a:off x="2298598" y="3307869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03E140-7A3A-03C1-EFD3-E681BB1C6419}"/>
              </a:ext>
            </a:extLst>
          </p:cNvPr>
          <p:cNvSpPr>
            <a:spLocks noChangeAspect="1"/>
          </p:cNvSpPr>
          <p:nvPr/>
        </p:nvSpPr>
        <p:spPr>
          <a:xfrm>
            <a:off x="3735366" y="3307869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D0762E4-74BA-5223-5E51-DD078434B890}"/>
              </a:ext>
            </a:extLst>
          </p:cNvPr>
          <p:cNvSpPr>
            <a:spLocks noChangeAspect="1"/>
          </p:cNvSpPr>
          <p:nvPr/>
        </p:nvSpPr>
        <p:spPr>
          <a:xfrm>
            <a:off x="5172134" y="3307868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BFA35C4-4C1A-67C9-F9C0-FDE52A490706}"/>
              </a:ext>
            </a:extLst>
          </p:cNvPr>
          <p:cNvSpPr>
            <a:spLocks noChangeAspect="1"/>
          </p:cNvSpPr>
          <p:nvPr/>
        </p:nvSpPr>
        <p:spPr>
          <a:xfrm>
            <a:off x="6624938" y="3307867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6C59F38-DE5B-2C03-44C6-E54DA4D22A73}"/>
              </a:ext>
            </a:extLst>
          </p:cNvPr>
          <p:cNvSpPr>
            <a:spLocks noChangeAspect="1"/>
          </p:cNvSpPr>
          <p:nvPr/>
        </p:nvSpPr>
        <p:spPr>
          <a:xfrm>
            <a:off x="8045670" y="3307867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524652A-E87E-CEF5-0B58-FB4A325E96CE}"/>
              </a:ext>
            </a:extLst>
          </p:cNvPr>
          <p:cNvSpPr>
            <a:spLocks noChangeAspect="1"/>
          </p:cNvSpPr>
          <p:nvPr/>
        </p:nvSpPr>
        <p:spPr>
          <a:xfrm>
            <a:off x="9484432" y="3307866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22F9118-C5E4-1928-76B1-42A25BA39F65}"/>
              </a:ext>
            </a:extLst>
          </p:cNvPr>
          <p:cNvSpPr>
            <a:spLocks noChangeAspect="1"/>
          </p:cNvSpPr>
          <p:nvPr/>
        </p:nvSpPr>
        <p:spPr>
          <a:xfrm>
            <a:off x="10926192" y="3307866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5FD467D-8438-86B8-5DBD-03BD76B39B4D}"/>
              </a:ext>
            </a:extLst>
          </p:cNvPr>
          <p:cNvSpPr>
            <a:spLocks noChangeAspect="1"/>
          </p:cNvSpPr>
          <p:nvPr/>
        </p:nvSpPr>
        <p:spPr>
          <a:xfrm>
            <a:off x="472755" y="4043798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7C6C338-5E55-EC51-2D2E-D56ED2F33F87}"/>
              </a:ext>
            </a:extLst>
          </p:cNvPr>
          <p:cNvSpPr>
            <a:spLocks noChangeAspect="1"/>
          </p:cNvSpPr>
          <p:nvPr/>
        </p:nvSpPr>
        <p:spPr>
          <a:xfrm>
            <a:off x="1208687" y="4043796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39A2F49-CF42-9C0A-9C3B-DEA69BC12A08}"/>
              </a:ext>
            </a:extLst>
          </p:cNvPr>
          <p:cNvSpPr>
            <a:spLocks noChangeAspect="1"/>
          </p:cNvSpPr>
          <p:nvPr/>
        </p:nvSpPr>
        <p:spPr>
          <a:xfrm>
            <a:off x="1924513" y="4043796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E46E47C-B8F3-4FD7-5241-AEC713660E05}"/>
              </a:ext>
            </a:extLst>
          </p:cNvPr>
          <p:cNvSpPr>
            <a:spLocks noChangeAspect="1"/>
          </p:cNvSpPr>
          <p:nvPr/>
        </p:nvSpPr>
        <p:spPr>
          <a:xfrm>
            <a:off x="2650472" y="4043796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02BC21B-352B-A0E9-C02A-6CD9798577EB}"/>
              </a:ext>
            </a:extLst>
          </p:cNvPr>
          <p:cNvSpPr>
            <a:spLocks noChangeAspect="1"/>
          </p:cNvSpPr>
          <p:nvPr/>
        </p:nvSpPr>
        <p:spPr>
          <a:xfrm>
            <a:off x="3357329" y="4043796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EE5EDB8-7427-082E-5373-2A6EF1522D01}"/>
              </a:ext>
            </a:extLst>
          </p:cNvPr>
          <p:cNvSpPr>
            <a:spLocks noChangeAspect="1"/>
          </p:cNvSpPr>
          <p:nvPr/>
        </p:nvSpPr>
        <p:spPr>
          <a:xfrm>
            <a:off x="4079176" y="4043795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E3ACBC2-8AF5-BA59-943D-A2BE7894FEB7}"/>
              </a:ext>
            </a:extLst>
          </p:cNvPr>
          <p:cNvSpPr>
            <a:spLocks noChangeAspect="1"/>
          </p:cNvSpPr>
          <p:nvPr/>
        </p:nvSpPr>
        <p:spPr>
          <a:xfrm>
            <a:off x="4771043" y="4043795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6E35E7-717D-CD3D-20B1-11A3F2F822BC}"/>
              </a:ext>
            </a:extLst>
          </p:cNvPr>
          <p:cNvSpPr>
            <a:spLocks noChangeAspect="1"/>
          </p:cNvSpPr>
          <p:nvPr/>
        </p:nvSpPr>
        <p:spPr>
          <a:xfrm>
            <a:off x="5507880" y="4043794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4265875-BBA8-D148-7AF0-4223584DEE6F}"/>
              </a:ext>
            </a:extLst>
          </p:cNvPr>
          <p:cNvSpPr>
            <a:spLocks noChangeAspect="1"/>
          </p:cNvSpPr>
          <p:nvPr/>
        </p:nvSpPr>
        <p:spPr>
          <a:xfrm>
            <a:off x="6223706" y="4043793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7E3B731-4505-6EE6-E1AE-E85DA3E399FF}"/>
              </a:ext>
            </a:extLst>
          </p:cNvPr>
          <p:cNvSpPr>
            <a:spLocks noChangeAspect="1"/>
          </p:cNvSpPr>
          <p:nvPr/>
        </p:nvSpPr>
        <p:spPr>
          <a:xfrm>
            <a:off x="6949665" y="4043792"/>
            <a:ext cx="396000" cy="396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0C3D69D-9805-9087-6412-28A407157EC0}"/>
              </a:ext>
            </a:extLst>
          </p:cNvPr>
          <p:cNvSpPr>
            <a:spLocks noChangeAspect="1"/>
          </p:cNvSpPr>
          <p:nvPr/>
        </p:nvSpPr>
        <p:spPr>
          <a:xfrm>
            <a:off x="7680827" y="4043792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4A232BD-42F0-D0E4-E4FF-92DF77B9336D}"/>
              </a:ext>
            </a:extLst>
          </p:cNvPr>
          <p:cNvSpPr>
            <a:spLocks noChangeAspect="1"/>
          </p:cNvSpPr>
          <p:nvPr/>
        </p:nvSpPr>
        <p:spPr>
          <a:xfrm>
            <a:off x="8411989" y="4043792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D25D129-C6BF-F2E8-7F35-6EB12B4A014C}"/>
              </a:ext>
            </a:extLst>
          </p:cNvPr>
          <p:cNvSpPr>
            <a:spLocks noChangeAspect="1"/>
          </p:cNvSpPr>
          <p:nvPr/>
        </p:nvSpPr>
        <p:spPr>
          <a:xfrm>
            <a:off x="9098307" y="4043792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E74137A-12EF-114B-B8B0-995278659100}"/>
              </a:ext>
            </a:extLst>
          </p:cNvPr>
          <p:cNvSpPr>
            <a:spLocks noChangeAspect="1"/>
          </p:cNvSpPr>
          <p:nvPr/>
        </p:nvSpPr>
        <p:spPr>
          <a:xfrm>
            <a:off x="9835488" y="4043792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5660D90-1924-278E-FC18-74B83E4D8F53}"/>
              </a:ext>
            </a:extLst>
          </p:cNvPr>
          <p:cNvSpPr>
            <a:spLocks noChangeAspect="1"/>
          </p:cNvSpPr>
          <p:nvPr/>
        </p:nvSpPr>
        <p:spPr>
          <a:xfrm>
            <a:off x="10572669" y="4043791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D9024BD-06D9-42D6-BDD1-FA4935AE29BB}"/>
              </a:ext>
            </a:extLst>
          </p:cNvPr>
          <p:cNvSpPr>
            <a:spLocks noChangeAspect="1"/>
          </p:cNvSpPr>
          <p:nvPr/>
        </p:nvSpPr>
        <p:spPr>
          <a:xfrm>
            <a:off x="11288495" y="4043791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60BDAC0-03A9-430C-554A-746B1C092F4E}"/>
              </a:ext>
            </a:extLst>
          </p:cNvPr>
          <p:cNvCxnSpPr>
            <a:cxnSpLocks/>
            <a:stCxn id="82" idx="1"/>
            <a:endCxn id="5" idx="7"/>
          </p:cNvCxnSpPr>
          <p:nvPr/>
        </p:nvCxnSpPr>
        <p:spPr>
          <a:xfrm flipH="1">
            <a:off x="3369176" y="1335876"/>
            <a:ext cx="1581636" cy="596482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52CA78E-C00B-D3D1-A470-4EE348826ED8}"/>
              </a:ext>
            </a:extLst>
          </p:cNvPr>
          <p:cNvCxnSpPr>
            <a:cxnSpLocks/>
            <a:stCxn id="5" idx="2"/>
            <a:endCxn id="7" idx="7"/>
          </p:cNvCxnSpPr>
          <p:nvPr/>
        </p:nvCxnSpPr>
        <p:spPr>
          <a:xfrm flipH="1">
            <a:off x="1929401" y="2085093"/>
            <a:ext cx="1071040" cy="577180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401FF7F-16D5-C2DF-E3CC-599DB0D60877}"/>
              </a:ext>
            </a:extLst>
          </p:cNvPr>
          <p:cNvCxnSpPr>
            <a:cxnSpLocks/>
            <a:stCxn id="7" idx="3"/>
            <a:endCxn id="11" idx="7"/>
          </p:cNvCxnSpPr>
          <p:nvPr/>
        </p:nvCxnSpPr>
        <p:spPr>
          <a:xfrm flipH="1">
            <a:off x="1203491" y="2967743"/>
            <a:ext cx="420440" cy="403391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C0F2AC7-2D13-50D6-D6FE-DB1C8DFA8C83}"/>
              </a:ext>
            </a:extLst>
          </p:cNvPr>
          <p:cNvCxnSpPr>
            <a:cxnSpLocks/>
            <a:stCxn id="11" idx="3"/>
            <a:endCxn id="19" idx="0"/>
          </p:cNvCxnSpPr>
          <p:nvPr/>
        </p:nvCxnSpPr>
        <p:spPr>
          <a:xfrm flipH="1">
            <a:off x="688755" y="3676604"/>
            <a:ext cx="209266" cy="367194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584246E-CF3D-31D7-582A-7901FB3B9EEA}"/>
              </a:ext>
            </a:extLst>
          </p:cNvPr>
          <p:cNvCxnSpPr>
            <a:cxnSpLocks/>
            <a:stCxn id="11" idx="5"/>
            <a:endCxn id="20" idx="0"/>
          </p:cNvCxnSpPr>
          <p:nvPr/>
        </p:nvCxnSpPr>
        <p:spPr>
          <a:xfrm>
            <a:off x="1203491" y="3676604"/>
            <a:ext cx="221196" cy="367192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73F3CB3-D3CC-AD87-D9F7-72821A9933D2}"/>
              </a:ext>
            </a:extLst>
          </p:cNvPr>
          <p:cNvCxnSpPr>
            <a:cxnSpLocks/>
            <a:stCxn id="12" idx="3"/>
            <a:endCxn id="21" idx="0"/>
          </p:cNvCxnSpPr>
          <p:nvPr/>
        </p:nvCxnSpPr>
        <p:spPr>
          <a:xfrm flipH="1">
            <a:off x="2140513" y="3676604"/>
            <a:ext cx="221350" cy="367192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E3DA4F4-E57D-3F61-724C-77CD48A0F155}"/>
              </a:ext>
            </a:extLst>
          </p:cNvPr>
          <p:cNvCxnSpPr>
            <a:cxnSpLocks/>
            <a:stCxn id="12" idx="5"/>
            <a:endCxn id="22" idx="0"/>
          </p:cNvCxnSpPr>
          <p:nvPr/>
        </p:nvCxnSpPr>
        <p:spPr>
          <a:xfrm>
            <a:off x="2667333" y="3676604"/>
            <a:ext cx="199139" cy="367192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958470E-E0B5-AB18-9892-AFE2B077CA29}"/>
              </a:ext>
            </a:extLst>
          </p:cNvPr>
          <p:cNvCxnSpPr>
            <a:cxnSpLocks/>
            <a:stCxn id="13" idx="3"/>
            <a:endCxn id="23" idx="0"/>
          </p:cNvCxnSpPr>
          <p:nvPr/>
        </p:nvCxnSpPr>
        <p:spPr>
          <a:xfrm flipH="1">
            <a:off x="3573329" y="3676604"/>
            <a:ext cx="225302" cy="367192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84747A6-713F-41AC-1793-6391F4F66FBC}"/>
              </a:ext>
            </a:extLst>
          </p:cNvPr>
          <p:cNvCxnSpPr>
            <a:cxnSpLocks/>
            <a:stCxn id="13" idx="5"/>
            <a:endCxn id="24" idx="0"/>
          </p:cNvCxnSpPr>
          <p:nvPr/>
        </p:nvCxnSpPr>
        <p:spPr>
          <a:xfrm>
            <a:off x="4104101" y="3676604"/>
            <a:ext cx="191075" cy="367191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E8799A6-7B61-4B28-FA7F-650378745BFF}"/>
              </a:ext>
            </a:extLst>
          </p:cNvPr>
          <p:cNvCxnSpPr>
            <a:cxnSpLocks/>
            <a:stCxn id="14" idx="3"/>
            <a:endCxn id="25" idx="0"/>
          </p:cNvCxnSpPr>
          <p:nvPr/>
        </p:nvCxnSpPr>
        <p:spPr>
          <a:xfrm flipH="1">
            <a:off x="4987043" y="3676603"/>
            <a:ext cx="248356" cy="367192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1C0C6BF-9E03-8B0E-888C-E3BA7C625A02}"/>
              </a:ext>
            </a:extLst>
          </p:cNvPr>
          <p:cNvCxnSpPr>
            <a:cxnSpLocks/>
            <a:stCxn id="14" idx="5"/>
            <a:endCxn id="26" idx="0"/>
          </p:cNvCxnSpPr>
          <p:nvPr/>
        </p:nvCxnSpPr>
        <p:spPr>
          <a:xfrm>
            <a:off x="5540869" y="3676603"/>
            <a:ext cx="183011" cy="367191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9A34108-0926-D37E-6608-A764AC3332A5}"/>
              </a:ext>
            </a:extLst>
          </p:cNvPr>
          <p:cNvCxnSpPr>
            <a:cxnSpLocks/>
            <a:stCxn id="15" idx="3"/>
            <a:endCxn id="27" idx="0"/>
          </p:cNvCxnSpPr>
          <p:nvPr/>
        </p:nvCxnSpPr>
        <p:spPr>
          <a:xfrm flipH="1">
            <a:off x="6439706" y="3676602"/>
            <a:ext cx="248497" cy="367191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693DCC8-52C2-464E-3AE4-93239F655663}"/>
              </a:ext>
            </a:extLst>
          </p:cNvPr>
          <p:cNvCxnSpPr>
            <a:cxnSpLocks/>
            <a:stCxn id="15" idx="5"/>
            <a:endCxn id="28" idx="0"/>
          </p:cNvCxnSpPr>
          <p:nvPr/>
        </p:nvCxnSpPr>
        <p:spPr>
          <a:xfrm>
            <a:off x="6993673" y="3676602"/>
            <a:ext cx="153992" cy="367190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3CC7EC3-33CF-E672-ED46-5290A1DA612B}"/>
              </a:ext>
            </a:extLst>
          </p:cNvPr>
          <p:cNvCxnSpPr>
            <a:cxnSpLocks/>
            <a:stCxn id="16" idx="3"/>
            <a:endCxn id="29" idx="0"/>
          </p:cNvCxnSpPr>
          <p:nvPr/>
        </p:nvCxnSpPr>
        <p:spPr>
          <a:xfrm flipH="1">
            <a:off x="7896827" y="3676602"/>
            <a:ext cx="212108" cy="367190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B518B7D-3B34-047E-4A62-53591310586C}"/>
              </a:ext>
            </a:extLst>
          </p:cNvPr>
          <p:cNvCxnSpPr>
            <a:cxnSpLocks/>
            <a:stCxn id="16" idx="5"/>
            <a:endCxn id="30" idx="0"/>
          </p:cNvCxnSpPr>
          <p:nvPr/>
        </p:nvCxnSpPr>
        <p:spPr>
          <a:xfrm>
            <a:off x="8414405" y="3676602"/>
            <a:ext cx="213584" cy="367190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42D70BE-BD18-55F9-B23B-FD196353D803}"/>
              </a:ext>
            </a:extLst>
          </p:cNvPr>
          <p:cNvCxnSpPr>
            <a:cxnSpLocks/>
            <a:stCxn id="17" idx="3"/>
            <a:endCxn id="31" idx="0"/>
          </p:cNvCxnSpPr>
          <p:nvPr/>
        </p:nvCxnSpPr>
        <p:spPr>
          <a:xfrm flipH="1">
            <a:off x="9314307" y="3676601"/>
            <a:ext cx="233390" cy="367191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9ED954F-8BC4-6406-A078-9F726CBD1F1C}"/>
              </a:ext>
            </a:extLst>
          </p:cNvPr>
          <p:cNvCxnSpPr>
            <a:cxnSpLocks/>
            <a:stCxn id="17" idx="5"/>
            <a:endCxn id="32" idx="0"/>
          </p:cNvCxnSpPr>
          <p:nvPr/>
        </p:nvCxnSpPr>
        <p:spPr>
          <a:xfrm>
            <a:off x="9853167" y="3676601"/>
            <a:ext cx="198321" cy="367191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3645890-2894-39AD-57FB-7AA73D7669CB}"/>
              </a:ext>
            </a:extLst>
          </p:cNvPr>
          <p:cNvCxnSpPr>
            <a:cxnSpLocks/>
            <a:stCxn id="18" idx="3"/>
            <a:endCxn id="33" idx="0"/>
          </p:cNvCxnSpPr>
          <p:nvPr/>
        </p:nvCxnSpPr>
        <p:spPr>
          <a:xfrm flipH="1">
            <a:off x="10788669" y="3676601"/>
            <a:ext cx="200788" cy="367190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DCA4219-2B2C-2ED4-B010-195255E488C3}"/>
              </a:ext>
            </a:extLst>
          </p:cNvPr>
          <p:cNvCxnSpPr>
            <a:cxnSpLocks/>
            <a:stCxn id="18" idx="5"/>
            <a:endCxn id="34" idx="0"/>
          </p:cNvCxnSpPr>
          <p:nvPr/>
        </p:nvCxnSpPr>
        <p:spPr>
          <a:xfrm>
            <a:off x="11294927" y="3676601"/>
            <a:ext cx="209568" cy="367190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4AF87A0-F508-6343-EE52-A6E909B7BC6C}"/>
              </a:ext>
            </a:extLst>
          </p:cNvPr>
          <p:cNvCxnSpPr>
            <a:cxnSpLocks/>
            <a:stCxn id="10" idx="5"/>
            <a:endCxn id="18" idx="1"/>
          </p:cNvCxnSpPr>
          <p:nvPr/>
        </p:nvCxnSpPr>
        <p:spPr>
          <a:xfrm>
            <a:off x="10568070" y="2971751"/>
            <a:ext cx="421387" cy="399380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67128EB-3F09-AE85-D5D9-8FEFCEE018FB}"/>
              </a:ext>
            </a:extLst>
          </p:cNvPr>
          <p:cNvCxnSpPr>
            <a:cxnSpLocks/>
            <a:stCxn id="6" idx="6"/>
            <a:endCxn id="10" idx="1"/>
          </p:cNvCxnSpPr>
          <p:nvPr/>
        </p:nvCxnSpPr>
        <p:spPr>
          <a:xfrm>
            <a:off x="9191562" y="2085093"/>
            <a:ext cx="1071038" cy="581188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BF04921-E85F-A0D7-57A5-34193A24F5FA}"/>
              </a:ext>
            </a:extLst>
          </p:cNvPr>
          <p:cNvCxnSpPr>
            <a:cxnSpLocks/>
            <a:stCxn id="82" idx="3"/>
            <a:endCxn id="6" idx="1"/>
          </p:cNvCxnSpPr>
          <p:nvPr/>
        </p:nvCxnSpPr>
        <p:spPr>
          <a:xfrm>
            <a:off x="7241183" y="1335876"/>
            <a:ext cx="1581644" cy="596482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D34207A-1C6D-F05F-DC56-477E0ACA1A15}"/>
              </a:ext>
            </a:extLst>
          </p:cNvPr>
          <p:cNvCxnSpPr>
            <a:cxnSpLocks/>
            <a:stCxn id="5" idx="6"/>
            <a:endCxn id="8" idx="1"/>
          </p:cNvCxnSpPr>
          <p:nvPr/>
        </p:nvCxnSpPr>
        <p:spPr>
          <a:xfrm>
            <a:off x="3432441" y="2085093"/>
            <a:ext cx="1069042" cy="577180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303D5A9-F168-FEA9-2050-5194E7438219}"/>
              </a:ext>
            </a:extLst>
          </p:cNvPr>
          <p:cNvCxnSpPr>
            <a:cxnSpLocks/>
            <a:stCxn id="6" idx="2"/>
            <a:endCxn id="9" idx="7"/>
          </p:cNvCxnSpPr>
          <p:nvPr/>
        </p:nvCxnSpPr>
        <p:spPr>
          <a:xfrm flipH="1">
            <a:off x="7684505" y="2085093"/>
            <a:ext cx="1075057" cy="577179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5308C47-CEE8-4EA0-9420-0FC19C3E795A}"/>
              </a:ext>
            </a:extLst>
          </p:cNvPr>
          <p:cNvCxnSpPr>
            <a:cxnSpLocks/>
            <a:stCxn id="9" idx="3"/>
            <a:endCxn id="15" idx="7"/>
          </p:cNvCxnSpPr>
          <p:nvPr/>
        </p:nvCxnSpPr>
        <p:spPr>
          <a:xfrm flipH="1">
            <a:off x="6993673" y="2967742"/>
            <a:ext cx="385362" cy="403390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9A1E9AF-6F05-38E1-FE7D-6E82471377E9}"/>
              </a:ext>
            </a:extLst>
          </p:cNvPr>
          <p:cNvCxnSpPr>
            <a:cxnSpLocks/>
            <a:stCxn id="9" idx="5"/>
            <a:endCxn id="16" idx="1"/>
          </p:cNvCxnSpPr>
          <p:nvPr/>
        </p:nvCxnSpPr>
        <p:spPr>
          <a:xfrm>
            <a:off x="7684505" y="2967742"/>
            <a:ext cx="424430" cy="403390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7A997FB-8AB2-C664-64B1-D18D1DC897C5}"/>
              </a:ext>
            </a:extLst>
          </p:cNvPr>
          <p:cNvCxnSpPr>
            <a:cxnSpLocks/>
            <a:stCxn id="10" idx="3"/>
            <a:endCxn id="17" idx="7"/>
          </p:cNvCxnSpPr>
          <p:nvPr/>
        </p:nvCxnSpPr>
        <p:spPr>
          <a:xfrm flipH="1">
            <a:off x="9853167" y="2971751"/>
            <a:ext cx="409433" cy="399380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1DB9653-3C23-569C-E1F0-FF14F560C0D1}"/>
              </a:ext>
            </a:extLst>
          </p:cNvPr>
          <p:cNvCxnSpPr>
            <a:cxnSpLocks/>
            <a:stCxn id="8" idx="5"/>
            <a:endCxn id="14" idx="1"/>
          </p:cNvCxnSpPr>
          <p:nvPr/>
        </p:nvCxnSpPr>
        <p:spPr>
          <a:xfrm>
            <a:off x="4806953" y="2967743"/>
            <a:ext cx="428446" cy="403390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2B439BA-DB8A-8293-B33E-262CA7E11492}"/>
              </a:ext>
            </a:extLst>
          </p:cNvPr>
          <p:cNvCxnSpPr>
            <a:cxnSpLocks/>
            <a:stCxn id="8" idx="3"/>
            <a:endCxn id="13" idx="7"/>
          </p:cNvCxnSpPr>
          <p:nvPr/>
        </p:nvCxnSpPr>
        <p:spPr>
          <a:xfrm flipH="1">
            <a:off x="4104101" y="2967743"/>
            <a:ext cx="397382" cy="403391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703FC06-A84C-6195-0B48-863D653BA86F}"/>
              </a:ext>
            </a:extLst>
          </p:cNvPr>
          <p:cNvCxnSpPr>
            <a:cxnSpLocks/>
            <a:stCxn id="7" idx="5"/>
            <a:endCxn id="12" idx="1"/>
          </p:cNvCxnSpPr>
          <p:nvPr/>
        </p:nvCxnSpPr>
        <p:spPr>
          <a:xfrm>
            <a:off x="1929401" y="2967743"/>
            <a:ext cx="432462" cy="403391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95711B3-684B-76B6-EA88-5ACF9ED23DF2}"/>
              </a:ext>
            </a:extLst>
          </p:cNvPr>
          <p:cNvCxnSpPr>
            <a:cxnSpLocks/>
          </p:cNvCxnSpPr>
          <p:nvPr/>
        </p:nvCxnSpPr>
        <p:spPr>
          <a:xfrm flipV="1">
            <a:off x="558790" y="4651847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6A2E4A2-22E6-E6CA-CBB6-DF22CD5ABBFB}"/>
              </a:ext>
            </a:extLst>
          </p:cNvPr>
          <p:cNvCxnSpPr>
            <a:cxnSpLocks/>
          </p:cNvCxnSpPr>
          <p:nvPr/>
        </p:nvCxnSpPr>
        <p:spPr>
          <a:xfrm flipV="1">
            <a:off x="558789" y="4817555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963A9EE-0C41-557C-6588-3A6A3E35B37F}"/>
              </a:ext>
            </a:extLst>
          </p:cNvPr>
          <p:cNvCxnSpPr>
            <a:cxnSpLocks/>
          </p:cNvCxnSpPr>
          <p:nvPr/>
        </p:nvCxnSpPr>
        <p:spPr>
          <a:xfrm flipV="1">
            <a:off x="558789" y="4983263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52FFE0A2-8B42-268C-E7BF-26E1B22CF719}"/>
              </a:ext>
            </a:extLst>
          </p:cNvPr>
          <p:cNvSpPr/>
          <p:nvPr/>
        </p:nvSpPr>
        <p:spPr>
          <a:xfrm>
            <a:off x="4950812" y="1133678"/>
            <a:ext cx="2290371" cy="40439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Final consumer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5C472DF-4B69-77ED-B883-2B115D5BEECB}"/>
              </a:ext>
            </a:extLst>
          </p:cNvPr>
          <p:cNvSpPr txBox="1"/>
          <p:nvPr/>
        </p:nvSpPr>
        <p:spPr>
          <a:xfrm>
            <a:off x="555780" y="781344"/>
            <a:ext cx="133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0685614-9C78-151F-F050-3078C9C8DEE3}"/>
              </a:ext>
            </a:extLst>
          </p:cNvPr>
          <p:cNvCxnSpPr>
            <a:cxnSpLocks/>
          </p:cNvCxnSpPr>
          <p:nvPr/>
        </p:nvCxnSpPr>
        <p:spPr>
          <a:xfrm flipH="1">
            <a:off x="10020169" y="1502172"/>
            <a:ext cx="360000" cy="0"/>
          </a:xfrm>
          <a:prstGeom prst="straightConnector1">
            <a:avLst/>
          </a:prstGeom>
          <a:ln w="5715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AE144E2-CDAF-1708-057A-35B88B3DC987}"/>
              </a:ext>
            </a:extLst>
          </p:cNvPr>
          <p:cNvSpPr txBox="1"/>
          <p:nvPr/>
        </p:nvSpPr>
        <p:spPr>
          <a:xfrm>
            <a:off x="10440277" y="1363673"/>
            <a:ext cx="11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4730C2D-EB63-6C12-2191-31841B593CCD}"/>
              </a:ext>
            </a:extLst>
          </p:cNvPr>
          <p:cNvSpPr txBox="1"/>
          <p:nvPr/>
        </p:nvSpPr>
        <p:spPr>
          <a:xfrm>
            <a:off x="10052886" y="1072439"/>
            <a:ext cx="11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9A249A-A536-4288-D9AD-DDE2AFB65F87}"/>
              </a:ext>
            </a:extLst>
          </p:cNvPr>
          <p:cNvSpPr>
            <a:spLocks noChangeAspect="1"/>
          </p:cNvSpPr>
          <p:nvPr/>
        </p:nvSpPr>
        <p:spPr>
          <a:xfrm>
            <a:off x="1989422" y="1130853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E195368-D972-DB7B-6286-90049456E738}"/>
              </a:ext>
            </a:extLst>
          </p:cNvPr>
          <p:cNvSpPr txBox="1"/>
          <p:nvPr/>
        </p:nvSpPr>
        <p:spPr>
          <a:xfrm>
            <a:off x="2505070" y="1208354"/>
            <a:ext cx="133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Upstream</a:t>
            </a:r>
          </a:p>
        </p:txBody>
      </p:sp>
    </p:spTree>
    <p:extLst>
      <p:ext uri="{BB962C8B-B14F-4D97-AF65-F5344CB8AC3E}">
        <p14:creationId xmlns:p14="http://schemas.microsoft.com/office/powerpoint/2010/main" val="2684271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04324-9A11-DF91-17E4-4C8BA9C37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4F8DBF8B-8731-FDE6-3535-754769AF038A}"/>
              </a:ext>
            </a:extLst>
          </p:cNvPr>
          <p:cNvSpPr>
            <a:spLocks noChangeAspect="1"/>
          </p:cNvSpPr>
          <p:nvPr/>
        </p:nvSpPr>
        <p:spPr>
          <a:xfrm>
            <a:off x="3000441" y="1869093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5C1CB9-72DC-CFE0-3C19-6703589C8F22}"/>
              </a:ext>
            </a:extLst>
          </p:cNvPr>
          <p:cNvSpPr>
            <a:spLocks noChangeAspect="1"/>
          </p:cNvSpPr>
          <p:nvPr/>
        </p:nvSpPr>
        <p:spPr>
          <a:xfrm>
            <a:off x="8759562" y="1869093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78B7ABA-00C3-C2AD-BB08-B67B3B0E44CA}"/>
              </a:ext>
            </a:extLst>
          </p:cNvPr>
          <p:cNvSpPr>
            <a:spLocks noChangeAspect="1"/>
          </p:cNvSpPr>
          <p:nvPr/>
        </p:nvSpPr>
        <p:spPr>
          <a:xfrm>
            <a:off x="1560666" y="2599008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A78E407-8569-0811-1314-6FDA04A5669E}"/>
              </a:ext>
            </a:extLst>
          </p:cNvPr>
          <p:cNvSpPr>
            <a:spLocks noChangeAspect="1"/>
          </p:cNvSpPr>
          <p:nvPr/>
        </p:nvSpPr>
        <p:spPr>
          <a:xfrm>
            <a:off x="4438218" y="2599008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89A814-94AE-B89A-E678-7B2206C03152}"/>
              </a:ext>
            </a:extLst>
          </p:cNvPr>
          <p:cNvSpPr>
            <a:spLocks noChangeAspect="1"/>
          </p:cNvSpPr>
          <p:nvPr/>
        </p:nvSpPr>
        <p:spPr>
          <a:xfrm>
            <a:off x="7315770" y="2599007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81145B-B901-031A-E8F8-FD0815E8311E}"/>
              </a:ext>
            </a:extLst>
          </p:cNvPr>
          <p:cNvSpPr>
            <a:spLocks noChangeAspect="1"/>
          </p:cNvSpPr>
          <p:nvPr/>
        </p:nvSpPr>
        <p:spPr>
          <a:xfrm>
            <a:off x="10199335" y="2603016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4F4C2E1-C7AB-E902-E762-EF20C28963EA}"/>
              </a:ext>
            </a:extLst>
          </p:cNvPr>
          <p:cNvSpPr>
            <a:spLocks noChangeAspect="1"/>
          </p:cNvSpPr>
          <p:nvPr/>
        </p:nvSpPr>
        <p:spPr>
          <a:xfrm>
            <a:off x="834756" y="3307869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732EE8-94EF-4E3D-7ADC-D5847BE0E571}"/>
              </a:ext>
            </a:extLst>
          </p:cNvPr>
          <p:cNvSpPr>
            <a:spLocks noChangeAspect="1"/>
          </p:cNvSpPr>
          <p:nvPr/>
        </p:nvSpPr>
        <p:spPr>
          <a:xfrm>
            <a:off x="2298598" y="3307869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616E79-B207-C52F-925B-2FCC7F5ACA1C}"/>
              </a:ext>
            </a:extLst>
          </p:cNvPr>
          <p:cNvSpPr>
            <a:spLocks noChangeAspect="1"/>
          </p:cNvSpPr>
          <p:nvPr/>
        </p:nvSpPr>
        <p:spPr>
          <a:xfrm>
            <a:off x="3735366" y="3307869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44CD168-5E38-65D6-681C-A26DECD67331}"/>
              </a:ext>
            </a:extLst>
          </p:cNvPr>
          <p:cNvSpPr>
            <a:spLocks noChangeAspect="1"/>
          </p:cNvSpPr>
          <p:nvPr/>
        </p:nvSpPr>
        <p:spPr>
          <a:xfrm>
            <a:off x="5172134" y="3307868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86CD571-BC1F-6580-0E39-C993ED723105}"/>
              </a:ext>
            </a:extLst>
          </p:cNvPr>
          <p:cNvSpPr>
            <a:spLocks noChangeAspect="1"/>
          </p:cNvSpPr>
          <p:nvPr/>
        </p:nvSpPr>
        <p:spPr>
          <a:xfrm>
            <a:off x="6624938" y="3307867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6FB96C3-B13F-ECD3-5224-2F8FABED3D52}"/>
              </a:ext>
            </a:extLst>
          </p:cNvPr>
          <p:cNvSpPr>
            <a:spLocks noChangeAspect="1"/>
          </p:cNvSpPr>
          <p:nvPr/>
        </p:nvSpPr>
        <p:spPr>
          <a:xfrm>
            <a:off x="8045670" y="3307867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7D961EF-A289-07BB-6ECC-AEB6D43EC4F7}"/>
              </a:ext>
            </a:extLst>
          </p:cNvPr>
          <p:cNvSpPr>
            <a:spLocks noChangeAspect="1"/>
          </p:cNvSpPr>
          <p:nvPr/>
        </p:nvSpPr>
        <p:spPr>
          <a:xfrm>
            <a:off x="9484432" y="3307866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19BA1D4-2D07-8704-87AC-325E092290E5}"/>
              </a:ext>
            </a:extLst>
          </p:cNvPr>
          <p:cNvSpPr>
            <a:spLocks noChangeAspect="1"/>
          </p:cNvSpPr>
          <p:nvPr/>
        </p:nvSpPr>
        <p:spPr>
          <a:xfrm>
            <a:off x="10926192" y="3307866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9FDA5C-F266-1AB0-07F1-DD2D60EA7F0E}"/>
              </a:ext>
            </a:extLst>
          </p:cNvPr>
          <p:cNvSpPr>
            <a:spLocks noChangeAspect="1"/>
          </p:cNvSpPr>
          <p:nvPr/>
        </p:nvSpPr>
        <p:spPr>
          <a:xfrm>
            <a:off x="472755" y="4043798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5EB4156-0566-4FDB-D4BA-F1E65870E961}"/>
              </a:ext>
            </a:extLst>
          </p:cNvPr>
          <p:cNvSpPr>
            <a:spLocks noChangeAspect="1"/>
          </p:cNvSpPr>
          <p:nvPr/>
        </p:nvSpPr>
        <p:spPr>
          <a:xfrm>
            <a:off x="1208687" y="4043796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2EBA94C-D735-B7CC-602C-09B1E2ED5E4A}"/>
              </a:ext>
            </a:extLst>
          </p:cNvPr>
          <p:cNvSpPr>
            <a:spLocks noChangeAspect="1"/>
          </p:cNvSpPr>
          <p:nvPr/>
        </p:nvSpPr>
        <p:spPr>
          <a:xfrm>
            <a:off x="1924513" y="4043796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BAB2A7B-D525-B6D9-D085-AB49ECCC67A8}"/>
              </a:ext>
            </a:extLst>
          </p:cNvPr>
          <p:cNvSpPr>
            <a:spLocks noChangeAspect="1"/>
          </p:cNvSpPr>
          <p:nvPr/>
        </p:nvSpPr>
        <p:spPr>
          <a:xfrm>
            <a:off x="2650472" y="4043796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58AEF86-849A-49D2-FDB4-F43A5C05A3F8}"/>
              </a:ext>
            </a:extLst>
          </p:cNvPr>
          <p:cNvSpPr>
            <a:spLocks noChangeAspect="1"/>
          </p:cNvSpPr>
          <p:nvPr/>
        </p:nvSpPr>
        <p:spPr>
          <a:xfrm>
            <a:off x="3357329" y="4043796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7274726-FBBF-F88D-DFA2-4F27ACF326C7}"/>
              </a:ext>
            </a:extLst>
          </p:cNvPr>
          <p:cNvSpPr>
            <a:spLocks noChangeAspect="1"/>
          </p:cNvSpPr>
          <p:nvPr/>
        </p:nvSpPr>
        <p:spPr>
          <a:xfrm>
            <a:off x="4079176" y="4043795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E76FFBD-961E-804A-CA4D-B298CEF38187}"/>
              </a:ext>
            </a:extLst>
          </p:cNvPr>
          <p:cNvSpPr>
            <a:spLocks noChangeAspect="1"/>
          </p:cNvSpPr>
          <p:nvPr/>
        </p:nvSpPr>
        <p:spPr>
          <a:xfrm>
            <a:off x="4771043" y="4043795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2309DEC-B09F-F8B5-3EB1-68D9E7F3175C}"/>
              </a:ext>
            </a:extLst>
          </p:cNvPr>
          <p:cNvSpPr>
            <a:spLocks noChangeAspect="1"/>
          </p:cNvSpPr>
          <p:nvPr/>
        </p:nvSpPr>
        <p:spPr>
          <a:xfrm>
            <a:off x="5507880" y="4043794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F413B0D-F930-C10C-8C9C-92FCFECE2A91}"/>
              </a:ext>
            </a:extLst>
          </p:cNvPr>
          <p:cNvSpPr>
            <a:spLocks noChangeAspect="1"/>
          </p:cNvSpPr>
          <p:nvPr/>
        </p:nvSpPr>
        <p:spPr>
          <a:xfrm>
            <a:off x="6223706" y="4043793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9BE6C11-5085-4ABC-55C4-470E24C9CAF6}"/>
              </a:ext>
            </a:extLst>
          </p:cNvPr>
          <p:cNvSpPr>
            <a:spLocks noChangeAspect="1"/>
          </p:cNvSpPr>
          <p:nvPr/>
        </p:nvSpPr>
        <p:spPr>
          <a:xfrm>
            <a:off x="6949665" y="4043792"/>
            <a:ext cx="396000" cy="396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F82A655-D5C4-BB34-8C98-65FBEE065EB7}"/>
              </a:ext>
            </a:extLst>
          </p:cNvPr>
          <p:cNvSpPr>
            <a:spLocks noChangeAspect="1"/>
          </p:cNvSpPr>
          <p:nvPr/>
        </p:nvSpPr>
        <p:spPr>
          <a:xfrm>
            <a:off x="7680827" y="4043792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B42B85B-CBC1-E763-D910-730A27B5DFD3}"/>
              </a:ext>
            </a:extLst>
          </p:cNvPr>
          <p:cNvSpPr>
            <a:spLocks noChangeAspect="1"/>
          </p:cNvSpPr>
          <p:nvPr/>
        </p:nvSpPr>
        <p:spPr>
          <a:xfrm>
            <a:off x="8411989" y="4043792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5196B27-3A8A-1A1D-D3DB-1195324D756C}"/>
              </a:ext>
            </a:extLst>
          </p:cNvPr>
          <p:cNvSpPr>
            <a:spLocks noChangeAspect="1"/>
          </p:cNvSpPr>
          <p:nvPr/>
        </p:nvSpPr>
        <p:spPr>
          <a:xfrm>
            <a:off x="9098307" y="4043792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10C664A-6662-FE1A-CEA6-334A27C34EC7}"/>
              </a:ext>
            </a:extLst>
          </p:cNvPr>
          <p:cNvSpPr>
            <a:spLocks noChangeAspect="1"/>
          </p:cNvSpPr>
          <p:nvPr/>
        </p:nvSpPr>
        <p:spPr>
          <a:xfrm>
            <a:off x="9835488" y="4043792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A6774F0-0F5C-8C9D-2F34-95664E6357C5}"/>
              </a:ext>
            </a:extLst>
          </p:cNvPr>
          <p:cNvSpPr>
            <a:spLocks noChangeAspect="1"/>
          </p:cNvSpPr>
          <p:nvPr/>
        </p:nvSpPr>
        <p:spPr>
          <a:xfrm>
            <a:off x="10572669" y="4043791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FD830DD-559E-5261-A53E-DBF5AB122679}"/>
              </a:ext>
            </a:extLst>
          </p:cNvPr>
          <p:cNvSpPr>
            <a:spLocks noChangeAspect="1"/>
          </p:cNvSpPr>
          <p:nvPr/>
        </p:nvSpPr>
        <p:spPr>
          <a:xfrm>
            <a:off x="11288495" y="4043791"/>
            <a:ext cx="432000" cy="4320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2896D06-858D-9428-82D8-5BD57315CED3}"/>
              </a:ext>
            </a:extLst>
          </p:cNvPr>
          <p:cNvCxnSpPr>
            <a:cxnSpLocks/>
            <a:stCxn id="82" idx="1"/>
            <a:endCxn id="5" idx="7"/>
          </p:cNvCxnSpPr>
          <p:nvPr/>
        </p:nvCxnSpPr>
        <p:spPr>
          <a:xfrm flipH="1">
            <a:off x="3369176" y="1335876"/>
            <a:ext cx="1581636" cy="596482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156088B-FA4E-6ABF-216A-F8A93868CB2A}"/>
              </a:ext>
            </a:extLst>
          </p:cNvPr>
          <p:cNvCxnSpPr>
            <a:cxnSpLocks/>
            <a:stCxn id="5" idx="2"/>
            <a:endCxn id="7" idx="7"/>
          </p:cNvCxnSpPr>
          <p:nvPr/>
        </p:nvCxnSpPr>
        <p:spPr>
          <a:xfrm flipH="1">
            <a:off x="1929401" y="2085093"/>
            <a:ext cx="1071040" cy="577180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5722B84-FC6B-0934-DDC8-CD0E639F14B0}"/>
              </a:ext>
            </a:extLst>
          </p:cNvPr>
          <p:cNvCxnSpPr>
            <a:cxnSpLocks/>
            <a:stCxn id="7" idx="3"/>
            <a:endCxn id="11" idx="7"/>
          </p:cNvCxnSpPr>
          <p:nvPr/>
        </p:nvCxnSpPr>
        <p:spPr>
          <a:xfrm flipH="1">
            <a:off x="1203491" y="2967743"/>
            <a:ext cx="420440" cy="403391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C430F37-F6DC-56F9-7F46-DB51FA919999}"/>
              </a:ext>
            </a:extLst>
          </p:cNvPr>
          <p:cNvCxnSpPr>
            <a:cxnSpLocks/>
            <a:stCxn id="11" idx="3"/>
            <a:endCxn id="19" idx="0"/>
          </p:cNvCxnSpPr>
          <p:nvPr/>
        </p:nvCxnSpPr>
        <p:spPr>
          <a:xfrm flipH="1">
            <a:off x="688755" y="3676604"/>
            <a:ext cx="209266" cy="367194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E5DA8E4-C7EA-3FDC-E3CD-B9499348D993}"/>
              </a:ext>
            </a:extLst>
          </p:cNvPr>
          <p:cNvCxnSpPr>
            <a:cxnSpLocks/>
            <a:stCxn id="11" idx="5"/>
            <a:endCxn id="20" idx="0"/>
          </p:cNvCxnSpPr>
          <p:nvPr/>
        </p:nvCxnSpPr>
        <p:spPr>
          <a:xfrm>
            <a:off x="1203491" y="3676604"/>
            <a:ext cx="221196" cy="367192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1B14738-8CBA-6E34-A7CB-C233F7FC4B27}"/>
              </a:ext>
            </a:extLst>
          </p:cNvPr>
          <p:cNvCxnSpPr>
            <a:cxnSpLocks/>
            <a:stCxn id="12" idx="3"/>
            <a:endCxn id="21" idx="0"/>
          </p:cNvCxnSpPr>
          <p:nvPr/>
        </p:nvCxnSpPr>
        <p:spPr>
          <a:xfrm flipH="1">
            <a:off x="2140513" y="3676604"/>
            <a:ext cx="221350" cy="367192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F84EF9F-D463-A8FA-1102-DF4E2C2125A4}"/>
              </a:ext>
            </a:extLst>
          </p:cNvPr>
          <p:cNvCxnSpPr>
            <a:cxnSpLocks/>
            <a:stCxn id="12" idx="5"/>
            <a:endCxn id="22" idx="0"/>
          </p:cNvCxnSpPr>
          <p:nvPr/>
        </p:nvCxnSpPr>
        <p:spPr>
          <a:xfrm>
            <a:off x="2667333" y="3676604"/>
            <a:ext cx="199139" cy="367192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AEC9D1D-A8D2-FCDA-49AD-9702FA869A2B}"/>
              </a:ext>
            </a:extLst>
          </p:cNvPr>
          <p:cNvCxnSpPr>
            <a:cxnSpLocks/>
            <a:stCxn id="13" idx="3"/>
            <a:endCxn id="23" idx="0"/>
          </p:cNvCxnSpPr>
          <p:nvPr/>
        </p:nvCxnSpPr>
        <p:spPr>
          <a:xfrm flipH="1">
            <a:off x="3573329" y="3676604"/>
            <a:ext cx="225302" cy="367192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3769D08-026D-C04E-D49E-937612A8E45A}"/>
              </a:ext>
            </a:extLst>
          </p:cNvPr>
          <p:cNvCxnSpPr>
            <a:cxnSpLocks/>
            <a:stCxn id="13" idx="5"/>
            <a:endCxn id="24" idx="0"/>
          </p:cNvCxnSpPr>
          <p:nvPr/>
        </p:nvCxnSpPr>
        <p:spPr>
          <a:xfrm>
            <a:off x="4104101" y="3676604"/>
            <a:ext cx="191075" cy="367191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899EF8C-541E-BE46-D05C-BE9ED32459D5}"/>
              </a:ext>
            </a:extLst>
          </p:cNvPr>
          <p:cNvCxnSpPr>
            <a:cxnSpLocks/>
            <a:stCxn id="14" idx="3"/>
            <a:endCxn id="25" idx="0"/>
          </p:cNvCxnSpPr>
          <p:nvPr/>
        </p:nvCxnSpPr>
        <p:spPr>
          <a:xfrm flipH="1">
            <a:off x="4987043" y="3676603"/>
            <a:ext cx="248356" cy="367192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B680BEE-E638-B6B7-40D0-A381FA899BDA}"/>
              </a:ext>
            </a:extLst>
          </p:cNvPr>
          <p:cNvCxnSpPr>
            <a:cxnSpLocks/>
            <a:stCxn id="14" idx="5"/>
            <a:endCxn id="26" idx="0"/>
          </p:cNvCxnSpPr>
          <p:nvPr/>
        </p:nvCxnSpPr>
        <p:spPr>
          <a:xfrm>
            <a:off x="5540869" y="3676603"/>
            <a:ext cx="183011" cy="367191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7C3CCFD-8655-3445-8BC9-6AC83FA5E4A6}"/>
              </a:ext>
            </a:extLst>
          </p:cNvPr>
          <p:cNvCxnSpPr>
            <a:cxnSpLocks/>
            <a:stCxn id="15" idx="3"/>
            <a:endCxn id="27" idx="0"/>
          </p:cNvCxnSpPr>
          <p:nvPr/>
        </p:nvCxnSpPr>
        <p:spPr>
          <a:xfrm flipH="1">
            <a:off x="6439706" y="3676602"/>
            <a:ext cx="248497" cy="367191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78EBA87-5ADF-BB20-C1F2-95B13D656D7B}"/>
              </a:ext>
            </a:extLst>
          </p:cNvPr>
          <p:cNvCxnSpPr>
            <a:cxnSpLocks/>
            <a:stCxn id="15" idx="5"/>
            <a:endCxn id="28" idx="0"/>
          </p:cNvCxnSpPr>
          <p:nvPr/>
        </p:nvCxnSpPr>
        <p:spPr>
          <a:xfrm>
            <a:off x="6993673" y="3676602"/>
            <a:ext cx="153992" cy="36719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17B0AFC-11F1-2D31-0BAB-DBE53C7CB68E}"/>
              </a:ext>
            </a:extLst>
          </p:cNvPr>
          <p:cNvCxnSpPr>
            <a:cxnSpLocks/>
            <a:stCxn id="16" idx="3"/>
            <a:endCxn id="29" idx="0"/>
          </p:cNvCxnSpPr>
          <p:nvPr/>
        </p:nvCxnSpPr>
        <p:spPr>
          <a:xfrm flipH="1">
            <a:off x="7896827" y="3676602"/>
            <a:ext cx="212108" cy="36719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C00EFE3-08BC-620B-F00C-E7ED859EFD33}"/>
              </a:ext>
            </a:extLst>
          </p:cNvPr>
          <p:cNvCxnSpPr>
            <a:cxnSpLocks/>
            <a:stCxn id="16" idx="5"/>
            <a:endCxn id="30" idx="0"/>
          </p:cNvCxnSpPr>
          <p:nvPr/>
        </p:nvCxnSpPr>
        <p:spPr>
          <a:xfrm>
            <a:off x="8414405" y="3676602"/>
            <a:ext cx="213584" cy="36719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1A0EE7E-1687-4167-12D5-282612315AD9}"/>
              </a:ext>
            </a:extLst>
          </p:cNvPr>
          <p:cNvCxnSpPr>
            <a:cxnSpLocks/>
            <a:stCxn id="17" idx="3"/>
            <a:endCxn id="31" idx="0"/>
          </p:cNvCxnSpPr>
          <p:nvPr/>
        </p:nvCxnSpPr>
        <p:spPr>
          <a:xfrm flipH="1">
            <a:off x="9314307" y="3676601"/>
            <a:ext cx="233390" cy="367191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0FCD420-B318-6F0C-360B-3AFB4FC3CA83}"/>
              </a:ext>
            </a:extLst>
          </p:cNvPr>
          <p:cNvCxnSpPr>
            <a:cxnSpLocks/>
            <a:stCxn id="17" idx="5"/>
            <a:endCxn id="32" idx="0"/>
          </p:cNvCxnSpPr>
          <p:nvPr/>
        </p:nvCxnSpPr>
        <p:spPr>
          <a:xfrm>
            <a:off x="9853167" y="3676601"/>
            <a:ext cx="198321" cy="367191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11CA28E-5DA9-4F20-259E-A1DCB63C41FA}"/>
              </a:ext>
            </a:extLst>
          </p:cNvPr>
          <p:cNvCxnSpPr>
            <a:cxnSpLocks/>
            <a:stCxn id="18" idx="3"/>
            <a:endCxn id="33" idx="0"/>
          </p:cNvCxnSpPr>
          <p:nvPr/>
        </p:nvCxnSpPr>
        <p:spPr>
          <a:xfrm flipH="1">
            <a:off x="10788669" y="3676601"/>
            <a:ext cx="200788" cy="36719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3B648DE-0E2B-A87B-3E2E-6890A7614B9D}"/>
              </a:ext>
            </a:extLst>
          </p:cNvPr>
          <p:cNvCxnSpPr>
            <a:cxnSpLocks/>
            <a:stCxn id="18" idx="5"/>
            <a:endCxn id="34" idx="0"/>
          </p:cNvCxnSpPr>
          <p:nvPr/>
        </p:nvCxnSpPr>
        <p:spPr>
          <a:xfrm>
            <a:off x="11294927" y="3676601"/>
            <a:ext cx="209568" cy="36719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E83DFB0-3A8B-6149-84C1-4C2B3338A85E}"/>
              </a:ext>
            </a:extLst>
          </p:cNvPr>
          <p:cNvCxnSpPr>
            <a:cxnSpLocks/>
            <a:stCxn id="10" idx="5"/>
            <a:endCxn id="18" idx="1"/>
          </p:cNvCxnSpPr>
          <p:nvPr/>
        </p:nvCxnSpPr>
        <p:spPr>
          <a:xfrm>
            <a:off x="10568070" y="2971751"/>
            <a:ext cx="421387" cy="39938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2C100F6-C94B-F663-BC0A-A2DD6AD5A5B2}"/>
              </a:ext>
            </a:extLst>
          </p:cNvPr>
          <p:cNvCxnSpPr>
            <a:cxnSpLocks/>
            <a:stCxn id="6" idx="6"/>
            <a:endCxn id="10" idx="1"/>
          </p:cNvCxnSpPr>
          <p:nvPr/>
        </p:nvCxnSpPr>
        <p:spPr>
          <a:xfrm>
            <a:off x="9191562" y="2085093"/>
            <a:ext cx="1071038" cy="581188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8E5A781-2ECF-2E19-BB65-E7B7673CC0DA}"/>
              </a:ext>
            </a:extLst>
          </p:cNvPr>
          <p:cNvCxnSpPr>
            <a:cxnSpLocks/>
            <a:stCxn id="82" idx="3"/>
            <a:endCxn id="6" idx="1"/>
          </p:cNvCxnSpPr>
          <p:nvPr/>
        </p:nvCxnSpPr>
        <p:spPr>
          <a:xfrm>
            <a:off x="7241183" y="1335876"/>
            <a:ext cx="1581644" cy="596482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843DCC3-C52E-519C-7BBD-58AD91BD0A48}"/>
              </a:ext>
            </a:extLst>
          </p:cNvPr>
          <p:cNvCxnSpPr>
            <a:cxnSpLocks/>
            <a:stCxn id="5" idx="6"/>
            <a:endCxn id="8" idx="1"/>
          </p:cNvCxnSpPr>
          <p:nvPr/>
        </p:nvCxnSpPr>
        <p:spPr>
          <a:xfrm>
            <a:off x="3432441" y="2085093"/>
            <a:ext cx="1069042" cy="577180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C60D381-7C7A-F3B1-5873-90699939CDB9}"/>
              </a:ext>
            </a:extLst>
          </p:cNvPr>
          <p:cNvCxnSpPr>
            <a:cxnSpLocks/>
            <a:stCxn id="6" idx="2"/>
            <a:endCxn id="9" idx="7"/>
          </p:cNvCxnSpPr>
          <p:nvPr/>
        </p:nvCxnSpPr>
        <p:spPr>
          <a:xfrm flipH="1">
            <a:off x="7684505" y="2085093"/>
            <a:ext cx="1075057" cy="577179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678D64A-9F27-0654-C91B-887B294615D8}"/>
              </a:ext>
            </a:extLst>
          </p:cNvPr>
          <p:cNvCxnSpPr>
            <a:cxnSpLocks/>
            <a:stCxn id="9" idx="3"/>
            <a:endCxn id="15" idx="7"/>
          </p:cNvCxnSpPr>
          <p:nvPr/>
        </p:nvCxnSpPr>
        <p:spPr>
          <a:xfrm flipH="1">
            <a:off x="6993673" y="2967742"/>
            <a:ext cx="385362" cy="40339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BEB2870-A0BF-83F9-25D7-7DD867F6228E}"/>
              </a:ext>
            </a:extLst>
          </p:cNvPr>
          <p:cNvCxnSpPr>
            <a:cxnSpLocks/>
            <a:stCxn id="9" idx="5"/>
            <a:endCxn id="16" idx="1"/>
          </p:cNvCxnSpPr>
          <p:nvPr/>
        </p:nvCxnSpPr>
        <p:spPr>
          <a:xfrm>
            <a:off x="7684505" y="2967742"/>
            <a:ext cx="424430" cy="40339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2D19647-8FAE-03C3-F98F-E318E616E72A}"/>
              </a:ext>
            </a:extLst>
          </p:cNvPr>
          <p:cNvCxnSpPr>
            <a:cxnSpLocks/>
            <a:stCxn id="10" idx="3"/>
            <a:endCxn id="17" idx="7"/>
          </p:cNvCxnSpPr>
          <p:nvPr/>
        </p:nvCxnSpPr>
        <p:spPr>
          <a:xfrm flipH="1">
            <a:off x="9853167" y="2971751"/>
            <a:ext cx="409433" cy="39938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ABBE08B-01F2-15B7-4374-51EF1B885DA2}"/>
              </a:ext>
            </a:extLst>
          </p:cNvPr>
          <p:cNvCxnSpPr>
            <a:cxnSpLocks/>
            <a:stCxn id="8" idx="5"/>
            <a:endCxn id="14" idx="1"/>
          </p:cNvCxnSpPr>
          <p:nvPr/>
        </p:nvCxnSpPr>
        <p:spPr>
          <a:xfrm>
            <a:off x="4806953" y="2967743"/>
            <a:ext cx="428446" cy="403390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7EBA23E-5812-DE41-3A67-4BA63E70C8C0}"/>
              </a:ext>
            </a:extLst>
          </p:cNvPr>
          <p:cNvCxnSpPr>
            <a:cxnSpLocks/>
            <a:stCxn id="8" idx="3"/>
            <a:endCxn id="13" idx="7"/>
          </p:cNvCxnSpPr>
          <p:nvPr/>
        </p:nvCxnSpPr>
        <p:spPr>
          <a:xfrm flipH="1">
            <a:off x="4104101" y="2967743"/>
            <a:ext cx="397382" cy="403391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5E020DF-EBD8-9A35-4289-E90154AC790B}"/>
              </a:ext>
            </a:extLst>
          </p:cNvPr>
          <p:cNvCxnSpPr>
            <a:cxnSpLocks/>
            <a:stCxn id="7" idx="5"/>
            <a:endCxn id="12" idx="1"/>
          </p:cNvCxnSpPr>
          <p:nvPr/>
        </p:nvCxnSpPr>
        <p:spPr>
          <a:xfrm>
            <a:off x="1929401" y="2967743"/>
            <a:ext cx="432462" cy="403391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8D3535B-C6ED-B747-6D9B-5F2F8674032A}"/>
              </a:ext>
            </a:extLst>
          </p:cNvPr>
          <p:cNvCxnSpPr>
            <a:cxnSpLocks/>
          </p:cNvCxnSpPr>
          <p:nvPr/>
        </p:nvCxnSpPr>
        <p:spPr>
          <a:xfrm flipV="1">
            <a:off x="558790" y="4651847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5EA26B3-5D8D-B382-5DCF-A2FED5D473E0}"/>
              </a:ext>
            </a:extLst>
          </p:cNvPr>
          <p:cNvCxnSpPr>
            <a:cxnSpLocks/>
          </p:cNvCxnSpPr>
          <p:nvPr/>
        </p:nvCxnSpPr>
        <p:spPr>
          <a:xfrm flipV="1">
            <a:off x="558789" y="4817555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F42F782-3E8A-5595-E6DA-411B9E7C100F}"/>
              </a:ext>
            </a:extLst>
          </p:cNvPr>
          <p:cNvCxnSpPr>
            <a:cxnSpLocks/>
          </p:cNvCxnSpPr>
          <p:nvPr/>
        </p:nvCxnSpPr>
        <p:spPr>
          <a:xfrm flipV="1">
            <a:off x="558789" y="4983263"/>
            <a:ext cx="11074419" cy="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F2C0DE03-E57A-FFA8-9A3E-5FA89E52B004}"/>
              </a:ext>
            </a:extLst>
          </p:cNvPr>
          <p:cNvSpPr/>
          <p:nvPr/>
        </p:nvSpPr>
        <p:spPr>
          <a:xfrm>
            <a:off x="4950812" y="1133678"/>
            <a:ext cx="2290371" cy="40439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Final consumer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A1FDFA-B893-4871-48E6-DBAB779572B4}"/>
              </a:ext>
            </a:extLst>
          </p:cNvPr>
          <p:cNvSpPr>
            <a:spLocks noChangeAspect="1"/>
          </p:cNvSpPr>
          <p:nvPr/>
        </p:nvSpPr>
        <p:spPr>
          <a:xfrm>
            <a:off x="1989422" y="1130853"/>
            <a:ext cx="432000" cy="43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32B7874-40D9-D472-040B-9D819B573597}"/>
              </a:ext>
            </a:extLst>
          </p:cNvPr>
          <p:cNvSpPr txBox="1"/>
          <p:nvPr/>
        </p:nvSpPr>
        <p:spPr>
          <a:xfrm>
            <a:off x="2505070" y="1208354"/>
            <a:ext cx="133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Upstream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0AFE870-46D6-62A2-7299-D8698D3F4379}"/>
              </a:ext>
            </a:extLst>
          </p:cNvPr>
          <p:cNvSpPr txBox="1"/>
          <p:nvPr/>
        </p:nvSpPr>
        <p:spPr>
          <a:xfrm>
            <a:off x="555780" y="781344"/>
            <a:ext cx="133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4E8BFF9-35B2-E2A9-BE79-0E0A9F3A3F19}"/>
              </a:ext>
            </a:extLst>
          </p:cNvPr>
          <p:cNvSpPr txBox="1"/>
          <p:nvPr/>
        </p:nvSpPr>
        <p:spPr>
          <a:xfrm>
            <a:off x="10052886" y="1072439"/>
            <a:ext cx="11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D79CD33-EDBD-5B83-11A6-D3186272732A}"/>
              </a:ext>
            </a:extLst>
          </p:cNvPr>
          <p:cNvCxnSpPr>
            <a:cxnSpLocks/>
          </p:cNvCxnSpPr>
          <p:nvPr/>
        </p:nvCxnSpPr>
        <p:spPr>
          <a:xfrm flipH="1">
            <a:off x="10020169" y="1820256"/>
            <a:ext cx="360000" cy="0"/>
          </a:xfrm>
          <a:prstGeom prst="straightConnector1">
            <a:avLst/>
          </a:prstGeom>
          <a:ln w="57150">
            <a:solidFill>
              <a:schemeClr val="accent5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29359739-A88A-C808-951B-A3735E17DED2}"/>
              </a:ext>
            </a:extLst>
          </p:cNvPr>
          <p:cNvSpPr txBox="1"/>
          <p:nvPr/>
        </p:nvSpPr>
        <p:spPr>
          <a:xfrm>
            <a:off x="10440277" y="1681757"/>
            <a:ext cx="11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Indirect</a:t>
            </a:r>
          </a:p>
        </p:txBody>
      </p:sp>
    </p:spTree>
    <p:extLst>
      <p:ext uri="{BB962C8B-B14F-4D97-AF65-F5344CB8AC3E}">
        <p14:creationId xmlns:p14="http://schemas.microsoft.com/office/powerpoint/2010/main" val="1958341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2BB94-EE87-190A-0335-A34B01BED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A7F36-4303-B4F4-D1B5-3F45BE69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Two perspectives on impacts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B05B4E-E0C2-4964-3765-DDD5924201C0}"/>
              </a:ext>
            </a:extLst>
          </p:cNvPr>
          <p:cNvSpPr/>
          <p:nvPr/>
        </p:nvSpPr>
        <p:spPr>
          <a:xfrm>
            <a:off x="3856559" y="1868606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noProof="0" dirty="0">
                <a:solidFill>
                  <a:schemeClr val="tx1"/>
                </a:solidFill>
                <a:latin typeface="+mj-lt"/>
              </a:rPr>
              <a:t>Leontief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191F6F-0AEF-52F9-FE00-DEC1435B56E6}"/>
              </a:ext>
            </a:extLst>
          </p:cNvPr>
          <p:cNvSpPr/>
          <p:nvPr/>
        </p:nvSpPr>
        <p:spPr>
          <a:xfrm>
            <a:off x="7134565" y="1868605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noProof="0" dirty="0">
                <a:solidFill>
                  <a:schemeClr val="tx1"/>
                </a:solidFill>
                <a:latin typeface="+mj-lt"/>
              </a:rPr>
              <a:t>Ghosh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3AEB2EC-A865-E337-C375-6892FEE35FD6}"/>
              </a:ext>
            </a:extLst>
          </p:cNvPr>
          <p:cNvSpPr txBox="1">
            <a:spLocks/>
          </p:cNvSpPr>
          <p:nvPr/>
        </p:nvSpPr>
        <p:spPr>
          <a:xfrm>
            <a:off x="7667976" y="6188075"/>
            <a:ext cx="3685824" cy="4064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noProof="0" dirty="0"/>
              <a:t>Adapted from Lenzen &amp; Murray (2010)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1CDDFA-743F-A23A-6554-E39EB02AD36A}"/>
              </a:ext>
            </a:extLst>
          </p:cNvPr>
          <p:cNvSpPr/>
          <p:nvPr/>
        </p:nvSpPr>
        <p:spPr>
          <a:xfrm>
            <a:off x="397929" y="2969270"/>
            <a:ext cx="3124202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Impacts are </a:t>
            </a:r>
            <a:br>
              <a:rPr lang="en-GB" sz="2400" noProof="0" dirty="0">
                <a:solidFill>
                  <a:schemeClr val="tx1"/>
                </a:solidFill>
                <a:latin typeface="+mj-lt"/>
              </a:rPr>
            </a:br>
            <a:r>
              <a:rPr lang="en-GB" sz="2400" noProof="0" dirty="0">
                <a:solidFill>
                  <a:schemeClr val="tx1"/>
                </a:solidFill>
                <a:latin typeface="+mj-lt"/>
              </a:rPr>
              <a:t>driven by…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A1779F-3876-6CB6-7F04-E84786FD110D}"/>
              </a:ext>
            </a:extLst>
          </p:cNvPr>
          <p:cNvSpPr/>
          <p:nvPr/>
        </p:nvSpPr>
        <p:spPr>
          <a:xfrm>
            <a:off x="397928" y="4532784"/>
            <a:ext cx="3124203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Intermediate sectors are responsible for their…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AA5C98-0141-5C0F-BFDC-AEB3C80578C7}"/>
              </a:ext>
            </a:extLst>
          </p:cNvPr>
          <p:cNvSpPr/>
          <p:nvPr/>
        </p:nvSpPr>
        <p:spPr>
          <a:xfrm>
            <a:off x="3856559" y="2969270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Final consumers of goods &amp; services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B8DFDB-31DD-DD0B-F26A-E4B8263B0983}"/>
              </a:ext>
            </a:extLst>
          </p:cNvPr>
          <p:cNvSpPr/>
          <p:nvPr/>
        </p:nvSpPr>
        <p:spPr>
          <a:xfrm>
            <a:off x="7134565" y="2969270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Intermediate sellers of </a:t>
            </a:r>
            <a:br>
              <a:rPr lang="en-GB" sz="2400" noProof="0" dirty="0">
                <a:solidFill>
                  <a:schemeClr val="tx1"/>
                </a:solidFill>
                <a:latin typeface="+mj-lt"/>
              </a:rPr>
            </a:br>
            <a:r>
              <a:rPr lang="en-GB" sz="2400" noProof="0" dirty="0">
                <a:solidFill>
                  <a:schemeClr val="tx1"/>
                </a:solidFill>
                <a:latin typeface="+mj-lt"/>
              </a:rPr>
              <a:t>primary inputs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521616-92BD-F705-DE38-613301B4D356}"/>
              </a:ext>
            </a:extLst>
          </p:cNvPr>
          <p:cNvCxnSpPr/>
          <p:nvPr/>
        </p:nvCxnSpPr>
        <p:spPr>
          <a:xfrm>
            <a:off x="3962394" y="2720470"/>
            <a:ext cx="25935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FA78B7-C478-BF6C-2923-C75152BD2721}"/>
              </a:ext>
            </a:extLst>
          </p:cNvPr>
          <p:cNvCxnSpPr/>
          <p:nvPr/>
        </p:nvCxnSpPr>
        <p:spPr>
          <a:xfrm>
            <a:off x="7298257" y="2720470"/>
            <a:ext cx="25935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506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28184-D505-7F4E-127E-23E9DD50C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6DA-B8A8-FC6F-7462-89601865A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Two perspectives on impacts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B34E74-8B88-FB6C-2937-9493E811291D}"/>
              </a:ext>
            </a:extLst>
          </p:cNvPr>
          <p:cNvSpPr/>
          <p:nvPr/>
        </p:nvSpPr>
        <p:spPr>
          <a:xfrm>
            <a:off x="3856559" y="1868606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noProof="0" dirty="0">
                <a:solidFill>
                  <a:schemeClr val="tx1"/>
                </a:solidFill>
                <a:latin typeface="+mj-lt"/>
              </a:rPr>
              <a:t>Leontief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AF6E1B-4FA7-07A4-28AB-5DF26B6C599F}"/>
              </a:ext>
            </a:extLst>
          </p:cNvPr>
          <p:cNvSpPr/>
          <p:nvPr/>
        </p:nvSpPr>
        <p:spPr>
          <a:xfrm>
            <a:off x="7134565" y="1868605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noProof="0" dirty="0">
                <a:solidFill>
                  <a:schemeClr val="tx1"/>
                </a:solidFill>
                <a:latin typeface="+mj-lt"/>
              </a:rPr>
              <a:t>Ghosh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29C854-1BA1-510F-3518-73641518BD22}"/>
              </a:ext>
            </a:extLst>
          </p:cNvPr>
          <p:cNvSpPr txBox="1">
            <a:spLocks/>
          </p:cNvSpPr>
          <p:nvPr/>
        </p:nvSpPr>
        <p:spPr>
          <a:xfrm>
            <a:off x="7667976" y="6188075"/>
            <a:ext cx="3685824" cy="4064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noProof="0" dirty="0"/>
              <a:t>Adapted from Lenzen &amp; Murray (2010)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265044-8078-9979-7D3D-90AA9291CEC1}"/>
              </a:ext>
            </a:extLst>
          </p:cNvPr>
          <p:cNvSpPr/>
          <p:nvPr/>
        </p:nvSpPr>
        <p:spPr>
          <a:xfrm>
            <a:off x="397929" y="2969270"/>
            <a:ext cx="3124202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Impacts are </a:t>
            </a:r>
            <a:br>
              <a:rPr lang="en-GB" sz="2400" noProof="0" dirty="0">
                <a:solidFill>
                  <a:schemeClr val="tx1"/>
                </a:solidFill>
                <a:latin typeface="+mj-lt"/>
              </a:rPr>
            </a:br>
            <a:r>
              <a:rPr lang="en-GB" sz="2400" noProof="0" dirty="0">
                <a:solidFill>
                  <a:schemeClr val="tx1"/>
                </a:solidFill>
                <a:latin typeface="+mj-lt"/>
              </a:rPr>
              <a:t>driven by…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4C9759-C644-A9B5-2FC3-5B71379D00AC}"/>
              </a:ext>
            </a:extLst>
          </p:cNvPr>
          <p:cNvSpPr/>
          <p:nvPr/>
        </p:nvSpPr>
        <p:spPr>
          <a:xfrm>
            <a:off x="397928" y="4532784"/>
            <a:ext cx="3124203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Intermediate sectors are responsible for their…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2F0528-3B9C-4BC5-6ACD-3D47EC3B7A91}"/>
              </a:ext>
            </a:extLst>
          </p:cNvPr>
          <p:cNvSpPr/>
          <p:nvPr/>
        </p:nvSpPr>
        <p:spPr>
          <a:xfrm>
            <a:off x="3856559" y="2969270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Final consumers of goods &amp; services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853004-9889-2060-55B4-B9D79021D23A}"/>
              </a:ext>
            </a:extLst>
          </p:cNvPr>
          <p:cNvSpPr/>
          <p:nvPr/>
        </p:nvSpPr>
        <p:spPr>
          <a:xfrm>
            <a:off x="7134565" y="2969270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Intermediate sellers of </a:t>
            </a:r>
            <a:br>
              <a:rPr lang="en-GB" sz="2400" noProof="0" dirty="0">
                <a:solidFill>
                  <a:schemeClr val="tx1"/>
                </a:solidFill>
                <a:latin typeface="+mj-lt"/>
              </a:rPr>
            </a:br>
            <a:r>
              <a:rPr lang="en-GB" sz="2400" noProof="0" dirty="0">
                <a:solidFill>
                  <a:schemeClr val="tx1"/>
                </a:solidFill>
                <a:latin typeface="+mj-lt"/>
              </a:rPr>
              <a:t>primary inputs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FDB0A6-5BC9-D667-F0B3-1C16C540CA39}"/>
              </a:ext>
            </a:extLst>
          </p:cNvPr>
          <p:cNvSpPr/>
          <p:nvPr/>
        </p:nvSpPr>
        <p:spPr>
          <a:xfrm>
            <a:off x="3819165" y="4532783"/>
            <a:ext cx="2880000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latin typeface="+mj-lt"/>
              </a:rPr>
              <a:t>Purchases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B6A65A-495F-3642-64E4-46203EFAF470}"/>
              </a:ext>
            </a:extLst>
          </p:cNvPr>
          <p:cNvCxnSpPr/>
          <p:nvPr/>
        </p:nvCxnSpPr>
        <p:spPr>
          <a:xfrm>
            <a:off x="3962394" y="2720470"/>
            <a:ext cx="25935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3AC0C7-546F-7871-B829-916AFDB60E9B}"/>
              </a:ext>
            </a:extLst>
          </p:cNvPr>
          <p:cNvCxnSpPr/>
          <p:nvPr/>
        </p:nvCxnSpPr>
        <p:spPr>
          <a:xfrm>
            <a:off x="7298257" y="2720470"/>
            <a:ext cx="25935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600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054A29"/>
      </a:dk2>
      <a:lt2>
        <a:srgbClr val="9FC490"/>
      </a:lt2>
      <a:accent1>
        <a:srgbClr val="625F63"/>
      </a:accent1>
      <a:accent2>
        <a:srgbClr val="F7F3E3"/>
      </a:accent2>
      <a:accent3>
        <a:srgbClr val="054A29"/>
      </a:accent3>
      <a:accent4>
        <a:srgbClr val="481D24"/>
      </a:accent4>
      <a:accent5>
        <a:srgbClr val="FF4000"/>
      </a:accent5>
      <a:accent6>
        <a:srgbClr val="E26D5A"/>
      </a:accent6>
      <a:hlink>
        <a:srgbClr val="FFFFFF"/>
      </a:hlink>
      <a:folHlink>
        <a:srgbClr val="D8D8D8"/>
      </a:folHlink>
    </a:clrScheme>
    <a:fontScheme name="Abel">
      <a:majorFont>
        <a:latin typeface="Abel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3110</Words>
  <Application>Microsoft Office PowerPoint</Application>
  <PresentationFormat>Widescreen</PresentationFormat>
  <Paragraphs>941</Paragraphs>
  <Slides>78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5" baseType="lpstr">
      <vt:lpstr>Abel</vt:lpstr>
      <vt:lpstr>Aptos</vt:lpstr>
      <vt:lpstr>Arial</vt:lpstr>
      <vt:lpstr>Arial Black</vt:lpstr>
      <vt:lpstr>Cambria</vt:lpstr>
      <vt:lpstr>Cambria Math</vt:lpstr>
      <vt:lpstr>Office Theme</vt:lpstr>
      <vt:lpstr>PowerPoint Presentation</vt:lpstr>
      <vt:lpstr>Two perspectives on impacts </vt:lpstr>
      <vt:lpstr>Two perspectives on impacts </vt:lpstr>
      <vt:lpstr>Two perspectives on impacts </vt:lpstr>
      <vt:lpstr>Two perspectives on impacts </vt:lpstr>
      <vt:lpstr>Two perspectives on impacts </vt:lpstr>
      <vt:lpstr>Two perspectives on impacts </vt:lpstr>
      <vt:lpstr>Two perspectives on impacts </vt:lpstr>
      <vt:lpstr>Two perspectives on impacts </vt:lpstr>
      <vt:lpstr>Two perspectives on impacts </vt:lpstr>
      <vt:lpstr>Two perspectives on impacts </vt:lpstr>
      <vt:lpstr>Two perspectives on impacts </vt:lpstr>
      <vt:lpstr>Two perspectives on impacts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Hypothetical Extraction Method</vt:lpstr>
      <vt:lpstr>Hypothetical Extraction Method</vt:lpstr>
      <vt:lpstr>Hypothetical Extraction Method</vt:lpstr>
      <vt:lpstr>Hypothetical Extraction Method</vt:lpstr>
      <vt:lpstr>Hypothetical Extraction Method</vt:lpstr>
      <vt:lpstr>Hypothetical Extraction Method</vt:lpstr>
      <vt:lpstr>Hypothetical Extraction Method</vt:lpstr>
      <vt:lpstr>Hypothetical Extraction Method</vt:lpstr>
      <vt:lpstr>Decomposing HEM</vt:lpstr>
      <vt:lpstr>Decomposing HEM</vt:lpstr>
      <vt:lpstr>Decomposing HEM</vt:lpstr>
      <vt:lpstr>Decomposing HEM</vt:lpstr>
      <vt:lpstr>Decomposing HEM</vt:lpstr>
      <vt:lpstr>Decomposing HEM</vt:lpstr>
      <vt:lpstr>Decomposing HEM</vt:lpstr>
      <vt:lpstr>Decomposing HEM</vt:lpstr>
      <vt:lpstr>Decomposing HEM</vt:lpstr>
      <vt:lpstr>What are we missing?</vt:lpstr>
      <vt:lpstr>What are we missing?</vt:lpstr>
      <vt:lpstr>What are we missing?</vt:lpstr>
      <vt:lpstr>What are we missing?</vt:lpstr>
      <vt:lpstr>What are we missing?</vt:lpstr>
      <vt:lpstr>What are we missing?</vt:lpstr>
      <vt:lpstr>What are we missing?</vt:lpstr>
      <vt:lpstr>Downstream impacts</vt:lpstr>
      <vt:lpstr>Downstream impacts</vt:lpstr>
      <vt:lpstr>Downstream impacts</vt:lpstr>
      <vt:lpstr>Downstream impacts</vt:lpstr>
      <vt:lpstr>Downstream impacts</vt:lpstr>
      <vt:lpstr>What can we use it for?</vt:lpstr>
      <vt:lpstr>Complementary up- and downstream multipliers</vt:lpstr>
      <vt:lpstr>Complementary up- and downstream multipliers</vt:lpstr>
      <vt:lpstr>Complementary up- and downstream multipliers</vt:lpstr>
      <vt:lpstr>Complementary up- and downstream multipliers</vt:lpstr>
      <vt:lpstr>Complementary up- and downstream multipliers</vt:lpstr>
      <vt:lpstr>Complementary up- and downstream multipliers</vt:lpstr>
      <vt:lpstr>Complementary up- and downstream multipliers</vt:lpstr>
      <vt:lpstr>Complementary up- and downstream multipliers</vt:lpstr>
      <vt:lpstr>Complementary up- and downstream multipliers</vt:lpstr>
      <vt:lpstr>Complementary up- and downstream multipliers</vt:lpstr>
      <vt:lpstr>Norwegian  Oil &amp; Gas  Sectors</vt:lpstr>
      <vt:lpstr>Norwegian  Economy</vt:lpstr>
      <vt:lpstr>Coupling with National Accounts</vt:lpstr>
      <vt:lpstr>Coupling with National Accounts</vt:lpstr>
      <vt:lpstr>Coupling with National Accounts</vt:lpstr>
      <vt:lpstr>Coupling with National Accounts</vt:lpstr>
      <vt:lpstr>Coupling with National Accounts</vt:lpstr>
      <vt:lpstr>Coupling with National Accounts</vt:lpstr>
      <vt:lpstr>Coupling with National Accounts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Kajwan Rasul</dc:creator>
  <cp:lastModifiedBy>Kajwan Rasul</cp:lastModifiedBy>
  <cp:revision>57</cp:revision>
  <dcterms:created xsi:type="dcterms:W3CDTF">2024-09-09T11:59:51Z</dcterms:created>
  <dcterms:modified xsi:type="dcterms:W3CDTF">2025-06-25T09:05:17Z</dcterms:modified>
</cp:coreProperties>
</file>