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4"/>
  </p:sldMasterIdLst>
  <p:notesMasterIdLst>
    <p:notesMasterId r:id="rId16"/>
  </p:notesMasterIdLst>
  <p:sldIdLst>
    <p:sldId id="258" r:id="rId5"/>
    <p:sldId id="323" r:id="rId6"/>
    <p:sldId id="321" r:id="rId7"/>
    <p:sldId id="325" r:id="rId8"/>
    <p:sldId id="324" r:id="rId9"/>
    <p:sldId id="330" r:id="rId10"/>
    <p:sldId id="327" r:id="rId11"/>
    <p:sldId id="331" r:id="rId12"/>
    <p:sldId id="329" r:id="rId13"/>
    <p:sldId id="326" r:id="rId14"/>
    <p:sldId id="31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0"/>
    <a:srgbClr val="F4F4F4"/>
    <a:srgbClr val="ED1847"/>
    <a:srgbClr val="E3EDF6"/>
    <a:srgbClr val="C5DFEF"/>
    <a:srgbClr val="004987"/>
    <a:srgbClr val="AEA29A"/>
    <a:srgbClr val="A05FB4"/>
    <a:srgbClr val="F58220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AA23C1-E731-475A-9DCC-8D5C459B032F}" v="12" dt="2025-06-30T21:28:02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395"/>
  </p:normalViewPr>
  <p:slideViewPr>
    <p:cSldViewPr snapToGrid="0" snapToObjects="1" showGuides="1">
      <p:cViewPr varScale="1">
        <p:scale>
          <a:sx n="68" d="100"/>
          <a:sy n="68" d="100"/>
        </p:scale>
        <p:origin x="1190" y="53"/>
      </p:cViewPr>
      <p:guideLst/>
    </p:cSldViewPr>
  </p:slideViewPr>
  <p:outlineViewPr>
    <p:cViewPr>
      <p:scale>
        <a:sx n="33" d="100"/>
        <a:sy n="33" d="100"/>
      </p:scale>
      <p:origin x="0" y="-111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4" d="100"/>
          <a:sy n="124" d="100"/>
        </p:scale>
        <p:origin x="449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87425-4573-A347-908A-20E8A7C14701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85EB8-5DC6-2A4B-AF80-413921E5F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4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685EB8-5DC6-2A4B-AF80-413921E5F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4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3254CC-B2A7-F7EA-CC6F-F805C100A7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8892" y="3550323"/>
            <a:ext cx="4264096" cy="216467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9871985-4E89-3092-A1BF-2B88F9614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9057" y="1150024"/>
            <a:ext cx="4283075" cy="2164676"/>
          </a:xfrm>
        </p:spPr>
        <p:txBody>
          <a:bodyPr anchor="b"/>
          <a:lstStyle/>
          <a:p>
            <a:r>
              <a:rPr lang="en-US" dirty="0"/>
              <a:t>Cover slide option 1: click to edit title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D9051A5-79F1-D44C-4370-D119382D81F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1588" y="1"/>
            <a:ext cx="6538912" cy="5715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a picture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BE07896-CA20-324E-A1E2-AFAFCBAE4D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8892" y="342900"/>
            <a:ext cx="1272798" cy="40171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9C63C-9C06-E38A-523B-1304BAE5CB6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A9957-F798-BDF8-35F8-50EA1DB92D8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3254CC-B2A7-F7EA-CC6F-F805C100A7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54461" y="3570493"/>
            <a:ext cx="7666038" cy="134440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subtitle. Use this layout if you don’t have a photo for the cover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9871985-4E89-3092-A1BF-2B88F9614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462" y="1970294"/>
            <a:ext cx="7666037" cy="1344406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Cover slide option 2: click to edit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719E2B-0643-E389-3AF7-D8F3B9C73A61}"/>
              </a:ext>
            </a:extLst>
          </p:cNvPr>
          <p:cNvSpPr/>
          <p:nvPr userDrawn="1"/>
        </p:nvSpPr>
        <p:spPr>
          <a:xfrm>
            <a:off x="571500" y="0"/>
            <a:ext cx="11049000" cy="11862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703E258-FB1E-4F94-0259-93E35CB33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3967" y="423337"/>
            <a:ext cx="1211601" cy="38239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EB612F-CDCE-D3EC-24C0-0B3130D1F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5AA9D-96B6-EE49-2E9C-306E553977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39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85AE89B-0627-AC1E-FB7B-419A15C997A6}"/>
              </a:ext>
            </a:extLst>
          </p:cNvPr>
          <p:cNvSpPr/>
          <p:nvPr userDrawn="1"/>
        </p:nvSpPr>
        <p:spPr>
          <a:xfrm>
            <a:off x="568290" y="-1"/>
            <a:ext cx="11031608" cy="63448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47CB1F-9039-C2E9-D0A2-7F214E7D71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1588" y="2976466"/>
            <a:ext cx="6182833" cy="1371600"/>
          </a:xfrm>
        </p:spPr>
        <p:txBody>
          <a:bodyPr anchor="b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slide without picture: Click to edit section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51C68-0A4D-4E95-C49C-1A2078BE38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081588" y="4576664"/>
            <a:ext cx="6182833" cy="571502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section slide text/subtitle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14354D3-29C0-E84B-B52F-1A1725B47D3E}"/>
              </a:ext>
            </a:extLst>
          </p:cNvPr>
          <p:cNvSpPr/>
          <p:nvPr userDrawn="1"/>
        </p:nvSpPr>
        <p:spPr>
          <a:xfrm>
            <a:off x="829122" y="415512"/>
            <a:ext cx="467833" cy="390224"/>
          </a:xfrm>
          <a:custGeom>
            <a:avLst/>
            <a:gdLst>
              <a:gd name="connsiteX0" fmla="*/ 586884 w 736968"/>
              <a:gd name="connsiteY0" fmla="*/ 559057 h 614713"/>
              <a:gd name="connsiteX1" fmla="*/ 587869 w 736968"/>
              <a:gd name="connsiteY1" fmla="*/ 559556 h 614713"/>
              <a:gd name="connsiteX2" fmla="*/ 540711 w 736968"/>
              <a:gd name="connsiteY2" fmla="*/ 587411 h 614713"/>
              <a:gd name="connsiteX3" fmla="*/ 503480 w 736968"/>
              <a:gd name="connsiteY3" fmla="*/ 590061 h 614713"/>
              <a:gd name="connsiteX4" fmla="*/ 450805 w 736968"/>
              <a:gd name="connsiteY4" fmla="*/ 569540 h 614713"/>
              <a:gd name="connsiteX5" fmla="*/ 422114 w 736968"/>
              <a:gd name="connsiteY5" fmla="*/ 550259 h 614713"/>
              <a:gd name="connsiteX6" fmla="*/ 386381 w 736968"/>
              <a:gd name="connsiteY6" fmla="*/ 543521 h 614713"/>
              <a:gd name="connsiteX7" fmla="*/ 385772 w 736968"/>
              <a:gd name="connsiteY7" fmla="*/ 548099 h 614713"/>
              <a:gd name="connsiteX8" fmla="*/ 433943 w 736968"/>
              <a:gd name="connsiteY8" fmla="*/ 578037 h 614713"/>
              <a:gd name="connsiteX9" fmla="*/ 462359 w 736968"/>
              <a:gd name="connsiteY9" fmla="*/ 603058 h 614713"/>
              <a:gd name="connsiteX10" fmla="*/ 448738 w 736968"/>
              <a:gd name="connsiteY10" fmla="*/ 614714 h 614713"/>
              <a:gd name="connsiteX11" fmla="*/ 433814 w 736968"/>
              <a:gd name="connsiteY11" fmla="*/ 598553 h 614713"/>
              <a:gd name="connsiteX12" fmla="*/ 371602 w 736968"/>
              <a:gd name="connsiteY12" fmla="*/ 550414 h 614713"/>
              <a:gd name="connsiteX13" fmla="*/ 368540 w 736968"/>
              <a:gd name="connsiteY13" fmla="*/ 549256 h 614713"/>
              <a:gd name="connsiteX14" fmla="*/ 365479 w 736968"/>
              <a:gd name="connsiteY14" fmla="*/ 550414 h 614713"/>
              <a:gd name="connsiteX15" fmla="*/ 303259 w 736968"/>
              <a:gd name="connsiteY15" fmla="*/ 598553 h 614713"/>
              <a:gd name="connsiteX16" fmla="*/ 288343 w 736968"/>
              <a:gd name="connsiteY16" fmla="*/ 614714 h 614713"/>
              <a:gd name="connsiteX17" fmla="*/ 274713 w 736968"/>
              <a:gd name="connsiteY17" fmla="*/ 603058 h 614713"/>
              <a:gd name="connsiteX18" fmla="*/ 303139 w 736968"/>
              <a:gd name="connsiteY18" fmla="*/ 578037 h 614713"/>
              <a:gd name="connsiteX19" fmla="*/ 351309 w 736968"/>
              <a:gd name="connsiteY19" fmla="*/ 548099 h 614713"/>
              <a:gd name="connsiteX20" fmla="*/ 350700 w 736968"/>
              <a:gd name="connsiteY20" fmla="*/ 543521 h 614713"/>
              <a:gd name="connsiteX21" fmla="*/ 314967 w 736968"/>
              <a:gd name="connsiteY21" fmla="*/ 550259 h 614713"/>
              <a:gd name="connsiteX22" fmla="*/ 286267 w 736968"/>
              <a:gd name="connsiteY22" fmla="*/ 569540 h 614713"/>
              <a:gd name="connsiteX23" fmla="*/ 233594 w 736968"/>
              <a:gd name="connsiteY23" fmla="*/ 590061 h 614713"/>
              <a:gd name="connsiteX24" fmla="*/ 196368 w 736968"/>
              <a:gd name="connsiteY24" fmla="*/ 587411 h 614713"/>
              <a:gd name="connsiteX25" fmla="*/ 149168 w 736968"/>
              <a:gd name="connsiteY25" fmla="*/ 559498 h 614713"/>
              <a:gd name="connsiteX26" fmla="*/ 150197 w 736968"/>
              <a:gd name="connsiteY26" fmla="*/ 559057 h 614713"/>
              <a:gd name="connsiteX27" fmla="*/ 153148 w 736968"/>
              <a:gd name="connsiteY27" fmla="*/ 560500 h 614713"/>
              <a:gd name="connsiteX28" fmla="*/ 215727 w 736968"/>
              <a:gd name="connsiteY28" fmla="*/ 567791 h 614713"/>
              <a:gd name="connsiteX29" fmla="*/ 257919 w 736968"/>
              <a:gd name="connsiteY29" fmla="*/ 553190 h 614713"/>
              <a:gd name="connsiteX30" fmla="*/ 287605 w 736968"/>
              <a:gd name="connsiteY30" fmla="*/ 541036 h 614713"/>
              <a:gd name="connsiteX31" fmla="*/ 367185 w 736968"/>
              <a:gd name="connsiteY31" fmla="*/ 539248 h 614713"/>
              <a:gd name="connsiteX32" fmla="*/ 368541 w 736968"/>
              <a:gd name="connsiteY32" fmla="*/ 539485 h 614713"/>
              <a:gd name="connsiteX33" fmla="*/ 369896 w 736968"/>
              <a:gd name="connsiteY33" fmla="*/ 539248 h 614713"/>
              <a:gd name="connsiteX34" fmla="*/ 449476 w 736968"/>
              <a:gd name="connsiteY34" fmla="*/ 541036 h 614713"/>
              <a:gd name="connsiteX35" fmla="*/ 479162 w 736968"/>
              <a:gd name="connsiteY35" fmla="*/ 553190 h 614713"/>
              <a:gd name="connsiteX36" fmla="*/ 521354 w 736968"/>
              <a:gd name="connsiteY36" fmla="*/ 567791 h 614713"/>
              <a:gd name="connsiteX37" fmla="*/ 583936 w 736968"/>
              <a:gd name="connsiteY37" fmla="*/ 560500 h 614713"/>
              <a:gd name="connsiteX38" fmla="*/ 586884 w 736968"/>
              <a:gd name="connsiteY38" fmla="*/ 559057 h 614713"/>
              <a:gd name="connsiteX39" fmla="*/ 649912 w 736968"/>
              <a:gd name="connsiteY39" fmla="*/ 501893 h 614713"/>
              <a:gd name="connsiteX40" fmla="*/ 621647 w 736968"/>
              <a:gd name="connsiteY40" fmla="*/ 516814 h 614713"/>
              <a:gd name="connsiteX41" fmla="*/ 577167 w 736968"/>
              <a:gd name="connsiteY41" fmla="*/ 523465 h 614713"/>
              <a:gd name="connsiteX42" fmla="*/ 519133 w 736968"/>
              <a:gd name="connsiteY42" fmla="*/ 528484 h 614713"/>
              <a:gd name="connsiteX43" fmla="*/ 518822 w 736968"/>
              <a:gd name="connsiteY43" fmla="*/ 528537 h 614713"/>
              <a:gd name="connsiteX44" fmla="*/ 517440 w 736968"/>
              <a:gd name="connsiteY44" fmla="*/ 527801 h 614713"/>
              <a:gd name="connsiteX45" fmla="*/ 517731 w 736968"/>
              <a:gd name="connsiteY45" fmla="*/ 527602 h 614713"/>
              <a:gd name="connsiteX46" fmla="*/ 555603 w 736968"/>
              <a:gd name="connsiteY46" fmla="*/ 491071 h 614713"/>
              <a:gd name="connsiteX47" fmla="*/ 574543 w 736968"/>
              <a:gd name="connsiteY47" fmla="*/ 452957 h 614713"/>
              <a:gd name="connsiteX48" fmla="*/ 574354 w 736968"/>
              <a:gd name="connsiteY48" fmla="*/ 451980 h 614713"/>
              <a:gd name="connsiteX49" fmla="*/ 545381 w 736968"/>
              <a:gd name="connsiteY49" fmla="*/ 476599 h 614713"/>
              <a:gd name="connsiteX50" fmla="*/ 513857 w 736968"/>
              <a:gd name="connsiteY50" fmla="*/ 507120 h 614713"/>
              <a:gd name="connsiteX51" fmla="*/ 464298 w 736968"/>
              <a:gd name="connsiteY51" fmla="*/ 532384 h 614713"/>
              <a:gd name="connsiteX52" fmla="*/ 463611 w 736968"/>
              <a:gd name="connsiteY52" fmla="*/ 532694 h 614713"/>
              <a:gd name="connsiteX53" fmla="*/ 463174 w 736968"/>
              <a:gd name="connsiteY53" fmla="*/ 533478 h 614713"/>
              <a:gd name="connsiteX54" fmla="*/ 463242 w 736968"/>
              <a:gd name="connsiteY54" fmla="*/ 533590 h 614713"/>
              <a:gd name="connsiteX55" fmla="*/ 463637 w 736968"/>
              <a:gd name="connsiteY55" fmla="*/ 533687 h 614713"/>
              <a:gd name="connsiteX56" fmla="*/ 499979 w 736968"/>
              <a:gd name="connsiteY56" fmla="*/ 542145 h 614713"/>
              <a:gd name="connsiteX57" fmla="*/ 546836 w 736968"/>
              <a:gd name="connsiteY57" fmla="*/ 550860 h 614713"/>
              <a:gd name="connsiteX58" fmla="*/ 597470 w 736968"/>
              <a:gd name="connsiteY58" fmla="*/ 544267 h 614713"/>
              <a:gd name="connsiteX59" fmla="*/ 651188 w 736968"/>
              <a:gd name="connsiteY59" fmla="*/ 502082 h 614713"/>
              <a:gd name="connsiteX60" fmla="*/ 651222 w 736968"/>
              <a:gd name="connsiteY60" fmla="*/ 501927 h 614713"/>
              <a:gd name="connsiteX61" fmla="*/ 649912 w 736968"/>
              <a:gd name="connsiteY61" fmla="*/ 501893 h 614713"/>
              <a:gd name="connsiteX62" fmla="*/ 708819 w 736968"/>
              <a:gd name="connsiteY62" fmla="*/ 411663 h 614713"/>
              <a:gd name="connsiteX63" fmla="*/ 675040 w 736968"/>
              <a:gd name="connsiteY63" fmla="*/ 441106 h 614713"/>
              <a:gd name="connsiteX64" fmla="*/ 640345 w 736968"/>
              <a:gd name="connsiteY64" fmla="*/ 460001 h 614713"/>
              <a:gd name="connsiteX65" fmla="*/ 597736 w 736968"/>
              <a:gd name="connsiteY65" fmla="*/ 485005 h 614713"/>
              <a:gd name="connsiteX66" fmla="*/ 595273 w 736968"/>
              <a:gd name="connsiteY66" fmla="*/ 486900 h 614713"/>
              <a:gd name="connsiteX67" fmla="*/ 594851 w 736968"/>
              <a:gd name="connsiteY67" fmla="*/ 486061 h 614713"/>
              <a:gd name="connsiteX68" fmla="*/ 621075 w 736968"/>
              <a:gd name="connsiteY68" fmla="*/ 422571 h 614713"/>
              <a:gd name="connsiteX69" fmla="*/ 628252 w 736968"/>
              <a:gd name="connsiteY69" fmla="*/ 377293 h 614713"/>
              <a:gd name="connsiteX70" fmla="*/ 627951 w 736968"/>
              <a:gd name="connsiteY70" fmla="*/ 376127 h 614713"/>
              <a:gd name="connsiteX71" fmla="*/ 627772 w 736968"/>
              <a:gd name="connsiteY71" fmla="*/ 376213 h 614713"/>
              <a:gd name="connsiteX72" fmla="*/ 595695 w 736968"/>
              <a:gd name="connsiteY72" fmla="*/ 434440 h 614713"/>
              <a:gd name="connsiteX73" fmla="*/ 583824 w 736968"/>
              <a:gd name="connsiteY73" fmla="*/ 468535 h 614713"/>
              <a:gd name="connsiteX74" fmla="*/ 559147 w 736968"/>
              <a:gd name="connsiteY74" fmla="*/ 509968 h 614713"/>
              <a:gd name="connsiteX75" fmla="*/ 558081 w 736968"/>
              <a:gd name="connsiteY75" fmla="*/ 511083 h 614713"/>
              <a:gd name="connsiteX76" fmla="*/ 557887 w 736968"/>
              <a:gd name="connsiteY76" fmla="*/ 511785 h 614713"/>
              <a:gd name="connsiteX77" fmla="*/ 557979 w 736968"/>
              <a:gd name="connsiteY77" fmla="*/ 511901 h 614713"/>
              <a:gd name="connsiteX78" fmla="*/ 561863 w 736968"/>
              <a:gd name="connsiteY78" fmla="*/ 511218 h 614713"/>
              <a:gd name="connsiteX79" fmla="*/ 601334 w 736968"/>
              <a:gd name="connsiteY79" fmla="*/ 503152 h 614713"/>
              <a:gd name="connsiteX80" fmla="*/ 660605 w 736968"/>
              <a:gd name="connsiteY80" fmla="*/ 477953 h 614713"/>
              <a:gd name="connsiteX81" fmla="*/ 703485 w 736968"/>
              <a:gd name="connsiteY81" fmla="*/ 427832 h 614713"/>
              <a:gd name="connsiteX82" fmla="*/ 710046 w 736968"/>
              <a:gd name="connsiteY82" fmla="*/ 411501 h 614713"/>
              <a:gd name="connsiteX83" fmla="*/ 708819 w 736968"/>
              <a:gd name="connsiteY83" fmla="*/ 411663 h 614713"/>
              <a:gd name="connsiteX84" fmla="*/ 734621 w 736968"/>
              <a:gd name="connsiteY84" fmla="*/ 310240 h 614713"/>
              <a:gd name="connsiteX85" fmla="*/ 703698 w 736968"/>
              <a:gd name="connsiteY85" fmla="*/ 358724 h 614713"/>
              <a:gd name="connsiteX86" fmla="*/ 658917 w 736968"/>
              <a:gd name="connsiteY86" fmla="*/ 409606 h 614713"/>
              <a:gd name="connsiteX87" fmla="*/ 658137 w 736968"/>
              <a:gd name="connsiteY87" fmla="*/ 409050 h 614713"/>
              <a:gd name="connsiteX88" fmla="*/ 662297 w 736968"/>
              <a:gd name="connsiteY88" fmla="*/ 351834 h 614713"/>
              <a:gd name="connsiteX89" fmla="*/ 650887 w 736968"/>
              <a:gd name="connsiteY89" fmla="*/ 298261 h 614713"/>
              <a:gd name="connsiteX90" fmla="*/ 650863 w 736968"/>
              <a:gd name="connsiteY90" fmla="*/ 298055 h 614713"/>
              <a:gd name="connsiteX91" fmla="*/ 650029 w 736968"/>
              <a:gd name="connsiteY91" fmla="*/ 297173 h 614713"/>
              <a:gd name="connsiteX92" fmla="*/ 649360 w 736968"/>
              <a:gd name="connsiteY92" fmla="*/ 299049 h 614713"/>
              <a:gd name="connsiteX93" fmla="*/ 641014 w 736968"/>
              <a:gd name="connsiteY93" fmla="*/ 338304 h 614713"/>
              <a:gd name="connsiteX94" fmla="*/ 641873 w 736968"/>
              <a:gd name="connsiteY94" fmla="*/ 391766 h 614713"/>
              <a:gd name="connsiteX95" fmla="*/ 630216 w 736968"/>
              <a:gd name="connsiteY95" fmla="*/ 447310 h 614713"/>
              <a:gd name="connsiteX96" fmla="*/ 630114 w 736968"/>
              <a:gd name="connsiteY96" fmla="*/ 447593 h 614713"/>
              <a:gd name="connsiteX97" fmla="*/ 630424 w 736968"/>
              <a:gd name="connsiteY97" fmla="*/ 448913 h 614713"/>
              <a:gd name="connsiteX98" fmla="*/ 630536 w 736968"/>
              <a:gd name="connsiteY98" fmla="*/ 448870 h 614713"/>
              <a:gd name="connsiteX99" fmla="*/ 670967 w 736968"/>
              <a:gd name="connsiteY99" fmla="*/ 423677 h 614713"/>
              <a:gd name="connsiteX100" fmla="*/ 713615 w 736968"/>
              <a:gd name="connsiteY100" fmla="*/ 382991 h 614713"/>
              <a:gd name="connsiteX101" fmla="*/ 735795 w 736968"/>
              <a:gd name="connsiteY101" fmla="*/ 312194 h 614713"/>
              <a:gd name="connsiteX102" fmla="*/ 735625 w 736968"/>
              <a:gd name="connsiteY102" fmla="*/ 309641 h 614713"/>
              <a:gd name="connsiteX103" fmla="*/ 734621 w 736968"/>
              <a:gd name="connsiteY103" fmla="*/ 310240 h 614713"/>
              <a:gd name="connsiteX104" fmla="*/ 691954 w 736968"/>
              <a:gd name="connsiteY104" fmla="*/ 321158 h 614713"/>
              <a:gd name="connsiteX105" fmla="*/ 691619 w 736968"/>
              <a:gd name="connsiteY105" fmla="*/ 321526 h 614713"/>
              <a:gd name="connsiteX106" fmla="*/ 691023 w 736968"/>
              <a:gd name="connsiteY106" fmla="*/ 321037 h 614713"/>
              <a:gd name="connsiteX107" fmla="*/ 691358 w 736968"/>
              <a:gd name="connsiteY107" fmla="*/ 304773 h 614713"/>
              <a:gd name="connsiteX108" fmla="*/ 668499 w 736968"/>
              <a:gd name="connsiteY108" fmla="*/ 254370 h 614713"/>
              <a:gd name="connsiteX109" fmla="*/ 650329 w 736968"/>
              <a:gd name="connsiteY109" fmla="*/ 222083 h 614713"/>
              <a:gd name="connsiteX110" fmla="*/ 649301 w 736968"/>
              <a:gd name="connsiteY110" fmla="*/ 221620 h 614713"/>
              <a:gd name="connsiteX111" fmla="*/ 649927 w 736968"/>
              <a:gd name="connsiteY111" fmla="*/ 232502 h 614713"/>
              <a:gd name="connsiteX112" fmla="*/ 670332 w 736968"/>
              <a:gd name="connsiteY112" fmla="*/ 311920 h 614713"/>
              <a:gd name="connsiteX113" fmla="*/ 677470 w 736968"/>
              <a:gd name="connsiteY113" fmla="*/ 362134 h 614713"/>
              <a:gd name="connsiteX114" fmla="*/ 677853 w 736968"/>
              <a:gd name="connsiteY114" fmla="*/ 364277 h 614713"/>
              <a:gd name="connsiteX115" fmla="*/ 677930 w 736968"/>
              <a:gd name="connsiteY115" fmla="*/ 364260 h 614713"/>
              <a:gd name="connsiteX116" fmla="*/ 703296 w 736968"/>
              <a:gd name="connsiteY116" fmla="*/ 334140 h 614713"/>
              <a:gd name="connsiteX117" fmla="*/ 731566 w 736968"/>
              <a:gd name="connsiteY117" fmla="*/ 215331 h 614713"/>
              <a:gd name="connsiteX118" fmla="*/ 728463 w 736968"/>
              <a:gd name="connsiteY118" fmla="*/ 207464 h 614713"/>
              <a:gd name="connsiteX119" fmla="*/ 727561 w 736968"/>
              <a:gd name="connsiteY119" fmla="*/ 208467 h 614713"/>
              <a:gd name="connsiteX120" fmla="*/ 696313 w 736968"/>
              <a:gd name="connsiteY120" fmla="*/ 305065 h 614713"/>
              <a:gd name="connsiteX121" fmla="*/ 691954 w 736968"/>
              <a:gd name="connsiteY121" fmla="*/ 321158 h 614713"/>
              <a:gd name="connsiteX122" fmla="*/ 657467 w 736968"/>
              <a:gd name="connsiteY122" fmla="*/ 179092 h 614713"/>
              <a:gd name="connsiteX123" fmla="*/ 633091 w 736968"/>
              <a:gd name="connsiteY123" fmla="*/ 151962 h 614713"/>
              <a:gd name="connsiteX124" fmla="*/ 632946 w 736968"/>
              <a:gd name="connsiteY124" fmla="*/ 151782 h 614713"/>
              <a:gd name="connsiteX125" fmla="*/ 632669 w 736968"/>
              <a:gd name="connsiteY125" fmla="*/ 151568 h 614713"/>
              <a:gd name="connsiteX126" fmla="*/ 631631 w 736968"/>
              <a:gd name="connsiteY126" fmla="*/ 151363 h 614713"/>
              <a:gd name="connsiteX127" fmla="*/ 631117 w 736968"/>
              <a:gd name="connsiteY127" fmla="*/ 151397 h 614713"/>
              <a:gd name="connsiteX128" fmla="*/ 641873 w 736968"/>
              <a:gd name="connsiteY128" fmla="*/ 182854 h 614713"/>
              <a:gd name="connsiteX129" fmla="*/ 666026 w 736968"/>
              <a:gd name="connsiteY129" fmla="*/ 219443 h 614713"/>
              <a:gd name="connsiteX130" fmla="*/ 667941 w 736968"/>
              <a:gd name="connsiteY130" fmla="*/ 221989 h 614713"/>
              <a:gd name="connsiteX131" fmla="*/ 694437 w 736968"/>
              <a:gd name="connsiteY131" fmla="*/ 272340 h 614713"/>
              <a:gd name="connsiteX132" fmla="*/ 695353 w 736968"/>
              <a:gd name="connsiteY132" fmla="*/ 272897 h 614713"/>
              <a:gd name="connsiteX133" fmla="*/ 706589 w 736968"/>
              <a:gd name="connsiteY133" fmla="*/ 237969 h 614713"/>
              <a:gd name="connsiteX134" fmla="*/ 716529 w 736968"/>
              <a:gd name="connsiteY134" fmla="*/ 200335 h 614713"/>
              <a:gd name="connsiteX135" fmla="*/ 693336 w 736968"/>
              <a:gd name="connsiteY135" fmla="*/ 109931 h 614713"/>
              <a:gd name="connsiteX136" fmla="*/ 692846 w 736968"/>
              <a:gd name="connsiteY136" fmla="*/ 110986 h 614713"/>
              <a:gd name="connsiteX137" fmla="*/ 693695 w 736968"/>
              <a:gd name="connsiteY137" fmla="*/ 113762 h 614713"/>
              <a:gd name="connsiteX138" fmla="*/ 694762 w 736968"/>
              <a:gd name="connsiteY138" fmla="*/ 117738 h 614713"/>
              <a:gd name="connsiteX139" fmla="*/ 695557 w 736968"/>
              <a:gd name="connsiteY139" fmla="*/ 167807 h 614713"/>
              <a:gd name="connsiteX140" fmla="*/ 691876 w 736968"/>
              <a:gd name="connsiteY140" fmla="*/ 207627 h 614713"/>
              <a:gd name="connsiteX141" fmla="*/ 693157 w 736968"/>
              <a:gd name="connsiteY141" fmla="*/ 226975 h 614713"/>
              <a:gd name="connsiteX142" fmla="*/ 692177 w 736968"/>
              <a:gd name="connsiteY142" fmla="*/ 226761 h 614713"/>
              <a:gd name="connsiteX143" fmla="*/ 687871 w 736968"/>
              <a:gd name="connsiteY143" fmla="*/ 215605 h 614713"/>
              <a:gd name="connsiteX144" fmla="*/ 685325 w 736968"/>
              <a:gd name="connsiteY144" fmla="*/ 209863 h 614713"/>
              <a:gd name="connsiteX145" fmla="*/ 657467 w 736968"/>
              <a:gd name="connsiteY145" fmla="*/ 179092 h 614713"/>
              <a:gd name="connsiteX146" fmla="*/ 638090 w 736968"/>
              <a:gd name="connsiteY146" fmla="*/ 57360 h 614713"/>
              <a:gd name="connsiteX147" fmla="*/ 651173 w 736968"/>
              <a:gd name="connsiteY147" fmla="*/ 76187 h 614713"/>
              <a:gd name="connsiteX148" fmla="*/ 660571 w 736968"/>
              <a:gd name="connsiteY148" fmla="*/ 117524 h 614713"/>
              <a:gd name="connsiteX149" fmla="*/ 666414 w 736968"/>
              <a:gd name="connsiteY149" fmla="*/ 139820 h 614713"/>
              <a:gd name="connsiteX150" fmla="*/ 665434 w 736968"/>
              <a:gd name="connsiteY150" fmla="*/ 140214 h 614713"/>
              <a:gd name="connsiteX151" fmla="*/ 665221 w 736968"/>
              <a:gd name="connsiteY151" fmla="*/ 139923 h 614713"/>
              <a:gd name="connsiteX152" fmla="*/ 628911 w 736968"/>
              <a:gd name="connsiteY152" fmla="*/ 109914 h 614713"/>
              <a:gd name="connsiteX153" fmla="*/ 605267 w 736968"/>
              <a:gd name="connsiteY153" fmla="*/ 88698 h 614713"/>
              <a:gd name="connsiteX154" fmla="*/ 601635 w 736968"/>
              <a:gd name="connsiteY154" fmla="*/ 83950 h 614713"/>
              <a:gd name="connsiteX155" fmla="*/ 600583 w 736968"/>
              <a:gd name="connsiteY155" fmla="*/ 83650 h 614713"/>
              <a:gd name="connsiteX156" fmla="*/ 600854 w 736968"/>
              <a:gd name="connsiteY156" fmla="*/ 85630 h 614713"/>
              <a:gd name="connsiteX157" fmla="*/ 621657 w 736968"/>
              <a:gd name="connsiteY157" fmla="*/ 126315 h 614713"/>
              <a:gd name="connsiteX158" fmla="*/ 648836 w 736968"/>
              <a:gd name="connsiteY158" fmla="*/ 149169 h 614713"/>
              <a:gd name="connsiteX159" fmla="*/ 680685 w 736968"/>
              <a:gd name="connsiteY159" fmla="*/ 182203 h 614713"/>
              <a:gd name="connsiteX160" fmla="*/ 680859 w 736968"/>
              <a:gd name="connsiteY160" fmla="*/ 182391 h 614713"/>
              <a:gd name="connsiteX161" fmla="*/ 681567 w 736968"/>
              <a:gd name="connsiteY161" fmla="*/ 182597 h 614713"/>
              <a:gd name="connsiteX162" fmla="*/ 681553 w 736968"/>
              <a:gd name="connsiteY162" fmla="*/ 182399 h 614713"/>
              <a:gd name="connsiteX163" fmla="*/ 681567 w 736968"/>
              <a:gd name="connsiteY163" fmla="*/ 182382 h 614713"/>
              <a:gd name="connsiteX164" fmla="*/ 681262 w 736968"/>
              <a:gd name="connsiteY164" fmla="*/ 171783 h 614713"/>
              <a:gd name="connsiteX165" fmla="*/ 682154 w 736968"/>
              <a:gd name="connsiteY165" fmla="*/ 139452 h 614713"/>
              <a:gd name="connsiteX166" fmla="*/ 682435 w 736968"/>
              <a:gd name="connsiteY166" fmla="*/ 128347 h 614713"/>
              <a:gd name="connsiteX167" fmla="*/ 676534 w 736968"/>
              <a:gd name="connsiteY167" fmla="*/ 95964 h 614713"/>
              <a:gd name="connsiteX168" fmla="*/ 641014 w 736968"/>
              <a:gd name="connsiteY168" fmla="*/ 57198 h 614713"/>
              <a:gd name="connsiteX169" fmla="*/ 637887 w 736968"/>
              <a:gd name="connsiteY169" fmla="*/ 56006 h 614713"/>
              <a:gd name="connsiteX170" fmla="*/ 637969 w 736968"/>
              <a:gd name="connsiteY170" fmla="*/ 57206 h 614713"/>
              <a:gd name="connsiteX171" fmla="*/ 638090 w 736968"/>
              <a:gd name="connsiteY171" fmla="*/ 57360 h 614713"/>
              <a:gd name="connsiteX172" fmla="*/ 568632 w 736968"/>
              <a:gd name="connsiteY172" fmla="*/ 25321 h 614713"/>
              <a:gd name="connsiteX173" fmla="*/ 593421 w 736968"/>
              <a:gd name="connsiteY173" fmla="*/ 54833 h 614713"/>
              <a:gd name="connsiteX174" fmla="*/ 616827 w 736968"/>
              <a:gd name="connsiteY174" fmla="*/ 83702 h 614713"/>
              <a:gd name="connsiteX175" fmla="*/ 645956 w 736968"/>
              <a:gd name="connsiteY175" fmla="*/ 107764 h 614713"/>
              <a:gd name="connsiteX176" fmla="*/ 646154 w 736968"/>
              <a:gd name="connsiteY176" fmla="*/ 107918 h 614713"/>
              <a:gd name="connsiteX177" fmla="*/ 646538 w 736968"/>
              <a:gd name="connsiteY177" fmla="*/ 107892 h 614713"/>
              <a:gd name="connsiteX178" fmla="*/ 646504 w 736968"/>
              <a:gd name="connsiteY178" fmla="*/ 107686 h 614713"/>
              <a:gd name="connsiteX179" fmla="*/ 613181 w 736968"/>
              <a:gd name="connsiteY179" fmla="*/ 44936 h 614713"/>
              <a:gd name="connsiteX180" fmla="*/ 566314 w 736968"/>
              <a:gd name="connsiteY180" fmla="*/ 22288 h 614713"/>
              <a:gd name="connsiteX181" fmla="*/ 566436 w 736968"/>
              <a:gd name="connsiteY181" fmla="*/ 23419 h 614713"/>
              <a:gd name="connsiteX182" fmla="*/ 568632 w 736968"/>
              <a:gd name="connsiteY182" fmla="*/ 25321 h 614713"/>
              <a:gd name="connsiteX183" fmla="*/ 190133 w 736968"/>
              <a:gd name="connsiteY183" fmla="*/ 550860 h 614713"/>
              <a:gd name="connsiteX184" fmla="*/ 236991 w 736968"/>
              <a:gd name="connsiteY184" fmla="*/ 542145 h 614713"/>
              <a:gd name="connsiteX185" fmla="*/ 273332 w 736968"/>
              <a:gd name="connsiteY185" fmla="*/ 533687 h 614713"/>
              <a:gd name="connsiteX186" fmla="*/ 273727 w 736968"/>
              <a:gd name="connsiteY186" fmla="*/ 533590 h 614713"/>
              <a:gd name="connsiteX187" fmla="*/ 273796 w 736968"/>
              <a:gd name="connsiteY187" fmla="*/ 533478 h 614713"/>
              <a:gd name="connsiteX188" fmla="*/ 273358 w 736968"/>
              <a:gd name="connsiteY188" fmla="*/ 532694 h 614713"/>
              <a:gd name="connsiteX189" fmla="*/ 272663 w 736968"/>
              <a:gd name="connsiteY189" fmla="*/ 532384 h 614713"/>
              <a:gd name="connsiteX190" fmla="*/ 223112 w 736968"/>
              <a:gd name="connsiteY190" fmla="*/ 507120 h 614713"/>
              <a:gd name="connsiteX191" fmla="*/ 191591 w 736968"/>
              <a:gd name="connsiteY191" fmla="*/ 476599 h 614713"/>
              <a:gd name="connsiteX192" fmla="*/ 162617 w 736968"/>
              <a:gd name="connsiteY192" fmla="*/ 451972 h 614713"/>
              <a:gd name="connsiteX193" fmla="*/ 162428 w 736968"/>
              <a:gd name="connsiteY193" fmla="*/ 452957 h 614713"/>
              <a:gd name="connsiteX194" fmla="*/ 181367 w 736968"/>
              <a:gd name="connsiteY194" fmla="*/ 491071 h 614713"/>
              <a:gd name="connsiteX195" fmla="*/ 219235 w 736968"/>
              <a:gd name="connsiteY195" fmla="*/ 527602 h 614713"/>
              <a:gd name="connsiteX196" fmla="*/ 219527 w 736968"/>
              <a:gd name="connsiteY196" fmla="*/ 527801 h 614713"/>
              <a:gd name="connsiteX197" fmla="*/ 218146 w 736968"/>
              <a:gd name="connsiteY197" fmla="*/ 528537 h 614713"/>
              <a:gd name="connsiteX198" fmla="*/ 217837 w 736968"/>
              <a:gd name="connsiteY198" fmla="*/ 528484 h 614713"/>
              <a:gd name="connsiteX199" fmla="*/ 159803 w 736968"/>
              <a:gd name="connsiteY199" fmla="*/ 523465 h 614713"/>
              <a:gd name="connsiteX200" fmla="*/ 115321 w 736968"/>
              <a:gd name="connsiteY200" fmla="*/ 516814 h 614713"/>
              <a:gd name="connsiteX201" fmla="*/ 87059 w 736968"/>
              <a:gd name="connsiteY201" fmla="*/ 501893 h 614713"/>
              <a:gd name="connsiteX202" fmla="*/ 85747 w 736968"/>
              <a:gd name="connsiteY202" fmla="*/ 501927 h 614713"/>
              <a:gd name="connsiteX203" fmla="*/ 85782 w 736968"/>
              <a:gd name="connsiteY203" fmla="*/ 502082 h 614713"/>
              <a:gd name="connsiteX204" fmla="*/ 139501 w 736968"/>
              <a:gd name="connsiteY204" fmla="*/ 544267 h 614713"/>
              <a:gd name="connsiteX205" fmla="*/ 190133 w 736968"/>
              <a:gd name="connsiteY205" fmla="*/ 550860 h 614713"/>
              <a:gd name="connsiteX206" fmla="*/ 175105 w 736968"/>
              <a:gd name="connsiteY206" fmla="*/ 511218 h 614713"/>
              <a:gd name="connsiteX207" fmla="*/ 178991 w 736968"/>
              <a:gd name="connsiteY207" fmla="*/ 511901 h 614713"/>
              <a:gd name="connsiteX208" fmla="*/ 179085 w 736968"/>
              <a:gd name="connsiteY208" fmla="*/ 511775 h 614713"/>
              <a:gd name="connsiteX209" fmla="*/ 178887 w 736968"/>
              <a:gd name="connsiteY209" fmla="*/ 511078 h 614713"/>
              <a:gd name="connsiteX210" fmla="*/ 177816 w 736968"/>
              <a:gd name="connsiteY210" fmla="*/ 509968 h 614713"/>
              <a:gd name="connsiteX211" fmla="*/ 153148 w 736968"/>
              <a:gd name="connsiteY211" fmla="*/ 468535 h 614713"/>
              <a:gd name="connsiteX212" fmla="*/ 141276 w 736968"/>
              <a:gd name="connsiteY212" fmla="*/ 434439 h 614713"/>
              <a:gd name="connsiteX213" fmla="*/ 109197 w 736968"/>
              <a:gd name="connsiteY213" fmla="*/ 376213 h 614713"/>
              <a:gd name="connsiteX214" fmla="*/ 109017 w 736968"/>
              <a:gd name="connsiteY214" fmla="*/ 376127 h 614713"/>
              <a:gd name="connsiteX215" fmla="*/ 108717 w 736968"/>
              <a:gd name="connsiteY215" fmla="*/ 377284 h 614713"/>
              <a:gd name="connsiteX216" fmla="*/ 115896 w 736968"/>
              <a:gd name="connsiteY216" fmla="*/ 422571 h 614713"/>
              <a:gd name="connsiteX217" fmla="*/ 142117 w 736968"/>
              <a:gd name="connsiteY217" fmla="*/ 486061 h 614713"/>
              <a:gd name="connsiteX218" fmla="*/ 141697 w 736968"/>
              <a:gd name="connsiteY218" fmla="*/ 486900 h 614713"/>
              <a:gd name="connsiteX219" fmla="*/ 139235 w 736968"/>
              <a:gd name="connsiteY219" fmla="*/ 485005 h 614713"/>
              <a:gd name="connsiteX220" fmla="*/ 96623 w 736968"/>
              <a:gd name="connsiteY220" fmla="*/ 460001 h 614713"/>
              <a:gd name="connsiteX221" fmla="*/ 61928 w 736968"/>
              <a:gd name="connsiteY221" fmla="*/ 441106 h 614713"/>
              <a:gd name="connsiteX222" fmla="*/ 28142 w 736968"/>
              <a:gd name="connsiteY222" fmla="*/ 411663 h 614713"/>
              <a:gd name="connsiteX223" fmla="*/ 26924 w 736968"/>
              <a:gd name="connsiteY223" fmla="*/ 411500 h 614713"/>
              <a:gd name="connsiteX224" fmla="*/ 33486 w 736968"/>
              <a:gd name="connsiteY224" fmla="*/ 427832 h 614713"/>
              <a:gd name="connsiteX225" fmla="*/ 76363 w 736968"/>
              <a:gd name="connsiteY225" fmla="*/ 477953 h 614713"/>
              <a:gd name="connsiteX226" fmla="*/ 135633 w 736968"/>
              <a:gd name="connsiteY226" fmla="*/ 503152 h 614713"/>
              <a:gd name="connsiteX227" fmla="*/ 175105 w 736968"/>
              <a:gd name="connsiteY227" fmla="*/ 511218 h 614713"/>
              <a:gd name="connsiteX228" fmla="*/ 66002 w 736968"/>
              <a:gd name="connsiteY228" fmla="*/ 423677 h 614713"/>
              <a:gd name="connsiteX229" fmla="*/ 106435 w 736968"/>
              <a:gd name="connsiteY229" fmla="*/ 448870 h 614713"/>
              <a:gd name="connsiteX230" fmla="*/ 106547 w 736968"/>
              <a:gd name="connsiteY230" fmla="*/ 448912 h 614713"/>
              <a:gd name="connsiteX231" fmla="*/ 106856 w 736968"/>
              <a:gd name="connsiteY231" fmla="*/ 447593 h 614713"/>
              <a:gd name="connsiteX232" fmla="*/ 106752 w 736968"/>
              <a:gd name="connsiteY232" fmla="*/ 447310 h 614713"/>
              <a:gd name="connsiteX233" fmla="*/ 95096 w 736968"/>
              <a:gd name="connsiteY233" fmla="*/ 391766 h 614713"/>
              <a:gd name="connsiteX234" fmla="*/ 95954 w 736968"/>
              <a:gd name="connsiteY234" fmla="*/ 338304 h 614713"/>
              <a:gd name="connsiteX235" fmla="*/ 87608 w 736968"/>
              <a:gd name="connsiteY235" fmla="*/ 299049 h 614713"/>
              <a:gd name="connsiteX236" fmla="*/ 86939 w 736968"/>
              <a:gd name="connsiteY236" fmla="*/ 297173 h 614713"/>
              <a:gd name="connsiteX237" fmla="*/ 86107 w 736968"/>
              <a:gd name="connsiteY237" fmla="*/ 298055 h 614713"/>
              <a:gd name="connsiteX238" fmla="*/ 86081 w 736968"/>
              <a:gd name="connsiteY238" fmla="*/ 298261 h 614713"/>
              <a:gd name="connsiteX239" fmla="*/ 74674 w 736968"/>
              <a:gd name="connsiteY239" fmla="*/ 351834 h 614713"/>
              <a:gd name="connsiteX240" fmla="*/ 78834 w 736968"/>
              <a:gd name="connsiteY240" fmla="*/ 409050 h 614713"/>
              <a:gd name="connsiteX241" fmla="*/ 78053 w 736968"/>
              <a:gd name="connsiteY241" fmla="*/ 409606 h 614713"/>
              <a:gd name="connsiteX242" fmla="*/ 33271 w 736968"/>
              <a:gd name="connsiteY242" fmla="*/ 358724 h 614713"/>
              <a:gd name="connsiteX243" fmla="*/ 2350 w 736968"/>
              <a:gd name="connsiteY243" fmla="*/ 310240 h 614713"/>
              <a:gd name="connsiteX244" fmla="*/ 1355 w 736968"/>
              <a:gd name="connsiteY244" fmla="*/ 309641 h 614713"/>
              <a:gd name="connsiteX245" fmla="*/ 1174 w 736968"/>
              <a:gd name="connsiteY245" fmla="*/ 312194 h 614713"/>
              <a:gd name="connsiteX246" fmla="*/ 23356 w 736968"/>
              <a:gd name="connsiteY246" fmla="*/ 382991 h 614713"/>
              <a:gd name="connsiteX247" fmla="*/ 66002 w 736968"/>
              <a:gd name="connsiteY247" fmla="*/ 423677 h 614713"/>
              <a:gd name="connsiteX248" fmla="*/ 59037 w 736968"/>
              <a:gd name="connsiteY248" fmla="*/ 364260 h 614713"/>
              <a:gd name="connsiteX249" fmla="*/ 59115 w 736968"/>
              <a:gd name="connsiteY249" fmla="*/ 364285 h 614713"/>
              <a:gd name="connsiteX250" fmla="*/ 59501 w 736968"/>
              <a:gd name="connsiteY250" fmla="*/ 362134 h 614713"/>
              <a:gd name="connsiteX251" fmla="*/ 66637 w 736968"/>
              <a:gd name="connsiteY251" fmla="*/ 311920 h 614713"/>
              <a:gd name="connsiteX252" fmla="*/ 87042 w 736968"/>
              <a:gd name="connsiteY252" fmla="*/ 232511 h 614713"/>
              <a:gd name="connsiteX253" fmla="*/ 87668 w 736968"/>
              <a:gd name="connsiteY253" fmla="*/ 221620 h 614713"/>
              <a:gd name="connsiteX254" fmla="*/ 86639 w 736968"/>
              <a:gd name="connsiteY254" fmla="*/ 222091 h 614713"/>
              <a:gd name="connsiteX255" fmla="*/ 68472 w 736968"/>
              <a:gd name="connsiteY255" fmla="*/ 254370 h 614713"/>
              <a:gd name="connsiteX256" fmla="*/ 45614 w 736968"/>
              <a:gd name="connsiteY256" fmla="*/ 304773 h 614713"/>
              <a:gd name="connsiteX257" fmla="*/ 45948 w 736968"/>
              <a:gd name="connsiteY257" fmla="*/ 321037 h 614713"/>
              <a:gd name="connsiteX258" fmla="*/ 45348 w 736968"/>
              <a:gd name="connsiteY258" fmla="*/ 321526 h 614713"/>
              <a:gd name="connsiteX259" fmla="*/ 45014 w 736968"/>
              <a:gd name="connsiteY259" fmla="*/ 321158 h 614713"/>
              <a:gd name="connsiteX260" fmla="*/ 40648 w 736968"/>
              <a:gd name="connsiteY260" fmla="*/ 305065 h 614713"/>
              <a:gd name="connsiteX261" fmla="*/ 9409 w 736968"/>
              <a:gd name="connsiteY261" fmla="*/ 208467 h 614713"/>
              <a:gd name="connsiteX262" fmla="*/ 8509 w 736968"/>
              <a:gd name="connsiteY262" fmla="*/ 207464 h 614713"/>
              <a:gd name="connsiteX263" fmla="*/ 5403 w 736968"/>
              <a:gd name="connsiteY263" fmla="*/ 215331 h 614713"/>
              <a:gd name="connsiteX264" fmla="*/ 33666 w 736968"/>
              <a:gd name="connsiteY264" fmla="*/ 334140 h 614713"/>
              <a:gd name="connsiteX265" fmla="*/ 59037 w 736968"/>
              <a:gd name="connsiteY265" fmla="*/ 364260 h 614713"/>
              <a:gd name="connsiteX266" fmla="*/ 30372 w 736968"/>
              <a:gd name="connsiteY266" fmla="*/ 237961 h 614713"/>
              <a:gd name="connsiteX267" fmla="*/ 41617 w 736968"/>
              <a:gd name="connsiteY267" fmla="*/ 272905 h 614713"/>
              <a:gd name="connsiteX268" fmla="*/ 42535 w 736968"/>
              <a:gd name="connsiteY268" fmla="*/ 272340 h 614713"/>
              <a:gd name="connsiteX269" fmla="*/ 69030 w 736968"/>
              <a:gd name="connsiteY269" fmla="*/ 221988 h 614713"/>
              <a:gd name="connsiteX270" fmla="*/ 70943 w 736968"/>
              <a:gd name="connsiteY270" fmla="*/ 219443 h 614713"/>
              <a:gd name="connsiteX271" fmla="*/ 95096 w 736968"/>
              <a:gd name="connsiteY271" fmla="*/ 182853 h 614713"/>
              <a:gd name="connsiteX272" fmla="*/ 105861 w 736968"/>
              <a:gd name="connsiteY272" fmla="*/ 151397 h 614713"/>
              <a:gd name="connsiteX273" fmla="*/ 105338 w 736968"/>
              <a:gd name="connsiteY273" fmla="*/ 151354 h 614713"/>
              <a:gd name="connsiteX274" fmla="*/ 104300 w 736968"/>
              <a:gd name="connsiteY274" fmla="*/ 151568 h 614713"/>
              <a:gd name="connsiteX275" fmla="*/ 104025 w 736968"/>
              <a:gd name="connsiteY275" fmla="*/ 151782 h 614713"/>
              <a:gd name="connsiteX276" fmla="*/ 103879 w 736968"/>
              <a:gd name="connsiteY276" fmla="*/ 151962 h 614713"/>
              <a:gd name="connsiteX277" fmla="*/ 79503 w 736968"/>
              <a:gd name="connsiteY277" fmla="*/ 179092 h 614713"/>
              <a:gd name="connsiteX278" fmla="*/ 51644 w 736968"/>
              <a:gd name="connsiteY278" fmla="*/ 209863 h 614713"/>
              <a:gd name="connsiteX279" fmla="*/ 49096 w 736968"/>
              <a:gd name="connsiteY279" fmla="*/ 215596 h 614713"/>
              <a:gd name="connsiteX280" fmla="*/ 44790 w 736968"/>
              <a:gd name="connsiteY280" fmla="*/ 226761 h 614713"/>
              <a:gd name="connsiteX281" fmla="*/ 43804 w 736968"/>
              <a:gd name="connsiteY281" fmla="*/ 226975 h 614713"/>
              <a:gd name="connsiteX282" fmla="*/ 45099 w 736968"/>
              <a:gd name="connsiteY282" fmla="*/ 207627 h 614713"/>
              <a:gd name="connsiteX283" fmla="*/ 41411 w 736968"/>
              <a:gd name="connsiteY283" fmla="*/ 167807 h 614713"/>
              <a:gd name="connsiteX284" fmla="*/ 42200 w 736968"/>
              <a:gd name="connsiteY284" fmla="*/ 117729 h 614713"/>
              <a:gd name="connsiteX285" fmla="*/ 43272 w 736968"/>
              <a:gd name="connsiteY285" fmla="*/ 113762 h 614713"/>
              <a:gd name="connsiteX286" fmla="*/ 44121 w 736968"/>
              <a:gd name="connsiteY286" fmla="*/ 110986 h 614713"/>
              <a:gd name="connsiteX287" fmla="*/ 43632 w 736968"/>
              <a:gd name="connsiteY287" fmla="*/ 109931 h 614713"/>
              <a:gd name="connsiteX288" fmla="*/ 20440 w 736968"/>
              <a:gd name="connsiteY288" fmla="*/ 200335 h 614713"/>
              <a:gd name="connsiteX289" fmla="*/ 30372 w 736968"/>
              <a:gd name="connsiteY289" fmla="*/ 237961 h 614713"/>
              <a:gd name="connsiteX290" fmla="*/ 55709 w 736968"/>
              <a:gd name="connsiteY290" fmla="*/ 171783 h 614713"/>
              <a:gd name="connsiteX291" fmla="*/ 55401 w 736968"/>
              <a:gd name="connsiteY291" fmla="*/ 182382 h 614713"/>
              <a:gd name="connsiteX292" fmla="*/ 55418 w 736968"/>
              <a:gd name="connsiteY292" fmla="*/ 182399 h 614713"/>
              <a:gd name="connsiteX293" fmla="*/ 55401 w 736968"/>
              <a:gd name="connsiteY293" fmla="*/ 182597 h 614713"/>
              <a:gd name="connsiteX294" fmla="*/ 56113 w 736968"/>
              <a:gd name="connsiteY294" fmla="*/ 182391 h 614713"/>
              <a:gd name="connsiteX295" fmla="*/ 56284 w 736968"/>
              <a:gd name="connsiteY295" fmla="*/ 182203 h 614713"/>
              <a:gd name="connsiteX296" fmla="*/ 88132 w 736968"/>
              <a:gd name="connsiteY296" fmla="*/ 149169 h 614713"/>
              <a:gd name="connsiteX297" fmla="*/ 115313 w 736968"/>
              <a:gd name="connsiteY297" fmla="*/ 126315 h 614713"/>
              <a:gd name="connsiteX298" fmla="*/ 136113 w 736968"/>
              <a:gd name="connsiteY298" fmla="*/ 85630 h 614713"/>
              <a:gd name="connsiteX299" fmla="*/ 136387 w 736968"/>
              <a:gd name="connsiteY299" fmla="*/ 83650 h 614713"/>
              <a:gd name="connsiteX300" fmla="*/ 135332 w 736968"/>
              <a:gd name="connsiteY300" fmla="*/ 83950 h 614713"/>
              <a:gd name="connsiteX301" fmla="*/ 131713 w 736968"/>
              <a:gd name="connsiteY301" fmla="*/ 88698 h 614713"/>
              <a:gd name="connsiteX302" fmla="*/ 108056 w 736968"/>
              <a:gd name="connsiteY302" fmla="*/ 109914 h 614713"/>
              <a:gd name="connsiteX303" fmla="*/ 71748 w 736968"/>
              <a:gd name="connsiteY303" fmla="*/ 139923 h 614713"/>
              <a:gd name="connsiteX304" fmla="*/ 71534 w 736968"/>
              <a:gd name="connsiteY304" fmla="*/ 140214 h 614713"/>
              <a:gd name="connsiteX305" fmla="*/ 70557 w 736968"/>
              <a:gd name="connsiteY305" fmla="*/ 139820 h 614713"/>
              <a:gd name="connsiteX306" fmla="*/ 76397 w 736968"/>
              <a:gd name="connsiteY306" fmla="*/ 117524 h 614713"/>
              <a:gd name="connsiteX307" fmla="*/ 85799 w 736968"/>
              <a:gd name="connsiteY307" fmla="*/ 76187 h 614713"/>
              <a:gd name="connsiteX308" fmla="*/ 98870 w 736968"/>
              <a:gd name="connsiteY308" fmla="*/ 57360 h 614713"/>
              <a:gd name="connsiteX309" fmla="*/ 99008 w 736968"/>
              <a:gd name="connsiteY309" fmla="*/ 57207 h 614713"/>
              <a:gd name="connsiteX310" fmla="*/ 99085 w 736968"/>
              <a:gd name="connsiteY310" fmla="*/ 56016 h 614713"/>
              <a:gd name="connsiteX311" fmla="*/ 95954 w 736968"/>
              <a:gd name="connsiteY311" fmla="*/ 57198 h 614713"/>
              <a:gd name="connsiteX312" fmla="*/ 60436 w 736968"/>
              <a:gd name="connsiteY312" fmla="*/ 95964 h 614713"/>
              <a:gd name="connsiteX313" fmla="*/ 54534 w 736968"/>
              <a:gd name="connsiteY313" fmla="*/ 128347 h 614713"/>
              <a:gd name="connsiteX314" fmla="*/ 54817 w 736968"/>
              <a:gd name="connsiteY314" fmla="*/ 139452 h 614713"/>
              <a:gd name="connsiteX315" fmla="*/ 55709 w 736968"/>
              <a:gd name="connsiteY315" fmla="*/ 171783 h 614713"/>
              <a:gd name="connsiteX316" fmla="*/ 90430 w 736968"/>
              <a:gd name="connsiteY316" fmla="*/ 107892 h 614713"/>
              <a:gd name="connsiteX317" fmla="*/ 90816 w 736968"/>
              <a:gd name="connsiteY317" fmla="*/ 107918 h 614713"/>
              <a:gd name="connsiteX318" fmla="*/ 91014 w 736968"/>
              <a:gd name="connsiteY318" fmla="*/ 107764 h 614713"/>
              <a:gd name="connsiteX319" fmla="*/ 120142 w 736968"/>
              <a:gd name="connsiteY319" fmla="*/ 83702 h 614713"/>
              <a:gd name="connsiteX320" fmla="*/ 143550 w 736968"/>
              <a:gd name="connsiteY320" fmla="*/ 54833 h 614713"/>
              <a:gd name="connsiteX321" fmla="*/ 168338 w 736968"/>
              <a:gd name="connsiteY321" fmla="*/ 25321 h 614713"/>
              <a:gd name="connsiteX322" fmla="*/ 170533 w 736968"/>
              <a:gd name="connsiteY322" fmla="*/ 23410 h 614713"/>
              <a:gd name="connsiteX323" fmla="*/ 170654 w 736968"/>
              <a:gd name="connsiteY323" fmla="*/ 22288 h 614713"/>
              <a:gd name="connsiteX324" fmla="*/ 123788 w 736968"/>
              <a:gd name="connsiteY324" fmla="*/ 44936 h 614713"/>
              <a:gd name="connsiteX325" fmla="*/ 90465 w 736968"/>
              <a:gd name="connsiteY325" fmla="*/ 107686 h 614713"/>
              <a:gd name="connsiteX326" fmla="*/ 90430 w 736968"/>
              <a:gd name="connsiteY326" fmla="*/ 107892 h 614713"/>
              <a:gd name="connsiteX327" fmla="*/ 361962 w 736968"/>
              <a:gd name="connsiteY327" fmla="*/ 317499 h 614713"/>
              <a:gd name="connsiteX328" fmla="*/ 357913 w 736968"/>
              <a:gd name="connsiteY328" fmla="*/ 317798 h 614713"/>
              <a:gd name="connsiteX329" fmla="*/ 361962 w 736968"/>
              <a:gd name="connsiteY329" fmla="*/ 317499 h 614713"/>
              <a:gd name="connsiteX330" fmla="*/ 413348 w 736968"/>
              <a:gd name="connsiteY330" fmla="*/ 198801 h 614713"/>
              <a:gd name="connsiteX331" fmla="*/ 405209 w 736968"/>
              <a:gd name="connsiteY331" fmla="*/ 208483 h 614713"/>
              <a:gd name="connsiteX332" fmla="*/ 413348 w 736968"/>
              <a:gd name="connsiteY332" fmla="*/ 198801 h 614713"/>
              <a:gd name="connsiteX333" fmla="*/ 414961 w 736968"/>
              <a:gd name="connsiteY333" fmla="*/ 197181 h 614713"/>
              <a:gd name="connsiteX334" fmla="*/ 420150 w 736968"/>
              <a:gd name="connsiteY334" fmla="*/ 194336 h 614713"/>
              <a:gd name="connsiteX335" fmla="*/ 413254 w 736968"/>
              <a:gd name="connsiteY335" fmla="*/ 192545 h 614713"/>
              <a:gd name="connsiteX336" fmla="*/ 414961 w 736968"/>
              <a:gd name="connsiteY336" fmla="*/ 197181 h 614713"/>
              <a:gd name="connsiteX337" fmla="*/ 505468 w 736968"/>
              <a:gd name="connsiteY337" fmla="*/ 276444 h 614713"/>
              <a:gd name="connsiteX338" fmla="*/ 501274 w 736968"/>
              <a:gd name="connsiteY338" fmla="*/ 280001 h 614713"/>
              <a:gd name="connsiteX339" fmla="*/ 505633 w 736968"/>
              <a:gd name="connsiteY339" fmla="*/ 281003 h 614713"/>
              <a:gd name="connsiteX340" fmla="*/ 505468 w 736968"/>
              <a:gd name="connsiteY340" fmla="*/ 276444 h 614713"/>
              <a:gd name="connsiteX341" fmla="*/ 472669 w 736968"/>
              <a:gd name="connsiteY341" fmla="*/ 191097 h 614713"/>
              <a:gd name="connsiteX342" fmla="*/ 472077 w 736968"/>
              <a:gd name="connsiteY342" fmla="*/ 194362 h 614713"/>
              <a:gd name="connsiteX343" fmla="*/ 477018 w 736968"/>
              <a:gd name="connsiteY343" fmla="*/ 193599 h 614713"/>
              <a:gd name="connsiteX344" fmla="*/ 479642 w 736968"/>
              <a:gd name="connsiteY344" fmla="*/ 189640 h 614713"/>
              <a:gd name="connsiteX345" fmla="*/ 478081 w 736968"/>
              <a:gd name="connsiteY345" fmla="*/ 183505 h 614713"/>
              <a:gd name="connsiteX346" fmla="*/ 483004 w 736968"/>
              <a:gd name="connsiteY346" fmla="*/ 183693 h 614713"/>
              <a:gd name="connsiteX347" fmla="*/ 484849 w 736968"/>
              <a:gd name="connsiteY347" fmla="*/ 180138 h 614713"/>
              <a:gd name="connsiteX348" fmla="*/ 481315 w 736968"/>
              <a:gd name="connsiteY348" fmla="*/ 174782 h 614713"/>
              <a:gd name="connsiteX349" fmla="*/ 475688 w 736968"/>
              <a:gd name="connsiteY349" fmla="*/ 180454 h 614713"/>
              <a:gd name="connsiteX350" fmla="*/ 475722 w 736968"/>
              <a:gd name="connsiteY350" fmla="*/ 184979 h 614713"/>
              <a:gd name="connsiteX351" fmla="*/ 472669 w 736968"/>
              <a:gd name="connsiteY351" fmla="*/ 191097 h 614713"/>
              <a:gd name="connsiteX352" fmla="*/ 517125 w 736968"/>
              <a:gd name="connsiteY352" fmla="*/ 191466 h 614713"/>
              <a:gd name="connsiteX353" fmla="*/ 520995 w 736968"/>
              <a:gd name="connsiteY353" fmla="*/ 203625 h 614713"/>
              <a:gd name="connsiteX354" fmla="*/ 523977 w 736968"/>
              <a:gd name="connsiteY354" fmla="*/ 212254 h 614713"/>
              <a:gd name="connsiteX355" fmla="*/ 524801 w 736968"/>
              <a:gd name="connsiteY355" fmla="*/ 205836 h 614713"/>
              <a:gd name="connsiteX356" fmla="*/ 521252 w 736968"/>
              <a:gd name="connsiteY356" fmla="*/ 191268 h 614713"/>
              <a:gd name="connsiteX357" fmla="*/ 514793 w 736968"/>
              <a:gd name="connsiteY357" fmla="*/ 179177 h 614713"/>
              <a:gd name="connsiteX358" fmla="*/ 517324 w 736968"/>
              <a:gd name="connsiteY358" fmla="*/ 188261 h 614713"/>
              <a:gd name="connsiteX359" fmla="*/ 517125 w 736968"/>
              <a:gd name="connsiteY359" fmla="*/ 191466 h 614713"/>
              <a:gd name="connsiteX360" fmla="*/ 493631 w 736968"/>
              <a:gd name="connsiteY360" fmla="*/ 76958 h 614713"/>
              <a:gd name="connsiteX361" fmla="*/ 492089 w 736968"/>
              <a:gd name="connsiteY361" fmla="*/ 70668 h 614713"/>
              <a:gd name="connsiteX362" fmla="*/ 484780 w 736968"/>
              <a:gd name="connsiteY362" fmla="*/ 70609 h 614713"/>
              <a:gd name="connsiteX363" fmla="*/ 493631 w 736968"/>
              <a:gd name="connsiteY363" fmla="*/ 76958 h 614713"/>
              <a:gd name="connsiteX364" fmla="*/ 392480 w 736968"/>
              <a:gd name="connsiteY364" fmla="*/ 47935 h 614713"/>
              <a:gd name="connsiteX365" fmla="*/ 388234 w 736968"/>
              <a:gd name="connsiteY365" fmla="*/ 38527 h 614713"/>
              <a:gd name="connsiteX366" fmla="*/ 377126 w 736968"/>
              <a:gd name="connsiteY366" fmla="*/ 40703 h 614713"/>
              <a:gd name="connsiteX367" fmla="*/ 383440 w 736968"/>
              <a:gd name="connsiteY367" fmla="*/ 44370 h 614713"/>
              <a:gd name="connsiteX368" fmla="*/ 393183 w 736968"/>
              <a:gd name="connsiteY368" fmla="*/ 49649 h 614713"/>
              <a:gd name="connsiteX369" fmla="*/ 392480 w 736968"/>
              <a:gd name="connsiteY369" fmla="*/ 47935 h 614713"/>
              <a:gd name="connsiteX370" fmla="*/ 419275 w 736968"/>
              <a:gd name="connsiteY370" fmla="*/ 34465 h 614713"/>
              <a:gd name="connsiteX371" fmla="*/ 391570 w 736968"/>
              <a:gd name="connsiteY371" fmla="*/ 37686 h 614713"/>
              <a:gd name="connsiteX372" fmla="*/ 407696 w 736968"/>
              <a:gd name="connsiteY372" fmla="*/ 37712 h 614713"/>
              <a:gd name="connsiteX373" fmla="*/ 419275 w 736968"/>
              <a:gd name="connsiteY373" fmla="*/ 34465 h 614713"/>
              <a:gd name="connsiteX374" fmla="*/ 353873 w 736968"/>
              <a:gd name="connsiteY374" fmla="*/ 294294 h 614713"/>
              <a:gd name="connsiteX375" fmla="*/ 352124 w 736968"/>
              <a:gd name="connsiteY375" fmla="*/ 294388 h 614713"/>
              <a:gd name="connsiteX376" fmla="*/ 352535 w 736968"/>
              <a:gd name="connsiteY376" fmla="*/ 297721 h 614713"/>
              <a:gd name="connsiteX377" fmla="*/ 358068 w 736968"/>
              <a:gd name="connsiteY377" fmla="*/ 297790 h 614713"/>
              <a:gd name="connsiteX378" fmla="*/ 357750 w 736968"/>
              <a:gd name="connsiteY378" fmla="*/ 294911 h 614713"/>
              <a:gd name="connsiteX379" fmla="*/ 353873 w 736968"/>
              <a:gd name="connsiteY379" fmla="*/ 294294 h 614713"/>
              <a:gd name="connsiteX380" fmla="*/ 345262 w 736968"/>
              <a:gd name="connsiteY380" fmla="*/ 249872 h 614713"/>
              <a:gd name="connsiteX381" fmla="*/ 348109 w 736968"/>
              <a:gd name="connsiteY381" fmla="*/ 248544 h 614713"/>
              <a:gd name="connsiteX382" fmla="*/ 350176 w 736968"/>
              <a:gd name="connsiteY382" fmla="*/ 249941 h 614713"/>
              <a:gd name="connsiteX383" fmla="*/ 348015 w 736968"/>
              <a:gd name="connsiteY383" fmla="*/ 245168 h 614713"/>
              <a:gd name="connsiteX384" fmla="*/ 345262 w 736968"/>
              <a:gd name="connsiteY384" fmla="*/ 249871 h 614713"/>
              <a:gd name="connsiteX385" fmla="*/ 352998 w 736968"/>
              <a:gd name="connsiteY385" fmla="*/ 254807 h 614713"/>
              <a:gd name="connsiteX386" fmla="*/ 347775 w 736968"/>
              <a:gd name="connsiteY386" fmla="*/ 256213 h 614713"/>
              <a:gd name="connsiteX387" fmla="*/ 345502 w 736968"/>
              <a:gd name="connsiteY387" fmla="*/ 251971 h 614713"/>
              <a:gd name="connsiteX388" fmla="*/ 342311 w 736968"/>
              <a:gd name="connsiteY388" fmla="*/ 256564 h 614713"/>
              <a:gd name="connsiteX389" fmla="*/ 343778 w 736968"/>
              <a:gd name="connsiteY389" fmla="*/ 260917 h 614713"/>
              <a:gd name="connsiteX390" fmla="*/ 356558 w 736968"/>
              <a:gd name="connsiteY390" fmla="*/ 262614 h 614713"/>
              <a:gd name="connsiteX391" fmla="*/ 352998 w 736968"/>
              <a:gd name="connsiteY391" fmla="*/ 254807 h 614713"/>
              <a:gd name="connsiteX392" fmla="*/ 311699 w 736968"/>
              <a:gd name="connsiteY392" fmla="*/ 299290 h 614713"/>
              <a:gd name="connsiteX393" fmla="*/ 312960 w 736968"/>
              <a:gd name="connsiteY393" fmla="*/ 293257 h 614713"/>
              <a:gd name="connsiteX394" fmla="*/ 308251 w 736968"/>
              <a:gd name="connsiteY394" fmla="*/ 293685 h 614713"/>
              <a:gd name="connsiteX395" fmla="*/ 311699 w 736968"/>
              <a:gd name="connsiteY395" fmla="*/ 299290 h 614713"/>
              <a:gd name="connsiteX396" fmla="*/ 257567 w 736968"/>
              <a:gd name="connsiteY396" fmla="*/ 298887 h 614713"/>
              <a:gd name="connsiteX397" fmla="*/ 256366 w 736968"/>
              <a:gd name="connsiteY397" fmla="*/ 291072 h 614713"/>
              <a:gd name="connsiteX398" fmla="*/ 254437 w 736968"/>
              <a:gd name="connsiteY398" fmla="*/ 291835 h 614713"/>
              <a:gd name="connsiteX399" fmla="*/ 252961 w 736968"/>
              <a:gd name="connsiteY399" fmla="*/ 289401 h 614713"/>
              <a:gd name="connsiteX400" fmla="*/ 254171 w 736968"/>
              <a:gd name="connsiteY400" fmla="*/ 295793 h 614713"/>
              <a:gd name="connsiteX401" fmla="*/ 257567 w 736968"/>
              <a:gd name="connsiteY401" fmla="*/ 298887 h 614713"/>
              <a:gd name="connsiteX402" fmla="*/ 256264 w 736968"/>
              <a:gd name="connsiteY402" fmla="*/ 286530 h 614713"/>
              <a:gd name="connsiteX403" fmla="*/ 258116 w 736968"/>
              <a:gd name="connsiteY403" fmla="*/ 274216 h 614713"/>
              <a:gd name="connsiteX404" fmla="*/ 255664 w 736968"/>
              <a:gd name="connsiteY404" fmla="*/ 268158 h 614713"/>
              <a:gd name="connsiteX405" fmla="*/ 256032 w 736968"/>
              <a:gd name="connsiteY405" fmla="*/ 273531 h 614713"/>
              <a:gd name="connsiteX406" fmla="*/ 253973 w 736968"/>
              <a:gd name="connsiteY406" fmla="*/ 283660 h 614713"/>
              <a:gd name="connsiteX407" fmla="*/ 256264 w 736968"/>
              <a:gd name="connsiteY407" fmla="*/ 286530 h 614713"/>
              <a:gd name="connsiteX408" fmla="*/ 111728 w 736968"/>
              <a:gd name="connsiteY408" fmla="*/ 256564 h 614713"/>
              <a:gd name="connsiteX409" fmla="*/ 186908 w 736968"/>
              <a:gd name="connsiteY409" fmla="*/ 75107 h 614713"/>
              <a:gd name="connsiteX410" fmla="*/ 368541 w 736968"/>
              <a:gd name="connsiteY410" fmla="*/ 0 h 614713"/>
              <a:gd name="connsiteX411" fmla="*/ 550172 w 736968"/>
              <a:gd name="connsiteY411" fmla="*/ 75107 h 614713"/>
              <a:gd name="connsiteX412" fmla="*/ 625352 w 736968"/>
              <a:gd name="connsiteY412" fmla="*/ 256564 h 614713"/>
              <a:gd name="connsiteX413" fmla="*/ 550172 w 736968"/>
              <a:gd name="connsiteY413" fmla="*/ 438021 h 614713"/>
              <a:gd name="connsiteX414" fmla="*/ 368541 w 736968"/>
              <a:gd name="connsiteY414" fmla="*/ 513127 h 614713"/>
              <a:gd name="connsiteX415" fmla="*/ 186908 w 736968"/>
              <a:gd name="connsiteY415" fmla="*/ 438021 h 614713"/>
              <a:gd name="connsiteX416" fmla="*/ 111728 w 736968"/>
              <a:gd name="connsiteY416" fmla="*/ 256564 h 614713"/>
              <a:gd name="connsiteX417" fmla="*/ 190836 w 736968"/>
              <a:gd name="connsiteY417" fmla="*/ 426350 h 614713"/>
              <a:gd name="connsiteX418" fmla="*/ 218738 w 736968"/>
              <a:gd name="connsiteY418" fmla="*/ 398475 h 614713"/>
              <a:gd name="connsiteX419" fmla="*/ 203299 w 736968"/>
              <a:gd name="connsiteY419" fmla="*/ 380215 h 614713"/>
              <a:gd name="connsiteX420" fmla="*/ 197432 w 736968"/>
              <a:gd name="connsiteY420" fmla="*/ 376291 h 614713"/>
              <a:gd name="connsiteX421" fmla="*/ 192663 w 736968"/>
              <a:gd name="connsiteY421" fmla="*/ 368964 h 614713"/>
              <a:gd name="connsiteX422" fmla="*/ 190030 w 736968"/>
              <a:gd name="connsiteY422" fmla="*/ 372100 h 614713"/>
              <a:gd name="connsiteX423" fmla="*/ 179788 w 736968"/>
              <a:gd name="connsiteY423" fmla="*/ 360892 h 614713"/>
              <a:gd name="connsiteX424" fmla="*/ 172043 w 736968"/>
              <a:gd name="connsiteY424" fmla="*/ 353719 h 614713"/>
              <a:gd name="connsiteX425" fmla="*/ 169110 w 736968"/>
              <a:gd name="connsiteY425" fmla="*/ 351483 h 614713"/>
              <a:gd name="connsiteX426" fmla="*/ 158963 w 736968"/>
              <a:gd name="connsiteY426" fmla="*/ 345468 h 614713"/>
              <a:gd name="connsiteX427" fmla="*/ 157788 w 736968"/>
              <a:gd name="connsiteY427" fmla="*/ 349023 h 614713"/>
              <a:gd name="connsiteX428" fmla="*/ 148318 w 736968"/>
              <a:gd name="connsiteY428" fmla="*/ 342486 h 614713"/>
              <a:gd name="connsiteX429" fmla="*/ 145822 w 736968"/>
              <a:gd name="connsiteY429" fmla="*/ 346968 h 614713"/>
              <a:gd name="connsiteX430" fmla="*/ 147743 w 736968"/>
              <a:gd name="connsiteY430" fmla="*/ 356470 h 614713"/>
              <a:gd name="connsiteX431" fmla="*/ 139938 w 736968"/>
              <a:gd name="connsiteY431" fmla="*/ 335939 h 614713"/>
              <a:gd name="connsiteX432" fmla="*/ 141868 w 736968"/>
              <a:gd name="connsiteY432" fmla="*/ 336205 h 614713"/>
              <a:gd name="connsiteX433" fmla="*/ 140548 w 736968"/>
              <a:gd name="connsiteY433" fmla="*/ 331911 h 614713"/>
              <a:gd name="connsiteX434" fmla="*/ 137828 w 736968"/>
              <a:gd name="connsiteY434" fmla="*/ 327019 h 614713"/>
              <a:gd name="connsiteX435" fmla="*/ 141243 w 736968"/>
              <a:gd name="connsiteY435" fmla="*/ 324105 h 614713"/>
              <a:gd name="connsiteX436" fmla="*/ 142545 w 736968"/>
              <a:gd name="connsiteY436" fmla="*/ 320584 h 614713"/>
              <a:gd name="connsiteX437" fmla="*/ 147126 w 736968"/>
              <a:gd name="connsiteY437" fmla="*/ 317070 h 614713"/>
              <a:gd name="connsiteX438" fmla="*/ 149494 w 736968"/>
              <a:gd name="connsiteY438" fmla="*/ 319109 h 614713"/>
              <a:gd name="connsiteX439" fmla="*/ 156896 w 736968"/>
              <a:gd name="connsiteY439" fmla="*/ 320592 h 614713"/>
              <a:gd name="connsiteX440" fmla="*/ 154185 w 736968"/>
              <a:gd name="connsiteY440" fmla="*/ 318484 h 614713"/>
              <a:gd name="connsiteX441" fmla="*/ 160395 w 736968"/>
              <a:gd name="connsiteY441" fmla="*/ 318621 h 614713"/>
              <a:gd name="connsiteX442" fmla="*/ 165979 w 736968"/>
              <a:gd name="connsiteY442" fmla="*/ 318235 h 614713"/>
              <a:gd name="connsiteX443" fmla="*/ 172198 w 736968"/>
              <a:gd name="connsiteY443" fmla="*/ 320626 h 614713"/>
              <a:gd name="connsiteX444" fmla="*/ 162068 w 736968"/>
              <a:gd name="connsiteY444" fmla="*/ 262048 h 614713"/>
              <a:gd name="connsiteX445" fmla="*/ 122766 w 736968"/>
              <a:gd name="connsiteY445" fmla="*/ 262048 h 614713"/>
              <a:gd name="connsiteX446" fmla="*/ 190836 w 736968"/>
              <a:gd name="connsiteY446" fmla="*/ 426350 h 614713"/>
              <a:gd name="connsiteX447" fmla="*/ 352955 w 736968"/>
              <a:gd name="connsiteY447" fmla="*/ 198903 h 614713"/>
              <a:gd name="connsiteX448" fmla="*/ 348924 w 736968"/>
              <a:gd name="connsiteY448" fmla="*/ 204422 h 614713"/>
              <a:gd name="connsiteX449" fmla="*/ 363051 w 736968"/>
              <a:gd name="connsiteY449" fmla="*/ 201149 h 614713"/>
              <a:gd name="connsiteX450" fmla="*/ 363051 w 736968"/>
              <a:gd name="connsiteY450" fmla="*/ 161783 h 614713"/>
              <a:gd name="connsiteX451" fmla="*/ 305369 w 736968"/>
              <a:gd name="connsiteY451" fmla="*/ 185707 h 614713"/>
              <a:gd name="connsiteX452" fmla="*/ 333185 w 736968"/>
              <a:gd name="connsiteY452" fmla="*/ 213496 h 614713"/>
              <a:gd name="connsiteX453" fmla="*/ 343598 w 736968"/>
              <a:gd name="connsiteY453" fmla="*/ 206727 h 614713"/>
              <a:gd name="connsiteX454" fmla="*/ 346531 w 736968"/>
              <a:gd name="connsiteY454" fmla="*/ 205382 h 614713"/>
              <a:gd name="connsiteX455" fmla="*/ 352955 w 736968"/>
              <a:gd name="connsiteY455" fmla="*/ 198903 h 614713"/>
              <a:gd name="connsiteX456" fmla="*/ 255835 w 736968"/>
              <a:gd name="connsiteY456" fmla="*/ 345674 h 614713"/>
              <a:gd name="connsiteX457" fmla="*/ 255646 w 736968"/>
              <a:gd name="connsiteY457" fmla="*/ 347953 h 614713"/>
              <a:gd name="connsiteX458" fmla="*/ 261968 w 736968"/>
              <a:gd name="connsiteY458" fmla="*/ 355279 h 614713"/>
              <a:gd name="connsiteX459" fmla="*/ 289835 w 736968"/>
              <a:gd name="connsiteY459" fmla="*/ 327438 h 614713"/>
              <a:gd name="connsiteX460" fmla="*/ 264095 w 736968"/>
              <a:gd name="connsiteY460" fmla="*/ 274679 h 614713"/>
              <a:gd name="connsiteX461" fmla="*/ 262053 w 736968"/>
              <a:gd name="connsiteY461" fmla="*/ 273985 h 614713"/>
              <a:gd name="connsiteX462" fmla="*/ 263512 w 736968"/>
              <a:gd name="connsiteY462" fmla="*/ 271020 h 614713"/>
              <a:gd name="connsiteX463" fmla="*/ 262663 w 736968"/>
              <a:gd name="connsiteY463" fmla="*/ 262048 h 614713"/>
              <a:gd name="connsiteX464" fmla="*/ 244110 w 736968"/>
              <a:gd name="connsiteY464" fmla="*/ 262048 h 614713"/>
              <a:gd name="connsiteX465" fmla="*/ 243535 w 736968"/>
              <a:gd name="connsiteY465" fmla="*/ 270729 h 614713"/>
              <a:gd name="connsiteX466" fmla="*/ 238208 w 736968"/>
              <a:gd name="connsiteY466" fmla="*/ 270909 h 614713"/>
              <a:gd name="connsiteX467" fmla="*/ 234777 w 736968"/>
              <a:gd name="connsiteY467" fmla="*/ 278595 h 614713"/>
              <a:gd name="connsiteX468" fmla="*/ 235910 w 736968"/>
              <a:gd name="connsiteY468" fmla="*/ 284191 h 614713"/>
              <a:gd name="connsiteX469" fmla="*/ 237659 w 736968"/>
              <a:gd name="connsiteY469" fmla="*/ 289392 h 614713"/>
              <a:gd name="connsiteX470" fmla="*/ 244822 w 736968"/>
              <a:gd name="connsiteY470" fmla="*/ 297832 h 614713"/>
              <a:gd name="connsiteX471" fmla="*/ 241280 w 736968"/>
              <a:gd name="connsiteY471" fmla="*/ 298981 h 614713"/>
              <a:gd name="connsiteX472" fmla="*/ 245259 w 736968"/>
              <a:gd name="connsiteY472" fmla="*/ 303505 h 614713"/>
              <a:gd name="connsiteX473" fmla="*/ 246666 w 736968"/>
              <a:gd name="connsiteY473" fmla="*/ 311492 h 614713"/>
              <a:gd name="connsiteX474" fmla="*/ 250182 w 736968"/>
              <a:gd name="connsiteY474" fmla="*/ 322931 h 614713"/>
              <a:gd name="connsiteX475" fmla="*/ 251049 w 736968"/>
              <a:gd name="connsiteY475" fmla="*/ 334568 h 614713"/>
              <a:gd name="connsiteX476" fmla="*/ 255835 w 736968"/>
              <a:gd name="connsiteY476" fmla="*/ 345674 h 614713"/>
              <a:gd name="connsiteX477" fmla="*/ 232668 w 736968"/>
              <a:gd name="connsiteY477" fmla="*/ 279444 h 614713"/>
              <a:gd name="connsiteX478" fmla="*/ 234752 w 736968"/>
              <a:gd name="connsiteY478" fmla="*/ 267901 h 614713"/>
              <a:gd name="connsiteX479" fmla="*/ 239855 w 736968"/>
              <a:gd name="connsiteY479" fmla="*/ 262048 h 614713"/>
              <a:gd name="connsiteX480" fmla="*/ 223344 w 736968"/>
              <a:gd name="connsiteY480" fmla="*/ 262048 h 614713"/>
              <a:gd name="connsiteX481" fmla="*/ 226534 w 736968"/>
              <a:gd name="connsiteY481" fmla="*/ 287455 h 614713"/>
              <a:gd name="connsiteX482" fmla="*/ 232668 w 736968"/>
              <a:gd name="connsiteY482" fmla="*/ 279444 h 614713"/>
              <a:gd name="connsiteX483" fmla="*/ 222306 w 736968"/>
              <a:gd name="connsiteY483" fmla="*/ 385519 h 614713"/>
              <a:gd name="connsiteX484" fmla="*/ 221912 w 736968"/>
              <a:gd name="connsiteY484" fmla="*/ 385691 h 614713"/>
              <a:gd name="connsiteX485" fmla="*/ 226501 w 736968"/>
              <a:gd name="connsiteY485" fmla="*/ 390720 h 614713"/>
              <a:gd name="connsiteX486" fmla="*/ 229649 w 736968"/>
              <a:gd name="connsiteY486" fmla="*/ 387576 h 614713"/>
              <a:gd name="connsiteX487" fmla="*/ 222306 w 736968"/>
              <a:gd name="connsiteY487" fmla="*/ 385519 h 614713"/>
              <a:gd name="connsiteX488" fmla="*/ 289835 w 736968"/>
              <a:gd name="connsiteY488" fmla="*/ 185690 h 614713"/>
              <a:gd name="connsiteX489" fmla="*/ 262045 w 736968"/>
              <a:gd name="connsiteY489" fmla="*/ 157926 h 614713"/>
              <a:gd name="connsiteX490" fmla="*/ 223352 w 736968"/>
              <a:gd name="connsiteY490" fmla="*/ 251080 h 614713"/>
              <a:gd name="connsiteX491" fmla="*/ 242823 w 736968"/>
              <a:gd name="connsiteY491" fmla="*/ 251080 h 614713"/>
              <a:gd name="connsiteX492" fmla="*/ 246066 w 736968"/>
              <a:gd name="connsiteY492" fmla="*/ 238792 h 614713"/>
              <a:gd name="connsiteX493" fmla="*/ 250440 w 736968"/>
              <a:gd name="connsiteY493" fmla="*/ 230609 h 614713"/>
              <a:gd name="connsiteX494" fmla="*/ 256504 w 736968"/>
              <a:gd name="connsiteY494" fmla="*/ 225690 h 614713"/>
              <a:gd name="connsiteX495" fmla="*/ 268452 w 736968"/>
              <a:gd name="connsiteY495" fmla="*/ 220498 h 614713"/>
              <a:gd name="connsiteX496" fmla="*/ 278788 w 736968"/>
              <a:gd name="connsiteY496" fmla="*/ 215467 h 614713"/>
              <a:gd name="connsiteX497" fmla="*/ 263623 w 736968"/>
              <a:gd name="connsiteY497" fmla="*/ 218518 h 614713"/>
              <a:gd name="connsiteX498" fmla="*/ 270262 w 736968"/>
              <a:gd name="connsiteY498" fmla="*/ 214884 h 614713"/>
              <a:gd name="connsiteX499" fmla="*/ 271488 w 736968"/>
              <a:gd name="connsiteY499" fmla="*/ 214054 h 614713"/>
              <a:gd name="connsiteX500" fmla="*/ 289835 w 736968"/>
              <a:gd name="connsiteY500" fmla="*/ 185690 h 614713"/>
              <a:gd name="connsiteX501" fmla="*/ 284826 w 736968"/>
              <a:gd name="connsiteY501" fmla="*/ 211672 h 614713"/>
              <a:gd name="connsiteX502" fmla="*/ 285975 w 736968"/>
              <a:gd name="connsiteY502" fmla="*/ 211106 h 614713"/>
              <a:gd name="connsiteX503" fmla="*/ 299682 w 736968"/>
              <a:gd name="connsiteY503" fmla="*/ 210060 h 614713"/>
              <a:gd name="connsiteX504" fmla="*/ 309520 w 736968"/>
              <a:gd name="connsiteY504" fmla="*/ 216907 h 614713"/>
              <a:gd name="connsiteX505" fmla="*/ 314847 w 736968"/>
              <a:gd name="connsiteY505" fmla="*/ 215733 h 614713"/>
              <a:gd name="connsiteX506" fmla="*/ 319333 w 736968"/>
              <a:gd name="connsiteY506" fmla="*/ 217524 h 614713"/>
              <a:gd name="connsiteX507" fmla="*/ 321829 w 736968"/>
              <a:gd name="connsiteY507" fmla="*/ 217652 h 614713"/>
              <a:gd name="connsiteX508" fmla="*/ 297606 w 736968"/>
              <a:gd name="connsiteY508" fmla="*/ 193462 h 614713"/>
              <a:gd name="connsiteX509" fmla="*/ 284826 w 736968"/>
              <a:gd name="connsiteY509" fmla="*/ 211672 h 614713"/>
              <a:gd name="connsiteX510" fmla="*/ 257550 w 736968"/>
              <a:gd name="connsiteY510" fmla="*/ 241568 h 614713"/>
              <a:gd name="connsiteX511" fmla="*/ 249694 w 736968"/>
              <a:gd name="connsiteY511" fmla="*/ 245202 h 614713"/>
              <a:gd name="connsiteX512" fmla="*/ 248604 w 736968"/>
              <a:gd name="connsiteY512" fmla="*/ 251080 h 614713"/>
              <a:gd name="connsiteX513" fmla="*/ 262663 w 736968"/>
              <a:gd name="connsiteY513" fmla="*/ 251080 h 614713"/>
              <a:gd name="connsiteX514" fmla="*/ 263366 w 736968"/>
              <a:gd name="connsiteY514" fmla="*/ 243196 h 614713"/>
              <a:gd name="connsiteX515" fmla="*/ 257550 w 736968"/>
              <a:gd name="connsiteY515" fmla="*/ 241568 h 614713"/>
              <a:gd name="connsiteX516" fmla="*/ 297615 w 736968"/>
              <a:gd name="connsiteY516" fmla="*/ 319675 h 614713"/>
              <a:gd name="connsiteX517" fmla="*/ 325448 w 736968"/>
              <a:gd name="connsiteY517" fmla="*/ 291860 h 614713"/>
              <a:gd name="connsiteX518" fmla="*/ 319469 w 736968"/>
              <a:gd name="connsiteY518" fmla="*/ 282948 h 614713"/>
              <a:gd name="connsiteX519" fmla="*/ 319461 w 736968"/>
              <a:gd name="connsiteY519" fmla="*/ 282965 h 614713"/>
              <a:gd name="connsiteX520" fmla="*/ 318432 w 736968"/>
              <a:gd name="connsiteY520" fmla="*/ 284474 h 614713"/>
              <a:gd name="connsiteX521" fmla="*/ 316880 w 736968"/>
              <a:gd name="connsiteY521" fmla="*/ 291629 h 614713"/>
              <a:gd name="connsiteX522" fmla="*/ 306801 w 736968"/>
              <a:gd name="connsiteY522" fmla="*/ 285965 h 614713"/>
              <a:gd name="connsiteX523" fmla="*/ 303147 w 736968"/>
              <a:gd name="connsiteY523" fmla="*/ 288792 h 614713"/>
              <a:gd name="connsiteX524" fmla="*/ 302135 w 736968"/>
              <a:gd name="connsiteY524" fmla="*/ 291946 h 614713"/>
              <a:gd name="connsiteX525" fmla="*/ 298627 w 736968"/>
              <a:gd name="connsiteY525" fmla="*/ 288158 h 614713"/>
              <a:gd name="connsiteX526" fmla="*/ 296946 w 736968"/>
              <a:gd name="connsiteY526" fmla="*/ 284336 h 614713"/>
              <a:gd name="connsiteX527" fmla="*/ 291010 w 736968"/>
              <a:gd name="connsiteY527" fmla="*/ 282400 h 614713"/>
              <a:gd name="connsiteX528" fmla="*/ 286104 w 736968"/>
              <a:gd name="connsiteY528" fmla="*/ 278758 h 614713"/>
              <a:gd name="connsiteX529" fmla="*/ 281018 w 736968"/>
              <a:gd name="connsiteY529" fmla="*/ 278381 h 614713"/>
              <a:gd name="connsiteX530" fmla="*/ 277038 w 736968"/>
              <a:gd name="connsiteY530" fmla="*/ 276573 h 614713"/>
              <a:gd name="connsiteX531" fmla="*/ 275254 w 736968"/>
              <a:gd name="connsiteY531" fmla="*/ 274705 h 614713"/>
              <a:gd name="connsiteX532" fmla="*/ 297615 w 736968"/>
              <a:gd name="connsiteY532" fmla="*/ 319675 h 614713"/>
              <a:gd name="connsiteX533" fmla="*/ 325474 w 736968"/>
              <a:gd name="connsiteY533" fmla="*/ 271646 h 614713"/>
              <a:gd name="connsiteX534" fmla="*/ 325526 w 736968"/>
              <a:gd name="connsiteY534" fmla="*/ 270909 h 614713"/>
              <a:gd name="connsiteX535" fmla="*/ 325543 w 736968"/>
              <a:gd name="connsiteY535" fmla="*/ 270712 h 614713"/>
              <a:gd name="connsiteX536" fmla="*/ 325602 w 736968"/>
              <a:gd name="connsiteY536" fmla="*/ 270146 h 614713"/>
              <a:gd name="connsiteX537" fmla="*/ 325637 w 736968"/>
              <a:gd name="connsiteY537" fmla="*/ 269906 h 614713"/>
              <a:gd name="connsiteX538" fmla="*/ 325688 w 736968"/>
              <a:gd name="connsiteY538" fmla="*/ 269546 h 614713"/>
              <a:gd name="connsiteX539" fmla="*/ 325723 w 736968"/>
              <a:gd name="connsiteY539" fmla="*/ 269349 h 614713"/>
              <a:gd name="connsiteX540" fmla="*/ 325757 w 736968"/>
              <a:gd name="connsiteY540" fmla="*/ 269135 h 614713"/>
              <a:gd name="connsiteX541" fmla="*/ 325911 w 736968"/>
              <a:gd name="connsiteY541" fmla="*/ 268389 h 614713"/>
              <a:gd name="connsiteX542" fmla="*/ 325911 w 736968"/>
              <a:gd name="connsiteY542" fmla="*/ 268372 h 614713"/>
              <a:gd name="connsiteX543" fmla="*/ 326092 w 736968"/>
              <a:gd name="connsiteY543" fmla="*/ 267695 h 614713"/>
              <a:gd name="connsiteX544" fmla="*/ 326152 w 736968"/>
              <a:gd name="connsiteY544" fmla="*/ 267490 h 614713"/>
              <a:gd name="connsiteX545" fmla="*/ 326306 w 736968"/>
              <a:gd name="connsiteY545" fmla="*/ 267044 h 614713"/>
              <a:gd name="connsiteX546" fmla="*/ 326383 w 736968"/>
              <a:gd name="connsiteY546" fmla="*/ 266838 h 614713"/>
              <a:gd name="connsiteX547" fmla="*/ 326563 w 736968"/>
              <a:gd name="connsiteY547" fmla="*/ 266453 h 614713"/>
              <a:gd name="connsiteX548" fmla="*/ 326641 w 736968"/>
              <a:gd name="connsiteY548" fmla="*/ 266290 h 614713"/>
              <a:gd name="connsiteX549" fmla="*/ 326932 w 736968"/>
              <a:gd name="connsiteY549" fmla="*/ 265845 h 614713"/>
              <a:gd name="connsiteX550" fmla="*/ 328339 w 736968"/>
              <a:gd name="connsiteY550" fmla="*/ 265382 h 614713"/>
              <a:gd name="connsiteX551" fmla="*/ 331735 w 736968"/>
              <a:gd name="connsiteY551" fmla="*/ 266213 h 614713"/>
              <a:gd name="connsiteX552" fmla="*/ 334163 w 736968"/>
              <a:gd name="connsiteY552" fmla="*/ 265064 h 614713"/>
              <a:gd name="connsiteX553" fmla="*/ 335029 w 736968"/>
              <a:gd name="connsiteY553" fmla="*/ 263668 h 614713"/>
              <a:gd name="connsiteX554" fmla="*/ 335415 w 736968"/>
              <a:gd name="connsiteY554" fmla="*/ 262331 h 614713"/>
              <a:gd name="connsiteX555" fmla="*/ 335321 w 736968"/>
              <a:gd name="connsiteY555" fmla="*/ 261825 h 614713"/>
              <a:gd name="connsiteX556" fmla="*/ 333433 w 736968"/>
              <a:gd name="connsiteY556" fmla="*/ 261654 h 614713"/>
              <a:gd name="connsiteX557" fmla="*/ 332748 w 736968"/>
              <a:gd name="connsiteY557" fmla="*/ 261869 h 614713"/>
              <a:gd name="connsiteX558" fmla="*/ 331392 w 736968"/>
              <a:gd name="connsiteY558" fmla="*/ 262100 h 614713"/>
              <a:gd name="connsiteX559" fmla="*/ 330758 w 736968"/>
              <a:gd name="connsiteY559" fmla="*/ 262065 h 614713"/>
              <a:gd name="connsiteX560" fmla="*/ 329188 w 736968"/>
              <a:gd name="connsiteY560" fmla="*/ 261148 h 614713"/>
              <a:gd name="connsiteX561" fmla="*/ 328836 w 736968"/>
              <a:gd name="connsiteY561" fmla="*/ 260488 h 614713"/>
              <a:gd name="connsiteX562" fmla="*/ 328373 w 736968"/>
              <a:gd name="connsiteY562" fmla="*/ 259631 h 614713"/>
              <a:gd name="connsiteX563" fmla="*/ 325594 w 736968"/>
              <a:gd name="connsiteY563" fmla="*/ 257481 h 614713"/>
              <a:gd name="connsiteX564" fmla="*/ 323999 w 736968"/>
              <a:gd name="connsiteY564" fmla="*/ 256376 h 614713"/>
              <a:gd name="connsiteX565" fmla="*/ 323244 w 736968"/>
              <a:gd name="connsiteY565" fmla="*/ 255622 h 614713"/>
              <a:gd name="connsiteX566" fmla="*/ 322661 w 736968"/>
              <a:gd name="connsiteY566" fmla="*/ 254979 h 614713"/>
              <a:gd name="connsiteX567" fmla="*/ 322429 w 736968"/>
              <a:gd name="connsiteY567" fmla="*/ 254765 h 614713"/>
              <a:gd name="connsiteX568" fmla="*/ 322043 w 736968"/>
              <a:gd name="connsiteY568" fmla="*/ 254396 h 614713"/>
              <a:gd name="connsiteX569" fmla="*/ 321751 w 736968"/>
              <a:gd name="connsiteY569" fmla="*/ 254148 h 614713"/>
              <a:gd name="connsiteX570" fmla="*/ 321417 w 736968"/>
              <a:gd name="connsiteY570" fmla="*/ 253882 h 614713"/>
              <a:gd name="connsiteX571" fmla="*/ 321065 w 736968"/>
              <a:gd name="connsiteY571" fmla="*/ 253625 h 614713"/>
              <a:gd name="connsiteX572" fmla="*/ 320765 w 736968"/>
              <a:gd name="connsiteY572" fmla="*/ 253436 h 614713"/>
              <a:gd name="connsiteX573" fmla="*/ 320370 w 736968"/>
              <a:gd name="connsiteY573" fmla="*/ 253205 h 614713"/>
              <a:gd name="connsiteX574" fmla="*/ 320113 w 736968"/>
              <a:gd name="connsiteY574" fmla="*/ 253077 h 614713"/>
              <a:gd name="connsiteX575" fmla="*/ 319667 w 736968"/>
              <a:gd name="connsiteY575" fmla="*/ 252880 h 614713"/>
              <a:gd name="connsiteX576" fmla="*/ 319461 w 736968"/>
              <a:gd name="connsiteY576" fmla="*/ 252811 h 614713"/>
              <a:gd name="connsiteX577" fmla="*/ 318947 w 736968"/>
              <a:gd name="connsiteY577" fmla="*/ 252665 h 614713"/>
              <a:gd name="connsiteX578" fmla="*/ 318843 w 736968"/>
              <a:gd name="connsiteY578" fmla="*/ 252648 h 614713"/>
              <a:gd name="connsiteX579" fmla="*/ 314829 w 736968"/>
              <a:gd name="connsiteY579" fmla="*/ 254028 h 614713"/>
              <a:gd name="connsiteX580" fmla="*/ 314778 w 736968"/>
              <a:gd name="connsiteY580" fmla="*/ 254071 h 614713"/>
              <a:gd name="connsiteX581" fmla="*/ 314152 w 736968"/>
              <a:gd name="connsiteY581" fmla="*/ 254765 h 614713"/>
              <a:gd name="connsiteX582" fmla="*/ 314083 w 736968"/>
              <a:gd name="connsiteY582" fmla="*/ 254842 h 614713"/>
              <a:gd name="connsiteX583" fmla="*/ 313466 w 736968"/>
              <a:gd name="connsiteY583" fmla="*/ 255699 h 614713"/>
              <a:gd name="connsiteX584" fmla="*/ 313414 w 736968"/>
              <a:gd name="connsiteY584" fmla="*/ 255776 h 614713"/>
              <a:gd name="connsiteX585" fmla="*/ 312797 w 736968"/>
              <a:gd name="connsiteY585" fmla="*/ 256830 h 614713"/>
              <a:gd name="connsiteX586" fmla="*/ 311562 w 736968"/>
              <a:gd name="connsiteY586" fmla="*/ 259546 h 614713"/>
              <a:gd name="connsiteX587" fmla="*/ 305283 w 736968"/>
              <a:gd name="connsiteY587" fmla="*/ 268313 h 614713"/>
              <a:gd name="connsiteX588" fmla="*/ 307556 w 736968"/>
              <a:gd name="connsiteY588" fmla="*/ 269006 h 614713"/>
              <a:gd name="connsiteX589" fmla="*/ 309288 w 736968"/>
              <a:gd name="connsiteY589" fmla="*/ 269075 h 614713"/>
              <a:gd name="connsiteX590" fmla="*/ 311253 w 736968"/>
              <a:gd name="connsiteY590" fmla="*/ 269015 h 614713"/>
              <a:gd name="connsiteX591" fmla="*/ 313285 w 736968"/>
              <a:gd name="connsiteY591" fmla="*/ 268835 h 614713"/>
              <a:gd name="connsiteX592" fmla="*/ 314264 w 736968"/>
              <a:gd name="connsiteY592" fmla="*/ 268690 h 614713"/>
              <a:gd name="connsiteX593" fmla="*/ 314829 w 736968"/>
              <a:gd name="connsiteY593" fmla="*/ 268595 h 614713"/>
              <a:gd name="connsiteX594" fmla="*/ 315370 w 736968"/>
              <a:gd name="connsiteY594" fmla="*/ 268484 h 614713"/>
              <a:gd name="connsiteX595" fmla="*/ 315841 w 736968"/>
              <a:gd name="connsiteY595" fmla="*/ 268381 h 614713"/>
              <a:gd name="connsiteX596" fmla="*/ 316425 w 736968"/>
              <a:gd name="connsiteY596" fmla="*/ 268218 h 614713"/>
              <a:gd name="connsiteX597" fmla="*/ 316768 w 736968"/>
              <a:gd name="connsiteY597" fmla="*/ 268115 h 614713"/>
              <a:gd name="connsiteX598" fmla="*/ 317583 w 736968"/>
              <a:gd name="connsiteY598" fmla="*/ 267806 h 614713"/>
              <a:gd name="connsiteX599" fmla="*/ 318878 w 736968"/>
              <a:gd name="connsiteY599" fmla="*/ 267292 h 614713"/>
              <a:gd name="connsiteX600" fmla="*/ 318921 w 736968"/>
              <a:gd name="connsiteY600" fmla="*/ 267284 h 614713"/>
              <a:gd name="connsiteX601" fmla="*/ 320139 w 736968"/>
              <a:gd name="connsiteY601" fmla="*/ 266976 h 614713"/>
              <a:gd name="connsiteX602" fmla="*/ 322335 w 736968"/>
              <a:gd name="connsiteY602" fmla="*/ 267044 h 614713"/>
              <a:gd name="connsiteX603" fmla="*/ 324316 w 736968"/>
              <a:gd name="connsiteY603" fmla="*/ 268509 h 614713"/>
              <a:gd name="connsiteX604" fmla="*/ 325474 w 736968"/>
              <a:gd name="connsiteY604" fmla="*/ 271646 h 614713"/>
              <a:gd name="connsiteX605" fmla="*/ 363051 w 736968"/>
              <a:gd name="connsiteY605" fmla="*/ 150797 h 614713"/>
              <a:gd name="connsiteX606" fmla="*/ 363051 w 736968"/>
              <a:gd name="connsiteY606" fmla="*/ 111517 h 614713"/>
              <a:gd name="connsiteX607" fmla="*/ 269798 w 736968"/>
              <a:gd name="connsiteY607" fmla="*/ 150172 h 614713"/>
              <a:gd name="connsiteX608" fmla="*/ 297598 w 736968"/>
              <a:gd name="connsiteY608" fmla="*/ 177935 h 614713"/>
              <a:gd name="connsiteX609" fmla="*/ 363051 w 736968"/>
              <a:gd name="connsiteY609" fmla="*/ 150797 h 614713"/>
              <a:gd name="connsiteX610" fmla="*/ 363051 w 736968"/>
              <a:gd name="connsiteY610" fmla="*/ 100540 h 614713"/>
              <a:gd name="connsiteX611" fmla="*/ 363051 w 736968"/>
              <a:gd name="connsiteY611" fmla="*/ 61260 h 614713"/>
              <a:gd name="connsiteX612" fmla="*/ 234255 w 736968"/>
              <a:gd name="connsiteY612" fmla="*/ 114662 h 614713"/>
              <a:gd name="connsiteX613" fmla="*/ 262045 w 736968"/>
              <a:gd name="connsiteY613" fmla="*/ 142416 h 614713"/>
              <a:gd name="connsiteX614" fmla="*/ 363051 w 736968"/>
              <a:gd name="connsiteY614" fmla="*/ 100540 h 614713"/>
              <a:gd name="connsiteX615" fmla="*/ 226492 w 736968"/>
              <a:gd name="connsiteY615" fmla="*/ 122408 h 614713"/>
              <a:gd name="connsiteX616" fmla="*/ 173055 w 736968"/>
              <a:gd name="connsiteY616" fmla="*/ 251080 h 614713"/>
              <a:gd name="connsiteX617" fmla="*/ 212365 w 736968"/>
              <a:gd name="connsiteY617" fmla="*/ 251080 h 614713"/>
              <a:gd name="connsiteX618" fmla="*/ 254282 w 736968"/>
              <a:gd name="connsiteY618" fmla="*/ 150172 h 614713"/>
              <a:gd name="connsiteX619" fmla="*/ 226492 w 736968"/>
              <a:gd name="connsiteY619" fmla="*/ 122408 h 614713"/>
              <a:gd name="connsiteX620" fmla="*/ 173055 w 736968"/>
              <a:gd name="connsiteY620" fmla="*/ 262048 h 614713"/>
              <a:gd name="connsiteX621" fmla="*/ 183683 w 736968"/>
              <a:gd name="connsiteY621" fmla="*/ 320369 h 614713"/>
              <a:gd name="connsiteX622" fmla="*/ 184360 w 736968"/>
              <a:gd name="connsiteY622" fmla="*/ 320335 h 614713"/>
              <a:gd name="connsiteX623" fmla="*/ 196197 w 736968"/>
              <a:gd name="connsiteY623" fmla="*/ 318338 h 614713"/>
              <a:gd name="connsiteX624" fmla="*/ 198916 w 736968"/>
              <a:gd name="connsiteY624" fmla="*/ 300241 h 614713"/>
              <a:gd name="connsiteX625" fmla="*/ 211636 w 736968"/>
              <a:gd name="connsiteY625" fmla="*/ 281603 h 614713"/>
              <a:gd name="connsiteX626" fmla="*/ 214552 w 736968"/>
              <a:gd name="connsiteY626" fmla="*/ 283248 h 614713"/>
              <a:gd name="connsiteX627" fmla="*/ 212373 w 736968"/>
              <a:gd name="connsiteY627" fmla="*/ 262048 h 614713"/>
              <a:gd name="connsiteX628" fmla="*/ 173055 w 736968"/>
              <a:gd name="connsiteY628" fmla="*/ 262048 h 614713"/>
              <a:gd name="connsiteX629" fmla="*/ 363051 w 736968"/>
              <a:gd name="connsiteY629" fmla="*/ 462837 h 614713"/>
              <a:gd name="connsiteX630" fmla="*/ 226492 w 736968"/>
              <a:gd name="connsiteY630" fmla="*/ 406230 h 614713"/>
              <a:gd name="connsiteX631" fmla="*/ 198590 w 736968"/>
              <a:gd name="connsiteY631" fmla="*/ 434105 h 614713"/>
              <a:gd name="connsiteX632" fmla="*/ 363051 w 736968"/>
              <a:gd name="connsiteY632" fmla="*/ 502101 h 614713"/>
              <a:gd name="connsiteX633" fmla="*/ 363051 w 736968"/>
              <a:gd name="connsiteY633" fmla="*/ 462837 h 614713"/>
              <a:gd name="connsiteX634" fmla="*/ 363051 w 736968"/>
              <a:gd name="connsiteY634" fmla="*/ 412597 h 614713"/>
              <a:gd name="connsiteX635" fmla="*/ 268735 w 736968"/>
              <a:gd name="connsiteY635" fmla="*/ 376718 h 614713"/>
              <a:gd name="connsiteX636" fmla="*/ 270262 w 736968"/>
              <a:gd name="connsiteY636" fmla="*/ 378827 h 614713"/>
              <a:gd name="connsiteX637" fmla="*/ 274362 w 736968"/>
              <a:gd name="connsiteY637" fmla="*/ 390823 h 614713"/>
              <a:gd name="connsiteX638" fmla="*/ 262431 w 736968"/>
              <a:gd name="connsiteY638" fmla="*/ 391457 h 614713"/>
              <a:gd name="connsiteX639" fmla="*/ 251161 w 736968"/>
              <a:gd name="connsiteY639" fmla="*/ 397002 h 614713"/>
              <a:gd name="connsiteX640" fmla="*/ 241845 w 736968"/>
              <a:gd name="connsiteY640" fmla="*/ 395947 h 614713"/>
              <a:gd name="connsiteX641" fmla="*/ 238680 w 736968"/>
              <a:gd name="connsiteY641" fmla="*/ 394054 h 614713"/>
              <a:gd name="connsiteX642" fmla="*/ 234255 w 736968"/>
              <a:gd name="connsiteY642" fmla="*/ 398475 h 614713"/>
              <a:gd name="connsiteX643" fmla="*/ 363051 w 736968"/>
              <a:gd name="connsiteY643" fmla="*/ 451869 h 614713"/>
              <a:gd name="connsiteX644" fmla="*/ 363051 w 736968"/>
              <a:gd name="connsiteY644" fmla="*/ 412597 h 614713"/>
              <a:gd name="connsiteX645" fmla="*/ 363051 w 736968"/>
              <a:gd name="connsiteY645" fmla="*/ 398792 h 614713"/>
              <a:gd name="connsiteX646" fmla="*/ 347174 w 736968"/>
              <a:gd name="connsiteY646" fmla="*/ 397704 h 614713"/>
              <a:gd name="connsiteX647" fmla="*/ 337576 w 736968"/>
              <a:gd name="connsiteY647" fmla="*/ 389838 h 614713"/>
              <a:gd name="connsiteX648" fmla="*/ 331204 w 736968"/>
              <a:gd name="connsiteY648" fmla="*/ 379289 h 614713"/>
              <a:gd name="connsiteX649" fmla="*/ 335346 w 736968"/>
              <a:gd name="connsiteY649" fmla="*/ 369718 h 614713"/>
              <a:gd name="connsiteX650" fmla="*/ 343238 w 736968"/>
              <a:gd name="connsiteY650" fmla="*/ 359409 h 614713"/>
              <a:gd name="connsiteX651" fmla="*/ 297598 w 736968"/>
              <a:gd name="connsiteY651" fmla="*/ 335193 h 614713"/>
              <a:gd name="connsiteX652" fmla="*/ 269747 w 736968"/>
              <a:gd name="connsiteY652" fmla="*/ 363017 h 614713"/>
              <a:gd name="connsiteX653" fmla="*/ 363051 w 736968"/>
              <a:gd name="connsiteY653" fmla="*/ 401603 h 614713"/>
              <a:gd name="connsiteX654" fmla="*/ 363051 w 736968"/>
              <a:gd name="connsiteY654" fmla="*/ 398792 h 614713"/>
              <a:gd name="connsiteX655" fmla="*/ 371551 w 736968"/>
              <a:gd name="connsiteY655" fmla="*/ 346307 h 614713"/>
              <a:gd name="connsiteX656" fmla="*/ 383954 w 736968"/>
              <a:gd name="connsiteY656" fmla="*/ 344020 h 614713"/>
              <a:gd name="connsiteX657" fmla="*/ 386235 w 736968"/>
              <a:gd name="connsiteY657" fmla="*/ 349726 h 614713"/>
              <a:gd name="connsiteX658" fmla="*/ 402078 w 736968"/>
              <a:gd name="connsiteY658" fmla="*/ 349341 h 614713"/>
              <a:gd name="connsiteX659" fmla="*/ 405526 w 736968"/>
              <a:gd name="connsiteY659" fmla="*/ 345528 h 614713"/>
              <a:gd name="connsiteX660" fmla="*/ 418409 w 736968"/>
              <a:gd name="connsiteY660" fmla="*/ 341466 h 614713"/>
              <a:gd name="connsiteX661" fmla="*/ 423864 w 736968"/>
              <a:gd name="connsiteY661" fmla="*/ 338227 h 614713"/>
              <a:gd name="connsiteX662" fmla="*/ 420253 w 736968"/>
              <a:gd name="connsiteY662" fmla="*/ 329855 h 614713"/>
              <a:gd name="connsiteX663" fmla="*/ 413957 w 736968"/>
              <a:gd name="connsiteY663" fmla="*/ 334123 h 614713"/>
              <a:gd name="connsiteX664" fmla="*/ 407173 w 736968"/>
              <a:gd name="connsiteY664" fmla="*/ 333505 h 614713"/>
              <a:gd name="connsiteX665" fmla="*/ 409729 w 736968"/>
              <a:gd name="connsiteY665" fmla="*/ 327550 h 614713"/>
              <a:gd name="connsiteX666" fmla="*/ 416694 w 736968"/>
              <a:gd name="connsiteY666" fmla="*/ 322460 h 614713"/>
              <a:gd name="connsiteX667" fmla="*/ 422543 w 736968"/>
              <a:gd name="connsiteY667" fmla="*/ 317421 h 614713"/>
              <a:gd name="connsiteX668" fmla="*/ 414369 w 736968"/>
              <a:gd name="connsiteY668" fmla="*/ 316419 h 614713"/>
              <a:gd name="connsiteX669" fmla="*/ 413579 w 736968"/>
              <a:gd name="connsiteY669" fmla="*/ 312948 h 614713"/>
              <a:gd name="connsiteX670" fmla="*/ 412345 w 736968"/>
              <a:gd name="connsiteY670" fmla="*/ 317396 h 614713"/>
              <a:gd name="connsiteX671" fmla="*/ 408194 w 736968"/>
              <a:gd name="connsiteY671" fmla="*/ 318955 h 614713"/>
              <a:gd name="connsiteX672" fmla="*/ 405783 w 736968"/>
              <a:gd name="connsiteY672" fmla="*/ 326462 h 614713"/>
              <a:gd name="connsiteX673" fmla="*/ 406916 w 736968"/>
              <a:gd name="connsiteY673" fmla="*/ 329923 h 614713"/>
              <a:gd name="connsiteX674" fmla="*/ 402918 w 736968"/>
              <a:gd name="connsiteY674" fmla="*/ 331783 h 614713"/>
              <a:gd name="connsiteX675" fmla="*/ 402918 w 736968"/>
              <a:gd name="connsiteY675" fmla="*/ 335956 h 614713"/>
              <a:gd name="connsiteX676" fmla="*/ 401340 w 736968"/>
              <a:gd name="connsiteY676" fmla="*/ 337858 h 614713"/>
              <a:gd name="connsiteX677" fmla="*/ 395920 w 736968"/>
              <a:gd name="connsiteY677" fmla="*/ 334191 h 614713"/>
              <a:gd name="connsiteX678" fmla="*/ 387496 w 736968"/>
              <a:gd name="connsiteY678" fmla="*/ 329949 h 614713"/>
              <a:gd name="connsiteX679" fmla="*/ 390095 w 736968"/>
              <a:gd name="connsiteY679" fmla="*/ 334328 h 614713"/>
              <a:gd name="connsiteX680" fmla="*/ 393106 w 736968"/>
              <a:gd name="connsiteY680" fmla="*/ 338749 h 614713"/>
              <a:gd name="connsiteX681" fmla="*/ 386844 w 736968"/>
              <a:gd name="connsiteY681" fmla="*/ 335528 h 614713"/>
              <a:gd name="connsiteX682" fmla="*/ 380471 w 736968"/>
              <a:gd name="connsiteY682" fmla="*/ 332794 h 614713"/>
              <a:gd name="connsiteX683" fmla="*/ 375685 w 736968"/>
              <a:gd name="connsiteY683" fmla="*/ 334756 h 614713"/>
              <a:gd name="connsiteX684" fmla="*/ 371088 w 736968"/>
              <a:gd name="connsiteY684" fmla="*/ 338081 h 614713"/>
              <a:gd name="connsiteX685" fmla="*/ 366216 w 736968"/>
              <a:gd name="connsiteY685" fmla="*/ 344885 h 614713"/>
              <a:gd name="connsiteX686" fmla="*/ 355083 w 736968"/>
              <a:gd name="connsiteY686" fmla="*/ 341612 h 614713"/>
              <a:gd name="connsiteX687" fmla="*/ 357768 w 736968"/>
              <a:gd name="connsiteY687" fmla="*/ 333788 h 614713"/>
              <a:gd name="connsiteX688" fmla="*/ 365453 w 736968"/>
              <a:gd name="connsiteY688" fmla="*/ 334808 h 614713"/>
              <a:gd name="connsiteX689" fmla="*/ 365847 w 736968"/>
              <a:gd name="connsiteY689" fmla="*/ 328758 h 614713"/>
              <a:gd name="connsiteX690" fmla="*/ 363368 w 736968"/>
              <a:gd name="connsiteY690" fmla="*/ 326479 h 614713"/>
              <a:gd name="connsiteX691" fmla="*/ 369338 w 736968"/>
              <a:gd name="connsiteY691" fmla="*/ 323994 h 614713"/>
              <a:gd name="connsiteX692" fmla="*/ 374502 w 736968"/>
              <a:gd name="connsiteY692" fmla="*/ 318295 h 614713"/>
              <a:gd name="connsiteX693" fmla="*/ 377924 w 736968"/>
              <a:gd name="connsiteY693" fmla="*/ 316444 h 614713"/>
              <a:gd name="connsiteX694" fmla="*/ 376586 w 736968"/>
              <a:gd name="connsiteY694" fmla="*/ 312391 h 614713"/>
              <a:gd name="connsiteX695" fmla="*/ 378139 w 736968"/>
              <a:gd name="connsiteY695" fmla="*/ 310292 h 614713"/>
              <a:gd name="connsiteX696" fmla="*/ 379614 w 736968"/>
              <a:gd name="connsiteY696" fmla="*/ 313771 h 614713"/>
              <a:gd name="connsiteX697" fmla="*/ 381407 w 736968"/>
              <a:gd name="connsiteY697" fmla="*/ 315245 h 614713"/>
              <a:gd name="connsiteX698" fmla="*/ 388680 w 736968"/>
              <a:gd name="connsiteY698" fmla="*/ 312554 h 614713"/>
              <a:gd name="connsiteX699" fmla="*/ 388818 w 736968"/>
              <a:gd name="connsiteY699" fmla="*/ 307198 h 614713"/>
              <a:gd name="connsiteX700" fmla="*/ 390619 w 736968"/>
              <a:gd name="connsiteY700" fmla="*/ 306718 h 614713"/>
              <a:gd name="connsiteX701" fmla="*/ 389521 w 736968"/>
              <a:gd name="connsiteY701" fmla="*/ 303822 h 614713"/>
              <a:gd name="connsiteX702" fmla="*/ 393278 w 736968"/>
              <a:gd name="connsiteY702" fmla="*/ 300523 h 614713"/>
              <a:gd name="connsiteX703" fmla="*/ 389092 w 736968"/>
              <a:gd name="connsiteY703" fmla="*/ 302631 h 614713"/>
              <a:gd name="connsiteX704" fmla="*/ 385583 w 736968"/>
              <a:gd name="connsiteY704" fmla="*/ 299066 h 614713"/>
              <a:gd name="connsiteX705" fmla="*/ 385789 w 736968"/>
              <a:gd name="connsiteY705" fmla="*/ 294002 h 614713"/>
              <a:gd name="connsiteX706" fmla="*/ 383680 w 736968"/>
              <a:gd name="connsiteY706" fmla="*/ 297961 h 614713"/>
              <a:gd name="connsiteX707" fmla="*/ 384031 w 736968"/>
              <a:gd name="connsiteY707" fmla="*/ 303985 h 614713"/>
              <a:gd name="connsiteX708" fmla="*/ 382642 w 736968"/>
              <a:gd name="connsiteY708" fmla="*/ 312425 h 614713"/>
              <a:gd name="connsiteX709" fmla="*/ 378877 w 736968"/>
              <a:gd name="connsiteY709" fmla="*/ 307824 h 614713"/>
              <a:gd name="connsiteX710" fmla="*/ 378388 w 736968"/>
              <a:gd name="connsiteY710" fmla="*/ 307267 h 614713"/>
              <a:gd name="connsiteX711" fmla="*/ 378336 w 736968"/>
              <a:gd name="connsiteY711" fmla="*/ 307241 h 614713"/>
              <a:gd name="connsiteX712" fmla="*/ 378096 w 736968"/>
              <a:gd name="connsiteY712" fmla="*/ 307198 h 614713"/>
              <a:gd name="connsiteX713" fmla="*/ 378087 w 736968"/>
              <a:gd name="connsiteY713" fmla="*/ 307198 h 614713"/>
              <a:gd name="connsiteX714" fmla="*/ 377830 w 736968"/>
              <a:gd name="connsiteY714" fmla="*/ 307327 h 614713"/>
              <a:gd name="connsiteX715" fmla="*/ 377761 w 736968"/>
              <a:gd name="connsiteY715" fmla="*/ 307387 h 614713"/>
              <a:gd name="connsiteX716" fmla="*/ 377478 w 736968"/>
              <a:gd name="connsiteY716" fmla="*/ 307729 h 614713"/>
              <a:gd name="connsiteX717" fmla="*/ 376870 w 736968"/>
              <a:gd name="connsiteY717" fmla="*/ 308749 h 614713"/>
              <a:gd name="connsiteX718" fmla="*/ 376063 w 736968"/>
              <a:gd name="connsiteY718" fmla="*/ 310669 h 614713"/>
              <a:gd name="connsiteX719" fmla="*/ 374665 w 736968"/>
              <a:gd name="connsiteY719" fmla="*/ 311903 h 614713"/>
              <a:gd name="connsiteX720" fmla="*/ 368541 w 736968"/>
              <a:gd name="connsiteY720" fmla="*/ 312262 h 614713"/>
              <a:gd name="connsiteX721" fmla="*/ 366156 w 736968"/>
              <a:gd name="connsiteY721" fmla="*/ 312211 h 614713"/>
              <a:gd name="connsiteX722" fmla="*/ 367297 w 736968"/>
              <a:gd name="connsiteY722" fmla="*/ 315648 h 614713"/>
              <a:gd name="connsiteX723" fmla="*/ 370119 w 736968"/>
              <a:gd name="connsiteY723" fmla="*/ 320883 h 614713"/>
              <a:gd name="connsiteX724" fmla="*/ 362879 w 736968"/>
              <a:gd name="connsiteY724" fmla="*/ 322674 h 614713"/>
              <a:gd name="connsiteX725" fmla="*/ 364303 w 736968"/>
              <a:gd name="connsiteY725" fmla="*/ 317241 h 614713"/>
              <a:gd name="connsiteX726" fmla="*/ 362965 w 736968"/>
              <a:gd name="connsiteY726" fmla="*/ 311980 h 614713"/>
              <a:gd name="connsiteX727" fmla="*/ 333211 w 736968"/>
              <a:gd name="connsiteY727" fmla="*/ 299615 h 614713"/>
              <a:gd name="connsiteX728" fmla="*/ 305369 w 736968"/>
              <a:gd name="connsiteY728" fmla="*/ 327430 h 614713"/>
              <a:gd name="connsiteX729" fmla="*/ 355452 w 736968"/>
              <a:gd name="connsiteY729" fmla="*/ 350609 h 614713"/>
              <a:gd name="connsiteX730" fmla="*/ 361379 w 736968"/>
              <a:gd name="connsiteY730" fmla="*/ 347618 h 614713"/>
              <a:gd name="connsiteX731" fmla="*/ 371552 w 736968"/>
              <a:gd name="connsiteY731" fmla="*/ 346307 h 614713"/>
              <a:gd name="connsiteX732" fmla="*/ 374030 w 736968"/>
              <a:gd name="connsiteY732" fmla="*/ 412589 h 614713"/>
              <a:gd name="connsiteX733" fmla="*/ 374030 w 736968"/>
              <a:gd name="connsiteY733" fmla="*/ 451869 h 614713"/>
              <a:gd name="connsiteX734" fmla="*/ 420176 w 736968"/>
              <a:gd name="connsiteY734" fmla="*/ 445022 h 614713"/>
              <a:gd name="connsiteX735" fmla="*/ 411908 w 736968"/>
              <a:gd name="connsiteY735" fmla="*/ 436890 h 614713"/>
              <a:gd name="connsiteX736" fmla="*/ 407147 w 736968"/>
              <a:gd name="connsiteY736" fmla="*/ 424799 h 614713"/>
              <a:gd name="connsiteX737" fmla="*/ 406066 w 736968"/>
              <a:gd name="connsiteY737" fmla="*/ 417061 h 614713"/>
              <a:gd name="connsiteX738" fmla="*/ 397257 w 736968"/>
              <a:gd name="connsiteY738" fmla="*/ 410009 h 614713"/>
              <a:gd name="connsiteX739" fmla="*/ 374030 w 736968"/>
              <a:gd name="connsiteY739" fmla="*/ 412589 h 614713"/>
              <a:gd name="connsiteX740" fmla="*/ 392901 w 736968"/>
              <a:gd name="connsiteY740" fmla="*/ 399667 h 614713"/>
              <a:gd name="connsiteX741" fmla="*/ 387162 w 736968"/>
              <a:gd name="connsiteY741" fmla="*/ 398672 h 614713"/>
              <a:gd name="connsiteX742" fmla="*/ 374030 w 736968"/>
              <a:gd name="connsiteY742" fmla="*/ 396624 h 614713"/>
              <a:gd name="connsiteX743" fmla="*/ 374030 w 736968"/>
              <a:gd name="connsiteY743" fmla="*/ 401620 h 614713"/>
              <a:gd name="connsiteX744" fmla="*/ 392901 w 736968"/>
              <a:gd name="connsiteY744" fmla="*/ 399667 h 614713"/>
              <a:gd name="connsiteX745" fmla="*/ 538481 w 736968"/>
              <a:gd name="connsiteY745" fmla="*/ 434105 h 614713"/>
              <a:gd name="connsiteX746" fmla="*/ 510579 w 736968"/>
              <a:gd name="connsiteY746" fmla="*/ 406230 h 614713"/>
              <a:gd name="connsiteX747" fmla="*/ 462016 w 736968"/>
              <a:gd name="connsiteY747" fmla="*/ 440532 h 614713"/>
              <a:gd name="connsiteX748" fmla="*/ 443532 w 736968"/>
              <a:gd name="connsiteY748" fmla="*/ 450643 h 614713"/>
              <a:gd name="connsiteX749" fmla="*/ 436215 w 736968"/>
              <a:gd name="connsiteY749" fmla="*/ 453017 h 614713"/>
              <a:gd name="connsiteX750" fmla="*/ 433943 w 736968"/>
              <a:gd name="connsiteY750" fmla="*/ 452298 h 614713"/>
              <a:gd name="connsiteX751" fmla="*/ 374030 w 736968"/>
              <a:gd name="connsiteY751" fmla="*/ 462837 h 614713"/>
              <a:gd name="connsiteX752" fmla="*/ 374030 w 736968"/>
              <a:gd name="connsiteY752" fmla="*/ 502101 h 614713"/>
              <a:gd name="connsiteX753" fmla="*/ 538481 w 736968"/>
              <a:gd name="connsiteY753" fmla="*/ 434105 h 614713"/>
              <a:gd name="connsiteX754" fmla="*/ 483477 w 736968"/>
              <a:gd name="connsiteY754" fmla="*/ 150112 h 614713"/>
              <a:gd name="connsiteX755" fmla="*/ 483159 w 736968"/>
              <a:gd name="connsiteY755" fmla="*/ 150566 h 614713"/>
              <a:gd name="connsiteX756" fmla="*/ 500590 w 736968"/>
              <a:gd name="connsiteY756" fmla="*/ 173205 h 614713"/>
              <a:gd name="connsiteX757" fmla="*/ 502491 w 736968"/>
              <a:gd name="connsiteY757" fmla="*/ 172717 h 614713"/>
              <a:gd name="connsiteX758" fmla="*/ 505158 w 736968"/>
              <a:gd name="connsiteY758" fmla="*/ 176427 h 614713"/>
              <a:gd name="connsiteX759" fmla="*/ 505124 w 736968"/>
              <a:gd name="connsiteY759" fmla="*/ 180840 h 614713"/>
              <a:gd name="connsiteX760" fmla="*/ 508780 w 736968"/>
              <a:gd name="connsiteY760" fmla="*/ 187789 h 614713"/>
              <a:gd name="connsiteX761" fmla="*/ 511549 w 736968"/>
              <a:gd name="connsiteY761" fmla="*/ 190172 h 614713"/>
              <a:gd name="connsiteX762" fmla="*/ 513779 w 736968"/>
              <a:gd name="connsiteY762" fmla="*/ 199041 h 614713"/>
              <a:gd name="connsiteX763" fmla="*/ 518944 w 736968"/>
              <a:gd name="connsiteY763" fmla="*/ 214225 h 614713"/>
              <a:gd name="connsiteX764" fmla="*/ 523487 w 736968"/>
              <a:gd name="connsiteY764" fmla="*/ 216324 h 614713"/>
              <a:gd name="connsiteX765" fmla="*/ 521552 w 736968"/>
              <a:gd name="connsiteY765" fmla="*/ 224928 h 614713"/>
              <a:gd name="connsiteX766" fmla="*/ 524714 w 736968"/>
              <a:gd name="connsiteY766" fmla="*/ 251080 h 614713"/>
              <a:gd name="connsiteX767" fmla="*/ 564026 w 736968"/>
              <a:gd name="connsiteY767" fmla="*/ 251080 h 614713"/>
              <a:gd name="connsiteX768" fmla="*/ 547393 w 736968"/>
              <a:gd name="connsiteY768" fmla="*/ 177396 h 614713"/>
              <a:gd name="connsiteX769" fmla="*/ 544246 w 736968"/>
              <a:gd name="connsiteY769" fmla="*/ 179744 h 614713"/>
              <a:gd name="connsiteX770" fmla="*/ 537273 w 736968"/>
              <a:gd name="connsiteY770" fmla="*/ 176924 h 614713"/>
              <a:gd name="connsiteX771" fmla="*/ 522736 w 736968"/>
              <a:gd name="connsiteY771" fmla="*/ 160866 h 614713"/>
              <a:gd name="connsiteX772" fmla="*/ 514570 w 736968"/>
              <a:gd name="connsiteY772" fmla="*/ 155973 h 614713"/>
              <a:gd name="connsiteX773" fmla="*/ 507185 w 736968"/>
              <a:gd name="connsiteY773" fmla="*/ 150386 h 614713"/>
              <a:gd name="connsiteX774" fmla="*/ 502045 w 736968"/>
              <a:gd name="connsiteY774" fmla="*/ 145176 h 614713"/>
              <a:gd name="connsiteX775" fmla="*/ 492797 w 736968"/>
              <a:gd name="connsiteY775" fmla="*/ 140180 h 614713"/>
              <a:gd name="connsiteX776" fmla="*/ 483391 w 736968"/>
              <a:gd name="connsiteY776" fmla="*/ 149581 h 614713"/>
              <a:gd name="connsiteX777" fmla="*/ 483477 w 736968"/>
              <a:gd name="connsiteY777" fmla="*/ 150112 h 614713"/>
              <a:gd name="connsiteX778" fmla="*/ 508426 w 736968"/>
              <a:gd name="connsiteY778" fmla="*/ 388570 h 614713"/>
              <a:gd name="connsiteX779" fmla="*/ 510579 w 736968"/>
              <a:gd name="connsiteY779" fmla="*/ 390720 h 614713"/>
              <a:gd name="connsiteX780" fmla="*/ 564026 w 736968"/>
              <a:gd name="connsiteY780" fmla="*/ 262048 h 614713"/>
              <a:gd name="connsiteX781" fmla="*/ 524714 w 736968"/>
              <a:gd name="connsiteY781" fmla="*/ 262048 h 614713"/>
              <a:gd name="connsiteX782" fmla="*/ 482799 w 736968"/>
              <a:gd name="connsiteY782" fmla="*/ 362966 h 614713"/>
              <a:gd name="connsiteX783" fmla="*/ 496987 w 736968"/>
              <a:gd name="connsiteY783" fmla="*/ 377138 h 614713"/>
              <a:gd name="connsiteX784" fmla="*/ 497278 w 736968"/>
              <a:gd name="connsiteY784" fmla="*/ 376547 h 614713"/>
              <a:gd name="connsiteX785" fmla="*/ 498141 w 736968"/>
              <a:gd name="connsiteY785" fmla="*/ 368535 h 614713"/>
              <a:gd name="connsiteX786" fmla="*/ 504062 w 736968"/>
              <a:gd name="connsiteY786" fmla="*/ 369863 h 614713"/>
              <a:gd name="connsiteX787" fmla="*/ 507340 w 736968"/>
              <a:gd name="connsiteY787" fmla="*/ 378613 h 614713"/>
              <a:gd name="connsiteX788" fmla="*/ 508426 w 736968"/>
              <a:gd name="connsiteY788" fmla="*/ 388570 h 614713"/>
              <a:gd name="connsiteX789" fmla="*/ 478578 w 736968"/>
              <a:gd name="connsiteY789" fmla="*/ 413077 h 614713"/>
              <a:gd name="connsiteX790" fmla="*/ 473193 w 736968"/>
              <a:gd name="connsiteY790" fmla="*/ 421535 h 614713"/>
              <a:gd name="connsiteX791" fmla="*/ 502825 w 736968"/>
              <a:gd name="connsiteY791" fmla="*/ 398475 h 614713"/>
              <a:gd name="connsiteX792" fmla="*/ 475036 w 736968"/>
              <a:gd name="connsiteY792" fmla="*/ 370720 h 614713"/>
              <a:gd name="connsiteX793" fmla="*/ 469067 w 736968"/>
              <a:gd name="connsiteY793" fmla="*/ 375982 h 614713"/>
              <a:gd name="connsiteX794" fmla="*/ 472935 w 736968"/>
              <a:gd name="connsiteY794" fmla="*/ 382863 h 614713"/>
              <a:gd name="connsiteX795" fmla="*/ 482713 w 736968"/>
              <a:gd name="connsiteY795" fmla="*/ 392606 h 614713"/>
              <a:gd name="connsiteX796" fmla="*/ 474942 w 736968"/>
              <a:gd name="connsiteY796" fmla="*/ 405587 h 614713"/>
              <a:gd name="connsiteX797" fmla="*/ 478578 w 736968"/>
              <a:gd name="connsiteY797" fmla="*/ 413077 h 614713"/>
              <a:gd name="connsiteX798" fmla="*/ 485063 w 736968"/>
              <a:gd name="connsiteY798" fmla="*/ 250583 h 614713"/>
              <a:gd name="connsiteX799" fmla="*/ 484780 w 736968"/>
              <a:gd name="connsiteY799" fmla="*/ 251080 h 614713"/>
              <a:gd name="connsiteX800" fmla="*/ 513726 w 736968"/>
              <a:gd name="connsiteY800" fmla="*/ 251080 h 614713"/>
              <a:gd name="connsiteX801" fmla="*/ 512727 w 736968"/>
              <a:gd name="connsiteY801" fmla="*/ 238689 h 614713"/>
              <a:gd name="connsiteX802" fmla="*/ 512048 w 736968"/>
              <a:gd name="connsiteY802" fmla="*/ 239966 h 614713"/>
              <a:gd name="connsiteX803" fmla="*/ 509716 w 736968"/>
              <a:gd name="connsiteY803" fmla="*/ 239795 h 614713"/>
              <a:gd name="connsiteX804" fmla="*/ 511801 w 736968"/>
              <a:gd name="connsiteY804" fmla="*/ 232417 h 614713"/>
              <a:gd name="connsiteX805" fmla="*/ 511069 w 736968"/>
              <a:gd name="connsiteY805" fmla="*/ 228441 h 614713"/>
              <a:gd name="connsiteX806" fmla="*/ 506986 w 736968"/>
              <a:gd name="connsiteY806" fmla="*/ 231526 h 614713"/>
              <a:gd name="connsiteX807" fmla="*/ 504028 w 736968"/>
              <a:gd name="connsiteY807" fmla="*/ 236333 h 614713"/>
              <a:gd name="connsiteX808" fmla="*/ 497671 w 736968"/>
              <a:gd name="connsiteY808" fmla="*/ 237267 h 614713"/>
              <a:gd name="connsiteX809" fmla="*/ 491735 w 736968"/>
              <a:gd name="connsiteY809" fmla="*/ 244559 h 614713"/>
              <a:gd name="connsiteX810" fmla="*/ 485063 w 736968"/>
              <a:gd name="connsiteY810" fmla="*/ 250583 h 614713"/>
              <a:gd name="connsiteX811" fmla="*/ 475036 w 736968"/>
              <a:gd name="connsiteY811" fmla="*/ 157926 h 614713"/>
              <a:gd name="connsiteX812" fmla="*/ 447246 w 736968"/>
              <a:gd name="connsiteY812" fmla="*/ 185690 h 614713"/>
              <a:gd name="connsiteX813" fmla="*/ 459914 w 736968"/>
              <a:gd name="connsiteY813" fmla="*/ 202948 h 614713"/>
              <a:gd name="connsiteX814" fmla="*/ 470516 w 736968"/>
              <a:gd name="connsiteY814" fmla="*/ 208458 h 614713"/>
              <a:gd name="connsiteX815" fmla="*/ 477515 w 736968"/>
              <a:gd name="connsiteY815" fmla="*/ 218672 h 614713"/>
              <a:gd name="connsiteX816" fmla="*/ 479531 w 736968"/>
              <a:gd name="connsiteY816" fmla="*/ 222836 h 614713"/>
              <a:gd name="connsiteX817" fmla="*/ 484154 w 736968"/>
              <a:gd name="connsiteY817" fmla="*/ 222803 h 614713"/>
              <a:gd name="connsiteX818" fmla="*/ 489214 w 736968"/>
              <a:gd name="connsiteY818" fmla="*/ 214430 h 614713"/>
              <a:gd name="connsiteX819" fmla="*/ 499353 w 736968"/>
              <a:gd name="connsiteY819" fmla="*/ 221054 h 614713"/>
              <a:gd name="connsiteX820" fmla="*/ 497079 w 736968"/>
              <a:gd name="connsiteY820" fmla="*/ 225416 h 614713"/>
              <a:gd name="connsiteX821" fmla="*/ 496808 w 736968"/>
              <a:gd name="connsiteY821" fmla="*/ 234293 h 614713"/>
              <a:gd name="connsiteX822" fmla="*/ 504843 w 736968"/>
              <a:gd name="connsiteY822" fmla="*/ 230523 h 614713"/>
              <a:gd name="connsiteX823" fmla="*/ 506899 w 736968"/>
              <a:gd name="connsiteY823" fmla="*/ 224687 h 614713"/>
              <a:gd name="connsiteX824" fmla="*/ 509784 w 736968"/>
              <a:gd name="connsiteY824" fmla="*/ 222579 h 614713"/>
              <a:gd name="connsiteX825" fmla="*/ 502336 w 736968"/>
              <a:gd name="connsiteY825" fmla="*/ 199992 h 614713"/>
              <a:gd name="connsiteX826" fmla="*/ 499669 w 736968"/>
              <a:gd name="connsiteY826" fmla="*/ 198329 h 614713"/>
              <a:gd name="connsiteX827" fmla="*/ 496541 w 736968"/>
              <a:gd name="connsiteY827" fmla="*/ 195399 h 614713"/>
              <a:gd name="connsiteX828" fmla="*/ 492550 w 736968"/>
              <a:gd name="connsiteY828" fmla="*/ 189057 h 614713"/>
              <a:gd name="connsiteX829" fmla="*/ 496619 w 736968"/>
              <a:gd name="connsiteY829" fmla="*/ 189649 h 614713"/>
              <a:gd name="connsiteX830" fmla="*/ 497123 w 736968"/>
              <a:gd name="connsiteY830" fmla="*/ 189024 h 614713"/>
              <a:gd name="connsiteX831" fmla="*/ 475036 w 736968"/>
              <a:gd name="connsiteY831" fmla="*/ 157926 h 614713"/>
              <a:gd name="connsiteX832" fmla="*/ 441319 w 736968"/>
              <a:gd name="connsiteY832" fmla="*/ 195622 h 614713"/>
              <a:gd name="connsiteX833" fmla="*/ 437949 w 736968"/>
              <a:gd name="connsiteY833" fmla="*/ 194979 h 614713"/>
              <a:gd name="connsiteX834" fmla="*/ 428762 w 736968"/>
              <a:gd name="connsiteY834" fmla="*/ 204148 h 614713"/>
              <a:gd name="connsiteX835" fmla="*/ 434663 w 736968"/>
              <a:gd name="connsiteY835" fmla="*/ 204945 h 614713"/>
              <a:gd name="connsiteX836" fmla="*/ 439654 w 736968"/>
              <a:gd name="connsiteY836" fmla="*/ 198844 h 614713"/>
              <a:gd name="connsiteX837" fmla="*/ 441293 w 736968"/>
              <a:gd name="connsiteY837" fmla="*/ 203214 h 614713"/>
              <a:gd name="connsiteX838" fmla="*/ 438857 w 736968"/>
              <a:gd name="connsiteY838" fmla="*/ 207181 h 614713"/>
              <a:gd name="connsiteX839" fmla="*/ 441079 w 736968"/>
              <a:gd name="connsiteY839" fmla="*/ 211689 h 614713"/>
              <a:gd name="connsiteX840" fmla="*/ 442914 w 736968"/>
              <a:gd name="connsiteY840" fmla="*/ 215510 h 614713"/>
              <a:gd name="connsiteX841" fmla="*/ 443789 w 736968"/>
              <a:gd name="connsiteY841" fmla="*/ 209863 h 614713"/>
              <a:gd name="connsiteX842" fmla="*/ 448678 w 736968"/>
              <a:gd name="connsiteY842" fmla="*/ 210352 h 614713"/>
              <a:gd name="connsiteX843" fmla="*/ 450231 w 736968"/>
              <a:gd name="connsiteY843" fmla="*/ 208158 h 614713"/>
              <a:gd name="connsiteX844" fmla="*/ 441319 w 736968"/>
              <a:gd name="connsiteY844" fmla="*/ 195622 h 614713"/>
              <a:gd name="connsiteX845" fmla="*/ 426995 w 736968"/>
              <a:gd name="connsiteY845" fmla="*/ 341397 h 614713"/>
              <a:gd name="connsiteX846" fmla="*/ 424524 w 736968"/>
              <a:gd name="connsiteY846" fmla="*/ 342442 h 614713"/>
              <a:gd name="connsiteX847" fmla="*/ 442503 w 736968"/>
              <a:gd name="connsiteY847" fmla="*/ 351020 h 614713"/>
              <a:gd name="connsiteX848" fmla="*/ 453319 w 736968"/>
              <a:gd name="connsiteY848" fmla="*/ 351380 h 614713"/>
              <a:gd name="connsiteX849" fmla="*/ 460112 w 736968"/>
              <a:gd name="connsiteY849" fmla="*/ 352331 h 614713"/>
              <a:gd name="connsiteX850" fmla="*/ 465884 w 736968"/>
              <a:gd name="connsiteY850" fmla="*/ 346590 h 614713"/>
              <a:gd name="connsiteX851" fmla="*/ 470164 w 736968"/>
              <a:gd name="connsiteY851" fmla="*/ 339272 h 614713"/>
              <a:gd name="connsiteX852" fmla="*/ 474925 w 736968"/>
              <a:gd name="connsiteY852" fmla="*/ 352323 h 614713"/>
              <a:gd name="connsiteX853" fmla="*/ 474616 w 736968"/>
              <a:gd name="connsiteY853" fmla="*/ 354791 h 614713"/>
              <a:gd name="connsiteX854" fmla="*/ 475036 w 736968"/>
              <a:gd name="connsiteY854" fmla="*/ 355211 h 614713"/>
              <a:gd name="connsiteX855" fmla="*/ 513726 w 736968"/>
              <a:gd name="connsiteY855" fmla="*/ 262048 h 614713"/>
              <a:gd name="connsiteX856" fmla="*/ 483845 w 736968"/>
              <a:gd name="connsiteY856" fmla="*/ 262048 h 614713"/>
              <a:gd name="connsiteX857" fmla="*/ 488535 w 736968"/>
              <a:gd name="connsiteY857" fmla="*/ 269811 h 614713"/>
              <a:gd name="connsiteX858" fmla="*/ 493476 w 736968"/>
              <a:gd name="connsiteY858" fmla="*/ 278081 h 614713"/>
              <a:gd name="connsiteX859" fmla="*/ 501899 w 736968"/>
              <a:gd name="connsiteY859" fmla="*/ 284696 h 614713"/>
              <a:gd name="connsiteX860" fmla="*/ 481246 w 736968"/>
              <a:gd name="connsiteY860" fmla="*/ 291320 h 614713"/>
              <a:gd name="connsiteX861" fmla="*/ 477713 w 736968"/>
              <a:gd name="connsiteY861" fmla="*/ 293736 h 614713"/>
              <a:gd name="connsiteX862" fmla="*/ 468474 w 736968"/>
              <a:gd name="connsiteY862" fmla="*/ 299555 h 614713"/>
              <a:gd name="connsiteX863" fmla="*/ 463346 w 736968"/>
              <a:gd name="connsiteY863" fmla="*/ 309537 h 614713"/>
              <a:gd name="connsiteX864" fmla="*/ 453507 w 736968"/>
              <a:gd name="connsiteY864" fmla="*/ 319135 h 614713"/>
              <a:gd name="connsiteX865" fmla="*/ 444527 w 736968"/>
              <a:gd name="connsiteY865" fmla="*/ 324439 h 614713"/>
              <a:gd name="connsiteX866" fmla="*/ 452666 w 736968"/>
              <a:gd name="connsiteY866" fmla="*/ 324971 h 614713"/>
              <a:gd name="connsiteX867" fmla="*/ 454185 w 736968"/>
              <a:gd name="connsiteY867" fmla="*/ 324516 h 614713"/>
              <a:gd name="connsiteX868" fmla="*/ 457839 w 736968"/>
              <a:gd name="connsiteY868" fmla="*/ 321663 h 614713"/>
              <a:gd name="connsiteX869" fmla="*/ 459031 w 736968"/>
              <a:gd name="connsiteY869" fmla="*/ 316907 h 614713"/>
              <a:gd name="connsiteX870" fmla="*/ 465807 w 736968"/>
              <a:gd name="connsiteY870" fmla="*/ 314062 h 614713"/>
              <a:gd name="connsiteX871" fmla="*/ 467814 w 736968"/>
              <a:gd name="connsiteY871" fmla="*/ 327858 h 614713"/>
              <a:gd name="connsiteX872" fmla="*/ 459511 w 736968"/>
              <a:gd name="connsiteY872" fmla="*/ 348278 h 614713"/>
              <a:gd name="connsiteX873" fmla="*/ 452521 w 736968"/>
              <a:gd name="connsiteY873" fmla="*/ 347644 h 614713"/>
              <a:gd name="connsiteX874" fmla="*/ 439818 w 736968"/>
              <a:gd name="connsiteY874" fmla="*/ 344662 h 614713"/>
              <a:gd name="connsiteX875" fmla="*/ 426995 w 736968"/>
              <a:gd name="connsiteY875" fmla="*/ 341397 h 614713"/>
              <a:gd name="connsiteX876" fmla="*/ 614306 w 736968"/>
              <a:gd name="connsiteY876" fmla="*/ 262048 h 614713"/>
              <a:gd name="connsiteX877" fmla="*/ 575014 w 736968"/>
              <a:gd name="connsiteY877" fmla="*/ 262048 h 614713"/>
              <a:gd name="connsiteX878" fmla="*/ 518342 w 736968"/>
              <a:gd name="connsiteY878" fmla="*/ 398475 h 614713"/>
              <a:gd name="connsiteX879" fmla="*/ 546244 w 736968"/>
              <a:gd name="connsiteY879" fmla="*/ 426350 h 614713"/>
              <a:gd name="connsiteX880" fmla="*/ 614306 w 736968"/>
              <a:gd name="connsiteY880" fmla="*/ 262048 h 614713"/>
              <a:gd name="connsiteX881" fmla="*/ 546244 w 736968"/>
              <a:gd name="connsiteY881" fmla="*/ 86787 h 614713"/>
              <a:gd name="connsiteX882" fmla="*/ 517135 w 736968"/>
              <a:gd name="connsiteY882" fmla="*/ 115870 h 614713"/>
              <a:gd name="connsiteX883" fmla="*/ 531876 w 736968"/>
              <a:gd name="connsiteY883" fmla="*/ 133556 h 614713"/>
              <a:gd name="connsiteX884" fmla="*/ 540440 w 736968"/>
              <a:gd name="connsiteY884" fmla="*/ 142022 h 614713"/>
              <a:gd name="connsiteX885" fmla="*/ 555724 w 736968"/>
              <a:gd name="connsiteY885" fmla="*/ 167112 h 614713"/>
              <a:gd name="connsiteX886" fmla="*/ 555021 w 736968"/>
              <a:gd name="connsiteY886" fmla="*/ 167721 h 614713"/>
              <a:gd name="connsiteX887" fmla="*/ 575004 w 736968"/>
              <a:gd name="connsiteY887" fmla="*/ 251080 h 614713"/>
              <a:gd name="connsiteX888" fmla="*/ 614306 w 736968"/>
              <a:gd name="connsiteY888" fmla="*/ 251080 h 614713"/>
              <a:gd name="connsiteX889" fmla="*/ 546244 w 736968"/>
              <a:gd name="connsiteY889" fmla="*/ 86787 h 614713"/>
              <a:gd name="connsiteX890" fmla="*/ 374030 w 736968"/>
              <a:gd name="connsiteY890" fmla="*/ 50292 h 614713"/>
              <a:gd name="connsiteX891" fmla="*/ 466605 w 736968"/>
              <a:gd name="connsiteY891" fmla="*/ 74824 h 614713"/>
              <a:gd name="connsiteX892" fmla="*/ 473578 w 736968"/>
              <a:gd name="connsiteY892" fmla="*/ 73274 h 614713"/>
              <a:gd name="connsiteX893" fmla="*/ 487274 w 736968"/>
              <a:gd name="connsiteY893" fmla="*/ 77275 h 614713"/>
              <a:gd name="connsiteX894" fmla="*/ 495983 w 736968"/>
              <a:gd name="connsiteY894" fmla="*/ 83479 h 614713"/>
              <a:gd name="connsiteX895" fmla="*/ 506060 w 736968"/>
              <a:gd name="connsiteY895" fmla="*/ 96401 h 614713"/>
              <a:gd name="connsiteX896" fmla="*/ 509027 w 736968"/>
              <a:gd name="connsiteY896" fmla="*/ 103788 h 614713"/>
              <a:gd name="connsiteX897" fmla="*/ 511166 w 736968"/>
              <a:gd name="connsiteY897" fmla="*/ 106324 h 614713"/>
              <a:gd name="connsiteX898" fmla="*/ 538490 w 736968"/>
              <a:gd name="connsiteY898" fmla="*/ 79032 h 614713"/>
              <a:gd name="connsiteX899" fmla="*/ 374030 w 736968"/>
              <a:gd name="connsiteY899" fmla="*/ 11037 h 614713"/>
              <a:gd name="connsiteX900" fmla="*/ 374030 w 736968"/>
              <a:gd name="connsiteY900" fmla="*/ 50292 h 614713"/>
              <a:gd name="connsiteX901" fmla="*/ 374030 w 736968"/>
              <a:gd name="connsiteY901" fmla="*/ 100540 h 614713"/>
              <a:gd name="connsiteX902" fmla="*/ 462994 w 736968"/>
              <a:gd name="connsiteY902" fmla="*/ 132306 h 614713"/>
              <a:gd name="connsiteX903" fmla="*/ 456011 w 736968"/>
              <a:gd name="connsiteY903" fmla="*/ 123325 h 614713"/>
              <a:gd name="connsiteX904" fmla="*/ 445488 w 736968"/>
              <a:gd name="connsiteY904" fmla="*/ 116144 h 614713"/>
              <a:gd name="connsiteX905" fmla="*/ 455823 w 736968"/>
              <a:gd name="connsiteY905" fmla="*/ 119948 h 614713"/>
              <a:gd name="connsiteX906" fmla="*/ 452221 w 736968"/>
              <a:gd name="connsiteY906" fmla="*/ 110960 h 614713"/>
              <a:gd name="connsiteX907" fmla="*/ 462916 w 736968"/>
              <a:gd name="connsiteY907" fmla="*/ 122974 h 614713"/>
              <a:gd name="connsiteX908" fmla="*/ 470868 w 736968"/>
              <a:gd name="connsiteY908" fmla="*/ 125990 h 614713"/>
              <a:gd name="connsiteX909" fmla="*/ 475697 w 736968"/>
              <a:gd name="connsiteY909" fmla="*/ 132425 h 614713"/>
              <a:gd name="connsiteX910" fmla="*/ 477927 w 736968"/>
              <a:gd name="connsiteY910" fmla="*/ 135022 h 614713"/>
              <a:gd name="connsiteX911" fmla="*/ 475148 w 736968"/>
              <a:gd name="connsiteY911" fmla="*/ 134148 h 614713"/>
              <a:gd name="connsiteX912" fmla="*/ 477026 w 736968"/>
              <a:gd name="connsiteY912" fmla="*/ 140437 h 614713"/>
              <a:gd name="connsiteX913" fmla="*/ 490082 w 736968"/>
              <a:gd name="connsiteY913" fmla="*/ 127387 h 614713"/>
              <a:gd name="connsiteX914" fmla="*/ 481838 w 736968"/>
              <a:gd name="connsiteY914" fmla="*/ 117841 h 614713"/>
              <a:gd name="connsiteX915" fmla="*/ 475637 w 736968"/>
              <a:gd name="connsiteY915" fmla="*/ 120977 h 614713"/>
              <a:gd name="connsiteX916" fmla="*/ 471177 w 736968"/>
              <a:gd name="connsiteY916" fmla="*/ 121997 h 614713"/>
              <a:gd name="connsiteX917" fmla="*/ 471417 w 736968"/>
              <a:gd name="connsiteY917" fmla="*/ 116778 h 614713"/>
              <a:gd name="connsiteX918" fmla="*/ 469658 w 736968"/>
              <a:gd name="connsiteY918" fmla="*/ 112648 h 614713"/>
              <a:gd name="connsiteX919" fmla="*/ 468037 w 736968"/>
              <a:gd name="connsiteY919" fmla="*/ 103170 h 614713"/>
              <a:gd name="connsiteX920" fmla="*/ 462445 w 736968"/>
              <a:gd name="connsiteY920" fmla="*/ 94071 h 614713"/>
              <a:gd name="connsiteX921" fmla="*/ 456783 w 736968"/>
              <a:gd name="connsiteY921" fmla="*/ 82074 h 614713"/>
              <a:gd name="connsiteX922" fmla="*/ 374030 w 736968"/>
              <a:gd name="connsiteY922" fmla="*/ 61260 h 614713"/>
              <a:gd name="connsiteX923" fmla="*/ 374030 w 736968"/>
              <a:gd name="connsiteY923" fmla="*/ 100540 h 614713"/>
              <a:gd name="connsiteX924" fmla="*/ 374030 w 736968"/>
              <a:gd name="connsiteY924" fmla="*/ 150797 h 614713"/>
              <a:gd name="connsiteX925" fmla="*/ 439483 w 736968"/>
              <a:gd name="connsiteY925" fmla="*/ 177935 h 614713"/>
              <a:gd name="connsiteX926" fmla="*/ 467283 w 736968"/>
              <a:gd name="connsiteY926" fmla="*/ 150172 h 614713"/>
              <a:gd name="connsiteX927" fmla="*/ 374030 w 736968"/>
              <a:gd name="connsiteY927" fmla="*/ 111517 h 614713"/>
              <a:gd name="connsiteX928" fmla="*/ 374030 w 736968"/>
              <a:gd name="connsiteY928" fmla="*/ 150797 h 614713"/>
              <a:gd name="connsiteX929" fmla="*/ 374030 w 736968"/>
              <a:gd name="connsiteY929" fmla="*/ 201140 h 614713"/>
              <a:gd name="connsiteX930" fmla="*/ 385034 w 736968"/>
              <a:gd name="connsiteY930" fmla="*/ 203368 h 614713"/>
              <a:gd name="connsiteX931" fmla="*/ 390232 w 736968"/>
              <a:gd name="connsiteY931" fmla="*/ 198638 h 614713"/>
              <a:gd name="connsiteX932" fmla="*/ 393826 w 736968"/>
              <a:gd name="connsiteY932" fmla="*/ 199546 h 614713"/>
              <a:gd name="connsiteX933" fmla="*/ 390773 w 736968"/>
              <a:gd name="connsiteY933" fmla="*/ 205476 h 614713"/>
              <a:gd name="connsiteX934" fmla="*/ 401692 w 736968"/>
              <a:gd name="connsiteY934" fmla="*/ 211766 h 614713"/>
              <a:gd name="connsiteX935" fmla="*/ 403888 w 736968"/>
              <a:gd name="connsiteY935" fmla="*/ 213496 h 614713"/>
              <a:gd name="connsiteX936" fmla="*/ 407662 w 736968"/>
              <a:gd name="connsiteY936" fmla="*/ 209726 h 614713"/>
              <a:gd name="connsiteX937" fmla="*/ 407593 w 736968"/>
              <a:gd name="connsiteY937" fmla="*/ 209306 h 614713"/>
              <a:gd name="connsiteX938" fmla="*/ 414352 w 736968"/>
              <a:gd name="connsiteY938" fmla="*/ 203042 h 614713"/>
              <a:gd name="connsiteX939" fmla="*/ 426608 w 736968"/>
              <a:gd name="connsiteY939" fmla="*/ 190798 h 614713"/>
              <a:gd name="connsiteX940" fmla="*/ 425682 w 736968"/>
              <a:gd name="connsiteY940" fmla="*/ 190643 h 614713"/>
              <a:gd name="connsiteX941" fmla="*/ 420090 w 736968"/>
              <a:gd name="connsiteY941" fmla="*/ 192905 h 614713"/>
              <a:gd name="connsiteX942" fmla="*/ 428728 w 736968"/>
              <a:gd name="connsiteY942" fmla="*/ 186719 h 614713"/>
              <a:gd name="connsiteX943" fmla="*/ 430142 w 736968"/>
              <a:gd name="connsiteY943" fmla="*/ 187267 h 614713"/>
              <a:gd name="connsiteX944" fmla="*/ 431703 w 736968"/>
              <a:gd name="connsiteY944" fmla="*/ 185707 h 614713"/>
              <a:gd name="connsiteX945" fmla="*/ 374030 w 736968"/>
              <a:gd name="connsiteY945" fmla="*/ 161783 h 614713"/>
              <a:gd name="connsiteX946" fmla="*/ 374030 w 736968"/>
              <a:gd name="connsiteY946" fmla="*/ 201140 h 614713"/>
              <a:gd name="connsiteX947" fmla="*/ 368541 w 736968"/>
              <a:gd name="connsiteY947" fmla="*/ 211834 h 614713"/>
              <a:gd name="connsiteX948" fmla="*/ 355177 w 736968"/>
              <a:gd name="connsiteY948" fmla="*/ 213856 h 614713"/>
              <a:gd name="connsiteX949" fmla="*/ 354508 w 736968"/>
              <a:gd name="connsiteY949" fmla="*/ 215450 h 614713"/>
              <a:gd name="connsiteX950" fmla="*/ 359320 w 736968"/>
              <a:gd name="connsiteY950" fmla="*/ 216762 h 614713"/>
              <a:gd name="connsiteX951" fmla="*/ 356035 w 736968"/>
              <a:gd name="connsiteY951" fmla="*/ 218972 h 614713"/>
              <a:gd name="connsiteX952" fmla="*/ 359148 w 736968"/>
              <a:gd name="connsiteY952" fmla="*/ 221526 h 614713"/>
              <a:gd name="connsiteX953" fmla="*/ 356155 w 736968"/>
              <a:gd name="connsiteY953" fmla="*/ 227250 h 614713"/>
              <a:gd name="connsiteX954" fmla="*/ 344069 w 736968"/>
              <a:gd name="connsiteY954" fmla="*/ 231808 h 614713"/>
              <a:gd name="connsiteX955" fmla="*/ 340981 w 736968"/>
              <a:gd name="connsiteY955" fmla="*/ 237010 h 614713"/>
              <a:gd name="connsiteX956" fmla="*/ 331804 w 736968"/>
              <a:gd name="connsiteY956" fmla="*/ 244345 h 614713"/>
              <a:gd name="connsiteX957" fmla="*/ 336452 w 736968"/>
              <a:gd name="connsiteY957" fmla="*/ 242511 h 614713"/>
              <a:gd name="connsiteX958" fmla="*/ 342732 w 736968"/>
              <a:gd name="connsiteY958" fmla="*/ 239418 h 614713"/>
              <a:gd name="connsiteX959" fmla="*/ 343778 w 736968"/>
              <a:gd name="connsiteY959" fmla="*/ 244413 h 614713"/>
              <a:gd name="connsiteX960" fmla="*/ 336144 w 736968"/>
              <a:gd name="connsiteY960" fmla="*/ 249640 h 614713"/>
              <a:gd name="connsiteX961" fmla="*/ 332224 w 736968"/>
              <a:gd name="connsiteY961" fmla="*/ 249384 h 614713"/>
              <a:gd name="connsiteX962" fmla="*/ 339258 w 736968"/>
              <a:gd name="connsiteY962" fmla="*/ 252546 h 614713"/>
              <a:gd name="connsiteX963" fmla="*/ 334445 w 736968"/>
              <a:gd name="connsiteY963" fmla="*/ 256213 h 614713"/>
              <a:gd name="connsiteX964" fmla="*/ 335552 w 736968"/>
              <a:gd name="connsiteY964" fmla="*/ 258090 h 614713"/>
              <a:gd name="connsiteX965" fmla="*/ 340612 w 736968"/>
              <a:gd name="connsiteY965" fmla="*/ 258493 h 614713"/>
              <a:gd name="connsiteX966" fmla="*/ 331907 w 736968"/>
              <a:gd name="connsiteY966" fmla="*/ 275116 h 614713"/>
              <a:gd name="connsiteX967" fmla="*/ 328210 w 736968"/>
              <a:gd name="connsiteY967" fmla="*/ 275956 h 614713"/>
              <a:gd name="connsiteX968" fmla="*/ 333991 w 736968"/>
              <a:gd name="connsiteY968" fmla="*/ 284936 h 614713"/>
              <a:gd name="connsiteX969" fmla="*/ 339000 w 736968"/>
              <a:gd name="connsiteY969" fmla="*/ 278767 h 614713"/>
              <a:gd name="connsiteX970" fmla="*/ 340518 w 736968"/>
              <a:gd name="connsiteY970" fmla="*/ 276547 h 614713"/>
              <a:gd name="connsiteX971" fmla="*/ 343049 w 736968"/>
              <a:gd name="connsiteY971" fmla="*/ 274911 h 614713"/>
              <a:gd name="connsiteX972" fmla="*/ 347989 w 736968"/>
              <a:gd name="connsiteY972" fmla="*/ 268313 h 614713"/>
              <a:gd name="connsiteX973" fmla="*/ 347311 w 736968"/>
              <a:gd name="connsiteY973" fmla="*/ 264542 h 614713"/>
              <a:gd name="connsiteX974" fmla="*/ 349568 w 736968"/>
              <a:gd name="connsiteY974" fmla="*/ 262700 h 614713"/>
              <a:gd name="connsiteX975" fmla="*/ 353110 w 736968"/>
              <a:gd name="connsiteY975" fmla="*/ 263557 h 614713"/>
              <a:gd name="connsiteX976" fmla="*/ 359122 w 736968"/>
              <a:gd name="connsiteY976" fmla="*/ 264825 h 614713"/>
              <a:gd name="connsiteX977" fmla="*/ 363523 w 736968"/>
              <a:gd name="connsiteY977" fmla="*/ 266521 h 614713"/>
              <a:gd name="connsiteX978" fmla="*/ 363754 w 736968"/>
              <a:gd name="connsiteY978" fmla="*/ 269761 h 614713"/>
              <a:gd name="connsiteX979" fmla="*/ 365289 w 736968"/>
              <a:gd name="connsiteY979" fmla="*/ 269906 h 614713"/>
              <a:gd name="connsiteX980" fmla="*/ 361344 w 736968"/>
              <a:gd name="connsiteY980" fmla="*/ 275896 h 614713"/>
              <a:gd name="connsiteX981" fmla="*/ 355160 w 736968"/>
              <a:gd name="connsiteY981" fmla="*/ 287790 h 614713"/>
              <a:gd name="connsiteX982" fmla="*/ 348504 w 736968"/>
              <a:gd name="connsiteY982" fmla="*/ 287953 h 614713"/>
              <a:gd name="connsiteX983" fmla="*/ 344635 w 736968"/>
              <a:gd name="connsiteY983" fmla="*/ 289033 h 614713"/>
              <a:gd name="connsiteX984" fmla="*/ 339077 w 736968"/>
              <a:gd name="connsiteY984" fmla="*/ 290189 h 614713"/>
              <a:gd name="connsiteX985" fmla="*/ 368540 w 736968"/>
              <a:gd name="connsiteY985" fmla="*/ 301303 h 614713"/>
              <a:gd name="connsiteX986" fmla="*/ 375660 w 736968"/>
              <a:gd name="connsiteY986" fmla="*/ 300703 h 614713"/>
              <a:gd name="connsiteX987" fmla="*/ 378018 w 736968"/>
              <a:gd name="connsiteY987" fmla="*/ 294217 h 614713"/>
              <a:gd name="connsiteX988" fmla="*/ 378645 w 736968"/>
              <a:gd name="connsiteY988" fmla="*/ 290172 h 614713"/>
              <a:gd name="connsiteX989" fmla="*/ 384331 w 736968"/>
              <a:gd name="connsiteY989" fmla="*/ 284782 h 614713"/>
              <a:gd name="connsiteX990" fmla="*/ 388328 w 736968"/>
              <a:gd name="connsiteY990" fmla="*/ 285382 h 614713"/>
              <a:gd name="connsiteX991" fmla="*/ 394152 w 736968"/>
              <a:gd name="connsiteY991" fmla="*/ 286753 h 614713"/>
              <a:gd name="connsiteX992" fmla="*/ 389838 w 736968"/>
              <a:gd name="connsiteY992" fmla="*/ 289495 h 614713"/>
              <a:gd name="connsiteX993" fmla="*/ 394341 w 736968"/>
              <a:gd name="connsiteY993" fmla="*/ 290386 h 614713"/>
              <a:gd name="connsiteX994" fmla="*/ 395542 w 736968"/>
              <a:gd name="connsiteY994" fmla="*/ 284465 h 614713"/>
              <a:gd name="connsiteX995" fmla="*/ 396254 w 736968"/>
              <a:gd name="connsiteY995" fmla="*/ 282614 h 614713"/>
              <a:gd name="connsiteX996" fmla="*/ 398724 w 736968"/>
              <a:gd name="connsiteY996" fmla="*/ 276128 h 614713"/>
              <a:gd name="connsiteX997" fmla="*/ 393723 w 736968"/>
              <a:gd name="connsiteY997" fmla="*/ 275630 h 614713"/>
              <a:gd name="connsiteX998" fmla="*/ 390310 w 736968"/>
              <a:gd name="connsiteY998" fmla="*/ 270574 h 614713"/>
              <a:gd name="connsiteX999" fmla="*/ 395593 w 736968"/>
              <a:gd name="connsiteY999" fmla="*/ 274182 h 614713"/>
              <a:gd name="connsiteX1000" fmla="*/ 400019 w 736968"/>
              <a:gd name="connsiteY1000" fmla="*/ 270232 h 614713"/>
              <a:gd name="connsiteX1001" fmla="*/ 395585 w 736968"/>
              <a:gd name="connsiteY1001" fmla="*/ 266204 h 614713"/>
              <a:gd name="connsiteX1002" fmla="*/ 398475 w 736968"/>
              <a:gd name="connsiteY1002" fmla="*/ 265073 h 614713"/>
              <a:gd name="connsiteX1003" fmla="*/ 396631 w 736968"/>
              <a:gd name="connsiteY1003" fmla="*/ 260772 h 614713"/>
              <a:gd name="connsiteX1004" fmla="*/ 390686 w 736968"/>
              <a:gd name="connsiteY1004" fmla="*/ 252357 h 614713"/>
              <a:gd name="connsiteX1005" fmla="*/ 386887 w 736968"/>
              <a:gd name="connsiteY1005" fmla="*/ 254807 h 614713"/>
              <a:gd name="connsiteX1006" fmla="*/ 385223 w 736968"/>
              <a:gd name="connsiteY1006" fmla="*/ 253522 h 614713"/>
              <a:gd name="connsiteX1007" fmla="*/ 389495 w 736968"/>
              <a:gd name="connsiteY1007" fmla="*/ 248467 h 614713"/>
              <a:gd name="connsiteX1008" fmla="*/ 393543 w 736968"/>
              <a:gd name="connsiteY1008" fmla="*/ 244482 h 614713"/>
              <a:gd name="connsiteX1009" fmla="*/ 390764 w 736968"/>
              <a:gd name="connsiteY1009" fmla="*/ 238707 h 614713"/>
              <a:gd name="connsiteX1010" fmla="*/ 387531 w 736968"/>
              <a:gd name="connsiteY1010" fmla="*/ 233651 h 614713"/>
              <a:gd name="connsiteX1011" fmla="*/ 383851 w 736968"/>
              <a:gd name="connsiteY1011" fmla="*/ 228801 h 614713"/>
              <a:gd name="connsiteX1012" fmla="*/ 380094 w 736968"/>
              <a:gd name="connsiteY1012" fmla="*/ 226290 h 614713"/>
              <a:gd name="connsiteX1013" fmla="*/ 373498 w 736968"/>
              <a:gd name="connsiteY1013" fmla="*/ 223334 h 614713"/>
              <a:gd name="connsiteX1014" fmla="*/ 365255 w 736968"/>
              <a:gd name="connsiteY1014" fmla="*/ 218509 h 614713"/>
              <a:gd name="connsiteX1015" fmla="*/ 362262 w 736968"/>
              <a:gd name="connsiteY1015" fmla="*/ 215545 h 614713"/>
              <a:gd name="connsiteX1016" fmla="*/ 368540 w 736968"/>
              <a:gd name="connsiteY1016" fmla="*/ 215142 h 614713"/>
              <a:gd name="connsiteX1017" fmla="*/ 369398 w 736968"/>
              <a:gd name="connsiteY1017" fmla="*/ 211868 h 614713"/>
              <a:gd name="connsiteX1018" fmla="*/ 368540 w 736968"/>
              <a:gd name="connsiteY1018" fmla="*/ 211834 h 614713"/>
              <a:gd name="connsiteX1019" fmla="*/ 198590 w 736968"/>
              <a:gd name="connsiteY1019" fmla="*/ 79032 h 614713"/>
              <a:gd name="connsiteX1020" fmla="*/ 226492 w 736968"/>
              <a:gd name="connsiteY1020" fmla="*/ 106907 h 614713"/>
              <a:gd name="connsiteX1021" fmla="*/ 363051 w 736968"/>
              <a:gd name="connsiteY1021" fmla="*/ 50292 h 614713"/>
              <a:gd name="connsiteX1022" fmla="*/ 363051 w 736968"/>
              <a:gd name="connsiteY1022" fmla="*/ 11037 h 614713"/>
              <a:gd name="connsiteX1023" fmla="*/ 198590 w 736968"/>
              <a:gd name="connsiteY1023" fmla="*/ 79032 h 614713"/>
              <a:gd name="connsiteX1024" fmla="*/ 122766 w 736968"/>
              <a:gd name="connsiteY1024" fmla="*/ 251080 h 614713"/>
              <a:gd name="connsiteX1025" fmla="*/ 162068 w 736968"/>
              <a:gd name="connsiteY1025" fmla="*/ 251080 h 614713"/>
              <a:gd name="connsiteX1026" fmla="*/ 218729 w 736968"/>
              <a:gd name="connsiteY1026" fmla="*/ 114662 h 614713"/>
              <a:gd name="connsiteX1027" fmla="*/ 190827 w 736968"/>
              <a:gd name="connsiteY1027" fmla="*/ 86787 h 614713"/>
              <a:gd name="connsiteX1028" fmla="*/ 122766 w 736968"/>
              <a:gd name="connsiteY1028" fmla="*/ 251080 h 61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</a:cxnLst>
            <a:rect l="l" t="t" r="r" b="b"/>
            <a:pathLst>
              <a:path w="736968" h="614713">
                <a:moveTo>
                  <a:pt x="586884" y="559057"/>
                </a:moveTo>
                <a:cubicBezTo>
                  <a:pt x="587228" y="558979"/>
                  <a:pt x="587699" y="559357"/>
                  <a:pt x="587869" y="559556"/>
                </a:cubicBezTo>
                <a:cubicBezTo>
                  <a:pt x="574446" y="573299"/>
                  <a:pt x="557232" y="582717"/>
                  <a:pt x="540711" y="587411"/>
                </a:cubicBezTo>
                <a:cubicBezTo>
                  <a:pt x="528458" y="590894"/>
                  <a:pt x="516112" y="591475"/>
                  <a:pt x="503480" y="590061"/>
                </a:cubicBezTo>
                <a:cubicBezTo>
                  <a:pt x="484042" y="587886"/>
                  <a:pt x="466897" y="580106"/>
                  <a:pt x="450805" y="569540"/>
                </a:cubicBezTo>
                <a:cubicBezTo>
                  <a:pt x="441173" y="563213"/>
                  <a:pt x="431644" y="556736"/>
                  <a:pt x="422114" y="550259"/>
                </a:cubicBezTo>
                <a:cubicBezTo>
                  <a:pt x="411169" y="542813"/>
                  <a:pt x="399093" y="541447"/>
                  <a:pt x="386381" y="543521"/>
                </a:cubicBezTo>
                <a:cubicBezTo>
                  <a:pt x="379494" y="544267"/>
                  <a:pt x="384717" y="547575"/>
                  <a:pt x="385772" y="548099"/>
                </a:cubicBezTo>
                <a:cubicBezTo>
                  <a:pt x="402850" y="556455"/>
                  <a:pt x="418923" y="566464"/>
                  <a:pt x="433943" y="578037"/>
                </a:cubicBezTo>
                <a:cubicBezTo>
                  <a:pt x="444150" y="585522"/>
                  <a:pt x="462359" y="603058"/>
                  <a:pt x="462359" y="603058"/>
                </a:cubicBezTo>
                <a:lnTo>
                  <a:pt x="448738" y="614714"/>
                </a:lnTo>
                <a:cubicBezTo>
                  <a:pt x="448738" y="614714"/>
                  <a:pt x="438342" y="603078"/>
                  <a:pt x="433814" y="598553"/>
                </a:cubicBezTo>
                <a:cubicBezTo>
                  <a:pt x="403930" y="567457"/>
                  <a:pt x="377469" y="553786"/>
                  <a:pt x="371602" y="550414"/>
                </a:cubicBezTo>
                <a:cubicBezTo>
                  <a:pt x="370573" y="549823"/>
                  <a:pt x="369587" y="549256"/>
                  <a:pt x="368540" y="549256"/>
                </a:cubicBezTo>
                <a:cubicBezTo>
                  <a:pt x="367494" y="549256"/>
                  <a:pt x="366508" y="549823"/>
                  <a:pt x="365479" y="550414"/>
                </a:cubicBezTo>
                <a:cubicBezTo>
                  <a:pt x="359612" y="553786"/>
                  <a:pt x="333151" y="567457"/>
                  <a:pt x="303259" y="598553"/>
                </a:cubicBezTo>
                <a:cubicBezTo>
                  <a:pt x="298738" y="603078"/>
                  <a:pt x="288343" y="614714"/>
                  <a:pt x="288343" y="614714"/>
                </a:cubicBezTo>
                <a:lnTo>
                  <a:pt x="274713" y="603058"/>
                </a:lnTo>
                <a:cubicBezTo>
                  <a:pt x="274713" y="603058"/>
                  <a:pt x="292931" y="585522"/>
                  <a:pt x="303139" y="578037"/>
                </a:cubicBezTo>
                <a:cubicBezTo>
                  <a:pt x="318157" y="566464"/>
                  <a:pt x="334231" y="556455"/>
                  <a:pt x="351309" y="548099"/>
                </a:cubicBezTo>
                <a:cubicBezTo>
                  <a:pt x="352364" y="547575"/>
                  <a:pt x="357587" y="544267"/>
                  <a:pt x="350700" y="543521"/>
                </a:cubicBezTo>
                <a:cubicBezTo>
                  <a:pt x="337988" y="541447"/>
                  <a:pt x="325911" y="542813"/>
                  <a:pt x="314967" y="550259"/>
                </a:cubicBezTo>
                <a:cubicBezTo>
                  <a:pt x="305437" y="556736"/>
                  <a:pt x="295900" y="563213"/>
                  <a:pt x="286267" y="569540"/>
                </a:cubicBezTo>
                <a:cubicBezTo>
                  <a:pt x="270184" y="580106"/>
                  <a:pt x="253039" y="587886"/>
                  <a:pt x="233594" y="590061"/>
                </a:cubicBezTo>
                <a:cubicBezTo>
                  <a:pt x="220968" y="591475"/>
                  <a:pt x="208625" y="590894"/>
                  <a:pt x="196368" y="587411"/>
                </a:cubicBezTo>
                <a:cubicBezTo>
                  <a:pt x="179848" y="582717"/>
                  <a:pt x="162591" y="573241"/>
                  <a:pt x="149168" y="559498"/>
                </a:cubicBezTo>
                <a:cubicBezTo>
                  <a:pt x="149339" y="559299"/>
                  <a:pt x="149854" y="558979"/>
                  <a:pt x="150197" y="559057"/>
                </a:cubicBezTo>
                <a:cubicBezTo>
                  <a:pt x="151338" y="559565"/>
                  <a:pt x="152040" y="559924"/>
                  <a:pt x="153148" y="560500"/>
                </a:cubicBezTo>
                <a:cubicBezTo>
                  <a:pt x="173099" y="570756"/>
                  <a:pt x="194121" y="571948"/>
                  <a:pt x="215727" y="567791"/>
                </a:cubicBezTo>
                <a:cubicBezTo>
                  <a:pt x="230480" y="564952"/>
                  <a:pt x="244187" y="559052"/>
                  <a:pt x="257919" y="553190"/>
                </a:cubicBezTo>
                <a:cubicBezTo>
                  <a:pt x="267757" y="549000"/>
                  <a:pt x="277475" y="544378"/>
                  <a:pt x="287605" y="541036"/>
                </a:cubicBezTo>
                <a:cubicBezTo>
                  <a:pt x="313860" y="532384"/>
                  <a:pt x="340467" y="532485"/>
                  <a:pt x="367185" y="539248"/>
                </a:cubicBezTo>
                <a:cubicBezTo>
                  <a:pt x="367623" y="539369"/>
                  <a:pt x="368077" y="539427"/>
                  <a:pt x="368541" y="539485"/>
                </a:cubicBezTo>
                <a:cubicBezTo>
                  <a:pt x="368995" y="539427"/>
                  <a:pt x="369459" y="539369"/>
                  <a:pt x="369896" y="539248"/>
                </a:cubicBezTo>
                <a:cubicBezTo>
                  <a:pt x="396614" y="532485"/>
                  <a:pt x="423220" y="532384"/>
                  <a:pt x="449476" y="541036"/>
                </a:cubicBezTo>
                <a:cubicBezTo>
                  <a:pt x="459606" y="544378"/>
                  <a:pt x="469324" y="549000"/>
                  <a:pt x="479162" y="553190"/>
                </a:cubicBezTo>
                <a:cubicBezTo>
                  <a:pt x="492885" y="559052"/>
                  <a:pt x="506603" y="564952"/>
                  <a:pt x="521354" y="567791"/>
                </a:cubicBezTo>
                <a:cubicBezTo>
                  <a:pt x="542961" y="571948"/>
                  <a:pt x="563982" y="570756"/>
                  <a:pt x="583936" y="560500"/>
                </a:cubicBezTo>
                <a:cubicBezTo>
                  <a:pt x="585041" y="559924"/>
                  <a:pt x="585745" y="559565"/>
                  <a:pt x="586884" y="559057"/>
                </a:cubicBezTo>
                <a:close/>
                <a:moveTo>
                  <a:pt x="649912" y="501893"/>
                </a:moveTo>
                <a:cubicBezTo>
                  <a:pt x="638483" y="510661"/>
                  <a:pt x="631127" y="513563"/>
                  <a:pt x="621647" y="516814"/>
                </a:cubicBezTo>
                <a:cubicBezTo>
                  <a:pt x="607401" y="521697"/>
                  <a:pt x="592048" y="522685"/>
                  <a:pt x="577167" y="523465"/>
                </a:cubicBezTo>
                <a:cubicBezTo>
                  <a:pt x="557499" y="524492"/>
                  <a:pt x="538519" y="525340"/>
                  <a:pt x="519133" y="528484"/>
                </a:cubicBezTo>
                <a:lnTo>
                  <a:pt x="518822" y="528537"/>
                </a:lnTo>
                <a:cubicBezTo>
                  <a:pt x="517605" y="528731"/>
                  <a:pt x="517048" y="528217"/>
                  <a:pt x="517440" y="527801"/>
                </a:cubicBezTo>
                <a:cubicBezTo>
                  <a:pt x="517513" y="527728"/>
                  <a:pt x="517639" y="527636"/>
                  <a:pt x="517731" y="527602"/>
                </a:cubicBezTo>
                <a:cubicBezTo>
                  <a:pt x="535018" y="521275"/>
                  <a:pt x="546758" y="507885"/>
                  <a:pt x="555603" y="491071"/>
                </a:cubicBezTo>
                <a:cubicBezTo>
                  <a:pt x="561727" y="479427"/>
                  <a:pt x="571755" y="456676"/>
                  <a:pt x="574543" y="452957"/>
                </a:cubicBezTo>
                <a:cubicBezTo>
                  <a:pt x="574601" y="452880"/>
                  <a:pt x="574534" y="452126"/>
                  <a:pt x="574354" y="451980"/>
                </a:cubicBezTo>
                <a:cubicBezTo>
                  <a:pt x="573040" y="452409"/>
                  <a:pt x="554017" y="468587"/>
                  <a:pt x="545381" y="476599"/>
                </a:cubicBezTo>
                <a:cubicBezTo>
                  <a:pt x="534664" y="486546"/>
                  <a:pt x="524578" y="497174"/>
                  <a:pt x="513857" y="507120"/>
                </a:cubicBezTo>
                <a:cubicBezTo>
                  <a:pt x="497103" y="523102"/>
                  <a:pt x="473020" y="530121"/>
                  <a:pt x="464298" y="532384"/>
                </a:cubicBezTo>
                <a:cubicBezTo>
                  <a:pt x="464100" y="532432"/>
                  <a:pt x="463705" y="532582"/>
                  <a:pt x="463611" y="532694"/>
                </a:cubicBezTo>
                <a:cubicBezTo>
                  <a:pt x="463354" y="533028"/>
                  <a:pt x="463225" y="533333"/>
                  <a:pt x="463174" y="533478"/>
                </a:cubicBezTo>
                <a:cubicBezTo>
                  <a:pt x="463157" y="533541"/>
                  <a:pt x="463183" y="533585"/>
                  <a:pt x="463242" y="533590"/>
                </a:cubicBezTo>
                <a:lnTo>
                  <a:pt x="463637" y="533687"/>
                </a:lnTo>
                <a:cubicBezTo>
                  <a:pt x="470404" y="535227"/>
                  <a:pt x="489951" y="539471"/>
                  <a:pt x="499979" y="542145"/>
                </a:cubicBezTo>
                <a:cubicBezTo>
                  <a:pt x="515399" y="546272"/>
                  <a:pt x="530858" y="549736"/>
                  <a:pt x="546836" y="550860"/>
                </a:cubicBezTo>
                <a:cubicBezTo>
                  <a:pt x="564147" y="552076"/>
                  <a:pt x="581376" y="550259"/>
                  <a:pt x="597470" y="544267"/>
                </a:cubicBezTo>
                <a:cubicBezTo>
                  <a:pt x="615765" y="537456"/>
                  <a:pt x="638313" y="521363"/>
                  <a:pt x="651188" y="502082"/>
                </a:cubicBezTo>
                <a:cubicBezTo>
                  <a:pt x="651222" y="502033"/>
                  <a:pt x="651256" y="501946"/>
                  <a:pt x="651222" y="501927"/>
                </a:cubicBezTo>
                <a:cubicBezTo>
                  <a:pt x="650664" y="501636"/>
                  <a:pt x="650014" y="501825"/>
                  <a:pt x="649912" y="501893"/>
                </a:cubicBezTo>
                <a:close/>
                <a:moveTo>
                  <a:pt x="708819" y="411663"/>
                </a:moveTo>
                <a:cubicBezTo>
                  <a:pt x="708286" y="412348"/>
                  <a:pt x="698655" y="424953"/>
                  <a:pt x="675040" y="441106"/>
                </a:cubicBezTo>
                <a:cubicBezTo>
                  <a:pt x="663582" y="449084"/>
                  <a:pt x="652938" y="454166"/>
                  <a:pt x="640345" y="460001"/>
                </a:cubicBezTo>
                <a:cubicBezTo>
                  <a:pt x="624634" y="467293"/>
                  <a:pt x="611096" y="473951"/>
                  <a:pt x="597736" y="485005"/>
                </a:cubicBezTo>
                <a:cubicBezTo>
                  <a:pt x="596868" y="485718"/>
                  <a:pt x="596146" y="486255"/>
                  <a:pt x="595273" y="486900"/>
                </a:cubicBezTo>
                <a:cubicBezTo>
                  <a:pt x="594803" y="487244"/>
                  <a:pt x="594337" y="486657"/>
                  <a:pt x="594851" y="486061"/>
                </a:cubicBezTo>
                <a:cubicBezTo>
                  <a:pt x="595506" y="485306"/>
                  <a:pt x="615164" y="465194"/>
                  <a:pt x="621075" y="422571"/>
                </a:cubicBezTo>
                <a:cubicBezTo>
                  <a:pt x="623131" y="407696"/>
                  <a:pt x="623422" y="391629"/>
                  <a:pt x="628252" y="377293"/>
                </a:cubicBezTo>
                <a:cubicBezTo>
                  <a:pt x="628387" y="376838"/>
                  <a:pt x="628116" y="376351"/>
                  <a:pt x="627951" y="376127"/>
                </a:cubicBezTo>
                <a:cubicBezTo>
                  <a:pt x="627927" y="376093"/>
                  <a:pt x="627796" y="376179"/>
                  <a:pt x="627772" y="376213"/>
                </a:cubicBezTo>
                <a:cubicBezTo>
                  <a:pt x="613326" y="392717"/>
                  <a:pt x="601300" y="418390"/>
                  <a:pt x="595695" y="434440"/>
                </a:cubicBezTo>
                <a:cubicBezTo>
                  <a:pt x="591724" y="445802"/>
                  <a:pt x="587932" y="457224"/>
                  <a:pt x="583824" y="468535"/>
                </a:cubicBezTo>
                <a:cubicBezTo>
                  <a:pt x="578248" y="483882"/>
                  <a:pt x="570965" y="498289"/>
                  <a:pt x="559147" y="509968"/>
                </a:cubicBezTo>
                <a:cubicBezTo>
                  <a:pt x="558973" y="510148"/>
                  <a:pt x="558081" y="511083"/>
                  <a:pt x="558081" y="511083"/>
                </a:cubicBezTo>
                <a:cubicBezTo>
                  <a:pt x="558081" y="511083"/>
                  <a:pt x="557935" y="511354"/>
                  <a:pt x="557887" y="511785"/>
                </a:cubicBezTo>
                <a:cubicBezTo>
                  <a:pt x="557887" y="511824"/>
                  <a:pt x="557945" y="511911"/>
                  <a:pt x="557979" y="511901"/>
                </a:cubicBezTo>
                <a:cubicBezTo>
                  <a:pt x="559671" y="511611"/>
                  <a:pt x="560777" y="511451"/>
                  <a:pt x="561863" y="511218"/>
                </a:cubicBezTo>
                <a:cubicBezTo>
                  <a:pt x="575023" y="508501"/>
                  <a:pt x="588101" y="505357"/>
                  <a:pt x="601334" y="503152"/>
                </a:cubicBezTo>
                <a:cubicBezTo>
                  <a:pt x="623456" y="499471"/>
                  <a:pt x="642784" y="491623"/>
                  <a:pt x="660605" y="477953"/>
                </a:cubicBezTo>
                <a:cubicBezTo>
                  <a:pt x="678483" y="464242"/>
                  <a:pt x="693612" y="448270"/>
                  <a:pt x="703485" y="427832"/>
                </a:cubicBezTo>
                <a:cubicBezTo>
                  <a:pt x="706050" y="422520"/>
                  <a:pt x="708460" y="417319"/>
                  <a:pt x="710046" y="411501"/>
                </a:cubicBezTo>
                <a:cubicBezTo>
                  <a:pt x="709711" y="411372"/>
                  <a:pt x="709178" y="411397"/>
                  <a:pt x="708819" y="411663"/>
                </a:cubicBezTo>
                <a:close/>
                <a:moveTo>
                  <a:pt x="734621" y="310240"/>
                </a:moveTo>
                <a:cubicBezTo>
                  <a:pt x="728943" y="328329"/>
                  <a:pt x="718672" y="342974"/>
                  <a:pt x="703698" y="358724"/>
                </a:cubicBezTo>
                <a:cubicBezTo>
                  <a:pt x="691954" y="370831"/>
                  <a:pt x="669357" y="393728"/>
                  <a:pt x="658917" y="409606"/>
                </a:cubicBezTo>
                <a:cubicBezTo>
                  <a:pt x="658626" y="410052"/>
                  <a:pt x="657846" y="409855"/>
                  <a:pt x="658137" y="409050"/>
                </a:cubicBezTo>
                <a:cubicBezTo>
                  <a:pt x="663160" y="395228"/>
                  <a:pt x="665308" y="370780"/>
                  <a:pt x="662297" y="351834"/>
                </a:cubicBezTo>
                <a:cubicBezTo>
                  <a:pt x="659722" y="335673"/>
                  <a:pt x="652638" y="318038"/>
                  <a:pt x="650887" y="298261"/>
                </a:cubicBezTo>
                <a:cubicBezTo>
                  <a:pt x="650873" y="298167"/>
                  <a:pt x="650897" y="298149"/>
                  <a:pt x="650863" y="298055"/>
                </a:cubicBezTo>
                <a:cubicBezTo>
                  <a:pt x="650761" y="297798"/>
                  <a:pt x="650320" y="297198"/>
                  <a:pt x="650029" y="297173"/>
                </a:cubicBezTo>
                <a:cubicBezTo>
                  <a:pt x="650024" y="297233"/>
                  <a:pt x="649835" y="297516"/>
                  <a:pt x="649360" y="299049"/>
                </a:cubicBezTo>
                <a:cubicBezTo>
                  <a:pt x="645965" y="310541"/>
                  <a:pt x="641718" y="324936"/>
                  <a:pt x="641014" y="338304"/>
                </a:cubicBezTo>
                <a:cubicBezTo>
                  <a:pt x="640156" y="354431"/>
                  <a:pt x="643201" y="375168"/>
                  <a:pt x="641873" y="391766"/>
                </a:cubicBezTo>
                <a:cubicBezTo>
                  <a:pt x="640331" y="410943"/>
                  <a:pt x="639017" y="429915"/>
                  <a:pt x="630216" y="447310"/>
                </a:cubicBezTo>
                <a:cubicBezTo>
                  <a:pt x="630172" y="447396"/>
                  <a:pt x="630148" y="447498"/>
                  <a:pt x="630114" y="447593"/>
                </a:cubicBezTo>
                <a:cubicBezTo>
                  <a:pt x="629934" y="448056"/>
                  <a:pt x="630424" y="448913"/>
                  <a:pt x="630424" y="448913"/>
                </a:cubicBezTo>
                <a:cubicBezTo>
                  <a:pt x="630424" y="448913"/>
                  <a:pt x="630502" y="448895"/>
                  <a:pt x="630536" y="448870"/>
                </a:cubicBezTo>
                <a:cubicBezTo>
                  <a:pt x="637591" y="444371"/>
                  <a:pt x="657705" y="432520"/>
                  <a:pt x="670967" y="423677"/>
                </a:cubicBezTo>
                <a:cubicBezTo>
                  <a:pt x="687522" y="412631"/>
                  <a:pt x="702161" y="399504"/>
                  <a:pt x="713615" y="382991"/>
                </a:cubicBezTo>
                <a:cubicBezTo>
                  <a:pt x="727910" y="362357"/>
                  <a:pt x="736216" y="337507"/>
                  <a:pt x="735795" y="312194"/>
                </a:cubicBezTo>
                <a:cubicBezTo>
                  <a:pt x="735775" y="311337"/>
                  <a:pt x="735717" y="309829"/>
                  <a:pt x="735625" y="309641"/>
                </a:cubicBezTo>
                <a:cubicBezTo>
                  <a:pt x="735436" y="309564"/>
                  <a:pt x="734665" y="310112"/>
                  <a:pt x="734621" y="310240"/>
                </a:cubicBezTo>
                <a:close/>
                <a:moveTo>
                  <a:pt x="691954" y="321158"/>
                </a:moveTo>
                <a:cubicBezTo>
                  <a:pt x="691896" y="321397"/>
                  <a:pt x="691692" y="321500"/>
                  <a:pt x="691619" y="321526"/>
                </a:cubicBezTo>
                <a:cubicBezTo>
                  <a:pt x="691212" y="321646"/>
                  <a:pt x="691013" y="321148"/>
                  <a:pt x="691023" y="321037"/>
                </a:cubicBezTo>
                <a:cubicBezTo>
                  <a:pt x="691663" y="315913"/>
                  <a:pt x="691707" y="309589"/>
                  <a:pt x="691358" y="304773"/>
                </a:cubicBezTo>
                <a:cubicBezTo>
                  <a:pt x="689976" y="285827"/>
                  <a:pt x="678532" y="270138"/>
                  <a:pt x="668499" y="254370"/>
                </a:cubicBezTo>
                <a:cubicBezTo>
                  <a:pt x="663267" y="246144"/>
                  <a:pt x="654199" y="231766"/>
                  <a:pt x="650329" y="222083"/>
                </a:cubicBezTo>
                <a:cubicBezTo>
                  <a:pt x="650296" y="221997"/>
                  <a:pt x="649534" y="221517"/>
                  <a:pt x="649301" y="221620"/>
                </a:cubicBezTo>
                <a:cubicBezTo>
                  <a:pt x="649200" y="223317"/>
                  <a:pt x="649549" y="228895"/>
                  <a:pt x="649927" y="232502"/>
                </a:cubicBezTo>
                <a:cubicBezTo>
                  <a:pt x="652739" y="259624"/>
                  <a:pt x="661385" y="286179"/>
                  <a:pt x="670332" y="311920"/>
                </a:cubicBezTo>
                <a:cubicBezTo>
                  <a:pt x="676321" y="329152"/>
                  <a:pt x="679312" y="343917"/>
                  <a:pt x="677470" y="362134"/>
                </a:cubicBezTo>
                <a:cubicBezTo>
                  <a:pt x="677271" y="363651"/>
                  <a:pt x="677223" y="363813"/>
                  <a:pt x="677853" y="364277"/>
                </a:cubicBezTo>
                <a:cubicBezTo>
                  <a:pt x="677882" y="364294"/>
                  <a:pt x="677916" y="364233"/>
                  <a:pt x="677930" y="364260"/>
                </a:cubicBezTo>
                <a:cubicBezTo>
                  <a:pt x="684050" y="355442"/>
                  <a:pt x="695959" y="343068"/>
                  <a:pt x="703296" y="334140"/>
                </a:cubicBezTo>
                <a:cubicBezTo>
                  <a:pt x="711248" y="324473"/>
                  <a:pt x="751292" y="278869"/>
                  <a:pt x="731566" y="215331"/>
                </a:cubicBezTo>
                <a:cubicBezTo>
                  <a:pt x="730373" y="211500"/>
                  <a:pt x="728948" y="208184"/>
                  <a:pt x="728463" y="207464"/>
                </a:cubicBezTo>
                <a:cubicBezTo>
                  <a:pt x="728152" y="207472"/>
                  <a:pt x="727619" y="208261"/>
                  <a:pt x="727561" y="208467"/>
                </a:cubicBezTo>
                <a:cubicBezTo>
                  <a:pt x="727682" y="254174"/>
                  <a:pt x="705551" y="273797"/>
                  <a:pt x="696313" y="305065"/>
                </a:cubicBezTo>
                <a:cubicBezTo>
                  <a:pt x="694553" y="311020"/>
                  <a:pt x="693166" y="316547"/>
                  <a:pt x="691954" y="321158"/>
                </a:cubicBezTo>
                <a:close/>
                <a:moveTo>
                  <a:pt x="657467" y="179092"/>
                </a:moveTo>
                <a:cubicBezTo>
                  <a:pt x="650208" y="172828"/>
                  <a:pt x="639409" y="161680"/>
                  <a:pt x="633091" y="151962"/>
                </a:cubicBezTo>
                <a:cubicBezTo>
                  <a:pt x="633047" y="151885"/>
                  <a:pt x="632994" y="151834"/>
                  <a:pt x="632946" y="151782"/>
                </a:cubicBezTo>
                <a:cubicBezTo>
                  <a:pt x="632858" y="151697"/>
                  <a:pt x="632766" y="151620"/>
                  <a:pt x="632669" y="151568"/>
                </a:cubicBezTo>
                <a:cubicBezTo>
                  <a:pt x="632276" y="151320"/>
                  <a:pt x="631767" y="151294"/>
                  <a:pt x="631631" y="151363"/>
                </a:cubicBezTo>
                <a:cubicBezTo>
                  <a:pt x="631340" y="151311"/>
                  <a:pt x="631098" y="151328"/>
                  <a:pt x="631117" y="151397"/>
                </a:cubicBezTo>
                <a:cubicBezTo>
                  <a:pt x="631510" y="153299"/>
                  <a:pt x="637809" y="173462"/>
                  <a:pt x="641873" y="182854"/>
                </a:cubicBezTo>
                <a:cubicBezTo>
                  <a:pt x="647750" y="196410"/>
                  <a:pt x="657181" y="207772"/>
                  <a:pt x="666026" y="219443"/>
                </a:cubicBezTo>
                <a:cubicBezTo>
                  <a:pt x="666661" y="220292"/>
                  <a:pt x="667306" y="221131"/>
                  <a:pt x="667941" y="221989"/>
                </a:cubicBezTo>
                <a:cubicBezTo>
                  <a:pt x="676815" y="233908"/>
                  <a:pt x="691013" y="259306"/>
                  <a:pt x="694437" y="272340"/>
                </a:cubicBezTo>
                <a:cubicBezTo>
                  <a:pt x="694529" y="272708"/>
                  <a:pt x="695319" y="273051"/>
                  <a:pt x="695353" y="272897"/>
                </a:cubicBezTo>
                <a:cubicBezTo>
                  <a:pt x="696595" y="268244"/>
                  <a:pt x="702336" y="250172"/>
                  <a:pt x="706589" y="237969"/>
                </a:cubicBezTo>
                <a:cubicBezTo>
                  <a:pt x="707481" y="235433"/>
                  <a:pt x="715011" y="210934"/>
                  <a:pt x="716529" y="200335"/>
                </a:cubicBezTo>
                <a:cubicBezTo>
                  <a:pt x="720825" y="170266"/>
                  <a:pt x="710904" y="131251"/>
                  <a:pt x="693336" y="109931"/>
                </a:cubicBezTo>
                <a:cubicBezTo>
                  <a:pt x="693045" y="110034"/>
                  <a:pt x="692798" y="110814"/>
                  <a:pt x="692846" y="110986"/>
                </a:cubicBezTo>
                <a:cubicBezTo>
                  <a:pt x="693176" y="111988"/>
                  <a:pt x="693404" y="112759"/>
                  <a:pt x="693695" y="113762"/>
                </a:cubicBezTo>
                <a:cubicBezTo>
                  <a:pt x="694083" y="115073"/>
                  <a:pt x="694451" y="116393"/>
                  <a:pt x="694762" y="117738"/>
                </a:cubicBezTo>
                <a:cubicBezTo>
                  <a:pt x="699339" y="137327"/>
                  <a:pt x="697807" y="151149"/>
                  <a:pt x="695557" y="167807"/>
                </a:cubicBezTo>
                <a:cubicBezTo>
                  <a:pt x="693768" y="181088"/>
                  <a:pt x="691193" y="194233"/>
                  <a:pt x="691876" y="207627"/>
                </a:cubicBezTo>
                <a:cubicBezTo>
                  <a:pt x="691993" y="209863"/>
                  <a:pt x="693365" y="226350"/>
                  <a:pt x="693157" y="226975"/>
                </a:cubicBezTo>
                <a:cubicBezTo>
                  <a:pt x="692924" y="227712"/>
                  <a:pt x="692255" y="227146"/>
                  <a:pt x="692177" y="226761"/>
                </a:cubicBezTo>
                <a:cubicBezTo>
                  <a:pt x="692153" y="226641"/>
                  <a:pt x="690019" y="220635"/>
                  <a:pt x="687871" y="215605"/>
                </a:cubicBezTo>
                <a:cubicBezTo>
                  <a:pt x="686984" y="213419"/>
                  <a:pt x="686082" y="211354"/>
                  <a:pt x="685325" y="209863"/>
                </a:cubicBezTo>
                <a:cubicBezTo>
                  <a:pt x="678275" y="195879"/>
                  <a:pt x="669158" y="188621"/>
                  <a:pt x="657467" y="179092"/>
                </a:cubicBezTo>
                <a:close/>
                <a:moveTo>
                  <a:pt x="638090" y="57360"/>
                </a:moveTo>
                <a:cubicBezTo>
                  <a:pt x="643725" y="62853"/>
                  <a:pt x="648109" y="68989"/>
                  <a:pt x="651173" y="76187"/>
                </a:cubicBezTo>
                <a:cubicBezTo>
                  <a:pt x="656017" y="87540"/>
                  <a:pt x="657443" y="104611"/>
                  <a:pt x="660571" y="117524"/>
                </a:cubicBezTo>
                <a:cubicBezTo>
                  <a:pt x="662486" y="125364"/>
                  <a:pt x="663660" y="130917"/>
                  <a:pt x="666414" y="139820"/>
                </a:cubicBezTo>
                <a:cubicBezTo>
                  <a:pt x="666661" y="140600"/>
                  <a:pt x="665847" y="140960"/>
                  <a:pt x="665434" y="140214"/>
                </a:cubicBezTo>
                <a:cubicBezTo>
                  <a:pt x="665366" y="140111"/>
                  <a:pt x="665299" y="140017"/>
                  <a:pt x="665221" y="139923"/>
                </a:cubicBezTo>
                <a:cubicBezTo>
                  <a:pt x="656163" y="127661"/>
                  <a:pt x="644928" y="120009"/>
                  <a:pt x="628911" y="109914"/>
                </a:cubicBezTo>
                <a:cubicBezTo>
                  <a:pt x="619402" y="103676"/>
                  <a:pt x="612153" y="98030"/>
                  <a:pt x="605267" y="88698"/>
                </a:cubicBezTo>
                <a:cubicBezTo>
                  <a:pt x="604074" y="87095"/>
                  <a:pt x="602847" y="85527"/>
                  <a:pt x="601635" y="83950"/>
                </a:cubicBezTo>
                <a:cubicBezTo>
                  <a:pt x="601533" y="83822"/>
                  <a:pt x="600806" y="83565"/>
                  <a:pt x="600583" y="83650"/>
                </a:cubicBezTo>
                <a:cubicBezTo>
                  <a:pt x="600549" y="84010"/>
                  <a:pt x="600709" y="84722"/>
                  <a:pt x="600854" y="85630"/>
                </a:cubicBezTo>
                <a:cubicBezTo>
                  <a:pt x="602905" y="95939"/>
                  <a:pt x="609820" y="115013"/>
                  <a:pt x="621657" y="126315"/>
                </a:cubicBezTo>
                <a:cubicBezTo>
                  <a:pt x="630172" y="134439"/>
                  <a:pt x="639744" y="141654"/>
                  <a:pt x="648836" y="149169"/>
                </a:cubicBezTo>
                <a:cubicBezTo>
                  <a:pt x="665051" y="162725"/>
                  <a:pt x="676878" y="177361"/>
                  <a:pt x="680685" y="182203"/>
                </a:cubicBezTo>
                <a:lnTo>
                  <a:pt x="680859" y="182391"/>
                </a:lnTo>
                <a:cubicBezTo>
                  <a:pt x="680859" y="182391"/>
                  <a:pt x="681587" y="182853"/>
                  <a:pt x="681567" y="182597"/>
                </a:cubicBezTo>
                <a:cubicBezTo>
                  <a:pt x="681562" y="182536"/>
                  <a:pt x="681562" y="182459"/>
                  <a:pt x="681553" y="182399"/>
                </a:cubicBezTo>
                <a:lnTo>
                  <a:pt x="681567" y="182382"/>
                </a:lnTo>
                <a:cubicBezTo>
                  <a:pt x="681344" y="180009"/>
                  <a:pt x="681262" y="176238"/>
                  <a:pt x="681262" y="171783"/>
                </a:cubicBezTo>
                <a:cubicBezTo>
                  <a:pt x="681267" y="161860"/>
                  <a:pt x="681713" y="148587"/>
                  <a:pt x="682154" y="139452"/>
                </a:cubicBezTo>
                <a:cubicBezTo>
                  <a:pt x="682324" y="135759"/>
                  <a:pt x="682450" y="132048"/>
                  <a:pt x="682435" y="128347"/>
                </a:cubicBezTo>
                <a:cubicBezTo>
                  <a:pt x="682411" y="117318"/>
                  <a:pt x="681175" y="106419"/>
                  <a:pt x="676534" y="95964"/>
                </a:cubicBezTo>
                <a:cubicBezTo>
                  <a:pt x="668994" y="79015"/>
                  <a:pt x="657783" y="65536"/>
                  <a:pt x="641014" y="57198"/>
                </a:cubicBezTo>
                <a:cubicBezTo>
                  <a:pt x="640030" y="56710"/>
                  <a:pt x="638726" y="56213"/>
                  <a:pt x="637887" y="56006"/>
                </a:cubicBezTo>
                <a:cubicBezTo>
                  <a:pt x="637853" y="55998"/>
                  <a:pt x="637732" y="56530"/>
                  <a:pt x="637969" y="57206"/>
                </a:cubicBezTo>
                <a:cubicBezTo>
                  <a:pt x="637989" y="57275"/>
                  <a:pt x="638037" y="57318"/>
                  <a:pt x="638090" y="57360"/>
                </a:cubicBezTo>
                <a:close/>
                <a:moveTo>
                  <a:pt x="568632" y="25321"/>
                </a:moveTo>
                <a:cubicBezTo>
                  <a:pt x="578340" y="33942"/>
                  <a:pt x="586128" y="44147"/>
                  <a:pt x="593421" y="54833"/>
                </a:cubicBezTo>
                <a:cubicBezTo>
                  <a:pt x="600408" y="65081"/>
                  <a:pt x="607323" y="75476"/>
                  <a:pt x="616827" y="83702"/>
                </a:cubicBezTo>
                <a:cubicBezTo>
                  <a:pt x="623107" y="90034"/>
                  <a:pt x="641383" y="104225"/>
                  <a:pt x="645956" y="107764"/>
                </a:cubicBezTo>
                <a:cubicBezTo>
                  <a:pt x="646023" y="107824"/>
                  <a:pt x="646091" y="107892"/>
                  <a:pt x="646154" y="107918"/>
                </a:cubicBezTo>
                <a:cubicBezTo>
                  <a:pt x="646300" y="107977"/>
                  <a:pt x="646538" y="107892"/>
                  <a:pt x="646538" y="107892"/>
                </a:cubicBezTo>
                <a:cubicBezTo>
                  <a:pt x="646538" y="107892"/>
                  <a:pt x="646513" y="107764"/>
                  <a:pt x="646504" y="107686"/>
                </a:cubicBezTo>
                <a:cubicBezTo>
                  <a:pt x="645543" y="102442"/>
                  <a:pt x="637285" y="63976"/>
                  <a:pt x="613181" y="44936"/>
                </a:cubicBezTo>
                <a:cubicBezTo>
                  <a:pt x="600229" y="33745"/>
                  <a:pt x="583024" y="26889"/>
                  <a:pt x="566314" y="22288"/>
                </a:cubicBezTo>
                <a:cubicBezTo>
                  <a:pt x="566145" y="22605"/>
                  <a:pt x="566334" y="23436"/>
                  <a:pt x="566436" y="23419"/>
                </a:cubicBezTo>
                <a:cubicBezTo>
                  <a:pt x="567240" y="24121"/>
                  <a:pt x="567827" y="24610"/>
                  <a:pt x="568632" y="25321"/>
                </a:cubicBezTo>
                <a:close/>
                <a:moveTo>
                  <a:pt x="190133" y="550860"/>
                </a:moveTo>
                <a:cubicBezTo>
                  <a:pt x="206112" y="549736"/>
                  <a:pt x="221569" y="546272"/>
                  <a:pt x="236991" y="542145"/>
                </a:cubicBezTo>
                <a:cubicBezTo>
                  <a:pt x="247017" y="539471"/>
                  <a:pt x="266565" y="535227"/>
                  <a:pt x="273332" y="533687"/>
                </a:cubicBezTo>
                <a:lnTo>
                  <a:pt x="273727" y="533590"/>
                </a:lnTo>
                <a:cubicBezTo>
                  <a:pt x="273787" y="533585"/>
                  <a:pt x="273813" y="533541"/>
                  <a:pt x="273796" y="533478"/>
                </a:cubicBezTo>
                <a:cubicBezTo>
                  <a:pt x="273744" y="533333"/>
                  <a:pt x="273615" y="533028"/>
                  <a:pt x="273358" y="532694"/>
                </a:cubicBezTo>
                <a:cubicBezTo>
                  <a:pt x="273264" y="532582"/>
                  <a:pt x="272869" y="532432"/>
                  <a:pt x="272663" y="532384"/>
                </a:cubicBezTo>
                <a:cubicBezTo>
                  <a:pt x="263949" y="530131"/>
                  <a:pt x="239864" y="523102"/>
                  <a:pt x="223112" y="507120"/>
                </a:cubicBezTo>
                <a:cubicBezTo>
                  <a:pt x="212391" y="497174"/>
                  <a:pt x="202304" y="486546"/>
                  <a:pt x="191591" y="476599"/>
                </a:cubicBezTo>
                <a:cubicBezTo>
                  <a:pt x="182953" y="468587"/>
                  <a:pt x="163929" y="452408"/>
                  <a:pt x="162617" y="451972"/>
                </a:cubicBezTo>
                <a:cubicBezTo>
                  <a:pt x="162436" y="452126"/>
                  <a:pt x="162368" y="452880"/>
                  <a:pt x="162428" y="452957"/>
                </a:cubicBezTo>
                <a:cubicBezTo>
                  <a:pt x="165215" y="456676"/>
                  <a:pt x="175243" y="479427"/>
                  <a:pt x="181367" y="491071"/>
                </a:cubicBezTo>
                <a:cubicBezTo>
                  <a:pt x="190210" y="507885"/>
                  <a:pt x="201952" y="521275"/>
                  <a:pt x="219235" y="527602"/>
                </a:cubicBezTo>
                <a:cubicBezTo>
                  <a:pt x="219330" y="527636"/>
                  <a:pt x="219459" y="527728"/>
                  <a:pt x="219527" y="527801"/>
                </a:cubicBezTo>
                <a:cubicBezTo>
                  <a:pt x="219922" y="528217"/>
                  <a:pt x="219364" y="528731"/>
                  <a:pt x="218146" y="528537"/>
                </a:cubicBezTo>
                <a:lnTo>
                  <a:pt x="217837" y="528484"/>
                </a:lnTo>
                <a:cubicBezTo>
                  <a:pt x="198452" y="525340"/>
                  <a:pt x="179471" y="524492"/>
                  <a:pt x="159803" y="523465"/>
                </a:cubicBezTo>
                <a:cubicBezTo>
                  <a:pt x="144922" y="522685"/>
                  <a:pt x="129569" y="521697"/>
                  <a:pt x="115321" y="516814"/>
                </a:cubicBezTo>
                <a:cubicBezTo>
                  <a:pt x="105844" y="513563"/>
                  <a:pt x="98484" y="510661"/>
                  <a:pt x="87059" y="501893"/>
                </a:cubicBezTo>
                <a:cubicBezTo>
                  <a:pt x="86948" y="501825"/>
                  <a:pt x="86304" y="501636"/>
                  <a:pt x="85747" y="501927"/>
                </a:cubicBezTo>
                <a:cubicBezTo>
                  <a:pt x="85712" y="501946"/>
                  <a:pt x="85747" y="502033"/>
                  <a:pt x="85782" y="502082"/>
                </a:cubicBezTo>
                <a:cubicBezTo>
                  <a:pt x="98656" y="521363"/>
                  <a:pt x="121206" y="537456"/>
                  <a:pt x="139501" y="544267"/>
                </a:cubicBezTo>
                <a:cubicBezTo>
                  <a:pt x="155591" y="550259"/>
                  <a:pt x="172824" y="552076"/>
                  <a:pt x="190133" y="550860"/>
                </a:cubicBezTo>
                <a:close/>
                <a:moveTo>
                  <a:pt x="175105" y="511218"/>
                </a:moveTo>
                <a:cubicBezTo>
                  <a:pt x="176194" y="511451"/>
                  <a:pt x="177301" y="511611"/>
                  <a:pt x="178991" y="511901"/>
                </a:cubicBezTo>
                <a:cubicBezTo>
                  <a:pt x="179025" y="511911"/>
                  <a:pt x="179085" y="511824"/>
                  <a:pt x="179085" y="511775"/>
                </a:cubicBezTo>
                <a:cubicBezTo>
                  <a:pt x="179033" y="511354"/>
                  <a:pt x="178887" y="511078"/>
                  <a:pt x="178887" y="511078"/>
                </a:cubicBezTo>
                <a:cubicBezTo>
                  <a:pt x="178887" y="511078"/>
                  <a:pt x="177996" y="510148"/>
                  <a:pt x="177816" y="509968"/>
                </a:cubicBezTo>
                <a:cubicBezTo>
                  <a:pt x="166004" y="498279"/>
                  <a:pt x="158731" y="483882"/>
                  <a:pt x="153148" y="468535"/>
                </a:cubicBezTo>
                <a:cubicBezTo>
                  <a:pt x="149039" y="457224"/>
                  <a:pt x="145239" y="445802"/>
                  <a:pt x="141276" y="434439"/>
                </a:cubicBezTo>
                <a:cubicBezTo>
                  <a:pt x="135667" y="418390"/>
                  <a:pt x="123642" y="392726"/>
                  <a:pt x="109197" y="376213"/>
                </a:cubicBezTo>
                <a:cubicBezTo>
                  <a:pt x="109171" y="376179"/>
                  <a:pt x="109043" y="376093"/>
                  <a:pt x="109017" y="376127"/>
                </a:cubicBezTo>
                <a:cubicBezTo>
                  <a:pt x="108855" y="376351"/>
                  <a:pt x="108580" y="376838"/>
                  <a:pt x="108717" y="377284"/>
                </a:cubicBezTo>
                <a:cubicBezTo>
                  <a:pt x="113546" y="391629"/>
                  <a:pt x="113837" y="407696"/>
                  <a:pt x="115896" y="422571"/>
                </a:cubicBezTo>
                <a:cubicBezTo>
                  <a:pt x="121806" y="465194"/>
                  <a:pt x="141465" y="485306"/>
                  <a:pt x="142117" y="486061"/>
                </a:cubicBezTo>
                <a:cubicBezTo>
                  <a:pt x="142632" y="486657"/>
                  <a:pt x="142159" y="487244"/>
                  <a:pt x="141697" y="486900"/>
                </a:cubicBezTo>
                <a:cubicBezTo>
                  <a:pt x="140830" y="486255"/>
                  <a:pt x="140102" y="485722"/>
                  <a:pt x="139235" y="485005"/>
                </a:cubicBezTo>
                <a:cubicBezTo>
                  <a:pt x="125872" y="473951"/>
                  <a:pt x="112336" y="467293"/>
                  <a:pt x="96623" y="460001"/>
                </a:cubicBezTo>
                <a:cubicBezTo>
                  <a:pt x="84032" y="454165"/>
                  <a:pt x="73387" y="449084"/>
                  <a:pt x="61928" y="441106"/>
                </a:cubicBezTo>
                <a:cubicBezTo>
                  <a:pt x="38315" y="424953"/>
                  <a:pt x="28682" y="412348"/>
                  <a:pt x="28142" y="411663"/>
                </a:cubicBezTo>
                <a:cubicBezTo>
                  <a:pt x="27790" y="411397"/>
                  <a:pt x="27258" y="411372"/>
                  <a:pt x="26924" y="411500"/>
                </a:cubicBezTo>
                <a:cubicBezTo>
                  <a:pt x="28519" y="417318"/>
                  <a:pt x="30921" y="422520"/>
                  <a:pt x="33486" y="427832"/>
                </a:cubicBezTo>
                <a:cubicBezTo>
                  <a:pt x="43358" y="448269"/>
                  <a:pt x="58488" y="464234"/>
                  <a:pt x="76363" y="477953"/>
                </a:cubicBezTo>
                <a:cubicBezTo>
                  <a:pt x="94187" y="491618"/>
                  <a:pt x="113512" y="499471"/>
                  <a:pt x="135633" y="503152"/>
                </a:cubicBezTo>
                <a:cubicBezTo>
                  <a:pt x="148867" y="505357"/>
                  <a:pt x="161948" y="508510"/>
                  <a:pt x="175105" y="511218"/>
                </a:cubicBezTo>
                <a:close/>
                <a:moveTo>
                  <a:pt x="66002" y="423677"/>
                </a:moveTo>
                <a:cubicBezTo>
                  <a:pt x="79263" y="432520"/>
                  <a:pt x="99377" y="444371"/>
                  <a:pt x="106435" y="448870"/>
                </a:cubicBezTo>
                <a:cubicBezTo>
                  <a:pt x="106470" y="448895"/>
                  <a:pt x="106547" y="448912"/>
                  <a:pt x="106547" y="448912"/>
                </a:cubicBezTo>
                <a:cubicBezTo>
                  <a:pt x="106547" y="448912"/>
                  <a:pt x="107036" y="448056"/>
                  <a:pt x="106856" y="447593"/>
                </a:cubicBezTo>
                <a:cubicBezTo>
                  <a:pt x="106821" y="447498"/>
                  <a:pt x="106796" y="447396"/>
                  <a:pt x="106752" y="447310"/>
                </a:cubicBezTo>
                <a:cubicBezTo>
                  <a:pt x="97952" y="429915"/>
                  <a:pt x="96640" y="410943"/>
                  <a:pt x="95096" y="391766"/>
                </a:cubicBezTo>
                <a:cubicBezTo>
                  <a:pt x="93767" y="375168"/>
                  <a:pt x="96812" y="354431"/>
                  <a:pt x="95954" y="338304"/>
                </a:cubicBezTo>
                <a:cubicBezTo>
                  <a:pt x="95242" y="324936"/>
                  <a:pt x="90996" y="310541"/>
                  <a:pt x="87608" y="299049"/>
                </a:cubicBezTo>
                <a:cubicBezTo>
                  <a:pt x="87137" y="297516"/>
                  <a:pt x="86948" y="297233"/>
                  <a:pt x="86939" y="297173"/>
                </a:cubicBezTo>
                <a:cubicBezTo>
                  <a:pt x="86648" y="297198"/>
                  <a:pt x="86210" y="297798"/>
                  <a:pt x="86107" y="298055"/>
                </a:cubicBezTo>
                <a:cubicBezTo>
                  <a:pt x="86073" y="298149"/>
                  <a:pt x="86099" y="298167"/>
                  <a:pt x="86081" y="298261"/>
                </a:cubicBezTo>
                <a:cubicBezTo>
                  <a:pt x="84332" y="318038"/>
                  <a:pt x="77238" y="335673"/>
                  <a:pt x="74674" y="351834"/>
                </a:cubicBezTo>
                <a:cubicBezTo>
                  <a:pt x="71663" y="370780"/>
                  <a:pt x="73807" y="395228"/>
                  <a:pt x="78834" y="409050"/>
                </a:cubicBezTo>
                <a:cubicBezTo>
                  <a:pt x="79125" y="409855"/>
                  <a:pt x="78336" y="410052"/>
                  <a:pt x="78053" y="409606"/>
                </a:cubicBezTo>
                <a:cubicBezTo>
                  <a:pt x="67614" y="393728"/>
                  <a:pt x="45014" y="370831"/>
                  <a:pt x="33271" y="358724"/>
                </a:cubicBezTo>
                <a:cubicBezTo>
                  <a:pt x="18295" y="342974"/>
                  <a:pt x="8028" y="328329"/>
                  <a:pt x="2350" y="310240"/>
                </a:cubicBezTo>
                <a:cubicBezTo>
                  <a:pt x="2307" y="310112"/>
                  <a:pt x="1535" y="309564"/>
                  <a:pt x="1355" y="309641"/>
                </a:cubicBezTo>
                <a:cubicBezTo>
                  <a:pt x="1252" y="309829"/>
                  <a:pt x="1192" y="311337"/>
                  <a:pt x="1174" y="312194"/>
                </a:cubicBezTo>
                <a:cubicBezTo>
                  <a:pt x="754" y="337507"/>
                  <a:pt x="9058" y="362357"/>
                  <a:pt x="23356" y="382991"/>
                </a:cubicBezTo>
                <a:cubicBezTo>
                  <a:pt x="34806" y="399503"/>
                  <a:pt x="49448" y="412631"/>
                  <a:pt x="66002" y="423677"/>
                </a:cubicBezTo>
                <a:close/>
                <a:moveTo>
                  <a:pt x="59037" y="364260"/>
                </a:moveTo>
                <a:cubicBezTo>
                  <a:pt x="59055" y="364233"/>
                  <a:pt x="59088" y="364294"/>
                  <a:pt x="59115" y="364285"/>
                </a:cubicBezTo>
                <a:cubicBezTo>
                  <a:pt x="59749" y="363813"/>
                  <a:pt x="59698" y="363651"/>
                  <a:pt x="59501" y="362134"/>
                </a:cubicBezTo>
                <a:cubicBezTo>
                  <a:pt x="57657" y="343925"/>
                  <a:pt x="60650" y="329152"/>
                  <a:pt x="66637" y="311920"/>
                </a:cubicBezTo>
                <a:cubicBezTo>
                  <a:pt x="75583" y="286178"/>
                  <a:pt x="84229" y="259623"/>
                  <a:pt x="87042" y="232511"/>
                </a:cubicBezTo>
                <a:cubicBezTo>
                  <a:pt x="87420" y="228895"/>
                  <a:pt x="87771" y="223317"/>
                  <a:pt x="87668" y="221620"/>
                </a:cubicBezTo>
                <a:cubicBezTo>
                  <a:pt x="87437" y="221517"/>
                  <a:pt x="86673" y="221997"/>
                  <a:pt x="86639" y="222091"/>
                </a:cubicBezTo>
                <a:cubicBezTo>
                  <a:pt x="82770" y="231766"/>
                  <a:pt x="73705" y="246153"/>
                  <a:pt x="68472" y="254370"/>
                </a:cubicBezTo>
                <a:cubicBezTo>
                  <a:pt x="58437" y="270138"/>
                  <a:pt x="46986" y="285827"/>
                  <a:pt x="45614" y="304773"/>
                </a:cubicBezTo>
                <a:cubicBezTo>
                  <a:pt x="45262" y="309589"/>
                  <a:pt x="45305" y="315913"/>
                  <a:pt x="45948" y="321037"/>
                </a:cubicBezTo>
                <a:cubicBezTo>
                  <a:pt x="45957" y="321148"/>
                  <a:pt x="45760" y="321646"/>
                  <a:pt x="45348" y="321526"/>
                </a:cubicBezTo>
                <a:cubicBezTo>
                  <a:pt x="45279" y="321500"/>
                  <a:pt x="45073" y="321397"/>
                  <a:pt x="45014" y="321158"/>
                </a:cubicBezTo>
                <a:cubicBezTo>
                  <a:pt x="43804" y="316547"/>
                  <a:pt x="42415" y="311020"/>
                  <a:pt x="40648" y="305065"/>
                </a:cubicBezTo>
                <a:cubicBezTo>
                  <a:pt x="31419" y="273797"/>
                  <a:pt x="9289" y="254174"/>
                  <a:pt x="9409" y="208467"/>
                </a:cubicBezTo>
                <a:cubicBezTo>
                  <a:pt x="9349" y="208261"/>
                  <a:pt x="8817" y="207472"/>
                  <a:pt x="8509" y="207464"/>
                </a:cubicBezTo>
                <a:cubicBezTo>
                  <a:pt x="8019" y="208184"/>
                  <a:pt x="6596" y="211500"/>
                  <a:pt x="5403" y="215331"/>
                </a:cubicBezTo>
                <a:cubicBezTo>
                  <a:pt x="-14325" y="278869"/>
                  <a:pt x="25723" y="324473"/>
                  <a:pt x="33666" y="334140"/>
                </a:cubicBezTo>
                <a:cubicBezTo>
                  <a:pt x="41008" y="343068"/>
                  <a:pt x="52921" y="355442"/>
                  <a:pt x="59037" y="364260"/>
                </a:cubicBezTo>
                <a:close/>
                <a:moveTo>
                  <a:pt x="30372" y="237961"/>
                </a:moveTo>
                <a:cubicBezTo>
                  <a:pt x="34643" y="250172"/>
                  <a:pt x="40373" y="268243"/>
                  <a:pt x="41617" y="272905"/>
                </a:cubicBezTo>
                <a:cubicBezTo>
                  <a:pt x="41651" y="273051"/>
                  <a:pt x="42440" y="272708"/>
                  <a:pt x="42535" y="272340"/>
                </a:cubicBezTo>
                <a:cubicBezTo>
                  <a:pt x="45957" y="259306"/>
                  <a:pt x="60152" y="233908"/>
                  <a:pt x="69030" y="221988"/>
                </a:cubicBezTo>
                <a:cubicBezTo>
                  <a:pt x="69664" y="221131"/>
                  <a:pt x="70308" y="220292"/>
                  <a:pt x="70943" y="219443"/>
                </a:cubicBezTo>
                <a:cubicBezTo>
                  <a:pt x="79786" y="207772"/>
                  <a:pt x="89221" y="196410"/>
                  <a:pt x="95096" y="182853"/>
                </a:cubicBezTo>
                <a:cubicBezTo>
                  <a:pt x="99162" y="173462"/>
                  <a:pt x="105458" y="153299"/>
                  <a:pt x="105861" y="151397"/>
                </a:cubicBezTo>
                <a:cubicBezTo>
                  <a:pt x="105869" y="151328"/>
                  <a:pt x="105629" y="151311"/>
                  <a:pt x="105338" y="151354"/>
                </a:cubicBezTo>
                <a:cubicBezTo>
                  <a:pt x="105200" y="151294"/>
                  <a:pt x="104694" y="151320"/>
                  <a:pt x="104300" y="151568"/>
                </a:cubicBezTo>
                <a:cubicBezTo>
                  <a:pt x="104205" y="151620"/>
                  <a:pt x="104111" y="151697"/>
                  <a:pt x="104025" y="151782"/>
                </a:cubicBezTo>
                <a:cubicBezTo>
                  <a:pt x="103973" y="151825"/>
                  <a:pt x="103922" y="151885"/>
                  <a:pt x="103879" y="151962"/>
                </a:cubicBezTo>
                <a:cubicBezTo>
                  <a:pt x="97558" y="161680"/>
                  <a:pt x="86759" y="172828"/>
                  <a:pt x="79503" y="179092"/>
                </a:cubicBezTo>
                <a:cubicBezTo>
                  <a:pt x="67812" y="188621"/>
                  <a:pt x="58694" y="195879"/>
                  <a:pt x="51644" y="209863"/>
                </a:cubicBezTo>
                <a:cubicBezTo>
                  <a:pt x="50889" y="211354"/>
                  <a:pt x="49988" y="213419"/>
                  <a:pt x="49096" y="215596"/>
                </a:cubicBezTo>
                <a:cubicBezTo>
                  <a:pt x="46952" y="220635"/>
                  <a:pt x="44816" y="226641"/>
                  <a:pt x="44790" y="226761"/>
                </a:cubicBezTo>
                <a:cubicBezTo>
                  <a:pt x="44713" y="227146"/>
                  <a:pt x="44044" y="227712"/>
                  <a:pt x="43804" y="226975"/>
                </a:cubicBezTo>
                <a:cubicBezTo>
                  <a:pt x="43606" y="226350"/>
                  <a:pt x="44979" y="209863"/>
                  <a:pt x="45099" y="207627"/>
                </a:cubicBezTo>
                <a:cubicBezTo>
                  <a:pt x="45768" y="194233"/>
                  <a:pt x="43203" y="181088"/>
                  <a:pt x="41411" y="167807"/>
                </a:cubicBezTo>
                <a:cubicBezTo>
                  <a:pt x="39164" y="151149"/>
                  <a:pt x="37628" y="137327"/>
                  <a:pt x="42200" y="117729"/>
                </a:cubicBezTo>
                <a:cubicBezTo>
                  <a:pt x="42508" y="116401"/>
                  <a:pt x="42886" y="115073"/>
                  <a:pt x="43272" y="113762"/>
                </a:cubicBezTo>
                <a:cubicBezTo>
                  <a:pt x="43564" y="112759"/>
                  <a:pt x="43795" y="111988"/>
                  <a:pt x="44121" y="110986"/>
                </a:cubicBezTo>
                <a:cubicBezTo>
                  <a:pt x="44172" y="110814"/>
                  <a:pt x="43924" y="110034"/>
                  <a:pt x="43632" y="109931"/>
                </a:cubicBezTo>
                <a:cubicBezTo>
                  <a:pt x="26066" y="131251"/>
                  <a:pt x="16142" y="170266"/>
                  <a:pt x="20440" y="200335"/>
                </a:cubicBezTo>
                <a:cubicBezTo>
                  <a:pt x="21958" y="210934"/>
                  <a:pt x="29488" y="235433"/>
                  <a:pt x="30372" y="237961"/>
                </a:cubicBezTo>
                <a:close/>
                <a:moveTo>
                  <a:pt x="55709" y="171783"/>
                </a:moveTo>
                <a:cubicBezTo>
                  <a:pt x="55709" y="176238"/>
                  <a:pt x="55624" y="180009"/>
                  <a:pt x="55401" y="182382"/>
                </a:cubicBezTo>
                <a:lnTo>
                  <a:pt x="55418" y="182399"/>
                </a:lnTo>
                <a:cubicBezTo>
                  <a:pt x="55409" y="182459"/>
                  <a:pt x="55409" y="182537"/>
                  <a:pt x="55401" y="182597"/>
                </a:cubicBezTo>
                <a:cubicBezTo>
                  <a:pt x="55375" y="182853"/>
                  <a:pt x="56113" y="182391"/>
                  <a:pt x="56113" y="182391"/>
                </a:cubicBezTo>
                <a:lnTo>
                  <a:pt x="56284" y="182203"/>
                </a:lnTo>
                <a:cubicBezTo>
                  <a:pt x="60092" y="177361"/>
                  <a:pt x="71912" y="162725"/>
                  <a:pt x="88132" y="149169"/>
                </a:cubicBezTo>
                <a:cubicBezTo>
                  <a:pt x="97224" y="141654"/>
                  <a:pt x="106796" y="134439"/>
                  <a:pt x="115313" y="126315"/>
                </a:cubicBezTo>
                <a:cubicBezTo>
                  <a:pt x="127150" y="115013"/>
                  <a:pt x="134063" y="95939"/>
                  <a:pt x="136113" y="85630"/>
                </a:cubicBezTo>
                <a:cubicBezTo>
                  <a:pt x="136259" y="84722"/>
                  <a:pt x="136422" y="84010"/>
                  <a:pt x="136387" y="83650"/>
                </a:cubicBezTo>
                <a:cubicBezTo>
                  <a:pt x="136165" y="83565"/>
                  <a:pt x="135435" y="83822"/>
                  <a:pt x="135332" y="83950"/>
                </a:cubicBezTo>
                <a:cubicBezTo>
                  <a:pt x="134123" y="85527"/>
                  <a:pt x="132896" y="87095"/>
                  <a:pt x="131713" y="88698"/>
                </a:cubicBezTo>
                <a:cubicBezTo>
                  <a:pt x="124816" y="98030"/>
                  <a:pt x="117568" y="103676"/>
                  <a:pt x="108056" y="109914"/>
                </a:cubicBezTo>
                <a:cubicBezTo>
                  <a:pt x="92042" y="120009"/>
                  <a:pt x="80806" y="127661"/>
                  <a:pt x="71748" y="139923"/>
                </a:cubicBezTo>
                <a:cubicBezTo>
                  <a:pt x="71680" y="140017"/>
                  <a:pt x="71602" y="140111"/>
                  <a:pt x="71534" y="140214"/>
                </a:cubicBezTo>
                <a:cubicBezTo>
                  <a:pt x="71122" y="140960"/>
                  <a:pt x="70308" y="140600"/>
                  <a:pt x="70557" y="139820"/>
                </a:cubicBezTo>
                <a:cubicBezTo>
                  <a:pt x="73310" y="130917"/>
                  <a:pt x="74485" y="125364"/>
                  <a:pt x="76397" y="117524"/>
                </a:cubicBezTo>
                <a:cubicBezTo>
                  <a:pt x="79528" y="104611"/>
                  <a:pt x="80952" y="87540"/>
                  <a:pt x="85799" y="76187"/>
                </a:cubicBezTo>
                <a:cubicBezTo>
                  <a:pt x="88860" y="68989"/>
                  <a:pt x="93243" y="62853"/>
                  <a:pt x="98870" y="57360"/>
                </a:cubicBezTo>
                <a:cubicBezTo>
                  <a:pt x="98930" y="57318"/>
                  <a:pt x="98982" y="57275"/>
                  <a:pt x="99008" y="57207"/>
                </a:cubicBezTo>
                <a:cubicBezTo>
                  <a:pt x="99239" y="56530"/>
                  <a:pt x="99119" y="55998"/>
                  <a:pt x="99085" y="56016"/>
                </a:cubicBezTo>
                <a:cubicBezTo>
                  <a:pt x="98244" y="56213"/>
                  <a:pt x="96932" y="56710"/>
                  <a:pt x="95954" y="57198"/>
                </a:cubicBezTo>
                <a:cubicBezTo>
                  <a:pt x="79185" y="65536"/>
                  <a:pt x="67975" y="79015"/>
                  <a:pt x="60436" y="95964"/>
                </a:cubicBezTo>
                <a:cubicBezTo>
                  <a:pt x="55795" y="106419"/>
                  <a:pt x="54560" y="117318"/>
                  <a:pt x="54534" y="128347"/>
                </a:cubicBezTo>
                <a:cubicBezTo>
                  <a:pt x="54526" y="132048"/>
                  <a:pt x="54646" y="135759"/>
                  <a:pt x="54817" y="139452"/>
                </a:cubicBezTo>
                <a:cubicBezTo>
                  <a:pt x="55255" y="148595"/>
                  <a:pt x="55700" y="161860"/>
                  <a:pt x="55709" y="171783"/>
                </a:cubicBezTo>
                <a:close/>
                <a:moveTo>
                  <a:pt x="90430" y="107892"/>
                </a:moveTo>
                <a:cubicBezTo>
                  <a:pt x="90430" y="107892"/>
                  <a:pt x="90670" y="107977"/>
                  <a:pt x="90816" y="107918"/>
                </a:cubicBezTo>
                <a:cubicBezTo>
                  <a:pt x="90876" y="107892"/>
                  <a:pt x="90944" y="107815"/>
                  <a:pt x="91014" y="107764"/>
                </a:cubicBezTo>
                <a:cubicBezTo>
                  <a:pt x="95585" y="104225"/>
                  <a:pt x="113854" y="90034"/>
                  <a:pt x="120142" y="83702"/>
                </a:cubicBezTo>
                <a:cubicBezTo>
                  <a:pt x="129645" y="75467"/>
                  <a:pt x="136559" y="65081"/>
                  <a:pt x="143550" y="54833"/>
                </a:cubicBezTo>
                <a:cubicBezTo>
                  <a:pt x="150832" y="44147"/>
                  <a:pt x="158628" y="33942"/>
                  <a:pt x="168338" y="25321"/>
                </a:cubicBezTo>
                <a:cubicBezTo>
                  <a:pt x="169135" y="24610"/>
                  <a:pt x="169727" y="24130"/>
                  <a:pt x="170533" y="23410"/>
                </a:cubicBezTo>
                <a:cubicBezTo>
                  <a:pt x="170628" y="23436"/>
                  <a:pt x="170825" y="22605"/>
                  <a:pt x="170654" y="22288"/>
                </a:cubicBezTo>
                <a:cubicBezTo>
                  <a:pt x="153945" y="26889"/>
                  <a:pt x="136739" y="33745"/>
                  <a:pt x="123788" y="44936"/>
                </a:cubicBezTo>
                <a:cubicBezTo>
                  <a:pt x="99685" y="63976"/>
                  <a:pt x="91425" y="102442"/>
                  <a:pt x="90465" y="107686"/>
                </a:cubicBezTo>
                <a:cubicBezTo>
                  <a:pt x="90456" y="107764"/>
                  <a:pt x="90430" y="107892"/>
                  <a:pt x="90430" y="107892"/>
                </a:cubicBezTo>
                <a:close/>
                <a:moveTo>
                  <a:pt x="361962" y="317499"/>
                </a:moveTo>
                <a:cubicBezTo>
                  <a:pt x="363849" y="314662"/>
                  <a:pt x="359140" y="312871"/>
                  <a:pt x="357913" y="317798"/>
                </a:cubicBezTo>
                <a:cubicBezTo>
                  <a:pt x="356764" y="322383"/>
                  <a:pt x="360066" y="320326"/>
                  <a:pt x="361962" y="317499"/>
                </a:cubicBezTo>
                <a:close/>
                <a:moveTo>
                  <a:pt x="413348" y="198801"/>
                </a:moveTo>
                <a:cubicBezTo>
                  <a:pt x="411522" y="197850"/>
                  <a:pt x="404007" y="207001"/>
                  <a:pt x="405209" y="208483"/>
                </a:cubicBezTo>
                <a:cubicBezTo>
                  <a:pt x="405749" y="209075"/>
                  <a:pt x="414009" y="199238"/>
                  <a:pt x="413348" y="198801"/>
                </a:cubicBezTo>
                <a:close/>
                <a:moveTo>
                  <a:pt x="414961" y="197181"/>
                </a:moveTo>
                <a:cubicBezTo>
                  <a:pt x="416093" y="197772"/>
                  <a:pt x="421077" y="195065"/>
                  <a:pt x="420150" y="194336"/>
                </a:cubicBezTo>
                <a:cubicBezTo>
                  <a:pt x="419232" y="193599"/>
                  <a:pt x="413374" y="190892"/>
                  <a:pt x="413254" y="192545"/>
                </a:cubicBezTo>
                <a:cubicBezTo>
                  <a:pt x="413083" y="195236"/>
                  <a:pt x="413820" y="196590"/>
                  <a:pt x="414961" y="197181"/>
                </a:cubicBezTo>
                <a:close/>
                <a:moveTo>
                  <a:pt x="505468" y="276444"/>
                </a:moveTo>
                <a:cubicBezTo>
                  <a:pt x="503111" y="276547"/>
                  <a:pt x="500556" y="279958"/>
                  <a:pt x="501274" y="280001"/>
                </a:cubicBezTo>
                <a:cubicBezTo>
                  <a:pt x="502971" y="280086"/>
                  <a:pt x="504265" y="281303"/>
                  <a:pt x="505633" y="281003"/>
                </a:cubicBezTo>
                <a:cubicBezTo>
                  <a:pt x="508135" y="280446"/>
                  <a:pt x="507830" y="276350"/>
                  <a:pt x="505468" y="276444"/>
                </a:cubicBezTo>
                <a:close/>
                <a:moveTo>
                  <a:pt x="472669" y="191097"/>
                </a:moveTo>
                <a:cubicBezTo>
                  <a:pt x="470636" y="191149"/>
                  <a:pt x="470121" y="193359"/>
                  <a:pt x="472077" y="194362"/>
                </a:cubicBezTo>
                <a:cubicBezTo>
                  <a:pt x="472952" y="194816"/>
                  <a:pt x="475739" y="194405"/>
                  <a:pt x="477018" y="193599"/>
                </a:cubicBezTo>
                <a:cubicBezTo>
                  <a:pt x="478364" y="192751"/>
                  <a:pt x="479934" y="191697"/>
                  <a:pt x="479642" y="189640"/>
                </a:cubicBezTo>
                <a:cubicBezTo>
                  <a:pt x="479470" y="188389"/>
                  <a:pt x="476554" y="184859"/>
                  <a:pt x="478081" y="183505"/>
                </a:cubicBezTo>
                <a:cubicBezTo>
                  <a:pt x="479728" y="182031"/>
                  <a:pt x="481392" y="184319"/>
                  <a:pt x="483004" y="183693"/>
                </a:cubicBezTo>
                <a:cubicBezTo>
                  <a:pt x="484971" y="182931"/>
                  <a:pt x="484789" y="181808"/>
                  <a:pt x="484849" y="180138"/>
                </a:cubicBezTo>
                <a:cubicBezTo>
                  <a:pt x="484927" y="177824"/>
                  <a:pt x="484000" y="174782"/>
                  <a:pt x="481315" y="174782"/>
                </a:cubicBezTo>
                <a:cubicBezTo>
                  <a:pt x="479316" y="174782"/>
                  <a:pt x="475843" y="180129"/>
                  <a:pt x="475688" y="180454"/>
                </a:cubicBezTo>
                <a:cubicBezTo>
                  <a:pt x="475422" y="181037"/>
                  <a:pt x="474865" y="182991"/>
                  <a:pt x="475722" y="184979"/>
                </a:cubicBezTo>
                <a:cubicBezTo>
                  <a:pt x="476915" y="187747"/>
                  <a:pt x="476451" y="190994"/>
                  <a:pt x="472669" y="191097"/>
                </a:cubicBezTo>
                <a:close/>
                <a:moveTo>
                  <a:pt x="517125" y="191466"/>
                </a:moveTo>
                <a:cubicBezTo>
                  <a:pt x="517067" y="192700"/>
                  <a:pt x="520631" y="201286"/>
                  <a:pt x="520995" y="203625"/>
                </a:cubicBezTo>
                <a:cubicBezTo>
                  <a:pt x="521354" y="205964"/>
                  <a:pt x="522091" y="212974"/>
                  <a:pt x="523977" y="212254"/>
                </a:cubicBezTo>
                <a:cubicBezTo>
                  <a:pt x="525170" y="211791"/>
                  <a:pt x="525058" y="207498"/>
                  <a:pt x="524801" y="205836"/>
                </a:cubicBezTo>
                <a:cubicBezTo>
                  <a:pt x="524040" y="200960"/>
                  <a:pt x="523051" y="196745"/>
                  <a:pt x="521252" y="191268"/>
                </a:cubicBezTo>
                <a:cubicBezTo>
                  <a:pt x="520297" y="188355"/>
                  <a:pt x="516165" y="178844"/>
                  <a:pt x="514793" y="179177"/>
                </a:cubicBezTo>
                <a:cubicBezTo>
                  <a:pt x="513576" y="179469"/>
                  <a:pt x="516844" y="186101"/>
                  <a:pt x="517324" y="188261"/>
                </a:cubicBezTo>
                <a:cubicBezTo>
                  <a:pt x="517639" y="189666"/>
                  <a:pt x="517193" y="190223"/>
                  <a:pt x="517125" y="191466"/>
                </a:cubicBezTo>
                <a:close/>
                <a:moveTo>
                  <a:pt x="493631" y="76958"/>
                </a:moveTo>
                <a:cubicBezTo>
                  <a:pt x="495828" y="77789"/>
                  <a:pt x="495818" y="73693"/>
                  <a:pt x="492089" y="70668"/>
                </a:cubicBezTo>
                <a:cubicBezTo>
                  <a:pt x="488380" y="67652"/>
                  <a:pt x="483442" y="69118"/>
                  <a:pt x="484780" y="70609"/>
                </a:cubicBezTo>
                <a:cubicBezTo>
                  <a:pt x="485989" y="71945"/>
                  <a:pt x="491687" y="76213"/>
                  <a:pt x="493631" y="76958"/>
                </a:cubicBezTo>
                <a:close/>
                <a:moveTo>
                  <a:pt x="392480" y="47935"/>
                </a:moveTo>
                <a:cubicBezTo>
                  <a:pt x="388071" y="45090"/>
                  <a:pt x="391759" y="41166"/>
                  <a:pt x="388234" y="38527"/>
                </a:cubicBezTo>
                <a:cubicBezTo>
                  <a:pt x="385764" y="36675"/>
                  <a:pt x="378842" y="38509"/>
                  <a:pt x="377126" y="40703"/>
                </a:cubicBezTo>
                <a:cubicBezTo>
                  <a:pt x="374150" y="44550"/>
                  <a:pt x="380969" y="43273"/>
                  <a:pt x="383440" y="44370"/>
                </a:cubicBezTo>
                <a:cubicBezTo>
                  <a:pt x="386202" y="45587"/>
                  <a:pt x="392129" y="50677"/>
                  <a:pt x="393183" y="49649"/>
                </a:cubicBezTo>
                <a:cubicBezTo>
                  <a:pt x="394230" y="48612"/>
                  <a:pt x="392968" y="48389"/>
                  <a:pt x="392480" y="47935"/>
                </a:cubicBezTo>
                <a:close/>
                <a:moveTo>
                  <a:pt x="419275" y="34465"/>
                </a:moveTo>
                <a:cubicBezTo>
                  <a:pt x="413339" y="31757"/>
                  <a:pt x="390987" y="31876"/>
                  <a:pt x="391570" y="37686"/>
                </a:cubicBezTo>
                <a:cubicBezTo>
                  <a:pt x="392051" y="42648"/>
                  <a:pt x="404480" y="37986"/>
                  <a:pt x="407696" y="37712"/>
                </a:cubicBezTo>
                <a:cubicBezTo>
                  <a:pt x="410921" y="37430"/>
                  <a:pt x="424516" y="37155"/>
                  <a:pt x="419275" y="34465"/>
                </a:cubicBezTo>
                <a:close/>
                <a:moveTo>
                  <a:pt x="353873" y="294294"/>
                </a:moveTo>
                <a:cubicBezTo>
                  <a:pt x="353581" y="293188"/>
                  <a:pt x="351643" y="293368"/>
                  <a:pt x="352124" y="294388"/>
                </a:cubicBezTo>
                <a:cubicBezTo>
                  <a:pt x="352604" y="295407"/>
                  <a:pt x="351540" y="296444"/>
                  <a:pt x="352535" y="297721"/>
                </a:cubicBezTo>
                <a:cubicBezTo>
                  <a:pt x="353839" y="299118"/>
                  <a:pt x="356652" y="298947"/>
                  <a:pt x="358068" y="297790"/>
                </a:cubicBezTo>
                <a:cubicBezTo>
                  <a:pt x="358883" y="296907"/>
                  <a:pt x="358368" y="295236"/>
                  <a:pt x="357750" y="294911"/>
                </a:cubicBezTo>
                <a:cubicBezTo>
                  <a:pt x="356678" y="294379"/>
                  <a:pt x="354165" y="295399"/>
                  <a:pt x="353873" y="294294"/>
                </a:cubicBezTo>
                <a:close/>
                <a:moveTo>
                  <a:pt x="345262" y="249872"/>
                </a:moveTo>
                <a:cubicBezTo>
                  <a:pt x="347106" y="249872"/>
                  <a:pt x="347038" y="248492"/>
                  <a:pt x="348109" y="248544"/>
                </a:cubicBezTo>
                <a:cubicBezTo>
                  <a:pt x="349190" y="248587"/>
                  <a:pt x="348307" y="249941"/>
                  <a:pt x="350176" y="249941"/>
                </a:cubicBezTo>
                <a:cubicBezTo>
                  <a:pt x="352029" y="249941"/>
                  <a:pt x="353977" y="245168"/>
                  <a:pt x="348015" y="245168"/>
                </a:cubicBezTo>
                <a:cubicBezTo>
                  <a:pt x="343160" y="245168"/>
                  <a:pt x="343804" y="249804"/>
                  <a:pt x="345262" y="249871"/>
                </a:cubicBezTo>
                <a:close/>
                <a:moveTo>
                  <a:pt x="352998" y="254807"/>
                </a:moveTo>
                <a:cubicBezTo>
                  <a:pt x="349293" y="253856"/>
                  <a:pt x="350048" y="255965"/>
                  <a:pt x="347775" y="256213"/>
                </a:cubicBezTo>
                <a:cubicBezTo>
                  <a:pt x="344009" y="256625"/>
                  <a:pt x="347355" y="253436"/>
                  <a:pt x="345502" y="251971"/>
                </a:cubicBezTo>
                <a:cubicBezTo>
                  <a:pt x="344687" y="251329"/>
                  <a:pt x="342474" y="254550"/>
                  <a:pt x="342311" y="256564"/>
                </a:cubicBezTo>
                <a:cubicBezTo>
                  <a:pt x="342208" y="257532"/>
                  <a:pt x="342183" y="260814"/>
                  <a:pt x="343778" y="260917"/>
                </a:cubicBezTo>
                <a:cubicBezTo>
                  <a:pt x="345373" y="261020"/>
                  <a:pt x="353762" y="261980"/>
                  <a:pt x="356558" y="262614"/>
                </a:cubicBezTo>
                <a:cubicBezTo>
                  <a:pt x="359758" y="263351"/>
                  <a:pt x="356430" y="255691"/>
                  <a:pt x="352998" y="254807"/>
                </a:cubicBezTo>
                <a:close/>
                <a:moveTo>
                  <a:pt x="311699" y="299290"/>
                </a:moveTo>
                <a:cubicBezTo>
                  <a:pt x="312840" y="299290"/>
                  <a:pt x="313663" y="295245"/>
                  <a:pt x="312960" y="293257"/>
                </a:cubicBezTo>
                <a:cubicBezTo>
                  <a:pt x="312248" y="291269"/>
                  <a:pt x="308577" y="292760"/>
                  <a:pt x="308251" y="293685"/>
                </a:cubicBezTo>
                <a:cubicBezTo>
                  <a:pt x="307934" y="294619"/>
                  <a:pt x="310550" y="299290"/>
                  <a:pt x="311699" y="299290"/>
                </a:cubicBezTo>
                <a:close/>
                <a:moveTo>
                  <a:pt x="257567" y="298887"/>
                </a:moveTo>
                <a:cubicBezTo>
                  <a:pt x="257731" y="297147"/>
                  <a:pt x="257585" y="292057"/>
                  <a:pt x="256366" y="291072"/>
                </a:cubicBezTo>
                <a:cubicBezTo>
                  <a:pt x="255149" y="290095"/>
                  <a:pt x="255312" y="291937"/>
                  <a:pt x="254437" y="291835"/>
                </a:cubicBezTo>
                <a:cubicBezTo>
                  <a:pt x="253760" y="291757"/>
                  <a:pt x="253819" y="289392"/>
                  <a:pt x="252961" y="289401"/>
                </a:cubicBezTo>
                <a:cubicBezTo>
                  <a:pt x="252104" y="289401"/>
                  <a:pt x="253253" y="293445"/>
                  <a:pt x="254171" y="295793"/>
                </a:cubicBezTo>
                <a:cubicBezTo>
                  <a:pt x="255089" y="298149"/>
                  <a:pt x="257353" y="301997"/>
                  <a:pt x="257567" y="298887"/>
                </a:cubicBezTo>
                <a:close/>
                <a:moveTo>
                  <a:pt x="256264" y="286530"/>
                </a:moveTo>
                <a:cubicBezTo>
                  <a:pt x="256547" y="285930"/>
                  <a:pt x="258399" y="277455"/>
                  <a:pt x="258116" y="274216"/>
                </a:cubicBezTo>
                <a:cubicBezTo>
                  <a:pt x="257825" y="270986"/>
                  <a:pt x="256101" y="267935"/>
                  <a:pt x="255664" y="268158"/>
                </a:cubicBezTo>
                <a:cubicBezTo>
                  <a:pt x="255080" y="268458"/>
                  <a:pt x="255929" y="270395"/>
                  <a:pt x="256032" y="273531"/>
                </a:cubicBezTo>
                <a:cubicBezTo>
                  <a:pt x="256187" y="278218"/>
                  <a:pt x="253973" y="282117"/>
                  <a:pt x="253973" y="283660"/>
                </a:cubicBezTo>
                <a:cubicBezTo>
                  <a:pt x="253965" y="285116"/>
                  <a:pt x="255363" y="288415"/>
                  <a:pt x="256264" y="286530"/>
                </a:cubicBezTo>
                <a:close/>
                <a:moveTo>
                  <a:pt x="111728" y="256564"/>
                </a:moveTo>
                <a:cubicBezTo>
                  <a:pt x="111728" y="187978"/>
                  <a:pt x="138429" y="123539"/>
                  <a:pt x="186908" y="75107"/>
                </a:cubicBezTo>
                <a:cubicBezTo>
                  <a:pt x="235378" y="26675"/>
                  <a:pt x="299888" y="0"/>
                  <a:pt x="368541" y="0"/>
                </a:cubicBezTo>
                <a:cubicBezTo>
                  <a:pt x="437193" y="0"/>
                  <a:pt x="501695" y="26675"/>
                  <a:pt x="550172" y="75107"/>
                </a:cubicBezTo>
                <a:cubicBezTo>
                  <a:pt x="598653" y="123539"/>
                  <a:pt x="625352" y="187978"/>
                  <a:pt x="625352" y="256564"/>
                </a:cubicBezTo>
                <a:cubicBezTo>
                  <a:pt x="625352" y="325150"/>
                  <a:pt x="598653" y="389598"/>
                  <a:pt x="550172" y="438021"/>
                </a:cubicBezTo>
                <a:cubicBezTo>
                  <a:pt x="501695" y="486454"/>
                  <a:pt x="437193" y="513127"/>
                  <a:pt x="368541" y="513127"/>
                </a:cubicBezTo>
                <a:cubicBezTo>
                  <a:pt x="299888" y="513127"/>
                  <a:pt x="235378" y="486454"/>
                  <a:pt x="186908" y="438021"/>
                </a:cubicBezTo>
                <a:cubicBezTo>
                  <a:pt x="138429" y="389598"/>
                  <a:pt x="111728" y="325150"/>
                  <a:pt x="111728" y="256564"/>
                </a:cubicBezTo>
                <a:close/>
                <a:moveTo>
                  <a:pt x="190836" y="426350"/>
                </a:moveTo>
                <a:lnTo>
                  <a:pt x="218738" y="398475"/>
                </a:lnTo>
                <a:cubicBezTo>
                  <a:pt x="213248" y="392691"/>
                  <a:pt x="208093" y="386590"/>
                  <a:pt x="203299" y="380215"/>
                </a:cubicBezTo>
                <a:cubicBezTo>
                  <a:pt x="201137" y="379358"/>
                  <a:pt x="198941" y="378159"/>
                  <a:pt x="197432" y="376291"/>
                </a:cubicBezTo>
                <a:cubicBezTo>
                  <a:pt x="195047" y="373317"/>
                  <a:pt x="193795" y="368964"/>
                  <a:pt x="192663" y="368964"/>
                </a:cubicBezTo>
                <a:cubicBezTo>
                  <a:pt x="191522" y="368973"/>
                  <a:pt x="192569" y="371732"/>
                  <a:pt x="190030" y="372100"/>
                </a:cubicBezTo>
                <a:cubicBezTo>
                  <a:pt x="186573" y="372605"/>
                  <a:pt x="181693" y="364020"/>
                  <a:pt x="179788" y="360892"/>
                </a:cubicBezTo>
                <a:cubicBezTo>
                  <a:pt x="177541" y="357207"/>
                  <a:pt x="173853" y="357173"/>
                  <a:pt x="172043" y="353719"/>
                </a:cubicBezTo>
                <a:cubicBezTo>
                  <a:pt x="171520" y="352726"/>
                  <a:pt x="170267" y="349675"/>
                  <a:pt x="169110" y="351483"/>
                </a:cubicBezTo>
                <a:cubicBezTo>
                  <a:pt x="167197" y="354551"/>
                  <a:pt x="160635" y="344799"/>
                  <a:pt x="158963" y="345468"/>
                </a:cubicBezTo>
                <a:cubicBezTo>
                  <a:pt x="157239" y="346136"/>
                  <a:pt x="158757" y="348167"/>
                  <a:pt x="157788" y="349023"/>
                </a:cubicBezTo>
                <a:cubicBezTo>
                  <a:pt x="155910" y="350695"/>
                  <a:pt x="150385" y="341552"/>
                  <a:pt x="148318" y="342486"/>
                </a:cubicBezTo>
                <a:cubicBezTo>
                  <a:pt x="146380" y="343368"/>
                  <a:pt x="145934" y="344542"/>
                  <a:pt x="145822" y="346968"/>
                </a:cubicBezTo>
                <a:cubicBezTo>
                  <a:pt x="145719" y="349487"/>
                  <a:pt x="148842" y="355965"/>
                  <a:pt x="147743" y="356470"/>
                </a:cubicBezTo>
                <a:cubicBezTo>
                  <a:pt x="146183" y="357181"/>
                  <a:pt x="138197" y="336865"/>
                  <a:pt x="139938" y="335939"/>
                </a:cubicBezTo>
                <a:cubicBezTo>
                  <a:pt x="140916" y="335417"/>
                  <a:pt x="140762" y="336865"/>
                  <a:pt x="141868" y="336205"/>
                </a:cubicBezTo>
                <a:cubicBezTo>
                  <a:pt x="143009" y="335519"/>
                  <a:pt x="141070" y="334114"/>
                  <a:pt x="140548" y="331911"/>
                </a:cubicBezTo>
                <a:cubicBezTo>
                  <a:pt x="139999" y="329607"/>
                  <a:pt x="138000" y="329555"/>
                  <a:pt x="137828" y="327019"/>
                </a:cubicBezTo>
                <a:cubicBezTo>
                  <a:pt x="137674" y="324491"/>
                  <a:pt x="141285" y="325339"/>
                  <a:pt x="141243" y="324105"/>
                </a:cubicBezTo>
                <a:cubicBezTo>
                  <a:pt x="141199" y="322872"/>
                  <a:pt x="141525" y="321466"/>
                  <a:pt x="142545" y="320584"/>
                </a:cubicBezTo>
                <a:cubicBezTo>
                  <a:pt x="143738" y="319555"/>
                  <a:pt x="146526" y="320634"/>
                  <a:pt x="147126" y="317070"/>
                </a:cubicBezTo>
                <a:cubicBezTo>
                  <a:pt x="147641" y="314028"/>
                  <a:pt x="149176" y="316848"/>
                  <a:pt x="149494" y="319109"/>
                </a:cubicBezTo>
                <a:cubicBezTo>
                  <a:pt x="149863" y="321731"/>
                  <a:pt x="156570" y="322391"/>
                  <a:pt x="156896" y="320592"/>
                </a:cubicBezTo>
                <a:cubicBezTo>
                  <a:pt x="157093" y="319452"/>
                  <a:pt x="154185" y="319495"/>
                  <a:pt x="154185" y="318484"/>
                </a:cubicBezTo>
                <a:cubicBezTo>
                  <a:pt x="154176" y="316547"/>
                  <a:pt x="157873" y="318398"/>
                  <a:pt x="160395" y="318621"/>
                </a:cubicBezTo>
                <a:cubicBezTo>
                  <a:pt x="161493" y="318715"/>
                  <a:pt x="163475" y="316942"/>
                  <a:pt x="165979" y="318235"/>
                </a:cubicBezTo>
                <a:cubicBezTo>
                  <a:pt x="168707" y="319649"/>
                  <a:pt x="170388" y="320335"/>
                  <a:pt x="172198" y="320626"/>
                </a:cubicBezTo>
                <a:cubicBezTo>
                  <a:pt x="166125" y="302109"/>
                  <a:pt x="162599" y="282443"/>
                  <a:pt x="162068" y="262048"/>
                </a:cubicBezTo>
                <a:lnTo>
                  <a:pt x="122766" y="262048"/>
                </a:lnTo>
                <a:cubicBezTo>
                  <a:pt x="124113" y="323823"/>
                  <a:pt x="148121" y="381774"/>
                  <a:pt x="190836" y="426350"/>
                </a:cubicBezTo>
                <a:close/>
                <a:moveTo>
                  <a:pt x="352955" y="198903"/>
                </a:moveTo>
                <a:cubicBezTo>
                  <a:pt x="353230" y="199323"/>
                  <a:pt x="350382" y="201911"/>
                  <a:pt x="348924" y="204422"/>
                </a:cubicBezTo>
                <a:cubicBezTo>
                  <a:pt x="353470" y="202717"/>
                  <a:pt x="358196" y="201620"/>
                  <a:pt x="363051" y="201149"/>
                </a:cubicBezTo>
                <a:lnTo>
                  <a:pt x="363051" y="161783"/>
                </a:lnTo>
                <a:cubicBezTo>
                  <a:pt x="340973" y="163051"/>
                  <a:pt x="320894" y="171877"/>
                  <a:pt x="305369" y="185707"/>
                </a:cubicBezTo>
                <a:lnTo>
                  <a:pt x="333185" y="213496"/>
                </a:lnTo>
                <a:cubicBezTo>
                  <a:pt x="336385" y="210875"/>
                  <a:pt x="339858" y="208604"/>
                  <a:pt x="343598" y="206727"/>
                </a:cubicBezTo>
                <a:cubicBezTo>
                  <a:pt x="344567" y="206247"/>
                  <a:pt x="345544" y="205802"/>
                  <a:pt x="346531" y="205382"/>
                </a:cubicBezTo>
                <a:cubicBezTo>
                  <a:pt x="348435" y="202057"/>
                  <a:pt x="352595" y="198355"/>
                  <a:pt x="352955" y="198903"/>
                </a:cubicBezTo>
                <a:close/>
                <a:moveTo>
                  <a:pt x="255835" y="345674"/>
                </a:moveTo>
                <a:cubicBezTo>
                  <a:pt x="255843" y="346453"/>
                  <a:pt x="255809" y="347224"/>
                  <a:pt x="255646" y="347953"/>
                </a:cubicBezTo>
                <a:cubicBezTo>
                  <a:pt x="257687" y="350455"/>
                  <a:pt x="259772" y="352914"/>
                  <a:pt x="261968" y="355279"/>
                </a:cubicBezTo>
                <a:lnTo>
                  <a:pt x="289835" y="327438"/>
                </a:lnTo>
                <a:cubicBezTo>
                  <a:pt x="276720" y="312914"/>
                  <a:pt x="267577" y="294756"/>
                  <a:pt x="264095" y="274679"/>
                </a:cubicBezTo>
                <a:cubicBezTo>
                  <a:pt x="263263" y="274902"/>
                  <a:pt x="262517" y="274791"/>
                  <a:pt x="262053" y="273985"/>
                </a:cubicBezTo>
                <a:cubicBezTo>
                  <a:pt x="261488" y="273008"/>
                  <a:pt x="262311" y="272014"/>
                  <a:pt x="263512" y="271020"/>
                </a:cubicBezTo>
                <a:cubicBezTo>
                  <a:pt x="263109" y="268064"/>
                  <a:pt x="262817" y="265073"/>
                  <a:pt x="262663" y="262048"/>
                </a:cubicBezTo>
                <a:lnTo>
                  <a:pt x="244110" y="262048"/>
                </a:lnTo>
                <a:cubicBezTo>
                  <a:pt x="244299" y="264996"/>
                  <a:pt x="245482" y="269246"/>
                  <a:pt x="243535" y="270729"/>
                </a:cubicBezTo>
                <a:cubicBezTo>
                  <a:pt x="241931" y="271945"/>
                  <a:pt x="239658" y="270712"/>
                  <a:pt x="238208" y="270909"/>
                </a:cubicBezTo>
                <a:cubicBezTo>
                  <a:pt x="234649" y="271388"/>
                  <a:pt x="233834" y="275681"/>
                  <a:pt x="234777" y="278595"/>
                </a:cubicBezTo>
                <a:cubicBezTo>
                  <a:pt x="235395" y="280558"/>
                  <a:pt x="236252" y="282074"/>
                  <a:pt x="235910" y="284191"/>
                </a:cubicBezTo>
                <a:cubicBezTo>
                  <a:pt x="235592" y="286179"/>
                  <a:pt x="234511" y="287729"/>
                  <a:pt x="237659" y="289392"/>
                </a:cubicBezTo>
                <a:cubicBezTo>
                  <a:pt x="240541" y="290901"/>
                  <a:pt x="245208" y="296813"/>
                  <a:pt x="244822" y="297832"/>
                </a:cubicBezTo>
                <a:cubicBezTo>
                  <a:pt x="244324" y="299144"/>
                  <a:pt x="241459" y="296607"/>
                  <a:pt x="241280" y="298981"/>
                </a:cubicBezTo>
                <a:cubicBezTo>
                  <a:pt x="241168" y="300437"/>
                  <a:pt x="245508" y="298569"/>
                  <a:pt x="245259" y="303505"/>
                </a:cubicBezTo>
                <a:cubicBezTo>
                  <a:pt x="245113" y="306375"/>
                  <a:pt x="245834" y="309520"/>
                  <a:pt x="246666" y="311492"/>
                </a:cubicBezTo>
                <a:cubicBezTo>
                  <a:pt x="248381" y="315596"/>
                  <a:pt x="250354" y="318304"/>
                  <a:pt x="250182" y="322931"/>
                </a:cubicBezTo>
                <a:cubicBezTo>
                  <a:pt x="250046" y="326770"/>
                  <a:pt x="249368" y="330952"/>
                  <a:pt x="251049" y="334568"/>
                </a:cubicBezTo>
                <a:cubicBezTo>
                  <a:pt x="252782" y="338287"/>
                  <a:pt x="255818" y="341294"/>
                  <a:pt x="255835" y="345674"/>
                </a:cubicBezTo>
                <a:close/>
                <a:moveTo>
                  <a:pt x="232668" y="279444"/>
                </a:moveTo>
                <a:cubicBezTo>
                  <a:pt x="230377" y="276821"/>
                  <a:pt x="234186" y="269366"/>
                  <a:pt x="234752" y="267901"/>
                </a:cubicBezTo>
                <a:cubicBezTo>
                  <a:pt x="235361" y="266350"/>
                  <a:pt x="238818" y="264354"/>
                  <a:pt x="239855" y="262048"/>
                </a:cubicBezTo>
                <a:lnTo>
                  <a:pt x="223344" y="262048"/>
                </a:lnTo>
                <a:cubicBezTo>
                  <a:pt x="223661" y="270678"/>
                  <a:pt x="224751" y="279161"/>
                  <a:pt x="226534" y="287455"/>
                </a:cubicBezTo>
                <a:cubicBezTo>
                  <a:pt x="230498" y="288904"/>
                  <a:pt x="238115" y="285673"/>
                  <a:pt x="232668" y="279444"/>
                </a:cubicBezTo>
                <a:close/>
                <a:moveTo>
                  <a:pt x="222306" y="385519"/>
                </a:moveTo>
                <a:cubicBezTo>
                  <a:pt x="222186" y="385587"/>
                  <a:pt x="222049" y="385639"/>
                  <a:pt x="221912" y="385691"/>
                </a:cubicBezTo>
                <a:cubicBezTo>
                  <a:pt x="223413" y="387395"/>
                  <a:pt x="224940" y="389075"/>
                  <a:pt x="226501" y="390720"/>
                </a:cubicBezTo>
                <a:lnTo>
                  <a:pt x="229649" y="387576"/>
                </a:lnTo>
                <a:cubicBezTo>
                  <a:pt x="226697" y="385716"/>
                  <a:pt x="223979" y="384542"/>
                  <a:pt x="222306" y="385519"/>
                </a:cubicBezTo>
                <a:close/>
                <a:moveTo>
                  <a:pt x="289835" y="185690"/>
                </a:moveTo>
                <a:lnTo>
                  <a:pt x="262045" y="157926"/>
                </a:lnTo>
                <a:cubicBezTo>
                  <a:pt x="239135" y="182588"/>
                  <a:pt x="224691" y="215193"/>
                  <a:pt x="223352" y="251080"/>
                </a:cubicBezTo>
                <a:lnTo>
                  <a:pt x="242823" y="251080"/>
                </a:lnTo>
                <a:cubicBezTo>
                  <a:pt x="246083" y="245836"/>
                  <a:pt x="244976" y="241842"/>
                  <a:pt x="246066" y="238792"/>
                </a:cubicBezTo>
                <a:cubicBezTo>
                  <a:pt x="247112" y="235887"/>
                  <a:pt x="248827" y="233222"/>
                  <a:pt x="250440" y="230609"/>
                </a:cubicBezTo>
                <a:cubicBezTo>
                  <a:pt x="251872" y="228304"/>
                  <a:pt x="253502" y="225707"/>
                  <a:pt x="256504" y="225690"/>
                </a:cubicBezTo>
                <a:cubicBezTo>
                  <a:pt x="262851" y="225656"/>
                  <a:pt x="264429" y="222339"/>
                  <a:pt x="268452" y="220498"/>
                </a:cubicBezTo>
                <a:cubicBezTo>
                  <a:pt x="272475" y="218655"/>
                  <a:pt x="279594" y="217567"/>
                  <a:pt x="278788" y="215467"/>
                </a:cubicBezTo>
                <a:cubicBezTo>
                  <a:pt x="278239" y="214054"/>
                  <a:pt x="263932" y="219597"/>
                  <a:pt x="263623" y="218518"/>
                </a:cubicBezTo>
                <a:cubicBezTo>
                  <a:pt x="263083" y="216624"/>
                  <a:pt x="268135" y="216804"/>
                  <a:pt x="270262" y="214884"/>
                </a:cubicBezTo>
                <a:cubicBezTo>
                  <a:pt x="270682" y="214491"/>
                  <a:pt x="271094" y="214251"/>
                  <a:pt x="271488" y="214054"/>
                </a:cubicBezTo>
                <a:cubicBezTo>
                  <a:pt x="276086" y="203616"/>
                  <a:pt x="282288" y="194045"/>
                  <a:pt x="289835" y="185690"/>
                </a:cubicBezTo>
                <a:close/>
                <a:moveTo>
                  <a:pt x="284826" y="211672"/>
                </a:moveTo>
                <a:cubicBezTo>
                  <a:pt x="285203" y="211508"/>
                  <a:pt x="285581" y="211329"/>
                  <a:pt x="285975" y="211106"/>
                </a:cubicBezTo>
                <a:cubicBezTo>
                  <a:pt x="290744" y="208381"/>
                  <a:pt x="297014" y="208903"/>
                  <a:pt x="299682" y="210060"/>
                </a:cubicBezTo>
                <a:cubicBezTo>
                  <a:pt x="303121" y="211560"/>
                  <a:pt x="307521" y="215382"/>
                  <a:pt x="309520" y="216907"/>
                </a:cubicBezTo>
                <a:cubicBezTo>
                  <a:pt x="310387" y="217567"/>
                  <a:pt x="310798" y="216341"/>
                  <a:pt x="314847" y="215733"/>
                </a:cubicBezTo>
                <a:cubicBezTo>
                  <a:pt x="316536" y="215485"/>
                  <a:pt x="316923" y="217181"/>
                  <a:pt x="319333" y="217524"/>
                </a:cubicBezTo>
                <a:cubicBezTo>
                  <a:pt x="320302" y="217661"/>
                  <a:pt x="321099" y="217704"/>
                  <a:pt x="321829" y="217652"/>
                </a:cubicBezTo>
                <a:lnTo>
                  <a:pt x="297606" y="193462"/>
                </a:lnTo>
                <a:cubicBezTo>
                  <a:pt x="292674" y="198989"/>
                  <a:pt x="288377" y="205107"/>
                  <a:pt x="284826" y="211672"/>
                </a:cubicBezTo>
                <a:close/>
                <a:moveTo>
                  <a:pt x="257550" y="241568"/>
                </a:moveTo>
                <a:cubicBezTo>
                  <a:pt x="254471" y="241251"/>
                  <a:pt x="251349" y="242528"/>
                  <a:pt x="249694" y="245202"/>
                </a:cubicBezTo>
                <a:cubicBezTo>
                  <a:pt x="248536" y="247053"/>
                  <a:pt x="248210" y="249126"/>
                  <a:pt x="248604" y="251080"/>
                </a:cubicBezTo>
                <a:lnTo>
                  <a:pt x="262663" y="251080"/>
                </a:lnTo>
                <a:cubicBezTo>
                  <a:pt x="262800" y="248424"/>
                  <a:pt x="263040" y="245793"/>
                  <a:pt x="263366" y="243196"/>
                </a:cubicBezTo>
                <a:cubicBezTo>
                  <a:pt x="261555" y="242254"/>
                  <a:pt x="259403" y="241757"/>
                  <a:pt x="257550" y="241568"/>
                </a:cubicBezTo>
                <a:close/>
                <a:moveTo>
                  <a:pt x="297615" y="319675"/>
                </a:moveTo>
                <a:lnTo>
                  <a:pt x="325448" y="291860"/>
                </a:lnTo>
                <a:cubicBezTo>
                  <a:pt x="323175" y="289100"/>
                  <a:pt x="321185" y="286110"/>
                  <a:pt x="319469" y="282948"/>
                </a:cubicBezTo>
                <a:lnTo>
                  <a:pt x="319461" y="282965"/>
                </a:lnTo>
                <a:cubicBezTo>
                  <a:pt x="319024" y="283471"/>
                  <a:pt x="318655" y="283985"/>
                  <a:pt x="318432" y="284474"/>
                </a:cubicBezTo>
                <a:cubicBezTo>
                  <a:pt x="317858" y="285716"/>
                  <a:pt x="318603" y="289855"/>
                  <a:pt x="316880" y="291629"/>
                </a:cubicBezTo>
                <a:cubicBezTo>
                  <a:pt x="314658" y="293925"/>
                  <a:pt x="308689" y="286573"/>
                  <a:pt x="306801" y="285965"/>
                </a:cubicBezTo>
                <a:cubicBezTo>
                  <a:pt x="304237" y="285159"/>
                  <a:pt x="303010" y="287978"/>
                  <a:pt x="303147" y="288792"/>
                </a:cubicBezTo>
                <a:cubicBezTo>
                  <a:pt x="303490" y="290909"/>
                  <a:pt x="303062" y="291757"/>
                  <a:pt x="302135" y="291946"/>
                </a:cubicBezTo>
                <a:cubicBezTo>
                  <a:pt x="301208" y="292126"/>
                  <a:pt x="296543" y="288955"/>
                  <a:pt x="298627" y="288158"/>
                </a:cubicBezTo>
                <a:cubicBezTo>
                  <a:pt x="301055" y="287242"/>
                  <a:pt x="297992" y="285150"/>
                  <a:pt x="296946" y="284336"/>
                </a:cubicBezTo>
                <a:cubicBezTo>
                  <a:pt x="295145" y="282948"/>
                  <a:pt x="292332" y="284242"/>
                  <a:pt x="291010" y="282400"/>
                </a:cubicBezTo>
                <a:cubicBezTo>
                  <a:pt x="289595" y="280420"/>
                  <a:pt x="286928" y="278998"/>
                  <a:pt x="286104" y="278758"/>
                </a:cubicBezTo>
                <a:cubicBezTo>
                  <a:pt x="285546" y="278595"/>
                  <a:pt x="282810" y="277438"/>
                  <a:pt x="281018" y="278381"/>
                </a:cubicBezTo>
                <a:cubicBezTo>
                  <a:pt x="279611" y="279135"/>
                  <a:pt x="278093" y="277601"/>
                  <a:pt x="277038" y="276573"/>
                </a:cubicBezTo>
                <a:cubicBezTo>
                  <a:pt x="276455" y="276007"/>
                  <a:pt x="275871" y="275348"/>
                  <a:pt x="275254" y="274705"/>
                </a:cubicBezTo>
                <a:cubicBezTo>
                  <a:pt x="278573" y="291757"/>
                  <a:pt x="286473" y="307190"/>
                  <a:pt x="297615" y="319675"/>
                </a:cubicBezTo>
                <a:close/>
                <a:moveTo>
                  <a:pt x="325474" y="271646"/>
                </a:moveTo>
                <a:cubicBezTo>
                  <a:pt x="325482" y="271406"/>
                  <a:pt x="325500" y="271157"/>
                  <a:pt x="325526" y="270909"/>
                </a:cubicBezTo>
                <a:cubicBezTo>
                  <a:pt x="325534" y="270840"/>
                  <a:pt x="325534" y="270772"/>
                  <a:pt x="325543" y="270712"/>
                </a:cubicBezTo>
                <a:cubicBezTo>
                  <a:pt x="325560" y="270523"/>
                  <a:pt x="325585" y="270335"/>
                  <a:pt x="325602" y="270146"/>
                </a:cubicBezTo>
                <a:cubicBezTo>
                  <a:pt x="325620" y="270069"/>
                  <a:pt x="325628" y="269983"/>
                  <a:pt x="325637" y="269906"/>
                </a:cubicBezTo>
                <a:lnTo>
                  <a:pt x="325688" y="269546"/>
                </a:lnTo>
                <a:cubicBezTo>
                  <a:pt x="325706" y="269478"/>
                  <a:pt x="325714" y="269418"/>
                  <a:pt x="325723" y="269349"/>
                </a:cubicBezTo>
                <a:cubicBezTo>
                  <a:pt x="325731" y="269281"/>
                  <a:pt x="325748" y="269204"/>
                  <a:pt x="325757" y="269135"/>
                </a:cubicBezTo>
                <a:cubicBezTo>
                  <a:pt x="325800" y="268878"/>
                  <a:pt x="325851" y="268629"/>
                  <a:pt x="325911" y="268389"/>
                </a:cubicBezTo>
                <a:lnTo>
                  <a:pt x="325911" y="268372"/>
                </a:lnTo>
                <a:cubicBezTo>
                  <a:pt x="325963" y="268141"/>
                  <a:pt x="326023" y="267910"/>
                  <a:pt x="326092" y="267695"/>
                </a:cubicBezTo>
                <a:cubicBezTo>
                  <a:pt x="326109" y="267618"/>
                  <a:pt x="326134" y="267558"/>
                  <a:pt x="326152" y="267490"/>
                </a:cubicBezTo>
                <a:cubicBezTo>
                  <a:pt x="326203" y="267336"/>
                  <a:pt x="326246" y="267190"/>
                  <a:pt x="326306" y="267044"/>
                </a:cubicBezTo>
                <a:lnTo>
                  <a:pt x="326383" y="266838"/>
                </a:lnTo>
                <a:cubicBezTo>
                  <a:pt x="326443" y="266701"/>
                  <a:pt x="326495" y="266573"/>
                  <a:pt x="326563" y="266453"/>
                </a:cubicBezTo>
                <a:lnTo>
                  <a:pt x="326641" y="266290"/>
                </a:lnTo>
                <a:cubicBezTo>
                  <a:pt x="326734" y="266127"/>
                  <a:pt x="326829" y="265973"/>
                  <a:pt x="326932" y="265845"/>
                </a:cubicBezTo>
                <a:cubicBezTo>
                  <a:pt x="327292" y="265390"/>
                  <a:pt x="327773" y="265305"/>
                  <a:pt x="328339" y="265382"/>
                </a:cubicBezTo>
                <a:cubicBezTo>
                  <a:pt x="329316" y="265519"/>
                  <a:pt x="330543" y="266153"/>
                  <a:pt x="331735" y="266213"/>
                </a:cubicBezTo>
                <a:cubicBezTo>
                  <a:pt x="332593" y="266256"/>
                  <a:pt x="333433" y="266007"/>
                  <a:pt x="334163" y="265064"/>
                </a:cubicBezTo>
                <a:cubicBezTo>
                  <a:pt x="334497" y="264636"/>
                  <a:pt x="334806" y="264148"/>
                  <a:pt x="335029" y="263668"/>
                </a:cubicBezTo>
                <a:cubicBezTo>
                  <a:pt x="335261" y="263188"/>
                  <a:pt x="335406" y="262717"/>
                  <a:pt x="335415" y="262331"/>
                </a:cubicBezTo>
                <a:cubicBezTo>
                  <a:pt x="335415" y="262143"/>
                  <a:pt x="335389" y="261971"/>
                  <a:pt x="335321" y="261825"/>
                </a:cubicBezTo>
                <a:cubicBezTo>
                  <a:pt x="335115" y="261405"/>
                  <a:pt x="334548" y="261269"/>
                  <a:pt x="333433" y="261654"/>
                </a:cubicBezTo>
                <a:cubicBezTo>
                  <a:pt x="333202" y="261732"/>
                  <a:pt x="332979" y="261809"/>
                  <a:pt x="332748" y="261869"/>
                </a:cubicBezTo>
                <a:cubicBezTo>
                  <a:pt x="332284" y="261997"/>
                  <a:pt x="331830" y="262083"/>
                  <a:pt x="331392" y="262100"/>
                </a:cubicBezTo>
                <a:cubicBezTo>
                  <a:pt x="331169" y="262108"/>
                  <a:pt x="330963" y="262100"/>
                  <a:pt x="330758" y="262065"/>
                </a:cubicBezTo>
                <a:cubicBezTo>
                  <a:pt x="330140" y="261980"/>
                  <a:pt x="329600" y="261706"/>
                  <a:pt x="329188" y="261148"/>
                </a:cubicBezTo>
                <a:cubicBezTo>
                  <a:pt x="329059" y="260960"/>
                  <a:pt x="328939" y="260746"/>
                  <a:pt x="328836" y="260488"/>
                </a:cubicBezTo>
                <a:cubicBezTo>
                  <a:pt x="328708" y="260163"/>
                  <a:pt x="328553" y="259880"/>
                  <a:pt x="328373" y="259631"/>
                </a:cubicBezTo>
                <a:cubicBezTo>
                  <a:pt x="327679" y="258621"/>
                  <a:pt x="326658" y="258115"/>
                  <a:pt x="325594" y="257481"/>
                </a:cubicBezTo>
                <a:cubicBezTo>
                  <a:pt x="325062" y="257164"/>
                  <a:pt x="324522" y="256830"/>
                  <a:pt x="323999" y="256376"/>
                </a:cubicBezTo>
                <a:cubicBezTo>
                  <a:pt x="323742" y="256153"/>
                  <a:pt x="323484" y="255904"/>
                  <a:pt x="323244" y="255622"/>
                </a:cubicBezTo>
                <a:cubicBezTo>
                  <a:pt x="323047" y="255399"/>
                  <a:pt x="322858" y="255185"/>
                  <a:pt x="322661" y="254979"/>
                </a:cubicBezTo>
                <a:cubicBezTo>
                  <a:pt x="322583" y="254902"/>
                  <a:pt x="322506" y="254834"/>
                  <a:pt x="322429" y="254765"/>
                </a:cubicBezTo>
                <a:cubicBezTo>
                  <a:pt x="322300" y="254636"/>
                  <a:pt x="322180" y="254516"/>
                  <a:pt x="322043" y="254396"/>
                </a:cubicBezTo>
                <a:cubicBezTo>
                  <a:pt x="321949" y="254310"/>
                  <a:pt x="321846" y="254225"/>
                  <a:pt x="321751" y="254148"/>
                </a:cubicBezTo>
                <a:cubicBezTo>
                  <a:pt x="321640" y="254054"/>
                  <a:pt x="321528" y="253967"/>
                  <a:pt x="321417" y="253882"/>
                </a:cubicBezTo>
                <a:cubicBezTo>
                  <a:pt x="321297" y="253788"/>
                  <a:pt x="321185" y="253711"/>
                  <a:pt x="321065" y="253625"/>
                </a:cubicBezTo>
                <a:cubicBezTo>
                  <a:pt x="320970" y="253565"/>
                  <a:pt x="320868" y="253497"/>
                  <a:pt x="320765" y="253436"/>
                </a:cubicBezTo>
                <a:cubicBezTo>
                  <a:pt x="320636" y="253351"/>
                  <a:pt x="320508" y="253274"/>
                  <a:pt x="320370" y="253205"/>
                </a:cubicBezTo>
                <a:lnTo>
                  <a:pt x="320113" y="253077"/>
                </a:lnTo>
                <a:cubicBezTo>
                  <a:pt x="319967" y="253008"/>
                  <a:pt x="319813" y="252939"/>
                  <a:pt x="319667" y="252880"/>
                </a:cubicBezTo>
                <a:cubicBezTo>
                  <a:pt x="319598" y="252854"/>
                  <a:pt x="319530" y="252837"/>
                  <a:pt x="319461" y="252811"/>
                </a:cubicBezTo>
                <a:cubicBezTo>
                  <a:pt x="319290" y="252759"/>
                  <a:pt x="319118" y="252700"/>
                  <a:pt x="318947" y="252665"/>
                </a:cubicBezTo>
                <a:lnTo>
                  <a:pt x="318843" y="252648"/>
                </a:lnTo>
                <a:cubicBezTo>
                  <a:pt x="317531" y="252400"/>
                  <a:pt x="316159" y="252742"/>
                  <a:pt x="314829" y="254028"/>
                </a:cubicBezTo>
                <a:lnTo>
                  <a:pt x="314778" y="254071"/>
                </a:lnTo>
                <a:cubicBezTo>
                  <a:pt x="314572" y="254276"/>
                  <a:pt x="314358" y="254508"/>
                  <a:pt x="314152" y="254765"/>
                </a:cubicBezTo>
                <a:lnTo>
                  <a:pt x="314083" y="254842"/>
                </a:lnTo>
                <a:cubicBezTo>
                  <a:pt x="313878" y="255107"/>
                  <a:pt x="313671" y="255381"/>
                  <a:pt x="313466" y="255699"/>
                </a:cubicBezTo>
                <a:cubicBezTo>
                  <a:pt x="313457" y="255724"/>
                  <a:pt x="313440" y="255750"/>
                  <a:pt x="313414" y="255776"/>
                </a:cubicBezTo>
                <a:cubicBezTo>
                  <a:pt x="313208" y="256101"/>
                  <a:pt x="313002" y="256453"/>
                  <a:pt x="312797" y="256830"/>
                </a:cubicBezTo>
                <a:cubicBezTo>
                  <a:pt x="312368" y="257619"/>
                  <a:pt x="311956" y="258501"/>
                  <a:pt x="311562" y="259546"/>
                </a:cubicBezTo>
                <a:cubicBezTo>
                  <a:pt x="308371" y="267892"/>
                  <a:pt x="304674" y="265339"/>
                  <a:pt x="305283" y="268313"/>
                </a:cubicBezTo>
                <a:cubicBezTo>
                  <a:pt x="305351" y="268663"/>
                  <a:pt x="306252" y="268904"/>
                  <a:pt x="307556" y="269006"/>
                </a:cubicBezTo>
                <a:cubicBezTo>
                  <a:pt x="308079" y="269049"/>
                  <a:pt x="308671" y="269075"/>
                  <a:pt x="309288" y="269075"/>
                </a:cubicBezTo>
                <a:cubicBezTo>
                  <a:pt x="309915" y="269075"/>
                  <a:pt x="310584" y="269058"/>
                  <a:pt x="311253" y="269015"/>
                </a:cubicBezTo>
                <a:cubicBezTo>
                  <a:pt x="311931" y="268981"/>
                  <a:pt x="312616" y="268921"/>
                  <a:pt x="313285" y="268835"/>
                </a:cubicBezTo>
                <a:cubicBezTo>
                  <a:pt x="313620" y="268792"/>
                  <a:pt x="313946" y="268741"/>
                  <a:pt x="314264" y="268690"/>
                </a:cubicBezTo>
                <a:cubicBezTo>
                  <a:pt x="314460" y="268663"/>
                  <a:pt x="314640" y="268629"/>
                  <a:pt x="314829" y="268595"/>
                </a:cubicBezTo>
                <a:cubicBezTo>
                  <a:pt x="315010" y="268561"/>
                  <a:pt x="315189" y="268527"/>
                  <a:pt x="315370" y="268484"/>
                </a:cubicBezTo>
                <a:lnTo>
                  <a:pt x="315841" y="268381"/>
                </a:lnTo>
                <a:cubicBezTo>
                  <a:pt x="316048" y="268330"/>
                  <a:pt x="316236" y="268270"/>
                  <a:pt x="316425" y="268218"/>
                </a:cubicBezTo>
                <a:cubicBezTo>
                  <a:pt x="316545" y="268184"/>
                  <a:pt x="316665" y="268149"/>
                  <a:pt x="316768" y="268115"/>
                </a:cubicBezTo>
                <a:cubicBezTo>
                  <a:pt x="317068" y="268021"/>
                  <a:pt x="317343" y="267918"/>
                  <a:pt x="317583" y="267806"/>
                </a:cubicBezTo>
                <a:cubicBezTo>
                  <a:pt x="318011" y="267610"/>
                  <a:pt x="318449" y="267438"/>
                  <a:pt x="318878" y="267292"/>
                </a:cubicBezTo>
                <a:lnTo>
                  <a:pt x="318921" y="267284"/>
                </a:lnTo>
                <a:cubicBezTo>
                  <a:pt x="319332" y="267147"/>
                  <a:pt x="319744" y="267044"/>
                  <a:pt x="320139" y="266976"/>
                </a:cubicBezTo>
                <a:cubicBezTo>
                  <a:pt x="320970" y="266822"/>
                  <a:pt x="321734" y="266830"/>
                  <a:pt x="322335" y="267044"/>
                </a:cubicBezTo>
                <a:cubicBezTo>
                  <a:pt x="322772" y="267198"/>
                  <a:pt x="323673" y="267575"/>
                  <a:pt x="324316" y="268509"/>
                </a:cubicBezTo>
                <a:cubicBezTo>
                  <a:pt x="324848" y="269272"/>
                  <a:pt x="325354" y="270592"/>
                  <a:pt x="325474" y="271646"/>
                </a:cubicBezTo>
                <a:close/>
                <a:moveTo>
                  <a:pt x="363051" y="150797"/>
                </a:moveTo>
                <a:lnTo>
                  <a:pt x="363051" y="111517"/>
                </a:lnTo>
                <a:cubicBezTo>
                  <a:pt x="327120" y="112854"/>
                  <a:pt x="294484" y="127284"/>
                  <a:pt x="269798" y="150172"/>
                </a:cubicBezTo>
                <a:lnTo>
                  <a:pt x="297598" y="177935"/>
                </a:lnTo>
                <a:cubicBezTo>
                  <a:pt x="315130" y="162134"/>
                  <a:pt x="337945" y="152083"/>
                  <a:pt x="363051" y="150797"/>
                </a:cubicBezTo>
                <a:close/>
                <a:moveTo>
                  <a:pt x="363051" y="100540"/>
                </a:moveTo>
                <a:lnTo>
                  <a:pt x="363051" y="61260"/>
                </a:lnTo>
                <a:cubicBezTo>
                  <a:pt x="313268" y="62639"/>
                  <a:pt x="268075" y="82699"/>
                  <a:pt x="234255" y="114662"/>
                </a:cubicBezTo>
                <a:lnTo>
                  <a:pt x="262045" y="142416"/>
                </a:lnTo>
                <a:cubicBezTo>
                  <a:pt x="288720" y="117550"/>
                  <a:pt x="324093" y="101894"/>
                  <a:pt x="363051" y="100540"/>
                </a:cubicBezTo>
                <a:close/>
                <a:moveTo>
                  <a:pt x="226492" y="122408"/>
                </a:moveTo>
                <a:cubicBezTo>
                  <a:pt x="194507" y="156196"/>
                  <a:pt x="174428" y="201346"/>
                  <a:pt x="173055" y="251080"/>
                </a:cubicBezTo>
                <a:lnTo>
                  <a:pt x="212365" y="251080"/>
                </a:lnTo>
                <a:cubicBezTo>
                  <a:pt x="213721" y="212168"/>
                  <a:pt x="229391" y="176830"/>
                  <a:pt x="254282" y="150172"/>
                </a:cubicBezTo>
                <a:lnTo>
                  <a:pt x="226492" y="122408"/>
                </a:lnTo>
                <a:close/>
                <a:moveTo>
                  <a:pt x="173055" y="262048"/>
                </a:moveTo>
                <a:cubicBezTo>
                  <a:pt x="173613" y="282417"/>
                  <a:pt x="177318" y="302005"/>
                  <a:pt x="183683" y="320369"/>
                </a:cubicBezTo>
                <a:cubicBezTo>
                  <a:pt x="183914" y="320352"/>
                  <a:pt x="184129" y="320343"/>
                  <a:pt x="184360" y="320335"/>
                </a:cubicBezTo>
                <a:cubicBezTo>
                  <a:pt x="188349" y="320146"/>
                  <a:pt x="193684" y="320275"/>
                  <a:pt x="196197" y="318338"/>
                </a:cubicBezTo>
                <a:cubicBezTo>
                  <a:pt x="200065" y="315356"/>
                  <a:pt x="196488" y="304688"/>
                  <a:pt x="198916" y="300241"/>
                </a:cubicBezTo>
                <a:cubicBezTo>
                  <a:pt x="201909" y="294739"/>
                  <a:pt x="209389" y="281688"/>
                  <a:pt x="211636" y="281603"/>
                </a:cubicBezTo>
                <a:cubicBezTo>
                  <a:pt x="213626" y="281526"/>
                  <a:pt x="213540" y="283008"/>
                  <a:pt x="214552" y="283248"/>
                </a:cubicBezTo>
                <a:cubicBezTo>
                  <a:pt x="213360" y="276290"/>
                  <a:pt x="212614" y="269221"/>
                  <a:pt x="212373" y="262048"/>
                </a:cubicBezTo>
                <a:lnTo>
                  <a:pt x="173055" y="262048"/>
                </a:lnTo>
                <a:close/>
                <a:moveTo>
                  <a:pt x="363051" y="462837"/>
                </a:moveTo>
                <a:cubicBezTo>
                  <a:pt x="310241" y="461458"/>
                  <a:pt x="262302" y="440172"/>
                  <a:pt x="226492" y="406230"/>
                </a:cubicBezTo>
                <a:lnTo>
                  <a:pt x="198590" y="434105"/>
                </a:lnTo>
                <a:cubicBezTo>
                  <a:pt x="243209" y="476770"/>
                  <a:pt x="301218" y="500754"/>
                  <a:pt x="363051" y="502101"/>
                </a:cubicBezTo>
                <a:lnTo>
                  <a:pt x="363051" y="462837"/>
                </a:lnTo>
                <a:close/>
                <a:moveTo>
                  <a:pt x="363051" y="412597"/>
                </a:moveTo>
                <a:cubicBezTo>
                  <a:pt x="328176" y="411397"/>
                  <a:pt x="295334" y="398836"/>
                  <a:pt x="268735" y="376718"/>
                </a:cubicBezTo>
                <a:cubicBezTo>
                  <a:pt x="269335" y="377447"/>
                  <a:pt x="269859" y="378150"/>
                  <a:pt x="270262" y="378827"/>
                </a:cubicBezTo>
                <a:cubicBezTo>
                  <a:pt x="272072" y="381945"/>
                  <a:pt x="278367" y="388287"/>
                  <a:pt x="274362" y="390823"/>
                </a:cubicBezTo>
                <a:cubicBezTo>
                  <a:pt x="271034" y="392923"/>
                  <a:pt x="265519" y="391509"/>
                  <a:pt x="262431" y="391457"/>
                </a:cubicBezTo>
                <a:cubicBezTo>
                  <a:pt x="259026" y="391414"/>
                  <a:pt x="254077" y="396496"/>
                  <a:pt x="251161" y="397002"/>
                </a:cubicBezTo>
                <a:cubicBezTo>
                  <a:pt x="247447" y="397635"/>
                  <a:pt x="245319" y="397353"/>
                  <a:pt x="241845" y="395947"/>
                </a:cubicBezTo>
                <a:cubicBezTo>
                  <a:pt x="240988" y="395596"/>
                  <a:pt x="239907" y="394919"/>
                  <a:pt x="238680" y="394054"/>
                </a:cubicBezTo>
                <a:lnTo>
                  <a:pt x="234255" y="398475"/>
                </a:lnTo>
                <a:cubicBezTo>
                  <a:pt x="268075" y="430429"/>
                  <a:pt x="313268" y="450489"/>
                  <a:pt x="363051" y="451869"/>
                </a:cubicBezTo>
                <a:lnTo>
                  <a:pt x="363051" y="412597"/>
                </a:lnTo>
                <a:close/>
                <a:moveTo>
                  <a:pt x="363051" y="398792"/>
                </a:moveTo>
                <a:cubicBezTo>
                  <a:pt x="357519" y="399204"/>
                  <a:pt x="349156" y="399067"/>
                  <a:pt x="347174" y="397704"/>
                </a:cubicBezTo>
                <a:cubicBezTo>
                  <a:pt x="343049" y="394850"/>
                  <a:pt x="338134" y="392049"/>
                  <a:pt x="337576" y="389838"/>
                </a:cubicBezTo>
                <a:cubicBezTo>
                  <a:pt x="336581" y="385913"/>
                  <a:pt x="331204" y="382966"/>
                  <a:pt x="331204" y="379289"/>
                </a:cubicBezTo>
                <a:cubicBezTo>
                  <a:pt x="331204" y="375202"/>
                  <a:pt x="336856" y="373865"/>
                  <a:pt x="335346" y="369718"/>
                </a:cubicBezTo>
                <a:cubicBezTo>
                  <a:pt x="334137" y="366419"/>
                  <a:pt x="337353" y="362288"/>
                  <a:pt x="343238" y="359409"/>
                </a:cubicBezTo>
                <a:cubicBezTo>
                  <a:pt x="325989" y="355168"/>
                  <a:pt x="310387" y="346719"/>
                  <a:pt x="297598" y="335193"/>
                </a:cubicBezTo>
                <a:lnTo>
                  <a:pt x="269747" y="363017"/>
                </a:lnTo>
                <a:cubicBezTo>
                  <a:pt x="295342" y="386770"/>
                  <a:pt x="328098" y="400309"/>
                  <a:pt x="363051" y="401603"/>
                </a:cubicBezTo>
                <a:lnTo>
                  <a:pt x="363051" y="398792"/>
                </a:lnTo>
                <a:close/>
                <a:moveTo>
                  <a:pt x="371551" y="346307"/>
                </a:moveTo>
                <a:cubicBezTo>
                  <a:pt x="375737" y="345604"/>
                  <a:pt x="380180" y="344396"/>
                  <a:pt x="383954" y="344020"/>
                </a:cubicBezTo>
                <a:cubicBezTo>
                  <a:pt x="388088" y="343608"/>
                  <a:pt x="383782" y="349487"/>
                  <a:pt x="386235" y="349726"/>
                </a:cubicBezTo>
                <a:cubicBezTo>
                  <a:pt x="389169" y="350018"/>
                  <a:pt x="401228" y="352074"/>
                  <a:pt x="402078" y="349341"/>
                </a:cubicBezTo>
                <a:cubicBezTo>
                  <a:pt x="402773" y="347096"/>
                  <a:pt x="402936" y="346085"/>
                  <a:pt x="405526" y="345528"/>
                </a:cubicBezTo>
                <a:cubicBezTo>
                  <a:pt x="410406" y="344465"/>
                  <a:pt x="414274" y="344619"/>
                  <a:pt x="418409" y="341466"/>
                </a:cubicBezTo>
                <a:cubicBezTo>
                  <a:pt x="419901" y="340326"/>
                  <a:pt x="422981" y="339915"/>
                  <a:pt x="423864" y="338227"/>
                </a:cubicBezTo>
                <a:cubicBezTo>
                  <a:pt x="424747" y="336539"/>
                  <a:pt x="423229" y="328552"/>
                  <a:pt x="420253" y="329855"/>
                </a:cubicBezTo>
                <a:cubicBezTo>
                  <a:pt x="418803" y="330498"/>
                  <a:pt x="417054" y="332563"/>
                  <a:pt x="413957" y="334123"/>
                </a:cubicBezTo>
                <a:cubicBezTo>
                  <a:pt x="411153" y="335528"/>
                  <a:pt x="409162" y="336170"/>
                  <a:pt x="407173" y="333505"/>
                </a:cubicBezTo>
                <a:cubicBezTo>
                  <a:pt x="405354" y="331080"/>
                  <a:pt x="408236" y="329178"/>
                  <a:pt x="409729" y="327550"/>
                </a:cubicBezTo>
                <a:cubicBezTo>
                  <a:pt x="412036" y="325021"/>
                  <a:pt x="414128" y="322460"/>
                  <a:pt x="416694" y="322460"/>
                </a:cubicBezTo>
                <a:cubicBezTo>
                  <a:pt x="417689" y="322460"/>
                  <a:pt x="422989" y="319829"/>
                  <a:pt x="422543" y="317421"/>
                </a:cubicBezTo>
                <a:cubicBezTo>
                  <a:pt x="421960" y="314302"/>
                  <a:pt x="415801" y="317704"/>
                  <a:pt x="414369" y="316419"/>
                </a:cubicBezTo>
                <a:cubicBezTo>
                  <a:pt x="413374" y="315536"/>
                  <a:pt x="414352" y="313291"/>
                  <a:pt x="413579" y="312948"/>
                </a:cubicBezTo>
                <a:cubicBezTo>
                  <a:pt x="412859" y="312614"/>
                  <a:pt x="410587" y="315716"/>
                  <a:pt x="412345" y="317396"/>
                </a:cubicBezTo>
                <a:cubicBezTo>
                  <a:pt x="413254" y="318269"/>
                  <a:pt x="410869" y="320703"/>
                  <a:pt x="408194" y="318955"/>
                </a:cubicBezTo>
                <a:cubicBezTo>
                  <a:pt x="406135" y="317593"/>
                  <a:pt x="405603" y="325090"/>
                  <a:pt x="405783" y="326462"/>
                </a:cubicBezTo>
                <a:cubicBezTo>
                  <a:pt x="405964" y="327833"/>
                  <a:pt x="408802" y="327455"/>
                  <a:pt x="406916" y="329923"/>
                </a:cubicBezTo>
                <a:cubicBezTo>
                  <a:pt x="405020" y="332408"/>
                  <a:pt x="404317" y="330566"/>
                  <a:pt x="402918" y="331783"/>
                </a:cubicBezTo>
                <a:cubicBezTo>
                  <a:pt x="401237" y="333257"/>
                  <a:pt x="400860" y="333822"/>
                  <a:pt x="402918" y="335956"/>
                </a:cubicBezTo>
                <a:cubicBezTo>
                  <a:pt x="404565" y="337652"/>
                  <a:pt x="401949" y="340875"/>
                  <a:pt x="401340" y="337858"/>
                </a:cubicBezTo>
                <a:cubicBezTo>
                  <a:pt x="400937" y="335853"/>
                  <a:pt x="396717" y="336462"/>
                  <a:pt x="395920" y="334191"/>
                </a:cubicBezTo>
                <a:cubicBezTo>
                  <a:pt x="395096" y="331852"/>
                  <a:pt x="391665" y="332083"/>
                  <a:pt x="387496" y="329949"/>
                </a:cubicBezTo>
                <a:cubicBezTo>
                  <a:pt x="384340" y="328329"/>
                  <a:pt x="384743" y="333111"/>
                  <a:pt x="390095" y="334328"/>
                </a:cubicBezTo>
                <a:cubicBezTo>
                  <a:pt x="394641" y="335365"/>
                  <a:pt x="394410" y="335904"/>
                  <a:pt x="393106" y="338749"/>
                </a:cubicBezTo>
                <a:cubicBezTo>
                  <a:pt x="392042" y="341080"/>
                  <a:pt x="392248" y="336958"/>
                  <a:pt x="386844" y="335528"/>
                </a:cubicBezTo>
                <a:cubicBezTo>
                  <a:pt x="383370" y="334610"/>
                  <a:pt x="383208" y="332760"/>
                  <a:pt x="380471" y="332794"/>
                </a:cubicBezTo>
                <a:cubicBezTo>
                  <a:pt x="377701" y="332820"/>
                  <a:pt x="378610" y="335442"/>
                  <a:pt x="375685" y="334756"/>
                </a:cubicBezTo>
                <a:cubicBezTo>
                  <a:pt x="373472" y="334233"/>
                  <a:pt x="373129" y="337215"/>
                  <a:pt x="371088" y="338081"/>
                </a:cubicBezTo>
                <a:cubicBezTo>
                  <a:pt x="368600" y="339144"/>
                  <a:pt x="368747" y="343642"/>
                  <a:pt x="366216" y="344885"/>
                </a:cubicBezTo>
                <a:cubicBezTo>
                  <a:pt x="362451" y="346727"/>
                  <a:pt x="354731" y="345339"/>
                  <a:pt x="355083" y="341612"/>
                </a:cubicBezTo>
                <a:cubicBezTo>
                  <a:pt x="355435" y="337884"/>
                  <a:pt x="355606" y="335099"/>
                  <a:pt x="357768" y="333788"/>
                </a:cubicBezTo>
                <a:cubicBezTo>
                  <a:pt x="359671" y="332648"/>
                  <a:pt x="362811" y="335990"/>
                  <a:pt x="365453" y="334808"/>
                </a:cubicBezTo>
                <a:cubicBezTo>
                  <a:pt x="368215" y="333582"/>
                  <a:pt x="367520" y="330643"/>
                  <a:pt x="365847" y="328758"/>
                </a:cubicBezTo>
                <a:cubicBezTo>
                  <a:pt x="365350" y="328115"/>
                  <a:pt x="363326" y="327113"/>
                  <a:pt x="363368" y="326479"/>
                </a:cubicBezTo>
                <a:cubicBezTo>
                  <a:pt x="363411" y="325699"/>
                  <a:pt x="367348" y="325330"/>
                  <a:pt x="369338" y="323994"/>
                </a:cubicBezTo>
                <a:cubicBezTo>
                  <a:pt x="371337" y="322657"/>
                  <a:pt x="373481" y="319092"/>
                  <a:pt x="374502" y="318295"/>
                </a:cubicBezTo>
                <a:cubicBezTo>
                  <a:pt x="375591" y="317447"/>
                  <a:pt x="377727" y="317233"/>
                  <a:pt x="377924" y="316444"/>
                </a:cubicBezTo>
                <a:cubicBezTo>
                  <a:pt x="378199" y="315442"/>
                  <a:pt x="376414" y="313616"/>
                  <a:pt x="376586" y="312391"/>
                </a:cubicBezTo>
                <a:cubicBezTo>
                  <a:pt x="376758" y="311166"/>
                  <a:pt x="377186" y="310223"/>
                  <a:pt x="378139" y="310292"/>
                </a:cubicBezTo>
                <a:cubicBezTo>
                  <a:pt x="379091" y="310369"/>
                  <a:pt x="380223" y="313111"/>
                  <a:pt x="379614" y="313771"/>
                </a:cubicBezTo>
                <a:cubicBezTo>
                  <a:pt x="378919" y="314516"/>
                  <a:pt x="380111" y="315776"/>
                  <a:pt x="381407" y="315245"/>
                </a:cubicBezTo>
                <a:cubicBezTo>
                  <a:pt x="382710" y="314713"/>
                  <a:pt x="387333" y="312905"/>
                  <a:pt x="388680" y="312554"/>
                </a:cubicBezTo>
                <a:cubicBezTo>
                  <a:pt x="390507" y="312066"/>
                  <a:pt x="388226" y="307935"/>
                  <a:pt x="388818" y="307198"/>
                </a:cubicBezTo>
                <a:cubicBezTo>
                  <a:pt x="389375" y="306504"/>
                  <a:pt x="389915" y="307421"/>
                  <a:pt x="390619" y="306718"/>
                </a:cubicBezTo>
                <a:cubicBezTo>
                  <a:pt x="391322" y="306016"/>
                  <a:pt x="389177" y="305322"/>
                  <a:pt x="389521" y="303822"/>
                </a:cubicBezTo>
                <a:cubicBezTo>
                  <a:pt x="389769" y="302691"/>
                  <a:pt x="394607" y="301380"/>
                  <a:pt x="393278" y="300523"/>
                </a:cubicBezTo>
                <a:cubicBezTo>
                  <a:pt x="391948" y="299658"/>
                  <a:pt x="390156" y="302160"/>
                  <a:pt x="389092" y="302631"/>
                </a:cubicBezTo>
                <a:cubicBezTo>
                  <a:pt x="386681" y="303694"/>
                  <a:pt x="385507" y="301063"/>
                  <a:pt x="385583" y="299066"/>
                </a:cubicBezTo>
                <a:cubicBezTo>
                  <a:pt x="385626" y="298098"/>
                  <a:pt x="386939" y="294670"/>
                  <a:pt x="385789" y="294002"/>
                </a:cubicBezTo>
                <a:cubicBezTo>
                  <a:pt x="384194" y="293085"/>
                  <a:pt x="383928" y="297164"/>
                  <a:pt x="383680" y="297961"/>
                </a:cubicBezTo>
                <a:cubicBezTo>
                  <a:pt x="383294" y="299169"/>
                  <a:pt x="382265" y="300694"/>
                  <a:pt x="384031" y="303985"/>
                </a:cubicBezTo>
                <a:cubicBezTo>
                  <a:pt x="384983" y="305759"/>
                  <a:pt x="384495" y="311765"/>
                  <a:pt x="382642" y="312425"/>
                </a:cubicBezTo>
                <a:cubicBezTo>
                  <a:pt x="380669" y="313136"/>
                  <a:pt x="379803" y="309375"/>
                  <a:pt x="378877" y="307824"/>
                </a:cubicBezTo>
                <a:cubicBezTo>
                  <a:pt x="378722" y="307558"/>
                  <a:pt x="378559" y="307361"/>
                  <a:pt x="378388" y="307267"/>
                </a:cubicBezTo>
                <a:lnTo>
                  <a:pt x="378336" y="307241"/>
                </a:lnTo>
                <a:cubicBezTo>
                  <a:pt x="378259" y="307207"/>
                  <a:pt x="378182" y="307190"/>
                  <a:pt x="378096" y="307198"/>
                </a:cubicBezTo>
                <a:lnTo>
                  <a:pt x="378087" y="307198"/>
                </a:lnTo>
                <a:cubicBezTo>
                  <a:pt x="378001" y="307207"/>
                  <a:pt x="377915" y="307259"/>
                  <a:pt x="377830" y="307327"/>
                </a:cubicBezTo>
                <a:lnTo>
                  <a:pt x="377761" y="307387"/>
                </a:lnTo>
                <a:cubicBezTo>
                  <a:pt x="377667" y="307472"/>
                  <a:pt x="377581" y="307575"/>
                  <a:pt x="377478" y="307729"/>
                </a:cubicBezTo>
                <a:cubicBezTo>
                  <a:pt x="377324" y="307970"/>
                  <a:pt x="377075" y="308389"/>
                  <a:pt x="376870" y="308749"/>
                </a:cubicBezTo>
                <a:cubicBezTo>
                  <a:pt x="376724" y="309006"/>
                  <a:pt x="376432" y="309615"/>
                  <a:pt x="376063" y="310669"/>
                </a:cubicBezTo>
                <a:cubicBezTo>
                  <a:pt x="375831" y="311337"/>
                  <a:pt x="375411" y="311740"/>
                  <a:pt x="374665" y="311903"/>
                </a:cubicBezTo>
                <a:cubicBezTo>
                  <a:pt x="372649" y="312126"/>
                  <a:pt x="370616" y="312262"/>
                  <a:pt x="368541" y="312262"/>
                </a:cubicBezTo>
                <a:cubicBezTo>
                  <a:pt x="367743" y="312262"/>
                  <a:pt x="366945" y="312245"/>
                  <a:pt x="366156" y="312211"/>
                </a:cubicBezTo>
                <a:cubicBezTo>
                  <a:pt x="366491" y="313445"/>
                  <a:pt x="366843" y="314782"/>
                  <a:pt x="367297" y="315648"/>
                </a:cubicBezTo>
                <a:cubicBezTo>
                  <a:pt x="368387" y="317704"/>
                  <a:pt x="370470" y="319366"/>
                  <a:pt x="370119" y="320883"/>
                </a:cubicBezTo>
                <a:cubicBezTo>
                  <a:pt x="369767" y="322408"/>
                  <a:pt x="363403" y="323788"/>
                  <a:pt x="362879" y="322674"/>
                </a:cubicBezTo>
                <a:cubicBezTo>
                  <a:pt x="362228" y="321286"/>
                  <a:pt x="364483" y="318501"/>
                  <a:pt x="364303" y="317241"/>
                </a:cubicBezTo>
                <a:cubicBezTo>
                  <a:pt x="363978" y="314945"/>
                  <a:pt x="362819" y="313574"/>
                  <a:pt x="362965" y="311980"/>
                </a:cubicBezTo>
                <a:cubicBezTo>
                  <a:pt x="351738" y="310857"/>
                  <a:pt x="341479" y="306410"/>
                  <a:pt x="333211" y="299615"/>
                </a:cubicBezTo>
                <a:lnTo>
                  <a:pt x="305369" y="327430"/>
                </a:lnTo>
                <a:cubicBezTo>
                  <a:pt x="319101" y="339649"/>
                  <a:pt x="336376" y="347970"/>
                  <a:pt x="355452" y="350609"/>
                </a:cubicBezTo>
                <a:cubicBezTo>
                  <a:pt x="358145" y="348964"/>
                  <a:pt x="359251" y="346024"/>
                  <a:pt x="361379" y="347618"/>
                </a:cubicBezTo>
                <a:cubicBezTo>
                  <a:pt x="364767" y="350172"/>
                  <a:pt x="368850" y="346762"/>
                  <a:pt x="371552" y="346307"/>
                </a:cubicBezTo>
                <a:close/>
                <a:moveTo>
                  <a:pt x="374030" y="412589"/>
                </a:moveTo>
                <a:lnTo>
                  <a:pt x="374030" y="451869"/>
                </a:lnTo>
                <a:cubicBezTo>
                  <a:pt x="389949" y="451423"/>
                  <a:pt x="405406" y="449067"/>
                  <a:pt x="420176" y="445022"/>
                </a:cubicBezTo>
                <a:cubicBezTo>
                  <a:pt x="417105" y="442417"/>
                  <a:pt x="415707" y="438193"/>
                  <a:pt x="411908" y="436890"/>
                </a:cubicBezTo>
                <a:cubicBezTo>
                  <a:pt x="405371" y="434645"/>
                  <a:pt x="403613" y="430626"/>
                  <a:pt x="407147" y="424799"/>
                </a:cubicBezTo>
                <a:cubicBezTo>
                  <a:pt x="409060" y="421654"/>
                  <a:pt x="408305" y="420412"/>
                  <a:pt x="406066" y="417061"/>
                </a:cubicBezTo>
                <a:cubicBezTo>
                  <a:pt x="403339" y="412983"/>
                  <a:pt x="399813" y="411115"/>
                  <a:pt x="397257" y="410009"/>
                </a:cubicBezTo>
                <a:cubicBezTo>
                  <a:pt x="389683" y="411423"/>
                  <a:pt x="381939" y="412314"/>
                  <a:pt x="374030" y="412589"/>
                </a:cubicBezTo>
                <a:close/>
                <a:moveTo>
                  <a:pt x="392901" y="399667"/>
                </a:moveTo>
                <a:cubicBezTo>
                  <a:pt x="391614" y="398278"/>
                  <a:pt x="389006" y="398176"/>
                  <a:pt x="387162" y="398672"/>
                </a:cubicBezTo>
                <a:cubicBezTo>
                  <a:pt x="380772" y="400404"/>
                  <a:pt x="382908" y="395330"/>
                  <a:pt x="374030" y="396624"/>
                </a:cubicBezTo>
                <a:lnTo>
                  <a:pt x="374030" y="401620"/>
                </a:lnTo>
                <a:cubicBezTo>
                  <a:pt x="380437" y="401380"/>
                  <a:pt x="386733" y="400703"/>
                  <a:pt x="392901" y="399667"/>
                </a:cubicBezTo>
                <a:close/>
                <a:moveTo>
                  <a:pt x="538481" y="434105"/>
                </a:moveTo>
                <a:lnTo>
                  <a:pt x="510579" y="406230"/>
                </a:lnTo>
                <a:cubicBezTo>
                  <a:pt x="496197" y="419863"/>
                  <a:pt x="479848" y="431449"/>
                  <a:pt x="462016" y="440532"/>
                </a:cubicBezTo>
                <a:cubicBezTo>
                  <a:pt x="456140" y="444962"/>
                  <a:pt x="448961" y="448184"/>
                  <a:pt x="443532" y="450643"/>
                </a:cubicBezTo>
                <a:cubicBezTo>
                  <a:pt x="441259" y="451672"/>
                  <a:pt x="438797" y="453017"/>
                  <a:pt x="436215" y="453017"/>
                </a:cubicBezTo>
                <a:cubicBezTo>
                  <a:pt x="435383" y="453017"/>
                  <a:pt x="434663" y="452743"/>
                  <a:pt x="433943" y="452298"/>
                </a:cubicBezTo>
                <a:cubicBezTo>
                  <a:pt x="415029" y="458621"/>
                  <a:pt x="394915" y="462289"/>
                  <a:pt x="374030" y="462837"/>
                </a:cubicBezTo>
                <a:lnTo>
                  <a:pt x="374030" y="502101"/>
                </a:lnTo>
                <a:cubicBezTo>
                  <a:pt x="435864" y="500754"/>
                  <a:pt x="493874" y="476770"/>
                  <a:pt x="538481" y="434105"/>
                </a:cubicBezTo>
                <a:close/>
                <a:moveTo>
                  <a:pt x="483477" y="150112"/>
                </a:moveTo>
                <a:cubicBezTo>
                  <a:pt x="483425" y="150343"/>
                  <a:pt x="483305" y="150471"/>
                  <a:pt x="483159" y="150566"/>
                </a:cubicBezTo>
                <a:cubicBezTo>
                  <a:pt x="489636" y="157550"/>
                  <a:pt x="495460" y="165133"/>
                  <a:pt x="500590" y="173205"/>
                </a:cubicBezTo>
                <a:cubicBezTo>
                  <a:pt x="501186" y="172443"/>
                  <a:pt x="501662" y="171765"/>
                  <a:pt x="502491" y="172717"/>
                </a:cubicBezTo>
                <a:cubicBezTo>
                  <a:pt x="503882" y="174301"/>
                  <a:pt x="501041" y="177181"/>
                  <a:pt x="505158" y="176427"/>
                </a:cubicBezTo>
                <a:cubicBezTo>
                  <a:pt x="507640" y="175973"/>
                  <a:pt x="507131" y="179143"/>
                  <a:pt x="505124" y="180840"/>
                </a:cubicBezTo>
                <a:cubicBezTo>
                  <a:pt x="506394" y="183128"/>
                  <a:pt x="507621" y="185442"/>
                  <a:pt x="508780" y="187789"/>
                </a:cubicBezTo>
                <a:cubicBezTo>
                  <a:pt x="510230" y="188441"/>
                  <a:pt x="511326" y="189229"/>
                  <a:pt x="511549" y="190172"/>
                </a:cubicBezTo>
                <a:cubicBezTo>
                  <a:pt x="512203" y="192931"/>
                  <a:pt x="513469" y="195990"/>
                  <a:pt x="513779" y="199041"/>
                </a:cubicBezTo>
                <a:cubicBezTo>
                  <a:pt x="515743" y="203984"/>
                  <a:pt x="517474" y="209049"/>
                  <a:pt x="518944" y="214225"/>
                </a:cubicBezTo>
                <a:cubicBezTo>
                  <a:pt x="520966" y="212494"/>
                  <a:pt x="523250" y="213436"/>
                  <a:pt x="523487" y="216324"/>
                </a:cubicBezTo>
                <a:cubicBezTo>
                  <a:pt x="523730" y="219212"/>
                  <a:pt x="522813" y="222339"/>
                  <a:pt x="521552" y="224928"/>
                </a:cubicBezTo>
                <a:cubicBezTo>
                  <a:pt x="523308" y="233419"/>
                  <a:pt x="524409" y="242151"/>
                  <a:pt x="524714" y="251080"/>
                </a:cubicBezTo>
                <a:lnTo>
                  <a:pt x="564026" y="251080"/>
                </a:lnTo>
                <a:cubicBezTo>
                  <a:pt x="563313" y="225656"/>
                  <a:pt x="557610" y="200506"/>
                  <a:pt x="547393" y="177396"/>
                </a:cubicBezTo>
                <a:cubicBezTo>
                  <a:pt x="546613" y="178021"/>
                  <a:pt x="545565" y="178072"/>
                  <a:pt x="544246" y="179744"/>
                </a:cubicBezTo>
                <a:cubicBezTo>
                  <a:pt x="542258" y="182254"/>
                  <a:pt x="539038" y="179118"/>
                  <a:pt x="537273" y="176924"/>
                </a:cubicBezTo>
                <a:cubicBezTo>
                  <a:pt x="533981" y="172862"/>
                  <a:pt x="526227" y="161440"/>
                  <a:pt x="522736" y="160866"/>
                </a:cubicBezTo>
                <a:cubicBezTo>
                  <a:pt x="519816" y="160386"/>
                  <a:pt x="517639" y="156599"/>
                  <a:pt x="514570" y="155973"/>
                </a:cubicBezTo>
                <a:cubicBezTo>
                  <a:pt x="511505" y="155347"/>
                  <a:pt x="507679" y="153625"/>
                  <a:pt x="507185" y="150386"/>
                </a:cubicBezTo>
                <a:cubicBezTo>
                  <a:pt x="506661" y="147070"/>
                  <a:pt x="505454" y="145707"/>
                  <a:pt x="502045" y="145176"/>
                </a:cubicBezTo>
                <a:cubicBezTo>
                  <a:pt x="498194" y="144585"/>
                  <a:pt x="495508" y="143059"/>
                  <a:pt x="492797" y="140180"/>
                </a:cubicBezTo>
                <a:lnTo>
                  <a:pt x="483391" y="149581"/>
                </a:lnTo>
                <a:cubicBezTo>
                  <a:pt x="483468" y="149786"/>
                  <a:pt x="483511" y="149966"/>
                  <a:pt x="483477" y="150112"/>
                </a:cubicBezTo>
                <a:close/>
                <a:moveTo>
                  <a:pt x="508426" y="388570"/>
                </a:moveTo>
                <a:lnTo>
                  <a:pt x="510579" y="390720"/>
                </a:lnTo>
                <a:cubicBezTo>
                  <a:pt x="542573" y="356941"/>
                  <a:pt x="562653" y="311791"/>
                  <a:pt x="564026" y="262048"/>
                </a:cubicBezTo>
                <a:lnTo>
                  <a:pt x="524714" y="262048"/>
                </a:lnTo>
                <a:cubicBezTo>
                  <a:pt x="523361" y="300969"/>
                  <a:pt x="507689" y="336307"/>
                  <a:pt x="482799" y="362966"/>
                </a:cubicBezTo>
                <a:lnTo>
                  <a:pt x="496987" y="377138"/>
                </a:lnTo>
                <a:cubicBezTo>
                  <a:pt x="497089" y="376941"/>
                  <a:pt x="497181" y="376745"/>
                  <a:pt x="497278" y="376547"/>
                </a:cubicBezTo>
                <a:cubicBezTo>
                  <a:pt x="498451" y="374062"/>
                  <a:pt x="497947" y="370814"/>
                  <a:pt x="498141" y="368535"/>
                </a:cubicBezTo>
                <a:cubicBezTo>
                  <a:pt x="498262" y="367045"/>
                  <a:pt x="503674" y="367404"/>
                  <a:pt x="504062" y="369863"/>
                </a:cubicBezTo>
                <a:cubicBezTo>
                  <a:pt x="504387" y="371937"/>
                  <a:pt x="505458" y="373462"/>
                  <a:pt x="507340" y="378613"/>
                </a:cubicBezTo>
                <a:cubicBezTo>
                  <a:pt x="508693" y="382323"/>
                  <a:pt x="509338" y="385733"/>
                  <a:pt x="508426" y="388570"/>
                </a:cubicBezTo>
                <a:close/>
                <a:moveTo>
                  <a:pt x="478578" y="413077"/>
                </a:moveTo>
                <a:cubicBezTo>
                  <a:pt x="477541" y="415571"/>
                  <a:pt x="472283" y="420061"/>
                  <a:pt x="473193" y="421535"/>
                </a:cubicBezTo>
                <a:cubicBezTo>
                  <a:pt x="483802" y="414791"/>
                  <a:pt x="493724" y="407070"/>
                  <a:pt x="502825" y="398475"/>
                </a:cubicBezTo>
                <a:lnTo>
                  <a:pt x="475036" y="370720"/>
                </a:lnTo>
                <a:cubicBezTo>
                  <a:pt x="473098" y="372528"/>
                  <a:pt x="471099" y="374268"/>
                  <a:pt x="469067" y="375982"/>
                </a:cubicBezTo>
                <a:cubicBezTo>
                  <a:pt x="468586" y="379161"/>
                  <a:pt x="469023" y="381654"/>
                  <a:pt x="472935" y="382863"/>
                </a:cubicBezTo>
                <a:cubicBezTo>
                  <a:pt x="477155" y="384165"/>
                  <a:pt x="484197" y="388450"/>
                  <a:pt x="482713" y="392606"/>
                </a:cubicBezTo>
                <a:cubicBezTo>
                  <a:pt x="481049" y="396325"/>
                  <a:pt x="476932" y="401894"/>
                  <a:pt x="474942" y="405587"/>
                </a:cubicBezTo>
                <a:cubicBezTo>
                  <a:pt x="473252" y="408741"/>
                  <a:pt x="479831" y="410086"/>
                  <a:pt x="478578" y="413077"/>
                </a:cubicBezTo>
                <a:close/>
                <a:moveTo>
                  <a:pt x="485063" y="250583"/>
                </a:moveTo>
                <a:cubicBezTo>
                  <a:pt x="485005" y="250746"/>
                  <a:pt x="484901" y="250917"/>
                  <a:pt x="484780" y="251080"/>
                </a:cubicBezTo>
                <a:lnTo>
                  <a:pt x="513726" y="251080"/>
                </a:lnTo>
                <a:cubicBezTo>
                  <a:pt x="513576" y="246907"/>
                  <a:pt x="513222" y="242776"/>
                  <a:pt x="512727" y="238689"/>
                </a:cubicBezTo>
                <a:cubicBezTo>
                  <a:pt x="512494" y="239118"/>
                  <a:pt x="512242" y="239546"/>
                  <a:pt x="512048" y="239966"/>
                </a:cubicBezTo>
                <a:cubicBezTo>
                  <a:pt x="509886" y="244456"/>
                  <a:pt x="509561" y="241748"/>
                  <a:pt x="509716" y="239795"/>
                </a:cubicBezTo>
                <a:cubicBezTo>
                  <a:pt x="509920" y="237301"/>
                  <a:pt x="510870" y="234970"/>
                  <a:pt x="511801" y="232417"/>
                </a:cubicBezTo>
                <a:cubicBezTo>
                  <a:pt x="511578" y="231080"/>
                  <a:pt x="511335" y="229760"/>
                  <a:pt x="511069" y="228441"/>
                </a:cubicBezTo>
                <a:cubicBezTo>
                  <a:pt x="510201" y="229675"/>
                  <a:pt x="508950" y="230549"/>
                  <a:pt x="506986" y="231526"/>
                </a:cubicBezTo>
                <a:cubicBezTo>
                  <a:pt x="505711" y="232177"/>
                  <a:pt x="504498" y="235185"/>
                  <a:pt x="504028" y="236333"/>
                </a:cubicBezTo>
                <a:cubicBezTo>
                  <a:pt x="503470" y="237721"/>
                  <a:pt x="500289" y="236007"/>
                  <a:pt x="497671" y="237267"/>
                </a:cubicBezTo>
                <a:cubicBezTo>
                  <a:pt x="493084" y="239478"/>
                  <a:pt x="488380" y="239812"/>
                  <a:pt x="491735" y="244559"/>
                </a:cubicBezTo>
                <a:cubicBezTo>
                  <a:pt x="493879" y="247583"/>
                  <a:pt x="486600" y="246736"/>
                  <a:pt x="485063" y="250583"/>
                </a:cubicBezTo>
                <a:close/>
                <a:moveTo>
                  <a:pt x="475036" y="157926"/>
                </a:moveTo>
                <a:lnTo>
                  <a:pt x="447246" y="185690"/>
                </a:lnTo>
                <a:cubicBezTo>
                  <a:pt x="452023" y="190986"/>
                  <a:pt x="456269" y="196770"/>
                  <a:pt x="459914" y="202948"/>
                </a:cubicBezTo>
                <a:cubicBezTo>
                  <a:pt x="463183" y="203454"/>
                  <a:pt x="467643" y="204765"/>
                  <a:pt x="470516" y="208458"/>
                </a:cubicBezTo>
                <a:cubicBezTo>
                  <a:pt x="472549" y="211080"/>
                  <a:pt x="478416" y="216324"/>
                  <a:pt x="477515" y="218672"/>
                </a:cubicBezTo>
                <a:cubicBezTo>
                  <a:pt x="476966" y="220111"/>
                  <a:pt x="478192" y="221894"/>
                  <a:pt x="479531" y="222836"/>
                </a:cubicBezTo>
                <a:cubicBezTo>
                  <a:pt x="481581" y="224268"/>
                  <a:pt x="483030" y="224234"/>
                  <a:pt x="484154" y="222803"/>
                </a:cubicBezTo>
                <a:cubicBezTo>
                  <a:pt x="486203" y="220189"/>
                  <a:pt x="486494" y="216658"/>
                  <a:pt x="489214" y="214430"/>
                </a:cubicBezTo>
                <a:cubicBezTo>
                  <a:pt x="492540" y="211689"/>
                  <a:pt x="499363" y="219606"/>
                  <a:pt x="499353" y="221054"/>
                </a:cubicBezTo>
                <a:cubicBezTo>
                  <a:pt x="499344" y="222502"/>
                  <a:pt x="497583" y="222845"/>
                  <a:pt x="497079" y="225416"/>
                </a:cubicBezTo>
                <a:cubicBezTo>
                  <a:pt x="496395" y="228929"/>
                  <a:pt x="493374" y="233120"/>
                  <a:pt x="496808" y="234293"/>
                </a:cubicBezTo>
                <a:cubicBezTo>
                  <a:pt x="501807" y="235999"/>
                  <a:pt x="502442" y="234037"/>
                  <a:pt x="504843" y="230523"/>
                </a:cubicBezTo>
                <a:cubicBezTo>
                  <a:pt x="505948" y="228904"/>
                  <a:pt x="505711" y="226290"/>
                  <a:pt x="506899" y="224687"/>
                </a:cubicBezTo>
                <a:cubicBezTo>
                  <a:pt x="507655" y="223676"/>
                  <a:pt x="508780" y="223248"/>
                  <a:pt x="509784" y="222579"/>
                </a:cubicBezTo>
                <a:cubicBezTo>
                  <a:pt x="507907" y="214790"/>
                  <a:pt x="505415" y="207233"/>
                  <a:pt x="502336" y="199992"/>
                </a:cubicBezTo>
                <a:cubicBezTo>
                  <a:pt x="501599" y="199272"/>
                  <a:pt x="500740" y="198681"/>
                  <a:pt x="499669" y="198329"/>
                </a:cubicBezTo>
                <a:cubicBezTo>
                  <a:pt x="497879" y="197738"/>
                  <a:pt x="498888" y="196136"/>
                  <a:pt x="496541" y="195399"/>
                </a:cubicBezTo>
                <a:cubicBezTo>
                  <a:pt x="493845" y="194551"/>
                  <a:pt x="492802" y="193779"/>
                  <a:pt x="492550" y="189057"/>
                </a:cubicBezTo>
                <a:cubicBezTo>
                  <a:pt x="492351" y="185253"/>
                  <a:pt x="495770" y="190309"/>
                  <a:pt x="496619" y="189649"/>
                </a:cubicBezTo>
                <a:cubicBezTo>
                  <a:pt x="496798" y="189503"/>
                  <a:pt x="496958" y="189280"/>
                  <a:pt x="497123" y="189024"/>
                </a:cubicBezTo>
                <a:cubicBezTo>
                  <a:pt x="491129" y="177687"/>
                  <a:pt x="483691" y="167241"/>
                  <a:pt x="475036" y="157926"/>
                </a:cubicBezTo>
                <a:close/>
                <a:moveTo>
                  <a:pt x="441319" y="195622"/>
                </a:moveTo>
                <a:cubicBezTo>
                  <a:pt x="439998" y="195604"/>
                  <a:pt x="438909" y="195347"/>
                  <a:pt x="437949" y="194979"/>
                </a:cubicBezTo>
                <a:lnTo>
                  <a:pt x="428762" y="204148"/>
                </a:lnTo>
                <a:cubicBezTo>
                  <a:pt x="430520" y="204619"/>
                  <a:pt x="432467" y="203968"/>
                  <a:pt x="434663" y="204945"/>
                </a:cubicBezTo>
                <a:cubicBezTo>
                  <a:pt x="437108" y="206016"/>
                  <a:pt x="435915" y="198124"/>
                  <a:pt x="439654" y="198844"/>
                </a:cubicBezTo>
                <a:cubicBezTo>
                  <a:pt x="443472" y="199572"/>
                  <a:pt x="444449" y="202023"/>
                  <a:pt x="441293" y="203214"/>
                </a:cubicBezTo>
                <a:cubicBezTo>
                  <a:pt x="438763" y="204036"/>
                  <a:pt x="441919" y="206144"/>
                  <a:pt x="438857" y="207181"/>
                </a:cubicBezTo>
                <a:cubicBezTo>
                  <a:pt x="436069" y="208132"/>
                  <a:pt x="441122" y="210592"/>
                  <a:pt x="441079" y="211689"/>
                </a:cubicBezTo>
                <a:cubicBezTo>
                  <a:pt x="441027" y="213205"/>
                  <a:pt x="437271" y="213771"/>
                  <a:pt x="442914" y="215510"/>
                </a:cubicBezTo>
                <a:cubicBezTo>
                  <a:pt x="448550" y="217250"/>
                  <a:pt x="442931" y="210771"/>
                  <a:pt x="443789" y="209863"/>
                </a:cubicBezTo>
                <a:cubicBezTo>
                  <a:pt x="444836" y="208758"/>
                  <a:pt x="447846" y="211611"/>
                  <a:pt x="448678" y="210352"/>
                </a:cubicBezTo>
                <a:cubicBezTo>
                  <a:pt x="448987" y="209889"/>
                  <a:pt x="449545" y="209084"/>
                  <a:pt x="450231" y="208158"/>
                </a:cubicBezTo>
                <a:cubicBezTo>
                  <a:pt x="447597" y="203736"/>
                  <a:pt x="444613" y="199538"/>
                  <a:pt x="441319" y="195622"/>
                </a:cubicBezTo>
                <a:close/>
                <a:moveTo>
                  <a:pt x="426995" y="341397"/>
                </a:moveTo>
                <a:cubicBezTo>
                  <a:pt x="427063" y="343325"/>
                  <a:pt x="425116" y="341783"/>
                  <a:pt x="424524" y="342442"/>
                </a:cubicBezTo>
                <a:cubicBezTo>
                  <a:pt x="423933" y="343085"/>
                  <a:pt x="439981" y="350592"/>
                  <a:pt x="442503" y="351020"/>
                </a:cubicBezTo>
                <a:cubicBezTo>
                  <a:pt x="444227" y="351311"/>
                  <a:pt x="447512" y="352537"/>
                  <a:pt x="453319" y="351380"/>
                </a:cubicBezTo>
                <a:cubicBezTo>
                  <a:pt x="457212" y="350609"/>
                  <a:pt x="458293" y="352400"/>
                  <a:pt x="460112" y="352331"/>
                </a:cubicBezTo>
                <a:cubicBezTo>
                  <a:pt x="462702" y="352237"/>
                  <a:pt x="464383" y="348741"/>
                  <a:pt x="465884" y="346590"/>
                </a:cubicBezTo>
                <a:cubicBezTo>
                  <a:pt x="469864" y="340917"/>
                  <a:pt x="469109" y="340155"/>
                  <a:pt x="470164" y="339272"/>
                </a:cubicBezTo>
                <a:cubicBezTo>
                  <a:pt x="471511" y="338141"/>
                  <a:pt x="475422" y="346822"/>
                  <a:pt x="474925" y="352323"/>
                </a:cubicBezTo>
                <a:cubicBezTo>
                  <a:pt x="474839" y="353197"/>
                  <a:pt x="474736" y="354011"/>
                  <a:pt x="474616" y="354791"/>
                </a:cubicBezTo>
                <a:lnTo>
                  <a:pt x="475036" y="355211"/>
                </a:lnTo>
                <a:cubicBezTo>
                  <a:pt x="497947" y="330549"/>
                  <a:pt x="512388" y="297944"/>
                  <a:pt x="513726" y="262048"/>
                </a:cubicBezTo>
                <a:lnTo>
                  <a:pt x="483845" y="262048"/>
                </a:lnTo>
                <a:cubicBezTo>
                  <a:pt x="484875" y="263745"/>
                  <a:pt x="486658" y="265938"/>
                  <a:pt x="488535" y="269811"/>
                </a:cubicBezTo>
                <a:cubicBezTo>
                  <a:pt x="490048" y="272914"/>
                  <a:pt x="490940" y="277841"/>
                  <a:pt x="493476" y="278081"/>
                </a:cubicBezTo>
                <a:cubicBezTo>
                  <a:pt x="497569" y="278466"/>
                  <a:pt x="501778" y="281851"/>
                  <a:pt x="501899" y="284696"/>
                </a:cubicBezTo>
                <a:cubicBezTo>
                  <a:pt x="502142" y="290643"/>
                  <a:pt x="483674" y="292083"/>
                  <a:pt x="481246" y="291320"/>
                </a:cubicBezTo>
                <a:cubicBezTo>
                  <a:pt x="479205" y="290678"/>
                  <a:pt x="477850" y="290541"/>
                  <a:pt x="477713" y="293736"/>
                </a:cubicBezTo>
                <a:cubicBezTo>
                  <a:pt x="477558" y="297361"/>
                  <a:pt x="471039" y="297387"/>
                  <a:pt x="468474" y="299555"/>
                </a:cubicBezTo>
                <a:cubicBezTo>
                  <a:pt x="465593" y="301988"/>
                  <a:pt x="465276" y="306436"/>
                  <a:pt x="463346" y="309537"/>
                </a:cubicBezTo>
                <a:cubicBezTo>
                  <a:pt x="462188" y="311397"/>
                  <a:pt x="455369" y="317832"/>
                  <a:pt x="453507" y="319135"/>
                </a:cubicBezTo>
                <a:cubicBezTo>
                  <a:pt x="449064" y="322237"/>
                  <a:pt x="440701" y="322391"/>
                  <a:pt x="444527" y="324439"/>
                </a:cubicBezTo>
                <a:cubicBezTo>
                  <a:pt x="447254" y="325896"/>
                  <a:pt x="453448" y="326410"/>
                  <a:pt x="452666" y="324971"/>
                </a:cubicBezTo>
                <a:cubicBezTo>
                  <a:pt x="451775" y="323317"/>
                  <a:pt x="453138" y="323163"/>
                  <a:pt x="454185" y="324516"/>
                </a:cubicBezTo>
                <a:cubicBezTo>
                  <a:pt x="454991" y="325536"/>
                  <a:pt x="457899" y="323531"/>
                  <a:pt x="457839" y="321663"/>
                </a:cubicBezTo>
                <a:cubicBezTo>
                  <a:pt x="457779" y="319898"/>
                  <a:pt x="457393" y="317019"/>
                  <a:pt x="459031" y="316907"/>
                </a:cubicBezTo>
                <a:cubicBezTo>
                  <a:pt x="461690" y="316736"/>
                  <a:pt x="464486" y="313788"/>
                  <a:pt x="465807" y="314062"/>
                </a:cubicBezTo>
                <a:cubicBezTo>
                  <a:pt x="467308" y="314371"/>
                  <a:pt x="469341" y="317704"/>
                  <a:pt x="467814" y="327858"/>
                </a:cubicBezTo>
                <a:cubicBezTo>
                  <a:pt x="466304" y="338021"/>
                  <a:pt x="461450" y="345091"/>
                  <a:pt x="459511" y="348278"/>
                </a:cubicBezTo>
                <a:cubicBezTo>
                  <a:pt x="457419" y="351689"/>
                  <a:pt x="455326" y="349084"/>
                  <a:pt x="452521" y="347644"/>
                </a:cubicBezTo>
                <a:cubicBezTo>
                  <a:pt x="448953" y="345810"/>
                  <a:pt x="443575" y="345888"/>
                  <a:pt x="439818" y="344662"/>
                </a:cubicBezTo>
                <a:cubicBezTo>
                  <a:pt x="437828" y="344020"/>
                  <a:pt x="426935" y="339898"/>
                  <a:pt x="426995" y="341397"/>
                </a:cubicBezTo>
                <a:close/>
                <a:moveTo>
                  <a:pt x="614306" y="262048"/>
                </a:moveTo>
                <a:lnTo>
                  <a:pt x="575014" y="262048"/>
                </a:lnTo>
                <a:cubicBezTo>
                  <a:pt x="573622" y="314808"/>
                  <a:pt x="552315" y="362700"/>
                  <a:pt x="518342" y="398475"/>
                </a:cubicBezTo>
                <a:lnTo>
                  <a:pt x="546244" y="426350"/>
                </a:lnTo>
                <a:cubicBezTo>
                  <a:pt x="588960" y="381774"/>
                  <a:pt x="612967" y="323823"/>
                  <a:pt x="614306" y="262048"/>
                </a:cubicBezTo>
                <a:close/>
                <a:moveTo>
                  <a:pt x="546244" y="86787"/>
                </a:moveTo>
                <a:lnTo>
                  <a:pt x="517135" y="115870"/>
                </a:lnTo>
                <a:cubicBezTo>
                  <a:pt x="519802" y="120515"/>
                  <a:pt x="524811" y="126367"/>
                  <a:pt x="531876" y="133556"/>
                </a:cubicBezTo>
                <a:cubicBezTo>
                  <a:pt x="534776" y="136512"/>
                  <a:pt x="537855" y="139409"/>
                  <a:pt x="540440" y="142022"/>
                </a:cubicBezTo>
                <a:cubicBezTo>
                  <a:pt x="542918" y="144516"/>
                  <a:pt x="558793" y="164250"/>
                  <a:pt x="555724" y="167112"/>
                </a:cubicBezTo>
                <a:cubicBezTo>
                  <a:pt x="555501" y="167327"/>
                  <a:pt x="555258" y="167524"/>
                  <a:pt x="555021" y="167721"/>
                </a:cubicBezTo>
                <a:cubicBezTo>
                  <a:pt x="567371" y="193633"/>
                  <a:pt x="574233" y="222194"/>
                  <a:pt x="575004" y="251080"/>
                </a:cubicBezTo>
                <a:lnTo>
                  <a:pt x="614306" y="251080"/>
                </a:lnTo>
                <a:cubicBezTo>
                  <a:pt x="612967" y="189306"/>
                  <a:pt x="588960" y="131354"/>
                  <a:pt x="546244" y="86787"/>
                </a:cubicBezTo>
                <a:close/>
                <a:moveTo>
                  <a:pt x="374030" y="50292"/>
                </a:moveTo>
                <a:cubicBezTo>
                  <a:pt x="406872" y="51140"/>
                  <a:pt x="438402" y="59606"/>
                  <a:pt x="466605" y="74824"/>
                </a:cubicBezTo>
                <a:cubicBezTo>
                  <a:pt x="469238" y="74413"/>
                  <a:pt x="471837" y="74087"/>
                  <a:pt x="473578" y="73274"/>
                </a:cubicBezTo>
                <a:cubicBezTo>
                  <a:pt x="477078" y="71646"/>
                  <a:pt x="483956" y="75347"/>
                  <a:pt x="487274" y="77275"/>
                </a:cubicBezTo>
                <a:cubicBezTo>
                  <a:pt x="490305" y="79023"/>
                  <a:pt x="492652" y="81611"/>
                  <a:pt x="495983" y="83479"/>
                </a:cubicBezTo>
                <a:cubicBezTo>
                  <a:pt x="499387" y="85390"/>
                  <a:pt x="504857" y="90874"/>
                  <a:pt x="506060" y="96401"/>
                </a:cubicBezTo>
                <a:cubicBezTo>
                  <a:pt x="507272" y="101928"/>
                  <a:pt x="510778" y="101551"/>
                  <a:pt x="509027" y="103788"/>
                </a:cubicBezTo>
                <a:cubicBezTo>
                  <a:pt x="508154" y="104902"/>
                  <a:pt x="509493" y="105330"/>
                  <a:pt x="511166" y="106324"/>
                </a:cubicBezTo>
                <a:lnTo>
                  <a:pt x="538490" y="79032"/>
                </a:lnTo>
                <a:cubicBezTo>
                  <a:pt x="493874" y="36358"/>
                  <a:pt x="435864" y="12374"/>
                  <a:pt x="374030" y="11037"/>
                </a:cubicBezTo>
                <a:lnTo>
                  <a:pt x="374030" y="50292"/>
                </a:lnTo>
                <a:close/>
                <a:moveTo>
                  <a:pt x="374030" y="100540"/>
                </a:moveTo>
                <a:cubicBezTo>
                  <a:pt x="407387" y="101697"/>
                  <a:pt x="438094" y="113367"/>
                  <a:pt x="462994" y="132306"/>
                </a:cubicBezTo>
                <a:cubicBezTo>
                  <a:pt x="460181" y="128586"/>
                  <a:pt x="457332" y="124739"/>
                  <a:pt x="456011" y="123325"/>
                </a:cubicBezTo>
                <a:cubicBezTo>
                  <a:pt x="453601" y="120763"/>
                  <a:pt x="444578" y="117609"/>
                  <a:pt x="445488" y="116144"/>
                </a:cubicBezTo>
                <a:cubicBezTo>
                  <a:pt x="446388" y="114670"/>
                  <a:pt x="454416" y="121071"/>
                  <a:pt x="455823" y="119948"/>
                </a:cubicBezTo>
                <a:cubicBezTo>
                  <a:pt x="457513" y="118595"/>
                  <a:pt x="451792" y="111243"/>
                  <a:pt x="452221" y="110960"/>
                </a:cubicBezTo>
                <a:cubicBezTo>
                  <a:pt x="452812" y="110574"/>
                  <a:pt x="459589" y="117113"/>
                  <a:pt x="462916" y="122974"/>
                </a:cubicBezTo>
                <a:cubicBezTo>
                  <a:pt x="464306" y="125039"/>
                  <a:pt x="467994" y="123993"/>
                  <a:pt x="470868" y="125990"/>
                </a:cubicBezTo>
                <a:cubicBezTo>
                  <a:pt x="473398" y="127764"/>
                  <a:pt x="473569" y="130600"/>
                  <a:pt x="475697" y="132425"/>
                </a:cubicBezTo>
                <a:cubicBezTo>
                  <a:pt x="476040" y="132725"/>
                  <a:pt x="480543" y="135322"/>
                  <a:pt x="477927" y="135022"/>
                </a:cubicBezTo>
                <a:cubicBezTo>
                  <a:pt x="477172" y="134936"/>
                  <a:pt x="476014" y="133333"/>
                  <a:pt x="475148" y="134148"/>
                </a:cubicBezTo>
                <a:cubicBezTo>
                  <a:pt x="474607" y="134662"/>
                  <a:pt x="475474" y="137421"/>
                  <a:pt x="477026" y="140437"/>
                </a:cubicBezTo>
                <a:lnTo>
                  <a:pt x="490082" y="127387"/>
                </a:lnTo>
                <a:cubicBezTo>
                  <a:pt x="488186" y="123548"/>
                  <a:pt x="484446" y="118484"/>
                  <a:pt x="481838" y="117841"/>
                </a:cubicBezTo>
                <a:cubicBezTo>
                  <a:pt x="479145" y="117181"/>
                  <a:pt x="477489" y="119443"/>
                  <a:pt x="475637" y="120977"/>
                </a:cubicBezTo>
                <a:cubicBezTo>
                  <a:pt x="473784" y="122511"/>
                  <a:pt x="471468" y="123025"/>
                  <a:pt x="471177" y="121997"/>
                </a:cubicBezTo>
                <a:cubicBezTo>
                  <a:pt x="470851" y="120831"/>
                  <a:pt x="471554" y="117978"/>
                  <a:pt x="471417" y="116778"/>
                </a:cubicBezTo>
                <a:cubicBezTo>
                  <a:pt x="471228" y="115279"/>
                  <a:pt x="470053" y="114096"/>
                  <a:pt x="469658" y="112648"/>
                </a:cubicBezTo>
                <a:cubicBezTo>
                  <a:pt x="468723" y="109238"/>
                  <a:pt x="470113" y="105433"/>
                  <a:pt x="468037" y="103170"/>
                </a:cubicBezTo>
                <a:cubicBezTo>
                  <a:pt x="465756" y="100686"/>
                  <a:pt x="464229" y="96924"/>
                  <a:pt x="462445" y="94071"/>
                </a:cubicBezTo>
                <a:cubicBezTo>
                  <a:pt x="460497" y="90960"/>
                  <a:pt x="456989" y="86153"/>
                  <a:pt x="456783" y="82074"/>
                </a:cubicBezTo>
                <a:cubicBezTo>
                  <a:pt x="431352" y="69229"/>
                  <a:pt x="403244" y="62057"/>
                  <a:pt x="374030" y="61260"/>
                </a:cubicBezTo>
                <a:lnTo>
                  <a:pt x="374030" y="100540"/>
                </a:lnTo>
                <a:close/>
                <a:moveTo>
                  <a:pt x="374030" y="150797"/>
                </a:moveTo>
                <a:cubicBezTo>
                  <a:pt x="399127" y="152083"/>
                  <a:pt x="421951" y="162134"/>
                  <a:pt x="439483" y="177935"/>
                </a:cubicBezTo>
                <a:lnTo>
                  <a:pt x="467283" y="150172"/>
                </a:lnTo>
                <a:cubicBezTo>
                  <a:pt x="442588" y="127284"/>
                  <a:pt x="409960" y="112854"/>
                  <a:pt x="374030" y="111517"/>
                </a:cubicBezTo>
                <a:lnTo>
                  <a:pt x="374030" y="150797"/>
                </a:lnTo>
                <a:close/>
                <a:moveTo>
                  <a:pt x="374030" y="201140"/>
                </a:moveTo>
                <a:cubicBezTo>
                  <a:pt x="377770" y="201509"/>
                  <a:pt x="381449" y="202263"/>
                  <a:pt x="385034" y="203368"/>
                </a:cubicBezTo>
                <a:cubicBezTo>
                  <a:pt x="385969" y="201080"/>
                  <a:pt x="388311" y="199940"/>
                  <a:pt x="390232" y="198638"/>
                </a:cubicBezTo>
                <a:cubicBezTo>
                  <a:pt x="392505" y="197095"/>
                  <a:pt x="394152" y="195356"/>
                  <a:pt x="393826" y="199546"/>
                </a:cubicBezTo>
                <a:cubicBezTo>
                  <a:pt x="393526" y="202494"/>
                  <a:pt x="392299" y="204276"/>
                  <a:pt x="390773" y="205476"/>
                </a:cubicBezTo>
                <a:cubicBezTo>
                  <a:pt x="394624" y="207156"/>
                  <a:pt x="398286" y="209246"/>
                  <a:pt x="401692" y="211766"/>
                </a:cubicBezTo>
                <a:cubicBezTo>
                  <a:pt x="402438" y="212322"/>
                  <a:pt x="403167" y="212905"/>
                  <a:pt x="403888" y="213496"/>
                </a:cubicBezTo>
                <a:lnTo>
                  <a:pt x="407662" y="209726"/>
                </a:lnTo>
                <a:cubicBezTo>
                  <a:pt x="407627" y="209597"/>
                  <a:pt x="407593" y="209469"/>
                  <a:pt x="407593" y="209306"/>
                </a:cubicBezTo>
                <a:cubicBezTo>
                  <a:pt x="407662" y="207164"/>
                  <a:pt x="410767" y="204610"/>
                  <a:pt x="414352" y="203042"/>
                </a:cubicBezTo>
                <a:lnTo>
                  <a:pt x="426608" y="190798"/>
                </a:lnTo>
                <a:cubicBezTo>
                  <a:pt x="426334" y="190738"/>
                  <a:pt x="426034" y="190686"/>
                  <a:pt x="425682" y="190643"/>
                </a:cubicBezTo>
                <a:cubicBezTo>
                  <a:pt x="424036" y="190438"/>
                  <a:pt x="421694" y="193848"/>
                  <a:pt x="420090" y="192905"/>
                </a:cubicBezTo>
                <a:cubicBezTo>
                  <a:pt x="418280" y="191851"/>
                  <a:pt x="425502" y="185493"/>
                  <a:pt x="428728" y="186719"/>
                </a:cubicBezTo>
                <a:cubicBezTo>
                  <a:pt x="429165" y="186881"/>
                  <a:pt x="429645" y="187070"/>
                  <a:pt x="430142" y="187267"/>
                </a:cubicBezTo>
                <a:lnTo>
                  <a:pt x="431703" y="185707"/>
                </a:lnTo>
                <a:cubicBezTo>
                  <a:pt x="416179" y="171877"/>
                  <a:pt x="396108" y="163051"/>
                  <a:pt x="374030" y="161783"/>
                </a:cubicBezTo>
                <a:lnTo>
                  <a:pt x="374030" y="201140"/>
                </a:lnTo>
                <a:close/>
                <a:moveTo>
                  <a:pt x="368541" y="211834"/>
                </a:moveTo>
                <a:cubicBezTo>
                  <a:pt x="363934" y="211834"/>
                  <a:pt x="359466" y="212520"/>
                  <a:pt x="355177" y="213856"/>
                </a:cubicBezTo>
                <a:cubicBezTo>
                  <a:pt x="354611" y="214474"/>
                  <a:pt x="354182" y="214988"/>
                  <a:pt x="354508" y="215450"/>
                </a:cubicBezTo>
                <a:cubicBezTo>
                  <a:pt x="355589" y="217027"/>
                  <a:pt x="358883" y="213719"/>
                  <a:pt x="359320" y="216762"/>
                </a:cubicBezTo>
                <a:cubicBezTo>
                  <a:pt x="359646" y="218972"/>
                  <a:pt x="355675" y="217344"/>
                  <a:pt x="356035" y="218972"/>
                </a:cubicBezTo>
                <a:cubicBezTo>
                  <a:pt x="356326" y="220274"/>
                  <a:pt x="359080" y="219735"/>
                  <a:pt x="359148" y="221526"/>
                </a:cubicBezTo>
                <a:cubicBezTo>
                  <a:pt x="359208" y="223171"/>
                  <a:pt x="357484" y="226401"/>
                  <a:pt x="356155" y="227250"/>
                </a:cubicBezTo>
                <a:cubicBezTo>
                  <a:pt x="354388" y="228381"/>
                  <a:pt x="344970" y="229623"/>
                  <a:pt x="344069" y="231808"/>
                </a:cubicBezTo>
                <a:cubicBezTo>
                  <a:pt x="343280" y="233719"/>
                  <a:pt x="342457" y="235442"/>
                  <a:pt x="340981" y="237010"/>
                </a:cubicBezTo>
                <a:cubicBezTo>
                  <a:pt x="339378" y="238698"/>
                  <a:pt x="331821" y="243179"/>
                  <a:pt x="331804" y="244345"/>
                </a:cubicBezTo>
                <a:cubicBezTo>
                  <a:pt x="331761" y="247096"/>
                  <a:pt x="335432" y="243591"/>
                  <a:pt x="336452" y="242511"/>
                </a:cubicBezTo>
                <a:cubicBezTo>
                  <a:pt x="338074" y="240797"/>
                  <a:pt x="340304" y="240806"/>
                  <a:pt x="342732" y="239418"/>
                </a:cubicBezTo>
                <a:cubicBezTo>
                  <a:pt x="346076" y="237515"/>
                  <a:pt x="347363" y="244174"/>
                  <a:pt x="343778" y="244413"/>
                </a:cubicBezTo>
                <a:cubicBezTo>
                  <a:pt x="341539" y="244567"/>
                  <a:pt x="339652" y="250849"/>
                  <a:pt x="336144" y="249640"/>
                </a:cubicBezTo>
                <a:cubicBezTo>
                  <a:pt x="335261" y="249332"/>
                  <a:pt x="332765" y="247789"/>
                  <a:pt x="332224" y="249384"/>
                </a:cubicBezTo>
                <a:cubicBezTo>
                  <a:pt x="331649" y="251080"/>
                  <a:pt x="337439" y="251346"/>
                  <a:pt x="339258" y="252546"/>
                </a:cubicBezTo>
                <a:cubicBezTo>
                  <a:pt x="343880" y="255596"/>
                  <a:pt x="335749" y="255382"/>
                  <a:pt x="334445" y="256213"/>
                </a:cubicBezTo>
                <a:cubicBezTo>
                  <a:pt x="333159" y="257035"/>
                  <a:pt x="333794" y="258809"/>
                  <a:pt x="335552" y="258090"/>
                </a:cubicBezTo>
                <a:cubicBezTo>
                  <a:pt x="337251" y="257387"/>
                  <a:pt x="339558" y="255613"/>
                  <a:pt x="340612" y="258493"/>
                </a:cubicBezTo>
                <a:cubicBezTo>
                  <a:pt x="342037" y="262391"/>
                  <a:pt x="334188" y="276615"/>
                  <a:pt x="331907" y="275116"/>
                </a:cubicBezTo>
                <a:cubicBezTo>
                  <a:pt x="330663" y="274302"/>
                  <a:pt x="329377" y="275459"/>
                  <a:pt x="328210" y="275956"/>
                </a:cubicBezTo>
                <a:cubicBezTo>
                  <a:pt x="329771" y="279186"/>
                  <a:pt x="331735" y="282185"/>
                  <a:pt x="333991" y="284936"/>
                </a:cubicBezTo>
                <a:cubicBezTo>
                  <a:pt x="335535" y="282391"/>
                  <a:pt x="337971" y="278792"/>
                  <a:pt x="339000" y="278767"/>
                </a:cubicBezTo>
                <a:cubicBezTo>
                  <a:pt x="340458" y="278724"/>
                  <a:pt x="339969" y="277576"/>
                  <a:pt x="340518" y="276547"/>
                </a:cubicBezTo>
                <a:cubicBezTo>
                  <a:pt x="341196" y="275305"/>
                  <a:pt x="342928" y="276607"/>
                  <a:pt x="343049" y="274911"/>
                </a:cubicBezTo>
                <a:cubicBezTo>
                  <a:pt x="343168" y="273222"/>
                  <a:pt x="347492" y="270797"/>
                  <a:pt x="347989" y="268313"/>
                </a:cubicBezTo>
                <a:cubicBezTo>
                  <a:pt x="348246" y="266976"/>
                  <a:pt x="346651" y="265647"/>
                  <a:pt x="347311" y="264542"/>
                </a:cubicBezTo>
                <a:cubicBezTo>
                  <a:pt x="348118" y="263196"/>
                  <a:pt x="348701" y="262991"/>
                  <a:pt x="349568" y="262700"/>
                </a:cubicBezTo>
                <a:cubicBezTo>
                  <a:pt x="350433" y="262400"/>
                  <a:pt x="352484" y="264439"/>
                  <a:pt x="353110" y="263557"/>
                </a:cubicBezTo>
                <a:cubicBezTo>
                  <a:pt x="353736" y="262674"/>
                  <a:pt x="356789" y="263351"/>
                  <a:pt x="359122" y="264825"/>
                </a:cubicBezTo>
                <a:cubicBezTo>
                  <a:pt x="360186" y="265501"/>
                  <a:pt x="362253" y="264722"/>
                  <a:pt x="363523" y="266521"/>
                </a:cubicBezTo>
                <a:cubicBezTo>
                  <a:pt x="365281" y="268998"/>
                  <a:pt x="363437" y="269212"/>
                  <a:pt x="363754" y="269761"/>
                </a:cubicBezTo>
                <a:cubicBezTo>
                  <a:pt x="364063" y="270309"/>
                  <a:pt x="364826" y="269452"/>
                  <a:pt x="365289" y="269906"/>
                </a:cubicBezTo>
                <a:cubicBezTo>
                  <a:pt x="366276" y="270866"/>
                  <a:pt x="360709" y="274123"/>
                  <a:pt x="361344" y="275896"/>
                </a:cubicBezTo>
                <a:cubicBezTo>
                  <a:pt x="361970" y="277661"/>
                  <a:pt x="356627" y="286402"/>
                  <a:pt x="355160" y="287790"/>
                </a:cubicBezTo>
                <a:cubicBezTo>
                  <a:pt x="353144" y="289624"/>
                  <a:pt x="349816" y="287576"/>
                  <a:pt x="348504" y="287953"/>
                </a:cubicBezTo>
                <a:cubicBezTo>
                  <a:pt x="347088" y="288355"/>
                  <a:pt x="346814" y="289563"/>
                  <a:pt x="344635" y="289033"/>
                </a:cubicBezTo>
                <a:cubicBezTo>
                  <a:pt x="342954" y="288629"/>
                  <a:pt x="340939" y="289307"/>
                  <a:pt x="339077" y="290189"/>
                </a:cubicBezTo>
                <a:cubicBezTo>
                  <a:pt x="346952" y="297096"/>
                  <a:pt x="357261" y="301303"/>
                  <a:pt x="368540" y="301303"/>
                </a:cubicBezTo>
                <a:cubicBezTo>
                  <a:pt x="370968" y="301303"/>
                  <a:pt x="373343" y="301081"/>
                  <a:pt x="375660" y="300703"/>
                </a:cubicBezTo>
                <a:cubicBezTo>
                  <a:pt x="377109" y="298843"/>
                  <a:pt x="377709" y="296556"/>
                  <a:pt x="378018" y="294217"/>
                </a:cubicBezTo>
                <a:cubicBezTo>
                  <a:pt x="378199" y="292948"/>
                  <a:pt x="377976" y="291303"/>
                  <a:pt x="378645" y="290172"/>
                </a:cubicBezTo>
                <a:cubicBezTo>
                  <a:pt x="379219" y="289212"/>
                  <a:pt x="382873" y="284722"/>
                  <a:pt x="384331" y="284782"/>
                </a:cubicBezTo>
                <a:cubicBezTo>
                  <a:pt x="385609" y="284833"/>
                  <a:pt x="386484" y="285956"/>
                  <a:pt x="388328" y="285382"/>
                </a:cubicBezTo>
                <a:cubicBezTo>
                  <a:pt x="391905" y="284259"/>
                  <a:pt x="394118" y="285210"/>
                  <a:pt x="394152" y="286753"/>
                </a:cubicBezTo>
                <a:cubicBezTo>
                  <a:pt x="394204" y="288904"/>
                  <a:pt x="389649" y="288287"/>
                  <a:pt x="389838" y="289495"/>
                </a:cubicBezTo>
                <a:cubicBezTo>
                  <a:pt x="389958" y="290343"/>
                  <a:pt x="393260" y="291620"/>
                  <a:pt x="394341" y="290386"/>
                </a:cubicBezTo>
                <a:cubicBezTo>
                  <a:pt x="396365" y="288107"/>
                  <a:pt x="396065" y="285116"/>
                  <a:pt x="395542" y="284465"/>
                </a:cubicBezTo>
                <a:cubicBezTo>
                  <a:pt x="394109" y="282657"/>
                  <a:pt x="394195" y="281911"/>
                  <a:pt x="396254" y="282614"/>
                </a:cubicBezTo>
                <a:cubicBezTo>
                  <a:pt x="397523" y="283051"/>
                  <a:pt x="397514" y="278047"/>
                  <a:pt x="398724" y="276128"/>
                </a:cubicBezTo>
                <a:cubicBezTo>
                  <a:pt x="400371" y="273548"/>
                  <a:pt x="395679" y="275356"/>
                  <a:pt x="393723" y="275630"/>
                </a:cubicBezTo>
                <a:cubicBezTo>
                  <a:pt x="391879" y="275887"/>
                  <a:pt x="390352" y="271954"/>
                  <a:pt x="390310" y="270574"/>
                </a:cubicBezTo>
                <a:cubicBezTo>
                  <a:pt x="390275" y="269580"/>
                  <a:pt x="393809" y="274088"/>
                  <a:pt x="395593" y="274182"/>
                </a:cubicBezTo>
                <a:cubicBezTo>
                  <a:pt x="397609" y="274285"/>
                  <a:pt x="399993" y="271946"/>
                  <a:pt x="400019" y="270232"/>
                </a:cubicBezTo>
                <a:cubicBezTo>
                  <a:pt x="400062" y="268518"/>
                  <a:pt x="396176" y="268287"/>
                  <a:pt x="395585" y="266204"/>
                </a:cubicBezTo>
                <a:cubicBezTo>
                  <a:pt x="395259" y="265064"/>
                  <a:pt x="398741" y="266196"/>
                  <a:pt x="398475" y="265073"/>
                </a:cubicBezTo>
                <a:cubicBezTo>
                  <a:pt x="398252" y="264088"/>
                  <a:pt x="398827" y="261714"/>
                  <a:pt x="396631" y="260772"/>
                </a:cubicBezTo>
                <a:cubicBezTo>
                  <a:pt x="394444" y="259838"/>
                  <a:pt x="392437" y="252837"/>
                  <a:pt x="390686" y="252357"/>
                </a:cubicBezTo>
                <a:cubicBezTo>
                  <a:pt x="389134" y="251937"/>
                  <a:pt x="387839" y="254036"/>
                  <a:pt x="386887" y="254807"/>
                </a:cubicBezTo>
                <a:cubicBezTo>
                  <a:pt x="385944" y="255570"/>
                  <a:pt x="384434" y="254251"/>
                  <a:pt x="385223" y="253522"/>
                </a:cubicBezTo>
                <a:cubicBezTo>
                  <a:pt x="386347" y="252477"/>
                  <a:pt x="388954" y="250232"/>
                  <a:pt x="389495" y="248467"/>
                </a:cubicBezTo>
                <a:cubicBezTo>
                  <a:pt x="390404" y="245501"/>
                  <a:pt x="394220" y="248621"/>
                  <a:pt x="393543" y="244482"/>
                </a:cubicBezTo>
                <a:cubicBezTo>
                  <a:pt x="392814" y="240000"/>
                  <a:pt x="388988" y="240866"/>
                  <a:pt x="390764" y="238707"/>
                </a:cubicBezTo>
                <a:cubicBezTo>
                  <a:pt x="392582" y="236513"/>
                  <a:pt x="391227" y="232940"/>
                  <a:pt x="387531" y="233651"/>
                </a:cubicBezTo>
                <a:cubicBezTo>
                  <a:pt x="385824" y="233977"/>
                  <a:pt x="384031" y="231200"/>
                  <a:pt x="383851" y="228801"/>
                </a:cubicBezTo>
                <a:cubicBezTo>
                  <a:pt x="383739" y="227481"/>
                  <a:pt x="379948" y="227687"/>
                  <a:pt x="380094" y="226290"/>
                </a:cubicBezTo>
                <a:cubicBezTo>
                  <a:pt x="380394" y="223436"/>
                  <a:pt x="376114" y="223137"/>
                  <a:pt x="373498" y="223334"/>
                </a:cubicBezTo>
                <a:cubicBezTo>
                  <a:pt x="370882" y="223522"/>
                  <a:pt x="365821" y="219495"/>
                  <a:pt x="365255" y="218509"/>
                </a:cubicBezTo>
                <a:cubicBezTo>
                  <a:pt x="364698" y="217515"/>
                  <a:pt x="361061" y="219383"/>
                  <a:pt x="362262" y="215545"/>
                </a:cubicBezTo>
                <a:cubicBezTo>
                  <a:pt x="363445" y="211766"/>
                  <a:pt x="367031" y="216230"/>
                  <a:pt x="368540" y="215142"/>
                </a:cubicBezTo>
                <a:cubicBezTo>
                  <a:pt x="370171" y="213977"/>
                  <a:pt x="369664" y="212785"/>
                  <a:pt x="369398" y="211868"/>
                </a:cubicBezTo>
                <a:cubicBezTo>
                  <a:pt x="369107" y="211860"/>
                  <a:pt x="368823" y="211834"/>
                  <a:pt x="368540" y="211834"/>
                </a:cubicBezTo>
                <a:close/>
                <a:moveTo>
                  <a:pt x="198590" y="79032"/>
                </a:moveTo>
                <a:lnTo>
                  <a:pt x="226492" y="106907"/>
                </a:lnTo>
                <a:cubicBezTo>
                  <a:pt x="262302" y="72965"/>
                  <a:pt x="310241" y="51671"/>
                  <a:pt x="363051" y="50292"/>
                </a:cubicBezTo>
                <a:lnTo>
                  <a:pt x="363051" y="11037"/>
                </a:lnTo>
                <a:cubicBezTo>
                  <a:pt x="301217" y="12374"/>
                  <a:pt x="243209" y="36358"/>
                  <a:pt x="198590" y="79032"/>
                </a:cubicBezTo>
                <a:close/>
                <a:moveTo>
                  <a:pt x="122766" y="251080"/>
                </a:moveTo>
                <a:lnTo>
                  <a:pt x="162068" y="251080"/>
                </a:lnTo>
                <a:cubicBezTo>
                  <a:pt x="163449" y="198320"/>
                  <a:pt x="184763" y="150429"/>
                  <a:pt x="218729" y="114662"/>
                </a:cubicBezTo>
                <a:lnTo>
                  <a:pt x="190827" y="86787"/>
                </a:lnTo>
                <a:cubicBezTo>
                  <a:pt x="148121" y="131354"/>
                  <a:pt x="124113" y="189306"/>
                  <a:pt x="122766" y="251080"/>
                </a:cubicBezTo>
                <a:close/>
              </a:path>
            </a:pathLst>
          </a:custGeom>
          <a:solidFill>
            <a:schemeClr val="bg1"/>
          </a:solidFill>
          <a:ln w="48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7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D9051A5-79F1-D44C-4370-D119382D81F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8892" y="0"/>
            <a:ext cx="6497708" cy="5715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a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7B5D4E-8A94-9134-9ABA-C1FCD06A3D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7425" y="342900"/>
            <a:ext cx="4283075" cy="21717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Section slide with picture: click to edit section slide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15CBB5-AA90-F9C9-64C5-D33E184791E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37425" y="2743200"/>
            <a:ext cx="4265683" cy="29718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section slide text/subtitle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1E15B4B-EA18-9AC1-2380-546DFB07B6E2}"/>
              </a:ext>
            </a:extLst>
          </p:cNvPr>
          <p:cNvSpPr/>
          <p:nvPr userDrawn="1"/>
        </p:nvSpPr>
        <p:spPr>
          <a:xfrm>
            <a:off x="571500" y="6181103"/>
            <a:ext cx="452230" cy="377210"/>
          </a:xfrm>
          <a:custGeom>
            <a:avLst/>
            <a:gdLst>
              <a:gd name="connsiteX0" fmla="*/ 586884 w 736968"/>
              <a:gd name="connsiteY0" fmla="*/ 559057 h 614713"/>
              <a:gd name="connsiteX1" fmla="*/ 587869 w 736968"/>
              <a:gd name="connsiteY1" fmla="*/ 559556 h 614713"/>
              <a:gd name="connsiteX2" fmla="*/ 540711 w 736968"/>
              <a:gd name="connsiteY2" fmla="*/ 587411 h 614713"/>
              <a:gd name="connsiteX3" fmla="*/ 503480 w 736968"/>
              <a:gd name="connsiteY3" fmla="*/ 590061 h 614713"/>
              <a:gd name="connsiteX4" fmla="*/ 450805 w 736968"/>
              <a:gd name="connsiteY4" fmla="*/ 569540 h 614713"/>
              <a:gd name="connsiteX5" fmla="*/ 422114 w 736968"/>
              <a:gd name="connsiteY5" fmla="*/ 550259 h 614713"/>
              <a:gd name="connsiteX6" fmla="*/ 386381 w 736968"/>
              <a:gd name="connsiteY6" fmla="*/ 543521 h 614713"/>
              <a:gd name="connsiteX7" fmla="*/ 385772 w 736968"/>
              <a:gd name="connsiteY7" fmla="*/ 548099 h 614713"/>
              <a:gd name="connsiteX8" fmla="*/ 433943 w 736968"/>
              <a:gd name="connsiteY8" fmla="*/ 578037 h 614713"/>
              <a:gd name="connsiteX9" fmla="*/ 462359 w 736968"/>
              <a:gd name="connsiteY9" fmla="*/ 603058 h 614713"/>
              <a:gd name="connsiteX10" fmla="*/ 448738 w 736968"/>
              <a:gd name="connsiteY10" fmla="*/ 614714 h 614713"/>
              <a:gd name="connsiteX11" fmla="*/ 433814 w 736968"/>
              <a:gd name="connsiteY11" fmla="*/ 598553 h 614713"/>
              <a:gd name="connsiteX12" fmla="*/ 371602 w 736968"/>
              <a:gd name="connsiteY12" fmla="*/ 550414 h 614713"/>
              <a:gd name="connsiteX13" fmla="*/ 368540 w 736968"/>
              <a:gd name="connsiteY13" fmla="*/ 549256 h 614713"/>
              <a:gd name="connsiteX14" fmla="*/ 365479 w 736968"/>
              <a:gd name="connsiteY14" fmla="*/ 550414 h 614713"/>
              <a:gd name="connsiteX15" fmla="*/ 303259 w 736968"/>
              <a:gd name="connsiteY15" fmla="*/ 598553 h 614713"/>
              <a:gd name="connsiteX16" fmla="*/ 288343 w 736968"/>
              <a:gd name="connsiteY16" fmla="*/ 614714 h 614713"/>
              <a:gd name="connsiteX17" fmla="*/ 274713 w 736968"/>
              <a:gd name="connsiteY17" fmla="*/ 603058 h 614713"/>
              <a:gd name="connsiteX18" fmla="*/ 303139 w 736968"/>
              <a:gd name="connsiteY18" fmla="*/ 578037 h 614713"/>
              <a:gd name="connsiteX19" fmla="*/ 351309 w 736968"/>
              <a:gd name="connsiteY19" fmla="*/ 548099 h 614713"/>
              <a:gd name="connsiteX20" fmla="*/ 350700 w 736968"/>
              <a:gd name="connsiteY20" fmla="*/ 543521 h 614713"/>
              <a:gd name="connsiteX21" fmla="*/ 314967 w 736968"/>
              <a:gd name="connsiteY21" fmla="*/ 550259 h 614713"/>
              <a:gd name="connsiteX22" fmla="*/ 286267 w 736968"/>
              <a:gd name="connsiteY22" fmla="*/ 569540 h 614713"/>
              <a:gd name="connsiteX23" fmla="*/ 233594 w 736968"/>
              <a:gd name="connsiteY23" fmla="*/ 590061 h 614713"/>
              <a:gd name="connsiteX24" fmla="*/ 196368 w 736968"/>
              <a:gd name="connsiteY24" fmla="*/ 587411 h 614713"/>
              <a:gd name="connsiteX25" fmla="*/ 149168 w 736968"/>
              <a:gd name="connsiteY25" fmla="*/ 559498 h 614713"/>
              <a:gd name="connsiteX26" fmla="*/ 150197 w 736968"/>
              <a:gd name="connsiteY26" fmla="*/ 559057 h 614713"/>
              <a:gd name="connsiteX27" fmla="*/ 153148 w 736968"/>
              <a:gd name="connsiteY27" fmla="*/ 560500 h 614713"/>
              <a:gd name="connsiteX28" fmla="*/ 215727 w 736968"/>
              <a:gd name="connsiteY28" fmla="*/ 567791 h 614713"/>
              <a:gd name="connsiteX29" fmla="*/ 257919 w 736968"/>
              <a:gd name="connsiteY29" fmla="*/ 553190 h 614713"/>
              <a:gd name="connsiteX30" fmla="*/ 287605 w 736968"/>
              <a:gd name="connsiteY30" fmla="*/ 541036 h 614713"/>
              <a:gd name="connsiteX31" fmla="*/ 367185 w 736968"/>
              <a:gd name="connsiteY31" fmla="*/ 539248 h 614713"/>
              <a:gd name="connsiteX32" fmla="*/ 368541 w 736968"/>
              <a:gd name="connsiteY32" fmla="*/ 539485 h 614713"/>
              <a:gd name="connsiteX33" fmla="*/ 369896 w 736968"/>
              <a:gd name="connsiteY33" fmla="*/ 539248 h 614713"/>
              <a:gd name="connsiteX34" fmla="*/ 449476 w 736968"/>
              <a:gd name="connsiteY34" fmla="*/ 541036 h 614713"/>
              <a:gd name="connsiteX35" fmla="*/ 479162 w 736968"/>
              <a:gd name="connsiteY35" fmla="*/ 553190 h 614713"/>
              <a:gd name="connsiteX36" fmla="*/ 521354 w 736968"/>
              <a:gd name="connsiteY36" fmla="*/ 567791 h 614713"/>
              <a:gd name="connsiteX37" fmla="*/ 583936 w 736968"/>
              <a:gd name="connsiteY37" fmla="*/ 560500 h 614713"/>
              <a:gd name="connsiteX38" fmla="*/ 586884 w 736968"/>
              <a:gd name="connsiteY38" fmla="*/ 559057 h 614713"/>
              <a:gd name="connsiteX39" fmla="*/ 649912 w 736968"/>
              <a:gd name="connsiteY39" fmla="*/ 501893 h 614713"/>
              <a:gd name="connsiteX40" fmla="*/ 621647 w 736968"/>
              <a:gd name="connsiteY40" fmla="*/ 516814 h 614713"/>
              <a:gd name="connsiteX41" fmla="*/ 577167 w 736968"/>
              <a:gd name="connsiteY41" fmla="*/ 523465 h 614713"/>
              <a:gd name="connsiteX42" fmla="*/ 519133 w 736968"/>
              <a:gd name="connsiteY42" fmla="*/ 528484 h 614713"/>
              <a:gd name="connsiteX43" fmla="*/ 518822 w 736968"/>
              <a:gd name="connsiteY43" fmla="*/ 528537 h 614713"/>
              <a:gd name="connsiteX44" fmla="*/ 517440 w 736968"/>
              <a:gd name="connsiteY44" fmla="*/ 527801 h 614713"/>
              <a:gd name="connsiteX45" fmla="*/ 517731 w 736968"/>
              <a:gd name="connsiteY45" fmla="*/ 527602 h 614713"/>
              <a:gd name="connsiteX46" fmla="*/ 555603 w 736968"/>
              <a:gd name="connsiteY46" fmla="*/ 491071 h 614713"/>
              <a:gd name="connsiteX47" fmla="*/ 574543 w 736968"/>
              <a:gd name="connsiteY47" fmla="*/ 452957 h 614713"/>
              <a:gd name="connsiteX48" fmla="*/ 574354 w 736968"/>
              <a:gd name="connsiteY48" fmla="*/ 451980 h 614713"/>
              <a:gd name="connsiteX49" fmla="*/ 545381 w 736968"/>
              <a:gd name="connsiteY49" fmla="*/ 476599 h 614713"/>
              <a:gd name="connsiteX50" fmla="*/ 513857 w 736968"/>
              <a:gd name="connsiteY50" fmla="*/ 507120 h 614713"/>
              <a:gd name="connsiteX51" fmla="*/ 464298 w 736968"/>
              <a:gd name="connsiteY51" fmla="*/ 532384 h 614713"/>
              <a:gd name="connsiteX52" fmla="*/ 463611 w 736968"/>
              <a:gd name="connsiteY52" fmla="*/ 532694 h 614713"/>
              <a:gd name="connsiteX53" fmla="*/ 463174 w 736968"/>
              <a:gd name="connsiteY53" fmla="*/ 533478 h 614713"/>
              <a:gd name="connsiteX54" fmla="*/ 463242 w 736968"/>
              <a:gd name="connsiteY54" fmla="*/ 533590 h 614713"/>
              <a:gd name="connsiteX55" fmla="*/ 463637 w 736968"/>
              <a:gd name="connsiteY55" fmla="*/ 533687 h 614713"/>
              <a:gd name="connsiteX56" fmla="*/ 499979 w 736968"/>
              <a:gd name="connsiteY56" fmla="*/ 542145 h 614713"/>
              <a:gd name="connsiteX57" fmla="*/ 546836 w 736968"/>
              <a:gd name="connsiteY57" fmla="*/ 550860 h 614713"/>
              <a:gd name="connsiteX58" fmla="*/ 597470 w 736968"/>
              <a:gd name="connsiteY58" fmla="*/ 544267 h 614713"/>
              <a:gd name="connsiteX59" fmla="*/ 651188 w 736968"/>
              <a:gd name="connsiteY59" fmla="*/ 502082 h 614713"/>
              <a:gd name="connsiteX60" fmla="*/ 651222 w 736968"/>
              <a:gd name="connsiteY60" fmla="*/ 501927 h 614713"/>
              <a:gd name="connsiteX61" fmla="*/ 649912 w 736968"/>
              <a:gd name="connsiteY61" fmla="*/ 501893 h 614713"/>
              <a:gd name="connsiteX62" fmla="*/ 708819 w 736968"/>
              <a:gd name="connsiteY62" fmla="*/ 411663 h 614713"/>
              <a:gd name="connsiteX63" fmla="*/ 675040 w 736968"/>
              <a:gd name="connsiteY63" fmla="*/ 441106 h 614713"/>
              <a:gd name="connsiteX64" fmla="*/ 640345 w 736968"/>
              <a:gd name="connsiteY64" fmla="*/ 460001 h 614713"/>
              <a:gd name="connsiteX65" fmla="*/ 597736 w 736968"/>
              <a:gd name="connsiteY65" fmla="*/ 485005 h 614713"/>
              <a:gd name="connsiteX66" fmla="*/ 595273 w 736968"/>
              <a:gd name="connsiteY66" fmla="*/ 486900 h 614713"/>
              <a:gd name="connsiteX67" fmla="*/ 594851 w 736968"/>
              <a:gd name="connsiteY67" fmla="*/ 486061 h 614713"/>
              <a:gd name="connsiteX68" fmla="*/ 621075 w 736968"/>
              <a:gd name="connsiteY68" fmla="*/ 422571 h 614713"/>
              <a:gd name="connsiteX69" fmla="*/ 628252 w 736968"/>
              <a:gd name="connsiteY69" fmla="*/ 377293 h 614713"/>
              <a:gd name="connsiteX70" fmla="*/ 627951 w 736968"/>
              <a:gd name="connsiteY70" fmla="*/ 376127 h 614713"/>
              <a:gd name="connsiteX71" fmla="*/ 627772 w 736968"/>
              <a:gd name="connsiteY71" fmla="*/ 376213 h 614713"/>
              <a:gd name="connsiteX72" fmla="*/ 595695 w 736968"/>
              <a:gd name="connsiteY72" fmla="*/ 434440 h 614713"/>
              <a:gd name="connsiteX73" fmla="*/ 583824 w 736968"/>
              <a:gd name="connsiteY73" fmla="*/ 468535 h 614713"/>
              <a:gd name="connsiteX74" fmla="*/ 559147 w 736968"/>
              <a:gd name="connsiteY74" fmla="*/ 509968 h 614713"/>
              <a:gd name="connsiteX75" fmla="*/ 558081 w 736968"/>
              <a:gd name="connsiteY75" fmla="*/ 511083 h 614713"/>
              <a:gd name="connsiteX76" fmla="*/ 557887 w 736968"/>
              <a:gd name="connsiteY76" fmla="*/ 511785 h 614713"/>
              <a:gd name="connsiteX77" fmla="*/ 557979 w 736968"/>
              <a:gd name="connsiteY77" fmla="*/ 511901 h 614713"/>
              <a:gd name="connsiteX78" fmla="*/ 561863 w 736968"/>
              <a:gd name="connsiteY78" fmla="*/ 511218 h 614713"/>
              <a:gd name="connsiteX79" fmla="*/ 601334 w 736968"/>
              <a:gd name="connsiteY79" fmla="*/ 503152 h 614713"/>
              <a:gd name="connsiteX80" fmla="*/ 660605 w 736968"/>
              <a:gd name="connsiteY80" fmla="*/ 477953 h 614713"/>
              <a:gd name="connsiteX81" fmla="*/ 703485 w 736968"/>
              <a:gd name="connsiteY81" fmla="*/ 427832 h 614713"/>
              <a:gd name="connsiteX82" fmla="*/ 710046 w 736968"/>
              <a:gd name="connsiteY82" fmla="*/ 411501 h 614713"/>
              <a:gd name="connsiteX83" fmla="*/ 708819 w 736968"/>
              <a:gd name="connsiteY83" fmla="*/ 411663 h 614713"/>
              <a:gd name="connsiteX84" fmla="*/ 734621 w 736968"/>
              <a:gd name="connsiteY84" fmla="*/ 310240 h 614713"/>
              <a:gd name="connsiteX85" fmla="*/ 703698 w 736968"/>
              <a:gd name="connsiteY85" fmla="*/ 358724 h 614713"/>
              <a:gd name="connsiteX86" fmla="*/ 658917 w 736968"/>
              <a:gd name="connsiteY86" fmla="*/ 409606 h 614713"/>
              <a:gd name="connsiteX87" fmla="*/ 658137 w 736968"/>
              <a:gd name="connsiteY87" fmla="*/ 409050 h 614713"/>
              <a:gd name="connsiteX88" fmla="*/ 662297 w 736968"/>
              <a:gd name="connsiteY88" fmla="*/ 351834 h 614713"/>
              <a:gd name="connsiteX89" fmla="*/ 650887 w 736968"/>
              <a:gd name="connsiteY89" fmla="*/ 298261 h 614713"/>
              <a:gd name="connsiteX90" fmla="*/ 650863 w 736968"/>
              <a:gd name="connsiteY90" fmla="*/ 298055 h 614713"/>
              <a:gd name="connsiteX91" fmla="*/ 650029 w 736968"/>
              <a:gd name="connsiteY91" fmla="*/ 297173 h 614713"/>
              <a:gd name="connsiteX92" fmla="*/ 649360 w 736968"/>
              <a:gd name="connsiteY92" fmla="*/ 299049 h 614713"/>
              <a:gd name="connsiteX93" fmla="*/ 641014 w 736968"/>
              <a:gd name="connsiteY93" fmla="*/ 338304 h 614713"/>
              <a:gd name="connsiteX94" fmla="*/ 641873 w 736968"/>
              <a:gd name="connsiteY94" fmla="*/ 391766 h 614713"/>
              <a:gd name="connsiteX95" fmla="*/ 630216 w 736968"/>
              <a:gd name="connsiteY95" fmla="*/ 447310 h 614713"/>
              <a:gd name="connsiteX96" fmla="*/ 630114 w 736968"/>
              <a:gd name="connsiteY96" fmla="*/ 447593 h 614713"/>
              <a:gd name="connsiteX97" fmla="*/ 630424 w 736968"/>
              <a:gd name="connsiteY97" fmla="*/ 448913 h 614713"/>
              <a:gd name="connsiteX98" fmla="*/ 630536 w 736968"/>
              <a:gd name="connsiteY98" fmla="*/ 448870 h 614713"/>
              <a:gd name="connsiteX99" fmla="*/ 670967 w 736968"/>
              <a:gd name="connsiteY99" fmla="*/ 423677 h 614713"/>
              <a:gd name="connsiteX100" fmla="*/ 713615 w 736968"/>
              <a:gd name="connsiteY100" fmla="*/ 382991 h 614713"/>
              <a:gd name="connsiteX101" fmla="*/ 735795 w 736968"/>
              <a:gd name="connsiteY101" fmla="*/ 312194 h 614713"/>
              <a:gd name="connsiteX102" fmla="*/ 735625 w 736968"/>
              <a:gd name="connsiteY102" fmla="*/ 309641 h 614713"/>
              <a:gd name="connsiteX103" fmla="*/ 734621 w 736968"/>
              <a:gd name="connsiteY103" fmla="*/ 310240 h 614713"/>
              <a:gd name="connsiteX104" fmla="*/ 691954 w 736968"/>
              <a:gd name="connsiteY104" fmla="*/ 321158 h 614713"/>
              <a:gd name="connsiteX105" fmla="*/ 691619 w 736968"/>
              <a:gd name="connsiteY105" fmla="*/ 321526 h 614713"/>
              <a:gd name="connsiteX106" fmla="*/ 691023 w 736968"/>
              <a:gd name="connsiteY106" fmla="*/ 321037 h 614713"/>
              <a:gd name="connsiteX107" fmla="*/ 691358 w 736968"/>
              <a:gd name="connsiteY107" fmla="*/ 304773 h 614713"/>
              <a:gd name="connsiteX108" fmla="*/ 668499 w 736968"/>
              <a:gd name="connsiteY108" fmla="*/ 254370 h 614713"/>
              <a:gd name="connsiteX109" fmla="*/ 650329 w 736968"/>
              <a:gd name="connsiteY109" fmla="*/ 222083 h 614713"/>
              <a:gd name="connsiteX110" fmla="*/ 649301 w 736968"/>
              <a:gd name="connsiteY110" fmla="*/ 221620 h 614713"/>
              <a:gd name="connsiteX111" fmla="*/ 649927 w 736968"/>
              <a:gd name="connsiteY111" fmla="*/ 232502 h 614713"/>
              <a:gd name="connsiteX112" fmla="*/ 670332 w 736968"/>
              <a:gd name="connsiteY112" fmla="*/ 311920 h 614713"/>
              <a:gd name="connsiteX113" fmla="*/ 677470 w 736968"/>
              <a:gd name="connsiteY113" fmla="*/ 362134 h 614713"/>
              <a:gd name="connsiteX114" fmla="*/ 677853 w 736968"/>
              <a:gd name="connsiteY114" fmla="*/ 364277 h 614713"/>
              <a:gd name="connsiteX115" fmla="*/ 677930 w 736968"/>
              <a:gd name="connsiteY115" fmla="*/ 364260 h 614713"/>
              <a:gd name="connsiteX116" fmla="*/ 703296 w 736968"/>
              <a:gd name="connsiteY116" fmla="*/ 334140 h 614713"/>
              <a:gd name="connsiteX117" fmla="*/ 731566 w 736968"/>
              <a:gd name="connsiteY117" fmla="*/ 215331 h 614713"/>
              <a:gd name="connsiteX118" fmla="*/ 728463 w 736968"/>
              <a:gd name="connsiteY118" fmla="*/ 207464 h 614713"/>
              <a:gd name="connsiteX119" fmla="*/ 727561 w 736968"/>
              <a:gd name="connsiteY119" fmla="*/ 208467 h 614713"/>
              <a:gd name="connsiteX120" fmla="*/ 696313 w 736968"/>
              <a:gd name="connsiteY120" fmla="*/ 305065 h 614713"/>
              <a:gd name="connsiteX121" fmla="*/ 691954 w 736968"/>
              <a:gd name="connsiteY121" fmla="*/ 321158 h 614713"/>
              <a:gd name="connsiteX122" fmla="*/ 657467 w 736968"/>
              <a:gd name="connsiteY122" fmla="*/ 179092 h 614713"/>
              <a:gd name="connsiteX123" fmla="*/ 633091 w 736968"/>
              <a:gd name="connsiteY123" fmla="*/ 151962 h 614713"/>
              <a:gd name="connsiteX124" fmla="*/ 632946 w 736968"/>
              <a:gd name="connsiteY124" fmla="*/ 151782 h 614713"/>
              <a:gd name="connsiteX125" fmla="*/ 632669 w 736968"/>
              <a:gd name="connsiteY125" fmla="*/ 151568 h 614713"/>
              <a:gd name="connsiteX126" fmla="*/ 631631 w 736968"/>
              <a:gd name="connsiteY126" fmla="*/ 151363 h 614713"/>
              <a:gd name="connsiteX127" fmla="*/ 631117 w 736968"/>
              <a:gd name="connsiteY127" fmla="*/ 151397 h 614713"/>
              <a:gd name="connsiteX128" fmla="*/ 641873 w 736968"/>
              <a:gd name="connsiteY128" fmla="*/ 182854 h 614713"/>
              <a:gd name="connsiteX129" fmla="*/ 666026 w 736968"/>
              <a:gd name="connsiteY129" fmla="*/ 219443 h 614713"/>
              <a:gd name="connsiteX130" fmla="*/ 667941 w 736968"/>
              <a:gd name="connsiteY130" fmla="*/ 221989 h 614713"/>
              <a:gd name="connsiteX131" fmla="*/ 694437 w 736968"/>
              <a:gd name="connsiteY131" fmla="*/ 272340 h 614713"/>
              <a:gd name="connsiteX132" fmla="*/ 695353 w 736968"/>
              <a:gd name="connsiteY132" fmla="*/ 272897 h 614713"/>
              <a:gd name="connsiteX133" fmla="*/ 706589 w 736968"/>
              <a:gd name="connsiteY133" fmla="*/ 237969 h 614713"/>
              <a:gd name="connsiteX134" fmla="*/ 716529 w 736968"/>
              <a:gd name="connsiteY134" fmla="*/ 200335 h 614713"/>
              <a:gd name="connsiteX135" fmla="*/ 693336 w 736968"/>
              <a:gd name="connsiteY135" fmla="*/ 109931 h 614713"/>
              <a:gd name="connsiteX136" fmla="*/ 692846 w 736968"/>
              <a:gd name="connsiteY136" fmla="*/ 110986 h 614713"/>
              <a:gd name="connsiteX137" fmla="*/ 693695 w 736968"/>
              <a:gd name="connsiteY137" fmla="*/ 113762 h 614713"/>
              <a:gd name="connsiteX138" fmla="*/ 694762 w 736968"/>
              <a:gd name="connsiteY138" fmla="*/ 117738 h 614713"/>
              <a:gd name="connsiteX139" fmla="*/ 695557 w 736968"/>
              <a:gd name="connsiteY139" fmla="*/ 167807 h 614713"/>
              <a:gd name="connsiteX140" fmla="*/ 691876 w 736968"/>
              <a:gd name="connsiteY140" fmla="*/ 207627 h 614713"/>
              <a:gd name="connsiteX141" fmla="*/ 693157 w 736968"/>
              <a:gd name="connsiteY141" fmla="*/ 226975 h 614713"/>
              <a:gd name="connsiteX142" fmla="*/ 692177 w 736968"/>
              <a:gd name="connsiteY142" fmla="*/ 226761 h 614713"/>
              <a:gd name="connsiteX143" fmla="*/ 687871 w 736968"/>
              <a:gd name="connsiteY143" fmla="*/ 215605 h 614713"/>
              <a:gd name="connsiteX144" fmla="*/ 685325 w 736968"/>
              <a:gd name="connsiteY144" fmla="*/ 209863 h 614713"/>
              <a:gd name="connsiteX145" fmla="*/ 657467 w 736968"/>
              <a:gd name="connsiteY145" fmla="*/ 179092 h 614713"/>
              <a:gd name="connsiteX146" fmla="*/ 638090 w 736968"/>
              <a:gd name="connsiteY146" fmla="*/ 57360 h 614713"/>
              <a:gd name="connsiteX147" fmla="*/ 651173 w 736968"/>
              <a:gd name="connsiteY147" fmla="*/ 76187 h 614713"/>
              <a:gd name="connsiteX148" fmla="*/ 660571 w 736968"/>
              <a:gd name="connsiteY148" fmla="*/ 117524 h 614713"/>
              <a:gd name="connsiteX149" fmla="*/ 666414 w 736968"/>
              <a:gd name="connsiteY149" fmla="*/ 139820 h 614713"/>
              <a:gd name="connsiteX150" fmla="*/ 665434 w 736968"/>
              <a:gd name="connsiteY150" fmla="*/ 140214 h 614713"/>
              <a:gd name="connsiteX151" fmla="*/ 665221 w 736968"/>
              <a:gd name="connsiteY151" fmla="*/ 139923 h 614713"/>
              <a:gd name="connsiteX152" fmla="*/ 628911 w 736968"/>
              <a:gd name="connsiteY152" fmla="*/ 109914 h 614713"/>
              <a:gd name="connsiteX153" fmla="*/ 605267 w 736968"/>
              <a:gd name="connsiteY153" fmla="*/ 88698 h 614713"/>
              <a:gd name="connsiteX154" fmla="*/ 601635 w 736968"/>
              <a:gd name="connsiteY154" fmla="*/ 83950 h 614713"/>
              <a:gd name="connsiteX155" fmla="*/ 600583 w 736968"/>
              <a:gd name="connsiteY155" fmla="*/ 83650 h 614713"/>
              <a:gd name="connsiteX156" fmla="*/ 600854 w 736968"/>
              <a:gd name="connsiteY156" fmla="*/ 85630 h 614713"/>
              <a:gd name="connsiteX157" fmla="*/ 621657 w 736968"/>
              <a:gd name="connsiteY157" fmla="*/ 126315 h 614713"/>
              <a:gd name="connsiteX158" fmla="*/ 648836 w 736968"/>
              <a:gd name="connsiteY158" fmla="*/ 149169 h 614713"/>
              <a:gd name="connsiteX159" fmla="*/ 680685 w 736968"/>
              <a:gd name="connsiteY159" fmla="*/ 182203 h 614713"/>
              <a:gd name="connsiteX160" fmla="*/ 680859 w 736968"/>
              <a:gd name="connsiteY160" fmla="*/ 182391 h 614713"/>
              <a:gd name="connsiteX161" fmla="*/ 681567 w 736968"/>
              <a:gd name="connsiteY161" fmla="*/ 182597 h 614713"/>
              <a:gd name="connsiteX162" fmla="*/ 681553 w 736968"/>
              <a:gd name="connsiteY162" fmla="*/ 182399 h 614713"/>
              <a:gd name="connsiteX163" fmla="*/ 681567 w 736968"/>
              <a:gd name="connsiteY163" fmla="*/ 182382 h 614713"/>
              <a:gd name="connsiteX164" fmla="*/ 681262 w 736968"/>
              <a:gd name="connsiteY164" fmla="*/ 171783 h 614713"/>
              <a:gd name="connsiteX165" fmla="*/ 682154 w 736968"/>
              <a:gd name="connsiteY165" fmla="*/ 139452 h 614713"/>
              <a:gd name="connsiteX166" fmla="*/ 682435 w 736968"/>
              <a:gd name="connsiteY166" fmla="*/ 128347 h 614713"/>
              <a:gd name="connsiteX167" fmla="*/ 676534 w 736968"/>
              <a:gd name="connsiteY167" fmla="*/ 95964 h 614713"/>
              <a:gd name="connsiteX168" fmla="*/ 641014 w 736968"/>
              <a:gd name="connsiteY168" fmla="*/ 57198 h 614713"/>
              <a:gd name="connsiteX169" fmla="*/ 637887 w 736968"/>
              <a:gd name="connsiteY169" fmla="*/ 56006 h 614713"/>
              <a:gd name="connsiteX170" fmla="*/ 637969 w 736968"/>
              <a:gd name="connsiteY170" fmla="*/ 57206 h 614713"/>
              <a:gd name="connsiteX171" fmla="*/ 638090 w 736968"/>
              <a:gd name="connsiteY171" fmla="*/ 57360 h 614713"/>
              <a:gd name="connsiteX172" fmla="*/ 568632 w 736968"/>
              <a:gd name="connsiteY172" fmla="*/ 25321 h 614713"/>
              <a:gd name="connsiteX173" fmla="*/ 593421 w 736968"/>
              <a:gd name="connsiteY173" fmla="*/ 54833 h 614713"/>
              <a:gd name="connsiteX174" fmla="*/ 616827 w 736968"/>
              <a:gd name="connsiteY174" fmla="*/ 83702 h 614713"/>
              <a:gd name="connsiteX175" fmla="*/ 645956 w 736968"/>
              <a:gd name="connsiteY175" fmla="*/ 107764 h 614713"/>
              <a:gd name="connsiteX176" fmla="*/ 646154 w 736968"/>
              <a:gd name="connsiteY176" fmla="*/ 107918 h 614713"/>
              <a:gd name="connsiteX177" fmla="*/ 646538 w 736968"/>
              <a:gd name="connsiteY177" fmla="*/ 107892 h 614713"/>
              <a:gd name="connsiteX178" fmla="*/ 646504 w 736968"/>
              <a:gd name="connsiteY178" fmla="*/ 107686 h 614713"/>
              <a:gd name="connsiteX179" fmla="*/ 613181 w 736968"/>
              <a:gd name="connsiteY179" fmla="*/ 44936 h 614713"/>
              <a:gd name="connsiteX180" fmla="*/ 566314 w 736968"/>
              <a:gd name="connsiteY180" fmla="*/ 22288 h 614713"/>
              <a:gd name="connsiteX181" fmla="*/ 566436 w 736968"/>
              <a:gd name="connsiteY181" fmla="*/ 23419 h 614713"/>
              <a:gd name="connsiteX182" fmla="*/ 568632 w 736968"/>
              <a:gd name="connsiteY182" fmla="*/ 25321 h 614713"/>
              <a:gd name="connsiteX183" fmla="*/ 190133 w 736968"/>
              <a:gd name="connsiteY183" fmla="*/ 550860 h 614713"/>
              <a:gd name="connsiteX184" fmla="*/ 236991 w 736968"/>
              <a:gd name="connsiteY184" fmla="*/ 542145 h 614713"/>
              <a:gd name="connsiteX185" fmla="*/ 273332 w 736968"/>
              <a:gd name="connsiteY185" fmla="*/ 533687 h 614713"/>
              <a:gd name="connsiteX186" fmla="*/ 273727 w 736968"/>
              <a:gd name="connsiteY186" fmla="*/ 533590 h 614713"/>
              <a:gd name="connsiteX187" fmla="*/ 273796 w 736968"/>
              <a:gd name="connsiteY187" fmla="*/ 533478 h 614713"/>
              <a:gd name="connsiteX188" fmla="*/ 273358 w 736968"/>
              <a:gd name="connsiteY188" fmla="*/ 532694 h 614713"/>
              <a:gd name="connsiteX189" fmla="*/ 272663 w 736968"/>
              <a:gd name="connsiteY189" fmla="*/ 532384 h 614713"/>
              <a:gd name="connsiteX190" fmla="*/ 223112 w 736968"/>
              <a:gd name="connsiteY190" fmla="*/ 507120 h 614713"/>
              <a:gd name="connsiteX191" fmla="*/ 191591 w 736968"/>
              <a:gd name="connsiteY191" fmla="*/ 476599 h 614713"/>
              <a:gd name="connsiteX192" fmla="*/ 162617 w 736968"/>
              <a:gd name="connsiteY192" fmla="*/ 451972 h 614713"/>
              <a:gd name="connsiteX193" fmla="*/ 162428 w 736968"/>
              <a:gd name="connsiteY193" fmla="*/ 452957 h 614713"/>
              <a:gd name="connsiteX194" fmla="*/ 181367 w 736968"/>
              <a:gd name="connsiteY194" fmla="*/ 491071 h 614713"/>
              <a:gd name="connsiteX195" fmla="*/ 219235 w 736968"/>
              <a:gd name="connsiteY195" fmla="*/ 527602 h 614713"/>
              <a:gd name="connsiteX196" fmla="*/ 219527 w 736968"/>
              <a:gd name="connsiteY196" fmla="*/ 527801 h 614713"/>
              <a:gd name="connsiteX197" fmla="*/ 218146 w 736968"/>
              <a:gd name="connsiteY197" fmla="*/ 528537 h 614713"/>
              <a:gd name="connsiteX198" fmla="*/ 217837 w 736968"/>
              <a:gd name="connsiteY198" fmla="*/ 528484 h 614713"/>
              <a:gd name="connsiteX199" fmla="*/ 159803 w 736968"/>
              <a:gd name="connsiteY199" fmla="*/ 523465 h 614713"/>
              <a:gd name="connsiteX200" fmla="*/ 115321 w 736968"/>
              <a:gd name="connsiteY200" fmla="*/ 516814 h 614713"/>
              <a:gd name="connsiteX201" fmla="*/ 87059 w 736968"/>
              <a:gd name="connsiteY201" fmla="*/ 501893 h 614713"/>
              <a:gd name="connsiteX202" fmla="*/ 85747 w 736968"/>
              <a:gd name="connsiteY202" fmla="*/ 501927 h 614713"/>
              <a:gd name="connsiteX203" fmla="*/ 85782 w 736968"/>
              <a:gd name="connsiteY203" fmla="*/ 502082 h 614713"/>
              <a:gd name="connsiteX204" fmla="*/ 139501 w 736968"/>
              <a:gd name="connsiteY204" fmla="*/ 544267 h 614713"/>
              <a:gd name="connsiteX205" fmla="*/ 190133 w 736968"/>
              <a:gd name="connsiteY205" fmla="*/ 550860 h 614713"/>
              <a:gd name="connsiteX206" fmla="*/ 175105 w 736968"/>
              <a:gd name="connsiteY206" fmla="*/ 511218 h 614713"/>
              <a:gd name="connsiteX207" fmla="*/ 178991 w 736968"/>
              <a:gd name="connsiteY207" fmla="*/ 511901 h 614713"/>
              <a:gd name="connsiteX208" fmla="*/ 179085 w 736968"/>
              <a:gd name="connsiteY208" fmla="*/ 511775 h 614713"/>
              <a:gd name="connsiteX209" fmla="*/ 178887 w 736968"/>
              <a:gd name="connsiteY209" fmla="*/ 511078 h 614713"/>
              <a:gd name="connsiteX210" fmla="*/ 177816 w 736968"/>
              <a:gd name="connsiteY210" fmla="*/ 509968 h 614713"/>
              <a:gd name="connsiteX211" fmla="*/ 153148 w 736968"/>
              <a:gd name="connsiteY211" fmla="*/ 468535 h 614713"/>
              <a:gd name="connsiteX212" fmla="*/ 141276 w 736968"/>
              <a:gd name="connsiteY212" fmla="*/ 434439 h 614713"/>
              <a:gd name="connsiteX213" fmla="*/ 109197 w 736968"/>
              <a:gd name="connsiteY213" fmla="*/ 376213 h 614713"/>
              <a:gd name="connsiteX214" fmla="*/ 109017 w 736968"/>
              <a:gd name="connsiteY214" fmla="*/ 376127 h 614713"/>
              <a:gd name="connsiteX215" fmla="*/ 108717 w 736968"/>
              <a:gd name="connsiteY215" fmla="*/ 377284 h 614713"/>
              <a:gd name="connsiteX216" fmla="*/ 115896 w 736968"/>
              <a:gd name="connsiteY216" fmla="*/ 422571 h 614713"/>
              <a:gd name="connsiteX217" fmla="*/ 142117 w 736968"/>
              <a:gd name="connsiteY217" fmla="*/ 486061 h 614713"/>
              <a:gd name="connsiteX218" fmla="*/ 141697 w 736968"/>
              <a:gd name="connsiteY218" fmla="*/ 486900 h 614713"/>
              <a:gd name="connsiteX219" fmla="*/ 139235 w 736968"/>
              <a:gd name="connsiteY219" fmla="*/ 485005 h 614713"/>
              <a:gd name="connsiteX220" fmla="*/ 96623 w 736968"/>
              <a:gd name="connsiteY220" fmla="*/ 460001 h 614713"/>
              <a:gd name="connsiteX221" fmla="*/ 61928 w 736968"/>
              <a:gd name="connsiteY221" fmla="*/ 441106 h 614713"/>
              <a:gd name="connsiteX222" fmla="*/ 28142 w 736968"/>
              <a:gd name="connsiteY222" fmla="*/ 411663 h 614713"/>
              <a:gd name="connsiteX223" fmla="*/ 26924 w 736968"/>
              <a:gd name="connsiteY223" fmla="*/ 411500 h 614713"/>
              <a:gd name="connsiteX224" fmla="*/ 33486 w 736968"/>
              <a:gd name="connsiteY224" fmla="*/ 427832 h 614713"/>
              <a:gd name="connsiteX225" fmla="*/ 76363 w 736968"/>
              <a:gd name="connsiteY225" fmla="*/ 477953 h 614713"/>
              <a:gd name="connsiteX226" fmla="*/ 135633 w 736968"/>
              <a:gd name="connsiteY226" fmla="*/ 503152 h 614713"/>
              <a:gd name="connsiteX227" fmla="*/ 175105 w 736968"/>
              <a:gd name="connsiteY227" fmla="*/ 511218 h 614713"/>
              <a:gd name="connsiteX228" fmla="*/ 66002 w 736968"/>
              <a:gd name="connsiteY228" fmla="*/ 423677 h 614713"/>
              <a:gd name="connsiteX229" fmla="*/ 106435 w 736968"/>
              <a:gd name="connsiteY229" fmla="*/ 448870 h 614713"/>
              <a:gd name="connsiteX230" fmla="*/ 106547 w 736968"/>
              <a:gd name="connsiteY230" fmla="*/ 448912 h 614713"/>
              <a:gd name="connsiteX231" fmla="*/ 106856 w 736968"/>
              <a:gd name="connsiteY231" fmla="*/ 447593 h 614713"/>
              <a:gd name="connsiteX232" fmla="*/ 106752 w 736968"/>
              <a:gd name="connsiteY232" fmla="*/ 447310 h 614713"/>
              <a:gd name="connsiteX233" fmla="*/ 95096 w 736968"/>
              <a:gd name="connsiteY233" fmla="*/ 391766 h 614713"/>
              <a:gd name="connsiteX234" fmla="*/ 95954 w 736968"/>
              <a:gd name="connsiteY234" fmla="*/ 338304 h 614713"/>
              <a:gd name="connsiteX235" fmla="*/ 87608 w 736968"/>
              <a:gd name="connsiteY235" fmla="*/ 299049 h 614713"/>
              <a:gd name="connsiteX236" fmla="*/ 86939 w 736968"/>
              <a:gd name="connsiteY236" fmla="*/ 297173 h 614713"/>
              <a:gd name="connsiteX237" fmla="*/ 86107 w 736968"/>
              <a:gd name="connsiteY237" fmla="*/ 298055 h 614713"/>
              <a:gd name="connsiteX238" fmla="*/ 86081 w 736968"/>
              <a:gd name="connsiteY238" fmla="*/ 298261 h 614713"/>
              <a:gd name="connsiteX239" fmla="*/ 74674 w 736968"/>
              <a:gd name="connsiteY239" fmla="*/ 351834 h 614713"/>
              <a:gd name="connsiteX240" fmla="*/ 78834 w 736968"/>
              <a:gd name="connsiteY240" fmla="*/ 409050 h 614713"/>
              <a:gd name="connsiteX241" fmla="*/ 78053 w 736968"/>
              <a:gd name="connsiteY241" fmla="*/ 409606 h 614713"/>
              <a:gd name="connsiteX242" fmla="*/ 33271 w 736968"/>
              <a:gd name="connsiteY242" fmla="*/ 358724 h 614713"/>
              <a:gd name="connsiteX243" fmla="*/ 2350 w 736968"/>
              <a:gd name="connsiteY243" fmla="*/ 310240 h 614713"/>
              <a:gd name="connsiteX244" fmla="*/ 1355 w 736968"/>
              <a:gd name="connsiteY244" fmla="*/ 309641 h 614713"/>
              <a:gd name="connsiteX245" fmla="*/ 1174 w 736968"/>
              <a:gd name="connsiteY245" fmla="*/ 312194 h 614713"/>
              <a:gd name="connsiteX246" fmla="*/ 23356 w 736968"/>
              <a:gd name="connsiteY246" fmla="*/ 382991 h 614713"/>
              <a:gd name="connsiteX247" fmla="*/ 66002 w 736968"/>
              <a:gd name="connsiteY247" fmla="*/ 423677 h 614713"/>
              <a:gd name="connsiteX248" fmla="*/ 59037 w 736968"/>
              <a:gd name="connsiteY248" fmla="*/ 364260 h 614713"/>
              <a:gd name="connsiteX249" fmla="*/ 59115 w 736968"/>
              <a:gd name="connsiteY249" fmla="*/ 364285 h 614713"/>
              <a:gd name="connsiteX250" fmla="*/ 59501 w 736968"/>
              <a:gd name="connsiteY250" fmla="*/ 362134 h 614713"/>
              <a:gd name="connsiteX251" fmla="*/ 66637 w 736968"/>
              <a:gd name="connsiteY251" fmla="*/ 311920 h 614713"/>
              <a:gd name="connsiteX252" fmla="*/ 87042 w 736968"/>
              <a:gd name="connsiteY252" fmla="*/ 232511 h 614713"/>
              <a:gd name="connsiteX253" fmla="*/ 87668 w 736968"/>
              <a:gd name="connsiteY253" fmla="*/ 221620 h 614713"/>
              <a:gd name="connsiteX254" fmla="*/ 86639 w 736968"/>
              <a:gd name="connsiteY254" fmla="*/ 222091 h 614713"/>
              <a:gd name="connsiteX255" fmla="*/ 68472 w 736968"/>
              <a:gd name="connsiteY255" fmla="*/ 254370 h 614713"/>
              <a:gd name="connsiteX256" fmla="*/ 45614 w 736968"/>
              <a:gd name="connsiteY256" fmla="*/ 304773 h 614713"/>
              <a:gd name="connsiteX257" fmla="*/ 45948 w 736968"/>
              <a:gd name="connsiteY257" fmla="*/ 321037 h 614713"/>
              <a:gd name="connsiteX258" fmla="*/ 45348 w 736968"/>
              <a:gd name="connsiteY258" fmla="*/ 321526 h 614713"/>
              <a:gd name="connsiteX259" fmla="*/ 45014 w 736968"/>
              <a:gd name="connsiteY259" fmla="*/ 321158 h 614713"/>
              <a:gd name="connsiteX260" fmla="*/ 40648 w 736968"/>
              <a:gd name="connsiteY260" fmla="*/ 305065 h 614713"/>
              <a:gd name="connsiteX261" fmla="*/ 9409 w 736968"/>
              <a:gd name="connsiteY261" fmla="*/ 208467 h 614713"/>
              <a:gd name="connsiteX262" fmla="*/ 8509 w 736968"/>
              <a:gd name="connsiteY262" fmla="*/ 207464 h 614713"/>
              <a:gd name="connsiteX263" fmla="*/ 5403 w 736968"/>
              <a:gd name="connsiteY263" fmla="*/ 215331 h 614713"/>
              <a:gd name="connsiteX264" fmla="*/ 33666 w 736968"/>
              <a:gd name="connsiteY264" fmla="*/ 334140 h 614713"/>
              <a:gd name="connsiteX265" fmla="*/ 59037 w 736968"/>
              <a:gd name="connsiteY265" fmla="*/ 364260 h 614713"/>
              <a:gd name="connsiteX266" fmla="*/ 30372 w 736968"/>
              <a:gd name="connsiteY266" fmla="*/ 237961 h 614713"/>
              <a:gd name="connsiteX267" fmla="*/ 41617 w 736968"/>
              <a:gd name="connsiteY267" fmla="*/ 272905 h 614713"/>
              <a:gd name="connsiteX268" fmla="*/ 42535 w 736968"/>
              <a:gd name="connsiteY268" fmla="*/ 272340 h 614713"/>
              <a:gd name="connsiteX269" fmla="*/ 69030 w 736968"/>
              <a:gd name="connsiteY269" fmla="*/ 221988 h 614713"/>
              <a:gd name="connsiteX270" fmla="*/ 70943 w 736968"/>
              <a:gd name="connsiteY270" fmla="*/ 219443 h 614713"/>
              <a:gd name="connsiteX271" fmla="*/ 95096 w 736968"/>
              <a:gd name="connsiteY271" fmla="*/ 182853 h 614713"/>
              <a:gd name="connsiteX272" fmla="*/ 105861 w 736968"/>
              <a:gd name="connsiteY272" fmla="*/ 151397 h 614713"/>
              <a:gd name="connsiteX273" fmla="*/ 105338 w 736968"/>
              <a:gd name="connsiteY273" fmla="*/ 151354 h 614713"/>
              <a:gd name="connsiteX274" fmla="*/ 104300 w 736968"/>
              <a:gd name="connsiteY274" fmla="*/ 151568 h 614713"/>
              <a:gd name="connsiteX275" fmla="*/ 104025 w 736968"/>
              <a:gd name="connsiteY275" fmla="*/ 151782 h 614713"/>
              <a:gd name="connsiteX276" fmla="*/ 103879 w 736968"/>
              <a:gd name="connsiteY276" fmla="*/ 151962 h 614713"/>
              <a:gd name="connsiteX277" fmla="*/ 79503 w 736968"/>
              <a:gd name="connsiteY277" fmla="*/ 179092 h 614713"/>
              <a:gd name="connsiteX278" fmla="*/ 51644 w 736968"/>
              <a:gd name="connsiteY278" fmla="*/ 209863 h 614713"/>
              <a:gd name="connsiteX279" fmla="*/ 49096 w 736968"/>
              <a:gd name="connsiteY279" fmla="*/ 215596 h 614713"/>
              <a:gd name="connsiteX280" fmla="*/ 44790 w 736968"/>
              <a:gd name="connsiteY280" fmla="*/ 226761 h 614713"/>
              <a:gd name="connsiteX281" fmla="*/ 43804 w 736968"/>
              <a:gd name="connsiteY281" fmla="*/ 226975 h 614713"/>
              <a:gd name="connsiteX282" fmla="*/ 45099 w 736968"/>
              <a:gd name="connsiteY282" fmla="*/ 207627 h 614713"/>
              <a:gd name="connsiteX283" fmla="*/ 41411 w 736968"/>
              <a:gd name="connsiteY283" fmla="*/ 167807 h 614713"/>
              <a:gd name="connsiteX284" fmla="*/ 42200 w 736968"/>
              <a:gd name="connsiteY284" fmla="*/ 117729 h 614713"/>
              <a:gd name="connsiteX285" fmla="*/ 43272 w 736968"/>
              <a:gd name="connsiteY285" fmla="*/ 113762 h 614713"/>
              <a:gd name="connsiteX286" fmla="*/ 44121 w 736968"/>
              <a:gd name="connsiteY286" fmla="*/ 110986 h 614713"/>
              <a:gd name="connsiteX287" fmla="*/ 43632 w 736968"/>
              <a:gd name="connsiteY287" fmla="*/ 109931 h 614713"/>
              <a:gd name="connsiteX288" fmla="*/ 20440 w 736968"/>
              <a:gd name="connsiteY288" fmla="*/ 200335 h 614713"/>
              <a:gd name="connsiteX289" fmla="*/ 30372 w 736968"/>
              <a:gd name="connsiteY289" fmla="*/ 237961 h 614713"/>
              <a:gd name="connsiteX290" fmla="*/ 55709 w 736968"/>
              <a:gd name="connsiteY290" fmla="*/ 171783 h 614713"/>
              <a:gd name="connsiteX291" fmla="*/ 55401 w 736968"/>
              <a:gd name="connsiteY291" fmla="*/ 182382 h 614713"/>
              <a:gd name="connsiteX292" fmla="*/ 55418 w 736968"/>
              <a:gd name="connsiteY292" fmla="*/ 182399 h 614713"/>
              <a:gd name="connsiteX293" fmla="*/ 55401 w 736968"/>
              <a:gd name="connsiteY293" fmla="*/ 182597 h 614713"/>
              <a:gd name="connsiteX294" fmla="*/ 56113 w 736968"/>
              <a:gd name="connsiteY294" fmla="*/ 182391 h 614713"/>
              <a:gd name="connsiteX295" fmla="*/ 56284 w 736968"/>
              <a:gd name="connsiteY295" fmla="*/ 182203 h 614713"/>
              <a:gd name="connsiteX296" fmla="*/ 88132 w 736968"/>
              <a:gd name="connsiteY296" fmla="*/ 149169 h 614713"/>
              <a:gd name="connsiteX297" fmla="*/ 115313 w 736968"/>
              <a:gd name="connsiteY297" fmla="*/ 126315 h 614713"/>
              <a:gd name="connsiteX298" fmla="*/ 136113 w 736968"/>
              <a:gd name="connsiteY298" fmla="*/ 85630 h 614713"/>
              <a:gd name="connsiteX299" fmla="*/ 136387 w 736968"/>
              <a:gd name="connsiteY299" fmla="*/ 83650 h 614713"/>
              <a:gd name="connsiteX300" fmla="*/ 135332 w 736968"/>
              <a:gd name="connsiteY300" fmla="*/ 83950 h 614713"/>
              <a:gd name="connsiteX301" fmla="*/ 131713 w 736968"/>
              <a:gd name="connsiteY301" fmla="*/ 88698 h 614713"/>
              <a:gd name="connsiteX302" fmla="*/ 108056 w 736968"/>
              <a:gd name="connsiteY302" fmla="*/ 109914 h 614713"/>
              <a:gd name="connsiteX303" fmla="*/ 71748 w 736968"/>
              <a:gd name="connsiteY303" fmla="*/ 139923 h 614713"/>
              <a:gd name="connsiteX304" fmla="*/ 71534 w 736968"/>
              <a:gd name="connsiteY304" fmla="*/ 140214 h 614713"/>
              <a:gd name="connsiteX305" fmla="*/ 70557 w 736968"/>
              <a:gd name="connsiteY305" fmla="*/ 139820 h 614713"/>
              <a:gd name="connsiteX306" fmla="*/ 76397 w 736968"/>
              <a:gd name="connsiteY306" fmla="*/ 117524 h 614713"/>
              <a:gd name="connsiteX307" fmla="*/ 85799 w 736968"/>
              <a:gd name="connsiteY307" fmla="*/ 76187 h 614713"/>
              <a:gd name="connsiteX308" fmla="*/ 98870 w 736968"/>
              <a:gd name="connsiteY308" fmla="*/ 57360 h 614713"/>
              <a:gd name="connsiteX309" fmla="*/ 99008 w 736968"/>
              <a:gd name="connsiteY309" fmla="*/ 57207 h 614713"/>
              <a:gd name="connsiteX310" fmla="*/ 99085 w 736968"/>
              <a:gd name="connsiteY310" fmla="*/ 56016 h 614713"/>
              <a:gd name="connsiteX311" fmla="*/ 95954 w 736968"/>
              <a:gd name="connsiteY311" fmla="*/ 57198 h 614713"/>
              <a:gd name="connsiteX312" fmla="*/ 60436 w 736968"/>
              <a:gd name="connsiteY312" fmla="*/ 95964 h 614713"/>
              <a:gd name="connsiteX313" fmla="*/ 54534 w 736968"/>
              <a:gd name="connsiteY313" fmla="*/ 128347 h 614713"/>
              <a:gd name="connsiteX314" fmla="*/ 54817 w 736968"/>
              <a:gd name="connsiteY314" fmla="*/ 139452 h 614713"/>
              <a:gd name="connsiteX315" fmla="*/ 55709 w 736968"/>
              <a:gd name="connsiteY315" fmla="*/ 171783 h 614713"/>
              <a:gd name="connsiteX316" fmla="*/ 90430 w 736968"/>
              <a:gd name="connsiteY316" fmla="*/ 107892 h 614713"/>
              <a:gd name="connsiteX317" fmla="*/ 90816 w 736968"/>
              <a:gd name="connsiteY317" fmla="*/ 107918 h 614713"/>
              <a:gd name="connsiteX318" fmla="*/ 91014 w 736968"/>
              <a:gd name="connsiteY318" fmla="*/ 107764 h 614713"/>
              <a:gd name="connsiteX319" fmla="*/ 120142 w 736968"/>
              <a:gd name="connsiteY319" fmla="*/ 83702 h 614713"/>
              <a:gd name="connsiteX320" fmla="*/ 143550 w 736968"/>
              <a:gd name="connsiteY320" fmla="*/ 54833 h 614713"/>
              <a:gd name="connsiteX321" fmla="*/ 168338 w 736968"/>
              <a:gd name="connsiteY321" fmla="*/ 25321 h 614713"/>
              <a:gd name="connsiteX322" fmla="*/ 170533 w 736968"/>
              <a:gd name="connsiteY322" fmla="*/ 23410 h 614713"/>
              <a:gd name="connsiteX323" fmla="*/ 170654 w 736968"/>
              <a:gd name="connsiteY323" fmla="*/ 22288 h 614713"/>
              <a:gd name="connsiteX324" fmla="*/ 123788 w 736968"/>
              <a:gd name="connsiteY324" fmla="*/ 44936 h 614713"/>
              <a:gd name="connsiteX325" fmla="*/ 90465 w 736968"/>
              <a:gd name="connsiteY325" fmla="*/ 107686 h 614713"/>
              <a:gd name="connsiteX326" fmla="*/ 90430 w 736968"/>
              <a:gd name="connsiteY326" fmla="*/ 107892 h 614713"/>
              <a:gd name="connsiteX327" fmla="*/ 361962 w 736968"/>
              <a:gd name="connsiteY327" fmla="*/ 317499 h 614713"/>
              <a:gd name="connsiteX328" fmla="*/ 357913 w 736968"/>
              <a:gd name="connsiteY328" fmla="*/ 317798 h 614713"/>
              <a:gd name="connsiteX329" fmla="*/ 361962 w 736968"/>
              <a:gd name="connsiteY329" fmla="*/ 317499 h 614713"/>
              <a:gd name="connsiteX330" fmla="*/ 413348 w 736968"/>
              <a:gd name="connsiteY330" fmla="*/ 198801 h 614713"/>
              <a:gd name="connsiteX331" fmla="*/ 405209 w 736968"/>
              <a:gd name="connsiteY331" fmla="*/ 208483 h 614713"/>
              <a:gd name="connsiteX332" fmla="*/ 413348 w 736968"/>
              <a:gd name="connsiteY332" fmla="*/ 198801 h 614713"/>
              <a:gd name="connsiteX333" fmla="*/ 414961 w 736968"/>
              <a:gd name="connsiteY333" fmla="*/ 197181 h 614713"/>
              <a:gd name="connsiteX334" fmla="*/ 420150 w 736968"/>
              <a:gd name="connsiteY334" fmla="*/ 194336 h 614713"/>
              <a:gd name="connsiteX335" fmla="*/ 413254 w 736968"/>
              <a:gd name="connsiteY335" fmla="*/ 192545 h 614713"/>
              <a:gd name="connsiteX336" fmla="*/ 414961 w 736968"/>
              <a:gd name="connsiteY336" fmla="*/ 197181 h 614713"/>
              <a:gd name="connsiteX337" fmla="*/ 505468 w 736968"/>
              <a:gd name="connsiteY337" fmla="*/ 276444 h 614713"/>
              <a:gd name="connsiteX338" fmla="*/ 501274 w 736968"/>
              <a:gd name="connsiteY338" fmla="*/ 280001 h 614713"/>
              <a:gd name="connsiteX339" fmla="*/ 505633 w 736968"/>
              <a:gd name="connsiteY339" fmla="*/ 281003 h 614713"/>
              <a:gd name="connsiteX340" fmla="*/ 505468 w 736968"/>
              <a:gd name="connsiteY340" fmla="*/ 276444 h 614713"/>
              <a:gd name="connsiteX341" fmla="*/ 472669 w 736968"/>
              <a:gd name="connsiteY341" fmla="*/ 191097 h 614713"/>
              <a:gd name="connsiteX342" fmla="*/ 472077 w 736968"/>
              <a:gd name="connsiteY342" fmla="*/ 194362 h 614713"/>
              <a:gd name="connsiteX343" fmla="*/ 477018 w 736968"/>
              <a:gd name="connsiteY343" fmla="*/ 193599 h 614713"/>
              <a:gd name="connsiteX344" fmla="*/ 479642 w 736968"/>
              <a:gd name="connsiteY344" fmla="*/ 189640 h 614713"/>
              <a:gd name="connsiteX345" fmla="*/ 478081 w 736968"/>
              <a:gd name="connsiteY345" fmla="*/ 183505 h 614713"/>
              <a:gd name="connsiteX346" fmla="*/ 483004 w 736968"/>
              <a:gd name="connsiteY346" fmla="*/ 183693 h 614713"/>
              <a:gd name="connsiteX347" fmla="*/ 484849 w 736968"/>
              <a:gd name="connsiteY347" fmla="*/ 180138 h 614713"/>
              <a:gd name="connsiteX348" fmla="*/ 481315 w 736968"/>
              <a:gd name="connsiteY348" fmla="*/ 174782 h 614713"/>
              <a:gd name="connsiteX349" fmla="*/ 475688 w 736968"/>
              <a:gd name="connsiteY349" fmla="*/ 180454 h 614713"/>
              <a:gd name="connsiteX350" fmla="*/ 475722 w 736968"/>
              <a:gd name="connsiteY350" fmla="*/ 184979 h 614713"/>
              <a:gd name="connsiteX351" fmla="*/ 472669 w 736968"/>
              <a:gd name="connsiteY351" fmla="*/ 191097 h 614713"/>
              <a:gd name="connsiteX352" fmla="*/ 517125 w 736968"/>
              <a:gd name="connsiteY352" fmla="*/ 191466 h 614713"/>
              <a:gd name="connsiteX353" fmla="*/ 520995 w 736968"/>
              <a:gd name="connsiteY353" fmla="*/ 203625 h 614713"/>
              <a:gd name="connsiteX354" fmla="*/ 523977 w 736968"/>
              <a:gd name="connsiteY354" fmla="*/ 212254 h 614713"/>
              <a:gd name="connsiteX355" fmla="*/ 524801 w 736968"/>
              <a:gd name="connsiteY355" fmla="*/ 205836 h 614713"/>
              <a:gd name="connsiteX356" fmla="*/ 521252 w 736968"/>
              <a:gd name="connsiteY356" fmla="*/ 191268 h 614713"/>
              <a:gd name="connsiteX357" fmla="*/ 514793 w 736968"/>
              <a:gd name="connsiteY357" fmla="*/ 179177 h 614713"/>
              <a:gd name="connsiteX358" fmla="*/ 517324 w 736968"/>
              <a:gd name="connsiteY358" fmla="*/ 188261 h 614713"/>
              <a:gd name="connsiteX359" fmla="*/ 517125 w 736968"/>
              <a:gd name="connsiteY359" fmla="*/ 191466 h 614713"/>
              <a:gd name="connsiteX360" fmla="*/ 493631 w 736968"/>
              <a:gd name="connsiteY360" fmla="*/ 76958 h 614713"/>
              <a:gd name="connsiteX361" fmla="*/ 492089 w 736968"/>
              <a:gd name="connsiteY361" fmla="*/ 70668 h 614713"/>
              <a:gd name="connsiteX362" fmla="*/ 484780 w 736968"/>
              <a:gd name="connsiteY362" fmla="*/ 70609 h 614713"/>
              <a:gd name="connsiteX363" fmla="*/ 493631 w 736968"/>
              <a:gd name="connsiteY363" fmla="*/ 76958 h 614713"/>
              <a:gd name="connsiteX364" fmla="*/ 392480 w 736968"/>
              <a:gd name="connsiteY364" fmla="*/ 47935 h 614713"/>
              <a:gd name="connsiteX365" fmla="*/ 388234 w 736968"/>
              <a:gd name="connsiteY365" fmla="*/ 38527 h 614713"/>
              <a:gd name="connsiteX366" fmla="*/ 377126 w 736968"/>
              <a:gd name="connsiteY366" fmla="*/ 40703 h 614713"/>
              <a:gd name="connsiteX367" fmla="*/ 383440 w 736968"/>
              <a:gd name="connsiteY367" fmla="*/ 44370 h 614713"/>
              <a:gd name="connsiteX368" fmla="*/ 393183 w 736968"/>
              <a:gd name="connsiteY368" fmla="*/ 49649 h 614713"/>
              <a:gd name="connsiteX369" fmla="*/ 392480 w 736968"/>
              <a:gd name="connsiteY369" fmla="*/ 47935 h 614713"/>
              <a:gd name="connsiteX370" fmla="*/ 419275 w 736968"/>
              <a:gd name="connsiteY370" fmla="*/ 34465 h 614713"/>
              <a:gd name="connsiteX371" fmla="*/ 391570 w 736968"/>
              <a:gd name="connsiteY371" fmla="*/ 37686 h 614713"/>
              <a:gd name="connsiteX372" fmla="*/ 407696 w 736968"/>
              <a:gd name="connsiteY372" fmla="*/ 37712 h 614713"/>
              <a:gd name="connsiteX373" fmla="*/ 419275 w 736968"/>
              <a:gd name="connsiteY373" fmla="*/ 34465 h 614713"/>
              <a:gd name="connsiteX374" fmla="*/ 353873 w 736968"/>
              <a:gd name="connsiteY374" fmla="*/ 294294 h 614713"/>
              <a:gd name="connsiteX375" fmla="*/ 352124 w 736968"/>
              <a:gd name="connsiteY375" fmla="*/ 294388 h 614713"/>
              <a:gd name="connsiteX376" fmla="*/ 352535 w 736968"/>
              <a:gd name="connsiteY376" fmla="*/ 297721 h 614713"/>
              <a:gd name="connsiteX377" fmla="*/ 358068 w 736968"/>
              <a:gd name="connsiteY377" fmla="*/ 297790 h 614713"/>
              <a:gd name="connsiteX378" fmla="*/ 357750 w 736968"/>
              <a:gd name="connsiteY378" fmla="*/ 294911 h 614713"/>
              <a:gd name="connsiteX379" fmla="*/ 353873 w 736968"/>
              <a:gd name="connsiteY379" fmla="*/ 294294 h 614713"/>
              <a:gd name="connsiteX380" fmla="*/ 345262 w 736968"/>
              <a:gd name="connsiteY380" fmla="*/ 249872 h 614713"/>
              <a:gd name="connsiteX381" fmla="*/ 348109 w 736968"/>
              <a:gd name="connsiteY381" fmla="*/ 248544 h 614713"/>
              <a:gd name="connsiteX382" fmla="*/ 350176 w 736968"/>
              <a:gd name="connsiteY382" fmla="*/ 249941 h 614713"/>
              <a:gd name="connsiteX383" fmla="*/ 348015 w 736968"/>
              <a:gd name="connsiteY383" fmla="*/ 245168 h 614713"/>
              <a:gd name="connsiteX384" fmla="*/ 345262 w 736968"/>
              <a:gd name="connsiteY384" fmla="*/ 249871 h 614713"/>
              <a:gd name="connsiteX385" fmla="*/ 352998 w 736968"/>
              <a:gd name="connsiteY385" fmla="*/ 254807 h 614713"/>
              <a:gd name="connsiteX386" fmla="*/ 347775 w 736968"/>
              <a:gd name="connsiteY386" fmla="*/ 256213 h 614713"/>
              <a:gd name="connsiteX387" fmla="*/ 345502 w 736968"/>
              <a:gd name="connsiteY387" fmla="*/ 251971 h 614713"/>
              <a:gd name="connsiteX388" fmla="*/ 342311 w 736968"/>
              <a:gd name="connsiteY388" fmla="*/ 256564 h 614713"/>
              <a:gd name="connsiteX389" fmla="*/ 343778 w 736968"/>
              <a:gd name="connsiteY389" fmla="*/ 260917 h 614713"/>
              <a:gd name="connsiteX390" fmla="*/ 356558 w 736968"/>
              <a:gd name="connsiteY390" fmla="*/ 262614 h 614713"/>
              <a:gd name="connsiteX391" fmla="*/ 352998 w 736968"/>
              <a:gd name="connsiteY391" fmla="*/ 254807 h 614713"/>
              <a:gd name="connsiteX392" fmla="*/ 311699 w 736968"/>
              <a:gd name="connsiteY392" fmla="*/ 299290 h 614713"/>
              <a:gd name="connsiteX393" fmla="*/ 312960 w 736968"/>
              <a:gd name="connsiteY393" fmla="*/ 293257 h 614713"/>
              <a:gd name="connsiteX394" fmla="*/ 308251 w 736968"/>
              <a:gd name="connsiteY394" fmla="*/ 293685 h 614713"/>
              <a:gd name="connsiteX395" fmla="*/ 311699 w 736968"/>
              <a:gd name="connsiteY395" fmla="*/ 299290 h 614713"/>
              <a:gd name="connsiteX396" fmla="*/ 257567 w 736968"/>
              <a:gd name="connsiteY396" fmla="*/ 298887 h 614713"/>
              <a:gd name="connsiteX397" fmla="*/ 256366 w 736968"/>
              <a:gd name="connsiteY397" fmla="*/ 291072 h 614713"/>
              <a:gd name="connsiteX398" fmla="*/ 254437 w 736968"/>
              <a:gd name="connsiteY398" fmla="*/ 291835 h 614713"/>
              <a:gd name="connsiteX399" fmla="*/ 252961 w 736968"/>
              <a:gd name="connsiteY399" fmla="*/ 289401 h 614713"/>
              <a:gd name="connsiteX400" fmla="*/ 254171 w 736968"/>
              <a:gd name="connsiteY400" fmla="*/ 295793 h 614713"/>
              <a:gd name="connsiteX401" fmla="*/ 257567 w 736968"/>
              <a:gd name="connsiteY401" fmla="*/ 298887 h 614713"/>
              <a:gd name="connsiteX402" fmla="*/ 256264 w 736968"/>
              <a:gd name="connsiteY402" fmla="*/ 286530 h 614713"/>
              <a:gd name="connsiteX403" fmla="*/ 258116 w 736968"/>
              <a:gd name="connsiteY403" fmla="*/ 274216 h 614713"/>
              <a:gd name="connsiteX404" fmla="*/ 255664 w 736968"/>
              <a:gd name="connsiteY404" fmla="*/ 268158 h 614713"/>
              <a:gd name="connsiteX405" fmla="*/ 256032 w 736968"/>
              <a:gd name="connsiteY405" fmla="*/ 273531 h 614713"/>
              <a:gd name="connsiteX406" fmla="*/ 253973 w 736968"/>
              <a:gd name="connsiteY406" fmla="*/ 283660 h 614713"/>
              <a:gd name="connsiteX407" fmla="*/ 256264 w 736968"/>
              <a:gd name="connsiteY407" fmla="*/ 286530 h 614713"/>
              <a:gd name="connsiteX408" fmla="*/ 111728 w 736968"/>
              <a:gd name="connsiteY408" fmla="*/ 256564 h 614713"/>
              <a:gd name="connsiteX409" fmla="*/ 186908 w 736968"/>
              <a:gd name="connsiteY409" fmla="*/ 75107 h 614713"/>
              <a:gd name="connsiteX410" fmla="*/ 368541 w 736968"/>
              <a:gd name="connsiteY410" fmla="*/ 0 h 614713"/>
              <a:gd name="connsiteX411" fmla="*/ 550172 w 736968"/>
              <a:gd name="connsiteY411" fmla="*/ 75107 h 614713"/>
              <a:gd name="connsiteX412" fmla="*/ 625352 w 736968"/>
              <a:gd name="connsiteY412" fmla="*/ 256564 h 614713"/>
              <a:gd name="connsiteX413" fmla="*/ 550172 w 736968"/>
              <a:gd name="connsiteY413" fmla="*/ 438021 h 614713"/>
              <a:gd name="connsiteX414" fmla="*/ 368541 w 736968"/>
              <a:gd name="connsiteY414" fmla="*/ 513127 h 614713"/>
              <a:gd name="connsiteX415" fmla="*/ 186908 w 736968"/>
              <a:gd name="connsiteY415" fmla="*/ 438021 h 614713"/>
              <a:gd name="connsiteX416" fmla="*/ 111728 w 736968"/>
              <a:gd name="connsiteY416" fmla="*/ 256564 h 614713"/>
              <a:gd name="connsiteX417" fmla="*/ 190836 w 736968"/>
              <a:gd name="connsiteY417" fmla="*/ 426350 h 614713"/>
              <a:gd name="connsiteX418" fmla="*/ 218738 w 736968"/>
              <a:gd name="connsiteY418" fmla="*/ 398475 h 614713"/>
              <a:gd name="connsiteX419" fmla="*/ 203299 w 736968"/>
              <a:gd name="connsiteY419" fmla="*/ 380215 h 614713"/>
              <a:gd name="connsiteX420" fmla="*/ 197432 w 736968"/>
              <a:gd name="connsiteY420" fmla="*/ 376291 h 614713"/>
              <a:gd name="connsiteX421" fmla="*/ 192663 w 736968"/>
              <a:gd name="connsiteY421" fmla="*/ 368964 h 614713"/>
              <a:gd name="connsiteX422" fmla="*/ 190030 w 736968"/>
              <a:gd name="connsiteY422" fmla="*/ 372100 h 614713"/>
              <a:gd name="connsiteX423" fmla="*/ 179788 w 736968"/>
              <a:gd name="connsiteY423" fmla="*/ 360892 h 614713"/>
              <a:gd name="connsiteX424" fmla="*/ 172043 w 736968"/>
              <a:gd name="connsiteY424" fmla="*/ 353719 h 614713"/>
              <a:gd name="connsiteX425" fmla="*/ 169110 w 736968"/>
              <a:gd name="connsiteY425" fmla="*/ 351483 h 614713"/>
              <a:gd name="connsiteX426" fmla="*/ 158963 w 736968"/>
              <a:gd name="connsiteY426" fmla="*/ 345468 h 614713"/>
              <a:gd name="connsiteX427" fmla="*/ 157788 w 736968"/>
              <a:gd name="connsiteY427" fmla="*/ 349023 h 614713"/>
              <a:gd name="connsiteX428" fmla="*/ 148318 w 736968"/>
              <a:gd name="connsiteY428" fmla="*/ 342486 h 614713"/>
              <a:gd name="connsiteX429" fmla="*/ 145822 w 736968"/>
              <a:gd name="connsiteY429" fmla="*/ 346968 h 614713"/>
              <a:gd name="connsiteX430" fmla="*/ 147743 w 736968"/>
              <a:gd name="connsiteY430" fmla="*/ 356470 h 614713"/>
              <a:gd name="connsiteX431" fmla="*/ 139938 w 736968"/>
              <a:gd name="connsiteY431" fmla="*/ 335939 h 614713"/>
              <a:gd name="connsiteX432" fmla="*/ 141868 w 736968"/>
              <a:gd name="connsiteY432" fmla="*/ 336205 h 614713"/>
              <a:gd name="connsiteX433" fmla="*/ 140548 w 736968"/>
              <a:gd name="connsiteY433" fmla="*/ 331911 h 614713"/>
              <a:gd name="connsiteX434" fmla="*/ 137828 w 736968"/>
              <a:gd name="connsiteY434" fmla="*/ 327019 h 614713"/>
              <a:gd name="connsiteX435" fmla="*/ 141243 w 736968"/>
              <a:gd name="connsiteY435" fmla="*/ 324105 h 614713"/>
              <a:gd name="connsiteX436" fmla="*/ 142545 w 736968"/>
              <a:gd name="connsiteY436" fmla="*/ 320584 h 614713"/>
              <a:gd name="connsiteX437" fmla="*/ 147126 w 736968"/>
              <a:gd name="connsiteY437" fmla="*/ 317070 h 614713"/>
              <a:gd name="connsiteX438" fmla="*/ 149494 w 736968"/>
              <a:gd name="connsiteY438" fmla="*/ 319109 h 614713"/>
              <a:gd name="connsiteX439" fmla="*/ 156896 w 736968"/>
              <a:gd name="connsiteY439" fmla="*/ 320592 h 614713"/>
              <a:gd name="connsiteX440" fmla="*/ 154185 w 736968"/>
              <a:gd name="connsiteY440" fmla="*/ 318484 h 614713"/>
              <a:gd name="connsiteX441" fmla="*/ 160395 w 736968"/>
              <a:gd name="connsiteY441" fmla="*/ 318621 h 614713"/>
              <a:gd name="connsiteX442" fmla="*/ 165979 w 736968"/>
              <a:gd name="connsiteY442" fmla="*/ 318235 h 614713"/>
              <a:gd name="connsiteX443" fmla="*/ 172198 w 736968"/>
              <a:gd name="connsiteY443" fmla="*/ 320626 h 614713"/>
              <a:gd name="connsiteX444" fmla="*/ 162068 w 736968"/>
              <a:gd name="connsiteY444" fmla="*/ 262048 h 614713"/>
              <a:gd name="connsiteX445" fmla="*/ 122766 w 736968"/>
              <a:gd name="connsiteY445" fmla="*/ 262048 h 614713"/>
              <a:gd name="connsiteX446" fmla="*/ 190836 w 736968"/>
              <a:gd name="connsiteY446" fmla="*/ 426350 h 614713"/>
              <a:gd name="connsiteX447" fmla="*/ 352955 w 736968"/>
              <a:gd name="connsiteY447" fmla="*/ 198903 h 614713"/>
              <a:gd name="connsiteX448" fmla="*/ 348924 w 736968"/>
              <a:gd name="connsiteY448" fmla="*/ 204422 h 614713"/>
              <a:gd name="connsiteX449" fmla="*/ 363051 w 736968"/>
              <a:gd name="connsiteY449" fmla="*/ 201149 h 614713"/>
              <a:gd name="connsiteX450" fmla="*/ 363051 w 736968"/>
              <a:gd name="connsiteY450" fmla="*/ 161783 h 614713"/>
              <a:gd name="connsiteX451" fmla="*/ 305369 w 736968"/>
              <a:gd name="connsiteY451" fmla="*/ 185707 h 614713"/>
              <a:gd name="connsiteX452" fmla="*/ 333185 w 736968"/>
              <a:gd name="connsiteY452" fmla="*/ 213496 h 614713"/>
              <a:gd name="connsiteX453" fmla="*/ 343598 w 736968"/>
              <a:gd name="connsiteY453" fmla="*/ 206727 h 614713"/>
              <a:gd name="connsiteX454" fmla="*/ 346531 w 736968"/>
              <a:gd name="connsiteY454" fmla="*/ 205382 h 614713"/>
              <a:gd name="connsiteX455" fmla="*/ 352955 w 736968"/>
              <a:gd name="connsiteY455" fmla="*/ 198903 h 614713"/>
              <a:gd name="connsiteX456" fmla="*/ 255835 w 736968"/>
              <a:gd name="connsiteY456" fmla="*/ 345674 h 614713"/>
              <a:gd name="connsiteX457" fmla="*/ 255646 w 736968"/>
              <a:gd name="connsiteY457" fmla="*/ 347953 h 614713"/>
              <a:gd name="connsiteX458" fmla="*/ 261968 w 736968"/>
              <a:gd name="connsiteY458" fmla="*/ 355279 h 614713"/>
              <a:gd name="connsiteX459" fmla="*/ 289835 w 736968"/>
              <a:gd name="connsiteY459" fmla="*/ 327438 h 614713"/>
              <a:gd name="connsiteX460" fmla="*/ 264095 w 736968"/>
              <a:gd name="connsiteY460" fmla="*/ 274679 h 614713"/>
              <a:gd name="connsiteX461" fmla="*/ 262053 w 736968"/>
              <a:gd name="connsiteY461" fmla="*/ 273985 h 614713"/>
              <a:gd name="connsiteX462" fmla="*/ 263512 w 736968"/>
              <a:gd name="connsiteY462" fmla="*/ 271020 h 614713"/>
              <a:gd name="connsiteX463" fmla="*/ 262663 w 736968"/>
              <a:gd name="connsiteY463" fmla="*/ 262048 h 614713"/>
              <a:gd name="connsiteX464" fmla="*/ 244110 w 736968"/>
              <a:gd name="connsiteY464" fmla="*/ 262048 h 614713"/>
              <a:gd name="connsiteX465" fmla="*/ 243535 w 736968"/>
              <a:gd name="connsiteY465" fmla="*/ 270729 h 614713"/>
              <a:gd name="connsiteX466" fmla="*/ 238208 w 736968"/>
              <a:gd name="connsiteY466" fmla="*/ 270909 h 614713"/>
              <a:gd name="connsiteX467" fmla="*/ 234777 w 736968"/>
              <a:gd name="connsiteY467" fmla="*/ 278595 h 614713"/>
              <a:gd name="connsiteX468" fmla="*/ 235910 w 736968"/>
              <a:gd name="connsiteY468" fmla="*/ 284191 h 614713"/>
              <a:gd name="connsiteX469" fmla="*/ 237659 w 736968"/>
              <a:gd name="connsiteY469" fmla="*/ 289392 h 614713"/>
              <a:gd name="connsiteX470" fmla="*/ 244822 w 736968"/>
              <a:gd name="connsiteY470" fmla="*/ 297832 h 614713"/>
              <a:gd name="connsiteX471" fmla="*/ 241280 w 736968"/>
              <a:gd name="connsiteY471" fmla="*/ 298981 h 614713"/>
              <a:gd name="connsiteX472" fmla="*/ 245259 w 736968"/>
              <a:gd name="connsiteY472" fmla="*/ 303505 h 614713"/>
              <a:gd name="connsiteX473" fmla="*/ 246666 w 736968"/>
              <a:gd name="connsiteY473" fmla="*/ 311492 h 614713"/>
              <a:gd name="connsiteX474" fmla="*/ 250182 w 736968"/>
              <a:gd name="connsiteY474" fmla="*/ 322931 h 614713"/>
              <a:gd name="connsiteX475" fmla="*/ 251049 w 736968"/>
              <a:gd name="connsiteY475" fmla="*/ 334568 h 614713"/>
              <a:gd name="connsiteX476" fmla="*/ 255835 w 736968"/>
              <a:gd name="connsiteY476" fmla="*/ 345674 h 614713"/>
              <a:gd name="connsiteX477" fmla="*/ 232668 w 736968"/>
              <a:gd name="connsiteY477" fmla="*/ 279444 h 614713"/>
              <a:gd name="connsiteX478" fmla="*/ 234752 w 736968"/>
              <a:gd name="connsiteY478" fmla="*/ 267901 h 614713"/>
              <a:gd name="connsiteX479" fmla="*/ 239855 w 736968"/>
              <a:gd name="connsiteY479" fmla="*/ 262048 h 614713"/>
              <a:gd name="connsiteX480" fmla="*/ 223344 w 736968"/>
              <a:gd name="connsiteY480" fmla="*/ 262048 h 614713"/>
              <a:gd name="connsiteX481" fmla="*/ 226534 w 736968"/>
              <a:gd name="connsiteY481" fmla="*/ 287455 h 614713"/>
              <a:gd name="connsiteX482" fmla="*/ 232668 w 736968"/>
              <a:gd name="connsiteY482" fmla="*/ 279444 h 614713"/>
              <a:gd name="connsiteX483" fmla="*/ 222306 w 736968"/>
              <a:gd name="connsiteY483" fmla="*/ 385519 h 614713"/>
              <a:gd name="connsiteX484" fmla="*/ 221912 w 736968"/>
              <a:gd name="connsiteY484" fmla="*/ 385691 h 614713"/>
              <a:gd name="connsiteX485" fmla="*/ 226501 w 736968"/>
              <a:gd name="connsiteY485" fmla="*/ 390720 h 614713"/>
              <a:gd name="connsiteX486" fmla="*/ 229649 w 736968"/>
              <a:gd name="connsiteY486" fmla="*/ 387576 h 614713"/>
              <a:gd name="connsiteX487" fmla="*/ 222306 w 736968"/>
              <a:gd name="connsiteY487" fmla="*/ 385519 h 614713"/>
              <a:gd name="connsiteX488" fmla="*/ 289835 w 736968"/>
              <a:gd name="connsiteY488" fmla="*/ 185690 h 614713"/>
              <a:gd name="connsiteX489" fmla="*/ 262045 w 736968"/>
              <a:gd name="connsiteY489" fmla="*/ 157926 h 614713"/>
              <a:gd name="connsiteX490" fmla="*/ 223352 w 736968"/>
              <a:gd name="connsiteY490" fmla="*/ 251080 h 614713"/>
              <a:gd name="connsiteX491" fmla="*/ 242823 w 736968"/>
              <a:gd name="connsiteY491" fmla="*/ 251080 h 614713"/>
              <a:gd name="connsiteX492" fmla="*/ 246066 w 736968"/>
              <a:gd name="connsiteY492" fmla="*/ 238792 h 614713"/>
              <a:gd name="connsiteX493" fmla="*/ 250440 w 736968"/>
              <a:gd name="connsiteY493" fmla="*/ 230609 h 614713"/>
              <a:gd name="connsiteX494" fmla="*/ 256504 w 736968"/>
              <a:gd name="connsiteY494" fmla="*/ 225690 h 614713"/>
              <a:gd name="connsiteX495" fmla="*/ 268452 w 736968"/>
              <a:gd name="connsiteY495" fmla="*/ 220498 h 614713"/>
              <a:gd name="connsiteX496" fmla="*/ 278788 w 736968"/>
              <a:gd name="connsiteY496" fmla="*/ 215467 h 614713"/>
              <a:gd name="connsiteX497" fmla="*/ 263623 w 736968"/>
              <a:gd name="connsiteY497" fmla="*/ 218518 h 614713"/>
              <a:gd name="connsiteX498" fmla="*/ 270262 w 736968"/>
              <a:gd name="connsiteY498" fmla="*/ 214884 h 614713"/>
              <a:gd name="connsiteX499" fmla="*/ 271488 w 736968"/>
              <a:gd name="connsiteY499" fmla="*/ 214054 h 614713"/>
              <a:gd name="connsiteX500" fmla="*/ 289835 w 736968"/>
              <a:gd name="connsiteY500" fmla="*/ 185690 h 614713"/>
              <a:gd name="connsiteX501" fmla="*/ 284826 w 736968"/>
              <a:gd name="connsiteY501" fmla="*/ 211672 h 614713"/>
              <a:gd name="connsiteX502" fmla="*/ 285975 w 736968"/>
              <a:gd name="connsiteY502" fmla="*/ 211106 h 614713"/>
              <a:gd name="connsiteX503" fmla="*/ 299682 w 736968"/>
              <a:gd name="connsiteY503" fmla="*/ 210060 h 614713"/>
              <a:gd name="connsiteX504" fmla="*/ 309520 w 736968"/>
              <a:gd name="connsiteY504" fmla="*/ 216907 h 614713"/>
              <a:gd name="connsiteX505" fmla="*/ 314847 w 736968"/>
              <a:gd name="connsiteY505" fmla="*/ 215733 h 614713"/>
              <a:gd name="connsiteX506" fmla="*/ 319333 w 736968"/>
              <a:gd name="connsiteY506" fmla="*/ 217524 h 614713"/>
              <a:gd name="connsiteX507" fmla="*/ 321829 w 736968"/>
              <a:gd name="connsiteY507" fmla="*/ 217652 h 614713"/>
              <a:gd name="connsiteX508" fmla="*/ 297606 w 736968"/>
              <a:gd name="connsiteY508" fmla="*/ 193462 h 614713"/>
              <a:gd name="connsiteX509" fmla="*/ 284826 w 736968"/>
              <a:gd name="connsiteY509" fmla="*/ 211672 h 614713"/>
              <a:gd name="connsiteX510" fmla="*/ 257550 w 736968"/>
              <a:gd name="connsiteY510" fmla="*/ 241568 h 614713"/>
              <a:gd name="connsiteX511" fmla="*/ 249694 w 736968"/>
              <a:gd name="connsiteY511" fmla="*/ 245202 h 614713"/>
              <a:gd name="connsiteX512" fmla="*/ 248604 w 736968"/>
              <a:gd name="connsiteY512" fmla="*/ 251080 h 614713"/>
              <a:gd name="connsiteX513" fmla="*/ 262663 w 736968"/>
              <a:gd name="connsiteY513" fmla="*/ 251080 h 614713"/>
              <a:gd name="connsiteX514" fmla="*/ 263366 w 736968"/>
              <a:gd name="connsiteY514" fmla="*/ 243196 h 614713"/>
              <a:gd name="connsiteX515" fmla="*/ 257550 w 736968"/>
              <a:gd name="connsiteY515" fmla="*/ 241568 h 614713"/>
              <a:gd name="connsiteX516" fmla="*/ 297615 w 736968"/>
              <a:gd name="connsiteY516" fmla="*/ 319675 h 614713"/>
              <a:gd name="connsiteX517" fmla="*/ 325448 w 736968"/>
              <a:gd name="connsiteY517" fmla="*/ 291860 h 614713"/>
              <a:gd name="connsiteX518" fmla="*/ 319469 w 736968"/>
              <a:gd name="connsiteY518" fmla="*/ 282948 h 614713"/>
              <a:gd name="connsiteX519" fmla="*/ 319461 w 736968"/>
              <a:gd name="connsiteY519" fmla="*/ 282965 h 614713"/>
              <a:gd name="connsiteX520" fmla="*/ 318432 w 736968"/>
              <a:gd name="connsiteY520" fmla="*/ 284474 h 614713"/>
              <a:gd name="connsiteX521" fmla="*/ 316880 w 736968"/>
              <a:gd name="connsiteY521" fmla="*/ 291629 h 614713"/>
              <a:gd name="connsiteX522" fmla="*/ 306801 w 736968"/>
              <a:gd name="connsiteY522" fmla="*/ 285965 h 614713"/>
              <a:gd name="connsiteX523" fmla="*/ 303147 w 736968"/>
              <a:gd name="connsiteY523" fmla="*/ 288792 h 614713"/>
              <a:gd name="connsiteX524" fmla="*/ 302135 w 736968"/>
              <a:gd name="connsiteY524" fmla="*/ 291946 h 614713"/>
              <a:gd name="connsiteX525" fmla="*/ 298627 w 736968"/>
              <a:gd name="connsiteY525" fmla="*/ 288158 h 614713"/>
              <a:gd name="connsiteX526" fmla="*/ 296946 w 736968"/>
              <a:gd name="connsiteY526" fmla="*/ 284336 h 614713"/>
              <a:gd name="connsiteX527" fmla="*/ 291010 w 736968"/>
              <a:gd name="connsiteY527" fmla="*/ 282400 h 614713"/>
              <a:gd name="connsiteX528" fmla="*/ 286104 w 736968"/>
              <a:gd name="connsiteY528" fmla="*/ 278758 h 614713"/>
              <a:gd name="connsiteX529" fmla="*/ 281018 w 736968"/>
              <a:gd name="connsiteY529" fmla="*/ 278381 h 614713"/>
              <a:gd name="connsiteX530" fmla="*/ 277038 w 736968"/>
              <a:gd name="connsiteY530" fmla="*/ 276573 h 614713"/>
              <a:gd name="connsiteX531" fmla="*/ 275254 w 736968"/>
              <a:gd name="connsiteY531" fmla="*/ 274705 h 614713"/>
              <a:gd name="connsiteX532" fmla="*/ 297615 w 736968"/>
              <a:gd name="connsiteY532" fmla="*/ 319675 h 614713"/>
              <a:gd name="connsiteX533" fmla="*/ 325474 w 736968"/>
              <a:gd name="connsiteY533" fmla="*/ 271646 h 614713"/>
              <a:gd name="connsiteX534" fmla="*/ 325526 w 736968"/>
              <a:gd name="connsiteY534" fmla="*/ 270909 h 614713"/>
              <a:gd name="connsiteX535" fmla="*/ 325543 w 736968"/>
              <a:gd name="connsiteY535" fmla="*/ 270712 h 614713"/>
              <a:gd name="connsiteX536" fmla="*/ 325602 w 736968"/>
              <a:gd name="connsiteY536" fmla="*/ 270146 h 614713"/>
              <a:gd name="connsiteX537" fmla="*/ 325637 w 736968"/>
              <a:gd name="connsiteY537" fmla="*/ 269906 h 614713"/>
              <a:gd name="connsiteX538" fmla="*/ 325688 w 736968"/>
              <a:gd name="connsiteY538" fmla="*/ 269546 h 614713"/>
              <a:gd name="connsiteX539" fmla="*/ 325723 w 736968"/>
              <a:gd name="connsiteY539" fmla="*/ 269349 h 614713"/>
              <a:gd name="connsiteX540" fmla="*/ 325757 w 736968"/>
              <a:gd name="connsiteY540" fmla="*/ 269135 h 614713"/>
              <a:gd name="connsiteX541" fmla="*/ 325911 w 736968"/>
              <a:gd name="connsiteY541" fmla="*/ 268389 h 614713"/>
              <a:gd name="connsiteX542" fmla="*/ 325911 w 736968"/>
              <a:gd name="connsiteY542" fmla="*/ 268372 h 614713"/>
              <a:gd name="connsiteX543" fmla="*/ 326092 w 736968"/>
              <a:gd name="connsiteY543" fmla="*/ 267695 h 614713"/>
              <a:gd name="connsiteX544" fmla="*/ 326152 w 736968"/>
              <a:gd name="connsiteY544" fmla="*/ 267490 h 614713"/>
              <a:gd name="connsiteX545" fmla="*/ 326306 w 736968"/>
              <a:gd name="connsiteY545" fmla="*/ 267044 h 614713"/>
              <a:gd name="connsiteX546" fmla="*/ 326383 w 736968"/>
              <a:gd name="connsiteY546" fmla="*/ 266838 h 614713"/>
              <a:gd name="connsiteX547" fmla="*/ 326563 w 736968"/>
              <a:gd name="connsiteY547" fmla="*/ 266453 h 614713"/>
              <a:gd name="connsiteX548" fmla="*/ 326641 w 736968"/>
              <a:gd name="connsiteY548" fmla="*/ 266290 h 614713"/>
              <a:gd name="connsiteX549" fmla="*/ 326932 w 736968"/>
              <a:gd name="connsiteY549" fmla="*/ 265845 h 614713"/>
              <a:gd name="connsiteX550" fmla="*/ 328339 w 736968"/>
              <a:gd name="connsiteY550" fmla="*/ 265382 h 614713"/>
              <a:gd name="connsiteX551" fmla="*/ 331735 w 736968"/>
              <a:gd name="connsiteY551" fmla="*/ 266213 h 614713"/>
              <a:gd name="connsiteX552" fmla="*/ 334163 w 736968"/>
              <a:gd name="connsiteY552" fmla="*/ 265064 h 614713"/>
              <a:gd name="connsiteX553" fmla="*/ 335029 w 736968"/>
              <a:gd name="connsiteY553" fmla="*/ 263668 h 614713"/>
              <a:gd name="connsiteX554" fmla="*/ 335415 w 736968"/>
              <a:gd name="connsiteY554" fmla="*/ 262331 h 614713"/>
              <a:gd name="connsiteX555" fmla="*/ 335321 w 736968"/>
              <a:gd name="connsiteY555" fmla="*/ 261825 h 614713"/>
              <a:gd name="connsiteX556" fmla="*/ 333433 w 736968"/>
              <a:gd name="connsiteY556" fmla="*/ 261654 h 614713"/>
              <a:gd name="connsiteX557" fmla="*/ 332748 w 736968"/>
              <a:gd name="connsiteY557" fmla="*/ 261869 h 614713"/>
              <a:gd name="connsiteX558" fmla="*/ 331392 w 736968"/>
              <a:gd name="connsiteY558" fmla="*/ 262100 h 614713"/>
              <a:gd name="connsiteX559" fmla="*/ 330758 w 736968"/>
              <a:gd name="connsiteY559" fmla="*/ 262065 h 614713"/>
              <a:gd name="connsiteX560" fmla="*/ 329188 w 736968"/>
              <a:gd name="connsiteY560" fmla="*/ 261148 h 614713"/>
              <a:gd name="connsiteX561" fmla="*/ 328836 w 736968"/>
              <a:gd name="connsiteY561" fmla="*/ 260488 h 614713"/>
              <a:gd name="connsiteX562" fmla="*/ 328373 w 736968"/>
              <a:gd name="connsiteY562" fmla="*/ 259631 h 614713"/>
              <a:gd name="connsiteX563" fmla="*/ 325594 w 736968"/>
              <a:gd name="connsiteY563" fmla="*/ 257481 h 614713"/>
              <a:gd name="connsiteX564" fmla="*/ 323999 w 736968"/>
              <a:gd name="connsiteY564" fmla="*/ 256376 h 614713"/>
              <a:gd name="connsiteX565" fmla="*/ 323244 w 736968"/>
              <a:gd name="connsiteY565" fmla="*/ 255622 h 614713"/>
              <a:gd name="connsiteX566" fmla="*/ 322661 w 736968"/>
              <a:gd name="connsiteY566" fmla="*/ 254979 h 614713"/>
              <a:gd name="connsiteX567" fmla="*/ 322429 w 736968"/>
              <a:gd name="connsiteY567" fmla="*/ 254765 h 614713"/>
              <a:gd name="connsiteX568" fmla="*/ 322043 w 736968"/>
              <a:gd name="connsiteY568" fmla="*/ 254396 h 614713"/>
              <a:gd name="connsiteX569" fmla="*/ 321751 w 736968"/>
              <a:gd name="connsiteY569" fmla="*/ 254148 h 614713"/>
              <a:gd name="connsiteX570" fmla="*/ 321417 w 736968"/>
              <a:gd name="connsiteY570" fmla="*/ 253882 h 614713"/>
              <a:gd name="connsiteX571" fmla="*/ 321065 w 736968"/>
              <a:gd name="connsiteY571" fmla="*/ 253625 h 614713"/>
              <a:gd name="connsiteX572" fmla="*/ 320765 w 736968"/>
              <a:gd name="connsiteY572" fmla="*/ 253436 h 614713"/>
              <a:gd name="connsiteX573" fmla="*/ 320370 w 736968"/>
              <a:gd name="connsiteY573" fmla="*/ 253205 h 614713"/>
              <a:gd name="connsiteX574" fmla="*/ 320113 w 736968"/>
              <a:gd name="connsiteY574" fmla="*/ 253077 h 614713"/>
              <a:gd name="connsiteX575" fmla="*/ 319667 w 736968"/>
              <a:gd name="connsiteY575" fmla="*/ 252880 h 614713"/>
              <a:gd name="connsiteX576" fmla="*/ 319461 w 736968"/>
              <a:gd name="connsiteY576" fmla="*/ 252811 h 614713"/>
              <a:gd name="connsiteX577" fmla="*/ 318947 w 736968"/>
              <a:gd name="connsiteY577" fmla="*/ 252665 h 614713"/>
              <a:gd name="connsiteX578" fmla="*/ 318843 w 736968"/>
              <a:gd name="connsiteY578" fmla="*/ 252648 h 614713"/>
              <a:gd name="connsiteX579" fmla="*/ 314829 w 736968"/>
              <a:gd name="connsiteY579" fmla="*/ 254028 h 614713"/>
              <a:gd name="connsiteX580" fmla="*/ 314778 w 736968"/>
              <a:gd name="connsiteY580" fmla="*/ 254071 h 614713"/>
              <a:gd name="connsiteX581" fmla="*/ 314152 w 736968"/>
              <a:gd name="connsiteY581" fmla="*/ 254765 h 614713"/>
              <a:gd name="connsiteX582" fmla="*/ 314083 w 736968"/>
              <a:gd name="connsiteY582" fmla="*/ 254842 h 614713"/>
              <a:gd name="connsiteX583" fmla="*/ 313466 w 736968"/>
              <a:gd name="connsiteY583" fmla="*/ 255699 h 614713"/>
              <a:gd name="connsiteX584" fmla="*/ 313414 w 736968"/>
              <a:gd name="connsiteY584" fmla="*/ 255776 h 614713"/>
              <a:gd name="connsiteX585" fmla="*/ 312797 w 736968"/>
              <a:gd name="connsiteY585" fmla="*/ 256830 h 614713"/>
              <a:gd name="connsiteX586" fmla="*/ 311562 w 736968"/>
              <a:gd name="connsiteY586" fmla="*/ 259546 h 614713"/>
              <a:gd name="connsiteX587" fmla="*/ 305283 w 736968"/>
              <a:gd name="connsiteY587" fmla="*/ 268313 h 614713"/>
              <a:gd name="connsiteX588" fmla="*/ 307556 w 736968"/>
              <a:gd name="connsiteY588" fmla="*/ 269006 h 614713"/>
              <a:gd name="connsiteX589" fmla="*/ 309288 w 736968"/>
              <a:gd name="connsiteY589" fmla="*/ 269075 h 614713"/>
              <a:gd name="connsiteX590" fmla="*/ 311253 w 736968"/>
              <a:gd name="connsiteY590" fmla="*/ 269015 h 614713"/>
              <a:gd name="connsiteX591" fmla="*/ 313285 w 736968"/>
              <a:gd name="connsiteY591" fmla="*/ 268835 h 614713"/>
              <a:gd name="connsiteX592" fmla="*/ 314264 w 736968"/>
              <a:gd name="connsiteY592" fmla="*/ 268690 h 614713"/>
              <a:gd name="connsiteX593" fmla="*/ 314829 w 736968"/>
              <a:gd name="connsiteY593" fmla="*/ 268595 h 614713"/>
              <a:gd name="connsiteX594" fmla="*/ 315370 w 736968"/>
              <a:gd name="connsiteY594" fmla="*/ 268484 h 614713"/>
              <a:gd name="connsiteX595" fmla="*/ 315841 w 736968"/>
              <a:gd name="connsiteY595" fmla="*/ 268381 h 614713"/>
              <a:gd name="connsiteX596" fmla="*/ 316425 w 736968"/>
              <a:gd name="connsiteY596" fmla="*/ 268218 h 614713"/>
              <a:gd name="connsiteX597" fmla="*/ 316768 w 736968"/>
              <a:gd name="connsiteY597" fmla="*/ 268115 h 614713"/>
              <a:gd name="connsiteX598" fmla="*/ 317583 w 736968"/>
              <a:gd name="connsiteY598" fmla="*/ 267806 h 614713"/>
              <a:gd name="connsiteX599" fmla="*/ 318878 w 736968"/>
              <a:gd name="connsiteY599" fmla="*/ 267292 h 614713"/>
              <a:gd name="connsiteX600" fmla="*/ 318921 w 736968"/>
              <a:gd name="connsiteY600" fmla="*/ 267284 h 614713"/>
              <a:gd name="connsiteX601" fmla="*/ 320139 w 736968"/>
              <a:gd name="connsiteY601" fmla="*/ 266976 h 614713"/>
              <a:gd name="connsiteX602" fmla="*/ 322335 w 736968"/>
              <a:gd name="connsiteY602" fmla="*/ 267044 h 614713"/>
              <a:gd name="connsiteX603" fmla="*/ 324316 w 736968"/>
              <a:gd name="connsiteY603" fmla="*/ 268509 h 614713"/>
              <a:gd name="connsiteX604" fmla="*/ 325474 w 736968"/>
              <a:gd name="connsiteY604" fmla="*/ 271646 h 614713"/>
              <a:gd name="connsiteX605" fmla="*/ 363051 w 736968"/>
              <a:gd name="connsiteY605" fmla="*/ 150797 h 614713"/>
              <a:gd name="connsiteX606" fmla="*/ 363051 w 736968"/>
              <a:gd name="connsiteY606" fmla="*/ 111517 h 614713"/>
              <a:gd name="connsiteX607" fmla="*/ 269798 w 736968"/>
              <a:gd name="connsiteY607" fmla="*/ 150172 h 614713"/>
              <a:gd name="connsiteX608" fmla="*/ 297598 w 736968"/>
              <a:gd name="connsiteY608" fmla="*/ 177935 h 614713"/>
              <a:gd name="connsiteX609" fmla="*/ 363051 w 736968"/>
              <a:gd name="connsiteY609" fmla="*/ 150797 h 614713"/>
              <a:gd name="connsiteX610" fmla="*/ 363051 w 736968"/>
              <a:gd name="connsiteY610" fmla="*/ 100540 h 614713"/>
              <a:gd name="connsiteX611" fmla="*/ 363051 w 736968"/>
              <a:gd name="connsiteY611" fmla="*/ 61260 h 614713"/>
              <a:gd name="connsiteX612" fmla="*/ 234255 w 736968"/>
              <a:gd name="connsiteY612" fmla="*/ 114662 h 614713"/>
              <a:gd name="connsiteX613" fmla="*/ 262045 w 736968"/>
              <a:gd name="connsiteY613" fmla="*/ 142416 h 614713"/>
              <a:gd name="connsiteX614" fmla="*/ 363051 w 736968"/>
              <a:gd name="connsiteY614" fmla="*/ 100540 h 614713"/>
              <a:gd name="connsiteX615" fmla="*/ 226492 w 736968"/>
              <a:gd name="connsiteY615" fmla="*/ 122408 h 614713"/>
              <a:gd name="connsiteX616" fmla="*/ 173055 w 736968"/>
              <a:gd name="connsiteY616" fmla="*/ 251080 h 614713"/>
              <a:gd name="connsiteX617" fmla="*/ 212365 w 736968"/>
              <a:gd name="connsiteY617" fmla="*/ 251080 h 614713"/>
              <a:gd name="connsiteX618" fmla="*/ 254282 w 736968"/>
              <a:gd name="connsiteY618" fmla="*/ 150172 h 614713"/>
              <a:gd name="connsiteX619" fmla="*/ 226492 w 736968"/>
              <a:gd name="connsiteY619" fmla="*/ 122408 h 614713"/>
              <a:gd name="connsiteX620" fmla="*/ 173055 w 736968"/>
              <a:gd name="connsiteY620" fmla="*/ 262048 h 614713"/>
              <a:gd name="connsiteX621" fmla="*/ 183683 w 736968"/>
              <a:gd name="connsiteY621" fmla="*/ 320369 h 614713"/>
              <a:gd name="connsiteX622" fmla="*/ 184360 w 736968"/>
              <a:gd name="connsiteY622" fmla="*/ 320335 h 614713"/>
              <a:gd name="connsiteX623" fmla="*/ 196197 w 736968"/>
              <a:gd name="connsiteY623" fmla="*/ 318338 h 614713"/>
              <a:gd name="connsiteX624" fmla="*/ 198916 w 736968"/>
              <a:gd name="connsiteY624" fmla="*/ 300241 h 614713"/>
              <a:gd name="connsiteX625" fmla="*/ 211636 w 736968"/>
              <a:gd name="connsiteY625" fmla="*/ 281603 h 614713"/>
              <a:gd name="connsiteX626" fmla="*/ 214552 w 736968"/>
              <a:gd name="connsiteY626" fmla="*/ 283248 h 614713"/>
              <a:gd name="connsiteX627" fmla="*/ 212373 w 736968"/>
              <a:gd name="connsiteY627" fmla="*/ 262048 h 614713"/>
              <a:gd name="connsiteX628" fmla="*/ 173055 w 736968"/>
              <a:gd name="connsiteY628" fmla="*/ 262048 h 614713"/>
              <a:gd name="connsiteX629" fmla="*/ 363051 w 736968"/>
              <a:gd name="connsiteY629" fmla="*/ 462837 h 614713"/>
              <a:gd name="connsiteX630" fmla="*/ 226492 w 736968"/>
              <a:gd name="connsiteY630" fmla="*/ 406230 h 614713"/>
              <a:gd name="connsiteX631" fmla="*/ 198590 w 736968"/>
              <a:gd name="connsiteY631" fmla="*/ 434105 h 614713"/>
              <a:gd name="connsiteX632" fmla="*/ 363051 w 736968"/>
              <a:gd name="connsiteY632" fmla="*/ 502101 h 614713"/>
              <a:gd name="connsiteX633" fmla="*/ 363051 w 736968"/>
              <a:gd name="connsiteY633" fmla="*/ 462837 h 614713"/>
              <a:gd name="connsiteX634" fmla="*/ 363051 w 736968"/>
              <a:gd name="connsiteY634" fmla="*/ 412597 h 614713"/>
              <a:gd name="connsiteX635" fmla="*/ 268735 w 736968"/>
              <a:gd name="connsiteY635" fmla="*/ 376718 h 614713"/>
              <a:gd name="connsiteX636" fmla="*/ 270262 w 736968"/>
              <a:gd name="connsiteY636" fmla="*/ 378827 h 614713"/>
              <a:gd name="connsiteX637" fmla="*/ 274362 w 736968"/>
              <a:gd name="connsiteY637" fmla="*/ 390823 h 614713"/>
              <a:gd name="connsiteX638" fmla="*/ 262431 w 736968"/>
              <a:gd name="connsiteY638" fmla="*/ 391457 h 614713"/>
              <a:gd name="connsiteX639" fmla="*/ 251161 w 736968"/>
              <a:gd name="connsiteY639" fmla="*/ 397002 h 614713"/>
              <a:gd name="connsiteX640" fmla="*/ 241845 w 736968"/>
              <a:gd name="connsiteY640" fmla="*/ 395947 h 614713"/>
              <a:gd name="connsiteX641" fmla="*/ 238680 w 736968"/>
              <a:gd name="connsiteY641" fmla="*/ 394054 h 614713"/>
              <a:gd name="connsiteX642" fmla="*/ 234255 w 736968"/>
              <a:gd name="connsiteY642" fmla="*/ 398475 h 614713"/>
              <a:gd name="connsiteX643" fmla="*/ 363051 w 736968"/>
              <a:gd name="connsiteY643" fmla="*/ 451869 h 614713"/>
              <a:gd name="connsiteX644" fmla="*/ 363051 w 736968"/>
              <a:gd name="connsiteY644" fmla="*/ 412597 h 614713"/>
              <a:gd name="connsiteX645" fmla="*/ 363051 w 736968"/>
              <a:gd name="connsiteY645" fmla="*/ 398792 h 614713"/>
              <a:gd name="connsiteX646" fmla="*/ 347174 w 736968"/>
              <a:gd name="connsiteY646" fmla="*/ 397704 h 614713"/>
              <a:gd name="connsiteX647" fmla="*/ 337576 w 736968"/>
              <a:gd name="connsiteY647" fmla="*/ 389838 h 614713"/>
              <a:gd name="connsiteX648" fmla="*/ 331204 w 736968"/>
              <a:gd name="connsiteY648" fmla="*/ 379289 h 614713"/>
              <a:gd name="connsiteX649" fmla="*/ 335346 w 736968"/>
              <a:gd name="connsiteY649" fmla="*/ 369718 h 614713"/>
              <a:gd name="connsiteX650" fmla="*/ 343238 w 736968"/>
              <a:gd name="connsiteY650" fmla="*/ 359409 h 614713"/>
              <a:gd name="connsiteX651" fmla="*/ 297598 w 736968"/>
              <a:gd name="connsiteY651" fmla="*/ 335193 h 614713"/>
              <a:gd name="connsiteX652" fmla="*/ 269747 w 736968"/>
              <a:gd name="connsiteY652" fmla="*/ 363017 h 614713"/>
              <a:gd name="connsiteX653" fmla="*/ 363051 w 736968"/>
              <a:gd name="connsiteY653" fmla="*/ 401603 h 614713"/>
              <a:gd name="connsiteX654" fmla="*/ 363051 w 736968"/>
              <a:gd name="connsiteY654" fmla="*/ 398792 h 614713"/>
              <a:gd name="connsiteX655" fmla="*/ 371551 w 736968"/>
              <a:gd name="connsiteY655" fmla="*/ 346307 h 614713"/>
              <a:gd name="connsiteX656" fmla="*/ 383954 w 736968"/>
              <a:gd name="connsiteY656" fmla="*/ 344020 h 614713"/>
              <a:gd name="connsiteX657" fmla="*/ 386235 w 736968"/>
              <a:gd name="connsiteY657" fmla="*/ 349726 h 614713"/>
              <a:gd name="connsiteX658" fmla="*/ 402078 w 736968"/>
              <a:gd name="connsiteY658" fmla="*/ 349341 h 614713"/>
              <a:gd name="connsiteX659" fmla="*/ 405526 w 736968"/>
              <a:gd name="connsiteY659" fmla="*/ 345528 h 614713"/>
              <a:gd name="connsiteX660" fmla="*/ 418409 w 736968"/>
              <a:gd name="connsiteY660" fmla="*/ 341466 h 614713"/>
              <a:gd name="connsiteX661" fmla="*/ 423864 w 736968"/>
              <a:gd name="connsiteY661" fmla="*/ 338227 h 614713"/>
              <a:gd name="connsiteX662" fmla="*/ 420253 w 736968"/>
              <a:gd name="connsiteY662" fmla="*/ 329855 h 614713"/>
              <a:gd name="connsiteX663" fmla="*/ 413957 w 736968"/>
              <a:gd name="connsiteY663" fmla="*/ 334123 h 614713"/>
              <a:gd name="connsiteX664" fmla="*/ 407173 w 736968"/>
              <a:gd name="connsiteY664" fmla="*/ 333505 h 614713"/>
              <a:gd name="connsiteX665" fmla="*/ 409729 w 736968"/>
              <a:gd name="connsiteY665" fmla="*/ 327550 h 614713"/>
              <a:gd name="connsiteX666" fmla="*/ 416694 w 736968"/>
              <a:gd name="connsiteY666" fmla="*/ 322460 h 614713"/>
              <a:gd name="connsiteX667" fmla="*/ 422543 w 736968"/>
              <a:gd name="connsiteY667" fmla="*/ 317421 h 614713"/>
              <a:gd name="connsiteX668" fmla="*/ 414369 w 736968"/>
              <a:gd name="connsiteY668" fmla="*/ 316419 h 614713"/>
              <a:gd name="connsiteX669" fmla="*/ 413579 w 736968"/>
              <a:gd name="connsiteY669" fmla="*/ 312948 h 614713"/>
              <a:gd name="connsiteX670" fmla="*/ 412345 w 736968"/>
              <a:gd name="connsiteY670" fmla="*/ 317396 h 614713"/>
              <a:gd name="connsiteX671" fmla="*/ 408194 w 736968"/>
              <a:gd name="connsiteY671" fmla="*/ 318955 h 614713"/>
              <a:gd name="connsiteX672" fmla="*/ 405783 w 736968"/>
              <a:gd name="connsiteY672" fmla="*/ 326462 h 614713"/>
              <a:gd name="connsiteX673" fmla="*/ 406916 w 736968"/>
              <a:gd name="connsiteY673" fmla="*/ 329923 h 614713"/>
              <a:gd name="connsiteX674" fmla="*/ 402918 w 736968"/>
              <a:gd name="connsiteY674" fmla="*/ 331783 h 614713"/>
              <a:gd name="connsiteX675" fmla="*/ 402918 w 736968"/>
              <a:gd name="connsiteY675" fmla="*/ 335956 h 614713"/>
              <a:gd name="connsiteX676" fmla="*/ 401340 w 736968"/>
              <a:gd name="connsiteY676" fmla="*/ 337858 h 614713"/>
              <a:gd name="connsiteX677" fmla="*/ 395920 w 736968"/>
              <a:gd name="connsiteY677" fmla="*/ 334191 h 614713"/>
              <a:gd name="connsiteX678" fmla="*/ 387496 w 736968"/>
              <a:gd name="connsiteY678" fmla="*/ 329949 h 614713"/>
              <a:gd name="connsiteX679" fmla="*/ 390095 w 736968"/>
              <a:gd name="connsiteY679" fmla="*/ 334328 h 614713"/>
              <a:gd name="connsiteX680" fmla="*/ 393106 w 736968"/>
              <a:gd name="connsiteY680" fmla="*/ 338749 h 614713"/>
              <a:gd name="connsiteX681" fmla="*/ 386844 w 736968"/>
              <a:gd name="connsiteY681" fmla="*/ 335528 h 614713"/>
              <a:gd name="connsiteX682" fmla="*/ 380471 w 736968"/>
              <a:gd name="connsiteY682" fmla="*/ 332794 h 614713"/>
              <a:gd name="connsiteX683" fmla="*/ 375685 w 736968"/>
              <a:gd name="connsiteY683" fmla="*/ 334756 h 614713"/>
              <a:gd name="connsiteX684" fmla="*/ 371088 w 736968"/>
              <a:gd name="connsiteY684" fmla="*/ 338081 h 614713"/>
              <a:gd name="connsiteX685" fmla="*/ 366216 w 736968"/>
              <a:gd name="connsiteY685" fmla="*/ 344885 h 614713"/>
              <a:gd name="connsiteX686" fmla="*/ 355083 w 736968"/>
              <a:gd name="connsiteY686" fmla="*/ 341612 h 614713"/>
              <a:gd name="connsiteX687" fmla="*/ 357768 w 736968"/>
              <a:gd name="connsiteY687" fmla="*/ 333788 h 614713"/>
              <a:gd name="connsiteX688" fmla="*/ 365453 w 736968"/>
              <a:gd name="connsiteY688" fmla="*/ 334808 h 614713"/>
              <a:gd name="connsiteX689" fmla="*/ 365847 w 736968"/>
              <a:gd name="connsiteY689" fmla="*/ 328758 h 614713"/>
              <a:gd name="connsiteX690" fmla="*/ 363368 w 736968"/>
              <a:gd name="connsiteY690" fmla="*/ 326479 h 614713"/>
              <a:gd name="connsiteX691" fmla="*/ 369338 w 736968"/>
              <a:gd name="connsiteY691" fmla="*/ 323994 h 614713"/>
              <a:gd name="connsiteX692" fmla="*/ 374502 w 736968"/>
              <a:gd name="connsiteY692" fmla="*/ 318295 h 614713"/>
              <a:gd name="connsiteX693" fmla="*/ 377924 w 736968"/>
              <a:gd name="connsiteY693" fmla="*/ 316444 h 614713"/>
              <a:gd name="connsiteX694" fmla="*/ 376586 w 736968"/>
              <a:gd name="connsiteY694" fmla="*/ 312391 h 614713"/>
              <a:gd name="connsiteX695" fmla="*/ 378139 w 736968"/>
              <a:gd name="connsiteY695" fmla="*/ 310292 h 614713"/>
              <a:gd name="connsiteX696" fmla="*/ 379614 w 736968"/>
              <a:gd name="connsiteY696" fmla="*/ 313771 h 614713"/>
              <a:gd name="connsiteX697" fmla="*/ 381407 w 736968"/>
              <a:gd name="connsiteY697" fmla="*/ 315245 h 614713"/>
              <a:gd name="connsiteX698" fmla="*/ 388680 w 736968"/>
              <a:gd name="connsiteY698" fmla="*/ 312554 h 614713"/>
              <a:gd name="connsiteX699" fmla="*/ 388818 w 736968"/>
              <a:gd name="connsiteY699" fmla="*/ 307198 h 614713"/>
              <a:gd name="connsiteX700" fmla="*/ 390619 w 736968"/>
              <a:gd name="connsiteY700" fmla="*/ 306718 h 614713"/>
              <a:gd name="connsiteX701" fmla="*/ 389521 w 736968"/>
              <a:gd name="connsiteY701" fmla="*/ 303822 h 614713"/>
              <a:gd name="connsiteX702" fmla="*/ 393278 w 736968"/>
              <a:gd name="connsiteY702" fmla="*/ 300523 h 614713"/>
              <a:gd name="connsiteX703" fmla="*/ 389092 w 736968"/>
              <a:gd name="connsiteY703" fmla="*/ 302631 h 614713"/>
              <a:gd name="connsiteX704" fmla="*/ 385583 w 736968"/>
              <a:gd name="connsiteY704" fmla="*/ 299066 h 614713"/>
              <a:gd name="connsiteX705" fmla="*/ 385789 w 736968"/>
              <a:gd name="connsiteY705" fmla="*/ 294002 h 614713"/>
              <a:gd name="connsiteX706" fmla="*/ 383680 w 736968"/>
              <a:gd name="connsiteY706" fmla="*/ 297961 h 614713"/>
              <a:gd name="connsiteX707" fmla="*/ 384031 w 736968"/>
              <a:gd name="connsiteY707" fmla="*/ 303985 h 614713"/>
              <a:gd name="connsiteX708" fmla="*/ 382642 w 736968"/>
              <a:gd name="connsiteY708" fmla="*/ 312425 h 614713"/>
              <a:gd name="connsiteX709" fmla="*/ 378877 w 736968"/>
              <a:gd name="connsiteY709" fmla="*/ 307824 h 614713"/>
              <a:gd name="connsiteX710" fmla="*/ 378388 w 736968"/>
              <a:gd name="connsiteY710" fmla="*/ 307267 h 614713"/>
              <a:gd name="connsiteX711" fmla="*/ 378336 w 736968"/>
              <a:gd name="connsiteY711" fmla="*/ 307241 h 614713"/>
              <a:gd name="connsiteX712" fmla="*/ 378096 w 736968"/>
              <a:gd name="connsiteY712" fmla="*/ 307198 h 614713"/>
              <a:gd name="connsiteX713" fmla="*/ 378087 w 736968"/>
              <a:gd name="connsiteY713" fmla="*/ 307198 h 614713"/>
              <a:gd name="connsiteX714" fmla="*/ 377830 w 736968"/>
              <a:gd name="connsiteY714" fmla="*/ 307327 h 614713"/>
              <a:gd name="connsiteX715" fmla="*/ 377761 w 736968"/>
              <a:gd name="connsiteY715" fmla="*/ 307387 h 614713"/>
              <a:gd name="connsiteX716" fmla="*/ 377478 w 736968"/>
              <a:gd name="connsiteY716" fmla="*/ 307729 h 614713"/>
              <a:gd name="connsiteX717" fmla="*/ 376870 w 736968"/>
              <a:gd name="connsiteY717" fmla="*/ 308749 h 614713"/>
              <a:gd name="connsiteX718" fmla="*/ 376063 w 736968"/>
              <a:gd name="connsiteY718" fmla="*/ 310669 h 614713"/>
              <a:gd name="connsiteX719" fmla="*/ 374665 w 736968"/>
              <a:gd name="connsiteY719" fmla="*/ 311903 h 614713"/>
              <a:gd name="connsiteX720" fmla="*/ 368541 w 736968"/>
              <a:gd name="connsiteY720" fmla="*/ 312262 h 614713"/>
              <a:gd name="connsiteX721" fmla="*/ 366156 w 736968"/>
              <a:gd name="connsiteY721" fmla="*/ 312211 h 614713"/>
              <a:gd name="connsiteX722" fmla="*/ 367297 w 736968"/>
              <a:gd name="connsiteY722" fmla="*/ 315648 h 614713"/>
              <a:gd name="connsiteX723" fmla="*/ 370119 w 736968"/>
              <a:gd name="connsiteY723" fmla="*/ 320883 h 614713"/>
              <a:gd name="connsiteX724" fmla="*/ 362879 w 736968"/>
              <a:gd name="connsiteY724" fmla="*/ 322674 h 614713"/>
              <a:gd name="connsiteX725" fmla="*/ 364303 w 736968"/>
              <a:gd name="connsiteY725" fmla="*/ 317241 h 614713"/>
              <a:gd name="connsiteX726" fmla="*/ 362965 w 736968"/>
              <a:gd name="connsiteY726" fmla="*/ 311980 h 614713"/>
              <a:gd name="connsiteX727" fmla="*/ 333211 w 736968"/>
              <a:gd name="connsiteY727" fmla="*/ 299615 h 614713"/>
              <a:gd name="connsiteX728" fmla="*/ 305369 w 736968"/>
              <a:gd name="connsiteY728" fmla="*/ 327430 h 614713"/>
              <a:gd name="connsiteX729" fmla="*/ 355452 w 736968"/>
              <a:gd name="connsiteY729" fmla="*/ 350609 h 614713"/>
              <a:gd name="connsiteX730" fmla="*/ 361379 w 736968"/>
              <a:gd name="connsiteY730" fmla="*/ 347618 h 614713"/>
              <a:gd name="connsiteX731" fmla="*/ 371552 w 736968"/>
              <a:gd name="connsiteY731" fmla="*/ 346307 h 614713"/>
              <a:gd name="connsiteX732" fmla="*/ 374030 w 736968"/>
              <a:gd name="connsiteY732" fmla="*/ 412589 h 614713"/>
              <a:gd name="connsiteX733" fmla="*/ 374030 w 736968"/>
              <a:gd name="connsiteY733" fmla="*/ 451869 h 614713"/>
              <a:gd name="connsiteX734" fmla="*/ 420176 w 736968"/>
              <a:gd name="connsiteY734" fmla="*/ 445022 h 614713"/>
              <a:gd name="connsiteX735" fmla="*/ 411908 w 736968"/>
              <a:gd name="connsiteY735" fmla="*/ 436890 h 614713"/>
              <a:gd name="connsiteX736" fmla="*/ 407147 w 736968"/>
              <a:gd name="connsiteY736" fmla="*/ 424799 h 614713"/>
              <a:gd name="connsiteX737" fmla="*/ 406066 w 736968"/>
              <a:gd name="connsiteY737" fmla="*/ 417061 h 614713"/>
              <a:gd name="connsiteX738" fmla="*/ 397257 w 736968"/>
              <a:gd name="connsiteY738" fmla="*/ 410009 h 614713"/>
              <a:gd name="connsiteX739" fmla="*/ 374030 w 736968"/>
              <a:gd name="connsiteY739" fmla="*/ 412589 h 614713"/>
              <a:gd name="connsiteX740" fmla="*/ 392901 w 736968"/>
              <a:gd name="connsiteY740" fmla="*/ 399667 h 614713"/>
              <a:gd name="connsiteX741" fmla="*/ 387162 w 736968"/>
              <a:gd name="connsiteY741" fmla="*/ 398672 h 614713"/>
              <a:gd name="connsiteX742" fmla="*/ 374030 w 736968"/>
              <a:gd name="connsiteY742" fmla="*/ 396624 h 614713"/>
              <a:gd name="connsiteX743" fmla="*/ 374030 w 736968"/>
              <a:gd name="connsiteY743" fmla="*/ 401620 h 614713"/>
              <a:gd name="connsiteX744" fmla="*/ 392901 w 736968"/>
              <a:gd name="connsiteY744" fmla="*/ 399667 h 614713"/>
              <a:gd name="connsiteX745" fmla="*/ 538481 w 736968"/>
              <a:gd name="connsiteY745" fmla="*/ 434105 h 614713"/>
              <a:gd name="connsiteX746" fmla="*/ 510579 w 736968"/>
              <a:gd name="connsiteY746" fmla="*/ 406230 h 614713"/>
              <a:gd name="connsiteX747" fmla="*/ 462016 w 736968"/>
              <a:gd name="connsiteY747" fmla="*/ 440532 h 614713"/>
              <a:gd name="connsiteX748" fmla="*/ 443532 w 736968"/>
              <a:gd name="connsiteY748" fmla="*/ 450643 h 614713"/>
              <a:gd name="connsiteX749" fmla="*/ 436215 w 736968"/>
              <a:gd name="connsiteY749" fmla="*/ 453017 h 614713"/>
              <a:gd name="connsiteX750" fmla="*/ 433943 w 736968"/>
              <a:gd name="connsiteY750" fmla="*/ 452298 h 614713"/>
              <a:gd name="connsiteX751" fmla="*/ 374030 w 736968"/>
              <a:gd name="connsiteY751" fmla="*/ 462837 h 614713"/>
              <a:gd name="connsiteX752" fmla="*/ 374030 w 736968"/>
              <a:gd name="connsiteY752" fmla="*/ 502101 h 614713"/>
              <a:gd name="connsiteX753" fmla="*/ 538481 w 736968"/>
              <a:gd name="connsiteY753" fmla="*/ 434105 h 614713"/>
              <a:gd name="connsiteX754" fmla="*/ 483477 w 736968"/>
              <a:gd name="connsiteY754" fmla="*/ 150112 h 614713"/>
              <a:gd name="connsiteX755" fmla="*/ 483159 w 736968"/>
              <a:gd name="connsiteY755" fmla="*/ 150566 h 614713"/>
              <a:gd name="connsiteX756" fmla="*/ 500590 w 736968"/>
              <a:gd name="connsiteY756" fmla="*/ 173205 h 614713"/>
              <a:gd name="connsiteX757" fmla="*/ 502491 w 736968"/>
              <a:gd name="connsiteY757" fmla="*/ 172717 h 614713"/>
              <a:gd name="connsiteX758" fmla="*/ 505158 w 736968"/>
              <a:gd name="connsiteY758" fmla="*/ 176427 h 614713"/>
              <a:gd name="connsiteX759" fmla="*/ 505124 w 736968"/>
              <a:gd name="connsiteY759" fmla="*/ 180840 h 614713"/>
              <a:gd name="connsiteX760" fmla="*/ 508780 w 736968"/>
              <a:gd name="connsiteY760" fmla="*/ 187789 h 614713"/>
              <a:gd name="connsiteX761" fmla="*/ 511549 w 736968"/>
              <a:gd name="connsiteY761" fmla="*/ 190172 h 614713"/>
              <a:gd name="connsiteX762" fmla="*/ 513779 w 736968"/>
              <a:gd name="connsiteY762" fmla="*/ 199041 h 614713"/>
              <a:gd name="connsiteX763" fmla="*/ 518944 w 736968"/>
              <a:gd name="connsiteY763" fmla="*/ 214225 h 614713"/>
              <a:gd name="connsiteX764" fmla="*/ 523487 w 736968"/>
              <a:gd name="connsiteY764" fmla="*/ 216324 h 614713"/>
              <a:gd name="connsiteX765" fmla="*/ 521552 w 736968"/>
              <a:gd name="connsiteY765" fmla="*/ 224928 h 614713"/>
              <a:gd name="connsiteX766" fmla="*/ 524714 w 736968"/>
              <a:gd name="connsiteY766" fmla="*/ 251080 h 614713"/>
              <a:gd name="connsiteX767" fmla="*/ 564026 w 736968"/>
              <a:gd name="connsiteY767" fmla="*/ 251080 h 614713"/>
              <a:gd name="connsiteX768" fmla="*/ 547393 w 736968"/>
              <a:gd name="connsiteY768" fmla="*/ 177396 h 614713"/>
              <a:gd name="connsiteX769" fmla="*/ 544246 w 736968"/>
              <a:gd name="connsiteY769" fmla="*/ 179744 h 614713"/>
              <a:gd name="connsiteX770" fmla="*/ 537273 w 736968"/>
              <a:gd name="connsiteY770" fmla="*/ 176924 h 614713"/>
              <a:gd name="connsiteX771" fmla="*/ 522736 w 736968"/>
              <a:gd name="connsiteY771" fmla="*/ 160866 h 614713"/>
              <a:gd name="connsiteX772" fmla="*/ 514570 w 736968"/>
              <a:gd name="connsiteY772" fmla="*/ 155973 h 614713"/>
              <a:gd name="connsiteX773" fmla="*/ 507185 w 736968"/>
              <a:gd name="connsiteY773" fmla="*/ 150386 h 614713"/>
              <a:gd name="connsiteX774" fmla="*/ 502045 w 736968"/>
              <a:gd name="connsiteY774" fmla="*/ 145176 h 614713"/>
              <a:gd name="connsiteX775" fmla="*/ 492797 w 736968"/>
              <a:gd name="connsiteY775" fmla="*/ 140180 h 614713"/>
              <a:gd name="connsiteX776" fmla="*/ 483391 w 736968"/>
              <a:gd name="connsiteY776" fmla="*/ 149581 h 614713"/>
              <a:gd name="connsiteX777" fmla="*/ 483477 w 736968"/>
              <a:gd name="connsiteY777" fmla="*/ 150112 h 614713"/>
              <a:gd name="connsiteX778" fmla="*/ 508426 w 736968"/>
              <a:gd name="connsiteY778" fmla="*/ 388570 h 614713"/>
              <a:gd name="connsiteX779" fmla="*/ 510579 w 736968"/>
              <a:gd name="connsiteY779" fmla="*/ 390720 h 614713"/>
              <a:gd name="connsiteX780" fmla="*/ 564026 w 736968"/>
              <a:gd name="connsiteY780" fmla="*/ 262048 h 614713"/>
              <a:gd name="connsiteX781" fmla="*/ 524714 w 736968"/>
              <a:gd name="connsiteY781" fmla="*/ 262048 h 614713"/>
              <a:gd name="connsiteX782" fmla="*/ 482799 w 736968"/>
              <a:gd name="connsiteY782" fmla="*/ 362966 h 614713"/>
              <a:gd name="connsiteX783" fmla="*/ 496987 w 736968"/>
              <a:gd name="connsiteY783" fmla="*/ 377138 h 614713"/>
              <a:gd name="connsiteX784" fmla="*/ 497278 w 736968"/>
              <a:gd name="connsiteY784" fmla="*/ 376547 h 614713"/>
              <a:gd name="connsiteX785" fmla="*/ 498141 w 736968"/>
              <a:gd name="connsiteY785" fmla="*/ 368535 h 614713"/>
              <a:gd name="connsiteX786" fmla="*/ 504062 w 736968"/>
              <a:gd name="connsiteY786" fmla="*/ 369863 h 614713"/>
              <a:gd name="connsiteX787" fmla="*/ 507340 w 736968"/>
              <a:gd name="connsiteY787" fmla="*/ 378613 h 614713"/>
              <a:gd name="connsiteX788" fmla="*/ 508426 w 736968"/>
              <a:gd name="connsiteY788" fmla="*/ 388570 h 614713"/>
              <a:gd name="connsiteX789" fmla="*/ 478578 w 736968"/>
              <a:gd name="connsiteY789" fmla="*/ 413077 h 614713"/>
              <a:gd name="connsiteX790" fmla="*/ 473193 w 736968"/>
              <a:gd name="connsiteY790" fmla="*/ 421535 h 614713"/>
              <a:gd name="connsiteX791" fmla="*/ 502825 w 736968"/>
              <a:gd name="connsiteY791" fmla="*/ 398475 h 614713"/>
              <a:gd name="connsiteX792" fmla="*/ 475036 w 736968"/>
              <a:gd name="connsiteY792" fmla="*/ 370720 h 614713"/>
              <a:gd name="connsiteX793" fmla="*/ 469067 w 736968"/>
              <a:gd name="connsiteY793" fmla="*/ 375982 h 614713"/>
              <a:gd name="connsiteX794" fmla="*/ 472935 w 736968"/>
              <a:gd name="connsiteY794" fmla="*/ 382863 h 614713"/>
              <a:gd name="connsiteX795" fmla="*/ 482713 w 736968"/>
              <a:gd name="connsiteY795" fmla="*/ 392606 h 614713"/>
              <a:gd name="connsiteX796" fmla="*/ 474942 w 736968"/>
              <a:gd name="connsiteY796" fmla="*/ 405587 h 614713"/>
              <a:gd name="connsiteX797" fmla="*/ 478578 w 736968"/>
              <a:gd name="connsiteY797" fmla="*/ 413077 h 614713"/>
              <a:gd name="connsiteX798" fmla="*/ 485063 w 736968"/>
              <a:gd name="connsiteY798" fmla="*/ 250583 h 614713"/>
              <a:gd name="connsiteX799" fmla="*/ 484780 w 736968"/>
              <a:gd name="connsiteY799" fmla="*/ 251080 h 614713"/>
              <a:gd name="connsiteX800" fmla="*/ 513726 w 736968"/>
              <a:gd name="connsiteY800" fmla="*/ 251080 h 614713"/>
              <a:gd name="connsiteX801" fmla="*/ 512727 w 736968"/>
              <a:gd name="connsiteY801" fmla="*/ 238689 h 614713"/>
              <a:gd name="connsiteX802" fmla="*/ 512048 w 736968"/>
              <a:gd name="connsiteY802" fmla="*/ 239966 h 614713"/>
              <a:gd name="connsiteX803" fmla="*/ 509716 w 736968"/>
              <a:gd name="connsiteY803" fmla="*/ 239795 h 614713"/>
              <a:gd name="connsiteX804" fmla="*/ 511801 w 736968"/>
              <a:gd name="connsiteY804" fmla="*/ 232417 h 614713"/>
              <a:gd name="connsiteX805" fmla="*/ 511069 w 736968"/>
              <a:gd name="connsiteY805" fmla="*/ 228441 h 614713"/>
              <a:gd name="connsiteX806" fmla="*/ 506986 w 736968"/>
              <a:gd name="connsiteY806" fmla="*/ 231526 h 614713"/>
              <a:gd name="connsiteX807" fmla="*/ 504028 w 736968"/>
              <a:gd name="connsiteY807" fmla="*/ 236333 h 614713"/>
              <a:gd name="connsiteX808" fmla="*/ 497671 w 736968"/>
              <a:gd name="connsiteY808" fmla="*/ 237267 h 614713"/>
              <a:gd name="connsiteX809" fmla="*/ 491735 w 736968"/>
              <a:gd name="connsiteY809" fmla="*/ 244559 h 614713"/>
              <a:gd name="connsiteX810" fmla="*/ 485063 w 736968"/>
              <a:gd name="connsiteY810" fmla="*/ 250583 h 614713"/>
              <a:gd name="connsiteX811" fmla="*/ 475036 w 736968"/>
              <a:gd name="connsiteY811" fmla="*/ 157926 h 614713"/>
              <a:gd name="connsiteX812" fmla="*/ 447246 w 736968"/>
              <a:gd name="connsiteY812" fmla="*/ 185690 h 614713"/>
              <a:gd name="connsiteX813" fmla="*/ 459914 w 736968"/>
              <a:gd name="connsiteY813" fmla="*/ 202948 h 614713"/>
              <a:gd name="connsiteX814" fmla="*/ 470516 w 736968"/>
              <a:gd name="connsiteY814" fmla="*/ 208458 h 614713"/>
              <a:gd name="connsiteX815" fmla="*/ 477515 w 736968"/>
              <a:gd name="connsiteY815" fmla="*/ 218672 h 614713"/>
              <a:gd name="connsiteX816" fmla="*/ 479531 w 736968"/>
              <a:gd name="connsiteY816" fmla="*/ 222836 h 614713"/>
              <a:gd name="connsiteX817" fmla="*/ 484154 w 736968"/>
              <a:gd name="connsiteY817" fmla="*/ 222803 h 614713"/>
              <a:gd name="connsiteX818" fmla="*/ 489214 w 736968"/>
              <a:gd name="connsiteY818" fmla="*/ 214430 h 614713"/>
              <a:gd name="connsiteX819" fmla="*/ 499353 w 736968"/>
              <a:gd name="connsiteY819" fmla="*/ 221054 h 614713"/>
              <a:gd name="connsiteX820" fmla="*/ 497079 w 736968"/>
              <a:gd name="connsiteY820" fmla="*/ 225416 h 614713"/>
              <a:gd name="connsiteX821" fmla="*/ 496808 w 736968"/>
              <a:gd name="connsiteY821" fmla="*/ 234293 h 614713"/>
              <a:gd name="connsiteX822" fmla="*/ 504843 w 736968"/>
              <a:gd name="connsiteY822" fmla="*/ 230523 h 614713"/>
              <a:gd name="connsiteX823" fmla="*/ 506899 w 736968"/>
              <a:gd name="connsiteY823" fmla="*/ 224687 h 614713"/>
              <a:gd name="connsiteX824" fmla="*/ 509784 w 736968"/>
              <a:gd name="connsiteY824" fmla="*/ 222579 h 614713"/>
              <a:gd name="connsiteX825" fmla="*/ 502336 w 736968"/>
              <a:gd name="connsiteY825" fmla="*/ 199992 h 614713"/>
              <a:gd name="connsiteX826" fmla="*/ 499669 w 736968"/>
              <a:gd name="connsiteY826" fmla="*/ 198329 h 614713"/>
              <a:gd name="connsiteX827" fmla="*/ 496541 w 736968"/>
              <a:gd name="connsiteY827" fmla="*/ 195399 h 614713"/>
              <a:gd name="connsiteX828" fmla="*/ 492550 w 736968"/>
              <a:gd name="connsiteY828" fmla="*/ 189057 h 614713"/>
              <a:gd name="connsiteX829" fmla="*/ 496619 w 736968"/>
              <a:gd name="connsiteY829" fmla="*/ 189649 h 614713"/>
              <a:gd name="connsiteX830" fmla="*/ 497123 w 736968"/>
              <a:gd name="connsiteY830" fmla="*/ 189024 h 614713"/>
              <a:gd name="connsiteX831" fmla="*/ 475036 w 736968"/>
              <a:gd name="connsiteY831" fmla="*/ 157926 h 614713"/>
              <a:gd name="connsiteX832" fmla="*/ 441319 w 736968"/>
              <a:gd name="connsiteY832" fmla="*/ 195622 h 614713"/>
              <a:gd name="connsiteX833" fmla="*/ 437949 w 736968"/>
              <a:gd name="connsiteY833" fmla="*/ 194979 h 614713"/>
              <a:gd name="connsiteX834" fmla="*/ 428762 w 736968"/>
              <a:gd name="connsiteY834" fmla="*/ 204148 h 614713"/>
              <a:gd name="connsiteX835" fmla="*/ 434663 w 736968"/>
              <a:gd name="connsiteY835" fmla="*/ 204945 h 614713"/>
              <a:gd name="connsiteX836" fmla="*/ 439654 w 736968"/>
              <a:gd name="connsiteY836" fmla="*/ 198844 h 614713"/>
              <a:gd name="connsiteX837" fmla="*/ 441293 w 736968"/>
              <a:gd name="connsiteY837" fmla="*/ 203214 h 614713"/>
              <a:gd name="connsiteX838" fmla="*/ 438857 w 736968"/>
              <a:gd name="connsiteY838" fmla="*/ 207181 h 614713"/>
              <a:gd name="connsiteX839" fmla="*/ 441079 w 736968"/>
              <a:gd name="connsiteY839" fmla="*/ 211689 h 614713"/>
              <a:gd name="connsiteX840" fmla="*/ 442914 w 736968"/>
              <a:gd name="connsiteY840" fmla="*/ 215510 h 614713"/>
              <a:gd name="connsiteX841" fmla="*/ 443789 w 736968"/>
              <a:gd name="connsiteY841" fmla="*/ 209863 h 614713"/>
              <a:gd name="connsiteX842" fmla="*/ 448678 w 736968"/>
              <a:gd name="connsiteY842" fmla="*/ 210352 h 614713"/>
              <a:gd name="connsiteX843" fmla="*/ 450231 w 736968"/>
              <a:gd name="connsiteY843" fmla="*/ 208158 h 614713"/>
              <a:gd name="connsiteX844" fmla="*/ 441319 w 736968"/>
              <a:gd name="connsiteY844" fmla="*/ 195622 h 614713"/>
              <a:gd name="connsiteX845" fmla="*/ 426995 w 736968"/>
              <a:gd name="connsiteY845" fmla="*/ 341397 h 614713"/>
              <a:gd name="connsiteX846" fmla="*/ 424524 w 736968"/>
              <a:gd name="connsiteY846" fmla="*/ 342442 h 614713"/>
              <a:gd name="connsiteX847" fmla="*/ 442503 w 736968"/>
              <a:gd name="connsiteY847" fmla="*/ 351020 h 614713"/>
              <a:gd name="connsiteX848" fmla="*/ 453319 w 736968"/>
              <a:gd name="connsiteY848" fmla="*/ 351380 h 614713"/>
              <a:gd name="connsiteX849" fmla="*/ 460112 w 736968"/>
              <a:gd name="connsiteY849" fmla="*/ 352331 h 614713"/>
              <a:gd name="connsiteX850" fmla="*/ 465884 w 736968"/>
              <a:gd name="connsiteY850" fmla="*/ 346590 h 614713"/>
              <a:gd name="connsiteX851" fmla="*/ 470164 w 736968"/>
              <a:gd name="connsiteY851" fmla="*/ 339272 h 614713"/>
              <a:gd name="connsiteX852" fmla="*/ 474925 w 736968"/>
              <a:gd name="connsiteY852" fmla="*/ 352323 h 614713"/>
              <a:gd name="connsiteX853" fmla="*/ 474616 w 736968"/>
              <a:gd name="connsiteY853" fmla="*/ 354791 h 614713"/>
              <a:gd name="connsiteX854" fmla="*/ 475036 w 736968"/>
              <a:gd name="connsiteY854" fmla="*/ 355211 h 614713"/>
              <a:gd name="connsiteX855" fmla="*/ 513726 w 736968"/>
              <a:gd name="connsiteY855" fmla="*/ 262048 h 614713"/>
              <a:gd name="connsiteX856" fmla="*/ 483845 w 736968"/>
              <a:gd name="connsiteY856" fmla="*/ 262048 h 614713"/>
              <a:gd name="connsiteX857" fmla="*/ 488535 w 736968"/>
              <a:gd name="connsiteY857" fmla="*/ 269811 h 614713"/>
              <a:gd name="connsiteX858" fmla="*/ 493476 w 736968"/>
              <a:gd name="connsiteY858" fmla="*/ 278081 h 614713"/>
              <a:gd name="connsiteX859" fmla="*/ 501899 w 736968"/>
              <a:gd name="connsiteY859" fmla="*/ 284696 h 614713"/>
              <a:gd name="connsiteX860" fmla="*/ 481246 w 736968"/>
              <a:gd name="connsiteY860" fmla="*/ 291320 h 614713"/>
              <a:gd name="connsiteX861" fmla="*/ 477713 w 736968"/>
              <a:gd name="connsiteY861" fmla="*/ 293736 h 614713"/>
              <a:gd name="connsiteX862" fmla="*/ 468474 w 736968"/>
              <a:gd name="connsiteY862" fmla="*/ 299555 h 614713"/>
              <a:gd name="connsiteX863" fmla="*/ 463346 w 736968"/>
              <a:gd name="connsiteY863" fmla="*/ 309537 h 614713"/>
              <a:gd name="connsiteX864" fmla="*/ 453507 w 736968"/>
              <a:gd name="connsiteY864" fmla="*/ 319135 h 614713"/>
              <a:gd name="connsiteX865" fmla="*/ 444527 w 736968"/>
              <a:gd name="connsiteY865" fmla="*/ 324439 h 614713"/>
              <a:gd name="connsiteX866" fmla="*/ 452666 w 736968"/>
              <a:gd name="connsiteY866" fmla="*/ 324971 h 614713"/>
              <a:gd name="connsiteX867" fmla="*/ 454185 w 736968"/>
              <a:gd name="connsiteY867" fmla="*/ 324516 h 614713"/>
              <a:gd name="connsiteX868" fmla="*/ 457839 w 736968"/>
              <a:gd name="connsiteY868" fmla="*/ 321663 h 614713"/>
              <a:gd name="connsiteX869" fmla="*/ 459031 w 736968"/>
              <a:gd name="connsiteY869" fmla="*/ 316907 h 614713"/>
              <a:gd name="connsiteX870" fmla="*/ 465807 w 736968"/>
              <a:gd name="connsiteY870" fmla="*/ 314062 h 614713"/>
              <a:gd name="connsiteX871" fmla="*/ 467814 w 736968"/>
              <a:gd name="connsiteY871" fmla="*/ 327858 h 614713"/>
              <a:gd name="connsiteX872" fmla="*/ 459511 w 736968"/>
              <a:gd name="connsiteY872" fmla="*/ 348278 h 614713"/>
              <a:gd name="connsiteX873" fmla="*/ 452521 w 736968"/>
              <a:gd name="connsiteY873" fmla="*/ 347644 h 614713"/>
              <a:gd name="connsiteX874" fmla="*/ 439818 w 736968"/>
              <a:gd name="connsiteY874" fmla="*/ 344662 h 614713"/>
              <a:gd name="connsiteX875" fmla="*/ 426995 w 736968"/>
              <a:gd name="connsiteY875" fmla="*/ 341397 h 614713"/>
              <a:gd name="connsiteX876" fmla="*/ 614306 w 736968"/>
              <a:gd name="connsiteY876" fmla="*/ 262048 h 614713"/>
              <a:gd name="connsiteX877" fmla="*/ 575014 w 736968"/>
              <a:gd name="connsiteY877" fmla="*/ 262048 h 614713"/>
              <a:gd name="connsiteX878" fmla="*/ 518342 w 736968"/>
              <a:gd name="connsiteY878" fmla="*/ 398475 h 614713"/>
              <a:gd name="connsiteX879" fmla="*/ 546244 w 736968"/>
              <a:gd name="connsiteY879" fmla="*/ 426350 h 614713"/>
              <a:gd name="connsiteX880" fmla="*/ 614306 w 736968"/>
              <a:gd name="connsiteY880" fmla="*/ 262048 h 614713"/>
              <a:gd name="connsiteX881" fmla="*/ 546244 w 736968"/>
              <a:gd name="connsiteY881" fmla="*/ 86787 h 614713"/>
              <a:gd name="connsiteX882" fmla="*/ 517135 w 736968"/>
              <a:gd name="connsiteY882" fmla="*/ 115870 h 614713"/>
              <a:gd name="connsiteX883" fmla="*/ 531876 w 736968"/>
              <a:gd name="connsiteY883" fmla="*/ 133556 h 614713"/>
              <a:gd name="connsiteX884" fmla="*/ 540440 w 736968"/>
              <a:gd name="connsiteY884" fmla="*/ 142022 h 614713"/>
              <a:gd name="connsiteX885" fmla="*/ 555724 w 736968"/>
              <a:gd name="connsiteY885" fmla="*/ 167112 h 614713"/>
              <a:gd name="connsiteX886" fmla="*/ 555021 w 736968"/>
              <a:gd name="connsiteY886" fmla="*/ 167721 h 614713"/>
              <a:gd name="connsiteX887" fmla="*/ 575004 w 736968"/>
              <a:gd name="connsiteY887" fmla="*/ 251080 h 614713"/>
              <a:gd name="connsiteX888" fmla="*/ 614306 w 736968"/>
              <a:gd name="connsiteY888" fmla="*/ 251080 h 614713"/>
              <a:gd name="connsiteX889" fmla="*/ 546244 w 736968"/>
              <a:gd name="connsiteY889" fmla="*/ 86787 h 614713"/>
              <a:gd name="connsiteX890" fmla="*/ 374030 w 736968"/>
              <a:gd name="connsiteY890" fmla="*/ 50292 h 614713"/>
              <a:gd name="connsiteX891" fmla="*/ 466605 w 736968"/>
              <a:gd name="connsiteY891" fmla="*/ 74824 h 614713"/>
              <a:gd name="connsiteX892" fmla="*/ 473578 w 736968"/>
              <a:gd name="connsiteY892" fmla="*/ 73274 h 614713"/>
              <a:gd name="connsiteX893" fmla="*/ 487274 w 736968"/>
              <a:gd name="connsiteY893" fmla="*/ 77275 h 614713"/>
              <a:gd name="connsiteX894" fmla="*/ 495983 w 736968"/>
              <a:gd name="connsiteY894" fmla="*/ 83479 h 614713"/>
              <a:gd name="connsiteX895" fmla="*/ 506060 w 736968"/>
              <a:gd name="connsiteY895" fmla="*/ 96401 h 614713"/>
              <a:gd name="connsiteX896" fmla="*/ 509027 w 736968"/>
              <a:gd name="connsiteY896" fmla="*/ 103788 h 614713"/>
              <a:gd name="connsiteX897" fmla="*/ 511166 w 736968"/>
              <a:gd name="connsiteY897" fmla="*/ 106324 h 614713"/>
              <a:gd name="connsiteX898" fmla="*/ 538490 w 736968"/>
              <a:gd name="connsiteY898" fmla="*/ 79032 h 614713"/>
              <a:gd name="connsiteX899" fmla="*/ 374030 w 736968"/>
              <a:gd name="connsiteY899" fmla="*/ 11037 h 614713"/>
              <a:gd name="connsiteX900" fmla="*/ 374030 w 736968"/>
              <a:gd name="connsiteY900" fmla="*/ 50292 h 614713"/>
              <a:gd name="connsiteX901" fmla="*/ 374030 w 736968"/>
              <a:gd name="connsiteY901" fmla="*/ 100540 h 614713"/>
              <a:gd name="connsiteX902" fmla="*/ 462994 w 736968"/>
              <a:gd name="connsiteY902" fmla="*/ 132306 h 614713"/>
              <a:gd name="connsiteX903" fmla="*/ 456011 w 736968"/>
              <a:gd name="connsiteY903" fmla="*/ 123325 h 614713"/>
              <a:gd name="connsiteX904" fmla="*/ 445488 w 736968"/>
              <a:gd name="connsiteY904" fmla="*/ 116144 h 614713"/>
              <a:gd name="connsiteX905" fmla="*/ 455823 w 736968"/>
              <a:gd name="connsiteY905" fmla="*/ 119948 h 614713"/>
              <a:gd name="connsiteX906" fmla="*/ 452221 w 736968"/>
              <a:gd name="connsiteY906" fmla="*/ 110960 h 614713"/>
              <a:gd name="connsiteX907" fmla="*/ 462916 w 736968"/>
              <a:gd name="connsiteY907" fmla="*/ 122974 h 614713"/>
              <a:gd name="connsiteX908" fmla="*/ 470868 w 736968"/>
              <a:gd name="connsiteY908" fmla="*/ 125990 h 614713"/>
              <a:gd name="connsiteX909" fmla="*/ 475697 w 736968"/>
              <a:gd name="connsiteY909" fmla="*/ 132425 h 614713"/>
              <a:gd name="connsiteX910" fmla="*/ 477927 w 736968"/>
              <a:gd name="connsiteY910" fmla="*/ 135022 h 614713"/>
              <a:gd name="connsiteX911" fmla="*/ 475148 w 736968"/>
              <a:gd name="connsiteY911" fmla="*/ 134148 h 614713"/>
              <a:gd name="connsiteX912" fmla="*/ 477026 w 736968"/>
              <a:gd name="connsiteY912" fmla="*/ 140437 h 614713"/>
              <a:gd name="connsiteX913" fmla="*/ 490082 w 736968"/>
              <a:gd name="connsiteY913" fmla="*/ 127387 h 614713"/>
              <a:gd name="connsiteX914" fmla="*/ 481838 w 736968"/>
              <a:gd name="connsiteY914" fmla="*/ 117841 h 614713"/>
              <a:gd name="connsiteX915" fmla="*/ 475637 w 736968"/>
              <a:gd name="connsiteY915" fmla="*/ 120977 h 614713"/>
              <a:gd name="connsiteX916" fmla="*/ 471177 w 736968"/>
              <a:gd name="connsiteY916" fmla="*/ 121997 h 614713"/>
              <a:gd name="connsiteX917" fmla="*/ 471417 w 736968"/>
              <a:gd name="connsiteY917" fmla="*/ 116778 h 614713"/>
              <a:gd name="connsiteX918" fmla="*/ 469658 w 736968"/>
              <a:gd name="connsiteY918" fmla="*/ 112648 h 614713"/>
              <a:gd name="connsiteX919" fmla="*/ 468037 w 736968"/>
              <a:gd name="connsiteY919" fmla="*/ 103170 h 614713"/>
              <a:gd name="connsiteX920" fmla="*/ 462445 w 736968"/>
              <a:gd name="connsiteY920" fmla="*/ 94071 h 614713"/>
              <a:gd name="connsiteX921" fmla="*/ 456783 w 736968"/>
              <a:gd name="connsiteY921" fmla="*/ 82074 h 614713"/>
              <a:gd name="connsiteX922" fmla="*/ 374030 w 736968"/>
              <a:gd name="connsiteY922" fmla="*/ 61260 h 614713"/>
              <a:gd name="connsiteX923" fmla="*/ 374030 w 736968"/>
              <a:gd name="connsiteY923" fmla="*/ 100540 h 614713"/>
              <a:gd name="connsiteX924" fmla="*/ 374030 w 736968"/>
              <a:gd name="connsiteY924" fmla="*/ 150797 h 614713"/>
              <a:gd name="connsiteX925" fmla="*/ 439483 w 736968"/>
              <a:gd name="connsiteY925" fmla="*/ 177935 h 614713"/>
              <a:gd name="connsiteX926" fmla="*/ 467283 w 736968"/>
              <a:gd name="connsiteY926" fmla="*/ 150172 h 614713"/>
              <a:gd name="connsiteX927" fmla="*/ 374030 w 736968"/>
              <a:gd name="connsiteY927" fmla="*/ 111517 h 614713"/>
              <a:gd name="connsiteX928" fmla="*/ 374030 w 736968"/>
              <a:gd name="connsiteY928" fmla="*/ 150797 h 614713"/>
              <a:gd name="connsiteX929" fmla="*/ 374030 w 736968"/>
              <a:gd name="connsiteY929" fmla="*/ 201140 h 614713"/>
              <a:gd name="connsiteX930" fmla="*/ 385034 w 736968"/>
              <a:gd name="connsiteY930" fmla="*/ 203368 h 614713"/>
              <a:gd name="connsiteX931" fmla="*/ 390232 w 736968"/>
              <a:gd name="connsiteY931" fmla="*/ 198638 h 614713"/>
              <a:gd name="connsiteX932" fmla="*/ 393826 w 736968"/>
              <a:gd name="connsiteY932" fmla="*/ 199546 h 614713"/>
              <a:gd name="connsiteX933" fmla="*/ 390773 w 736968"/>
              <a:gd name="connsiteY933" fmla="*/ 205476 h 614713"/>
              <a:gd name="connsiteX934" fmla="*/ 401692 w 736968"/>
              <a:gd name="connsiteY934" fmla="*/ 211766 h 614713"/>
              <a:gd name="connsiteX935" fmla="*/ 403888 w 736968"/>
              <a:gd name="connsiteY935" fmla="*/ 213496 h 614713"/>
              <a:gd name="connsiteX936" fmla="*/ 407662 w 736968"/>
              <a:gd name="connsiteY936" fmla="*/ 209726 h 614713"/>
              <a:gd name="connsiteX937" fmla="*/ 407593 w 736968"/>
              <a:gd name="connsiteY937" fmla="*/ 209306 h 614713"/>
              <a:gd name="connsiteX938" fmla="*/ 414352 w 736968"/>
              <a:gd name="connsiteY938" fmla="*/ 203042 h 614713"/>
              <a:gd name="connsiteX939" fmla="*/ 426608 w 736968"/>
              <a:gd name="connsiteY939" fmla="*/ 190798 h 614713"/>
              <a:gd name="connsiteX940" fmla="*/ 425682 w 736968"/>
              <a:gd name="connsiteY940" fmla="*/ 190643 h 614713"/>
              <a:gd name="connsiteX941" fmla="*/ 420090 w 736968"/>
              <a:gd name="connsiteY941" fmla="*/ 192905 h 614713"/>
              <a:gd name="connsiteX942" fmla="*/ 428728 w 736968"/>
              <a:gd name="connsiteY942" fmla="*/ 186719 h 614713"/>
              <a:gd name="connsiteX943" fmla="*/ 430142 w 736968"/>
              <a:gd name="connsiteY943" fmla="*/ 187267 h 614713"/>
              <a:gd name="connsiteX944" fmla="*/ 431703 w 736968"/>
              <a:gd name="connsiteY944" fmla="*/ 185707 h 614713"/>
              <a:gd name="connsiteX945" fmla="*/ 374030 w 736968"/>
              <a:gd name="connsiteY945" fmla="*/ 161783 h 614713"/>
              <a:gd name="connsiteX946" fmla="*/ 374030 w 736968"/>
              <a:gd name="connsiteY946" fmla="*/ 201140 h 614713"/>
              <a:gd name="connsiteX947" fmla="*/ 368541 w 736968"/>
              <a:gd name="connsiteY947" fmla="*/ 211834 h 614713"/>
              <a:gd name="connsiteX948" fmla="*/ 355177 w 736968"/>
              <a:gd name="connsiteY948" fmla="*/ 213856 h 614713"/>
              <a:gd name="connsiteX949" fmla="*/ 354508 w 736968"/>
              <a:gd name="connsiteY949" fmla="*/ 215450 h 614713"/>
              <a:gd name="connsiteX950" fmla="*/ 359320 w 736968"/>
              <a:gd name="connsiteY950" fmla="*/ 216762 h 614713"/>
              <a:gd name="connsiteX951" fmla="*/ 356035 w 736968"/>
              <a:gd name="connsiteY951" fmla="*/ 218972 h 614713"/>
              <a:gd name="connsiteX952" fmla="*/ 359148 w 736968"/>
              <a:gd name="connsiteY952" fmla="*/ 221526 h 614713"/>
              <a:gd name="connsiteX953" fmla="*/ 356155 w 736968"/>
              <a:gd name="connsiteY953" fmla="*/ 227250 h 614713"/>
              <a:gd name="connsiteX954" fmla="*/ 344069 w 736968"/>
              <a:gd name="connsiteY954" fmla="*/ 231808 h 614713"/>
              <a:gd name="connsiteX955" fmla="*/ 340981 w 736968"/>
              <a:gd name="connsiteY955" fmla="*/ 237010 h 614713"/>
              <a:gd name="connsiteX956" fmla="*/ 331804 w 736968"/>
              <a:gd name="connsiteY956" fmla="*/ 244345 h 614713"/>
              <a:gd name="connsiteX957" fmla="*/ 336452 w 736968"/>
              <a:gd name="connsiteY957" fmla="*/ 242511 h 614713"/>
              <a:gd name="connsiteX958" fmla="*/ 342732 w 736968"/>
              <a:gd name="connsiteY958" fmla="*/ 239418 h 614713"/>
              <a:gd name="connsiteX959" fmla="*/ 343778 w 736968"/>
              <a:gd name="connsiteY959" fmla="*/ 244413 h 614713"/>
              <a:gd name="connsiteX960" fmla="*/ 336144 w 736968"/>
              <a:gd name="connsiteY960" fmla="*/ 249640 h 614713"/>
              <a:gd name="connsiteX961" fmla="*/ 332224 w 736968"/>
              <a:gd name="connsiteY961" fmla="*/ 249384 h 614713"/>
              <a:gd name="connsiteX962" fmla="*/ 339258 w 736968"/>
              <a:gd name="connsiteY962" fmla="*/ 252546 h 614713"/>
              <a:gd name="connsiteX963" fmla="*/ 334445 w 736968"/>
              <a:gd name="connsiteY963" fmla="*/ 256213 h 614713"/>
              <a:gd name="connsiteX964" fmla="*/ 335552 w 736968"/>
              <a:gd name="connsiteY964" fmla="*/ 258090 h 614713"/>
              <a:gd name="connsiteX965" fmla="*/ 340612 w 736968"/>
              <a:gd name="connsiteY965" fmla="*/ 258493 h 614713"/>
              <a:gd name="connsiteX966" fmla="*/ 331907 w 736968"/>
              <a:gd name="connsiteY966" fmla="*/ 275116 h 614713"/>
              <a:gd name="connsiteX967" fmla="*/ 328210 w 736968"/>
              <a:gd name="connsiteY967" fmla="*/ 275956 h 614713"/>
              <a:gd name="connsiteX968" fmla="*/ 333991 w 736968"/>
              <a:gd name="connsiteY968" fmla="*/ 284936 h 614713"/>
              <a:gd name="connsiteX969" fmla="*/ 339000 w 736968"/>
              <a:gd name="connsiteY969" fmla="*/ 278767 h 614713"/>
              <a:gd name="connsiteX970" fmla="*/ 340518 w 736968"/>
              <a:gd name="connsiteY970" fmla="*/ 276547 h 614713"/>
              <a:gd name="connsiteX971" fmla="*/ 343049 w 736968"/>
              <a:gd name="connsiteY971" fmla="*/ 274911 h 614713"/>
              <a:gd name="connsiteX972" fmla="*/ 347989 w 736968"/>
              <a:gd name="connsiteY972" fmla="*/ 268313 h 614713"/>
              <a:gd name="connsiteX973" fmla="*/ 347311 w 736968"/>
              <a:gd name="connsiteY973" fmla="*/ 264542 h 614713"/>
              <a:gd name="connsiteX974" fmla="*/ 349568 w 736968"/>
              <a:gd name="connsiteY974" fmla="*/ 262700 h 614713"/>
              <a:gd name="connsiteX975" fmla="*/ 353110 w 736968"/>
              <a:gd name="connsiteY975" fmla="*/ 263557 h 614713"/>
              <a:gd name="connsiteX976" fmla="*/ 359122 w 736968"/>
              <a:gd name="connsiteY976" fmla="*/ 264825 h 614713"/>
              <a:gd name="connsiteX977" fmla="*/ 363523 w 736968"/>
              <a:gd name="connsiteY977" fmla="*/ 266521 h 614713"/>
              <a:gd name="connsiteX978" fmla="*/ 363754 w 736968"/>
              <a:gd name="connsiteY978" fmla="*/ 269761 h 614713"/>
              <a:gd name="connsiteX979" fmla="*/ 365289 w 736968"/>
              <a:gd name="connsiteY979" fmla="*/ 269906 h 614713"/>
              <a:gd name="connsiteX980" fmla="*/ 361344 w 736968"/>
              <a:gd name="connsiteY980" fmla="*/ 275896 h 614713"/>
              <a:gd name="connsiteX981" fmla="*/ 355160 w 736968"/>
              <a:gd name="connsiteY981" fmla="*/ 287790 h 614713"/>
              <a:gd name="connsiteX982" fmla="*/ 348504 w 736968"/>
              <a:gd name="connsiteY982" fmla="*/ 287953 h 614713"/>
              <a:gd name="connsiteX983" fmla="*/ 344635 w 736968"/>
              <a:gd name="connsiteY983" fmla="*/ 289033 h 614713"/>
              <a:gd name="connsiteX984" fmla="*/ 339077 w 736968"/>
              <a:gd name="connsiteY984" fmla="*/ 290189 h 614713"/>
              <a:gd name="connsiteX985" fmla="*/ 368540 w 736968"/>
              <a:gd name="connsiteY985" fmla="*/ 301303 h 614713"/>
              <a:gd name="connsiteX986" fmla="*/ 375660 w 736968"/>
              <a:gd name="connsiteY986" fmla="*/ 300703 h 614713"/>
              <a:gd name="connsiteX987" fmla="*/ 378018 w 736968"/>
              <a:gd name="connsiteY987" fmla="*/ 294217 h 614713"/>
              <a:gd name="connsiteX988" fmla="*/ 378645 w 736968"/>
              <a:gd name="connsiteY988" fmla="*/ 290172 h 614713"/>
              <a:gd name="connsiteX989" fmla="*/ 384331 w 736968"/>
              <a:gd name="connsiteY989" fmla="*/ 284782 h 614713"/>
              <a:gd name="connsiteX990" fmla="*/ 388328 w 736968"/>
              <a:gd name="connsiteY990" fmla="*/ 285382 h 614713"/>
              <a:gd name="connsiteX991" fmla="*/ 394152 w 736968"/>
              <a:gd name="connsiteY991" fmla="*/ 286753 h 614713"/>
              <a:gd name="connsiteX992" fmla="*/ 389838 w 736968"/>
              <a:gd name="connsiteY992" fmla="*/ 289495 h 614713"/>
              <a:gd name="connsiteX993" fmla="*/ 394341 w 736968"/>
              <a:gd name="connsiteY993" fmla="*/ 290386 h 614713"/>
              <a:gd name="connsiteX994" fmla="*/ 395542 w 736968"/>
              <a:gd name="connsiteY994" fmla="*/ 284465 h 614713"/>
              <a:gd name="connsiteX995" fmla="*/ 396254 w 736968"/>
              <a:gd name="connsiteY995" fmla="*/ 282614 h 614713"/>
              <a:gd name="connsiteX996" fmla="*/ 398724 w 736968"/>
              <a:gd name="connsiteY996" fmla="*/ 276128 h 614713"/>
              <a:gd name="connsiteX997" fmla="*/ 393723 w 736968"/>
              <a:gd name="connsiteY997" fmla="*/ 275630 h 614713"/>
              <a:gd name="connsiteX998" fmla="*/ 390310 w 736968"/>
              <a:gd name="connsiteY998" fmla="*/ 270574 h 614713"/>
              <a:gd name="connsiteX999" fmla="*/ 395593 w 736968"/>
              <a:gd name="connsiteY999" fmla="*/ 274182 h 614713"/>
              <a:gd name="connsiteX1000" fmla="*/ 400019 w 736968"/>
              <a:gd name="connsiteY1000" fmla="*/ 270232 h 614713"/>
              <a:gd name="connsiteX1001" fmla="*/ 395585 w 736968"/>
              <a:gd name="connsiteY1001" fmla="*/ 266204 h 614713"/>
              <a:gd name="connsiteX1002" fmla="*/ 398475 w 736968"/>
              <a:gd name="connsiteY1002" fmla="*/ 265073 h 614713"/>
              <a:gd name="connsiteX1003" fmla="*/ 396631 w 736968"/>
              <a:gd name="connsiteY1003" fmla="*/ 260772 h 614713"/>
              <a:gd name="connsiteX1004" fmla="*/ 390686 w 736968"/>
              <a:gd name="connsiteY1004" fmla="*/ 252357 h 614713"/>
              <a:gd name="connsiteX1005" fmla="*/ 386887 w 736968"/>
              <a:gd name="connsiteY1005" fmla="*/ 254807 h 614713"/>
              <a:gd name="connsiteX1006" fmla="*/ 385223 w 736968"/>
              <a:gd name="connsiteY1006" fmla="*/ 253522 h 614713"/>
              <a:gd name="connsiteX1007" fmla="*/ 389495 w 736968"/>
              <a:gd name="connsiteY1007" fmla="*/ 248467 h 614713"/>
              <a:gd name="connsiteX1008" fmla="*/ 393543 w 736968"/>
              <a:gd name="connsiteY1008" fmla="*/ 244482 h 614713"/>
              <a:gd name="connsiteX1009" fmla="*/ 390764 w 736968"/>
              <a:gd name="connsiteY1009" fmla="*/ 238707 h 614713"/>
              <a:gd name="connsiteX1010" fmla="*/ 387531 w 736968"/>
              <a:gd name="connsiteY1010" fmla="*/ 233651 h 614713"/>
              <a:gd name="connsiteX1011" fmla="*/ 383851 w 736968"/>
              <a:gd name="connsiteY1011" fmla="*/ 228801 h 614713"/>
              <a:gd name="connsiteX1012" fmla="*/ 380094 w 736968"/>
              <a:gd name="connsiteY1012" fmla="*/ 226290 h 614713"/>
              <a:gd name="connsiteX1013" fmla="*/ 373498 w 736968"/>
              <a:gd name="connsiteY1013" fmla="*/ 223334 h 614713"/>
              <a:gd name="connsiteX1014" fmla="*/ 365255 w 736968"/>
              <a:gd name="connsiteY1014" fmla="*/ 218509 h 614713"/>
              <a:gd name="connsiteX1015" fmla="*/ 362262 w 736968"/>
              <a:gd name="connsiteY1015" fmla="*/ 215545 h 614713"/>
              <a:gd name="connsiteX1016" fmla="*/ 368540 w 736968"/>
              <a:gd name="connsiteY1016" fmla="*/ 215142 h 614713"/>
              <a:gd name="connsiteX1017" fmla="*/ 369398 w 736968"/>
              <a:gd name="connsiteY1017" fmla="*/ 211868 h 614713"/>
              <a:gd name="connsiteX1018" fmla="*/ 368540 w 736968"/>
              <a:gd name="connsiteY1018" fmla="*/ 211834 h 614713"/>
              <a:gd name="connsiteX1019" fmla="*/ 198590 w 736968"/>
              <a:gd name="connsiteY1019" fmla="*/ 79032 h 614713"/>
              <a:gd name="connsiteX1020" fmla="*/ 226492 w 736968"/>
              <a:gd name="connsiteY1020" fmla="*/ 106907 h 614713"/>
              <a:gd name="connsiteX1021" fmla="*/ 363051 w 736968"/>
              <a:gd name="connsiteY1021" fmla="*/ 50292 h 614713"/>
              <a:gd name="connsiteX1022" fmla="*/ 363051 w 736968"/>
              <a:gd name="connsiteY1022" fmla="*/ 11037 h 614713"/>
              <a:gd name="connsiteX1023" fmla="*/ 198590 w 736968"/>
              <a:gd name="connsiteY1023" fmla="*/ 79032 h 614713"/>
              <a:gd name="connsiteX1024" fmla="*/ 122766 w 736968"/>
              <a:gd name="connsiteY1024" fmla="*/ 251080 h 614713"/>
              <a:gd name="connsiteX1025" fmla="*/ 162068 w 736968"/>
              <a:gd name="connsiteY1025" fmla="*/ 251080 h 614713"/>
              <a:gd name="connsiteX1026" fmla="*/ 218729 w 736968"/>
              <a:gd name="connsiteY1026" fmla="*/ 114662 h 614713"/>
              <a:gd name="connsiteX1027" fmla="*/ 190827 w 736968"/>
              <a:gd name="connsiteY1027" fmla="*/ 86787 h 614713"/>
              <a:gd name="connsiteX1028" fmla="*/ 122766 w 736968"/>
              <a:gd name="connsiteY1028" fmla="*/ 251080 h 61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</a:cxnLst>
            <a:rect l="l" t="t" r="r" b="b"/>
            <a:pathLst>
              <a:path w="736968" h="614713">
                <a:moveTo>
                  <a:pt x="586884" y="559057"/>
                </a:moveTo>
                <a:cubicBezTo>
                  <a:pt x="587228" y="558979"/>
                  <a:pt x="587699" y="559357"/>
                  <a:pt x="587869" y="559556"/>
                </a:cubicBezTo>
                <a:cubicBezTo>
                  <a:pt x="574446" y="573299"/>
                  <a:pt x="557232" y="582717"/>
                  <a:pt x="540711" y="587411"/>
                </a:cubicBezTo>
                <a:cubicBezTo>
                  <a:pt x="528458" y="590894"/>
                  <a:pt x="516112" y="591475"/>
                  <a:pt x="503480" y="590061"/>
                </a:cubicBezTo>
                <a:cubicBezTo>
                  <a:pt x="484042" y="587886"/>
                  <a:pt x="466897" y="580106"/>
                  <a:pt x="450805" y="569540"/>
                </a:cubicBezTo>
                <a:cubicBezTo>
                  <a:pt x="441173" y="563213"/>
                  <a:pt x="431644" y="556736"/>
                  <a:pt x="422114" y="550259"/>
                </a:cubicBezTo>
                <a:cubicBezTo>
                  <a:pt x="411169" y="542813"/>
                  <a:pt x="399093" y="541447"/>
                  <a:pt x="386381" y="543521"/>
                </a:cubicBezTo>
                <a:cubicBezTo>
                  <a:pt x="379494" y="544267"/>
                  <a:pt x="384717" y="547575"/>
                  <a:pt x="385772" y="548099"/>
                </a:cubicBezTo>
                <a:cubicBezTo>
                  <a:pt x="402850" y="556455"/>
                  <a:pt x="418923" y="566464"/>
                  <a:pt x="433943" y="578037"/>
                </a:cubicBezTo>
                <a:cubicBezTo>
                  <a:pt x="444150" y="585522"/>
                  <a:pt x="462359" y="603058"/>
                  <a:pt x="462359" y="603058"/>
                </a:cubicBezTo>
                <a:lnTo>
                  <a:pt x="448738" y="614714"/>
                </a:lnTo>
                <a:cubicBezTo>
                  <a:pt x="448738" y="614714"/>
                  <a:pt x="438342" y="603078"/>
                  <a:pt x="433814" y="598553"/>
                </a:cubicBezTo>
                <a:cubicBezTo>
                  <a:pt x="403930" y="567457"/>
                  <a:pt x="377469" y="553786"/>
                  <a:pt x="371602" y="550414"/>
                </a:cubicBezTo>
                <a:cubicBezTo>
                  <a:pt x="370573" y="549823"/>
                  <a:pt x="369587" y="549256"/>
                  <a:pt x="368540" y="549256"/>
                </a:cubicBezTo>
                <a:cubicBezTo>
                  <a:pt x="367494" y="549256"/>
                  <a:pt x="366508" y="549823"/>
                  <a:pt x="365479" y="550414"/>
                </a:cubicBezTo>
                <a:cubicBezTo>
                  <a:pt x="359612" y="553786"/>
                  <a:pt x="333151" y="567457"/>
                  <a:pt x="303259" y="598553"/>
                </a:cubicBezTo>
                <a:cubicBezTo>
                  <a:pt x="298738" y="603078"/>
                  <a:pt x="288343" y="614714"/>
                  <a:pt x="288343" y="614714"/>
                </a:cubicBezTo>
                <a:lnTo>
                  <a:pt x="274713" y="603058"/>
                </a:lnTo>
                <a:cubicBezTo>
                  <a:pt x="274713" y="603058"/>
                  <a:pt x="292931" y="585522"/>
                  <a:pt x="303139" y="578037"/>
                </a:cubicBezTo>
                <a:cubicBezTo>
                  <a:pt x="318157" y="566464"/>
                  <a:pt x="334231" y="556455"/>
                  <a:pt x="351309" y="548099"/>
                </a:cubicBezTo>
                <a:cubicBezTo>
                  <a:pt x="352364" y="547575"/>
                  <a:pt x="357587" y="544267"/>
                  <a:pt x="350700" y="543521"/>
                </a:cubicBezTo>
                <a:cubicBezTo>
                  <a:pt x="337988" y="541447"/>
                  <a:pt x="325911" y="542813"/>
                  <a:pt x="314967" y="550259"/>
                </a:cubicBezTo>
                <a:cubicBezTo>
                  <a:pt x="305437" y="556736"/>
                  <a:pt x="295900" y="563213"/>
                  <a:pt x="286267" y="569540"/>
                </a:cubicBezTo>
                <a:cubicBezTo>
                  <a:pt x="270184" y="580106"/>
                  <a:pt x="253039" y="587886"/>
                  <a:pt x="233594" y="590061"/>
                </a:cubicBezTo>
                <a:cubicBezTo>
                  <a:pt x="220968" y="591475"/>
                  <a:pt x="208625" y="590894"/>
                  <a:pt x="196368" y="587411"/>
                </a:cubicBezTo>
                <a:cubicBezTo>
                  <a:pt x="179848" y="582717"/>
                  <a:pt x="162591" y="573241"/>
                  <a:pt x="149168" y="559498"/>
                </a:cubicBezTo>
                <a:cubicBezTo>
                  <a:pt x="149339" y="559299"/>
                  <a:pt x="149854" y="558979"/>
                  <a:pt x="150197" y="559057"/>
                </a:cubicBezTo>
                <a:cubicBezTo>
                  <a:pt x="151338" y="559565"/>
                  <a:pt x="152040" y="559924"/>
                  <a:pt x="153148" y="560500"/>
                </a:cubicBezTo>
                <a:cubicBezTo>
                  <a:pt x="173099" y="570756"/>
                  <a:pt x="194121" y="571948"/>
                  <a:pt x="215727" y="567791"/>
                </a:cubicBezTo>
                <a:cubicBezTo>
                  <a:pt x="230480" y="564952"/>
                  <a:pt x="244187" y="559052"/>
                  <a:pt x="257919" y="553190"/>
                </a:cubicBezTo>
                <a:cubicBezTo>
                  <a:pt x="267757" y="549000"/>
                  <a:pt x="277475" y="544378"/>
                  <a:pt x="287605" y="541036"/>
                </a:cubicBezTo>
                <a:cubicBezTo>
                  <a:pt x="313860" y="532384"/>
                  <a:pt x="340467" y="532485"/>
                  <a:pt x="367185" y="539248"/>
                </a:cubicBezTo>
                <a:cubicBezTo>
                  <a:pt x="367623" y="539369"/>
                  <a:pt x="368077" y="539427"/>
                  <a:pt x="368541" y="539485"/>
                </a:cubicBezTo>
                <a:cubicBezTo>
                  <a:pt x="368995" y="539427"/>
                  <a:pt x="369459" y="539369"/>
                  <a:pt x="369896" y="539248"/>
                </a:cubicBezTo>
                <a:cubicBezTo>
                  <a:pt x="396614" y="532485"/>
                  <a:pt x="423220" y="532384"/>
                  <a:pt x="449476" y="541036"/>
                </a:cubicBezTo>
                <a:cubicBezTo>
                  <a:pt x="459606" y="544378"/>
                  <a:pt x="469324" y="549000"/>
                  <a:pt x="479162" y="553190"/>
                </a:cubicBezTo>
                <a:cubicBezTo>
                  <a:pt x="492885" y="559052"/>
                  <a:pt x="506603" y="564952"/>
                  <a:pt x="521354" y="567791"/>
                </a:cubicBezTo>
                <a:cubicBezTo>
                  <a:pt x="542961" y="571948"/>
                  <a:pt x="563982" y="570756"/>
                  <a:pt x="583936" y="560500"/>
                </a:cubicBezTo>
                <a:cubicBezTo>
                  <a:pt x="585041" y="559924"/>
                  <a:pt x="585745" y="559565"/>
                  <a:pt x="586884" y="559057"/>
                </a:cubicBezTo>
                <a:close/>
                <a:moveTo>
                  <a:pt x="649912" y="501893"/>
                </a:moveTo>
                <a:cubicBezTo>
                  <a:pt x="638483" y="510661"/>
                  <a:pt x="631127" y="513563"/>
                  <a:pt x="621647" y="516814"/>
                </a:cubicBezTo>
                <a:cubicBezTo>
                  <a:pt x="607401" y="521697"/>
                  <a:pt x="592048" y="522685"/>
                  <a:pt x="577167" y="523465"/>
                </a:cubicBezTo>
                <a:cubicBezTo>
                  <a:pt x="557499" y="524492"/>
                  <a:pt x="538519" y="525340"/>
                  <a:pt x="519133" y="528484"/>
                </a:cubicBezTo>
                <a:lnTo>
                  <a:pt x="518822" y="528537"/>
                </a:lnTo>
                <a:cubicBezTo>
                  <a:pt x="517605" y="528731"/>
                  <a:pt x="517048" y="528217"/>
                  <a:pt x="517440" y="527801"/>
                </a:cubicBezTo>
                <a:cubicBezTo>
                  <a:pt x="517513" y="527728"/>
                  <a:pt x="517639" y="527636"/>
                  <a:pt x="517731" y="527602"/>
                </a:cubicBezTo>
                <a:cubicBezTo>
                  <a:pt x="535018" y="521275"/>
                  <a:pt x="546758" y="507885"/>
                  <a:pt x="555603" y="491071"/>
                </a:cubicBezTo>
                <a:cubicBezTo>
                  <a:pt x="561727" y="479427"/>
                  <a:pt x="571755" y="456676"/>
                  <a:pt x="574543" y="452957"/>
                </a:cubicBezTo>
                <a:cubicBezTo>
                  <a:pt x="574601" y="452880"/>
                  <a:pt x="574534" y="452126"/>
                  <a:pt x="574354" y="451980"/>
                </a:cubicBezTo>
                <a:cubicBezTo>
                  <a:pt x="573040" y="452409"/>
                  <a:pt x="554017" y="468587"/>
                  <a:pt x="545381" y="476599"/>
                </a:cubicBezTo>
                <a:cubicBezTo>
                  <a:pt x="534664" y="486546"/>
                  <a:pt x="524578" y="497174"/>
                  <a:pt x="513857" y="507120"/>
                </a:cubicBezTo>
                <a:cubicBezTo>
                  <a:pt x="497103" y="523102"/>
                  <a:pt x="473020" y="530121"/>
                  <a:pt x="464298" y="532384"/>
                </a:cubicBezTo>
                <a:cubicBezTo>
                  <a:pt x="464100" y="532432"/>
                  <a:pt x="463705" y="532582"/>
                  <a:pt x="463611" y="532694"/>
                </a:cubicBezTo>
                <a:cubicBezTo>
                  <a:pt x="463354" y="533028"/>
                  <a:pt x="463225" y="533333"/>
                  <a:pt x="463174" y="533478"/>
                </a:cubicBezTo>
                <a:cubicBezTo>
                  <a:pt x="463157" y="533541"/>
                  <a:pt x="463183" y="533585"/>
                  <a:pt x="463242" y="533590"/>
                </a:cubicBezTo>
                <a:lnTo>
                  <a:pt x="463637" y="533687"/>
                </a:lnTo>
                <a:cubicBezTo>
                  <a:pt x="470404" y="535227"/>
                  <a:pt x="489951" y="539471"/>
                  <a:pt x="499979" y="542145"/>
                </a:cubicBezTo>
                <a:cubicBezTo>
                  <a:pt x="515399" y="546272"/>
                  <a:pt x="530858" y="549736"/>
                  <a:pt x="546836" y="550860"/>
                </a:cubicBezTo>
                <a:cubicBezTo>
                  <a:pt x="564147" y="552076"/>
                  <a:pt x="581376" y="550259"/>
                  <a:pt x="597470" y="544267"/>
                </a:cubicBezTo>
                <a:cubicBezTo>
                  <a:pt x="615765" y="537456"/>
                  <a:pt x="638313" y="521363"/>
                  <a:pt x="651188" y="502082"/>
                </a:cubicBezTo>
                <a:cubicBezTo>
                  <a:pt x="651222" y="502033"/>
                  <a:pt x="651256" y="501946"/>
                  <a:pt x="651222" y="501927"/>
                </a:cubicBezTo>
                <a:cubicBezTo>
                  <a:pt x="650664" y="501636"/>
                  <a:pt x="650014" y="501825"/>
                  <a:pt x="649912" y="501893"/>
                </a:cubicBezTo>
                <a:close/>
                <a:moveTo>
                  <a:pt x="708819" y="411663"/>
                </a:moveTo>
                <a:cubicBezTo>
                  <a:pt x="708286" y="412348"/>
                  <a:pt x="698655" y="424953"/>
                  <a:pt x="675040" y="441106"/>
                </a:cubicBezTo>
                <a:cubicBezTo>
                  <a:pt x="663582" y="449084"/>
                  <a:pt x="652938" y="454166"/>
                  <a:pt x="640345" y="460001"/>
                </a:cubicBezTo>
                <a:cubicBezTo>
                  <a:pt x="624634" y="467293"/>
                  <a:pt x="611096" y="473951"/>
                  <a:pt x="597736" y="485005"/>
                </a:cubicBezTo>
                <a:cubicBezTo>
                  <a:pt x="596868" y="485718"/>
                  <a:pt x="596146" y="486255"/>
                  <a:pt x="595273" y="486900"/>
                </a:cubicBezTo>
                <a:cubicBezTo>
                  <a:pt x="594803" y="487244"/>
                  <a:pt x="594337" y="486657"/>
                  <a:pt x="594851" y="486061"/>
                </a:cubicBezTo>
                <a:cubicBezTo>
                  <a:pt x="595506" y="485306"/>
                  <a:pt x="615164" y="465194"/>
                  <a:pt x="621075" y="422571"/>
                </a:cubicBezTo>
                <a:cubicBezTo>
                  <a:pt x="623131" y="407696"/>
                  <a:pt x="623422" y="391629"/>
                  <a:pt x="628252" y="377293"/>
                </a:cubicBezTo>
                <a:cubicBezTo>
                  <a:pt x="628387" y="376838"/>
                  <a:pt x="628116" y="376351"/>
                  <a:pt x="627951" y="376127"/>
                </a:cubicBezTo>
                <a:cubicBezTo>
                  <a:pt x="627927" y="376093"/>
                  <a:pt x="627796" y="376179"/>
                  <a:pt x="627772" y="376213"/>
                </a:cubicBezTo>
                <a:cubicBezTo>
                  <a:pt x="613326" y="392717"/>
                  <a:pt x="601300" y="418390"/>
                  <a:pt x="595695" y="434440"/>
                </a:cubicBezTo>
                <a:cubicBezTo>
                  <a:pt x="591724" y="445802"/>
                  <a:pt x="587932" y="457224"/>
                  <a:pt x="583824" y="468535"/>
                </a:cubicBezTo>
                <a:cubicBezTo>
                  <a:pt x="578248" y="483882"/>
                  <a:pt x="570965" y="498289"/>
                  <a:pt x="559147" y="509968"/>
                </a:cubicBezTo>
                <a:cubicBezTo>
                  <a:pt x="558973" y="510148"/>
                  <a:pt x="558081" y="511083"/>
                  <a:pt x="558081" y="511083"/>
                </a:cubicBezTo>
                <a:cubicBezTo>
                  <a:pt x="558081" y="511083"/>
                  <a:pt x="557935" y="511354"/>
                  <a:pt x="557887" y="511785"/>
                </a:cubicBezTo>
                <a:cubicBezTo>
                  <a:pt x="557887" y="511824"/>
                  <a:pt x="557945" y="511911"/>
                  <a:pt x="557979" y="511901"/>
                </a:cubicBezTo>
                <a:cubicBezTo>
                  <a:pt x="559671" y="511611"/>
                  <a:pt x="560777" y="511451"/>
                  <a:pt x="561863" y="511218"/>
                </a:cubicBezTo>
                <a:cubicBezTo>
                  <a:pt x="575023" y="508501"/>
                  <a:pt x="588101" y="505357"/>
                  <a:pt x="601334" y="503152"/>
                </a:cubicBezTo>
                <a:cubicBezTo>
                  <a:pt x="623456" y="499471"/>
                  <a:pt x="642784" y="491623"/>
                  <a:pt x="660605" y="477953"/>
                </a:cubicBezTo>
                <a:cubicBezTo>
                  <a:pt x="678483" y="464242"/>
                  <a:pt x="693612" y="448270"/>
                  <a:pt x="703485" y="427832"/>
                </a:cubicBezTo>
                <a:cubicBezTo>
                  <a:pt x="706050" y="422520"/>
                  <a:pt x="708460" y="417319"/>
                  <a:pt x="710046" y="411501"/>
                </a:cubicBezTo>
                <a:cubicBezTo>
                  <a:pt x="709711" y="411372"/>
                  <a:pt x="709178" y="411397"/>
                  <a:pt x="708819" y="411663"/>
                </a:cubicBezTo>
                <a:close/>
                <a:moveTo>
                  <a:pt x="734621" y="310240"/>
                </a:moveTo>
                <a:cubicBezTo>
                  <a:pt x="728943" y="328329"/>
                  <a:pt x="718672" y="342974"/>
                  <a:pt x="703698" y="358724"/>
                </a:cubicBezTo>
                <a:cubicBezTo>
                  <a:pt x="691954" y="370831"/>
                  <a:pt x="669357" y="393728"/>
                  <a:pt x="658917" y="409606"/>
                </a:cubicBezTo>
                <a:cubicBezTo>
                  <a:pt x="658626" y="410052"/>
                  <a:pt x="657846" y="409855"/>
                  <a:pt x="658137" y="409050"/>
                </a:cubicBezTo>
                <a:cubicBezTo>
                  <a:pt x="663160" y="395228"/>
                  <a:pt x="665308" y="370780"/>
                  <a:pt x="662297" y="351834"/>
                </a:cubicBezTo>
                <a:cubicBezTo>
                  <a:pt x="659722" y="335673"/>
                  <a:pt x="652638" y="318038"/>
                  <a:pt x="650887" y="298261"/>
                </a:cubicBezTo>
                <a:cubicBezTo>
                  <a:pt x="650873" y="298167"/>
                  <a:pt x="650897" y="298149"/>
                  <a:pt x="650863" y="298055"/>
                </a:cubicBezTo>
                <a:cubicBezTo>
                  <a:pt x="650761" y="297798"/>
                  <a:pt x="650320" y="297198"/>
                  <a:pt x="650029" y="297173"/>
                </a:cubicBezTo>
                <a:cubicBezTo>
                  <a:pt x="650024" y="297233"/>
                  <a:pt x="649835" y="297516"/>
                  <a:pt x="649360" y="299049"/>
                </a:cubicBezTo>
                <a:cubicBezTo>
                  <a:pt x="645965" y="310541"/>
                  <a:pt x="641718" y="324936"/>
                  <a:pt x="641014" y="338304"/>
                </a:cubicBezTo>
                <a:cubicBezTo>
                  <a:pt x="640156" y="354431"/>
                  <a:pt x="643201" y="375168"/>
                  <a:pt x="641873" y="391766"/>
                </a:cubicBezTo>
                <a:cubicBezTo>
                  <a:pt x="640331" y="410943"/>
                  <a:pt x="639017" y="429915"/>
                  <a:pt x="630216" y="447310"/>
                </a:cubicBezTo>
                <a:cubicBezTo>
                  <a:pt x="630172" y="447396"/>
                  <a:pt x="630148" y="447498"/>
                  <a:pt x="630114" y="447593"/>
                </a:cubicBezTo>
                <a:cubicBezTo>
                  <a:pt x="629934" y="448056"/>
                  <a:pt x="630424" y="448913"/>
                  <a:pt x="630424" y="448913"/>
                </a:cubicBezTo>
                <a:cubicBezTo>
                  <a:pt x="630424" y="448913"/>
                  <a:pt x="630502" y="448895"/>
                  <a:pt x="630536" y="448870"/>
                </a:cubicBezTo>
                <a:cubicBezTo>
                  <a:pt x="637591" y="444371"/>
                  <a:pt x="657705" y="432520"/>
                  <a:pt x="670967" y="423677"/>
                </a:cubicBezTo>
                <a:cubicBezTo>
                  <a:pt x="687522" y="412631"/>
                  <a:pt x="702161" y="399504"/>
                  <a:pt x="713615" y="382991"/>
                </a:cubicBezTo>
                <a:cubicBezTo>
                  <a:pt x="727910" y="362357"/>
                  <a:pt x="736216" y="337507"/>
                  <a:pt x="735795" y="312194"/>
                </a:cubicBezTo>
                <a:cubicBezTo>
                  <a:pt x="735775" y="311337"/>
                  <a:pt x="735717" y="309829"/>
                  <a:pt x="735625" y="309641"/>
                </a:cubicBezTo>
                <a:cubicBezTo>
                  <a:pt x="735436" y="309564"/>
                  <a:pt x="734665" y="310112"/>
                  <a:pt x="734621" y="310240"/>
                </a:cubicBezTo>
                <a:close/>
                <a:moveTo>
                  <a:pt x="691954" y="321158"/>
                </a:moveTo>
                <a:cubicBezTo>
                  <a:pt x="691896" y="321397"/>
                  <a:pt x="691692" y="321500"/>
                  <a:pt x="691619" y="321526"/>
                </a:cubicBezTo>
                <a:cubicBezTo>
                  <a:pt x="691212" y="321646"/>
                  <a:pt x="691013" y="321148"/>
                  <a:pt x="691023" y="321037"/>
                </a:cubicBezTo>
                <a:cubicBezTo>
                  <a:pt x="691663" y="315913"/>
                  <a:pt x="691707" y="309589"/>
                  <a:pt x="691358" y="304773"/>
                </a:cubicBezTo>
                <a:cubicBezTo>
                  <a:pt x="689976" y="285827"/>
                  <a:pt x="678532" y="270138"/>
                  <a:pt x="668499" y="254370"/>
                </a:cubicBezTo>
                <a:cubicBezTo>
                  <a:pt x="663267" y="246144"/>
                  <a:pt x="654199" y="231766"/>
                  <a:pt x="650329" y="222083"/>
                </a:cubicBezTo>
                <a:cubicBezTo>
                  <a:pt x="650296" y="221997"/>
                  <a:pt x="649534" y="221517"/>
                  <a:pt x="649301" y="221620"/>
                </a:cubicBezTo>
                <a:cubicBezTo>
                  <a:pt x="649200" y="223317"/>
                  <a:pt x="649549" y="228895"/>
                  <a:pt x="649927" y="232502"/>
                </a:cubicBezTo>
                <a:cubicBezTo>
                  <a:pt x="652739" y="259624"/>
                  <a:pt x="661385" y="286179"/>
                  <a:pt x="670332" y="311920"/>
                </a:cubicBezTo>
                <a:cubicBezTo>
                  <a:pt x="676321" y="329152"/>
                  <a:pt x="679312" y="343917"/>
                  <a:pt x="677470" y="362134"/>
                </a:cubicBezTo>
                <a:cubicBezTo>
                  <a:pt x="677271" y="363651"/>
                  <a:pt x="677223" y="363813"/>
                  <a:pt x="677853" y="364277"/>
                </a:cubicBezTo>
                <a:cubicBezTo>
                  <a:pt x="677882" y="364294"/>
                  <a:pt x="677916" y="364233"/>
                  <a:pt x="677930" y="364260"/>
                </a:cubicBezTo>
                <a:cubicBezTo>
                  <a:pt x="684050" y="355442"/>
                  <a:pt x="695959" y="343068"/>
                  <a:pt x="703296" y="334140"/>
                </a:cubicBezTo>
                <a:cubicBezTo>
                  <a:pt x="711248" y="324473"/>
                  <a:pt x="751292" y="278869"/>
                  <a:pt x="731566" y="215331"/>
                </a:cubicBezTo>
                <a:cubicBezTo>
                  <a:pt x="730373" y="211500"/>
                  <a:pt x="728948" y="208184"/>
                  <a:pt x="728463" y="207464"/>
                </a:cubicBezTo>
                <a:cubicBezTo>
                  <a:pt x="728152" y="207472"/>
                  <a:pt x="727619" y="208261"/>
                  <a:pt x="727561" y="208467"/>
                </a:cubicBezTo>
                <a:cubicBezTo>
                  <a:pt x="727682" y="254174"/>
                  <a:pt x="705551" y="273797"/>
                  <a:pt x="696313" y="305065"/>
                </a:cubicBezTo>
                <a:cubicBezTo>
                  <a:pt x="694553" y="311020"/>
                  <a:pt x="693166" y="316547"/>
                  <a:pt x="691954" y="321158"/>
                </a:cubicBezTo>
                <a:close/>
                <a:moveTo>
                  <a:pt x="657467" y="179092"/>
                </a:moveTo>
                <a:cubicBezTo>
                  <a:pt x="650208" y="172828"/>
                  <a:pt x="639409" y="161680"/>
                  <a:pt x="633091" y="151962"/>
                </a:cubicBezTo>
                <a:cubicBezTo>
                  <a:pt x="633047" y="151885"/>
                  <a:pt x="632994" y="151834"/>
                  <a:pt x="632946" y="151782"/>
                </a:cubicBezTo>
                <a:cubicBezTo>
                  <a:pt x="632858" y="151697"/>
                  <a:pt x="632766" y="151620"/>
                  <a:pt x="632669" y="151568"/>
                </a:cubicBezTo>
                <a:cubicBezTo>
                  <a:pt x="632276" y="151320"/>
                  <a:pt x="631767" y="151294"/>
                  <a:pt x="631631" y="151363"/>
                </a:cubicBezTo>
                <a:cubicBezTo>
                  <a:pt x="631340" y="151311"/>
                  <a:pt x="631098" y="151328"/>
                  <a:pt x="631117" y="151397"/>
                </a:cubicBezTo>
                <a:cubicBezTo>
                  <a:pt x="631510" y="153299"/>
                  <a:pt x="637809" y="173462"/>
                  <a:pt x="641873" y="182854"/>
                </a:cubicBezTo>
                <a:cubicBezTo>
                  <a:pt x="647750" y="196410"/>
                  <a:pt x="657181" y="207772"/>
                  <a:pt x="666026" y="219443"/>
                </a:cubicBezTo>
                <a:cubicBezTo>
                  <a:pt x="666661" y="220292"/>
                  <a:pt x="667306" y="221131"/>
                  <a:pt x="667941" y="221989"/>
                </a:cubicBezTo>
                <a:cubicBezTo>
                  <a:pt x="676815" y="233908"/>
                  <a:pt x="691013" y="259306"/>
                  <a:pt x="694437" y="272340"/>
                </a:cubicBezTo>
                <a:cubicBezTo>
                  <a:pt x="694529" y="272708"/>
                  <a:pt x="695319" y="273051"/>
                  <a:pt x="695353" y="272897"/>
                </a:cubicBezTo>
                <a:cubicBezTo>
                  <a:pt x="696595" y="268244"/>
                  <a:pt x="702336" y="250172"/>
                  <a:pt x="706589" y="237969"/>
                </a:cubicBezTo>
                <a:cubicBezTo>
                  <a:pt x="707481" y="235433"/>
                  <a:pt x="715011" y="210934"/>
                  <a:pt x="716529" y="200335"/>
                </a:cubicBezTo>
                <a:cubicBezTo>
                  <a:pt x="720825" y="170266"/>
                  <a:pt x="710904" y="131251"/>
                  <a:pt x="693336" y="109931"/>
                </a:cubicBezTo>
                <a:cubicBezTo>
                  <a:pt x="693045" y="110034"/>
                  <a:pt x="692798" y="110814"/>
                  <a:pt x="692846" y="110986"/>
                </a:cubicBezTo>
                <a:cubicBezTo>
                  <a:pt x="693176" y="111988"/>
                  <a:pt x="693404" y="112759"/>
                  <a:pt x="693695" y="113762"/>
                </a:cubicBezTo>
                <a:cubicBezTo>
                  <a:pt x="694083" y="115073"/>
                  <a:pt x="694451" y="116393"/>
                  <a:pt x="694762" y="117738"/>
                </a:cubicBezTo>
                <a:cubicBezTo>
                  <a:pt x="699339" y="137327"/>
                  <a:pt x="697807" y="151149"/>
                  <a:pt x="695557" y="167807"/>
                </a:cubicBezTo>
                <a:cubicBezTo>
                  <a:pt x="693768" y="181088"/>
                  <a:pt x="691193" y="194233"/>
                  <a:pt x="691876" y="207627"/>
                </a:cubicBezTo>
                <a:cubicBezTo>
                  <a:pt x="691993" y="209863"/>
                  <a:pt x="693365" y="226350"/>
                  <a:pt x="693157" y="226975"/>
                </a:cubicBezTo>
                <a:cubicBezTo>
                  <a:pt x="692924" y="227712"/>
                  <a:pt x="692255" y="227146"/>
                  <a:pt x="692177" y="226761"/>
                </a:cubicBezTo>
                <a:cubicBezTo>
                  <a:pt x="692153" y="226641"/>
                  <a:pt x="690019" y="220635"/>
                  <a:pt x="687871" y="215605"/>
                </a:cubicBezTo>
                <a:cubicBezTo>
                  <a:pt x="686984" y="213419"/>
                  <a:pt x="686082" y="211354"/>
                  <a:pt x="685325" y="209863"/>
                </a:cubicBezTo>
                <a:cubicBezTo>
                  <a:pt x="678275" y="195879"/>
                  <a:pt x="669158" y="188621"/>
                  <a:pt x="657467" y="179092"/>
                </a:cubicBezTo>
                <a:close/>
                <a:moveTo>
                  <a:pt x="638090" y="57360"/>
                </a:moveTo>
                <a:cubicBezTo>
                  <a:pt x="643725" y="62853"/>
                  <a:pt x="648109" y="68989"/>
                  <a:pt x="651173" y="76187"/>
                </a:cubicBezTo>
                <a:cubicBezTo>
                  <a:pt x="656017" y="87540"/>
                  <a:pt x="657443" y="104611"/>
                  <a:pt x="660571" y="117524"/>
                </a:cubicBezTo>
                <a:cubicBezTo>
                  <a:pt x="662486" y="125364"/>
                  <a:pt x="663660" y="130917"/>
                  <a:pt x="666414" y="139820"/>
                </a:cubicBezTo>
                <a:cubicBezTo>
                  <a:pt x="666661" y="140600"/>
                  <a:pt x="665847" y="140960"/>
                  <a:pt x="665434" y="140214"/>
                </a:cubicBezTo>
                <a:cubicBezTo>
                  <a:pt x="665366" y="140111"/>
                  <a:pt x="665299" y="140017"/>
                  <a:pt x="665221" y="139923"/>
                </a:cubicBezTo>
                <a:cubicBezTo>
                  <a:pt x="656163" y="127661"/>
                  <a:pt x="644928" y="120009"/>
                  <a:pt x="628911" y="109914"/>
                </a:cubicBezTo>
                <a:cubicBezTo>
                  <a:pt x="619402" y="103676"/>
                  <a:pt x="612153" y="98030"/>
                  <a:pt x="605267" y="88698"/>
                </a:cubicBezTo>
                <a:cubicBezTo>
                  <a:pt x="604074" y="87095"/>
                  <a:pt x="602847" y="85527"/>
                  <a:pt x="601635" y="83950"/>
                </a:cubicBezTo>
                <a:cubicBezTo>
                  <a:pt x="601533" y="83822"/>
                  <a:pt x="600806" y="83565"/>
                  <a:pt x="600583" y="83650"/>
                </a:cubicBezTo>
                <a:cubicBezTo>
                  <a:pt x="600549" y="84010"/>
                  <a:pt x="600709" y="84722"/>
                  <a:pt x="600854" y="85630"/>
                </a:cubicBezTo>
                <a:cubicBezTo>
                  <a:pt x="602905" y="95939"/>
                  <a:pt x="609820" y="115013"/>
                  <a:pt x="621657" y="126315"/>
                </a:cubicBezTo>
                <a:cubicBezTo>
                  <a:pt x="630172" y="134439"/>
                  <a:pt x="639744" y="141654"/>
                  <a:pt x="648836" y="149169"/>
                </a:cubicBezTo>
                <a:cubicBezTo>
                  <a:pt x="665051" y="162725"/>
                  <a:pt x="676878" y="177361"/>
                  <a:pt x="680685" y="182203"/>
                </a:cubicBezTo>
                <a:lnTo>
                  <a:pt x="680859" y="182391"/>
                </a:lnTo>
                <a:cubicBezTo>
                  <a:pt x="680859" y="182391"/>
                  <a:pt x="681587" y="182853"/>
                  <a:pt x="681567" y="182597"/>
                </a:cubicBezTo>
                <a:cubicBezTo>
                  <a:pt x="681562" y="182536"/>
                  <a:pt x="681562" y="182459"/>
                  <a:pt x="681553" y="182399"/>
                </a:cubicBezTo>
                <a:lnTo>
                  <a:pt x="681567" y="182382"/>
                </a:lnTo>
                <a:cubicBezTo>
                  <a:pt x="681344" y="180009"/>
                  <a:pt x="681262" y="176238"/>
                  <a:pt x="681262" y="171783"/>
                </a:cubicBezTo>
                <a:cubicBezTo>
                  <a:pt x="681267" y="161860"/>
                  <a:pt x="681713" y="148587"/>
                  <a:pt x="682154" y="139452"/>
                </a:cubicBezTo>
                <a:cubicBezTo>
                  <a:pt x="682324" y="135759"/>
                  <a:pt x="682450" y="132048"/>
                  <a:pt x="682435" y="128347"/>
                </a:cubicBezTo>
                <a:cubicBezTo>
                  <a:pt x="682411" y="117318"/>
                  <a:pt x="681175" y="106419"/>
                  <a:pt x="676534" y="95964"/>
                </a:cubicBezTo>
                <a:cubicBezTo>
                  <a:pt x="668994" y="79015"/>
                  <a:pt x="657783" y="65536"/>
                  <a:pt x="641014" y="57198"/>
                </a:cubicBezTo>
                <a:cubicBezTo>
                  <a:pt x="640030" y="56710"/>
                  <a:pt x="638726" y="56213"/>
                  <a:pt x="637887" y="56006"/>
                </a:cubicBezTo>
                <a:cubicBezTo>
                  <a:pt x="637853" y="55998"/>
                  <a:pt x="637732" y="56530"/>
                  <a:pt x="637969" y="57206"/>
                </a:cubicBezTo>
                <a:cubicBezTo>
                  <a:pt x="637989" y="57275"/>
                  <a:pt x="638037" y="57318"/>
                  <a:pt x="638090" y="57360"/>
                </a:cubicBezTo>
                <a:close/>
                <a:moveTo>
                  <a:pt x="568632" y="25321"/>
                </a:moveTo>
                <a:cubicBezTo>
                  <a:pt x="578340" y="33942"/>
                  <a:pt x="586128" y="44147"/>
                  <a:pt x="593421" y="54833"/>
                </a:cubicBezTo>
                <a:cubicBezTo>
                  <a:pt x="600408" y="65081"/>
                  <a:pt x="607323" y="75476"/>
                  <a:pt x="616827" y="83702"/>
                </a:cubicBezTo>
                <a:cubicBezTo>
                  <a:pt x="623107" y="90034"/>
                  <a:pt x="641383" y="104225"/>
                  <a:pt x="645956" y="107764"/>
                </a:cubicBezTo>
                <a:cubicBezTo>
                  <a:pt x="646023" y="107824"/>
                  <a:pt x="646091" y="107892"/>
                  <a:pt x="646154" y="107918"/>
                </a:cubicBezTo>
                <a:cubicBezTo>
                  <a:pt x="646300" y="107977"/>
                  <a:pt x="646538" y="107892"/>
                  <a:pt x="646538" y="107892"/>
                </a:cubicBezTo>
                <a:cubicBezTo>
                  <a:pt x="646538" y="107892"/>
                  <a:pt x="646513" y="107764"/>
                  <a:pt x="646504" y="107686"/>
                </a:cubicBezTo>
                <a:cubicBezTo>
                  <a:pt x="645543" y="102442"/>
                  <a:pt x="637285" y="63976"/>
                  <a:pt x="613181" y="44936"/>
                </a:cubicBezTo>
                <a:cubicBezTo>
                  <a:pt x="600229" y="33745"/>
                  <a:pt x="583024" y="26889"/>
                  <a:pt x="566314" y="22288"/>
                </a:cubicBezTo>
                <a:cubicBezTo>
                  <a:pt x="566145" y="22605"/>
                  <a:pt x="566334" y="23436"/>
                  <a:pt x="566436" y="23419"/>
                </a:cubicBezTo>
                <a:cubicBezTo>
                  <a:pt x="567240" y="24121"/>
                  <a:pt x="567827" y="24610"/>
                  <a:pt x="568632" y="25321"/>
                </a:cubicBezTo>
                <a:close/>
                <a:moveTo>
                  <a:pt x="190133" y="550860"/>
                </a:moveTo>
                <a:cubicBezTo>
                  <a:pt x="206112" y="549736"/>
                  <a:pt x="221569" y="546272"/>
                  <a:pt x="236991" y="542145"/>
                </a:cubicBezTo>
                <a:cubicBezTo>
                  <a:pt x="247017" y="539471"/>
                  <a:pt x="266565" y="535227"/>
                  <a:pt x="273332" y="533687"/>
                </a:cubicBezTo>
                <a:lnTo>
                  <a:pt x="273727" y="533590"/>
                </a:lnTo>
                <a:cubicBezTo>
                  <a:pt x="273787" y="533585"/>
                  <a:pt x="273813" y="533541"/>
                  <a:pt x="273796" y="533478"/>
                </a:cubicBezTo>
                <a:cubicBezTo>
                  <a:pt x="273744" y="533333"/>
                  <a:pt x="273615" y="533028"/>
                  <a:pt x="273358" y="532694"/>
                </a:cubicBezTo>
                <a:cubicBezTo>
                  <a:pt x="273264" y="532582"/>
                  <a:pt x="272869" y="532432"/>
                  <a:pt x="272663" y="532384"/>
                </a:cubicBezTo>
                <a:cubicBezTo>
                  <a:pt x="263949" y="530131"/>
                  <a:pt x="239864" y="523102"/>
                  <a:pt x="223112" y="507120"/>
                </a:cubicBezTo>
                <a:cubicBezTo>
                  <a:pt x="212391" y="497174"/>
                  <a:pt x="202304" y="486546"/>
                  <a:pt x="191591" y="476599"/>
                </a:cubicBezTo>
                <a:cubicBezTo>
                  <a:pt x="182953" y="468587"/>
                  <a:pt x="163929" y="452408"/>
                  <a:pt x="162617" y="451972"/>
                </a:cubicBezTo>
                <a:cubicBezTo>
                  <a:pt x="162436" y="452126"/>
                  <a:pt x="162368" y="452880"/>
                  <a:pt x="162428" y="452957"/>
                </a:cubicBezTo>
                <a:cubicBezTo>
                  <a:pt x="165215" y="456676"/>
                  <a:pt x="175243" y="479427"/>
                  <a:pt x="181367" y="491071"/>
                </a:cubicBezTo>
                <a:cubicBezTo>
                  <a:pt x="190210" y="507885"/>
                  <a:pt x="201952" y="521275"/>
                  <a:pt x="219235" y="527602"/>
                </a:cubicBezTo>
                <a:cubicBezTo>
                  <a:pt x="219330" y="527636"/>
                  <a:pt x="219459" y="527728"/>
                  <a:pt x="219527" y="527801"/>
                </a:cubicBezTo>
                <a:cubicBezTo>
                  <a:pt x="219922" y="528217"/>
                  <a:pt x="219364" y="528731"/>
                  <a:pt x="218146" y="528537"/>
                </a:cubicBezTo>
                <a:lnTo>
                  <a:pt x="217837" y="528484"/>
                </a:lnTo>
                <a:cubicBezTo>
                  <a:pt x="198452" y="525340"/>
                  <a:pt x="179471" y="524492"/>
                  <a:pt x="159803" y="523465"/>
                </a:cubicBezTo>
                <a:cubicBezTo>
                  <a:pt x="144922" y="522685"/>
                  <a:pt x="129569" y="521697"/>
                  <a:pt x="115321" y="516814"/>
                </a:cubicBezTo>
                <a:cubicBezTo>
                  <a:pt x="105844" y="513563"/>
                  <a:pt x="98484" y="510661"/>
                  <a:pt x="87059" y="501893"/>
                </a:cubicBezTo>
                <a:cubicBezTo>
                  <a:pt x="86948" y="501825"/>
                  <a:pt x="86304" y="501636"/>
                  <a:pt x="85747" y="501927"/>
                </a:cubicBezTo>
                <a:cubicBezTo>
                  <a:pt x="85712" y="501946"/>
                  <a:pt x="85747" y="502033"/>
                  <a:pt x="85782" y="502082"/>
                </a:cubicBezTo>
                <a:cubicBezTo>
                  <a:pt x="98656" y="521363"/>
                  <a:pt x="121206" y="537456"/>
                  <a:pt x="139501" y="544267"/>
                </a:cubicBezTo>
                <a:cubicBezTo>
                  <a:pt x="155591" y="550259"/>
                  <a:pt x="172824" y="552076"/>
                  <a:pt x="190133" y="550860"/>
                </a:cubicBezTo>
                <a:close/>
                <a:moveTo>
                  <a:pt x="175105" y="511218"/>
                </a:moveTo>
                <a:cubicBezTo>
                  <a:pt x="176194" y="511451"/>
                  <a:pt x="177301" y="511611"/>
                  <a:pt x="178991" y="511901"/>
                </a:cubicBezTo>
                <a:cubicBezTo>
                  <a:pt x="179025" y="511911"/>
                  <a:pt x="179085" y="511824"/>
                  <a:pt x="179085" y="511775"/>
                </a:cubicBezTo>
                <a:cubicBezTo>
                  <a:pt x="179033" y="511354"/>
                  <a:pt x="178887" y="511078"/>
                  <a:pt x="178887" y="511078"/>
                </a:cubicBezTo>
                <a:cubicBezTo>
                  <a:pt x="178887" y="511078"/>
                  <a:pt x="177996" y="510148"/>
                  <a:pt x="177816" y="509968"/>
                </a:cubicBezTo>
                <a:cubicBezTo>
                  <a:pt x="166004" y="498279"/>
                  <a:pt x="158731" y="483882"/>
                  <a:pt x="153148" y="468535"/>
                </a:cubicBezTo>
                <a:cubicBezTo>
                  <a:pt x="149039" y="457224"/>
                  <a:pt x="145239" y="445802"/>
                  <a:pt x="141276" y="434439"/>
                </a:cubicBezTo>
                <a:cubicBezTo>
                  <a:pt x="135667" y="418390"/>
                  <a:pt x="123642" y="392726"/>
                  <a:pt x="109197" y="376213"/>
                </a:cubicBezTo>
                <a:cubicBezTo>
                  <a:pt x="109171" y="376179"/>
                  <a:pt x="109043" y="376093"/>
                  <a:pt x="109017" y="376127"/>
                </a:cubicBezTo>
                <a:cubicBezTo>
                  <a:pt x="108855" y="376351"/>
                  <a:pt x="108580" y="376838"/>
                  <a:pt x="108717" y="377284"/>
                </a:cubicBezTo>
                <a:cubicBezTo>
                  <a:pt x="113546" y="391629"/>
                  <a:pt x="113837" y="407696"/>
                  <a:pt x="115896" y="422571"/>
                </a:cubicBezTo>
                <a:cubicBezTo>
                  <a:pt x="121806" y="465194"/>
                  <a:pt x="141465" y="485306"/>
                  <a:pt x="142117" y="486061"/>
                </a:cubicBezTo>
                <a:cubicBezTo>
                  <a:pt x="142632" y="486657"/>
                  <a:pt x="142159" y="487244"/>
                  <a:pt x="141697" y="486900"/>
                </a:cubicBezTo>
                <a:cubicBezTo>
                  <a:pt x="140830" y="486255"/>
                  <a:pt x="140102" y="485722"/>
                  <a:pt x="139235" y="485005"/>
                </a:cubicBezTo>
                <a:cubicBezTo>
                  <a:pt x="125872" y="473951"/>
                  <a:pt x="112336" y="467293"/>
                  <a:pt x="96623" y="460001"/>
                </a:cubicBezTo>
                <a:cubicBezTo>
                  <a:pt x="84032" y="454165"/>
                  <a:pt x="73387" y="449084"/>
                  <a:pt x="61928" y="441106"/>
                </a:cubicBezTo>
                <a:cubicBezTo>
                  <a:pt x="38315" y="424953"/>
                  <a:pt x="28682" y="412348"/>
                  <a:pt x="28142" y="411663"/>
                </a:cubicBezTo>
                <a:cubicBezTo>
                  <a:pt x="27790" y="411397"/>
                  <a:pt x="27258" y="411372"/>
                  <a:pt x="26924" y="411500"/>
                </a:cubicBezTo>
                <a:cubicBezTo>
                  <a:pt x="28519" y="417318"/>
                  <a:pt x="30921" y="422520"/>
                  <a:pt x="33486" y="427832"/>
                </a:cubicBezTo>
                <a:cubicBezTo>
                  <a:pt x="43358" y="448269"/>
                  <a:pt x="58488" y="464234"/>
                  <a:pt x="76363" y="477953"/>
                </a:cubicBezTo>
                <a:cubicBezTo>
                  <a:pt x="94187" y="491618"/>
                  <a:pt x="113512" y="499471"/>
                  <a:pt x="135633" y="503152"/>
                </a:cubicBezTo>
                <a:cubicBezTo>
                  <a:pt x="148867" y="505357"/>
                  <a:pt x="161948" y="508510"/>
                  <a:pt x="175105" y="511218"/>
                </a:cubicBezTo>
                <a:close/>
                <a:moveTo>
                  <a:pt x="66002" y="423677"/>
                </a:moveTo>
                <a:cubicBezTo>
                  <a:pt x="79263" y="432520"/>
                  <a:pt x="99377" y="444371"/>
                  <a:pt x="106435" y="448870"/>
                </a:cubicBezTo>
                <a:cubicBezTo>
                  <a:pt x="106470" y="448895"/>
                  <a:pt x="106547" y="448912"/>
                  <a:pt x="106547" y="448912"/>
                </a:cubicBezTo>
                <a:cubicBezTo>
                  <a:pt x="106547" y="448912"/>
                  <a:pt x="107036" y="448056"/>
                  <a:pt x="106856" y="447593"/>
                </a:cubicBezTo>
                <a:cubicBezTo>
                  <a:pt x="106821" y="447498"/>
                  <a:pt x="106796" y="447396"/>
                  <a:pt x="106752" y="447310"/>
                </a:cubicBezTo>
                <a:cubicBezTo>
                  <a:pt x="97952" y="429915"/>
                  <a:pt x="96640" y="410943"/>
                  <a:pt x="95096" y="391766"/>
                </a:cubicBezTo>
                <a:cubicBezTo>
                  <a:pt x="93767" y="375168"/>
                  <a:pt x="96812" y="354431"/>
                  <a:pt x="95954" y="338304"/>
                </a:cubicBezTo>
                <a:cubicBezTo>
                  <a:pt x="95242" y="324936"/>
                  <a:pt x="90996" y="310541"/>
                  <a:pt x="87608" y="299049"/>
                </a:cubicBezTo>
                <a:cubicBezTo>
                  <a:pt x="87137" y="297516"/>
                  <a:pt x="86948" y="297233"/>
                  <a:pt x="86939" y="297173"/>
                </a:cubicBezTo>
                <a:cubicBezTo>
                  <a:pt x="86648" y="297198"/>
                  <a:pt x="86210" y="297798"/>
                  <a:pt x="86107" y="298055"/>
                </a:cubicBezTo>
                <a:cubicBezTo>
                  <a:pt x="86073" y="298149"/>
                  <a:pt x="86099" y="298167"/>
                  <a:pt x="86081" y="298261"/>
                </a:cubicBezTo>
                <a:cubicBezTo>
                  <a:pt x="84332" y="318038"/>
                  <a:pt x="77238" y="335673"/>
                  <a:pt x="74674" y="351834"/>
                </a:cubicBezTo>
                <a:cubicBezTo>
                  <a:pt x="71663" y="370780"/>
                  <a:pt x="73807" y="395228"/>
                  <a:pt x="78834" y="409050"/>
                </a:cubicBezTo>
                <a:cubicBezTo>
                  <a:pt x="79125" y="409855"/>
                  <a:pt x="78336" y="410052"/>
                  <a:pt x="78053" y="409606"/>
                </a:cubicBezTo>
                <a:cubicBezTo>
                  <a:pt x="67614" y="393728"/>
                  <a:pt x="45014" y="370831"/>
                  <a:pt x="33271" y="358724"/>
                </a:cubicBezTo>
                <a:cubicBezTo>
                  <a:pt x="18295" y="342974"/>
                  <a:pt x="8028" y="328329"/>
                  <a:pt x="2350" y="310240"/>
                </a:cubicBezTo>
                <a:cubicBezTo>
                  <a:pt x="2307" y="310112"/>
                  <a:pt x="1535" y="309564"/>
                  <a:pt x="1355" y="309641"/>
                </a:cubicBezTo>
                <a:cubicBezTo>
                  <a:pt x="1252" y="309829"/>
                  <a:pt x="1192" y="311337"/>
                  <a:pt x="1174" y="312194"/>
                </a:cubicBezTo>
                <a:cubicBezTo>
                  <a:pt x="754" y="337507"/>
                  <a:pt x="9058" y="362357"/>
                  <a:pt x="23356" y="382991"/>
                </a:cubicBezTo>
                <a:cubicBezTo>
                  <a:pt x="34806" y="399503"/>
                  <a:pt x="49448" y="412631"/>
                  <a:pt x="66002" y="423677"/>
                </a:cubicBezTo>
                <a:close/>
                <a:moveTo>
                  <a:pt x="59037" y="364260"/>
                </a:moveTo>
                <a:cubicBezTo>
                  <a:pt x="59055" y="364233"/>
                  <a:pt x="59088" y="364294"/>
                  <a:pt x="59115" y="364285"/>
                </a:cubicBezTo>
                <a:cubicBezTo>
                  <a:pt x="59749" y="363813"/>
                  <a:pt x="59698" y="363651"/>
                  <a:pt x="59501" y="362134"/>
                </a:cubicBezTo>
                <a:cubicBezTo>
                  <a:pt x="57657" y="343925"/>
                  <a:pt x="60650" y="329152"/>
                  <a:pt x="66637" y="311920"/>
                </a:cubicBezTo>
                <a:cubicBezTo>
                  <a:pt x="75583" y="286178"/>
                  <a:pt x="84229" y="259623"/>
                  <a:pt x="87042" y="232511"/>
                </a:cubicBezTo>
                <a:cubicBezTo>
                  <a:pt x="87420" y="228895"/>
                  <a:pt x="87771" y="223317"/>
                  <a:pt x="87668" y="221620"/>
                </a:cubicBezTo>
                <a:cubicBezTo>
                  <a:pt x="87437" y="221517"/>
                  <a:pt x="86673" y="221997"/>
                  <a:pt x="86639" y="222091"/>
                </a:cubicBezTo>
                <a:cubicBezTo>
                  <a:pt x="82770" y="231766"/>
                  <a:pt x="73705" y="246153"/>
                  <a:pt x="68472" y="254370"/>
                </a:cubicBezTo>
                <a:cubicBezTo>
                  <a:pt x="58437" y="270138"/>
                  <a:pt x="46986" y="285827"/>
                  <a:pt x="45614" y="304773"/>
                </a:cubicBezTo>
                <a:cubicBezTo>
                  <a:pt x="45262" y="309589"/>
                  <a:pt x="45305" y="315913"/>
                  <a:pt x="45948" y="321037"/>
                </a:cubicBezTo>
                <a:cubicBezTo>
                  <a:pt x="45957" y="321148"/>
                  <a:pt x="45760" y="321646"/>
                  <a:pt x="45348" y="321526"/>
                </a:cubicBezTo>
                <a:cubicBezTo>
                  <a:pt x="45279" y="321500"/>
                  <a:pt x="45073" y="321397"/>
                  <a:pt x="45014" y="321158"/>
                </a:cubicBezTo>
                <a:cubicBezTo>
                  <a:pt x="43804" y="316547"/>
                  <a:pt x="42415" y="311020"/>
                  <a:pt x="40648" y="305065"/>
                </a:cubicBezTo>
                <a:cubicBezTo>
                  <a:pt x="31419" y="273797"/>
                  <a:pt x="9289" y="254174"/>
                  <a:pt x="9409" y="208467"/>
                </a:cubicBezTo>
                <a:cubicBezTo>
                  <a:pt x="9349" y="208261"/>
                  <a:pt x="8817" y="207472"/>
                  <a:pt x="8509" y="207464"/>
                </a:cubicBezTo>
                <a:cubicBezTo>
                  <a:pt x="8019" y="208184"/>
                  <a:pt x="6596" y="211500"/>
                  <a:pt x="5403" y="215331"/>
                </a:cubicBezTo>
                <a:cubicBezTo>
                  <a:pt x="-14325" y="278869"/>
                  <a:pt x="25723" y="324473"/>
                  <a:pt x="33666" y="334140"/>
                </a:cubicBezTo>
                <a:cubicBezTo>
                  <a:pt x="41008" y="343068"/>
                  <a:pt x="52921" y="355442"/>
                  <a:pt x="59037" y="364260"/>
                </a:cubicBezTo>
                <a:close/>
                <a:moveTo>
                  <a:pt x="30372" y="237961"/>
                </a:moveTo>
                <a:cubicBezTo>
                  <a:pt x="34643" y="250172"/>
                  <a:pt x="40373" y="268243"/>
                  <a:pt x="41617" y="272905"/>
                </a:cubicBezTo>
                <a:cubicBezTo>
                  <a:pt x="41651" y="273051"/>
                  <a:pt x="42440" y="272708"/>
                  <a:pt x="42535" y="272340"/>
                </a:cubicBezTo>
                <a:cubicBezTo>
                  <a:pt x="45957" y="259306"/>
                  <a:pt x="60152" y="233908"/>
                  <a:pt x="69030" y="221988"/>
                </a:cubicBezTo>
                <a:cubicBezTo>
                  <a:pt x="69664" y="221131"/>
                  <a:pt x="70308" y="220292"/>
                  <a:pt x="70943" y="219443"/>
                </a:cubicBezTo>
                <a:cubicBezTo>
                  <a:pt x="79786" y="207772"/>
                  <a:pt x="89221" y="196410"/>
                  <a:pt x="95096" y="182853"/>
                </a:cubicBezTo>
                <a:cubicBezTo>
                  <a:pt x="99162" y="173462"/>
                  <a:pt x="105458" y="153299"/>
                  <a:pt x="105861" y="151397"/>
                </a:cubicBezTo>
                <a:cubicBezTo>
                  <a:pt x="105869" y="151328"/>
                  <a:pt x="105629" y="151311"/>
                  <a:pt x="105338" y="151354"/>
                </a:cubicBezTo>
                <a:cubicBezTo>
                  <a:pt x="105200" y="151294"/>
                  <a:pt x="104694" y="151320"/>
                  <a:pt x="104300" y="151568"/>
                </a:cubicBezTo>
                <a:cubicBezTo>
                  <a:pt x="104205" y="151620"/>
                  <a:pt x="104111" y="151697"/>
                  <a:pt x="104025" y="151782"/>
                </a:cubicBezTo>
                <a:cubicBezTo>
                  <a:pt x="103973" y="151825"/>
                  <a:pt x="103922" y="151885"/>
                  <a:pt x="103879" y="151962"/>
                </a:cubicBezTo>
                <a:cubicBezTo>
                  <a:pt x="97558" y="161680"/>
                  <a:pt x="86759" y="172828"/>
                  <a:pt x="79503" y="179092"/>
                </a:cubicBezTo>
                <a:cubicBezTo>
                  <a:pt x="67812" y="188621"/>
                  <a:pt x="58694" y="195879"/>
                  <a:pt x="51644" y="209863"/>
                </a:cubicBezTo>
                <a:cubicBezTo>
                  <a:pt x="50889" y="211354"/>
                  <a:pt x="49988" y="213419"/>
                  <a:pt x="49096" y="215596"/>
                </a:cubicBezTo>
                <a:cubicBezTo>
                  <a:pt x="46952" y="220635"/>
                  <a:pt x="44816" y="226641"/>
                  <a:pt x="44790" y="226761"/>
                </a:cubicBezTo>
                <a:cubicBezTo>
                  <a:pt x="44713" y="227146"/>
                  <a:pt x="44044" y="227712"/>
                  <a:pt x="43804" y="226975"/>
                </a:cubicBezTo>
                <a:cubicBezTo>
                  <a:pt x="43606" y="226350"/>
                  <a:pt x="44979" y="209863"/>
                  <a:pt x="45099" y="207627"/>
                </a:cubicBezTo>
                <a:cubicBezTo>
                  <a:pt x="45768" y="194233"/>
                  <a:pt x="43203" y="181088"/>
                  <a:pt x="41411" y="167807"/>
                </a:cubicBezTo>
                <a:cubicBezTo>
                  <a:pt x="39164" y="151149"/>
                  <a:pt x="37628" y="137327"/>
                  <a:pt x="42200" y="117729"/>
                </a:cubicBezTo>
                <a:cubicBezTo>
                  <a:pt x="42508" y="116401"/>
                  <a:pt x="42886" y="115073"/>
                  <a:pt x="43272" y="113762"/>
                </a:cubicBezTo>
                <a:cubicBezTo>
                  <a:pt x="43564" y="112759"/>
                  <a:pt x="43795" y="111988"/>
                  <a:pt x="44121" y="110986"/>
                </a:cubicBezTo>
                <a:cubicBezTo>
                  <a:pt x="44172" y="110814"/>
                  <a:pt x="43924" y="110034"/>
                  <a:pt x="43632" y="109931"/>
                </a:cubicBezTo>
                <a:cubicBezTo>
                  <a:pt x="26066" y="131251"/>
                  <a:pt x="16142" y="170266"/>
                  <a:pt x="20440" y="200335"/>
                </a:cubicBezTo>
                <a:cubicBezTo>
                  <a:pt x="21958" y="210934"/>
                  <a:pt x="29488" y="235433"/>
                  <a:pt x="30372" y="237961"/>
                </a:cubicBezTo>
                <a:close/>
                <a:moveTo>
                  <a:pt x="55709" y="171783"/>
                </a:moveTo>
                <a:cubicBezTo>
                  <a:pt x="55709" y="176238"/>
                  <a:pt x="55624" y="180009"/>
                  <a:pt x="55401" y="182382"/>
                </a:cubicBezTo>
                <a:lnTo>
                  <a:pt x="55418" y="182399"/>
                </a:lnTo>
                <a:cubicBezTo>
                  <a:pt x="55409" y="182459"/>
                  <a:pt x="55409" y="182537"/>
                  <a:pt x="55401" y="182597"/>
                </a:cubicBezTo>
                <a:cubicBezTo>
                  <a:pt x="55375" y="182853"/>
                  <a:pt x="56113" y="182391"/>
                  <a:pt x="56113" y="182391"/>
                </a:cubicBezTo>
                <a:lnTo>
                  <a:pt x="56284" y="182203"/>
                </a:lnTo>
                <a:cubicBezTo>
                  <a:pt x="60092" y="177361"/>
                  <a:pt x="71912" y="162725"/>
                  <a:pt x="88132" y="149169"/>
                </a:cubicBezTo>
                <a:cubicBezTo>
                  <a:pt x="97224" y="141654"/>
                  <a:pt x="106796" y="134439"/>
                  <a:pt x="115313" y="126315"/>
                </a:cubicBezTo>
                <a:cubicBezTo>
                  <a:pt x="127150" y="115013"/>
                  <a:pt x="134063" y="95939"/>
                  <a:pt x="136113" y="85630"/>
                </a:cubicBezTo>
                <a:cubicBezTo>
                  <a:pt x="136259" y="84722"/>
                  <a:pt x="136422" y="84010"/>
                  <a:pt x="136387" y="83650"/>
                </a:cubicBezTo>
                <a:cubicBezTo>
                  <a:pt x="136165" y="83565"/>
                  <a:pt x="135435" y="83822"/>
                  <a:pt x="135332" y="83950"/>
                </a:cubicBezTo>
                <a:cubicBezTo>
                  <a:pt x="134123" y="85527"/>
                  <a:pt x="132896" y="87095"/>
                  <a:pt x="131713" y="88698"/>
                </a:cubicBezTo>
                <a:cubicBezTo>
                  <a:pt x="124816" y="98030"/>
                  <a:pt x="117568" y="103676"/>
                  <a:pt x="108056" y="109914"/>
                </a:cubicBezTo>
                <a:cubicBezTo>
                  <a:pt x="92042" y="120009"/>
                  <a:pt x="80806" y="127661"/>
                  <a:pt x="71748" y="139923"/>
                </a:cubicBezTo>
                <a:cubicBezTo>
                  <a:pt x="71680" y="140017"/>
                  <a:pt x="71602" y="140111"/>
                  <a:pt x="71534" y="140214"/>
                </a:cubicBezTo>
                <a:cubicBezTo>
                  <a:pt x="71122" y="140960"/>
                  <a:pt x="70308" y="140600"/>
                  <a:pt x="70557" y="139820"/>
                </a:cubicBezTo>
                <a:cubicBezTo>
                  <a:pt x="73310" y="130917"/>
                  <a:pt x="74485" y="125364"/>
                  <a:pt x="76397" y="117524"/>
                </a:cubicBezTo>
                <a:cubicBezTo>
                  <a:pt x="79528" y="104611"/>
                  <a:pt x="80952" y="87540"/>
                  <a:pt x="85799" y="76187"/>
                </a:cubicBezTo>
                <a:cubicBezTo>
                  <a:pt x="88860" y="68989"/>
                  <a:pt x="93243" y="62853"/>
                  <a:pt x="98870" y="57360"/>
                </a:cubicBezTo>
                <a:cubicBezTo>
                  <a:pt x="98930" y="57318"/>
                  <a:pt x="98982" y="57275"/>
                  <a:pt x="99008" y="57207"/>
                </a:cubicBezTo>
                <a:cubicBezTo>
                  <a:pt x="99239" y="56530"/>
                  <a:pt x="99119" y="55998"/>
                  <a:pt x="99085" y="56016"/>
                </a:cubicBezTo>
                <a:cubicBezTo>
                  <a:pt x="98244" y="56213"/>
                  <a:pt x="96932" y="56710"/>
                  <a:pt x="95954" y="57198"/>
                </a:cubicBezTo>
                <a:cubicBezTo>
                  <a:pt x="79185" y="65536"/>
                  <a:pt x="67975" y="79015"/>
                  <a:pt x="60436" y="95964"/>
                </a:cubicBezTo>
                <a:cubicBezTo>
                  <a:pt x="55795" y="106419"/>
                  <a:pt x="54560" y="117318"/>
                  <a:pt x="54534" y="128347"/>
                </a:cubicBezTo>
                <a:cubicBezTo>
                  <a:pt x="54526" y="132048"/>
                  <a:pt x="54646" y="135759"/>
                  <a:pt x="54817" y="139452"/>
                </a:cubicBezTo>
                <a:cubicBezTo>
                  <a:pt x="55255" y="148595"/>
                  <a:pt x="55700" y="161860"/>
                  <a:pt x="55709" y="171783"/>
                </a:cubicBezTo>
                <a:close/>
                <a:moveTo>
                  <a:pt x="90430" y="107892"/>
                </a:moveTo>
                <a:cubicBezTo>
                  <a:pt x="90430" y="107892"/>
                  <a:pt x="90670" y="107977"/>
                  <a:pt x="90816" y="107918"/>
                </a:cubicBezTo>
                <a:cubicBezTo>
                  <a:pt x="90876" y="107892"/>
                  <a:pt x="90944" y="107815"/>
                  <a:pt x="91014" y="107764"/>
                </a:cubicBezTo>
                <a:cubicBezTo>
                  <a:pt x="95585" y="104225"/>
                  <a:pt x="113854" y="90034"/>
                  <a:pt x="120142" y="83702"/>
                </a:cubicBezTo>
                <a:cubicBezTo>
                  <a:pt x="129645" y="75467"/>
                  <a:pt x="136559" y="65081"/>
                  <a:pt x="143550" y="54833"/>
                </a:cubicBezTo>
                <a:cubicBezTo>
                  <a:pt x="150832" y="44147"/>
                  <a:pt x="158628" y="33942"/>
                  <a:pt x="168338" y="25321"/>
                </a:cubicBezTo>
                <a:cubicBezTo>
                  <a:pt x="169135" y="24610"/>
                  <a:pt x="169727" y="24130"/>
                  <a:pt x="170533" y="23410"/>
                </a:cubicBezTo>
                <a:cubicBezTo>
                  <a:pt x="170628" y="23436"/>
                  <a:pt x="170825" y="22605"/>
                  <a:pt x="170654" y="22288"/>
                </a:cubicBezTo>
                <a:cubicBezTo>
                  <a:pt x="153945" y="26889"/>
                  <a:pt x="136739" y="33745"/>
                  <a:pt x="123788" y="44936"/>
                </a:cubicBezTo>
                <a:cubicBezTo>
                  <a:pt x="99685" y="63976"/>
                  <a:pt x="91425" y="102442"/>
                  <a:pt x="90465" y="107686"/>
                </a:cubicBezTo>
                <a:cubicBezTo>
                  <a:pt x="90456" y="107764"/>
                  <a:pt x="90430" y="107892"/>
                  <a:pt x="90430" y="107892"/>
                </a:cubicBezTo>
                <a:close/>
                <a:moveTo>
                  <a:pt x="361962" y="317499"/>
                </a:moveTo>
                <a:cubicBezTo>
                  <a:pt x="363849" y="314662"/>
                  <a:pt x="359140" y="312871"/>
                  <a:pt x="357913" y="317798"/>
                </a:cubicBezTo>
                <a:cubicBezTo>
                  <a:pt x="356764" y="322383"/>
                  <a:pt x="360066" y="320326"/>
                  <a:pt x="361962" y="317499"/>
                </a:cubicBezTo>
                <a:close/>
                <a:moveTo>
                  <a:pt x="413348" y="198801"/>
                </a:moveTo>
                <a:cubicBezTo>
                  <a:pt x="411522" y="197850"/>
                  <a:pt x="404007" y="207001"/>
                  <a:pt x="405209" y="208483"/>
                </a:cubicBezTo>
                <a:cubicBezTo>
                  <a:pt x="405749" y="209075"/>
                  <a:pt x="414009" y="199238"/>
                  <a:pt x="413348" y="198801"/>
                </a:cubicBezTo>
                <a:close/>
                <a:moveTo>
                  <a:pt x="414961" y="197181"/>
                </a:moveTo>
                <a:cubicBezTo>
                  <a:pt x="416093" y="197772"/>
                  <a:pt x="421077" y="195065"/>
                  <a:pt x="420150" y="194336"/>
                </a:cubicBezTo>
                <a:cubicBezTo>
                  <a:pt x="419232" y="193599"/>
                  <a:pt x="413374" y="190892"/>
                  <a:pt x="413254" y="192545"/>
                </a:cubicBezTo>
                <a:cubicBezTo>
                  <a:pt x="413083" y="195236"/>
                  <a:pt x="413820" y="196590"/>
                  <a:pt x="414961" y="197181"/>
                </a:cubicBezTo>
                <a:close/>
                <a:moveTo>
                  <a:pt x="505468" y="276444"/>
                </a:moveTo>
                <a:cubicBezTo>
                  <a:pt x="503111" y="276547"/>
                  <a:pt x="500556" y="279958"/>
                  <a:pt x="501274" y="280001"/>
                </a:cubicBezTo>
                <a:cubicBezTo>
                  <a:pt x="502971" y="280086"/>
                  <a:pt x="504265" y="281303"/>
                  <a:pt x="505633" y="281003"/>
                </a:cubicBezTo>
                <a:cubicBezTo>
                  <a:pt x="508135" y="280446"/>
                  <a:pt x="507830" y="276350"/>
                  <a:pt x="505468" y="276444"/>
                </a:cubicBezTo>
                <a:close/>
                <a:moveTo>
                  <a:pt x="472669" y="191097"/>
                </a:moveTo>
                <a:cubicBezTo>
                  <a:pt x="470636" y="191149"/>
                  <a:pt x="470121" y="193359"/>
                  <a:pt x="472077" y="194362"/>
                </a:cubicBezTo>
                <a:cubicBezTo>
                  <a:pt x="472952" y="194816"/>
                  <a:pt x="475739" y="194405"/>
                  <a:pt x="477018" y="193599"/>
                </a:cubicBezTo>
                <a:cubicBezTo>
                  <a:pt x="478364" y="192751"/>
                  <a:pt x="479934" y="191697"/>
                  <a:pt x="479642" y="189640"/>
                </a:cubicBezTo>
                <a:cubicBezTo>
                  <a:pt x="479470" y="188389"/>
                  <a:pt x="476554" y="184859"/>
                  <a:pt x="478081" y="183505"/>
                </a:cubicBezTo>
                <a:cubicBezTo>
                  <a:pt x="479728" y="182031"/>
                  <a:pt x="481392" y="184319"/>
                  <a:pt x="483004" y="183693"/>
                </a:cubicBezTo>
                <a:cubicBezTo>
                  <a:pt x="484971" y="182931"/>
                  <a:pt x="484789" y="181808"/>
                  <a:pt x="484849" y="180138"/>
                </a:cubicBezTo>
                <a:cubicBezTo>
                  <a:pt x="484927" y="177824"/>
                  <a:pt x="484000" y="174782"/>
                  <a:pt x="481315" y="174782"/>
                </a:cubicBezTo>
                <a:cubicBezTo>
                  <a:pt x="479316" y="174782"/>
                  <a:pt x="475843" y="180129"/>
                  <a:pt x="475688" y="180454"/>
                </a:cubicBezTo>
                <a:cubicBezTo>
                  <a:pt x="475422" y="181037"/>
                  <a:pt x="474865" y="182991"/>
                  <a:pt x="475722" y="184979"/>
                </a:cubicBezTo>
                <a:cubicBezTo>
                  <a:pt x="476915" y="187747"/>
                  <a:pt x="476451" y="190994"/>
                  <a:pt x="472669" y="191097"/>
                </a:cubicBezTo>
                <a:close/>
                <a:moveTo>
                  <a:pt x="517125" y="191466"/>
                </a:moveTo>
                <a:cubicBezTo>
                  <a:pt x="517067" y="192700"/>
                  <a:pt x="520631" y="201286"/>
                  <a:pt x="520995" y="203625"/>
                </a:cubicBezTo>
                <a:cubicBezTo>
                  <a:pt x="521354" y="205964"/>
                  <a:pt x="522091" y="212974"/>
                  <a:pt x="523977" y="212254"/>
                </a:cubicBezTo>
                <a:cubicBezTo>
                  <a:pt x="525170" y="211791"/>
                  <a:pt x="525058" y="207498"/>
                  <a:pt x="524801" y="205836"/>
                </a:cubicBezTo>
                <a:cubicBezTo>
                  <a:pt x="524040" y="200960"/>
                  <a:pt x="523051" y="196745"/>
                  <a:pt x="521252" y="191268"/>
                </a:cubicBezTo>
                <a:cubicBezTo>
                  <a:pt x="520297" y="188355"/>
                  <a:pt x="516165" y="178844"/>
                  <a:pt x="514793" y="179177"/>
                </a:cubicBezTo>
                <a:cubicBezTo>
                  <a:pt x="513576" y="179469"/>
                  <a:pt x="516844" y="186101"/>
                  <a:pt x="517324" y="188261"/>
                </a:cubicBezTo>
                <a:cubicBezTo>
                  <a:pt x="517639" y="189666"/>
                  <a:pt x="517193" y="190223"/>
                  <a:pt x="517125" y="191466"/>
                </a:cubicBezTo>
                <a:close/>
                <a:moveTo>
                  <a:pt x="493631" y="76958"/>
                </a:moveTo>
                <a:cubicBezTo>
                  <a:pt x="495828" y="77789"/>
                  <a:pt x="495818" y="73693"/>
                  <a:pt x="492089" y="70668"/>
                </a:cubicBezTo>
                <a:cubicBezTo>
                  <a:pt x="488380" y="67652"/>
                  <a:pt x="483442" y="69118"/>
                  <a:pt x="484780" y="70609"/>
                </a:cubicBezTo>
                <a:cubicBezTo>
                  <a:pt x="485989" y="71945"/>
                  <a:pt x="491687" y="76213"/>
                  <a:pt x="493631" y="76958"/>
                </a:cubicBezTo>
                <a:close/>
                <a:moveTo>
                  <a:pt x="392480" y="47935"/>
                </a:moveTo>
                <a:cubicBezTo>
                  <a:pt x="388071" y="45090"/>
                  <a:pt x="391759" y="41166"/>
                  <a:pt x="388234" y="38527"/>
                </a:cubicBezTo>
                <a:cubicBezTo>
                  <a:pt x="385764" y="36675"/>
                  <a:pt x="378842" y="38509"/>
                  <a:pt x="377126" y="40703"/>
                </a:cubicBezTo>
                <a:cubicBezTo>
                  <a:pt x="374150" y="44550"/>
                  <a:pt x="380969" y="43273"/>
                  <a:pt x="383440" y="44370"/>
                </a:cubicBezTo>
                <a:cubicBezTo>
                  <a:pt x="386202" y="45587"/>
                  <a:pt x="392129" y="50677"/>
                  <a:pt x="393183" y="49649"/>
                </a:cubicBezTo>
                <a:cubicBezTo>
                  <a:pt x="394230" y="48612"/>
                  <a:pt x="392968" y="48389"/>
                  <a:pt x="392480" y="47935"/>
                </a:cubicBezTo>
                <a:close/>
                <a:moveTo>
                  <a:pt x="419275" y="34465"/>
                </a:moveTo>
                <a:cubicBezTo>
                  <a:pt x="413339" y="31757"/>
                  <a:pt x="390987" y="31876"/>
                  <a:pt x="391570" y="37686"/>
                </a:cubicBezTo>
                <a:cubicBezTo>
                  <a:pt x="392051" y="42648"/>
                  <a:pt x="404480" y="37986"/>
                  <a:pt x="407696" y="37712"/>
                </a:cubicBezTo>
                <a:cubicBezTo>
                  <a:pt x="410921" y="37430"/>
                  <a:pt x="424516" y="37155"/>
                  <a:pt x="419275" y="34465"/>
                </a:cubicBezTo>
                <a:close/>
                <a:moveTo>
                  <a:pt x="353873" y="294294"/>
                </a:moveTo>
                <a:cubicBezTo>
                  <a:pt x="353581" y="293188"/>
                  <a:pt x="351643" y="293368"/>
                  <a:pt x="352124" y="294388"/>
                </a:cubicBezTo>
                <a:cubicBezTo>
                  <a:pt x="352604" y="295407"/>
                  <a:pt x="351540" y="296444"/>
                  <a:pt x="352535" y="297721"/>
                </a:cubicBezTo>
                <a:cubicBezTo>
                  <a:pt x="353839" y="299118"/>
                  <a:pt x="356652" y="298947"/>
                  <a:pt x="358068" y="297790"/>
                </a:cubicBezTo>
                <a:cubicBezTo>
                  <a:pt x="358883" y="296907"/>
                  <a:pt x="358368" y="295236"/>
                  <a:pt x="357750" y="294911"/>
                </a:cubicBezTo>
                <a:cubicBezTo>
                  <a:pt x="356678" y="294379"/>
                  <a:pt x="354165" y="295399"/>
                  <a:pt x="353873" y="294294"/>
                </a:cubicBezTo>
                <a:close/>
                <a:moveTo>
                  <a:pt x="345262" y="249872"/>
                </a:moveTo>
                <a:cubicBezTo>
                  <a:pt x="347106" y="249872"/>
                  <a:pt x="347038" y="248492"/>
                  <a:pt x="348109" y="248544"/>
                </a:cubicBezTo>
                <a:cubicBezTo>
                  <a:pt x="349190" y="248587"/>
                  <a:pt x="348307" y="249941"/>
                  <a:pt x="350176" y="249941"/>
                </a:cubicBezTo>
                <a:cubicBezTo>
                  <a:pt x="352029" y="249941"/>
                  <a:pt x="353977" y="245168"/>
                  <a:pt x="348015" y="245168"/>
                </a:cubicBezTo>
                <a:cubicBezTo>
                  <a:pt x="343160" y="245168"/>
                  <a:pt x="343804" y="249804"/>
                  <a:pt x="345262" y="249871"/>
                </a:cubicBezTo>
                <a:close/>
                <a:moveTo>
                  <a:pt x="352998" y="254807"/>
                </a:moveTo>
                <a:cubicBezTo>
                  <a:pt x="349293" y="253856"/>
                  <a:pt x="350048" y="255965"/>
                  <a:pt x="347775" y="256213"/>
                </a:cubicBezTo>
                <a:cubicBezTo>
                  <a:pt x="344009" y="256625"/>
                  <a:pt x="347355" y="253436"/>
                  <a:pt x="345502" y="251971"/>
                </a:cubicBezTo>
                <a:cubicBezTo>
                  <a:pt x="344687" y="251329"/>
                  <a:pt x="342474" y="254550"/>
                  <a:pt x="342311" y="256564"/>
                </a:cubicBezTo>
                <a:cubicBezTo>
                  <a:pt x="342208" y="257532"/>
                  <a:pt x="342183" y="260814"/>
                  <a:pt x="343778" y="260917"/>
                </a:cubicBezTo>
                <a:cubicBezTo>
                  <a:pt x="345373" y="261020"/>
                  <a:pt x="353762" y="261980"/>
                  <a:pt x="356558" y="262614"/>
                </a:cubicBezTo>
                <a:cubicBezTo>
                  <a:pt x="359758" y="263351"/>
                  <a:pt x="356430" y="255691"/>
                  <a:pt x="352998" y="254807"/>
                </a:cubicBezTo>
                <a:close/>
                <a:moveTo>
                  <a:pt x="311699" y="299290"/>
                </a:moveTo>
                <a:cubicBezTo>
                  <a:pt x="312840" y="299290"/>
                  <a:pt x="313663" y="295245"/>
                  <a:pt x="312960" y="293257"/>
                </a:cubicBezTo>
                <a:cubicBezTo>
                  <a:pt x="312248" y="291269"/>
                  <a:pt x="308577" y="292760"/>
                  <a:pt x="308251" y="293685"/>
                </a:cubicBezTo>
                <a:cubicBezTo>
                  <a:pt x="307934" y="294619"/>
                  <a:pt x="310550" y="299290"/>
                  <a:pt x="311699" y="299290"/>
                </a:cubicBezTo>
                <a:close/>
                <a:moveTo>
                  <a:pt x="257567" y="298887"/>
                </a:moveTo>
                <a:cubicBezTo>
                  <a:pt x="257731" y="297147"/>
                  <a:pt x="257585" y="292057"/>
                  <a:pt x="256366" y="291072"/>
                </a:cubicBezTo>
                <a:cubicBezTo>
                  <a:pt x="255149" y="290095"/>
                  <a:pt x="255312" y="291937"/>
                  <a:pt x="254437" y="291835"/>
                </a:cubicBezTo>
                <a:cubicBezTo>
                  <a:pt x="253760" y="291757"/>
                  <a:pt x="253819" y="289392"/>
                  <a:pt x="252961" y="289401"/>
                </a:cubicBezTo>
                <a:cubicBezTo>
                  <a:pt x="252104" y="289401"/>
                  <a:pt x="253253" y="293445"/>
                  <a:pt x="254171" y="295793"/>
                </a:cubicBezTo>
                <a:cubicBezTo>
                  <a:pt x="255089" y="298149"/>
                  <a:pt x="257353" y="301997"/>
                  <a:pt x="257567" y="298887"/>
                </a:cubicBezTo>
                <a:close/>
                <a:moveTo>
                  <a:pt x="256264" y="286530"/>
                </a:moveTo>
                <a:cubicBezTo>
                  <a:pt x="256547" y="285930"/>
                  <a:pt x="258399" y="277455"/>
                  <a:pt x="258116" y="274216"/>
                </a:cubicBezTo>
                <a:cubicBezTo>
                  <a:pt x="257825" y="270986"/>
                  <a:pt x="256101" y="267935"/>
                  <a:pt x="255664" y="268158"/>
                </a:cubicBezTo>
                <a:cubicBezTo>
                  <a:pt x="255080" y="268458"/>
                  <a:pt x="255929" y="270395"/>
                  <a:pt x="256032" y="273531"/>
                </a:cubicBezTo>
                <a:cubicBezTo>
                  <a:pt x="256187" y="278218"/>
                  <a:pt x="253973" y="282117"/>
                  <a:pt x="253973" y="283660"/>
                </a:cubicBezTo>
                <a:cubicBezTo>
                  <a:pt x="253965" y="285116"/>
                  <a:pt x="255363" y="288415"/>
                  <a:pt x="256264" y="286530"/>
                </a:cubicBezTo>
                <a:close/>
                <a:moveTo>
                  <a:pt x="111728" y="256564"/>
                </a:moveTo>
                <a:cubicBezTo>
                  <a:pt x="111728" y="187978"/>
                  <a:pt x="138429" y="123539"/>
                  <a:pt x="186908" y="75107"/>
                </a:cubicBezTo>
                <a:cubicBezTo>
                  <a:pt x="235378" y="26675"/>
                  <a:pt x="299888" y="0"/>
                  <a:pt x="368541" y="0"/>
                </a:cubicBezTo>
                <a:cubicBezTo>
                  <a:pt x="437193" y="0"/>
                  <a:pt x="501695" y="26675"/>
                  <a:pt x="550172" y="75107"/>
                </a:cubicBezTo>
                <a:cubicBezTo>
                  <a:pt x="598653" y="123539"/>
                  <a:pt x="625352" y="187978"/>
                  <a:pt x="625352" y="256564"/>
                </a:cubicBezTo>
                <a:cubicBezTo>
                  <a:pt x="625352" y="325150"/>
                  <a:pt x="598653" y="389598"/>
                  <a:pt x="550172" y="438021"/>
                </a:cubicBezTo>
                <a:cubicBezTo>
                  <a:pt x="501695" y="486454"/>
                  <a:pt x="437193" y="513127"/>
                  <a:pt x="368541" y="513127"/>
                </a:cubicBezTo>
                <a:cubicBezTo>
                  <a:pt x="299888" y="513127"/>
                  <a:pt x="235378" y="486454"/>
                  <a:pt x="186908" y="438021"/>
                </a:cubicBezTo>
                <a:cubicBezTo>
                  <a:pt x="138429" y="389598"/>
                  <a:pt x="111728" y="325150"/>
                  <a:pt x="111728" y="256564"/>
                </a:cubicBezTo>
                <a:close/>
                <a:moveTo>
                  <a:pt x="190836" y="426350"/>
                </a:moveTo>
                <a:lnTo>
                  <a:pt x="218738" y="398475"/>
                </a:lnTo>
                <a:cubicBezTo>
                  <a:pt x="213248" y="392691"/>
                  <a:pt x="208093" y="386590"/>
                  <a:pt x="203299" y="380215"/>
                </a:cubicBezTo>
                <a:cubicBezTo>
                  <a:pt x="201137" y="379358"/>
                  <a:pt x="198941" y="378159"/>
                  <a:pt x="197432" y="376291"/>
                </a:cubicBezTo>
                <a:cubicBezTo>
                  <a:pt x="195047" y="373317"/>
                  <a:pt x="193795" y="368964"/>
                  <a:pt x="192663" y="368964"/>
                </a:cubicBezTo>
                <a:cubicBezTo>
                  <a:pt x="191522" y="368973"/>
                  <a:pt x="192569" y="371732"/>
                  <a:pt x="190030" y="372100"/>
                </a:cubicBezTo>
                <a:cubicBezTo>
                  <a:pt x="186573" y="372605"/>
                  <a:pt x="181693" y="364020"/>
                  <a:pt x="179788" y="360892"/>
                </a:cubicBezTo>
                <a:cubicBezTo>
                  <a:pt x="177541" y="357207"/>
                  <a:pt x="173853" y="357173"/>
                  <a:pt x="172043" y="353719"/>
                </a:cubicBezTo>
                <a:cubicBezTo>
                  <a:pt x="171520" y="352726"/>
                  <a:pt x="170267" y="349675"/>
                  <a:pt x="169110" y="351483"/>
                </a:cubicBezTo>
                <a:cubicBezTo>
                  <a:pt x="167197" y="354551"/>
                  <a:pt x="160635" y="344799"/>
                  <a:pt x="158963" y="345468"/>
                </a:cubicBezTo>
                <a:cubicBezTo>
                  <a:pt x="157239" y="346136"/>
                  <a:pt x="158757" y="348167"/>
                  <a:pt x="157788" y="349023"/>
                </a:cubicBezTo>
                <a:cubicBezTo>
                  <a:pt x="155910" y="350695"/>
                  <a:pt x="150385" y="341552"/>
                  <a:pt x="148318" y="342486"/>
                </a:cubicBezTo>
                <a:cubicBezTo>
                  <a:pt x="146380" y="343368"/>
                  <a:pt x="145934" y="344542"/>
                  <a:pt x="145822" y="346968"/>
                </a:cubicBezTo>
                <a:cubicBezTo>
                  <a:pt x="145719" y="349487"/>
                  <a:pt x="148842" y="355965"/>
                  <a:pt x="147743" y="356470"/>
                </a:cubicBezTo>
                <a:cubicBezTo>
                  <a:pt x="146183" y="357181"/>
                  <a:pt x="138197" y="336865"/>
                  <a:pt x="139938" y="335939"/>
                </a:cubicBezTo>
                <a:cubicBezTo>
                  <a:pt x="140916" y="335417"/>
                  <a:pt x="140762" y="336865"/>
                  <a:pt x="141868" y="336205"/>
                </a:cubicBezTo>
                <a:cubicBezTo>
                  <a:pt x="143009" y="335519"/>
                  <a:pt x="141070" y="334114"/>
                  <a:pt x="140548" y="331911"/>
                </a:cubicBezTo>
                <a:cubicBezTo>
                  <a:pt x="139999" y="329607"/>
                  <a:pt x="138000" y="329555"/>
                  <a:pt x="137828" y="327019"/>
                </a:cubicBezTo>
                <a:cubicBezTo>
                  <a:pt x="137674" y="324491"/>
                  <a:pt x="141285" y="325339"/>
                  <a:pt x="141243" y="324105"/>
                </a:cubicBezTo>
                <a:cubicBezTo>
                  <a:pt x="141199" y="322872"/>
                  <a:pt x="141525" y="321466"/>
                  <a:pt x="142545" y="320584"/>
                </a:cubicBezTo>
                <a:cubicBezTo>
                  <a:pt x="143738" y="319555"/>
                  <a:pt x="146526" y="320634"/>
                  <a:pt x="147126" y="317070"/>
                </a:cubicBezTo>
                <a:cubicBezTo>
                  <a:pt x="147641" y="314028"/>
                  <a:pt x="149176" y="316848"/>
                  <a:pt x="149494" y="319109"/>
                </a:cubicBezTo>
                <a:cubicBezTo>
                  <a:pt x="149863" y="321731"/>
                  <a:pt x="156570" y="322391"/>
                  <a:pt x="156896" y="320592"/>
                </a:cubicBezTo>
                <a:cubicBezTo>
                  <a:pt x="157093" y="319452"/>
                  <a:pt x="154185" y="319495"/>
                  <a:pt x="154185" y="318484"/>
                </a:cubicBezTo>
                <a:cubicBezTo>
                  <a:pt x="154176" y="316547"/>
                  <a:pt x="157873" y="318398"/>
                  <a:pt x="160395" y="318621"/>
                </a:cubicBezTo>
                <a:cubicBezTo>
                  <a:pt x="161493" y="318715"/>
                  <a:pt x="163475" y="316942"/>
                  <a:pt x="165979" y="318235"/>
                </a:cubicBezTo>
                <a:cubicBezTo>
                  <a:pt x="168707" y="319649"/>
                  <a:pt x="170388" y="320335"/>
                  <a:pt x="172198" y="320626"/>
                </a:cubicBezTo>
                <a:cubicBezTo>
                  <a:pt x="166125" y="302109"/>
                  <a:pt x="162599" y="282443"/>
                  <a:pt x="162068" y="262048"/>
                </a:cubicBezTo>
                <a:lnTo>
                  <a:pt x="122766" y="262048"/>
                </a:lnTo>
                <a:cubicBezTo>
                  <a:pt x="124113" y="323823"/>
                  <a:pt x="148121" y="381774"/>
                  <a:pt x="190836" y="426350"/>
                </a:cubicBezTo>
                <a:close/>
                <a:moveTo>
                  <a:pt x="352955" y="198903"/>
                </a:moveTo>
                <a:cubicBezTo>
                  <a:pt x="353230" y="199323"/>
                  <a:pt x="350382" y="201911"/>
                  <a:pt x="348924" y="204422"/>
                </a:cubicBezTo>
                <a:cubicBezTo>
                  <a:pt x="353470" y="202717"/>
                  <a:pt x="358196" y="201620"/>
                  <a:pt x="363051" y="201149"/>
                </a:cubicBezTo>
                <a:lnTo>
                  <a:pt x="363051" y="161783"/>
                </a:lnTo>
                <a:cubicBezTo>
                  <a:pt x="340973" y="163051"/>
                  <a:pt x="320894" y="171877"/>
                  <a:pt x="305369" y="185707"/>
                </a:cubicBezTo>
                <a:lnTo>
                  <a:pt x="333185" y="213496"/>
                </a:lnTo>
                <a:cubicBezTo>
                  <a:pt x="336385" y="210875"/>
                  <a:pt x="339858" y="208604"/>
                  <a:pt x="343598" y="206727"/>
                </a:cubicBezTo>
                <a:cubicBezTo>
                  <a:pt x="344567" y="206247"/>
                  <a:pt x="345544" y="205802"/>
                  <a:pt x="346531" y="205382"/>
                </a:cubicBezTo>
                <a:cubicBezTo>
                  <a:pt x="348435" y="202057"/>
                  <a:pt x="352595" y="198355"/>
                  <a:pt x="352955" y="198903"/>
                </a:cubicBezTo>
                <a:close/>
                <a:moveTo>
                  <a:pt x="255835" y="345674"/>
                </a:moveTo>
                <a:cubicBezTo>
                  <a:pt x="255843" y="346453"/>
                  <a:pt x="255809" y="347224"/>
                  <a:pt x="255646" y="347953"/>
                </a:cubicBezTo>
                <a:cubicBezTo>
                  <a:pt x="257687" y="350455"/>
                  <a:pt x="259772" y="352914"/>
                  <a:pt x="261968" y="355279"/>
                </a:cubicBezTo>
                <a:lnTo>
                  <a:pt x="289835" y="327438"/>
                </a:lnTo>
                <a:cubicBezTo>
                  <a:pt x="276720" y="312914"/>
                  <a:pt x="267577" y="294756"/>
                  <a:pt x="264095" y="274679"/>
                </a:cubicBezTo>
                <a:cubicBezTo>
                  <a:pt x="263263" y="274902"/>
                  <a:pt x="262517" y="274791"/>
                  <a:pt x="262053" y="273985"/>
                </a:cubicBezTo>
                <a:cubicBezTo>
                  <a:pt x="261488" y="273008"/>
                  <a:pt x="262311" y="272014"/>
                  <a:pt x="263512" y="271020"/>
                </a:cubicBezTo>
                <a:cubicBezTo>
                  <a:pt x="263109" y="268064"/>
                  <a:pt x="262817" y="265073"/>
                  <a:pt x="262663" y="262048"/>
                </a:cubicBezTo>
                <a:lnTo>
                  <a:pt x="244110" y="262048"/>
                </a:lnTo>
                <a:cubicBezTo>
                  <a:pt x="244299" y="264996"/>
                  <a:pt x="245482" y="269246"/>
                  <a:pt x="243535" y="270729"/>
                </a:cubicBezTo>
                <a:cubicBezTo>
                  <a:pt x="241931" y="271945"/>
                  <a:pt x="239658" y="270712"/>
                  <a:pt x="238208" y="270909"/>
                </a:cubicBezTo>
                <a:cubicBezTo>
                  <a:pt x="234649" y="271388"/>
                  <a:pt x="233834" y="275681"/>
                  <a:pt x="234777" y="278595"/>
                </a:cubicBezTo>
                <a:cubicBezTo>
                  <a:pt x="235395" y="280558"/>
                  <a:pt x="236252" y="282074"/>
                  <a:pt x="235910" y="284191"/>
                </a:cubicBezTo>
                <a:cubicBezTo>
                  <a:pt x="235592" y="286179"/>
                  <a:pt x="234511" y="287729"/>
                  <a:pt x="237659" y="289392"/>
                </a:cubicBezTo>
                <a:cubicBezTo>
                  <a:pt x="240541" y="290901"/>
                  <a:pt x="245208" y="296813"/>
                  <a:pt x="244822" y="297832"/>
                </a:cubicBezTo>
                <a:cubicBezTo>
                  <a:pt x="244324" y="299144"/>
                  <a:pt x="241459" y="296607"/>
                  <a:pt x="241280" y="298981"/>
                </a:cubicBezTo>
                <a:cubicBezTo>
                  <a:pt x="241168" y="300437"/>
                  <a:pt x="245508" y="298569"/>
                  <a:pt x="245259" y="303505"/>
                </a:cubicBezTo>
                <a:cubicBezTo>
                  <a:pt x="245113" y="306375"/>
                  <a:pt x="245834" y="309520"/>
                  <a:pt x="246666" y="311492"/>
                </a:cubicBezTo>
                <a:cubicBezTo>
                  <a:pt x="248381" y="315596"/>
                  <a:pt x="250354" y="318304"/>
                  <a:pt x="250182" y="322931"/>
                </a:cubicBezTo>
                <a:cubicBezTo>
                  <a:pt x="250046" y="326770"/>
                  <a:pt x="249368" y="330952"/>
                  <a:pt x="251049" y="334568"/>
                </a:cubicBezTo>
                <a:cubicBezTo>
                  <a:pt x="252782" y="338287"/>
                  <a:pt x="255818" y="341294"/>
                  <a:pt x="255835" y="345674"/>
                </a:cubicBezTo>
                <a:close/>
                <a:moveTo>
                  <a:pt x="232668" y="279444"/>
                </a:moveTo>
                <a:cubicBezTo>
                  <a:pt x="230377" y="276821"/>
                  <a:pt x="234186" y="269366"/>
                  <a:pt x="234752" y="267901"/>
                </a:cubicBezTo>
                <a:cubicBezTo>
                  <a:pt x="235361" y="266350"/>
                  <a:pt x="238818" y="264354"/>
                  <a:pt x="239855" y="262048"/>
                </a:cubicBezTo>
                <a:lnTo>
                  <a:pt x="223344" y="262048"/>
                </a:lnTo>
                <a:cubicBezTo>
                  <a:pt x="223661" y="270678"/>
                  <a:pt x="224751" y="279161"/>
                  <a:pt x="226534" y="287455"/>
                </a:cubicBezTo>
                <a:cubicBezTo>
                  <a:pt x="230498" y="288904"/>
                  <a:pt x="238115" y="285673"/>
                  <a:pt x="232668" y="279444"/>
                </a:cubicBezTo>
                <a:close/>
                <a:moveTo>
                  <a:pt x="222306" y="385519"/>
                </a:moveTo>
                <a:cubicBezTo>
                  <a:pt x="222186" y="385587"/>
                  <a:pt x="222049" y="385639"/>
                  <a:pt x="221912" y="385691"/>
                </a:cubicBezTo>
                <a:cubicBezTo>
                  <a:pt x="223413" y="387395"/>
                  <a:pt x="224940" y="389075"/>
                  <a:pt x="226501" y="390720"/>
                </a:cubicBezTo>
                <a:lnTo>
                  <a:pt x="229649" y="387576"/>
                </a:lnTo>
                <a:cubicBezTo>
                  <a:pt x="226697" y="385716"/>
                  <a:pt x="223979" y="384542"/>
                  <a:pt x="222306" y="385519"/>
                </a:cubicBezTo>
                <a:close/>
                <a:moveTo>
                  <a:pt x="289835" y="185690"/>
                </a:moveTo>
                <a:lnTo>
                  <a:pt x="262045" y="157926"/>
                </a:lnTo>
                <a:cubicBezTo>
                  <a:pt x="239135" y="182588"/>
                  <a:pt x="224691" y="215193"/>
                  <a:pt x="223352" y="251080"/>
                </a:cubicBezTo>
                <a:lnTo>
                  <a:pt x="242823" y="251080"/>
                </a:lnTo>
                <a:cubicBezTo>
                  <a:pt x="246083" y="245836"/>
                  <a:pt x="244976" y="241842"/>
                  <a:pt x="246066" y="238792"/>
                </a:cubicBezTo>
                <a:cubicBezTo>
                  <a:pt x="247112" y="235887"/>
                  <a:pt x="248827" y="233222"/>
                  <a:pt x="250440" y="230609"/>
                </a:cubicBezTo>
                <a:cubicBezTo>
                  <a:pt x="251872" y="228304"/>
                  <a:pt x="253502" y="225707"/>
                  <a:pt x="256504" y="225690"/>
                </a:cubicBezTo>
                <a:cubicBezTo>
                  <a:pt x="262851" y="225656"/>
                  <a:pt x="264429" y="222339"/>
                  <a:pt x="268452" y="220498"/>
                </a:cubicBezTo>
                <a:cubicBezTo>
                  <a:pt x="272475" y="218655"/>
                  <a:pt x="279594" y="217567"/>
                  <a:pt x="278788" y="215467"/>
                </a:cubicBezTo>
                <a:cubicBezTo>
                  <a:pt x="278239" y="214054"/>
                  <a:pt x="263932" y="219597"/>
                  <a:pt x="263623" y="218518"/>
                </a:cubicBezTo>
                <a:cubicBezTo>
                  <a:pt x="263083" y="216624"/>
                  <a:pt x="268135" y="216804"/>
                  <a:pt x="270262" y="214884"/>
                </a:cubicBezTo>
                <a:cubicBezTo>
                  <a:pt x="270682" y="214491"/>
                  <a:pt x="271094" y="214251"/>
                  <a:pt x="271488" y="214054"/>
                </a:cubicBezTo>
                <a:cubicBezTo>
                  <a:pt x="276086" y="203616"/>
                  <a:pt x="282288" y="194045"/>
                  <a:pt x="289835" y="185690"/>
                </a:cubicBezTo>
                <a:close/>
                <a:moveTo>
                  <a:pt x="284826" y="211672"/>
                </a:moveTo>
                <a:cubicBezTo>
                  <a:pt x="285203" y="211508"/>
                  <a:pt x="285581" y="211329"/>
                  <a:pt x="285975" y="211106"/>
                </a:cubicBezTo>
                <a:cubicBezTo>
                  <a:pt x="290744" y="208381"/>
                  <a:pt x="297014" y="208903"/>
                  <a:pt x="299682" y="210060"/>
                </a:cubicBezTo>
                <a:cubicBezTo>
                  <a:pt x="303121" y="211560"/>
                  <a:pt x="307521" y="215382"/>
                  <a:pt x="309520" y="216907"/>
                </a:cubicBezTo>
                <a:cubicBezTo>
                  <a:pt x="310387" y="217567"/>
                  <a:pt x="310798" y="216341"/>
                  <a:pt x="314847" y="215733"/>
                </a:cubicBezTo>
                <a:cubicBezTo>
                  <a:pt x="316536" y="215485"/>
                  <a:pt x="316923" y="217181"/>
                  <a:pt x="319333" y="217524"/>
                </a:cubicBezTo>
                <a:cubicBezTo>
                  <a:pt x="320302" y="217661"/>
                  <a:pt x="321099" y="217704"/>
                  <a:pt x="321829" y="217652"/>
                </a:cubicBezTo>
                <a:lnTo>
                  <a:pt x="297606" y="193462"/>
                </a:lnTo>
                <a:cubicBezTo>
                  <a:pt x="292674" y="198989"/>
                  <a:pt x="288377" y="205107"/>
                  <a:pt x="284826" y="211672"/>
                </a:cubicBezTo>
                <a:close/>
                <a:moveTo>
                  <a:pt x="257550" y="241568"/>
                </a:moveTo>
                <a:cubicBezTo>
                  <a:pt x="254471" y="241251"/>
                  <a:pt x="251349" y="242528"/>
                  <a:pt x="249694" y="245202"/>
                </a:cubicBezTo>
                <a:cubicBezTo>
                  <a:pt x="248536" y="247053"/>
                  <a:pt x="248210" y="249126"/>
                  <a:pt x="248604" y="251080"/>
                </a:cubicBezTo>
                <a:lnTo>
                  <a:pt x="262663" y="251080"/>
                </a:lnTo>
                <a:cubicBezTo>
                  <a:pt x="262800" y="248424"/>
                  <a:pt x="263040" y="245793"/>
                  <a:pt x="263366" y="243196"/>
                </a:cubicBezTo>
                <a:cubicBezTo>
                  <a:pt x="261555" y="242254"/>
                  <a:pt x="259403" y="241757"/>
                  <a:pt x="257550" y="241568"/>
                </a:cubicBezTo>
                <a:close/>
                <a:moveTo>
                  <a:pt x="297615" y="319675"/>
                </a:moveTo>
                <a:lnTo>
                  <a:pt x="325448" y="291860"/>
                </a:lnTo>
                <a:cubicBezTo>
                  <a:pt x="323175" y="289100"/>
                  <a:pt x="321185" y="286110"/>
                  <a:pt x="319469" y="282948"/>
                </a:cubicBezTo>
                <a:lnTo>
                  <a:pt x="319461" y="282965"/>
                </a:lnTo>
                <a:cubicBezTo>
                  <a:pt x="319024" y="283471"/>
                  <a:pt x="318655" y="283985"/>
                  <a:pt x="318432" y="284474"/>
                </a:cubicBezTo>
                <a:cubicBezTo>
                  <a:pt x="317858" y="285716"/>
                  <a:pt x="318603" y="289855"/>
                  <a:pt x="316880" y="291629"/>
                </a:cubicBezTo>
                <a:cubicBezTo>
                  <a:pt x="314658" y="293925"/>
                  <a:pt x="308689" y="286573"/>
                  <a:pt x="306801" y="285965"/>
                </a:cubicBezTo>
                <a:cubicBezTo>
                  <a:pt x="304237" y="285159"/>
                  <a:pt x="303010" y="287978"/>
                  <a:pt x="303147" y="288792"/>
                </a:cubicBezTo>
                <a:cubicBezTo>
                  <a:pt x="303490" y="290909"/>
                  <a:pt x="303062" y="291757"/>
                  <a:pt x="302135" y="291946"/>
                </a:cubicBezTo>
                <a:cubicBezTo>
                  <a:pt x="301208" y="292126"/>
                  <a:pt x="296543" y="288955"/>
                  <a:pt x="298627" y="288158"/>
                </a:cubicBezTo>
                <a:cubicBezTo>
                  <a:pt x="301055" y="287242"/>
                  <a:pt x="297992" y="285150"/>
                  <a:pt x="296946" y="284336"/>
                </a:cubicBezTo>
                <a:cubicBezTo>
                  <a:pt x="295145" y="282948"/>
                  <a:pt x="292332" y="284242"/>
                  <a:pt x="291010" y="282400"/>
                </a:cubicBezTo>
                <a:cubicBezTo>
                  <a:pt x="289595" y="280420"/>
                  <a:pt x="286928" y="278998"/>
                  <a:pt x="286104" y="278758"/>
                </a:cubicBezTo>
                <a:cubicBezTo>
                  <a:pt x="285546" y="278595"/>
                  <a:pt x="282810" y="277438"/>
                  <a:pt x="281018" y="278381"/>
                </a:cubicBezTo>
                <a:cubicBezTo>
                  <a:pt x="279611" y="279135"/>
                  <a:pt x="278093" y="277601"/>
                  <a:pt x="277038" y="276573"/>
                </a:cubicBezTo>
                <a:cubicBezTo>
                  <a:pt x="276455" y="276007"/>
                  <a:pt x="275871" y="275348"/>
                  <a:pt x="275254" y="274705"/>
                </a:cubicBezTo>
                <a:cubicBezTo>
                  <a:pt x="278573" y="291757"/>
                  <a:pt x="286473" y="307190"/>
                  <a:pt x="297615" y="319675"/>
                </a:cubicBezTo>
                <a:close/>
                <a:moveTo>
                  <a:pt x="325474" y="271646"/>
                </a:moveTo>
                <a:cubicBezTo>
                  <a:pt x="325482" y="271406"/>
                  <a:pt x="325500" y="271157"/>
                  <a:pt x="325526" y="270909"/>
                </a:cubicBezTo>
                <a:cubicBezTo>
                  <a:pt x="325534" y="270840"/>
                  <a:pt x="325534" y="270772"/>
                  <a:pt x="325543" y="270712"/>
                </a:cubicBezTo>
                <a:cubicBezTo>
                  <a:pt x="325560" y="270523"/>
                  <a:pt x="325585" y="270335"/>
                  <a:pt x="325602" y="270146"/>
                </a:cubicBezTo>
                <a:cubicBezTo>
                  <a:pt x="325620" y="270069"/>
                  <a:pt x="325628" y="269983"/>
                  <a:pt x="325637" y="269906"/>
                </a:cubicBezTo>
                <a:lnTo>
                  <a:pt x="325688" y="269546"/>
                </a:lnTo>
                <a:cubicBezTo>
                  <a:pt x="325706" y="269478"/>
                  <a:pt x="325714" y="269418"/>
                  <a:pt x="325723" y="269349"/>
                </a:cubicBezTo>
                <a:cubicBezTo>
                  <a:pt x="325731" y="269281"/>
                  <a:pt x="325748" y="269204"/>
                  <a:pt x="325757" y="269135"/>
                </a:cubicBezTo>
                <a:cubicBezTo>
                  <a:pt x="325800" y="268878"/>
                  <a:pt x="325851" y="268629"/>
                  <a:pt x="325911" y="268389"/>
                </a:cubicBezTo>
                <a:lnTo>
                  <a:pt x="325911" y="268372"/>
                </a:lnTo>
                <a:cubicBezTo>
                  <a:pt x="325963" y="268141"/>
                  <a:pt x="326023" y="267910"/>
                  <a:pt x="326092" y="267695"/>
                </a:cubicBezTo>
                <a:cubicBezTo>
                  <a:pt x="326109" y="267618"/>
                  <a:pt x="326134" y="267558"/>
                  <a:pt x="326152" y="267490"/>
                </a:cubicBezTo>
                <a:cubicBezTo>
                  <a:pt x="326203" y="267336"/>
                  <a:pt x="326246" y="267190"/>
                  <a:pt x="326306" y="267044"/>
                </a:cubicBezTo>
                <a:lnTo>
                  <a:pt x="326383" y="266838"/>
                </a:lnTo>
                <a:cubicBezTo>
                  <a:pt x="326443" y="266701"/>
                  <a:pt x="326495" y="266573"/>
                  <a:pt x="326563" y="266453"/>
                </a:cubicBezTo>
                <a:lnTo>
                  <a:pt x="326641" y="266290"/>
                </a:lnTo>
                <a:cubicBezTo>
                  <a:pt x="326734" y="266127"/>
                  <a:pt x="326829" y="265973"/>
                  <a:pt x="326932" y="265845"/>
                </a:cubicBezTo>
                <a:cubicBezTo>
                  <a:pt x="327292" y="265390"/>
                  <a:pt x="327773" y="265305"/>
                  <a:pt x="328339" y="265382"/>
                </a:cubicBezTo>
                <a:cubicBezTo>
                  <a:pt x="329316" y="265519"/>
                  <a:pt x="330543" y="266153"/>
                  <a:pt x="331735" y="266213"/>
                </a:cubicBezTo>
                <a:cubicBezTo>
                  <a:pt x="332593" y="266256"/>
                  <a:pt x="333433" y="266007"/>
                  <a:pt x="334163" y="265064"/>
                </a:cubicBezTo>
                <a:cubicBezTo>
                  <a:pt x="334497" y="264636"/>
                  <a:pt x="334806" y="264148"/>
                  <a:pt x="335029" y="263668"/>
                </a:cubicBezTo>
                <a:cubicBezTo>
                  <a:pt x="335261" y="263188"/>
                  <a:pt x="335406" y="262717"/>
                  <a:pt x="335415" y="262331"/>
                </a:cubicBezTo>
                <a:cubicBezTo>
                  <a:pt x="335415" y="262143"/>
                  <a:pt x="335389" y="261971"/>
                  <a:pt x="335321" y="261825"/>
                </a:cubicBezTo>
                <a:cubicBezTo>
                  <a:pt x="335115" y="261405"/>
                  <a:pt x="334548" y="261269"/>
                  <a:pt x="333433" y="261654"/>
                </a:cubicBezTo>
                <a:cubicBezTo>
                  <a:pt x="333202" y="261732"/>
                  <a:pt x="332979" y="261809"/>
                  <a:pt x="332748" y="261869"/>
                </a:cubicBezTo>
                <a:cubicBezTo>
                  <a:pt x="332284" y="261997"/>
                  <a:pt x="331830" y="262083"/>
                  <a:pt x="331392" y="262100"/>
                </a:cubicBezTo>
                <a:cubicBezTo>
                  <a:pt x="331169" y="262108"/>
                  <a:pt x="330963" y="262100"/>
                  <a:pt x="330758" y="262065"/>
                </a:cubicBezTo>
                <a:cubicBezTo>
                  <a:pt x="330140" y="261980"/>
                  <a:pt x="329600" y="261706"/>
                  <a:pt x="329188" y="261148"/>
                </a:cubicBezTo>
                <a:cubicBezTo>
                  <a:pt x="329059" y="260960"/>
                  <a:pt x="328939" y="260746"/>
                  <a:pt x="328836" y="260488"/>
                </a:cubicBezTo>
                <a:cubicBezTo>
                  <a:pt x="328708" y="260163"/>
                  <a:pt x="328553" y="259880"/>
                  <a:pt x="328373" y="259631"/>
                </a:cubicBezTo>
                <a:cubicBezTo>
                  <a:pt x="327679" y="258621"/>
                  <a:pt x="326658" y="258115"/>
                  <a:pt x="325594" y="257481"/>
                </a:cubicBezTo>
                <a:cubicBezTo>
                  <a:pt x="325062" y="257164"/>
                  <a:pt x="324522" y="256830"/>
                  <a:pt x="323999" y="256376"/>
                </a:cubicBezTo>
                <a:cubicBezTo>
                  <a:pt x="323742" y="256153"/>
                  <a:pt x="323484" y="255904"/>
                  <a:pt x="323244" y="255622"/>
                </a:cubicBezTo>
                <a:cubicBezTo>
                  <a:pt x="323047" y="255399"/>
                  <a:pt x="322858" y="255185"/>
                  <a:pt x="322661" y="254979"/>
                </a:cubicBezTo>
                <a:cubicBezTo>
                  <a:pt x="322583" y="254902"/>
                  <a:pt x="322506" y="254834"/>
                  <a:pt x="322429" y="254765"/>
                </a:cubicBezTo>
                <a:cubicBezTo>
                  <a:pt x="322300" y="254636"/>
                  <a:pt x="322180" y="254516"/>
                  <a:pt x="322043" y="254396"/>
                </a:cubicBezTo>
                <a:cubicBezTo>
                  <a:pt x="321949" y="254310"/>
                  <a:pt x="321846" y="254225"/>
                  <a:pt x="321751" y="254148"/>
                </a:cubicBezTo>
                <a:cubicBezTo>
                  <a:pt x="321640" y="254054"/>
                  <a:pt x="321528" y="253967"/>
                  <a:pt x="321417" y="253882"/>
                </a:cubicBezTo>
                <a:cubicBezTo>
                  <a:pt x="321297" y="253788"/>
                  <a:pt x="321185" y="253711"/>
                  <a:pt x="321065" y="253625"/>
                </a:cubicBezTo>
                <a:cubicBezTo>
                  <a:pt x="320970" y="253565"/>
                  <a:pt x="320868" y="253497"/>
                  <a:pt x="320765" y="253436"/>
                </a:cubicBezTo>
                <a:cubicBezTo>
                  <a:pt x="320636" y="253351"/>
                  <a:pt x="320508" y="253274"/>
                  <a:pt x="320370" y="253205"/>
                </a:cubicBezTo>
                <a:lnTo>
                  <a:pt x="320113" y="253077"/>
                </a:lnTo>
                <a:cubicBezTo>
                  <a:pt x="319967" y="253008"/>
                  <a:pt x="319813" y="252939"/>
                  <a:pt x="319667" y="252880"/>
                </a:cubicBezTo>
                <a:cubicBezTo>
                  <a:pt x="319598" y="252854"/>
                  <a:pt x="319530" y="252837"/>
                  <a:pt x="319461" y="252811"/>
                </a:cubicBezTo>
                <a:cubicBezTo>
                  <a:pt x="319290" y="252759"/>
                  <a:pt x="319118" y="252700"/>
                  <a:pt x="318947" y="252665"/>
                </a:cubicBezTo>
                <a:lnTo>
                  <a:pt x="318843" y="252648"/>
                </a:lnTo>
                <a:cubicBezTo>
                  <a:pt x="317531" y="252400"/>
                  <a:pt x="316159" y="252742"/>
                  <a:pt x="314829" y="254028"/>
                </a:cubicBezTo>
                <a:lnTo>
                  <a:pt x="314778" y="254071"/>
                </a:lnTo>
                <a:cubicBezTo>
                  <a:pt x="314572" y="254276"/>
                  <a:pt x="314358" y="254508"/>
                  <a:pt x="314152" y="254765"/>
                </a:cubicBezTo>
                <a:lnTo>
                  <a:pt x="314083" y="254842"/>
                </a:lnTo>
                <a:cubicBezTo>
                  <a:pt x="313878" y="255107"/>
                  <a:pt x="313671" y="255381"/>
                  <a:pt x="313466" y="255699"/>
                </a:cubicBezTo>
                <a:cubicBezTo>
                  <a:pt x="313457" y="255724"/>
                  <a:pt x="313440" y="255750"/>
                  <a:pt x="313414" y="255776"/>
                </a:cubicBezTo>
                <a:cubicBezTo>
                  <a:pt x="313208" y="256101"/>
                  <a:pt x="313002" y="256453"/>
                  <a:pt x="312797" y="256830"/>
                </a:cubicBezTo>
                <a:cubicBezTo>
                  <a:pt x="312368" y="257619"/>
                  <a:pt x="311956" y="258501"/>
                  <a:pt x="311562" y="259546"/>
                </a:cubicBezTo>
                <a:cubicBezTo>
                  <a:pt x="308371" y="267892"/>
                  <a:pt x="304674" y="265339"/>
                  <a:pt x="305283" y="268313"/>
                </a:cubicBezTo>
                <a:cubicBezTo>
                  <a:pt x="305351" y="268663"/>
                  <a:pt x="306252" y="268904"/>
                  <a:pt x="307556" y="269006"/>
                </a:cubicBezTo>
                <a:cubicBezTo>
                  <a:pt x="308079" y="269049"/>
                  <a:pt x="308671" y="269075"/>
                  <a:pt x="309288" y="269075"/>
                </a:cubicBezTo>
                <a:cubicBezTo>
                  <a:pt x="309915" y="269075"/>
                  <a:pt x="310584" y="269058"/>
                  <a:pt x="311253" y="269015"/>
                </a:cubicBezTo>
                <a:cubicBezTo>
                  <a:pt x="311931" y="268981"/>
                  <a:pt x="312616" y="268921"/>
                  <a:pt x="313285" y="268835"/>
                </a:cubicBezTo>
                <a:cubicBezTo>
                  <a:pt x="313620" y="268792"/>
                  <a:pt x="313946" y="268741"/>
                  <a:pt x="314264" y="268690"/>
                </a:cubicBezTo>
                <a:cubicBezTo>
                  <a:pt x="314460" y="268663"/>
                  <a:pt x="314640" y="268629"/>
                  <a:pt x="314829" y="268595"/>
                </a:cubicBezTo>
                <a:cubicBezTo>
                  <a:pt x="315010" y="268561"/>
                  <a:pt x="315189" y="268527"/>
                  <a:pt x="315370" y="268484"/>
                </a:cubicBezTo>
                <a:lnTo>
                  <a:pt x="315841" y="268381"/>
                </a:lnTo>
                <a:cubicBezTo>
                  <a:pt x="316048" y="268330"/>
                  <a:pt x="316236" y="268270"/>
                  <a:pt x="316425" y="268218"/>
                </a:cubicBezTo>
                <a:cubicBezTo>
                  <a:pt x="316545" y="268184"/>
                  <a:pt x="316665" y="268149"/>
                  <a:pt x="316768" y="268115"/>
                </a:cubicBezTo>
                <a:cubicBezTo>
                  <a:pt x="317068" y="268021"/>
                  <a:pt x="317343" y="267918"/>
                  <a:pt x="317583" y="267806"/>
                </a:cubicBezTo>
                <a:cubicBezTo>
                  <a:pt x="318011" y="267610"/>
                  <a:pt x="318449" y="267438"/>
                  <a:pt x="318878" y="267292"/>
                </a:cubicBezTo>
                <a:lnTo>
                  <a:pt x="318921" y="267284"/>
                </a:lnTo>
                <a:cubicBezTo>
                  <a:pt x="319332" y="267147"/>
                  <a:pt x="319744" y="267044"/>
                  <a:pt x="320139" y="266976"/>
                </a:cubicBezTo>
                <a:cubicBezTo>
                  <a:pt x="320970" y="266822"/>
                  <a:pt x="321734" y="266830"/>
                  <a:pt x="322335" y="267044"/>
                </a:cubicBezTo>
                <a:cubicBezTo>
                  <a:pt x="322772" y="267198"/>
                  <a:pt x="323673" y="267575"/>
                  <a:pt x="324316" y="268509"/>
                </a:cubicBezTo>
                <a:cubicBezTo>
                  <a:pt x="324848" y="269272"/>
                  <a:pt x="325354" y="270592"/>
                  <a:pt x="325474" y="271646"/>
                </a:cubicBezTo>
                <a:close/>
                <a:moveTo>
                  <a:pt x="363051" y="150797"/>
                </a:moveTo>
                <a:lnTo>
                  <a:pt x="363051" y="111517"/>
                </a:lnTo>
                <a:cubicBezTo>
                  <a:pt x="327120" y="112854"/>
                  <a:pt x="294484" y="127284"/>
                  <a:pt x="269798" y="150172"/>
                </a:cubicBezTo>
                <a:lnTo>
                  <a:pt x="297598" y="177935"/>
                </a:lnTo>
                <a:cubicBezTo>
                  <a:pt x="315130" y="162134"/>
                  <a:pt x="337945" y="152083"/>
                  <a:pt x="363051" y="150797"/>
                </a:cubicBezTo>
                <a:close/>
                <a:moveTo>
                  <a:pt x="363051" y="100540"/>
                </a:moveTo>
                <a:lnTo>
                  <a:pt x="363051" y="61260"/>
                </a:lnTo>
                <a:cubicBezTo>
                  <a:pt x="313268" y="62639"/>
                  <a:pt x="268075" y="82699"/>
                  <a:pt x="234255" y="114662"/>
                </a:cubicBezTo>
                <a:lnTo>
                  <a:pt x="262045" y="142416"/>
                </a:lnTo>
                <a:cubicBezTo>
                  <a:pt x="288720" y="117550"/>
                  <a:pt x="324093" y="101894"/>
                  <a:pt x="363051" y="100540"/>
                </a:cubicBezTo>
                <a:close/>
                <a:moveTo>
                  <a:pt x="226492" y="122408"/>
                </a:moveTo>
                <a:cubicBezTo>
                  <a:pt x="194507" y="156196"/>
                  <a:pt x="174428" y="201346"/>
                  <a:pt x="173055" y="251080"/>
                </a:cubicBezTo>
                <a:lnTo>
                  <a:pt x="212365" y="251080"/>
                </a:lnTo>
                <a:cubicBezTo>
                  <a:pt x="213721" y="212168"/>
                  <a:pt x="229391" y="176830"/>
                  <a:pt x="254282" y="150172"/>
                </a:cubicBezTo>
                <a:lnTo>
                  <a:pt x="226492" y="122408"/>
                </a:lnTo>
                <a:close/>
                <a:moveTo>
                  <a:pt x="173055" y="262048"/>
                </a:moveTo>
                <a:cubicBezTo>
                  <a:pt x="173613" y="282417"/>
                  <a:pt x="177318" y="302005"/>
                  <a:pt x="183683" y="320369"/>
                </a:cubicBezTo>
                <a:cubicBezTo>
                  <a:pt x="183914" y="320352"/>
                  <a:pt x="184129" y="320343"/>
                  <a:pt x="184360" y="320335"/>
                </a:cubicBezTo>
                <a:cubicBezTo>
                  <a:pt x="188349" y="320146"/>
                  <a:pt x="193684" y="320275"/>
                  <a:pt x="196197" y="318338"/>
                </a:cubicBezTo>
                <a:cubicBezTo>
                  <a:pt x="200065" y="315356"/>
                  <a:pt x="196488" y="304688"/>
                  <a:pt x="198916" y="300241"/>
                </a:cubicBezTo>
                <a:cubicBezTo>
                  <a:pt x="201909" y="294739"/>
                  <a:pt x="209389" y="281688"/>
                  <a:pt x="211636" y="281603"/>
                </a:cubicBezTo>
                <a:cubicBezTo>
                  <a:pt x="213626" y="281526"/>
                  <a:pt x="213540" y="283008"/>
                  <a:pt x="214552" y="283248"/>
                </a:cubicBezTo>
                <a:cubicBezTo>
                  <a:pt x="213360" y="276290"/>
                  <a:pt x="212614" y="269221"/>
                  <a:pt x="212373" y="262048"/>
                </a:cubicBezTo>
                <a:lnTo>
                  <a:pt x="173055" y="262048"/>
                </a:lnTo>
                <a:close/>
                <a:moveTo>
                  <a:pt x="363051" y="462837"/>
                </a:moveTo>
                <a:cubicBezTo>
                  <a:pt x="310241" y="461458"/>
                  <a:pt x="262302" y="440172"/>
                  <a:pt x="226492" y="406230"/>
                </a:cubicBezTo>
                <a:lnTo>
                  <a:pt x="198590" y="434105"/>
                </a:lnTo>
                <a:cubicBezTo>
                  <a:pt x="243209" y="476770"/>
                  <a:pt x="301218" y="500754"/>
                  <a:pt x="363051" y="502101"/>
                </a:cubicBezTo>
                <a:lnTo>
                  <a:pt x="363051" y="462837"/>
                </a:lnTo>
                <a:close/>
                <a:moveTo>
                  <a:pt x="363051" y="412597"/>
                </a:moveTo>
                <a:cubicBezTo>
                  <a:pt x="328176" y="411397"/>
                  <a:pt x="295334" y="398836"/>
                  <a:pt x="268735" y="376718"/>
                </a:cubicBezTo>
                <a:cubicBezTo>
                  <a:pt x="269335" y="377447"/>
                  <a:pt x="269859" y="378150"/>
                  <a:pt x="270262" y="378827"/>
                </a:cubicBezTo>
                <a:cubicBezTo>
                  <a:pt x="272072" y="381945"/>
                  <a:pt x="278367" y="388287"/>
                  <a:pt x="274362" y="390823"/>
                </a:cubicBezTo>
                <a:cubicBezTo>
                  <a:pt x="271034" y="392923"/>
                  <a:pt x="265519" y="391509"/>
                  <a:pt x="262431" y="391457"/>
                </a:cubicBezTo>
                <a:cubicBezTo>
                  <a:pt x="259026" y="391414"/>
                  <a:pt x="254077" y="396496"/>
                  <a:pt x="251161" y="397002"/>
                </a:cubicBezTo>
                <a:cubicBezTo>
                  <a:pt x="247447" y="397635"/>
                  <a:pt x="245319" y="397353"/>
                  <a:pt x="241845" y="395947"/>
                </a:cubicBezTo>
                <a:cubicBezTo>
                  <a:pt x="240988" y="395596"/>
                  <a:pt x="239907" y="394919"/>
                  <a:pt x="238680" y="394054"/>
                </a:cubicBezTo>
                <a:lnTo>
                  <a:pt x="234255" y="398475"/>
                </a:lnTo>
                <a:cubicBezTo>
                  <a:pt x="268075" y="430429"/>
                  <a:pt x="313268" y="450489"/>
                  <a:pt x="363051" y="451869"/>
                </a:cubicBezTo>
                <a:lnTo>
                  <a:pt x="363051" y="412597"/>
                </a:lnTo>
                <a:close/>
                <a:moveTo>
                  <a:pt x="363051" y="398792"/>
                </a:moveTo>
                <a:cubicBezTo>
                  <a:pt x="357519" y="399204"/>
                  <a:pt x="349156" y="399067"/>
                  <a:pt x="347174" y="397704"/>
                </a:cubicBezTo>
                <a:cubicBezTo>
                  <a:pt x="343049" y="394850"/>
                  <a:pt x="338134" y="392049"/>
                  <a:pt x="337576" y="389838"/>
                </a:cubicBezTo>
                <a:cubicBezTo>
                  <a:pt x="336581" y="385913"/>
                  <a:pt x="331204" y="382966"/>
                  <a:pt x="331204" y="379289"/>
                </a:cubicBezTo>
                <a:cubicBezTo>
                  <a:pt x="331204" y="375202"/>
                  <a:pt x="336856" y="373865"/>
                  <a:pt x="335346" y="369718"/>
                </a:cubicBezTo>
                <a:cubicBezTo>
                  <a:pt x="334137" y="366419"/>
                  <a:pt x="337353" y="362288"/>
                  <a:pt x="343238" y="359409"/>
                </a:cubicBezTo>
                <a:cubicBezTo>
                  <a:pt x="325989" y="355168"/>
                  <a:pt x="310387" y="346719"/>
                  <a:pt x="297598" y="335193"/>
                </a:cubicBezTo>
                <a:lnTo>
                  <a:pt x="269747" y="363017"/>
                </a:lnTo>
                <a:cubicBezTo>
                  <a:pt x="295342" y="386770"/>
                  <a:pt x="328098" y="400309"/>
                  <a:pt x="363051" y="401603"/>
                </a:cubicBezTo>
                <a:lnTo>
                  <a:pt x="363051" y="398792"/>
                </a:lnTo>
                <a:close/>
                <a:moveTo>
                  <a:pt x="371551" y="346307"/>
                </a:moveTo>
                <a:cubicBezTo>
                  <a:pt x="375737" y="345604"/>
                  <a:pt x="380180" y="344396"/>
                  <a:pt x="383954" y="344020"/>
                </a:cubicBezTo>
                <a:cubicBezTo>
                  <a:pt x="388088" y="343608"/>
                  <a:pt x="383782" y="349487"/>
                  <a:pt x="386235" y="349726"/>
                </a:cubicBezTo>
                <a:cubicBezTo>
                  <a:pt x="389169" y="350018"/>
                  <a:pt x="401228" y="352074"/>
                  <a:pt x="402078" y="349341"/>
                </a:cubicBezTo>
                <a:cubicBezTo>
                  <a:pt x="402773" y="347096"/>
                  <a:pt x="402936" y="346085"/>
                  <a:pt x="405526" y="345528"/>
                </a:cubicBezTo>
                <a:cubicBezTo>
                  <a:pt x="410406" y="344465"/>
                  <a:pt x="414274" y="344619"/>
                  <a:pt x="418409" y="341466"/>
                </a:cubicBezTo>
                <a:cubicBezTo>
                  <a:pt x="419901" y="340326"/>
                  <a:pt x="422981" y="339915"/>
                  <a:pt x="423864" y="338227"/>
                </a:cubicBezTo>
                <a:cubicBezTo>
                  <a:pt x="424747" y="336539"/>
                  <a:pt x="423229" y="328552"/>
                  <a:pt x="420253" y="329855"/>
                </a:cubicBezTo>
                <a:cubicBezTo>
                  <a:pt x="418803" y="330498"/>
                  <a:pt x="417054" y="332563"/>
                  <a:pt x="413957" y="334123"/>
                </a:cubicBezTo>
                <a:cubicBezTo>
                  <a:pt x="411153" y="335528"/>
                  <a:pt x="409162" y="336170"/>
                  <a:pt x="407173" y="333505"/>
                </a:cubicBezTo>
                <a:cubicBezTo>
                  <a:pt x="405354" y="331080"/>
                  <a:pt x="408236" y="329178"/>
                  <a:pt x="409729" y="327550"/>
                </a:cubicBezTo>
                <a:cubicBezTo>
                  <a:pt x="412036" y="325021"/>
                  <a:pt x="414128" y="322460"/>
                  <a:pt x="416694" y="322460"/>
                </a:cubicBezTo>
                <a:cubicBezTo>
                  <a:pt x="417689" y="322460"/>
                  <a:pt x="422989" y="319829"/>
                  <a:pt x="422543" y="317421"/>
                </a:cubicBezTo>
                <a:cubicBezTo>
                  <a:pt x="421960" y="314302"/>
                  <a:pt x="415801" y="317704"/>
                  <a:pt x="414369" y="316419"/>
                </a:cubicBezTo>
                <a:cubicBezTo>
                  <a:pt x="413374" y="315536"/>
                  <a:pt x="414352" y="313291"/>
                  <a:pt x="413579" y="312948"/>
                </a:cubicBezTo>
                <a:cubicBezTo>
                  <a:pt x="412859" y="312614"/>
                  <a:pt x="410587" y="315716"/>
                  <a:pt x="412345" y="317396"/>
                </a:cubicBezTo>
                <a:cubicBezTo>
                  <a:pt x="413254" y="318269"/>
                  <a:pt x="410869" y="320703"/>
                  <a:pt x="408194" y="318955"/>
                </a:cubicBezTo>
                <a:cubicBezTo>
                  <a:pt x="406135" y="317593"/>
                  <a:pt x="405603" y="325090"/>
                  <a:pt x="405783" y="326462"/>
                </a:cubicBezTo>
                <a:cubicBezTo>
                  <a:pt x="405964" y="327833"/>
                  <a:pt x="408802" y="327455"/>
                  <a:pt x="406916" y="329923"/>
                </a:cubicBezTo>
                <a:cubicBezTo>
                  <a:pt x="405020" y="332408"/>
                  <a:pt x="404317" y="330566"/>
                  <a:pt x="402918" y="331783"/>
                </a:cubicBezTo>
                <a:cubicBezTo>
                  <a:pt x="401237" y="333257"/>
                  <a:pt x="400860" y="333822"/>
                  <a:pt x="402918" y="335956"/>
                </a:cubicBezTo>
                <a:cubicBezTo>
                  <a:pt x="404565" y="337652"/>
                  <a:pt x="401949" y="340875"/>
                  <a:pt x="401340" y="337858"/>
                </a:cubicBezTo>
                <a:cubicBezTo>
                  <a:pt x="400937" y="335853"/>
                  <a:pt x="396717" y="336462"/>
                  <a:pt x="395920" y="334191"/>
                </a:cubicBezTo>
                <a:cubicBezTo>
                  <a:pt x="395096" y="331852"/>
                  <a:pt x="391665" y="332083"/>
                  <a:pt x="387496" y="329949"/>
                </a:cubicBezTo>
                <a:cubicBezTo>
                  <a:pt x="384340" y="328329"/>
                  <a:pt x="384743" y="333111"/>
                  <a:pt x="390095" y="334328"/>
                </a:cubicBezTo>
                <a:cubicBezTo>
                  <a:pt x="394641" y="335365"/>
                  <a:pt x="394410" y="335904"/>
                  <a:pt x="393106" y="338749"/>
                </a:cubicBezTo>
                <a:cubicBezTo>
                  <a:pt x="392042" y="341080"/>
                  <a:pt x="392248" y="336958"/>
                  <a:pt x="386844" y="335528"/>
                </a:cubicBezTo>
                <a:cubicBezTo>
                  <a:pt x="383370" y="334610"/>
                  <a:pt x="383208" y="332760"/>
                  <a:pt x="380471" y="332794"/>
                </a:cubicBezTo>
                <a:cubicBezTo>
                  <a:pt x="377701" y="332820"/>
                  <a:pt x="378610" y="335442"/>
                  <a:pt x="375685" y="334756"/>
                </a:cubicBezTo>
                <a:cubicBezTo>
                  <a:pt x="373472" y="334233"/>
                  <a:pt x="373129" y="337215"/>
                  <a:pt x="371088" y="338081"/>
                </a:cubicBezTo>
                <a:cubicBezTo>
                  <a:pt x="368600" y="339144"/>
                  <a:pt x="368747" y="343642"/>
                  <a:pt x="366216" y="344885"/>
                </a:cubicBezTo>
                <a:cubicBezTo>
                  <a:pt x="362451" y="346727"/>
                  <a:pt x="354731" y="345339"/>
                  <a:pt x="355083" y="341612"/>
                </a:cubicBezTo>
                <a:cubicBezTo>
                  <a:pt x="355435" y="337884"/>
                  <a:pt x="355606" y="335099"/>
                  <a:pt x="357768" y="333788"/>
                </a:cubicBezTo>
                <a:cubicBezTo>
                  <a:pt x="359671" y="332648"/>
                  <a:pt x="362811" y="335990"/>
                  <a:pt x="365453" y="334808"/>
                </a:cubicBezTo>
                <a:cubicBezTo>
                  <a:pt x="368215" y="333582"/>
                  <a:pt x="367520" y="330643"/>
                  <a:pt x="365847" y="328758"/>
                </a:cubicBezTo>
                <a:cubicBezTo>
                  <a:pt x="365350" y="328115"/>
                  <a:pt x="363326" y="327113"/>
                  <a:pt x="363368" y="326479"/>
                </a:cubicBezTo>
                <a:cubicBezTo>
                  <a:pt x="363411" y="325699"/>
                  <a:pt x="367348" y="325330"/>
                  <a:pt x="369338" y="323994"/>
                </a:cubicBezTo>
                <a:cubicBezTo>
                  <a:pt x="371337" y="322657"/>
                  <a:pt x="373481" y="319092"/>
                  <a:pt x="374502" y="318295"/>
                </a:cubicBezTo>
                <a:cubicBezTo>
                  <a:pt x="375591" y="317447"/>
                  <a:pt x="377727" y="317233"/>
                  <a:pt x="377924" y="316444"/>
                </a:cubicBezTo>
                <a:cubicBezTo>
                  <a:pt x="378199" y="315442"/>
                  <a:pt x="376414" y="313616"/>
                  <a:pt x="376586" y="312391"/>
                </a:cubicBezTo>
                <a:cubicBezTo>
                  <a:pt x="376758" y="311166"/>
                  <a:pt x="377186" y="310223"/>
                  <a:pt x="378139" y="310292"/>
                </a:cubicBezTo>
                <a:cubicBezTo>
                  <a:pt x="379091" y="310369"/>
                  <a:pt x="380223" y="313111"/>
                  <a:pt x="379614" y="313771"/>
                </a:cubicBezTo>
                <a:cubicBezTo>
                  <a:pt x="378919" y="314516"/>
                  <a:pt x="380111" y="315776"/>
                  <a:pt x="381407" y="315245"/>
                </a:cubicBezTo>
                <a:cubicBezTo>
                  <a:pt x="382710" y="314713"/>
                  <a:pt x="387333" y="312905"/>
                  <a:pt x="388680" y="312554"/>
                </a:cubicBezTo>
                <a:cubicBezTo>
                  <a:pt x="390507" y="312066"/>
                  <a:pt x="388226" y="307935"/>
                  <a:pt x="388818" y="307198"/>
                </a:cubicBezTo>
                <a:cubicBezTo>
                  <a:pt x="389375" y="306504"/>
                  <a:pt x="389915" y="307421"/>
                  <a:pt x="390619" y="306718"/>
                </a:cubicBezTo>
                <a:cubicBezTo>
                  <a:pt x="391322" y="306016"/>
                  <a:pt x="389177" y="305322"/>
                  <a:pt x="389521" y="303822"/>
                </a:cubicBezTo>
                <a:cubicBezTo>
                  <a:pt x="389769" y="302691"/>
                  <a:pt x="394607" y="301380"/>
                  <a:pt x="393278" y="300523"/>
                </a:cubicBezTo>
                <a:cubicBezTo>
                  <a:pt x="391948" y="299658"/>
                  <a:pt x="390156" y="302160"/>
                  <a:pt x="389092" y="302631"/>
                </a:cubicBezTo>
                <a:cubicBezTo>
                  <a:pt x="386681" y="303694"/>
                  <a:pt x="385507" y="301063"/>
                  <a:pt x="385583" y="299066"/>
                </a:cubicBezTo>
                <a:cubicBezTo>
                  <a:pt x="385626" y="298098"/>
                  <a:pt x="386939" y="294670"/>
                  <a:pt x="385789" y="294002"/>
                </a:cubicBezTo>
                <a:cubicBezTo>
                  <a:pt x="384194" y="293085"/>
                  <a:pt x="383928" y="297164"/>
                  <a:pt x="383680" y="297961"/>
                </a:cubicBezTo>
                <a:cubicBezTo>
                  <a:pt x="383294" y="299169"/>
                  <a:pt x="382265" y="300694"/>
                  <a:pt x="384031" y="303985"/>
                </a:cubicBezTo>
                <a:cubicBezTo>
                  <a:pt x="384983" y="305759"/>
                  <a:pt x="384495" y="311765"/>
                  <a:pt x="382642" y="312425"/>
                </a:cubicBezTo>
                <a:cubicBezTo>
                  <a:pt x="380669" y="313136"/>
                  <a:pt x="379803" y="309375"/>
                  <a:pt x="378877" y="307824"/>
                </a:cubicBezTo>
                <a:cubicBezTo>
                  <a:pt x="378722" y="307558"/>
                  <a:pt x="378559" y="307361"/>
                  <a:pt x="378388" y="307267"/>
                </a:cubicBezTo>
                <a:lnTo>
                  <a:pt x="378336" y="307241"/>
                </a:lnTo>
                <a:cubicBezTo>
                  <a:pt x="378259" y="307207"/>
                  <a:pt x="378182" y="307190"/>
                  <a:pt x="378096" y="307198"/>
                </a:cubicBezTo>
                <a:lnTo>
                  <a:pt x="378087" y="307198"/>
                </a:lnTo>
                <a:cubicBezTo>
                  <a:pt x="378001" y="307207"/>
                  <a:pt x="377915" y="307259"/>
                  <a:pt x="377830" y="307327"/>
                </a:cubicBezTo>
                <a:lnTo>
                  <a:pt x="377761" y="307387"/>
                </a:lnTo>
                <a:cubicBezTo>
                  <a:pt x="377667" y="307472"/>
                  <a:pt x="377581" y="307575"/>
                  <a:pt x="377478" y="307729"/>
                </a:cubicBezTo>
                <a:cubicBezTo>
                  <a:pt x="377324" y="307970"/>
                  <a:pt x="377075" y="308389"/>
                  <a:pt x="376870" y="308749"/>
                </a:cubicBezTo>
                <a:cubicBezTo>
                  <a:pt x="376724" y="309006"/>
                  <a:pt x="376432" y="309615"/>
                  <a:pt x="376063" y="310669"/>
                </a:cubicBezTo>
                <a:cubicBezTo>
                  <a:pt x="375831" y="311337"/>
                  <a:pt x="375411" y="311740"/>
                  <a:pt x="374665" y="311903"/>
                </a:cubicBezTo>
                <a:cubicBezTo>
                  <a:pt x="372649" y="312126"/>
                  <a:pt x="370616" y="312262"/>
                  <a:pt x="368541" y="312262"/>
                </a:cubicBezTo>
                <a:cubicBezTo>
                  <a:pt x="367743" y="312262"/>
                  <a:pt x="366945" y="312245"/>
                  <a:pt x="366156" y="312211"/>
                </a:cubicBezTo>
                <a:cubicBezTo>
                  <a:pt x="366491" y="313445"/>
                  <a:pt x="366843" y="314782"/>
                  <a:pt x="367297" y="315648"/>
                </a:cubicBezTo>
                <a:cubicBezTo>
                  <a:pt x="368387" y="317704"/>
                  <a:pt x="370470" y="319366"/>
                  <a:pt x="370119" y="320883"/>
                </a:cubicBezTo>
                <a:cubicBezTo>
                  <a:pt x="369767" y="322408"/>
                  <a:pt x="363403" y="323788"/>
                  <a:pt x="362879" y="322674"/>
                </a:cubicBezTo>
                <a:cubicBezTo>
                  <a:pt x="362228" y="321286"/>
                  <a:pt x="364483" y="318501"/>
                  <a:pt x="364303" y="317241"/>
                </a:cubicBezTo>
                <a:cubicBezTo>
                  <a:pt x="363978" y="314945"/>
                  <a:pt x="362819" y="313574"/>
                  <a:pt x="362965" y="311980"/>
                </a:cubicBezTo>
                <a:cubicBezTo>
                  <a:pt x="351738" y="310857"/>
                  <a:pt x="341479" y="306410"/>
                  <a:pt x="333211" y="299615"/>
                </a:cubicBezTo>
                <a:lnTo>
                  <a:pt x="305369" y="327430"/>
                </a:lnTo>
                <a:cubicBezTo>
                  <a:pt x="319101" y="339649"/>
                  <a:pt x="336376" y="347970"/>
                  <a:pt x="355452" y="350609"/>
                </a:cubicBezTo>
                <a:cubicBezTo>
                  <a:pt x="358145" y="348964"/>
                  <a:pt x="359251" y="346024"/>
                  <a:pt x="361379" y="347618"/>
                </a:cubicBezTo>
                <a:cubicBezTo>
                  <a:pt x="364767" y="350172"/>
                  <a:pt x="368850" y="346762"/>
                  <a:pt x="371552" y="346307"/>
                </a:cubicBezTo>
                <a:close/>
                <a:moveTo>
                  <a:pt x="374030" y="412589"/>
                </a:moveTo>
                <a:lnTo>
                  <a:pt x="374030" y="451869"/>
                </a:lnTo>
                <a:cubicBezTo>
                  <a:pt x="389949" y="451423"/>
                  <a:pt x="405406" y="449067"/>
                  <a:pt x="420176" y="445022"/>
                </a:cubicBezTo>
                <a:cubicBezTo>
                  <a:pt x="417105" y="442417"/>
                  <a:pt x="415707" y="438193"/>
                  <a:pt x="411908" y="436890"/>
                </a:cubicBezTo>
                <a:cubicBezTo>
                  <a:pt x="405371" y="434645"/>
                  <a:pt x="403613" y="430626"/>
                  <a:pt x="407147" y="424799"/>
                </a:cubicBezTo>
                <a:cubicBezTo>
                  <a:pt x="409060" y="421654"/>
                  <a:pt x="408305" y="420412"/>
                  <a:pt x="406066" y="417061"/>
                </a:cubicBezTo>
                <a:cubicBezTo>
                  <a:pt x="403339" y="412983"/>
                  <a:pt x="399813" y="411115"/>
                  <a:pt x="397257" y="410009"/>
                </a:cubicBezTo>
                <a:cubicBezTo>
                  <a:pt x="389683" y="411423"/>
                  <a:pt x="381939" y="412314"/>
                  <a:pt x="374030" y="412589"/>
                </a:cubicBezTo>
                <a:close/>
                <a:moveTo>
                  <a:pt x="392901" y="399667"/>
                </a:moveTo>
                <a:cubicBezTo>
                  <a:pt x="391614" y="398278"/>
                  <a:pt x="389006" y="398176"/>
                  <a:pt x="387162" y="398672"/>
                </a:cubicBezTo>
                <a:cubicBezTo>
                  <a:pt x="380772" y="400404"/>
                  <a:pt x="382908" y="395330"/>
                  <a:pt x="374030" y="396624"/>
                </a:cubicBezTo>
                <a:lnTo>
                  <a:pt x="374030" y="401620"/>
                </a:lnTo>
                <a:cubicBezTo>
                  <a:pt x="380437" y="401380"/>
                  <a:pt x="386733" y="400703"/>
                  <a:pt x="392901" y="399667"/>
                </a:cubicBezTo>
                <a:close/>
                <a:moveTo>
                  <a:pt x="538481" y="434105"/>
                </a:moveTo>
                <a:lnTo>
                  <a:pt x="510579" y="406230"/>
                </a:lnTo>
                <a:cubicBezTo>
                  <a:pt x="496197" y="419863"/>
                  <a:pt x="479848" y="431449"/>
                  <a:pt x="462016" y="440532"/>
                </a:cubicBezTo>
                <a:cubicBezTo>
                  <a:pt x="456140" y="444962"/>
                  <a:pt x="448961" y="448184"/>
                  <a:pt x="443532" y="450643"/>
                </a:cubicBezTo>
                <a:cubicBezTo>
                  <a:pt x="441259" y="451672"/>
                  <a:pt x="438797" y="453017"/>
                  <a:pt x="436215" y="453017"/>
                </a:cubicBezTo>
                <a:cubicBezTo>
                  <a:pt x="435383" y="453017"/>
                  <a:pt x="434663" y="452743"/>
                  <a:pt x="433943" y="452298"/>
                </a:cubicBezTo>
                <a:cubicBezTo>
                  <a:pt x="415029" y="458621"/>
                  <a:pt x="394915" y="462289"/>
                  <a:pt x="374030" y="462837"/>
                </a:cubicBezTo>
                <a:lnTo>
                  <a:pt x="374030" y="502101"/>
                </a:lnTo>
                <a:cubicBezTo>
                  <a:pt x="435864" y="500754"/>
                  <a:pt x="493874" y="476770"/>
                  <a:pt x="538481" y="434105"/>
                </a:cubicBezTo>
                <a:close/>
                <a:moveTo>
                  <a:pt x="483477" y="150112"/>
                </a:moveTo>
                <a:cubicBezTo>
                  <a:pt x="483425" y="150343"/>
                  <a:pt x="483305" y="150471"/>
                  <a:pt x="483159" y="150566"/>
                </a:cubicBezTo>
                <a:cubicBezTo>
                  <a:pt x="489636" y="157550"/>
                  <a:pt x="495460" y="165133"/>
                  <a:pt x="500590" y="173205"/>
                </a:cubicBezTo>
                <a:cubicBezTo>
                  <a:pt x="501186" y="172443"/>
                  <a:pt x="501662" y="171765"/>
                  <a:pt x="502491" y="172717"/>
                </a:cubicBezTo>
                <a:cubicBezTo>
                  <a:pt x="503882" y="174301"/>
                  <a:pt x="501041" y="177181"/>
                  <a:pt x="505158" y="176427"/>
                </a:cubicBezTo>
                <a:cubicBezTo>
                  <a:pt x="507640" y="175973"/>
                  <a:pt x="507131" y="179143"/>
                  <a:pt x="505124" y="180840"/>
                </a:cubicBezTo>
                <a:cubicBezTo>
                  <a:pt x="506394" y="183128"/>
                  <a:pt x="507621" y="185442"/>
                  <a:pt x="508780" y="187789"/>
                </a:cubicBezTo>
                <a:cubicBezTo>
                  <a:pt x="510230" y="188441"/>
                  <a:pt x="511326" y="189229"/>
                  <a:pt x="511549" y="190172"/>
                </a:cubicBezTo>
                <a:cubicBezTo>
                  <a:pt x="512203" y="192931"/>
                  <a:pt x="513469" y="195990"/>
                  <a:pt x="513779" y="199041"/>
                </a:cubicBezTo>
                <a:cubicBezTo>
                  <a:pt x="515743" y="203984"/>
                  <a:pt x="517474" y="209049"/>
                  <a:pt x="518944" y="214225"/>
                </a:cubicBezTo>
                <a:cubicBezTo>
                  <a:pt x="520966" y="212494"/>
                  <a:pt x="523250" y="213436"/>
                  <a:pt x="523487" y="216324"/>
                </a:cubicBezTo>
                <a:cubicBezTo>
                  <a:pt x="523730" y="219212"/>
                  <a:pt x="522813" y="222339"/>
                  <a:pt x="521552" y="224928"/>
                </a:cubicBezTo>
                <a:cubicBezTo>
                  <a:pt x="523308" y="233419"/>
                  <a:pt x="524409" y="242151"/>
                  <a:pt x="524714" y="251080"/>
                </a:cubicBezTo>
                <a:lnTo>
                  <a:pt x="564026" y="251080"/>
                </a:lnTo>
                <a:cubicBezTo>
                  <a:pt x="563313" y="225656"/>
                  <a:pt x="557610" y="200506"/>
                  <a:pt x="547393" y="177396"/>
                </a:cubicBezTo>
                <a:cubicBezTo>
                  <a:pt x="546613" y="178021"/>
                  <a:pt x="545565" y="178072"/>
                  <a:pt x="544246" y="179744"/>
                </a:cubicBezTo>
                <a:cubicBezTo>
                  <a:pt x="542258" y="182254"/>
                  <a:pt x="539038" y="179118"/>
                  <a:pt x="537273" y="176924"/>
                </a:cubicBezTo>
                <a:cubicBezTo>
                  <a:pt x="533981" y="172862"/>
                  <a:pt x="526227" y="161440"/>
                  <a:pt x="522736" y="160866"/>
                </a:cubicBezTo>
                <a:cubicBezTo>
                  <a:pt x="519816" y="160386"/>
                  <a:pt x="517639" y="156599"/>
                  <a:pt x="514570" y="155973"/>
                </a:cubicBezTo>
                <a:cubicBezTo>
                  <a:pt x="511505" y="155347"/>
                  <a:pt x="507679" y="153625"/>
                  <a:pt x="507185" y="150386"/>
                </a:cubicBezTo>
                <a:cubicBezTo>
                  <a:pt x="506661" y="147070"/>
                  <a:pt x="505454" y="145707"/>
                  <a:pt x="502045" y="145176"/>
                </a:cubicBezTo>
                <a:cubicBezTo>
                  <a:pt x="498194" y="144585"/>
                  <a:pt x="495508" y="143059"/>
                  <a:pt x="492797" y="140180"/>
                </a:cubicBezTo>
                <a:lnTo>
                  <a:pt x="483391" y="149581"/>
                </a:lnTo>
                <a:cubicBezTo>
                  <a:pt x="483468" y="149786"/>
                  <a:pt x="483511" y="149966"/>
                  <a:pt x="483477" y="150112"/>
                </a:cubicBezTo>
                <a:close/>
                <a:moveTo>
                  <a:pt x="508426" y="388570"/>
                </a:moveTo>
                <a:lnTo>
                  <a:pt x="510579" y="390720"/>
                </a:lnTo>
                <a:cubicBezTo>
                  <a:pt x="542573" y="356941"/>
                  <a:pt x="562653" y="311791"/>
                  <a:pt x="564026" y="262048"/>
                </a:cubicBezTo>
                <a:lnTo>
                  <a:pt x="524714" y="262048"/>
                </a:lnTo>
                <a:cubicBezTo>
                  <a:pt x="523361" y="300969"/>
                  <a:pt x="507689" y="336307"/>
                  <a:pt x="482799" y="362966"/>
                </a:cubicBezTo>
                <a:lnTo>
                  <a:pt x="496987" y="377138"/>
                </a:lnTo>
                <a:cubicBezTo>
                  <a:pt x="497089" y="376941"/>
                  <a:pt x="497181" y="376745"/>
                  <a:pt x="497278" y="376547"/>
                </a:cubicBezTo>
                <a:cubicBezTo>
                  <a:pt x="498451" y="374062"/>
                  <a:pt x="497947" y="370814"/>
                  <a:pt x="498141" y="368535"/>
                </a:cubicBezTo>
                <a:cubicBezTo>
                  <a:pt x="498262" y="367045"/>
                  <a:pt x="503674" y="367404"/>
                  <a:pt x="504062" y="369863"/>
                </a:cubicBezTo>
                <a:cubicBezTo>
                  <a:pt x="504387" y="371937"/>
                  <a:pt x="505458" y="373462"/>
                  <a:pt x="507340" y="378613"/>
                </a:cubicBezTo>
                <a:cubicBezTo>
                  <a:pt x="508693" y="382323"/>
                  <a:pt x="509338" y="385733"/>
                  <a:pt x="508426" y="388570"/>
                </a:cubicBezTo>
                <a:close/>
                <a:moveTo>
                  <a:pt x="478578" y="413077"/>
                </a:moveTo>
                <a:cubicBezTo>
                  <a:pt x="477541" y="415571"/>
                  <a:pt x="472283" y="420061"/>
                  <a:pt x="473193" y="421535"/>
                </a:cubicBezTo>
                <a:cubicBezTo>
                  <a:pt x="483802" y="414791"/>
                  <a:pt x="493724" y="407070"/>
                  <a:pt x="502825" y="398475"/>
                </a:cubicBezTo>
                <a:lnTo>
                  <a:pt x="475036" y="370720"/>
                </a:lnTo>
                <a:cubicBezTo>
                  <a:pt x="473098" y="372528"/>
                  <a:pt x="471099" y="374268"/>
                  <a:pt x="469067" y="375982"/>
                </a:cubicBezTo>
                <a:cubicBezTo>
                  <a:pt x="468586" y="379161"/>
                  <a:pt x="469023" y="381654"/>
                  <a:pt x="472935" y="382863"/>
                </a:cubicBezTo>
                <a:cubicBezTo>
                  <a:pt x="477155" y="384165"/>
                  <a:pt x="484197" y="388450"/>
                  <a:pt x="482713" y="392606"/>
                </a:cubicBezTo>
                <a:cubicBezTo>
                  <a:pt x="481049" y="396325"/>
                  <a:pt x="476932" y="401894"/>
                  <a:pt x="474942" y="405587"/>
                </a:cubicBezTo>
                <a:cubicBezTo>
                  <a:pt x="473252" y="408741"/>
                  <a:pt x="479831" y="410086"/>
                  <a:pt x="478578" y="413077"/>
                </a:cubicBezTo>
                <a:close/>
                <a:moveTo>
                  <a:pt x="485063" y="250583"/>
                </a:moveTo>
                <a:cubicBezTo>
                  <a:pt x="485005" y="250746"/>
                  <a:pt x="484901" y="250917"/>
                  <a:pt x="484780" y="251080"/>
                </a:cubicBezTo>
                <a:lnTo>
                  <a:pt x="513726" y="251080"/>
                </a:lnTo>
                <a:cubicBezTo>
                  <a:pt x="513576" y="246907"/>
                  <a:pt x="513222" y="242776"/>
                  <a:pt x="512727" y="238689"/>
                </a:cubicBezTo>
                <a:cubicBezTo>
                  <a:pt x="512494" y="239118"/>
                  <a:pt x="512242" y="239546"/>
                  <a:pt x="512048" y="239966"/>
                </a:cubicBezTo>
                <a:cubicBezTo>
                  <a:pt x="509886" y="244456"/>
                  <a:pt x="509561" y="241748"/>
                  <a:pt x="509716" y="239795"/>
                </a:cubicBezTo>
                <a:cubicBezTo>
                  <a:pt x="509920" y="237301"/>
                  <a:pt x="510870" y="234970"/>
                  <a:pt x="511801" y="232417"/>
                </a:cubicBezTo>
                <a:cubicBezTo>
                  <a:pt x="511578" y="231080"/>
                  <a:pt x="511335" y="229760"/>
                  <a:pt x="511069" y="228441"/>
                </a:cubicBezTo>
                <a:cubicBezTo>
                  <a:pt x="510201" y="229675"/>
                  <a:pt x="508950" y="230549"/>
                  <a:pt x="506986" y="231526"/>
                </a:cubicBezTo>
                <a:cubicBezTo>
                  <a:pt x="505711" y="232177"/>
                  <a:pt x="504498" y="235185"/>
                  <a:pt x="504028" y="236333"/>
                </a:cubicBezTo>
                <a:cubicBezTo>
                  <a:pt x="503470" y="237721"/>
                  <a:pt x="500289" y="236007"/>
                  <a:pt x="497671" y="237267"/>
                </a:cubicBezTo>
                <a:cubicBezTo>
                  <a:pt x="493084" y="239478"/>
                  <a:pt x="488380" y="239812"/>
                  <a:pt x="491735" y="244559"/>
                </a:cubicBezTo>
                <a:cubicBezTo>
                  <a:pt x="493879" y="247583"/>
                  <a:pt x="486600" y="246736"/>
                  <a:pt x="485063" y="250583"/>
                </a:cubicBezTo>
                <a:close/>
                <a:moveTo>
                  <a:pt x="475036" y="157926"/>
                </a:moveTo>
                <a:lnTo>
                  <a:pt x="447246" y="185690"/>
                </a:lnTo>
                <a:cubicBezTo>
                  <a:pt x="452023" y="190986"/>
                  <a:pt x="456269" y="196770"/>
                  <a:pt x="459914" y="202948"/>
                </a:cubicBezTo>
                <a:cubicBezTo>
                  <a:pt x="463183" y="203454"/>
                  <a:pt x="467643" y="204765"/>
                  <a:pt x="470516" y="208458"/>
                </a:cubicBezTo>
                <a:cubicBezTo>
                  <a:pt x="472549" y="211080"/>
                  <a:pt x="478416" y="216324"/>
                  <a:pt x="477515" y="218672"/>
                </a:cubicBezTo>
                <a:cubicBezTo>
                  <a:pt x="476966" y="220111"/>
                  <a:pt x="478192" y="221894"/>
                  <a:pt x="479531" y="222836"/>
                </a:cubicBezTo>
                <a:cubicBezTo>
                  <a:pt x="481581" y="224268"/>
                  <a:pt x="483030" y="224234"/>
                  <a:pt x="484154" y="222803"/>
                </a:cubicBezTo>
                <a:cubicBezTo>
                  <a:pt x="486203" y="220189"/>
                  <a:pt x="486494" y="216658"/>
                  <a:pt x="489214" y="214430"/>
                </a:cubicBezTo>
                <a:cubicBezTo>
                  <a:pt x="492540" y="211689"/>
                  <a:pt x="499363" y="219606"/>
                  <a:pt x="499353" y="221054"/>
                </a:cubicBezTo>
                <a:cubicBezTo>
                  <a:pt x="499344" y="222502"/>
                  <a:pt x="497583" y="222845"/>
                  <a:pt x="497079" y="225416"/>
                </a:cubicBezTo>
                <a:cubicBezTo>
                  <a:pt x="496395" y="228929"/>
                  <a:pt x="493374" y="233120"/>
                  <a:pt x="496808" y="234293"/>
                </a:cubicBezTo>
                <a:cubicBezTo>
                  <a:pt x="501807" y="235999"/>
                  <a:pt x="502442" y="234037"/>
                  <a:pt x="504843" y="230523"/>
                </a:cubicBezTo>
                <a:cubicBezTo>
                  <a:pt x="505948" y="228904"/>
                  <a:pt x="505711" y="226290"/>
                  <a:pt x="506899" y="224687"/>
                </a:cubicBezTo>
                <a:cubicBezTo>
                  <a:pt x="507655" y="223676"/>
                  <a:pt x="508780" y="223248"/>
                  <a:pt x="509784" y="222579"/>
                </a:cubicBezTo>
                <a:cubicBezTo>
                  <a:pt x="507907" y="214790"/>
                  <a:pt x="505415" y="207233"/>
                  <a:pt x="502336" y="199992"/>
                </a:cubicBezTo>
                <a:cubicBezTo>
                  <a:pt x="501599" y="199272"/>
                  <a:pt x="500740" y="198681"/>
                  <a:pt x="499669" y="198329"/>
                </a:cubicBezTo>
                <a:cubicBezTo>
                  <a:pt x="497879" y="197738"/>
                  <a:pt x="498888" y="196136"/>
                  <a:pt x="496541" y="195399"/>
                </a:cubicBezTo>
                <a:cubicBezTo>
                  <a:pt x="493845" y="194551"/>
                  <a:pt x="492802" y="193779"/>
                  <a:pt x="492550" y="189057"/>
                </a:cubicBezTo>
                <a:cubicBezTo>
                  <a:pt x="492351" y="185253"/>
                  <a:pt x="495770" y="190309"/>
                  <a:pt x="496619" y="189649"/>
                </a:cubicBezTo>
                <a:cubicBezTo>
                  <a:pt x="496798" y="189503"/>
                  <a:pt x="496958" y="189280"/>
                  <a:pt x="497123" y="189024"/>
                </a:cubicBezTo>
                <a:cubicBezTo>
                  <a:pt x="491129" y="177687"/>
                  <a:pt x="483691" y="167241"/>
                  <a:pt x="475036" y="157926"/>
                </a:cubicBezTo>
                <a:close/>
                <a:moveTo>
                  <a:pt x="441319" y="195622"/>
                </a:moveTo>
                <a:cubicBezTo>
                  <a:pt x="439998" y="195604"/>
                  <a:pt x="438909" y="195347"/>
                  <a:pt x="437949" y="194979"/>
                </a:cubicBezTo>
                <a:lnTo>
                  <a:pt x="428762" y="204148"/>
                </a:lnTo>
                <a:cubicBezTo>
                  <a:pt x="430520" y="204619"/>
                  <a:pt x="432467" y="203968"/>
                  <a:pt x="434663" y="204945"/>
                </a:cubicBezTo>
                <a:cubicBezTo>
                  <a:pt x="437108" y="206016"/>
                  <a:pt x="435915" y="198124"/>
                  <a:pt x="439654" y="198844"/>
                </a:cubicBezTo>
                <a:cubicBezTo>
                  <a:pt x="443472" y="199572"/>
                  <a:pt x="444449" y="202023"/>
                  <a:pt x="441293" y="203214"/>
                </a:cubicBezTo>
                <a:cubicBezTo>
                  <a:pt x="438763" y="204036"/>
                  <a:pt x="441919" y="206144"/>
                  <a:pt x="438857" y="207181"/>
                </a:cubicBezTo>
                <a:cubicBezTo>
                  <a:pt x="436069" y="208132"/>
                  <a:pt x="441122" y="210592"/>
                  <a:pt x="441079" y="211689"/>
                </a:cubicBezTo>
                <a:cubicBezTo>
                  <a:pt x="441027" y="213205"/>
                  <a:pt x="437271" y="213771"/>
                  <a:pt x="442914" y="215510"/>
                </a:cubicBezTo>
                <a:cubicBezTo>
                  <a:pt x="448550" y="217250"/>
                  <a:pt x="442931" y="210771"/>
                  <a:pt x="443789" y="209863"/>
                </a:cubicBezTo>
                <a:cubicBezTo>
                  <a:pt x="444836" y="208758"/>
                  <a:pt x="447846" y="211611"/>
                  <a:pt x="448678" y="210352"/>
                </a:cubicBezTo>
                <a:cubicBezTo>
                  <a:pt x="448987" y="209889"/>
                  <a:pt x="449545" y="209084"/>
                  <a:pt x="450231" y="208158"/>
                </a:cubicBezTo>
                <a:cubicBezTo>
                  <a:pt x="447597" y="203736"/>
                  <a:pt x="444613" y="199538"/>
                  <a:pt x="441319" y="195622"/>
                </a:cubicBezTo>
                <a:close/>
                <a:moveTo>
                  <a:pt x="426995" y="341397"/>
                </a:moveTo>
                <a:cubicBezTo>
                  <a:pt x="427063" y="343325"/>
                  <a:pt x="425116" y="341783"/>
                  <a:pt x="424524" y="342442"/>
                </a:cubicBezTo>
                <a:cubicBezTo>
                  <a:pt x="423933" y="343085"/>
                  <a:pt x="439981" y="350592"/>
                  <a:pt x="442503" y="351020"/>
                </a:cubicBezTo>
                <a:cubicBezTo>
                  <a:pt x="444227" y="351311"/>
                  <a:pt x="447512" y="352537"/>
                  <a:pt x="453319" y="351380"/>
                </a:cubicBezTo>
                <a:cubicBezTo>
                  <a:pt x="457212" y="350609"/>
                  <a:pt x="458293" y="352400"/>
                  <a:pt x="460112" y="352331"/>
                </a:cubicBezTo>
                <a:cubicBezTo>
                  <a:pt x="462702" y="352237"/>
                  <a:pt x="464383" y="348741"/>
                  <a:pt x="465884" y="346590"/>
                </a:cubicBezTo>
                <a:cubicBezTo>
                  <a:pt x="469864" y="340917"/>
                  <a:pt x="469109" y="340155"/>
                  <a:pt x="470164" y="339272"/>
                </a:cubicBezTo>
                <a:cubicBezTo>
                  <a:pt x="471511" y="338141"/>
                  <a:pt x="475422" y="346822"/>
                  <a:pt x="474925" y="352323"/>
                </a:cubicBezTo>
                <a:cubicBezTo>
                  <a:pt x="474839" y="353197"/>
                  <a:pt x="474736" y="354011"/>
                  <a:pt x="474616" y="354791"/>
                </a:cubicBezTo>
                <a:lnTo>
                  <a:pt x="475036" y="355211"/>
                </a:lnTo>
                <a:cubicBezTo>
                  <a:pt x="497947" y="330549"/>
                  <a:pt x="512388" y="297944"/>
                  <a:pt x="513726" y="262048"/>
                </a:cubicBezTo>
                <a:lnTo>
                  <a:pt x="483845" y="262048"/>
                </a:lnTo>
                <a:cubicBezTo>
                  <a:pt x="484875" y="263745"/>
                  <a:pt x="486658" y="265938"/>
                  <a:pt x="488535" y="269811"/>
                </a:cubicBezTo>
                <a:cubicBezTo>
                  <a:pt x="490048" y="272914"/>
                  <a:pt x="490940" y="277841"/>
                  <a:pt x="493476" y="278081"/>
                </a:cubicBezTo>
                <a:cubicBezTo>
                  <a:pt x="497569" y="278466"/>
                  <a:pt x="501778" y="281851"/>
                  <a:pt x="501899" y="284696"/>
                </a:cubicBezTo>
                <a:cubicBezTo>
                  <a:pt x="502142" y="290643"/>
                  <a:pt x="483674" y="292083"/>
                  <a:pt x="481246" y="291320"/>
                </a:cubicBezTo>
                <a:cubicBezTo>
                  <a:pt x="479205" y="290678"/>
                  <a:pt x="477850" y="290541"/>
                  <a:pt x="477713" y="293736"/>
                </a:cubicBezTo>
                <a:cubicBezTo>
                  <a:pt x="477558" y="297361"/>
                  <a:pt x="471039" y="297387"/>
                  <a:pt x="468474" y="299555"/>
                </a:cubicBezTo>
                <a:cubicBezTo>
                  <a:pt x="465593" y="301988"/>
                  <a:pt x="465276" y="306436"/>
                  <a:pt x="463346" y="309537"/>
                </a:cubicBezTo>
                <a:cubicBezTo>
                  <a:pt x="462188" y="311397"/>
                  <a:pt x="455369" y="317832"/>
                  <a:pt x="453507" y="319135"/>
                </a:cubicBezTo>
                <a:cubicBezTo>
                  <a:pt x="449064" y="322237"/>
                  <a:pt x="440701" y="322391"/>
                  <a:pt x="444527" y="324439"/>
                </a:cubicBezTo>
                <a:cubicBezTo>
                  <a:pt x="447254" y="325896"/>
                  <a:pt x="453448" y="326410"/>
                  <a:pt x="452666" y="324971"/>
                </a:cubicBezTo>
                <a:cubicBezTo>
                  <a:pt x="451775" y="323317"/>
                  <a:pt x="453138" y="323163"/>
                  <a:pt x="454185" y="324516"/>
                </a:cubicBezTo>
                <a:cubicBezTo>
                  <a:pt x="454991" y="325536"/>
                  <a:pt x="457899" y="323531"/>
                  <a:pt x="457839" y="321663"/>
                </a:cubicBezTo>
                <a:cubicBezTo>
                  <a:pt x="457779" y="319898"/>
                  <a:pt x="457393" y="317019"/>
                  <a:pt x="459031" y="316907"/>
                </a:cubicBezTo>
                <a:cubicBezTo>
                  <a:pt x="461690" y="316736"/>
                  <a:pt x="464486" y="313788"/>
                  <a:pt x="465807" y="314062"/>
                </a:cubicBezTo>
                <a:cubicBezTo>
                  <a:pt x="467308" y="314371"/>
                  <a:pt x="469341" y="317704"/>
                  <a:pt x="467814" y="327858"/>
                </a:cubicBezTo>
                <a:cubicBezTo>
                  <a:pt x="466304" y="338021"/>
                  <a:pt x="461450" y="345091"/>
                  <a:pt x="459511" y="348278"/>
                </a:cubicBezTo>
                <a:cubicBezTo>
                  <a:pt x="457419" y="351689"/>
                  <a:pt x="455326" y="349084"/>
                  <a:pt x="452521" y="347644"/>
                </a:cubicBezTo>
                <a:cubicBezTo>
                  <a:pt x="448953" y="345810"/>
                  <a:pt x="443575" y="345888"/>
                  <a:pt x="439818" y="344662"/>
                </a:cubicBezTo>
                <a:cubicBezTo>
                  <a:pt x="437828" y="344020"/>
                  <a:pt x="426935" y="339898"/>
                  <a:pt x="426995" y="341397"/>
                </a:cubicBezTo>
                <a:close/>
                <a:moveTo>
                  <a:pt x="614306" y="262048"/>
                </a:moveTo>
                <a:lnTo>
                  <a:pt x="575014" y="262048"/>
                </a:lnTo>
                <a:cubicBezTo>
                  <a:pt x="573622" y="314808"/>
                  <a:pt x="552315" y="362700"/>
                  <a:pt x="518342" y="398475"/>
                </a:cubicBezTo>
                <a:lnTo>
                  <a:pt x="546244" y="426350"/>
                </a:lnTo>
                <a:cubicBezTo>
                  <a:pt x="588960" y="381774"/>
                  <a:pt x="612967" y="323823"/>
                  <a:pt x="614306" y="262048"/>
                </a:cubicBezTo>
                <a:close/>
                <a:moveTo>
                  <a:pt x="546244" y="86787"/>
                </a:moveTo>
                <a:lnTo>
                  <a:pt x="517135" y="115870"/>
                </a:lnTo>
                <a:cubicBezTo>
                  <a:pt x="519802" y="120515"/>
                  <a:pt x="524811" y="126367"/>
                  <a:pt x="531876" y="133556"/>
                </a:cubicBezTo>
                <a:cubicBezTo>
                  <a:pt x="534776" y="136512"/>
                  <a:pt x="537855" y="139409"/>
                  <a:pt x="540440" y="142022"/>
                </a:cubicBezTo>
                <a:cubicBezTo>
                  <a:pt x="542918" y="144516"/>
                  <a:pt x="558793" y="164250"/>
                  <a:pt x="555724" y="167112"/>
                </a:cubicBezTo>
                <a:cubicBezTo>
                  <a:pt x="555501" y="167327"/>
                  <a:pt x="555258" y="167524"/>
                  <a:pt x="555021" y="167721"/>
                </a:cubicBezTo>
                <a:cubicBezTo>
                  <a:pt x="567371" y="193633"/>
                  <a:pt x="574233" y="222194"/>
                  <a:pt x="575004" y="251080"/>
                </a:cubicBezTo>
                <a:lnTo>
                  <a:pt x="614306" y="251080"/>
                </a:lnTo>
                <a:cubicBezTo>
                  <a:pt x="612967" y="189306"/>
                  <a:pt x="588960" y="131354"/>
                  <a:pt x="546244" y="86787"/>
                </a:cubicBezTo>
                <a:close/>
                <a:moveTo>
                  <a:pt x="374030" y="50292"/>
                </a:moveTo>
                <a:cubicBezTo>
                  <a:pt x="406872" y="51140"/>
                  <a:pt x="438402" y="59606"/>
                  <a:pt x="466605" y="74824"/>
                </a:cubicBezTo>
                <a:cubicBezTo>
                  <a:pt x="469238" y="74413"/>
                  <a:pt x="471837" y="74087"/>
                  <a:pt x="473578" y="73274"/>
                </a:cubicBezTo>
                <a:cubicBezTo>
                  <a:pt x="477078" y="71646"/>
                  <a:pt x="483956" y="75347"/>
                  <a:pt x="487274" y="77275"/>
                </a:cubicBezTo>
                <a:cubicBezTo>
                  <a:pt x="490305" y="79023"/>
                  <a:pt x="492652" y="81611"/>
                  <a:pt x="495983" y="83479"/>
                </a:cubicBezTo>
                <a:cubicBezTo>
                  <a:pt x="499387" y="85390"/>
                  <a:pt x="504857" y="90874"/>
                  <a:pt x="506060" y="96401"/>
                </a:cubicBezTo>
                <a:cubicBezTo>
                  <a:pt x="507272" y="101928"/>
                  <a:pt x="510778" y="101551"/>
                  <a:pt x="509027" y="103788"/>
                </a:cubicBezTo>
                <a:cubicBezTo>
                  <a:pt x="508154" y="104902"/>
                  <a:pt x="509493" y="105330"/>
                  <a:pt x="511166" y="106324"/>
                </a:cubicBezTo>
                <a:lnTo>
                  <a:pt x="538490" y="79032"/>
                </a:lnTo>
                <a:cubicBezTo>
                  <a:pt x="493874" y="36358"/>
                  <a:pt x="435864" y="12374"/>
                  <a:pt x="374030" y="11037"/>
                </a:cubicBezTo>
                <a:lnTo>
                  <a:pt x="374030" y="50292"/>
                </a:lnTo>
                <a:close/>
                <a:moveTo>
                  <a:pt x="374030" y="100540"/>
                </a:moveTo>
                <a:cubicBezTo>
                  <a:pt x="407387" y="101697"/>
                  <a:pt x="438094" y="113367"/>
                  <a:pt x="462994" y="132306"/>
                </a:cubicBezTo>
                <a:cubicBezTo>
                  <a:pt x="460181" y="128586"/>
                  <a:pt x="457332" y="124739"/>
                  <a:pt x="456011" y="123325"/>
                </a:cubicBezTo>
                <a:cubicBezTo>
                  <a:pt x="453601" y="120763"/>
                  <a:pt x="444578" y="117609"/>
                  <a:pt x="445488" y="116144"/>
                </a:cubicBezTo>
                <a:cubicBezTo>
                  <a:pt x="446388" y="114670"/>
                  <a:pt x="454416" y="121071"/>
                  <a:pt x="455823" y="119948"/>
                </a:cubicBezTo>
                <a:cubicBezTo>
                  <a:pt x="457513" y="118595"/>
                  <a:pt x="451792" y="111243"/>
                  <a:pt x="452221" y="110960"/>
                </a:cubicBezTo>
                <a:cubicBezTo>
                  <a:pt x="452812" y="110574"/>
                  <a:pt x="459589" y="117113"/>
                  <a:pt x="462916" y="122974"/>
                </a:cubicBezTo>
                <a:cubicBezTo>
                  <a:pt x="464306" y="125039"/>
                  <a:pt x="467994" y="123993"/>
                  <a:pt x="470868" y="125990"/>
                </a:cubicBezTo>
                <a:cubicBezTo>
                  <a:pt x="473398" y="127764"/>
                  <a:pt x="473569" y="130600"/>
                  <a:pt x="475697" y="132425"/>
                </a:cubicBezTo>
                <a:cubicBezTo>
                  <a:pt x="476040" y="132725"/>
                  <a:pt x="480543" y="135322"/>
                  <a:pt x="477927" y="135022"/>
                </a:cubicBezTo>
                <a:cubicBezTo>
                  <a:pt x="477172" y="134936"/>
                  <a:pt x="476014" y="133333"/>
                  <a:pt x="475148" y="134148"/>
                </a:cubicBezTo>
                <a:cubicBezTo>
                  <a:pt x="474607" y="134662"/>
                  <a:pt x="475474" y="137421"/>
                  <a:pt x="477026" y="140437"/>
                </a:cubicBezTo>
                <a:lnTo>
                  <a:pt x="490082" y="127387"/>
                </a:lnTo>
                <a:cubicBezTo>
                  <a:pt x="488186" y="123548"/>
                  <a:pt x="484446" y="118484"/>
                  <a:pt x="481838" y="117841"/>
                </a:cubicBezTo>
                <a:cubicBezTo>
                  <a:pt x="479145" y="117181"/>
                  <a:pt x="477489" y="119443"/>
                  <a:pt x="475637" y="120977"/>
                </a:cubicBezTo>
                <a:cubicBezTo>
                  <a:pt x="473784" y="122511"/>
                  <a:pt x="471468" y="123025"/>
                  <a:pt x="471177" y="121997"/>
                </a:cubicBezTo>
                <a:cubicBezTo>
                  <a:pt x="470851" y="120831"/>
                  <a:pt x="471554" y="117978"/>
                  <a:pt x="471417" y="116778"/>
                </a:cubicBezTo>
                <a:cubicBezTo>
                  <a:pt x="471228" y="115279"/>
                  <a:pt x="470053" y="114096"/>
                  <a:pt x="469658" y="112648"/>
                </a:cubicBezTo>
                <a:cubicBezTo>
                  <a:pt x="468723" y="109238"/>
                  <a:pt x="470113" y="105433"/>
                  <a:pt x="468037" y="103170"/>
                </a:cubicBezTo>
                <a:cubicBezTo>
                  <a:pt x="465756" y="100686"/>
                  <a:pt x="464229" y="96924"/>
                  <a:pt x="462445" y="94071"/>
                </a:cubicBezTo>
                <a:cubicBezTo>
                  <a:pt x="460497" y="90960"/>
                  <a:pt x="456989" y="86153"/>
                  <a:pt x="456783" y="82074"/>
                </a:cubicBezTo>
                <a:cubicBezTo>
                  <a:pt x="431352" y="69229"/>
                  <a:pt x="403244" y="62057"/>
                  <a:pt x="374030" y="61260"/>
                </a:cubicBezTo>
                <a:lnTo>
                  <a:pt x="374030" y="100540"/>
                </a:lnTo>
                <a:close/>
                <a:moveTo>
                  <a:pt x="374030" y="150797"/>
                </a:moveTo>
                <a:cubicBezTo>
                  <a:pt x="399127" y="152083"/>
                  <a:pt x="421951" y="162134"/>
                  <a:pt x="439483" y="177935"/>
                </a:cubicBezTo>
                <a:lnTo>
                  <a:pt x="467283" y="150172"/>
                </a:lnTo>
                <a:cubicBezTo>
                  <a:pt x="442588" y="127284"/>
                  <a:pt x="409960" y="112854"/>
                  <a:pt x="374030" y="111517"/>
                </a:cubicBezTo>
                <a:lnTo>
                  <a:pt x="374030" y="150797"/>
                </a:lnTo>
                <a:close/>
                <a:moveTo>
                  <a:pt x="374030" y="201140"/>
                </a:moveTo>
                <a:cubicBezTo>
                  <a:pt x="377770" y="201509"/>
                  <a:pt x="381449" y="202263"/>
                  <a:pt x="385034" y="203368"/>
                </a:cubicBezTo>
                <a:cubicBezTo>
                  <a:pt x="385969" y="201080"/>
                  <a:pt x="388311" y="199940"/>
                  <a:pt x="390232" y="198638"/>
                </a:cubicBezTo>
                <a:cubicBezTo>
                  <a:pt x="392505" y="197095"/>
                  <a:pt x="394152" y="195356"/>
                  <a:pt x="393826" y="199546"/>
                </a:cubicBezTo>
                <a:cubicBezTo>
                  <a:pt x="393526" y="202494"/>
                  <a:pt x="392299" y="204276"/>
                  <a:pt x="390773" y="205476"/>
                </a:cubicBezTo>
                <a:cubicBezTo>
                  <a:pt x="394624" y="207156"/>
                  <a:pt x="398286" y="209246"/>
                  <a:pt x="401692" y="211766"/>
                </a:cubicBezTo>
                <a:cubicBezTo>
                  <a:pt x="402438" y="212322"/>
                  <a:pt x="403167" y="212905"/>
                  <a:pt x="403888" y="213496"/>
                </a:cubicBezTo>
                <a:lnTo>
                  <a:pt x="407662" y="209726"/>
                </a:lnTo>
                <a:cubicBezTo>
                  <a:pt x="407627" y="209597"/>
                  <a:pt x="407593" y="209469"/>
                  <a:pt x="407593" y="209306"/>
                </a:cubicBezTo>
                <a:cubicBezTo>
                  <a:pt x="407662" y="207164"/>
                  <a:pt x="410767" y="204610"/>
                  <a:pt x="414352" y="203042"/>
                </a:cubicBezTo>
                <a:lnTo>
                  <a:pt x="426608" y="190798"/>
                </a:lnTo>
                <a:cubicBezTo>
                  <a:pt x="426334" y="190738"/>
                  <a:pt x="426034" y="190686"/>
                  <a:pt x="425682" y="190643"/>
                </a:cubicBezTo>
                <a:cubicBezTo>
                  <a:pt x="424036" y="190438"/>
                  <a:pt x="421694" y="193848"/>
                  <a:pt x="420090" y="192905"/>
                </a:cubicBezTo>
                <a:cubicBezTo>
                  <a:pt x="418280" y="191851"/>
                  <a:pt x="425502" y="185493"/>
                  <a:pt x="428728" y="186719"/>
                </a:cubicBezTo>
                <a:cubicBezTo>
                  <a:pt x="429165" y="186881"/>
                  <a:pt x="429645" y="187070"/>
                  <a:pt x="430142" y="187267"/>
                </a:cubicBezTo>
                <a:lnTo>
                  <a:pt x="431703" y="185707"/>
                </a:lnTo>
                <a:cubicBezTo>
                  <a:pt x="416179" y="171877"/>
                  <a:pt x="396108" y="163051"/>
                  <a:pt x="374030" y="161783"/>
                </a:cubicBezTo>
                <a:lnTo>
                  <a:pt x="374030" y="201140"/>
                </a:lnTo>
                <a:close/>
                <a:moveTo>
                  <a:pt x="368541" y="211834"/>
                </a:moveTo>
                <a:cubicBezTo>
                  <a:pt x="363934" y="211834"/>
                  <a:pt x="359466" y="212520"/>
                  <a:pt x="355177" y="213856"/>
                </a:cubicBezTo>
                <a:cubicBezTo>
                  <a:pt x="354611" y="214474"/>
                  <a:pt x="354182" y="214988"/>
                  <a:pt x="354508" y="215450"/>
                </a:cubicBezTo>
                <a:cubicBezTo>
                  <a:pt x="355589" y="217027"/>
                  <a:pt x="358883" y="213719"/>
                  <a:pt x="359320" y="216762"/>
                </a:cubicBezTo>
                <a:cubicBezTo>
                  <a:pt x="359646" y="218972"/>
                  <a:pt x="355675" y="217344"/>
                  <a:pt x="356035" y="218972"/>
                </a:cubicBezTo>
                <a:cubicBezTo>
                  <a:pt x="356326" y="220274"/>
                  <a:pt x="359080" y="219735"/>
                  <a:pt x="359148" y="221526"/>
                </a:cubicBezTo>
                <a:cubicBezTo>
                  <a:pt x="359208" y="223171"/>
                  <a:pt x="357484" y="226401"/>
                  <a:pt x="356155" y="227250"/>
                </a:cubicBezTo>
                <a:cubicBezTo>
                  <a:pt x="354388" y="228381"/>
                  <a:pt x="344970" y="229623"/>
                  <a:pt x="344069" y="231808"/>
                </a:cubicBezTo>
                <a:cubicBezTo>
                  <a:pt x="343280" y="233719"/>
                  <a:pt x="342457" y="235442"/>
                  <a:pt x="340981" y="237010"/>
                </a:cubicBezTo>
                <a:cubicBezTo>
                  <a:pt x="339378" y="238698"/>
                  <a:pt x="331821" y="243179"/>
                  <a:pt x="331804" y="244345"/>
                </a:cubicBezTo>
                <a:cubicBezTo>
                  <a:pt x="331761" y="247096"/>
                  <a:pt x="335432" y="243591"/>
                  <a:pt x="336452" y="242511"/>
                </a:cubicBezTo>
                <a:cubicBezTo>
                  <a:pt x="338074" y="240797"/>
                  <a:pt x="340304" y="240806"/>
                  <a:pt x="342732" y="239418"/>
                </a:cubicBezTo>
                <a:cubicBezTo>
                  <a:pt x="346076" y="237515"/>
                  <a:pt x="347363" y="244174"/>
                  <a:pt x="343778" y="244413"/>
                </a:cubicBezTo>
                <a:cubicBezTo>
                  <a:pt x="341539" y="244567"/>
                  <a:pt x="339652" y="250849"/>
                  <a:pt x="336144" y="249640"/>
                </a:cubicBezTo>
                <a:cubicBezTo>
                  <a:pt x="335261" y="249332"/>
                  <a:pt x="332765" y="247789"/>
                  <a:pt x="332224" y="249384"/>
                </a:cubicBezTo>
                <a:cubicBezTo>
                  <a:pt x="331649" y="251080"/>
                  <a:pt x="337439" y="251346"/>
                  <a:pt x="339258" y="252546"/>
                </a:cubicBezTo>
                <a:cubicBezTo>
                  <a:pt x="343880" y="255596"/>
                  <a:pt x="335749" y="255382"/>
                  <a:pt x="334445" y="256213"/>
                </a:cubicBezTo>
                <a:cubicBezTo>
                  <a:pt x="333159" y="257035"/>
                  <a:pt x="333794" y="258809"/>
                  <a:pt x="335552" y="258090"/>
                </a:cubicBezTo>
                <a:cubicBezTo>
                  <a:pt x="337251" y="257387"/>
                  <a:pt x="339558" y="255613"/>
                  <a:pt x="340612" y="258493"/>
                </a:cubicBezTo>
                <a:cubicBezTo>
                  <a:pt x="342037" y="262391"/>
                  <a:pt x="334188" y="276615"/>
                  <a:pt x="331907" y="275116"/>
                </a:cubicBezTo>
                <a:cubicBezTo>
                  <a:pt x="330663" y="274302"/>
                  <a:pt x="329377" y="275459"/>
                  <a:pt x="328210" y="275956"/>
                </a:cubicBezTo>
                <a:cubicBezTo>
                  <a:pt x="329771" y="279186"/>
                  <a:pt x="331735" y="282185"/>
                  <a:pt x="333991" y="284936"/>
                </a:cubicBezTo>
                <a:cubicBezTo>
                  <a:pt x="335535" y="282391"/>
                  <a:pt x="337971" y="278792"/>
                  <a:pt x="339000" y="278767"/>
                </a:cubicBezTo>
                <a:cubicBezTo>
                  <a:pt x="340458" y="278724"/>
                  <a:pt x="339969" y="277576"/>
                  <a:pt x="340518" y="276547"/>
                </a:cubicBezTo>
                <a:cubicBezTo>
                  <a:pt x="341196" y="275305"/>
                  <a:pt x="342928" y="276607"/>
                  <a:pt x="343049" y="274911"/>
                </a:cubicBezTo>
                <a:cubicBezTo>
                  <a:pt x="343168" y="273222"/>
                  <a:pt x="347492" y="270797"/>
                  <a:pt x="347989" y="268313"/>
                </a:cubicBezTo>
                <a:cubicBezTo>
                  <a:pt x="348246" y="266976"/>
                  <a:pt x="346651" y="265647"/>
                  <a:pt x="347311" y="264542"/>
                </a:cubicBezTo>
                <a:cubicBezTo>
                  <a:pt x="348118" y="263196"/>
                  <a:pt x="348701" y="262991"/>
                  <a:pt x="349568" y="262700"/>
                </a:cubicBezTo>
                <a:cubicBezTo>
                  <a:pt x="350433" y="262400"/>
                  <a:pt x="352484" y="264439"/>
                  <a:pt x="353110" y="263557"/>
                </a:cubicBezTo>
                <a:cubicBezTo>
                  <a:pt x="353736" y="262674"/>
                  <a:pt x="356789" y="263351"/>
                  <a:pt x="359122" y="264825"/>
                </a:cubicBezTo>
                <a:cubicBezTo>
                  <a:pt x="360186" y="265501"/>
                  <a:pt x="362253" y="264722"/>
                  <a:pt x="363523" y="266521"/>
                </a:cubicBezTo>
                <a:cubicBezTo>
                  <a:pt x="365281" y="268998"/>
                  <a:pt x="363437" y="269212"/>
                  <a:pt x="363754" y="269761"/>
                </a:cubicBezTo>
                <a:cubicBezTo>
                  <a:pt x="364063" y="270309"/>
                  <a:pt x="364826" y="269452"/>
                  <a:pt x="365289" y="269906"/>
                </a:cubicBezTo>
                <a:cubicBezTo>
                  <a:pt x="366276" y="270866"/>
                  <a:pt x="360709" y="274123"/>
                  <a:pt x="361344" y="275896"/>
                </a:cubicBezTo>
                <a:cubicBezTo>
                  <a:pt x="361970" y="277661"/>
                  <a:pt x="356627" y="286402"/>
                  <a:pt x="355160" y="287790"/>
                </a:cubicBezTo>
                <a:cubicBezTo>
                  <a:pt x="353144" y="289624"/>
                  <a:pt x="349816" y="287576"/>
                  <a:pt x="348504" y="287953"/>
                </a:cubicBezTo>
                <a:cubicBezTo>
                  <a:pt x="347088" y="288355"/>
                  <a:pt x="346814" y="289563"/>
                  <a:pt x="344635" y="289033"/>
                </a:cubicBezTo>
                <a:cubicBezTo>
                  <a:pt x="342954" y="288629"/>
                  <a:pt x="340939" y="289307"/>
                  <a:pt x="339077" y="290189"/>
                </a:cubicBezTo>
                <a:cubicBezTo>
                  <a:pt x="346952" y="297096"/>
                  <a:pt x="357261" y="301303"/>
                  <a:pt x="368540" y="301303"/>
                </a:cubicBezTo>
                <a:cubicBezTo>
                  <a:pt x="370968" y="301303"/>
                  <a:pt x="373343" y="301081"/>
                  <a:pt x="375660" y="300703"/>
                </a:cubicBezTo>
                <a:cubicBezTo>
                  <a:pt x="377109" y="298843"/>
                  <a:pt x="377709" y="296556"/>
                  <a:pt x="378018" y="294217"/>
                </a:cubicBezTo>
                <a:cubicBezTo>
                  <a:pt x="378199" y="292948"/>
                  <a:pt x="377976" y="291303"/>
                  <a:pt x="378645" y="290172"/>
                </a:cubicBezTo>
                <a:cubicBezTo>
                  <a:pt x="379219" y="289212"/>
                  <a:pt x="382873" y="284722"/>
                  <a:pt x="384331" y="284782"/>
                </a:cubicBezTo>
                <a:cubicBezTo>
                  <a:pt x="385609" y="284833"/>
                  <a:pt x="386484" y="285956"/>
                  <a:pt x="388328" y="285382"/>
                </a:cubicBezTo>
                <a:cubicBezTo>
                  <a:pt x="391905" y="284259"/>
                  <a:pt x="394118" y="285210"/>
                  <a:pt x="394152" y="286753"/>
                </a:cubicBezTo>
                <a:cubicBezTo>
                  <a:pt x="394204" y="288904"/>
                  <a:pt x="389649" y="288287"/>
                  <a:pt x="389838" y="289495"/>
                </a:cubicBezTo>
                <a:cubicBezTo>
                  <a:pt x="389958" y="290343"/>
                  <a:pt x="393260" y="291620"/>
                  <a:pt x="394341" y="290386"/>
                </a:cubicBezTo>
                <a:cubicBezTo>
                  <a:pt x="396365" y="288107"/>
                  <a:pt x="396065" y="285116"/>
                  <a:pt x="395542" y="284465"/>
                </a:cubicBezTo>
                <a:cubicBezTo>
                  <a:pt x="394109" y="282657"/>
                  <a:pt x="394195" y="281911"/>
                  <a:pt x="396254" y="282614"/>
                </a:cubicBezTo>
                <a:cubicBezTo>
                  <a:pt x="397523" y="283051"/>
                  <a:pt x="397514" y="278047"/>
                  <a:pt x="398724" y="276128"/>
                </a:cubicBezTo>
                <a:cubicBezTo>
                  <a:pt x="400371" y="273548"/>
                  <a:pt x="395679" y="275356"/>
                  <a:pt x="393723" y="275630"/>
                </a:cubicBezTo>
                <a:cubicBezTo>
                  <a:pt x="391879" y="275887"/>
                  <a:pt x="390352" y="271954"/>
                  <a:pt x="390310" y="270574"/>
                </a:cubicBezTo>
                <a:cubicBezTo>
                  <a:pt x="390275" y="269580"/>
                  <a:pt x="393809" y="274088"/>
                  <a:pt x="395593" y="274182"/>
                </a:cubicBezTo>
                <a:cubicBezTo>
                  <a:pt x="397609" y="274285"/>
                  <a:pt x="399993" y="271946"/>
                  <a:pt x="400019" y="270232"/>
                </a:cubicBezTo>
                <a:cubicBezTo>
                  <a:pt x="400062" y="268518"/>
                  <a:pt x="396176" y="268287"/>
                  <a:pt x="395585" y="266204"/>
                </a:cubicBezTo>
                <a:cubicBezTo>
                  <a:pt x="395259" y="265064"/>
                  <a:pt x="398741" y="266196"/>
                  <a:pt x="398475" y="265073"/>
                </a:cubicBezTo>
                <a:cubicBezTo>
                  <a:pt x="398252" y="264088"/>
                  <a:pt x="398827" y="261714"/>
                  <a:pt x="396631" y="260772"/>
                </a:cubicBezTo>
                <a:cubicBezTo>
                  <a:pt x="394444" y="259838"/>
                  <a:pt x="392437" y="252837"/>
                  <a:pt x="390686" y="252357"/>
                </a:cubicBezTo>
                <a:cubicBezTo>
                  <a:pt x="389134" y="251937"/>
                  <a:pt x="387839" y="254036"/>
                  <a:pt x="386887" y="254807"/>
                </a:cubicBezTo>
                <a:cubicBezTo>
                  <a:pt x="385944" y="255570"/>
                  <a:pt x="384434" y="254251"/>
                  <a:pt x="385223" y="253522"/>
                </a:cubicBezTo>
                <a:cubicBezTo>
                  <a:pt x="386347" y="252477"/>
                  <a:pt x="388954" y="250232"/>
                  <a:pt x="389495" y="248467"/>
                </a:cubicBezTo>
                <a:cubicBezTo>
                  <a:pt x="390404" y="245501"/>
                  <a:pt x="394220" y="248621"/>
                  <a:pt x="393543" y="244482"/>
                </a:cubicBezTo>
                <a:cubicBezTo>
                  <a:pt x="392814" y="240000"/>
                  <a:pt x="388988" y="240866"/>
                  <a:pt x="390764" y="238707"/>
                </a:cubicBezTo>
                <a:cubicBezTo>
                  <a:pt x="392582" y="236513"/>
                  <a:pt x="391227" y="232940"/>
                  <a:pt x="387531" y="233651"/>
                </a:cubicBezTo>
                <a:cubicBezTo>
                  <a:pt x="385824" y="233977"/>
                  <a:pt x="384031" y="231200"/>
                  <a:pt x="383851" y="228801"/>
                </a:cubicBezTo>
                <a:cubicBezTo>
                  <a:pt x="383739" y="227481"/>
                  <a:pt x="379948" y="227687"/>
                  <a:pt x="380094" y="226290"/>
                </a:cubicBezTo>
                <a:cubicBezTo>
                  <a:pt x="380394" y="223436"/>
                  <a:pt x="376114" y="223137"/>
                  <a:pt x="373498" y="223334"/>
                </a:cubicBezTo>
                <a:cubicBezTo>
                  <a:pt x="370882" y="223522"/>
                  <a:pt x="365821" y="219495"/>
                  <a:pt x="365255" y="218509"/>
                </a:cubicBezTo>
                <a:cubicBezTo>
                  <a:pt x="364698" y="217515"/>
                  <a:pt x="361061" y="219383"/>
                  <a:pt x="362262" y="215545"/>
                </a:cubicBezTo>
                <a:cubicBezTo>
                  <a:pt x="363445" y="211766"/>
                  <a:pt x="367031" y="216230"/>
                  <a:pt x="368540" y="215142"/>
                </a:cubicBezTo>
                <a:cubicBezTo>
                  <a:pt x="370171" y="213977"/>
                  <a:pt x="369664" y="212785"/>
                  <a:pt x="369398" y="211868"/>
                </a:cubicBezTo>
                <a:cubicBezTo>
                  <a:pt x="369107" y="211860"/>
                  <a:pt x="368823" y="211834"/>
                  <a:pt x="368540" y="211834"/>
                </a:cubicBezTo>
                <a:close/>
                <a:moveTo>
                  <a:pt x="198590" y="79032"/>
                </a:moveTo>
                <a:lnTo>
                  <a:pt x="226492" y="106907"/>
                </a:lnTo>
                <a:cubicBezTo>
                  <a:pt x="262302" y="72965"/>
                  <a:pt x="310241" y="51671"/>
                  <a:pt x="363051" y="50292"/>
                </a:cubicBezTo>
                <a:lnTo>
                  <a:pt x="363051" y="11037"/>
                </a:lnTo>
                <a:cubicBezTo>
                  <a:pt x="301217" y="12374"/>
                  <a:pt x="243209" y="36358"/>
                  <a:pt x="198590" y="79032"/>
                </a:cubicBezTo>
                <a:close/>
                <a:moveTo>
                  <a:pt x="122766" y="251080"/>
                </a:moveTo>
                <a:lnTo>
                  <a:pt x="162068" y="251080"/>
                </a:lnTo>
                <a:cubicBezTo>
                  <a:pt x="163449" y="198320"/>
                  <a:pt x="184763" y="150429"/>
                  <a:pt x="218729" y="114662"/>
                </a:cubicBezTo>
                <a:lnTo>
                  <a:pt x="190827" y="86787"/>
                </a:lnTo>
                <a:cubicBezTo>
                  <a:pt x="148121" y="131354"/>
                  <a:pt x="124113" y="189306"/>
                  <a:pt x="122766" y="251080"/>
                </a:cubicBezTo>
                <a:close/>
              </a:path>
            </a:pathLst>
          </a:custGeom>
          <a:solidFill>
            <a:srgbClr val="009EDB"/>
          </a:solidFill>
          <a:ln w="48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D1EF0-2989-8AC5-80CF-A495EA4B3AF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91D62-BF0C-3748-82C1-B5387CCA56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7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A199-43CA-E7A1-6CA4-F593E84821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92" y="407418"/>
            <a:ext cx="8775771" cy="132556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One/Two columns layout: click to edit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9CC9540-4936-A722-D4D8-6F2DD1E375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1943100"/>
            <a:ext cx="5410200" cy="3771900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9DCC21B-4B9B-5B32-FFB5-6D422F6888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19265" y="1943100"/>
            <a:ext cx="5410200" cy="3771900"/>
          </a:xfrm>
        </p:spPr>
        <p:txBody>
          <a:bodyPr/>
          <a:lstStyle/>
          <a:p>
            <a:pPr lvl="0"/>
            <a:r>
              <a:rPr lang="en-US" dirty="0"/>
              <a:t>Click to edit text. Delete this text box for a single column layout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D436A9-C91A-C3AF-929E-6AAD9788D1AA}"/>
              </a:ext>
            </a:extLst>
          </p:cNvPr>
          <p:cNvSpPr/>
          <p:nvPr userDrawn="1"/>
        </p:nvSpPr>
        <p:spPr>
          <a:xfrm>
            <a:off x="588892" y="0"/>
            <a:ext cx="11031608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C72BBB9-EFB1-272F-A77D-EC6E502CFBBA}"/>
              </a:ext>
            </a:extLst>
          </p:cNvPr>
          <p:cNvSpPr/>
          <p:nvPr userDrawn="1"/>
        </p:nvSpPr>
        <p:spPr>
          <a:xfrm>
            <a:off x="571500" y="6181103"/>
            <a:ext cx="452230" cy="377210"/>
          </a:xfrm>
          <a:custGeom>
            <a:avLst/>
            <a:gdLst>
              <a:gd name="connsiteX0" fmla="*/ 586884 w 736968"/>
              <a:gd name="connsiteY0" fmla="*/ 559057 h 614713"/>
              <a:gd name="connsiteX1" fmla="*/ 587869 w 736968"/>
              <a:gd name="connsiteY1" fmla="*/ 559556 h 614713"/>
              <a:gd name="connsiteX2" fmla="*/ 540711 w 736968"/>
              <a:gd name="connsiteY2" fmla="*/ 587411 h 614713"/>
              <a:gd name="connsiteX3" fmla="*/ 503480 w 736968"/>
              <a:gd name="connsiteY3" fmla="*/ 590061 h 614713"/>
              <a:gd name="connsiteX4" fmla="*/ 450805 w 736968"/>
              <a:gd name="connsiteY4" fmla="*/ 569540 h 614713"/>
              <a:gd name="connsiteX5" fmla="*/ 422114 w 736968"/>
              <a:gd name="connsiteY5" fmla="*/ 550259 h 614713"/>
              <a:gd name="connsiteX6" fmla="*/ 386381 w 736968"/>
              <a:gd name="connsiteY6" fmla="*/ 543521 h 614713"/>
              <a:gd name="connsiteX7" fmla="*/ 385772 w 736968"/>
              <a:gd name="connsiteY7" fmla="*/ 548099 h 614713"/>
              <a:gd name="connsiteX8" fmla="*/ 433943 w 736968"/>
              <a:gd name="connsiteY8" fmla="*/ 578037 h 614713"/>
              <a:gd name="connsiteX9" fmla="*/ 462359 w 736968"/>
              <a:gd name="connsiteY9" fmla="*/ 603058 h 614713"/>
              <a:gd name="connsiteX10" fmla="*/ 448738 w 736968"/>
              <a:gd name="connsiteY10" fmla="*/ 614714 h 614713"/>
              <a:gd name="connsiteX11" fmla="*/ 433814 w 736968"/>
              <a:gd name="connsiteY11" fmla="*/ 598553 h 614713"/>
              <a:gd name="connsiteX12" fmla="*/ 371602 w 736968"/>
              <a:gd name="connsiteY12" fmla="*/ 550414 h 614713"/>
              <a:gd name="connsiteX13" fmla="*/ 368540 w 736968"/>
              <a:gd name="connsiteY13" fmla="*/ 549256 h 614713"/>
              <a:gd name="connsiteX14" fmla="*/ 365479 w 736968"/>
              <a:gd name="connsiteY14" fmla="*/ 550414 h 614713"/>
              <a:gd name="connsiteX15" fmla="*/ 303259 w 736968"/>
              <a:gd name="connsiteY15" fmla="*/ 598553 h 614713"/>
              <a:gd name="connsiteX16" fmla="*/ 288343 w 736968"/>
              <a:gd name="connsiteY16" fmla="*/ 614714 h 614713"/>
              <a:gd name="connsiteX17" fmla="*/ 274713 w 736968"/>
              <a:gd name="connsiteY17" fmla="*/ 603058 h 614713"/>
              <a:gd name="connsiteX18" fmla="*/ 303139 w 736968"/>
              <a:gd name="connsiteY18" fmla="*/ 578037 h 614713"/>
              <a:gd name="connsiteX19" fmla="*/ 351309 w 736968"/>
              <a:gd name="connsiteY19" fmla="*/ 548099 h 614713"/>
              <a:gd name="connsiteX20" fmla="*/ 350700 w 736968"/>
              <a:gd name="connsiteY20" fmla="*/ 543521 h 614713"/>
              <a:gd name="connsiteX21" fmla="*/ 314967 w 736968"/>
              <a:gd name="connsiteY21" fmla="*/ 550259 h 614713"/>
              <a:gd name="connsiteX22" fmla="*/ 286267 w 736968"/>
              <a:gd name="connsiteY22" fmla="*/ 569540 h 614713"/>
              <a:gd name="connsiteX23" fmla="*/ 233594 w 736968"/>
              <a:gd name="connsiteY23" fmla="*/ 590061 h 614713"/>
              <a:gd name="connsiteX24" fmla="*/ 196368 w 736968"/>
              <a:gd name="connsiteY24" fmla="*/ 587411 h 614713"/>
              <a:gd name="connsiteX25" fmla="*/ 149168 w 736968"/>
              <a:gd name="connsiteY25" fmla="*/ 559498 h 614713"/>
              <a:gd name="connsiteX26" fmla="*/ 150197 w 736968"/>
              <a:gd name="connsiteY26" fmla="*/ 559057 h 614713"/>
              <a:gd name="connsiteX27" fmla="*/ 153148 w 736968"/>
              <a:gd name="connsiteY27" fmla="*/ 560500 h 614713"/>
              <a:gd name="connsiteX28" fmla="*/ 215727 w 736968"/>
              <a:gd name="connsiteY28" fmla="*/ 567791 h 614713"/>
              <a:gd name="connsiteX29" fmla="*/ 257919 w 736968"/>
              <a:gd name="connsiteY29" fmla="*/ 553190 h 614713"/>
              <a:gd name="connsiteX30" fmla="*/ 287605 w 736968"/>
              <a:gd name="connsiteY30" fmla="*/ 541036 h 614713"/>
              <a:gd name="connsiteX31" fmla="*/ 367185 w 736968"/>
              <a:gd name="connsiteY31" fmla="*/ 539248 h 614713"/>
              <a:gd name="connsiteX32" fmla="*/ 368541 w 736968"/>
              <a:gd name="connsiteY32" fmla="*/ 539485 h 614713"/>
              <a:gd name="connsiteX33" fmla="*/ 369896 w 736968"/>
              <a:gd name="connsiteY33" fmla="*/ 539248 h 614713"/>
              <a:gd name="connsiteX34" fmla="*/ 449476 w 736968"/>
              <a:gd name="connsiteY34" fmla="*/ 541036 h 614713"/>
              <a:gd name="connsiteX35" fmla="*/ 479162 w 736968"/>
              <a:gd name="connsiteY35" fmla="*/ 553190 h 614713"/>
              <a:gd name="connsiteX36" fmla="*/ 521354 w 736968"/>
              <a:gd name="connsiteY36" fmla="*/ 567791 h 614713"/>
              <a:gd name="connsiteX37" fmla="*/ 583936 w 736968"/>
              <a:gd name="connsiteY37" fmla="*/ 560500 h 614713"/>
              <a:gd name="connsiteX38" fmla="*/ 586884 w 736968"/>
              <a:gd name="connsiteY38" fmla="*/ 559057 h 614713"/>
              <a:gd name="connsiteX39" fmla="*/ 649912 w 736968"/>
              <a:gd name="connsiteY39" fmla="*/ 501893 h 614713"/>
              <a:gd name="connsiteX40" fmla="*/ 621647 w 736968"/>
              <a:gd name="connsiteY40" fmla="*/ 516814 h 614713"/>
              <a:gd name="connsiteX41" fmla="*/ 577167 w 736968"/>
              <a:gd name="connsiteY41" fmla="*/ 523465 h 614713"/>
              <a:gd name="connsiteX42" fmla="*/ 519133 w 736968"/>
              <a:gd name="connsiteY42" fmla="*/ 528484 h 614713"/>
              <a:gd name="connsiteX43" fmla="*/ 518822 w 736968"/>
              <a:gd name="connsiteY43" fmla="*/ 528537 h 614713"/>
              <a:gd name="connsiteX44" fmla="*/ 517440 w 736968"/>
              <a:gd name="connsiteY44" fmla="*/ 527801 h 614713"/>
              <a:gd name="connsiteX45" fmla="*/ 517731 w 736968"/>
              <a:gd name="connsiteY45" fmla="*/ 527602 h 614713"/>
              <a:gd name="connsiteX46" fmla="*/ 555603 w 736968"/>
              <a:gd name="connsiteY46" fmla="*/ 491071 h 614713"/>
              <a:gd name="connsiteX47" fmla="*/ 574543 w 736968"/>
              <a:gd name="connsiteY47" fmla="*/ 452957 h 614713"/>
              <a:gd name="connsiteX48" fmla="*/ 574354 w 736968"/>
              <a:gd name="connsiteY48" fmla="*/ 451980 h 614713"/>
              <a:gd name="connsiteX49" fmla="*/ 545381 w 736968"/>
              <a:gd name="connsiteY49" fmla="*/ 476599 h 614713"/>
              <a:gd name="connsiteX50" fmla="*/ 513857 w 736968"/>
              <a:gd name="connsiteY50" fmla="*/ 507120 h 614713"/>
              <a:gd name="connsiteX51" fmla="*/ 464298 w 736968"/>
              <a:gd name="connsiteY51" fmla="*/ 532384 h 614713"/>
              <a:gd name="connsiteX52" fmla="*/ 463611 w 736968"/>
              <a:gd name="connsiteY52" fmla="*/ 532694 h 614713"/>
              <a:gd name="connsiteX53" fmla="*/ 463174 w 736968"/>
              <a:gd name="connsiteY53" fmla="*/ 533478 h 614713"/>
              <a:gd name="connsiteX54" fmla="*/ 463242 w 736968"/>
              <a:gd name="connsiteY54" fmla="*/ 533590 h 614713"/>
              <a:gd name="connsiteX55" fmla="*/ 463637 w 736968"/>
              <a:gd name="connsiteY55" fmla="*/ 533687 h 614713"/>
              <a:gd name="connsiteX56" fmla="*/ 499979 w 736968"/>
              <a:gd name="connsiteY56" fmla="*/ 542145 h 614713"/>
              <a:gd name="connsiteX57" fmla="*/ 546836 w 736968"/>
              <a:gd name="connsiteY57" fmla="*/ 550860 h 614713"/>
              <a:gd name="connsiteX58" fmla="*/ 597470 w 736968"/>
              <a:gd name="connsiteY58" fmla="*/ 544267 h 614713"/>
              <a:gd name="connsiteX59" fmla="*/ 651188 w 736968"/>
              <a:gd name="connsiteY59" fmla="*/ 502082 h 614713"/>
              <a:gd name="connsiteX60" fmla="*/ 651222 w 736968"/>
              <a:gd name="connsiteY60" fmla="*/ 501927 h 614713"/>
              <a:gd name="connsiteX61" fmla="*/ 649912 w 736968"/>
              <a:gd name="connsiteY61" fmla="*/ 501893 h 614713"/>
              <a:gd name="connsiteX62" fmla="*/ 708819 w 736968"/>
              <a:gd name="connsiteY62" fmla="*/ 411663 h 614713"/>
              <a:gd name="connsiteX63" fmla="*/ 675040 w 736968"/>
              <a:gd name="connsiteY63" fmla="*/ 441106 h 614713"/>
              <a:gd name="connsiteX64" fmla="*/ 640345 w 736968"/>
              <a:gd name="connsiteY64" fmla="*/ 460001 h 614713"/>
              <a:gd name="connsiteX65" fmla="*/ 597736 w 736968"/>
              <a:gd name="connsiteY65" fmla="*/ 485005 h 614713"/>
              <a:gd name="connsiteX66" fmla="*/ 595273 w 736968"/>
              <a:gd name="connsiteY66" fmla="*/ 486900 h 614713"/>
              <a:gd name="connsiteX67" fmla="*/ 594851 w 736968"/>
              <a:gd name="connsiteY67" fmla="*/ 486061 h 614713"/>
              <a:gd name="connsiteX68" fmla="*/ 621075 w 736968"/>
              <a:gd name="connsiteY68" fmla="*/ 422571 h 614713"/>
              <a:gd name="connsiteX69" fmla="*/ 628252 w 736968"/>
              <a:gd name="connsiteY69" fmla="*/ 377293 h 614713"/>
              <a:gd name="connsiteX70" fmla="*/ 627951 w 736968"/>
              <a:gd name="connsiteY70" fmla="*/ 376127 h 614713"/>
              <a:gd name="connsiteX71" fmla="*/ 627772 w 736968"/>
              <a:gd name="connsiteY71" fmla="*/ 376213 h 614713"/>
              <a:gd name="connsiteX72" fmla="*/ 595695 w 736968"/>
              <a:gd name="connsiteY72" fmla="*/ 434440 h 614713"/>
              <a:gd name="connsiteX73" fmla="*/ 583824 w 736968"/>
              <a:gd name="connsiteY73" fmla="*/ 468535 h 614713"/>
              <a:gd name="connsiteX74" fmla="*/ 559147 w 736968"/>
              <a:gd name="connsiteY74" fmla="*/ 509968 h 614713"/>
              <a:gd name="connsiteX75" fmla="*/ 558081 w 736968"/>
              <a:gd name="connsiteY75" fmla="*/ 511083 h 614713"/>
              <a:gd name="connsiteX76" fmla="*/ 557887 w 736968"/>
              <a:gd name="connsiteY76" fmla="*/ 511785 h 614713"/>
              <a:gd name="connsiteX77" fmla="*/ 557979 w 736968"/>
              <a:gd name="connsiteY77" fmla="*/ 511901 h 614713"/>
              <a:gd name="connsiteX78" fmla="*/ 561863 w 736968"/>
              <a:gd name="connsiteY78" fmla="*/ 511218 h 614713"/>
              <a:gd name="connsiteX79" fmla="*/ 601334 w 736968"/>
              <a:gd name="connsiteY79" fmla="*/ 503152 h 614713"/>
              <a:gd name="connsiteX80" fmla="*/ 660605 w 736968"/>
              <a:gd name="connsiteY80" fmla="*/ 477953 h 614713"/>
              <a:gd name="connsiteX81" fmla="*/ 703485 w 736968"/>
              <a:gd name="connsiteY81" fmla="*/ 427832 h 614713"/>
              <a:gd name="connsiteX82" fmla="*/ 710046 w 736968"/>
              <a:gd name="connsiteY82" fmla="*/ 411501 h 614713"/>
              <a:gd name="connsiteX83" fmla="*/ 708819 w 736968"/>
              <a:gd name="connsiteY83" fmla="*/ 411663 h 614713"/>
              <a:gd name="connsiteX84" fmla="*/ 734621 w 736968"/>
              <a:gd name="connsiteY84" fmla="*/ 310240 h 614713"/>
              <a:gd name="connsiteX85" fmla="*/ 703698 w 736968"/>
              <a:gd name="connsiteY85" fmla="*/ 358724 h 614713"/>
              <a:gd name="connsiteX86" fmla="*/ 658917 w 736968"/>
              <a:gd name="connsiteY86" fmla="*/ 409606 h 614713"/>
              <a:gd name="connsiteX87" fmla="*/ 658137 w 736968"/>
              <a:gd name="connsiteY87" fmla="*/ 409050 h 614713"/>
              <a:gd name="connsiteX88" fmla="*/ 662297 w 736968"/>
              <a:gd name="connsiteY88" fmla="*/ 351834 h 614713"/>
              <a:gd name="connsiteX89" fmla="*/ 650887 w 736968"/>
              <a:gd name="connsiteY89" fmla="*/ 298261 h 614713"/>
              <a:gd name="connsiteX90" fmla="*/ 650863 w 736968"/>
              <a:gd name="connsiteY90" fmla="*/ 298055 h 614713"/>
              <a:gd name="connsiteX91" fmla="*/ 650029 w 736968"/>
              <a:gd name="connsiteY91" fmla="*/ 297173 h 614713"/>
              <a:gd name="connsiteX92" fmla="*/ 649360 w 736968"/>
              <a:gd name="connsiteY92" fmla="*/ 299049 h 614713"/>
              <a:gd name="connsiteX93" fmla="*/ 641014 w 736968"/>
              <a:gd name="connsiteY93" fmla="*/ 338304 h 614713"/>
              <a:gd name="connsiteX94" fmla="*/ 641873 w 736968"/>
              <a:gd name="connsiteY94" fmla="*/ 391766 h 614713"/>
              <a:gd name="connsiteX95" fmla="*/ 630216 w 736968"/>
              <a:gd name="connsiteY95" fmla="*/ 447310 h 614713"/>
              <a:gd name="connsiteX96" fmla="*/ 630114 w 736968"/>
              <a:gd name="connsiteY96" fmla="*/ 447593 h 614713"/>
              <a:gd name="connsiteX97" fmla="*/ 630424 w 736968"/>
              <a:gd name="connsiteY97" fmla="*/ 448913 h 614713"/>
              <a:gd name="connsiteX98" fmla="*/ 630536 w 736968"/>
              <a:gd name="connsiteY98" fmla="*/ 448870 h 614713"/>
              <a:gd name="connsiteX99" fmla="*/ 670967 w 736968"/>
              <a:gd name="connsiteY99" fmla="*/ 423677 h 614713"/>
              <a:gd name="connsiteX100" fmla="*/ 713615 w 736968"/>
              <a:gd name="connsiteY100" fmla="*/ 382991 h 614713"/>
              <a:gd name="connsiteX101" fmla="*/ 735795 w 736968"/>
              <a:gd name="connsiteY101" fmla="*/ 312194 h 614713"/>
              <a:gd name="connsiteX102" fmla="*/ 735625 w 736968"/>
              <a:gd name="connsiteY102" fmla="*/ 309641 h 614713"/>
              <a:gd name="connsiteX103" fmla="*/ 734621 w 736968"/>
              <a:gd name="connsiteY103" fmla="*/ 310240 h 614713"/>
              <a:gd name="connsiteX104" fmla="*/ 691954 w 736968"/>
              <a:gd name="connsiteY104" fmla="*/ 321158 h 614713"/>
              <a:gd name="connsiteX105" fmla="*/ 691619 w 736968"/>
              <a:gd name="connsiteY105" fmla="*/ 321526 h 614713"/>
              <a:gd name="connsiteX106" fmla="*/ 691023 w 736968"/>
              <a:gd name="connsiteY106" fmla="*/ 321037 h 614713"/>
              <a:gd name="connsiteX107" fmla="*/ 691358 w 736968"/>
              <a:gd name="connsiteY107" fmla="*/ 304773 h 614713"/>
              <a:gd name="connsiteX108" fmla="*/ 668499 w 736968"/>
              <a:gd name="connsiteY108" fmla="*/ 254370 h 614713"/>
              <a:gd name="connsiteX109" fmla="*/ 650329 w 736968"/>
              <a:gd name="connsiteY109" fmla="*/ 222083 h 614713"/>
              <a:gd name="connsiteX110" fmla="*/ 649301 w 736968"/>
              <a:gd name="connsiteY110" fmla="*/ 221620 h 614713"/>
              <a:gd name="connsiteX111" fmla="*/ 649927 w 736968"/>
              <a:gd name="connsiteY111" fmla="*/ 232502 h 614713"/>
              <a:gd name="connsiteX112" fmla="*/ 670332 w 736968"/>
              <a:gd name="connsiteY112" fmla="*/ 311920 h 614713"/>
              <a:gd name="connsiteX113" fmla="*/ 677470 w 736968"/>
              <a:gd name="connsiteY113" fmla="*/ 362134 h 614713"/>
              <a:gd name="connsiteX114" fmla="*/ 677853 w 736968"/>
              <a:gd name="connsiteY114" fmla="*/ 364277 h 614713"/>
              <a:gd name="connsiteX115" fmla="*/ 677930 w 736968"/>
              <a:gd name="connsiteY115" fmla="*/ 364260 h 614713"/>
              <a:gd name="connsiteX116" fmla="*/ 703296 w 736968"/>
              <a:gd name="connsiteY116" fmla="*/ 334140 h 614713"/>
              <a:gd name="connsiteX117" fmla="*/ 731566 w 736968"/>
              <a:gd name="connsiteY117" fmla="*/ 215331 h 614713"/>
              <a:gd name="connsiteX118" fmla="*/ 728463 w 736968"/>
              <a:gd name="connsiteY118" fmla="*/ 207464 h 614713"/>
              <a:gd name="connsiteX119" fmla="*/ 727561 w 736968"/>
              <a:gd name="connsiteY119" fmla="*/ 208467 h 614713"/>
              <a:gd name="connsiteX120" fmla="*/ 696313 w 736968"/>
              <a:gd name="connsiteY120" fmla="*/ 305065 h 614713"/>
              <a:gd name="connsiteX121" fmla="*/ 691954 w 736968"/>
              <a:gd name="connsiteY121" fmla="*/ 321158 h 614713"/>
              <a:gd name="connsiteX122" fmla="*/ 657467 w 736968"/>
              <a:gd name="connsiteY122" fmla="*/ 179092 h 614713"/>
              <a:gd name="connsiteX123" fmla="*/ 633091 w 736968"/>
              <a:gd name="connsiteY123" fmla="*/ 151962 h 614713"/>
              <a:gd name="connsiteX124" fmla="*/ 632946 w 736968"/>
              <a:gd name="connsiteY124" fmla="*/ 151782 h 614713"/>
              <a:gd name="connsiteX125" fmla="*/ 632669 w 736968"/>
              <a:gd name="connsiteY125" fmla="*/ 151568 h 614713"/>
              <a:gd name="connsiteX126" fmla="*/ 631631 w 736968"/>
              <a:gd name="connsiteY126" fmla="*/ 151363 h 614713"/>
              <a:gd name="connsiteX127" fmla="*/ 631117 w 736968"/>
              <a:gd name="connsiteY127" fmla="*/ 151397 h 614713"/>
              <a:gd name="connsiteX128" fmla="*/ 641873 w 736968"/>
              <a:gd name="connsiteY128" fmla="*/ 182854 h 614713"/>
              <a:gd name="connsiteX129" fmla="*/ 666026 w 736968"/>
              <a:gd name="connsiteY129" fmla="*/ 219443 h 614713"/>
              <a:gd name="connsiteX130" fmla="*/ 667941 w 736968"/>
              <a:gd name="connsiteY130" fmla="*/ 221989 h 614713"/>
              <a:gd name="connsiteX131" fmla="*/ 694437 w 736968"/>
              <a:gd name="connsiteY131" fmla="*/ 272340 h 614713"/>
              <a:gd name="connsiteX132" fmla="*/ 695353 w 736968"/>
              <a:gd name="connsiteY132" fmla="*/ 272897 h 614713"/>
              <a:gd name="connsiteX133" fmla="*/ 706589 w 736968"/>
              <a:gd name="connsiteY133" fmla="*/ 237969 h 614713"/>
              <a:gd name="connsiteX134" fmla="*/ 716529 w 736968"/>
              <a:gd name="connsiteY134" fmla="*/ 200335 h 614713"/>
              <a:gd name="connsiteX135" fmla="*/ 693336 w 736968"/>
              <a:gd name="connsiteY135" fmla="*/ 109931 h 614713"/>
              <a:gd name="connsiteX136" fmla="*/ 692846 w 736968"/>
              <a:gd name="connsiteY136" fmla="*/ 110986 h 614713"/>
              <a:gd name="connsiteX137" fmla="*/ 693695 w 736968"/>
              <a:gd name="connsiteY137" fmla="*/ 113762 h 614713"/>
              <a:gd name="connsiteX138" fmla="*/ 694762 w 736968"/>
              <a:gd name="connsiteY138" fmla="*/ 117738 h 614713"/>
              <a:gd name="connsiteX139" fmla="*/ 695557 w 736968"/>
              <a:gd name="connsiteY139" fmla="*/ 167807 h 614713"/>
              <a:gd name="connsiteX140" fmla="*/ 691876 w 736968"/>
              <a:gd name="connsiteY140" fmla="*/ 207627 h 614713"/>
              <a:gd name="connsiteX141" fmla="*/ 693157 w 736968"/>
              <a:gd name="connsiteY141" fmla="*/ 226975 h 614713"/>
              <a:gd name="connsiteX142" fmla="*/ 692177 w 736968"/>
              <a:gd name="connsiteY142" fmla="*/ 226761 h 614713"/>
              <a:gd name="connsiteX143" fmla="*/ 687871 w 736968"/>
              <a:gd name="connsiteY143" fmla="*/ 215605 h 614713"/>
              <a:gd name="connsiteX144" fmla="*/ 685325 w 736968"/>
              <a:gd name="connsiteY144" fmla="*/ 209863 h 614713"/>
              <a:gd name="connsiteX145" fmla="*/ 657467 w 736968"/>
              <a:gd name="connsiteY145" fmla="*/ 179092 h 614713"/>
              <a:gd name="connsiteX146" fmla="*/ 638090 w 736968"/>
              <a:gd name="connsiteY146" fmla="*/ 57360 h 614713"/>
              <a:gd name="connsiteX147" fmla="*/ 651173 w 736968"/>
              <a:gd name="connsiteY147" fmla="*/ 76187 h 614713"/>
              <a:gd name="connsiteX148" fmla="*/ 660571 w 736968"/>
              <a:gd name="connsiteY148" fmla="*/ 117524 h 614713"/>
              <a:gd name="connsiteX149" fmla="*/ 666414 w 736968"/>
              <a:gd name="connsiteY149" fmla="*/ 139820 h 614713"/>
              <a:gd name="connsiteX150" fmla="*/ 665434 w 736968"/>
              <a:gd name="connsiteY150" fmla="*/ 140214 h 614713"/>
              <a:gd name="connsiteX151" fmla="*/ 665221 w 736968"/>
              <a:gd name="connsiteY151" fmla="*/ 139923 h 614713"/>
              <a:gd name="connsiteX152" fmla="*/ 628911 w 736968"/>
              <a:gd name="connsiteY152" fmla="*/ 109914 h 614713"/>
              <a:gd name="connsiteX153" fmla="*/ 605267 w 736968"/>
              <a:gd name="connsiteY153" fmla="*/ 88698 h 614713"/>
              <a:gd name="connsiteX154" fmla="*/ 601635 w 736968"/>
              <a:gd name="connsiteY154" fmla="*/ 83950 h 614713"/>
              <a:gd name="connsiteX155" fmla="*/ 600583 w 736968"/>
              <a:gd name="connsiteY155" fmla="*/ 83650 h 614713"/>
              <a:gd name="connsiteX156" fmla="*/ 600854 w 736968"/>
              <a:gd name="connsiteY156" fmla="*/ 85630 h 614713"/>
              <a:gd name="connsiteX157" fmla="*/ 621657 w 736968"/>
              <a:gd name="connsiteY157" fmla="*/ 126315 h 614713"/>
              <a:gd name="connsiteX158" fmla="*/ 648836 w 736968"/>
              <a:gd name="connsiteY158" fmla="*/ 149169 h 614713"/>
              <a:gd name="connsiteX159" fmla="*/ 680685 w 736968"/>
              <a:gd name="connsiteY159" fmla="*/ 182203 h 614713"/>
              <a:gd name="connsiteX160" fmla="*/ 680859 w 736968"/>
              <a:gd name="connsiteY160" fmla="*/ 182391 h 614713"/>
              <a:gd name="connsiteX161" fmla="*/ 681567 w 736968"/>
              <a:gd name="connsiteY161" fmla="*/ 182597 h 614713"/>
              <a:gd name="connsiteX162" fmla="*/ 681553 w 736968"/>
              <a:gd name="connsiteY162" fmla="*/ 182399 h 614713"/>
              <a:gd name="connsiteX163" fmla="*/ 681567 w 736968"/>
              <a:gd name="connsiteY163" fmla="*/ 182382 h 614713"/>
              <a:gd name="connsiteX164" fmla="*/ 681262 w 736968"/>
              <a:gd name="connsiteY164" fmla="*/ 171783 h 614713"/>
              <a:gd name="connsiteX165" fmla="*/ 682154 w 736968"/>
              <a:gd name="connsiteY165" fmla="*/ 139452 h 614713"/>
              <a:gd name="connsiteX166" fmla="*/ 682435 w 736968"/>
              <a:gd name="connsiteY166" fmla="*/ 128347 h 614713"/>
              <a:gd name="connsiteX167" fmla="*/ 676534 w 736968"/>
              <a:gd name="connsiteY167" fmla="*/ 95964 h 614713"/>
              <a:gd name="connsiteX168" fmla="*/ 641014 w 736968"/>
              <a:gd name="connsiteY168" fmla="*/ 57198 h 614713"/>
              <a:gd name="connsiteX169" fmla="*/ 637887 w 736968"/>
              <a:gd name="connsiteY169" fmla="*/ 56006 h 614713"/>
              <a:gd name="connsiteX170" fmla="*/ 637969 w 736968"/>
              <a:gd name="connsiteY170" fmla="*/ 57206 h 614713"/>
              <a:gd name="connsiteX171" fmla="*/ 638090 w 736968"/>
              <a:gd name="connsiteY171" fmla="*/ 57360 h 614713"/>
              <a:gd name="connsiteX172" fmla="*/ 568632 w 736968"/>
              <a:gd name="connsiteY172" fmla="*/ 25321 h 614713"/>
              <a:gd name="connsiteX173" fmla="*/ 593421 w 736968"/>
              <a:gd name="connsiteY173" fmla="*/ 54833 h 614713"/>
              <a:gd name="connsiteX174" fmla="*/ 616827 w 736968"/>
              <a:gd name="connsiteY174" fmla="*/ 83702 h 614713"/>
              <a:gd name="connsiteX175" fmla="*/ 645956 w 736968"/>
              <a:gd name="connsiteY175" fmla="*/ 107764 h 614713"/>
              <a:gd name="connsiteX176" fmla="*/ 646154 w 736968"/>
              <a:gd name="connsiteY176" fmla="*/ 107918 h 614713"/>
              <a:gd name="connsiteX177" fmla="*/ 646538 w 736968"/>
              <a:gd name="connsiteY177" fmla="*/ 107892 h 614713"/>
              <a:gd name="connsiteX178" fmla="*/ 646504 w 736968"/>
              <a:gd name="connsiteY178" fmla="*/ 107686 h 614713"/>
              <a:gd name="connsiteX179" fmla="*/ 613181 w 736968"/>
              <a:gd name="connsiteY179" fmla="*/ 44936 h 614713"/>
              <a:gd name="connsiteX180" fmla="*/ 566314 w 736968"/>
              <a:gd name="connsiteY180" fmla="*/ 22288 h 614713"/>
              <a:gd name="connsiteX181" fmla="*/ 566436 w 736968"/>
              <a:gd name="connsiteY181" fmla="*/ 23419 h 614713"/>
              <a:gd name="connsiteX182" fmla="*/ 568632 w 736968"/>
              <a:gd name="connsiteY182" fmla="*/ 25321 h 614713"/>
              <a:gd name="connsiteX183" fmla="*/ 190133 w 736968"/>
              <a:gd name="connsiteY183" fmla="*/ 550860 h 614713"/>
              <a:gd name="connsiteX184" fmla="*/ 236991 w 736968"/>
              <a:gd name="connsiteY184" fmla="*/ 542145 h 614713"/>
              <a:gd name="connsiteX185" fmla="*/ 273332 w 736968"/>
              <a:gd name="connsiteY185" fmla="*/ 533687 h 614713"/>
              <a:gd name="connsiteX186" fmla="*/ 273727 w 736968"/>
              <a:gd name="connsiteY186" fmla="*/ 533590 h 614713"/>
              <a:gd name="connsiteX187" fmla="*/ 273796 w 736968"/>
              <a:gd name="connsiteY187" fmla="*/ 533478 h 614713"/>
              <a:gd name="connsiteX188" fmla="*/ 273358 w 736968"/>
              <a:gd name="connsiteY188" fmla="*/ 532694 h 614713"/>
              <a:gd name="connsiteX189" fmla="*/ 272663 w 736968"/>
              <a:gd name="connsiteY189" fmla="*/ 532384 h 614713"/>
              <a:gd name="connsiteX190" fmla="*/ 223112 w 736968"/>
              <a:gd name="connsiteY190" fmla="*/ 507120 h 614713"/>
              <a:gd name="connsiteX191" fmla="*/ 191591 w 736968"/>
              <a:gd name="connsiteY191" fmla="*/ 476599 h 614713"/>
              <a:gd name="connsiteX192" fmla="*/ 162617 w 736968"/>
              <a:gd name="connsiteY192" fmla="*/ 451972 h 614713"/>
              <a:gd name="connsiteX193" fmla="*/ 162428 w 736968"/>
              <a:gd name="connsiteY193" fmla="*/ 452957 h 614713"/>
              <a:gd name="connsiteX194" fmla="*/ 181367 w 736968"/>
              <a:gd name="connsiteY194" fmla="*/ 491071 h 614713"/>
              <a:gd name="connsiteX195" fmla="*/ 219235 w 736968"/>
              <a:gd name="connsiteY195" fmla="*/ 527602 h 614713"/>
              <a:gd name="connsiteX196" fmla="*/ 219527 w 736968"/>
              <a:gd name="connsiteY196" fmla="*/ 527801 h 614713"/>
              <a:gd name="connsiteX197" fmla="*/ 218146 w 736968"/>
              <a:gd name="connsiteY197" fmla="*/ 528537 h 614713"/>
              <a:gd name="connsiteX198" fmla="*/ 217837 w 736968"/>
              <a:gd name="connsiteY198" fmla="*/ 528484 h 614713"/>
              <a:gd name="connsiteX199" fmla="*/ 159803 w 736968"/>
              <a:gd name="connsiteY199" fmla="*/ 523465 h 614713"/>
              <a:gd name="connsiteX200" fmla="*/ 115321 w 736968"/>
              <a:gd name="connsiteY200" fmla="*/ 516814 h 614713"/>
              <a:gd name="connsiteX201" fmla="*/ 87059 w 736968"/>
              <a:gd name="connsiteY201" fmla="*/ 501893 h 614713"/>
              <a:gd name="connsiteX202" fmla="*/ 85747 w 736968"/>
              <a:gd name="connsiteY202" fmla="*/ 501927 h 614713"/>
              <a:gd name="connsiteX203" fmla="*/ 85782 w 736968"/>
              <a:gd name="connsiteY203" fmla="*/ 502082 h 614713"/>
              <a:gd name="connsiteX204" fmla="*/ 139501 w 736968"/>
              <a:gd name="connsiteY204" fmla="*/ 544267 h 614713"/>
              <a:gd name="connsiteX205" fmla="*/ 190133 w 736968"/>
              <a:gd name="connsiteY205" fmla="*/ 550860 h 614713"/>
              <a:gd name="connsiteX206" fmla="*/ 175105 w 736968"/>
              <a:gd name="connsiteY206" fmla="*/ 511218 h 614713"/>
              <a:gd name="connsiteX207" fmla="*/ 178991 w 736968"/>
              <a:gd name="connsiteY207" fmla="*/ 511901 h 614713"/>
              <a:gd name="connsiteX208" fmla="*/ 179085 w 736968"/>
              <a:gd name="connsiteY208" fmla="*/ 511775 h 614713"/>
              <a:gd name="connsiteX209" fmla="*/ 178887 w 736968"/>
              <a:gd name="connsiteY209" fmla="*/ 511078 h 614713"/>
              <a:gd name="connsiteX210" fmla="*/ 177816 w 736968"/>
              <a:gd name="connsiteY210" fmla="*/ 509968 h 614713"/>
              <a:gd name="connsiteX211" fmla="*/ 153148 w 736968"/>
              <a:gd name="connsiteY211" fmla="*/ 468535 h 614713"/>
              <a:gd name="connsiteX212" fmla="*/ 141276 w 736968"/>
              <a:gd name="connsiteY212" fmla="*/ 434439 h 614713"/>
              <a:gd name="connsiteX213" fmla="*/ 109197 w 736968"/>
              <a:gd name="connsiteY213" fmla="*/ 376213 h 614713"/>
              <a:gd name="connsiteX214" fmla="*/ 109017 w 736968"/>
              <a:gd name="connsiteY214" fmla="*/ 376127 h 614713"/>
              <a:gd name="connsiteX215" fmla="*/ 108717 w 736968"/>
              <a:gd name="connsiteY215" fmla="*/ 377284 h 614713"/>
              <a:gd name="connsiteX216" fmla="*/ 115896 w 736968"/>
              <a:gd name="connsiteY216" fmla="*/ 422571 h 614713"/>
              <a:gd name="connsiteX217" fmla="*/ 142117 w 736968"/>
              <a:gd name="connsiteY217" fmla="*/ 486061 h 614713"/>
              <a:gd name="connsiteX218" fmla="*/ 141697 w 736968"/>
              <a:gd name="connsiteY218" fmla="*/ 486900 h 614713"/>
              <a:gd name="connsiteX219" fmla="*/ 139235 w 736968"/>
              <a:gd name="connsiteY219" fmla="*/ 485005 h 614713"/>
              <a:gd name="connsiteX220" fmla="*/ 96623 w 736968"/>
              <a:gd name="connsiteY220" fmla="*/ 460001 h 614713"/>
              <a:gd name="connsiteX221" fmla="*/ 61928 w 736968"/>
              <a:gd name="connsiteY221" fmla="*/ 441106 h 614713"/>
              <a:gd name="connsiteX222" fmla="*/ 28142 w 736968"/>
              <a:gd name="connsiteY222" fmla="*/ 411663 h 614713"/>
              <a:gd name="connsiteX223" fmla="*/ 26924 w 736968"/>
              <a:gd name="connsiteY223" fmla="*/ 411500 h 614713"/>
              <a:gd name="connsiteX224" fmla="*/ 33486 w 736968"/>
              <a:gd name="connsiteY224" fmla="*/ 427832 h 614713"/>
              <a:gd name="connsiteX225" fmla="*/ 76363 w 736968"/>
              <a:gd name="connsiteY225" fmla="*/ 477953 h 614713"/>
              <a:gd name="connsiteX226" fmla="*/ 135633 w 736968"/>
              <a:gd name="connsiteY226" fmla="*/ 503152 h 614713"/>
              <a:gd name="connsiteX227" fmla="*/ 175105 w 736968"/>
              <a:gd name="connsiteY227" fmla="*/ 511218 h 614713"/>
              <a:gd name="connsiteX228" fmla="*/ 66002 w 736968"/>
              <a:gd name="connsiteY228" fmla="*/ 423677 h 614713"/>
              <a:gd name="connsiteX229" fmla="*/ 106435 w 736968"/>
              <a:gd name="connsiteY229" fmla="*/ 448870 h 614713"/>
              <a:gd name="connsiteX230" fmla="*/ 106547 w 736968"/>
              <a:gd name="connsiteY230" fmla="*/ 448912 h 614713"/>
              <a:gd name="connsiteX231" fmla="*/ 106856 w 736968"/>
              <a:gd name="connsiteY231" fmla="*/ 447593 h 614713"/>
              <a:gd name="connsiteX232" fmla="*/ 106752 w 736968"/>
              <a:gd name="connsiteY232" fmla="*/ 447310 h 614713"/>
              <a:gd name="connsiteX233" fmla="*/ 95096 w 736968"/>
              <a:gd name="connsiteY233" fmla="*/ 391766 h 614713"/>
              <a:gd name="connsiteX234" fmla="*/ 95954 w 736968"/>
              <a:gd name="connsiteY234" fmla="*/ 338304 h 614713"/>
              <a:gd name="connsiteX235" fmla="*/ 87608 w 736968"/>
              <a:gd name="connsiteY235" fmla="*/ 299049 h 614713"/>
              <a:gd name="connsiteX236" fmla="*/ 86939 w 736968"/>
              <a:gd name="connsiteY236" fmla="*/ 297173 h 614713"/>
              <a:gd name="connsiteX237" fmla="*/ 86107 w 736968"/>
              <a:gd name="connsiteY237" fmla="*/ 298055 h 614713"/>
              <a:gd name="connsiteX238" fmla="*/ 86081 w 736968"/>
              <a:gd name="connsiteY238" fmla="*/ 298261 h 614713"/>
              <a:gd name="connsiteX239" fmla="*/ 74674 w 736968"/>
              <a:gd name="connsiteY239" fmla="*/ 351834 h 614713"/>
              <a:gd name="connsiteX240" fmla="*/ 78834 w 736968"/>
              <a:gd name="connsiteY240" fmla="*/ 409050 h 614713"/>
              <a:gd name="connsiteX241" fmla="*/ 78053 w 736968"/>
              <a:gd name="connsiteY241" fmla="*/ 409606 h 614713"/>
              <a:gd name="connsiteX242" fmla="*/ 33271 w 736968"/>
              <a:gd name="connsiteY242" fmla="*/ 358724 h 614713"/>
              <a:gd name="connsiteX243" fmla="*/ 2350 w 736968"/>
              <a:gd name="connsiteY243" fmla="*/ 310240 h 614713"/>
              <a:gd name="connsiteX244" fmla="*/ 1355 w 736968"/>
              <a:gd name="connsiteY244" fmla="*/ 309641 h 614713"/>
              <a:gd name="connsiteX245" fmla="*/ 1174 w 736968"/>
              <a:gd name="connsiteY245" fmla="*/ 312194 h 614713"/>
              <a:gd name="connsiteX246" fmla="*/ 23356 w 736968"/>
              <a:gd name="connsiteY246" fmla="*/ 382991 h 614713"/>
              <a:gd name="connsiteX247" fmla="*/ 66002 w 736968"/>
              <a:gd name="connsiteY247" fmla="*/ 423677 h 614713"/>
              <a:gd name="connsiteX248" fmla="*/ 59037 w 736968"/>
              <a:gd name="connsiteY248" fmla="*/ 364260 h 614713"/>
              <a:gd name="connsiteX249" fmla="*/ 59115 w 736968"/>
              <a:gd name="connsiteY249" fmla="*/ 364285 h 614713"/>
              <a:gd name="connsiteX250" fmla="*/ 59501 w 736968"/>
              <a:gd name="connsiteY250" fmla="*/ 362134 h 614713"/>
              <a:gd name="connsiteX251" fmla="*/ 66637 w 736968"/>
              <a:gd name="connsiteY251" fmla="*/ 311920 h 614713"/>
              <a:gd name="connsiteX252" fmla="*/ 87042 w 736968"/>
              <a:gd name="connsiteY252" fmla="*/ 232511 h 614713"/>
              <a:gd name="connsiteX253" fmla="*/ 87668 w 736968"/>
              <a:gd name="connsiteY253" fmla="*/ 221620 h 614713"/>
              <a:gd name="connsiteX254" fmla="*/ 86639 w 736968"/>
              <a:gd name="connsiteY254" fmla="*/ 222091 h 614713"/>
              <a:gd name="connsiteX255" fmla="*/ 68472 w 736968"/>
              <a:gd name="connsiteY255" fmla="*/ 254370 h 614713"/>
              <a:gd name="connsiteX256" fmla="*/ 45614 w 736968"/>
              <a:gd name="connsiteY256" fmla="*/ 304773 h 614713"/>
              <a:gd name="connsiteX257" fmla="*/ 45948 w 736968"/>
              <a:gd name="connsiteY257" fmla="*/ 321037 h 614713"/>
              <a:gd name="connsiteX258" fmla="*/ 45348 w 736968"/>
              <a:gd name="connsiteY258" fmla="*/ 321526 h 614713"/>
              <a:gd name="connsiteX259" fmla="*/ 45014 w 736968"/>
              <a:gd name="connsiteY259" fmla="*/ 321158 h 614713"/>
              <a:gd name="connsiteX260" fmla="*/ 40648 w 736968"/>
              <a:gd name="connsiteY260" fmla="*/ 305065 h 614713"/>
              <a:gd name="connsiteX261" fmla="*/ 9409 w 736968"/>
              <a:gd name="connsiteY261" fmla="*/ 208467 h 614713"/>
              <a:gd name="connsiteX262" fmla="*/ 8509 w 736968"/>
              <a:gd name="connsiteY262" fmla="*/ 207464 h 614713"/>
              <a:gd name="connsiteX263" fmla="*/ 5403 w 736968"/>
              <a:gd name="connsiteY263" fmla="*/ 215331 h 614713"/>
              <a:gd name="connsiteX264" fmla="*/ 33666 w 736968"/>
              <a:gd name="connsiteY264" fmla="*/ 334140 h 614713"/>
              <a:gd name="connsiteX265" fmla="*/ 59037 w 736968"/>
              <a:gd name="connsiteY265" fmla="*/ 364260 h 614713"/>
              <a:gd name="connsiteX266" fmla="*/ 30372 w 736968"/>
              <a:gd name="connsiteY266" fmla="*/ 237961 h 614713"/>
              <a:gd name="connsiteX267" fmla="*/ 41617 w 736968"/>
              <a:gd name="connsiteY267" fmla="*/ 272905 h 614713"/>
              <a:gd name="connsiteX268" fmla="*/ 42535 w 736968"/>
              <a:gd name="connsiteY268" fmla="*/ 272340 h 614713"/>
              <a:gd name="connsiteX269" fmla="*/ 69030 w 736968"/>
              <a:gd name="connsiteY269" fmla="*/ 221988 h 614713"/>
              <a:gd name="connsiteX270" fmla="*/ 70943 w 736968"/>
              <a:gd name="connsiteY270" fmla="*/ 219443 h 614713"/>
              <a:gd name="connsiteX271" fmla="*/ 95096 w 736968"/>
              <a:gd name="connsiteY271" fmla="*/ 182853 h 614713"/>
              <a:gd name="connsiteX272" fmla="*/ 105861 w 736968"/>
              <a:gd name="connsiteY272" fmla="*/ 151397 h 614713"/>
              <a:gd name="connsiteX273" fmla="*/ 105338 w 736968"/>
              <a:gd name="connsiteY273" fmla="*/ 151354 h 614713"/>
              <a:gd name="connsiteX274" fmla="*/ 104300 w 736968"/>
              <a:gd name="connsiteY274" fmla="*/ 151568 h 614713"/>
              <a:gd name="connsiteX275" fmla="*/ 104025 w 736968"/>
              <a:gd name="connsiteY275" fmla="*/ 151782 h 614713"/>
              <a:gd name="connsiteX276" fmla="*/ 103879 w 736968"/>
              <a:gd name="connsiteY276" fmla="*/ 151962 h 614713"/>
              <a:gd name="connsiteX277" fmla="*/ 79503 w 736968"/>
              <a:gd name="connsiteY277" fmla="*/ 179092 h 614713"/>
              <a:gd name="connsiteX278" fmla="*/ 51644 w 736968"/>
              <a:gd name="connsiteY278" fmla="*/ 209863 h 614713"/>
              <a:gd name="connsiteX279" fmla="*/ 49096 w 736968"/>
              <a:gd name="connsiteY279" fmla="*/ 215596 h 614713"/>
              <a:gd name="connsiteX280" fmla="*/ 44790 w 736968"/>
              <a:gd name="connsiteY280" fmla="*/ 226761 h 614713"/>
              <a:gd name="connsiteX281" fmla="*/ 43804 w 736968"/>
              <a:gd name="connsiteY281" fmla="*/ 226975 h 614713"/>
              <a:gd name="connsiteX282" fmla="*/ 45099 w 736968"/>
              <a:gd name="connsiteY282" fmla="*/ 207627 h 614713"/>
              <a:gd name="connsiteX283" fmla="*/ 41411 w 736968"/>
              <a:gd name="connsiteY283" fmla="*/ 167807 h 614713"/>
              <a:gd name="connsiteX284" fmla="*/ 42200 w 736968"/>
              <a:gd name="connsiteY284" fmla="*/ 117729 h 614713"/>
              <a:gd name="connsiteX285" fmla="*/ 43272 w 736968"/>
              <a:gd name="connsiteY285" fmla="*/ 113762 h 614713"/>
              <a:gd name="connsiteX286" fmla="*/ 44121 w 736968"/>
              <a:gd name="connsiteY286" fmla="*/ 110986 h 614713"/>
              <a:gd name="connsiteX287" fmla="*/ 43632 w 736968"/>
              <a:gd name="connsiteY287" fmla="*/ 109931 h 614713"/>
              <a:gd name="connsiteX288" fmla="*/ 20440 w 736968"/>
              <a:gd name="connsiteY288" fmla="*/ 200335 h 614713"/>
              <a:gd name="connsiteX289" fmla="*/ 30372 w 736968"/>
              <a:gd name="connsiteY289" fmla="*/ 237961 h 614713"/>
              <a:gd name="connsiteX290" fmla="*/ 55709 w 736968"/>
              <a:gd name="connsiteY290" fmla="*/ 171783 h 614713"/>
              <a:gd name="connsiteX291" fmla="*/ 55401 w 736968"/>
              <a:gd name="connsiteY291" fmla="*/ 182382 h 614713"/>
              <a:gd name="connsiteX292" fmla="*/ 55418 w 736968"/>
              <a:gd name="connsiteY292" fmla="*/ 182399 h 614713"/>
              <a:gd name="connsiteX293" fmla="*/ 55401 w 736968"/>
              <a:gd name="connsiteY293" fmla="*/ 182597 h 614713"/>
              <a:gd name="connsiteX294" fmla="*/ 56113 w 736968"/>
              <a:gd name="connsiteY294" fmla="*/ 182391 h 614713"/>
              <a:gd name="connsiteX295" fmla="*/ 56284 w 736968"/>
              <a:gd name="connsiteY295" fmla="*/ 182203 h 614713"/>
              <a:gd name="connsiteX296" fmla="*/ 88132 w 736968"/>
              <a:gd name="connsiteY296" fmla="*/ 149169 h 614713"/>
              <a:gd name="connsiteX297" fmla="*/ 115313 w 736968"/>
              <a:gd name="connsiteY297" fmla="*/ 126315 h 614713"/>
              <a:gd name="connsiteX298" fmla="*/ 136113 w 736968"/>
              <a:gd name="connsiteY298" fmla="*/ 85630 h 614713"/>
              <a:gd name="connsiteX299" fmla="*/ 136387 w 736968"/>
              <a:gd name="connsiteY299" fmla="*/ 83650 h 614713"/>
              <a:gd name="connsiteX300" fmla="*/ 135332 w 736968"/>
              <a:gd name="connsiteY300" fmla="*/ 83950 h 614713"/>
              <a:gd name="connsiteX301" fmla="*/ 131713 w 736968"/>
              <a:gd name="connsiteY301" fmla="*/ 88698 h 614713"/>
              <a:gd name="connsiteX302" fmla="*/ 108056 w 736968"/>
              <a:gd name="connsiteY302" fmla="*/ 109914 h 614713"/>
              <a:gd name="connsiteX303" fmla="*/ 71748 w 736968"/>
              <a:gd name="connsiteY303" fmla="*/ 139923 h 614713"/>
              <a:gd name="connsiteX304" fmla="*/ 71534 w 736968"/>
              <a:gd name="connsiteY304" fmla="*/ 140214 h 614713"/>
              <a:gd name="connsiteX305" fmla="*/ 70557 w 736968"/>
              <a:gd name="connsiteY305" fmla="*/ 139820 h 614713"/>
              <a:gd name="connsiteX306" fmla="*/ 76397 w 736968"/>
              <a:gd name="connsiteY306" fmla="*/ 117524 h 614713"/>
              <a:gd name="connsiteX307" fmla="*/ 85799 w 736968"/>
              <a:gd name="connsiteY307" fmla="*/ 76187 h 614713"/>
              <a:gd name="connsiteX308" fmla="*/ 98870 w 736968"/>
              <a:gd name="connsiteY308" fmla="*/ 57360 h 614713"/>
              <a:gd name="connsiteX309" fmla="*/ 99008 w 736968"/>
              <a:gd name="connsiteY309" fmla="*/ 57207 h 614713"/>
              <a:gd name="connsiteX310" fmla="*/ 99085 w 736968"/>
              <a:gd name="connsiteY310" fmla="*/ 56016 h 614713"/>
              <a:gd name="connsiteX311" fmla="*/ 95954 w 736968"/>
              <a:gd name="connsiteY311" fmla="*/ 57198 h 614713"/>
              <a:gd name="connsiteX312" fmla="*/ 60436 w 736968"/>
              <a:gd name="connsiteY312" fmla="*/ 95964 h 614713"/>
              <a:gd name="connsiteX313" fmla="*/ 54534 w 736968"/>
              <a:gd name="connsiteY313" fmla="*/ 128347 h 614713"/>
              <a:gd name="connsiteX314" fmla="*/ 54817 w 736968"/>
              <a:gd name="connsiteY314" fmla="*/ 139452 h 614713"/>
              <a:gd name="connsiteX315" fmla="*/ 55709 w 736968"/>
              <a:gd name="connsiteY315" fmla="*/ 171783 h 614713"/>
              <a:gd name="connsiteX316" fmla="*/ 90430 w 736968"/>
              <a:gd name="connsiteY316" fmla="*/ 107892 h 614713"/>
              <a:gd name="connsiteX317" fmla="*/ 90816 w 736968"/>
              <a:gd name="connsiteY317" fmla="*/ 107918 h 614713"/>
              <a:gd name="connsiteX318" fmla="*/ 91014 w 736968"/>
              <a:gd name="connsiteY318" fmla="*/ 107764 h 614713"/>
              <a:gd name="connsiteX319" fmla="*/ 120142 w 736968"/>
              <a:gd name="connsiteY319" fmla="*/ 83702 h 614713"/>
              <a:gd name="connsiteX320" fmla="*/ 143550 w 736968"/>
              <a:gd name="connsiteY320" fmla="*/ 54833 h 614713"/>
              <a:gd name="connsiteX321" fmla="*/ 168338 w 736968"/>
              <a:gd name="connsiteY321" fmla="*/ 25321 h 614713"/>
              <a:gd name="connsiteX322" fmla="*/ 170533 w 736968"/>
              <a:gd name="connsiteY322" fmla="*/ 23410 h 614713"/>
              <a:gd name="connsiteX323" fmla="*/ 170654 w 736968"/>
              <a:gd name="connsiteY323" fmla="*/ 22288 h 614713"/>
              <a:gd name="connsiteX324" fmla="*/ 123788 w 736968"/>
              <a:gd name="connsiteY324" fmla="*/ 44936 h 614713"/>
              <a:gd name="connsiteX325" fmla="*/ 90465 w 736968"/>
              <a:gd name="connsiteY325" fmla="*/ 107686 h 614713"/>
              <a:gd name="connsiteX326" fmla="*/ 90430 w 736968"/>
              <a:gd name="connsiteY326" fmla="*/ 107892 h 614713"/>
              <a:gd name="connsiteX327" fmla="*/ 361962 w 736968"/>
              <a:gd name="connsiteY327" fmla="*/ 317499 h 614713"/>
              <a:gd name="connsiteX328" fmla="*/ 357913 w 736968"/>
              <a:gd name="connsiteY328" fmla="*/ 317798 h 614713"/>
              <a:gd name="connsiteX329" fmla="*/ 361962 w 736968"/>
              <a:gd name="connsiteY329" fmla="*/ 317499 h 614713"/>
              <a:gd name="connsiteX330" fmla="*/ 413348 w 736968"/>
              <a:gd name="connsiteY330" fmla="*/ 198801 h 614713"/>
              <a:gd name="connsiteX331" fmla="*/ 405209 w 736968"/>
              <a:gd name="connsiteY331" fmla="*/ 208483 h 614713"/>
              <a:gd name="connsiteX332" fmla="*/ 413348 w 736968"/>
              <a:gd name="connsiteY332" fmla="*/ 198801 h 614713"/>
              <a:gd name="connsiteX333" fmla="*/ 414961 w 736968"/>
              <a:gd name="connsiteY333" fmla="*/ 197181 h 614713"/>
              <a:gd name="connsiteX334" fmla="*/ 420150 w 736968"/>
              <a:gd name="connsiteY334" fmla="*/ 194336 h 614713"/>
              <a:gd name="connsiteX335" fmla="*/ 413254 w 736968"/>
              <a:gd name="connsiteY335" fmla="*/ 192545 h 614713"/>
              <a:gd name="connsiteX336" fmla="*/ 414961 w 736968"/>
              <a:gd name="connsiteY336" fmla="*/ 197181 h 614713"/>
              <a:gd name="connsiteX337" fmla="*/ 505468 w 736968"/>
              <a:gd name="connsiteY337" fmla="*/ 276444 h 614713"/>
              <a:gd name="connsiteX338" fmla="*/ 501274 w 736968"/>
              <a:gd name="connsiteY338" fmla="*/ 280001 h 614713"/>
              <a:gd name="connsiteX339" fmla="*/ 505633 w 736968"/>
              <a:gd name="connsiteY339" fmla="*/ 281003 h 614713"/>
              <a:gd name="connsiteX340" fmla="*/ 505468 w 736968"/>
              <a:gd name="connsiteY340" fmla="*/ 276444 h 614713"/>
              <a:gd name="connsiteX341" fmla="*/ 472669 w 736968"/>
              <a:gd name="connsiteY341" fmla="*/ 191097 h 614713"/>
              <a:gd name="connsiteX342" fmla="*/ 472077 w 736968"/>
              <a:gd name="connsiteY342" fmla="*/ 194362 h 614713"/>
              <a:gd name="connsiteX343" fmla="*/ 477018 w 736968"/>
              <a:gd name="connsiteY343" fmla="*/ 193599 h 614713"/>
              <a:gd name="connsiteX344" fmla="*/ 479642 w 736968"/>
              <a:gd name="connsiteY344" fmla="*/ 189640 h 614713"/>
              <a:gd name="connsiteX345" fmla="*/ 478081 w 736968"/>
              <a:gd name="connsiteY345" fmla="*/ 183505 h 614713"/>
              <a:gd name="connsiteX346" fmla="*/ 483004 w 736968"/>
              <a:gd name="connsiteY346" fmla="*/ 183693 h 614713"/>
              <a:gd name="connsiteX347" fmla="*/ 484849 w 736968"/>
              <a:gd name="connsiteY347" fmla="*/ 180138 h 614713"/>
              <a:gd name="connsiteX348" fmla="*/ 481315 w 736968"/>
              <a:gd name="connsiteY348" fmla="*/ 174782 h 614713"/>
              <a:gd name="connsiteX349" fmla="*/ 475688 w 736968"/>
              <a:gd name="connsiteY349" fmla="*/ 180454 h 614713"/>
              <a:gd name="connsiteX350" fmla="*/ 475722 w 736968"/>
              <a:gd name="connsiteY350" fmla="*/ 184979 h 614713"/>
              <a:gd name="connsiteX351" fmla="*/ 472669 w 736968"/>
              <a:gd name="connsiteY351" fmla="*/ 191097 h 614713"/>
              <a:gd name="connsiteX352" fmla="*/ 517125 w 736968"/>
              <a:gd name="connsiteY352" fmla="*/ 191466 h 614713"/>
              <a:gd name="connsiteX353" fmla="*/ 520995 w 736968"/>
              <a:gd name="connsiteY353" fmla="*/ 203625 h 614713"/>
              <a:gd name="connsiteX354" fmla="*/ 523977 w 736968"/>
              <a:gd name="connsiteY354" fmla="*/ 212254 h 614713"/>
              <a:gd name="connsiteX355" fmla="*/ 524801 w 736968"/>
              <a:gd name="connsiteY355" fmla="*/ 205836 h 614713"/>
              <a:gd name="connsiteX356" fmla="*/ 521252 w 736968"/>
              <a:gd name="connsiteY356" fmla="*/ 191268 h 614713"/>
              <a:gd name="connsiteX357" fmla="*/ 514793 w 736968"/>
              <a:gd name="connsiteY357" fmla="*/ 179177 h 614713"/>
              <a:gd name="connsiteX358" fmla="*/ 517324 w 736968"/>
              <a:gd name="connsiteY358" fmla="*/ 188261 h 614713"/>
              <a:gd name="connsiteX359" fmla="*/ 517125 w 736968"/>
              <a:gd name="connsiteY359" fmla="*/ 191466 h 614713"/>
              <a:gd name="connsiteX360" fmla="*/ 493631 w 736968"/>
              <a:gd name="connsiteY360" fmla="*/ 76958 h 614713"/>
              <a:gd name="connsiteX361" fmla="*/ 492089 w 736968"/>
              <a:gd name="connsiteY361" fmla="*/ 70668 h 614713"/>
              <a:gd name="connsiteX362" fmla="*/ 484780 w 736968"/>
              <a:gd name="connsiteY362" fmla="*/ 70609 h 614713"/>
              <a:gd name="connsiteX363" fmla="*/ 493631 w 736968"/>
              <a:gd name="connsiteY363" fmla="*/ 76958 h 614713"/>
              <a:gd name="connsiteX364" fmla="*/ 392480 w 736968"/>
              <a:gd name="connsiteY364" fmla="*/ 47935 h 614713"/>
              <a:gd name="connsiteX365" fmla="*/ 388234 w 736968"/>
              <a:gd name="connsiteY365" fmla="*/ 38527 h 614713"/>
              <a:gd name="connsiteX366" fmla="*/ 377126 w 736968"/>
              <a:gd name="connsiteY366" fmla="*/ 40703 h 614713"/>
              <a:gd name="connsiteX367" fmla="*/ 383440 w 736968"/>
              <a:gd name="connsiteY367" fmla="*/ 44370 h 614713"/>
              <a:gd name="connsiteX368" fmla="*/ 393183 w 736968"/>
              <a:gd name="connsiteY368" fmla="*/ 49649 h 614713"/>
              <a:gd name="connsiteX369" fmla="*/ 392480 w 736968"/>
              <a:gd name="connsiteY369" fmla="*/ 47935 h 614713"/>
              <a:gd name="connsiteX370" fmla="*/ 419275 w 736968"/>
              <a:gd name="connsiteY370" fmla="*/ 34465 h 614713"/>
              <a:gd name="connsiteX371" fmla="*/ 391570 w 736968"/>
              <a:gd name="connsiteY371" fmla="*/ 37686 h 614713"/>
              <a:gd name="connsiteX372" fmla="*/ 407696 w 736968"/>
              <a:gd name="connsiteY372" fmla="*/ 37712 h 614713"/>
              <a:gd name="connsiteX373" fmla="*/ 419275 w 736968"/>
              <a:gd name="connsiteY373" fmla="*/ 34465 h 614713"/>
              <a:gd name="connsiteX374" fmla="*/ 353873 w 736968"/>
              <a:gd name="connsiteY374" fmla="*/ 294294 h 614713"/>
              <a:gd name="connsiteX375" fmla="*/ 352124 w 736968"/>
              <a:gd name="connsiteY375" fmla="*/ 294388 h 614713"/>
              <a:gd name="connsiteX376" fmla="*/ 352535 w 736968"/>
              <a:gd name="connsiteY376" fmla="*/ 297721 h 614713"/>
              <a:gd name="connsiteX377" fmla="*/ 358068 w 736968"/>
              <a:gd name="connsiteY377" fmla="*/ 297790 h 614713"/>
              <a:gd name="connsiteX378" fmla="*/ 357750 w 736968"/>
              <a:gd name="connsiteY378" fmla="*/ 294911 h 614713"/>
              <a:gd name="connsiteX379" fmla="*/ 353873 w 736968"/>
              <a:gd name="connsiteY379" fmla="*/ 294294 h 614713"/>
              <a:gd name="connsiteX380" fmla="*/ 345262 w 736968"/>
              <a:gd name="connsiteY380" fmla="*/ 249872 h 614713"/>
              <a:gd name="connsiteX381" fmla="*/ 348109 w 736968"/>
              <a:gd name="connsiteY381" fmla="*/ 248544 h 614713"/>
              <a:gd name="connsiteX382" fmla="*/ 350176 w 736968"/>
              <a:gd name="connsiteY382" fmla="*/ 249941 h 614713"/>
              <a:gd name="connsiteX383" fmla="*/ 348015 w 736968"/>
              <a:gd name="connsiteY383" fmla="*/ 245168 h 614713"/>
              <a:gd name="connsiteX384" fmla="*/ 345262 w 736968"/>
              <a:gd name="connsiteY384" fmla="*/ 249871 h 614713"/>
              <a:gd name="connsiteX385" fmla="*/ 352998 w 736968"/>
              <a:gd name="connsiteY385" fmla="*/ 254807 h 614713"/>
              <a:gd name="connsiteX386" fmla="*/ 347775 w 736968"/>
              <a:gd name="connsiteY386" fmla="*/ 256213 h 614713"/>
              <a:gd name="connsiteX387" fmla="*/ 345502 w 736968"/>
              <a:gd name="connsiteY387" fmla="*/ 251971 h 614713"/>
              <a:gd name="connsiteX388" fmla="*/ 342311 w 736968"/>
              <a:gd name="connsiteY388" fmla="*/ 256564 h 614713"/>
              <a:gd name="connsiteX389" fmla="*/ 343778 w 736968"/>
              <a:gd name="connsiteY389" fmla="*/ 260917 h 614713"/>
              <a:gd name="connsiteX390" fmla="*/ 356558 w 736968"/>
              <a:gd name="connsiteY390" fmla="*/ 262614 h 614713"/>
              <a:gd name="connsiteX391" fmla="*/ 352998 w 736968"/>
              <a:gd name="connsiteY391" fmla="*/ 254807 h 614713"/>
              <a:gd name="connsiteX392" fmla="*/ 311699 w 736968"/>
              <a:gd name="connsiteY392" fmla="*/ 299290 h 614713"/>
              <a:gd name="connsiteX393" fmla="*/ 312960 w 736968"/>
              <a:gd name="connsiteY393" fmla="*/ 293257 h 614713"/>
              <a:gd name="connsiteX394" fmla="*/ 308251 w 736968"/>
              <a:gd name="connsiteY394" fmla="*/ 293685 h 614713"/>
              <a:gd name="connsiteX395" fmla="*/ 311699 w 736968"/>
              <a:gd name="connsiteY395" fmla="*/ 299290 h 614713"/>
              <a:gd name="connsiteX396" fmla="*/ 257567 w 736968"/>
              <a:gd name="connsiteY396" fmla="*/ 298887 h 614713"/>
              <a:gd name="connsiteX397" fmla="*/ 256366 w 736968"/>
              <a:gd name="connsiteY397" fmla="*/ 291072 h 614713"/>
              <a:gd name="connsiteX398" fmla="*/ 254437 w 736968"/>
              <a:gd name="connsiteY398" fmla="*/ 291835 h 614713"/>
              <a:gd name="connsiteX399" fmla="*/ 252961 w 736968"/>
              <a:gd name="connsiteY399" fmla="*/ 289401 h 614713"/>
              <a:gd name="connsiteX400" fmla="*/ 254171 w 736968"/>
              <a:gd name="connsiteY400" fmla="*/ 295793 h 614713"/>
              <a:gd name="connsiteX401" fmla="*/ 257567 w 736968"/>
              <a:gd name="connsiteY401" fmla="*/ 298887 h 614713"/>
              <a:gd name="connsiteX402" fmla="*/ 256264 w 736968"/>
              <a:gd name="connsiteY402" fmla="*/ 286530 h 614713"/>
              <a:gd name="connsiteX403" fmla="*/ 258116 w 736968"/>
              <a:gd name="connsiteY403" fmla="*/ 274216 h 614713"/>
              <a:gd name="connsiteX404" fmla="*/ 255664 w 736968"/>
              <a:gd name="connsiteY404" fmla="*/ 268158 h 614713"/>
              <a:gd name="connsiteX405" fmla="*/ 256032 w 736968"/>
              <a:gd name="connsiteY405" fmla="*/ 273531 h 614713"/>
              <a:gd name="connsiteX406" fmla="*/ 253973 w 736968"/>
              <a:gd name="connsiteY406" fmla="*/ 283660 h 614713"/>
              <a:gd name="connsiteX407" fmla="*/ 256264 w 736968"/>
              <a:gd name="connsiteY407" fmla="*/ 286530 h 614713"/>
              <a:gd name="connsiteX408" fmla="*/ 111728 w 736968"/>
              <a:gd name="connsiteY408" fmla="*/ 256564 h 614713"/>
              <a:gd name="connsiteX409" fmla="*/ 186908 w 736968"/>
              <a:gd name="connsiteY409" fmla="*/ 75107 h 614713"/>
              <a:gd name="connsiteX410" fmla="*/ 368541 w 736968"/>
              <a:gd name="connsiteY410" fmla="*/ 0 h 614713"/>
              <a:gd name="connsiteX411" fmla="*/ 550172 w 736968"/>
              <a:gd name="connsiteY411" fmla="*/ 75107 h 614713"/>
              <a:gd name="connsiteX412" fmla="*/ 625352 w 736968"/>
              <a:gd name="connsiteY412" fmla="*/ 256564 h 614713"/>
              <a:gd name="connsiteX413" fmla="*/ 550172 w 736968"/>
              <a:gd name="connsiteY413" fmla="*/ 438021 h 614713"/>
              <a:gd name="connsiteX414" fmla="*/ 368541 w 736968"/>
              <a:gd name="connsiteY414" fmla="*/ 513127 h 614713"/>
              <a:gd name="connsiteX415" fmla="*/ 186908 w 736968"/>
              <a:gd name="connsiteY415" fmla="*/ 438021 h 614713"/>
              <a:gd name="connsiteX416" fmla="*/ 111728 w 736968"/>
              <a:gd name="connsiteY416" fmla="*/ 256564 h 614713"/>
              <a:gd name="connsiteX417" fmla="*/ 190836 w 736968"/>
              <a:gd name="connsiteY417" fmla="*/ 426350 h 614713"/>
              <a:gd name="connsiteX418" fmla="*/ 218738 w 736968"/>
              <a:gd name="connsiteY418" fmla="*/ 398475 h 614713"/>
              <a:gd name="connsiteX419" fmla="*/ 203299 w 736968"/>
              <a:gd name="connsiteY419" fmla="*/ 380215 h 614713"/>
              <a:gd name="connsiteX420" fmla="*/ 197432 w 736968"/>
              <a:gd name="connsiteY420" fmla="*/ 376291 h 614713"/>
              <a:gd name="connsiteX421" fmla="*/ 192663 w 736968"/>
              <a:gd name="connsiteY421" fmla="*/ 368964 h 614713"/>
              <a:gd name="connsiteX422" fmla="*/ 190030 w 736968"/>
              <a:gd name="connsiteY422" fmla="*/ 372100 h 614713"/>
              <a:gd name="connsiteX423" fmla="*/ 179788 w 736968"/>
              <a:gd name="connsiteY423" fmla="*/ 360892 h 614713"/>
              <a:gd name="connsiteX424" fmla="*/ 172043 w 736968"/>
              <a:gd name="connsiteY424" fmla="*/ 353719 h 614713"/>
              <a:gd name="connsiteX425" fmla="*/ 169110 w 736968"/>
              <a:gd name="connsiteY425" fmla="*/ 351483 h 614713"/>
              <a:gd name="connsiteX426" fmla="*/ 158963 w 736968"/>
              <a:gd name="connsiteY426" fmla="*/ 345468 h 614713"/>
              <a:gd name="connsiteX427" fmla="*/ 157788 w 736968"/>
              <a:gd name="connsiteY427" fmla="*/ 349023 h 614713"/>
              <a:gd name="connsiteX428" fmla="*/ 148318 w 736968"/>
              <a:gd name="connsiteY428" fmla="*/ 342486 h 614713"/>
              <a:gd name="connsiteX429" fmla="*/ 145822 w 736968"/>
              <a:gd name="connsiteY429" fmla="*/ 346968 h 614713"/>
              <a:gd name="connsiteX430" fmla="*/ 147743 w 736968"/>
              <a:gd name="connsiteY430" fmla="*/ 356470 h 614713"/>
              <a:gd name="connsiteX431" fmla="*/ 139938 w 736968"/>
              <a:gd name="connsiteY431" fmla="*/ 335939 h 614713"/>
              <a:gd name="connsiteX432" fmla="*/ 141868 w 736968"/>
              <a:gd name="connsiteY432" fmla="*/ 336205 h 614713"/>
              <a:gd name="connsiteX433" fmla="*/ 140548 w 736968"/>
              <a:gd name="connsiteY433" fmla="*/ 331911 h 614713"/>
              <a:gd name="connsiteX434" fmla="*/ 137828 w 736968"/>
              <a:gd name="connsiteY434" fmla="*/ 327019 h 614713"/>
              <a:gd name="connsiteX435" fmla="*/ 141243 w 736968"/>
              <a:gd name="connsiteY435" fmla="*/ 324105 h 614713"/>
              <a:gd name="connsiteX436" fmla="*/ 142545 w 736968"/>
              <a:gd name="connsiteY436" fmla="*/ 320584 h 614713"/>
              <a:gd name="connsiteX437" fmla="*/ 147126 w 736968"/>
              <a:gd name="connsiteY437" fmla="*/ 317070 h 614713"/>
              <a:gd name="connsiteX438" fmla="*/ 149494 w 736968"/>
              <a:gd name="connsiteY438" fmla="*/ 319109 h 614713"/>
              <a:gd name="connsiteX439" fmla="*/ 156896 w 736968"/>
              <a:gd name="connsiteY439" fmla="*/ 320592 h 614713"/>
              <a:gd name="connsiteX440" fmla="*/ 154185 w 736968"/>
              <a:gd name="connsiteY440" fmla="*/ 318484 h 614713"/>
              <a:gd name="connsiteX441" fmla="*/ 160395 w 736968"/>
              <a:gd name="connsiteY441" fmla="*/ 318621 h 614713"/>
              <a:gd name="connsiteX442" fmla="*/ 165979 w 736968"/>
              <a:gd name="connsiteY442" fmla="*/ 318235 h 614713"/>
              <a:gd name="connsiteX443" fmla="*/ 172198 w 736968"/>
              <a:gd name="connsiteY443" fmla="*/ 320626 h 614713"/>
              <a:gd name="connsiteX444" fmla="*/ 162068 w 736968"/>
              <a:gd name="connsiteY444" fmla="*/ 262048 h 614713"/>
              <a:gd name="connsiteX445" fmla="*/ 122766 w 736968"/>
              <a:gd name="connsiteY445" fmla="*/ 262048 h 614713"/>
              <a:gd name="connsiteX446" fmla="*/ 190836 w 736968"/>
              <a:gd name="connsiteY446" fmla="*/ 426350 h 614713"/>
              <a:gd name="connsiteX447" fmla="*/ 352955 w 736968"/>
              <a:gd name="connsiteY447" fmla="*/ 198903 h 614713"/>
              <a:gd name="connsiteX448" fmla="*/ 348924 w 736968"/>
              <a:gd name="connsiteY448" fmla="*/ 204422 h 614713"/>
              <a:gd name="connsiteX449" fmla="*/ 363051 w 736968"/>
              <a:gd name="connsiteY449" fmla="*/ 201149 h 614713"/>
              <a:gd name="connsiteX450" fmla="*/ 363051 w 736968"/>
              <a:gd name="connsiteY450" fmla="*/ 161783 h 614713"/>
              <a:gd name="connsiteX451" fmla="*/ 305369 w 736968"/>
              <a:gd name="connsiteY451" fmla="*/ 185707 h 614713"/>
              <a:gd name="connsiteX452" fmla="*/ 333185 w 736968"/>
              <a:gd name="connsiteY452" fmla="*/ 213496 h 614713"/>
              <a:gd name="connsiteX453" fmla="*/ 343598 w 736968"/>
              <a:gd name="connsiteY453" fmla="*/ 206727 h 614713"/>
              <a:gd name="connsiteX454" fmla="*/ 346531 w 736968"/>
              <a:gd name="connsiteY454" fmla="*/ 205382 h 614713"/>
              <a:gd name="connsiteX455" fmla="*/ 352955 w 736968"/>
              <a:gd name="connsiteY455" fmla="*/ 198903 h 614713"/>
              <a:gd name="connsiteX456" fmla="*/ 255835 w 736968"/>
              <a:gd name="connsiteY456" fmla="*/ 345674 h 614713"/>
              <a:gd name="connsiteX457" fmla="*/ 255646 w 736968"/>
              <a:gd name="connsiteY457" fmla="*/ 347953 h 614713"/>
              <a:gd name="connsiteX458" fmla="*/ 261968 w 736968"/>
              <a:gd name="connsiteY458" fmla="*/ 355279 h 614713"/>
              <a:gd name="connsiteX459" fmla="*/ 289835 w 736968"/>
              <a:gd name="connsiteY459" fmla="*/ 327438 h 614713"/>
              <a:gd name="connsiteX460" fmla="*/ 264095 w 736968"/>
              <a:gd name="connsiteY460" fmla="*/ 274679 h 614713"/>
              <a:gd name="connsiteX461" fmla="*/ 262053 w 736968"/>
              <a:gd name="connsiteY461" fmla="*/ 273985 h 614713"/>
              <a:gd name="connsiteX462" fmla="*/ 263512 w 736968"/>
              <a:gd name="connsiteY462" fmla="*/ 271020 h 614713"/>
              <a:gd name="connsiteX463" fmla="*/ 262663 w 736968"/>
              <a:gd name="connsiteY463" fmla="*/ 262048 h 614713"/>
              <a:gd name="connsiteX464" fmla="*/ 244110 w 736968"/>
              <a:gd name="connsiteY464" fmla="*/ 262048 h 614713"/>
              <a:gd name="connsiteX465" fmla="*/ 243535 w 736968"/>
              <a:gd name="connsiteY465" fmla="*/ 270729 h 614713"/>
              <a:gd name="connsiteX466" fmla="*/ 238208 w 736968"/>
              <a:gd name="connsiteY466" fmla="*/ 270909 h 614713"/>
              <a:gd name="connsiteX467" fmla="*/ 234777 w 736968"/>
              <a:gd name="connsiteY467" fmla="*/ 278595 h 614713"/>
              <a:gd name="connsiteX468" fmla="*/ 235910 w 736968"/>
              <a:gd name="connsiteY468" fmla="*/ 284191 h 614713"/>
              <a:gd name="connsiteX469" fmla="*/ 237659 w 736968"/>
              <a:gd name="connsiteY469" fmla="*/ 289392 h 614713"/>
              <a:gd name="connsiteX470" fmla="*/ 244822 w 736968"/>
              <a:gd name="connsiteY470" fmla="*/ 297832 h 614713"/>
              <a:gd name="connsiteX471" fmla="*/ 241280 w 736968"/>
              <a:gd name="connsiteY471" fmla="*/ 298981 h 614713"/>
              <a:gd name="connsiteX472" fmla="*/ 245259 w 736968"/>
              <a:gd name="connsiteY472" fmla="*/ 303505 h 614713"/>
              <a:gd name="connsiteX473" fmla="*/ 246666 w 736968"/>
              <a:gd name="connsiteY473" fmla="*/ 311492 h 614713"/>
              <a:gd name="connsiteX474" fmla="*/ 250182 w 736968"/>
              <a:gd name="connsiteY474" fmla="*/ 322931 h 614713"/>
              <a:gd name="connsiteX475" fmla="*/ 251049 w 736968"/>
              <a:gd name="connsiteY475" fmla="*/ 334568 h 614713"/>
              <a:gd name="connsiteX476" fmla="*/ 255835 w 736968"/>
              <a:gd name="connsiteY476" fmla="*/ 345674 h 614713"/>
              <a:gd name="connsiteX477" fmla="*/ 232668 w 736968"/>
              <a:gd name="connsiteY477" fmla="*/ 279444 h 614713"/>
              <a:gd name="connsiteX478" fmla="*/ 234752 w 736968"/>
              <a:gd name="connsiteY478" fmla="*/ 267901 h 614713"/>
              <a:gd name="connsiteX479" fmla="*/ 239855 w 736968"/>
              <a:gd name="connsiteY479" fmla="*/ 262048 h 614713"/>
              <a:gd name="connsiteX480" fmla="*/ 223344 w 736968"/>
              <a:gd name="connsiteY480" fmla="*/ 262048 h 614713"/>
              <a:gd name="connsiteX481" fmla="*/ 226534 w 736968"/>
              <a:gd name="connsiteY481" fmla="*/ 287455 h 614713"/>
              <a:gd name="connsiteX482" fmla="*/ 232668 w 736968"/>
              <a:gd name="connsiteY482" fmla="*/ 279444 h 614713"/>
              <a:gd name="connsiteX483" fmla="*/ 222306 w 736968"/>
              <a:gd name="connsiteY483" fmla="*/ 385519 h 614713"/>
              <a:gd name="connsiteX484" fmla="*/ 221912 w 736968"/>
              <a:gd name="connsiteY484" fmla="*/ 385691 h 614713"/>
              <a:gd name="connsiteX485" fmla="*/ 226501 w 736968"/>
              <a:gd name="connsiteY485" fmla="*/ 390720 h 614713"/>
              <a:gd name="connsiteX486" fmla="*/ 229649 w 736968"/>
              <a:gd name="connsiteY486" fmla="*/ 387576 h 614713"/>
              <a:gd name="connsiteX487" fmla="*/ 222306 w 736968"/>
              <a:gd name="connsiteY487" fmla="*/ 385519 h 614713"/>
              <a:gd name="connsiteX488" fmla="*/ 289835 w 736968"/>
              <a:gd name="connsiteY488" fmla="*/ 185690 h 614713"/>
              <a:gd name="connsiteX489" fmla="*/ 262045 w 736968"/>
              <a:gd name="connsiteY489" fmla="*/ 157926 h 614713"/>
              <a:gd name="connsiteX490" fmla="*/ 223352 w 736968"/>
              <a:gd name="connsiteY490" fmla="*/ 251080 h 614713"/>
              <a:gd name="connsiteX491" fmla="*/ 242823 w 736968"/>
              <a:gd name="connsiteY491" fmla="*/ 251080 h 614713"/>
              <a:gd name="connsiteX492" fmla="*/ 246066 w 736968"/>
              <a:gd name="connsiteY492" fmla="*/ 238792 h 614713"/>
              <a:gd name="connsiteX493" fmla="*/ 250440 w 736968"/>
              <a:gd name="connsiteY493" fmla="*/ 230609 h 614713"/>
              <a:gd name="connsiteX494" fmla="*/ 256504 w 736968"/>
              <a:gd name="connsiteY494" fmla="*/ 225690 h 614713"/>
              <a:gd name="connsiteX495" fmla="*/ 268452 w 736968"/>
              <a:gd name="connsiteY495" fmla="*/ 220498 h 614713"/>
              <a:gd name="connsiteX496" fmla="*/ 278788 w 736968"/>
              <a:gd name="connsiteY496" fmla="*/ 215467 h 614713"/>
              <a:gd name="connsiteX497" fmla="*/ 263623 w 736968"/>
              <a:gd name="connsiteY497" fmla="*/ 218518 h 614713"/>
              <a:gd name="connsiteX498" fmla="*/ 270262 w 736968"/>
              <a:gd name="connsiteY498" fmla="*/ 214884 h 614713"/>
              <a:gd name="connsiteX499" fmla="*/ 271488 w 736968"/>
              <a:gd name="connsiteY499" fmla="*/ 214054 h 614713"/>
              <a:gd name="connsiteX500" fmla="*/ 289835 w 736968"/>
              <a:gd name="connsiteY500" fmla="*/ 185690 h 614713"/>
              <a:gd name="connsiteX501" fmla="*/ 284826 w 736968"/>
              <a:gd name="connsiteY501" fmla="*/ 211672 h 614713"/>
              <a:gd name="connsiteX502" fmla="*/ 285975 w 736968"/>
              <a:gd name="connsiteY502" fmla="*/ 211106 h 614713"/>
              <a:gd name="connsiteX503" fmla="*/ 299682 w 736968"/>
              <a:gd name="connsiteY503" fmla="*/ 210060 h 614713"/>
              <a:gd name="connsiteX504" fmla="*/ 309520 w 736968"/>
              <a:gd name="connsiteY504" fmla="*/ 216907 h 614713"/>
              <a:gd name="connsiteX505" fmla="*/ 314847 w 736968"/>
              <a:gd name="connsiteY505" fmla="*/ 215733 h 614713"/>
              <a:gd name="connsiteX506" fmla="*/ 319333 w 736968"/>
              <a:gd name="connsiteY506" fmla="*/ 217524 h 614713"/>
              <a:gd name="connsiteX507" fmla="*/ 321829 w 736968"/>
              <a:gd name="connsiteY507" fmla="*/ 217652 h 614713"/>
              <a:gd name="connsiteX508" fmla="*/ 297606 w 736968"/>
              <a:gd name="connsiteY508" fmla="*/ 193462 h 614713"/>
              <a:gd name="connsiteX509" fmla="*/ 284826 w 736968"/>
              <a:gd name="connsiteY509" fmla="*/ 211672 h 614713"/>
              <a:gd name="connsiteX510" fmla="*/ 257550 w 736968"/>
              <a:gd name="connsiteY510" fmla="*/ 241568 h 614713"/>
              <a:gd name="connsiteX511" fmla="*/ 249694 w 736968"/>
              <a:gd name="connsiteY511" fmla="*/ 245202 h 614713"/>
              <a:gd name="connsiteX512" fmla="*/ 248604 w 736968"/>
              <a:gd name="connsiteY512" fmla="*/ 251080 h 614713"/>
              <a:gd name="connsiteX513" fmla="*/ 262663 w 736968"/>
              <a:gd name="connsiteY513" fmla="*/ 251080 h 614713"/>
              <a:gd name="connsiteX514" fmla="*/ 263366 w 736968"/>
              <a:gd name="connsiteY514" fmla="*/ 243196 h 614713"/>
              <a:gd name="connsiteX515" fmla="*/ 257550 w 736968"/>
              <a:gd name="connsiteY515" fmla="*/ 241568 h 614713"/>
              <a:gd name="connsiteX516" fmla="*/ 297615 w 736968"/>
              <a:gd name="connsiteY516" fmla="*/ 319675 h 614713"/>
              <a:gd name="connsiteX517" fmla="*/ 325448 w 736968"/>
              <a:gd name="connsiteY517" fmla="*/ 291860 h 614713"/>
              <a:gd name="connsiteX518" fmla="*/ 319469 w 736968"/>
              <a:gd name="connsiteY518" fmla="*/ 282948 h 614713"/>
              <a:gd name="connsiteX519" fmla="*/ 319461 w 736968"/>
              <a:gd name="connsiteY519" fmla="*/ 282965 h 614713"/>
              <a:gd name="connsiteX520" fmla="*/ 318432 w 736968"/>
              <a:gd name="connsiteY520" fmla="*/ 284474 h 614713"/>
              <a:gd name="connsiteX521" fmla="*/ 316880 w 736968"/>
              <a:gd name="connsiteY521" fmla="*/ 291629 h 614713"/>
              <a:gd name="connsiteX522" fmla="*/ 306801 w 736968"/>
              <a:gd name="connsiteY522" fmla="*/ 285965 h 614713"/>
              <a:gd name="connsiteX523" fmla="*/ 303147 w 736968"/>
              <a:gd name="connsiteY523" fmla="*/ 288792 h 614713"/>
              <a:gd name="connsiteX524" fmla="*/ 302135 w 736968"/>
              <a:gd name="connsiteY524" fmla="*/ 291946 h 614713"/>
              <a:gd name="connsiteX525" fmla="*/ 298627 w 736968"/>
              <a:gd name="connsiteY525" fmla="*/ 288158 h 614713"/>
              <a:gd name="connsiteX526" fmla="*/ 296946 w 736968"/>
              <a:gd name="connsiteY526" fmla="*/ 284336 h 614713"/>
              <a:gd name="connsiteX527" fmla="*/ 291010 w 736968"/>
              <a:gd name="connsiteY527" fmla="*/ 282400 h 614713"/>
              <a:gd name="connsiteX528" fmla="*/ 286104 w 736968"/>
              <a:gd name="connsiteY528" fmla="*/ 278758 h 614713"/>
              <a:gd name="connsiteX529" fmla="*/ 281018 w 736968"/>
              <a:gd name="connsiteY529" fmla="*/ 278381 h 614713"/>
              <a:gd name="connsiteX530" fmla="*/ 277038 w 736968"/>
              <a:gd name="connsiteY530" fmla="*/ 276573 h 614713"/>
              <a:gd name="connsiteX531" fmla="*/ 275254 w 736968"/>
              <a:gd name="connsiteY531" fmla="*/ 274705 h 614713"/>
              <a:gd name="connsiteX532" fmla="*/ 297615 w 736968"/>
              <a:gd name="connsiteY532" fmla="*/ 319675 h 614713"/>
              <a:gd name="connsiteX533" fmla="*/ 325474 w 736968"/>
              <a:gd name="connsiteY533" fmla="*/ 271646 h 614713"/>
              <a:gd name="connsiteX534" fmla="*/ 325526 w 736968"/>
              <a:gd name="connsiteY534" fmla="*/ 270909 h 614713"/>
              <a:gd name="connsiteX535" fmla="*/ 325543 w 736968"/>
              <a:gd name="connsiteY535" fmla="*/ 270712 h 614713"/>
              <a:gd name="connsiteX536" fmla="*/ 325602 w 736968"/>
              <a:gd name="connsiteY536" fmla="*/ 270146 h 614713"/>
              <a:gd name="connsiteX537" fmla="*/ 325637 w 736968"/>
              <a:gd name="connsiteY537" fmla="*/ 269906 h 614713"/>
              <a:gd name="connsiteX538" fmla="*/ 325688 w 736968"/>
              <a:gd name="connsiteY538" fmla="*/ 269546 h 614713"/>
              <a:gd name="connsiteX539" fmla="*/ 325723 w 736968"/>
              <a:gd name="connsiteY539" fmla="*/ 269349 h 614713"/>
              <a:gd name="connsiteX540" fmla="*/ 325757 w 736968"/>
              <a:gd name="connsiteY540" fmla="*/ 269135 h 614713"/>
              <a:gd name="connsiteX541" fmla="*/ 325911 w 736968"/>
              <a:gd name="connsiteY541" fmla="*/ 268389 h 614713"/>
              <a:gd name="connsiteX542" fmla="*/ 325911 w 736968"/>
              <a:gd name="connsiteY542" fmla="*/ 268372 h 614713"/>
              <a:gd name="connsiteX543" fmla="*/ 326092 w 736968"/>
              <a:gd name="connsiteY543" fmla="*/ 267695 h 614713"/>
              <a:gd name="connsiteX544" fmla="*/ 326152 w 736968"/>
              <a:gd name="connsiteY544" fmla="*/ 267490 h 614713"/>
              <a:gd name="connsiteX545" fmla="*/ 326306 w 736968"/>
              <a:gd name="connsiteY545" fmla="*/ 267044 h 614713"/>
              <a:gd name="connsiteX546" fmla="*/ 326383 w 736968"/>
              <a:gd name="connsiteY546" fmla="*/ 266838 h 614713"/>
              <a:gd name="connsiteX547" fmla="*/ 326563 w 736968"/>
              <a:gd name="connsiteY547" fmla="*/ 266453 h 614713"/>
              <a:gd name="connsiteX548" fmla="*/ 326641 w 736968"/>
              <a:gd name="connsiteY548" fmla="*/ 266290 h 614713"/>
              <a:gd name="connsiteX549" fmla="*/ 326932 w 736968"/>
              <a:gd name="connsiteY549" fmla="*/ 265845 h 614713"/>
              <a:gd name="connsiteX550" fmla="*/ 328339 w 736968"/>
              <a:gd name="connsiteY550" fmla="*/ 265382 h 614713"/>
              <a:gd name="connsiteX551" fmla="*/ 331735 w 736968"/>
              <a:gd name="connsiteY551" fmla="*/ 266213 h 614713"/>
              <a:gd name="connsiteX552" fmla="*/ 334163 w 736968"/>
              <a:gd name="connsiteY552" fmla="*/ 265064 h 614713"/>
              <a:gd name="connsiteX553" fmla="*/ 335029 w 736968"/>
              <a:gd name="connsiteY553" fmla="*/ 263668 h 614713"/>
              <a:gd name="connsiteX554" fmla="*/ 335415 w 736968"/>
              <a:gd name="connsiteY554" fmla="*/ 262331 h 614713"/>
              <a:gd name="connsiteX555" fmla="*/ 335321 w 736968"/>
              <a:gd name="connsiteY555" fmla="*/ 261825 h 614713"/>
              <a:gd name="connsiteX556" fmla="*/ 333433 w 736968"/>
              <a:gd name="connsiteY556" fmla="*/ 261654 h 614713"/>
              <a:gd name="connsiteX557" fmla="*/ 332748 w 736968"/>
              <a:gd name="connsiteY557" fmla="*/ 261869 h 614713"/>
              <a:gd name="connsiteX558" fmla="*/ 331392 w 736968"/>
              <a:gd name="connsiteY558" fmla="*/ 262100 h 614713"/>
              <a:gd name="connsiteX559" fmla="*/ 330758 w 736968"/>
              <a:gd name="connsiteY559" fmla="*/ 262065 h 614713"/>
              <a:gd name="connsiteX560" fmla="*/ 329188 w 736968"/>
              <a:gd name="connsiteY560" fmla="*/ 261148 h 614713"/>
              <a:gd name="connsiteX561" fmla="*/ 328836 w 736968"/>
              <a:gd name="connsiteY561" fmla="*/ 260488 h 614713"/>
              <a:gd name="connsiteX562" fmla="*/ 328373 w 736968"/>
              <a:gd name="connsiteY562" fmla="*/ 259631 h 614713"/>
              <a:gd name="connsiteX563" fmla="*/ 325594 w 736968"/>
              <a:gd name="connsiteY563" fmla="*/ 257481 h 614713"/>
              <a:gd name="connsiteX564" fmla="*/ 323999 w 736968"/>
              <a:gd name="connsiteY564" fmla="*/ 256376 h 614713"/>
              <a:gd name="connsiteX565" fmla="*/ 323244 w 736968"/>
              <a:gd name="connsiteY565" fmla="*/ 255622 h 614713"/>
              <a:gd name="connsiteX566" fmla="*/ 322661 w 736968"/>
              <a:gd name="connsiteY566" fmla="*/ 254979 h 614713"/>
              <a:gd name="connsiteX567" fmla="*/ 322429 w 736968"/>
              <a:gd name="connsiteY567" fmla="*/ 254765 h 614713"/>
              <a:gd name="connsiteX568" fmla="*/ 322043 w 736968"/>
              <a:gd name="connsiteY568" fmla="*/ 254396 h 614713"/>
              <a:gd name="connsiteX569" fmla="*/ 321751 w 736968"/>
              <a:gd name="connsiteY569" fmla="*/ 254148 h 614713"/>
              <a:gd name="connsiteX570" fmla="*/ 321417 w 736968"/>
              <a:gd name="connsiteY570" fmla="*/ 253882 h 614713"/>
              <a:gd name="connsiteX571" fmla="*/ 321065 w 736968"/>
              <a:gd name="connsiteY571" fmla="*/ 253625 h 614713"/>
              <a:gd name="connsiteX572" fmla="*/ 320765 w 736968"/>
              <a:gd name="connsiteY572" fmla="*/ 253436 h 614713"/>
              <a:gd name="connsiteX573" fmla="*/ 320370 w 736968"/>
              <a:gd name="connsiteY573" fmla="*/ 253205 h 614713"/>
              <a:gd name="connsiteX574" fmla="*/ 320113 w 736968"/>
              <a:gd name="connsiteY574" fmla="*/ 253077 h 614713"/>
              <a:gd name="connsiteX575" fmla="*/ 319667 w 736968"/>
              <a:gd name="connsiteY575" fmla="*/ 252880 h 614713"/>
              <a:gd name="connsiteX576" fmla="*/ 319461 w 736968"/>
              <a:gd name="connsiteY576" fmla="*/ 252811 h 614713"/>
              <a:gd name="connsiteX577" fmla="*/ 318947 w 736968"/>
              <a:gd name="connsiteY577" fmla="*/ 252665 h 614713"/>
              <a:gd name="connsiteX578" fmla="*/ 318843 w 736968"/>
              <a:gd name="connsiteY578" fmla="*/ 252648 h 614713"/>
              <a:gd name="connsiteX579" fmla="*/ 314829 w 736968"/>
              <a:gd name="connsiteY579" fmla="*/ 254028 h 614713"/>
              <a:gd name="connsiteX580" fmla="*/ 314778 w 736968"/>
              <a:gd name="connsiteY580" fmla="*/ 254071 h 614713"/>
              <a:gd name="connsiteX581" fmla="*/ 314152 w 736968"/>
              <a:gd name="connsiteY581" fmla="*/ 254765 h 614713"/>
              <a:gd name="connsiteX582" fmla="*/ 314083 w 736968"/>
              <a:gd name="connsiteY582" fmla="*/ 254842 h 614713"/>
              <a:gd name="connsiteX583" fmla="*/ 313466 w 736968"/>
              <a:gd name="connsiteY583" fmla="*/ 255699 h 614713"/>
              <a:gd name="connsiteX584" fmla="*/ 313414 w 736968"/>
              <a:gd name="connsiteY584" fmla="*/ 255776 h 614713"/>
              <a:gd name="connsiteX585" fmla="*/ 312797 w 736968"/>
              <a:gd name="connsiteY585" fmla="*/ 256830 h 614713"/>
              <a:gd name="connsiteX586" fmla="*/ 311562 w 736968"/>
              <a:gd name="connsiteY586" fmla="*/ 259546 h 614713"/>
              <a:gd name="connsiteX587" fmla="*/ 305283 w 736968"/>
              <a:gd name="connsiteY587" fmla="*/ 268313 h 614713"/>
              <a:gd name="connsiteX588" fmla="*/ 307556 w 736968"/>
              <a:gd name="connsiteY588" fmla="*/ 269006 h 614713"/>
              <a:gd name="connsiteX589" fmla="*/ 309288 w 736968"/>
              <a:gd name="connsiteY589" fmla="*/ 269075 h 614713"/>
              <a:gd name="connsiteX590" fmla="*/ 311253 w 736968"/>
              <a:gd name="connsiteY590" fmla="*/ 269015 h 614713"/>
              <a:gd name="connsiteX591" fmla="*/ 313285 w 736968"/>
              <a:gd name="connsiteY591" fmla="*/ 268835 h 614713"/>
              <a:gd name="connsiteX592" fmla="*/ 314264 w 736968"/>
              <a:gd name="connsiteY592" fmla="*/ 268690 h 614713"/>
              <a:gd name="connsiteX593" fmla="*/ 314829 w 736968"/>
              <a:gd name="connsiteY593" fmla="*/ 268595 h 614713"/>
              <a:gd name="connsiteX594" fmla="*/ 315370 w 736968"/>
              <a:gd name="connsiteY594" fmla="*/ 268484 h 614713"/>
              <a:gd name="connsiteX595" fmla="*/ 315841 w 736968"/>
              <a:gd name="connsiteY595" fmla="*/ 268381 h 614713"/>
              <a:gd name="connsiteX596" fmla="*/ 316425 w 736968"/>
              <a:gd name="connsiteY596" fmla="*/ 268218 h 614713"/>
              <a:gd name="connsiteX597" fmla="*/ 316768 w 736968"/>
              <a:gd name="connsiteY597" fmla="*/ 268115 h 614713"/>
              <a:gd name="connsiteX598" fmla="*/ 317583 w 736968"/>
              <a:gd name="connsiteY598" fmla="*/ 267806 h 614713"/>
              <a:gd name="connsiteX599" fmla="*/ 318878 w 736968"/>
              <a:gd name="connsiteY599" fmla="*/ 267292 h 614713"/>
              <a:gd name="connsiteX600" fmla="*/ 318921 w 736968"/>
              <a:gd name="connsiteY600" fmla="*/ 267284 h 614713"/>
              <a:gd name="connsiteX601" fmla="*/ 320139 w 736968"/>
              <a:gd name="connsiteY601" fmla="*/ 266976 h 614713"/>
              <a:gd name="connsiteX602" fmla="*/ 322335 w 736968"/>
              <a:gd name="connsiteY602" fmla="*/ 267044 h 614713"/>
              <a:gd name="connsiteX603" fmla="*/ 324316 w 736968"/>
              <a:gd name="connsiteY603" fmla="*/ 268509 h 614713"/>
              <a:gd name="connsiteX604" fmla="*/ 325474 w 736968"/>
              <a:gd name="connsiteY604" fmla="*/ 271646 h 614713"/>
              <a:gd name="connsiteX605" fmla="*/ 363051 w 736968"/>
              <a:gd name="connsiteY605" fmla="*/ 150797 h 614713"/>
              <a:gd name="connsiteX606" fmla="*/ 363051 w 736968"/>
              <a:gd name="connsiteY606" fmla="*/ 111517 h 614713"/>
              <a:gd name="connsiteX607" fmla="*/ 269798 w 736968"/>
              <a:gd name="connsiteY607" fmla="*/ 150172 h 614713"/>
              <a:gd name="connsiteX608" fmla="*/ 297598 w 736968"/>
              <a:gd name="connsiteY608" fmla="*/ 177935 h 614713"/>
              <a:gd name="connsiteX609" fmla="*/ 363051 w 736968"/>
              <a:gd name="connsiteY609" fmla="*/ 150797 h 614713"/>
              <a:gd name="connsiteX610" fmla="*/ 363051 w 736968"/>
              <a:gd name="connsiteY610" fmla="*/ 100540 h 614713"/>
              <a:gd name="connsiteX611" fmla="*/ 363051 w 736968"/>
              <a:gd name="connsiteY611" fmla="*/ 61260 h 614713"/>
              <a:gd name="connsiteX612" fmla="*/ 234255 w 736968"/>
              <a:gd name="connsiteY612" fmla="*/ 114662 h 614713"/>
              <a:gd name="connsiteX613" fmla="*/ 262045 w 736968"/>
              <a:gd name="connsiteY613" fmla="*/ 142416 h 614713"/>
              <a:gd name="connsiteX614" fmla="*/ 363051 w 736968"/>
              <a:gd name="connsiteY614" fmla="*/ 100540 h 614713"/>
              <a:gd name="connsiteX615" fmla="*/ 226492 w 736968"/>
              <a:gd name="connsiteY615" fmla="*/ 122408 h 614713"/>
              <a:gd name="connsiteX616" fmla="*/ 173055 w 736968"/>
              <a:gd name="connsiteY616" fmla="*/ 251080 h 614713"/>
              <a:gd name="connsiteX617" fmla="*/ 212365 w 736968"/>
              <a:gd name="connsiteY617" fmla="*/ 251080 h 614713"/>
              <a:gd name="connsiteX618" fmla="*/ 254282 w 736968"/>
              <a:gd name="connsiteY618" fmla="*/ 150172 h 614713"/>
              <a:gd name="connsiteX619" fmla="*/ 226492 w 736968"/>
              <a:gd name="connsiteY619" fmla="*/ 122408 h 614713"/>
              <a:gd name="connsiteX620" fmla="*/ 173055 w 736968"/>
              <a:gd name="connsiteY620" fmla="*/ 262048 h 614713"/>
              <a:gd name="connsiteX621" fmla="*/ 183683 w 736968"/>
              <a:gd name="connsiteY621" fmla="*/ 320369 h 614713"/>
              <a:gd name="connsiteX622" fmla="*/ 184360 w 736968"/>
              <a:gd name="connsiteY622" fmla="*/ 320335 h 614713"/>
              <a:gd name="connsiteX623" fmla="*/ 196197 w 736968"/>
              <a:gd name="connsiteY623" fmla="*/ 318338 h 614713"/>
              <a:gd name="connsiteX624" fmla="*/ 198916 w 736968"/>
              <a:gd name="connsiteY624" fmla="*/ 300241 h 614713"/>
              <a:gd name="connsiteX625" fmla="*/ 211636 w 736968"/>
              <a:gd name="connsiteY625" fmla="*/ 281603 h 614713"/>
              <a:gd name="connsiteX626" fmla="*/ 214552 w 736968"/>
              <a:gd name="connsiteY626" fmla="*/ 283248 h 614713"/>
              <a:gd name="connsiteX627" fmla="*/ 212373 w 736968"/>
              <a:gd name="connsiteY627" fmla="*/ 262048 h 614713"/>
              <a:gd name="connsiteX628" fmla="*/ 173055 w 736968"/>
              <a:gd name="connsiteY628" fmla="*/ 262048 h 614713"/>
              <a:gd name="connsiteX629" fmla="*/ 363051 w 736968"/>
              <a:gd name="connsiteY629" fmla="*/ 462837 h 614713"/>
              <a:gd name="connsiteX630" fmla="*/ 226492 w 736968"/>
              <a:gd name="connsiteY630" fmla="*/ 406230 h 614713"/>
              <a:gd name="connsiteX631" fmla="*/ 198590 w 736968"/>
              <a:gd name="connsiteY631" fmla="*/ 434105 h 614713"/>
              <a:gd name="connsiteX632" fmla="*/ 363051 w 736968"/>
              <a:gd name="connsiteY632" fmla="*/ 502101 h 614713"/>
              <a:gd name="connsiteX633" fmla="*/ 363051 w 736968"/>
              <a:gd name="connsiteY633" fmla="*/ 462837 h 614713"/>
              <a:gd name="connsiteX634" fmla="*/ 363051 w 736968"/>
              <a:gd name="connsiteY634" fmla="*/ 412597 h 614713"/>
              <a:gd name="connsiteX635" fmla="*/ 268735 w 736968"/>
              <a:gd name="connsiteY635" fmla="*/ 376718 h 614713"/>
              <a:gd name="connsiteX636" fmla="*/ 270262 w 736968"/>
              <a:gd name="connsiteY636" fmla="*/ 378827 h 614713"/>
              <a:gd name="connsiteX637" fmla="*/ 274362 w 736968"/>
              <a:gd name="connsiteY637" fmla="*/ 390823 h 614713"/>
              <a:gd name="connsiteX638" fmla="*/ 262431 w 736968"/>
              <a:gd name="connsiteY638" fmla="*/ 391457 h 614713"/>
              <a:gd name="connsiteX639" fmla="*/ 251161 w 736968"/>
              <a:gd name="connsiteY639" fmla="*/ 397002 h 614713"/>
              <a:gd name="connsiteX640" fmla="*/ 241845 w 736968"/>
              <a:gd name="connsiteY640" fmla="*/ 395947 h 614713"/>
              <a:gd name="connsiteX641" fmla="*/ 238680 w 736968"/>
              <a:gd name="connsiteY641" fmla="*/ 394054 h 614713"/>
              <a:gd name="connsiteX642" fmla="*/ 234255 w 736968"/>
              <a:gd name="connsiteY642" fmla="*/ 398475 h 614713"/>
              <a:gd name="connsiteX643" fmla="*/ 363051 w 736968"/>
              <a:gd name="connsiteY643" fmla="*/ 451869 h 614713"/>
              <a:gd name="connsiteX644" fmla="*/ 363051 w 736968"/>
              <a:gd name="connsiteY644" fmla="*/ 412597 h 614713"/>
              <a:gd name="connsiteX645" fmla="*/ 363051 w 736968"/>
              <a:gd name="connsiteY645" fmla="*/ 398792 h 614713"/>
              <a:gd name="connsiteX646" fmla="*/ 347174 w 736968"/>
              <a:gd name="connsiteY646" fmla="*/ 397704 h 614713"/>
              <a:gd name="connsiteX647" fmla="*/ 337576 w 736968"/>
              <a:gd name="connsiteY647" fmla="*/ 389838 h 614713"/>
              <a:gd name="connsiteX648" fmla="*/ 331204 w 736968"/>
              <a:gd name="connsiteY648" fmla="*/ 379289 h 614713"/>
              <a:gd name="connsiteX649" fmla="*/ 335346 w 736968"/>
              <a:gd name="connsiteY649" fmla="*/ 369718 h 614713"/>
              <a:gd name="connsiteX650" fmla="*/ 343238 w 736968"/>
              <a:gd name="connsiteY650" fmla="*/ 359409 h 614713"/>
              <a:gd name="connsiteX651" fmla="*/ 297598 w 736968"/>
              <a:gd name="connsiteY651" fmla="*/ 335193 h 614713"/>
              <a:gd name="connsiteX652" fmla="*/ 269747 w 736968"/>
              <a:gd name="connsiteY652" fmla="*/ 363017 h 614713"/>
              <a:gd name="connsiteX653" fmla="*/ 363051 w 736968"/>
              <a:gd name="connsiteY653" fmla="*/ 401603 h 614713"/>
              <a:gd name="connsiteX654" fmla="*/ 363051 w 736968"/>
              <a:gd name="connsiteY654" fmla="*/ 398792 h 614713"/>
              <a:gd name="connsiteX655" fmla="*/ 371551 w 736968"/>
              <a:gd name="connsiteY655" fmla="*/ 346307 h 614713"/>
              <a:gd name="connsiteX656" fmla="*/ 383954 w 736968"/>
              <a:gd name="connsiteY656" fmla="*/ 344020 h 614713"/>
              <a:gd name="connsiteX657" fmla="*/ 386235 w 736968"/>
              <a:gd name="connsiteY657" fmla="*/ 349726 h 614713"/>
              <a:gd name="connsiteX658" fmla="*/ 402078 w 736968"/>
              <a:gd name="connsiteY658" fmla="*/ 349341 h 614713"/>
              <a:gd name="connsiteX659" fmla="*/ 405526 w 736968"/>
              <a:gd name="connsiteY659" fmla="*/ 345528 h 614713"/>
              <a:gd name="connsiteX660" fmla="*/ 418409 w 736968"/>
              <a:gd name="connsiteY660" fmla="*/ 341466 h 614713"/>
              <a:gd name="connsiteX661" fmla="*/ 423864 w 736968"/>
              <a:gd name="connsiteY661" fmla="*/ 338227 h 614713"/>
              <a:gd name="connsiteX662" fmla="*/ 420253 w 736968"/>
              <a:gd name="connsiteY662" fmla="*/ 329855 h 614713"/>
              <a:gd name="connsiteX663" fmla="*/ 413957 w 736968"/>
              <a:gd name="connsiteY663" fmla="*/ 334123 h 614713"/>
              <a:gd name="connsiteX664" fmla="*/ 407173 w 736968"/>
              <a:gd name="connsiteY664" fmla="*/ 333505 h 614713"/>
              <a:gd name="connsiteX665" fmla="*/ 409729 w 736968"/>
              <a:gd name="connsiteY665" fmla="*/ 327550 h 614713"/>
              <a:gd name="connsiteX666" fmla="*/ 416694 w 736968"/>
              <a:gd name="connsiteY666" fmla="*/ 322460 h 614713"/>
              <a:gd name="connsiteX667" fmla="*/ 422543 w 736968"/>
              <a:gd name="connsiteY667" fmla="*/ 317421 h 614713"/>
              <a:gd name="connsiteX668" fmla="*/ 414369 w 736968"/>
              <a:gd name="connsiteY668" fmla="*/ 316419 h 614713"/>
              <a:gd name="connsiteX669" fmla="*/ 413579 w 736968"/>
              <a:gd name="connsiteY669" fmla="*/ 312948 h 614713"/>
              <a:gd name="connsiteX670" fmla="*/ 412345 w 736968"/>
              <a:gd name="connsiteY670" fmla="*/ 317396 h 614713"/>
              <a:gd name="connsiteX671" fmla="*/ 408194 w 736968"/>
              <a:gd name="connsiteY671" fmla="*/ 318955 h 614713"/>
              <a:gd name="connsiteX672" fmla="*/ 405783 w 736968"/>
              <a:gd name="connsiteY672" fmla="*/ 326462 h 614713"/>
              <a:gd name="connsiteX673" fmla="*/ 406916 w 736968"/>
              <a:gd name="connsiteY673" fmla="*/ 329923 h 614713"/>
              <a:gd name="connsiteX674" fmla="*/ 402918 w 736968"/>
              <a:gd name="connsiteY674" fmla="*/ 331783 h 614713"/>
              <a:gd name="connsiteX675" fmla="*/ 402918 w 736968"/>
              <a:gd name="connsiteY675" fmla="*/ 335956 h 614713"/>
              <a:gd name="connsiteX676" fmla="*/ 401340 w 736968"/>
              <a:gd name="connsiteY676" fmla="*/ 337858 h 614713"/>
              <a:gd name="connsiteX677" fmla="*/ 395920 w 736968"/>
              <a:gd name="connsiteY677" fmla="*/ 334191 h 614713"/>
              <a:gd name="connsiteX678" fmla="*/ 387496 w 736968"/>
              <a:gd name="connsiteY678" fmla="*/ 329949 h 614713"/>
              <a:gd name="connsiteX679" fmla="*/ 390095 w 736968"/>
              <a:gd name="connsiteY679" fmla="*/ 334328 h 614713"/>
              <a:gd name="connsiteX680" fmla="*/ 393106 w 736968"/>
              <a:gd name="connsiteY680" fmla="*/ 338749 h 614713"/>
              <a:gd name="connsiteX681" fmla="*/ 386844 w 736968"/>
              <a:gd name="connsiteY681" fmla="*/ 335528 h 614713"/>
              <a:gd name="connsiteX682" fmla="*/ 380471 w 736968"/>
              <a:gd name="connsiteY682" fmla="*/ 332794 h 614713"/>
              <a:gd name="connsiteX683" fmla="*/ 375685 w 736968"/>
              <a:gd name="connsiteY683" fmla="*/ 334756 h 614713"/>
              <a:gd name="connsiteX684" fmla="*/ 371088 w 736968"/>
              <a:gd name="connsiteY684" fmla="*/ 338081 h 614713"/>
              <a:gd name="connsiteX685" fmla="*/ 366216 w 736968"/>
              <a:gd name="connsiteY685" fmla="*/ 344885 h 614713"/>
              <a:gd name="connsiteX686" fmla="*/ 355083 w 736968"/>
              <a:gd name="connsiteY686" fmla="*/ 341612 h 614713"/>
              <a:gd name="connsiteX687" fmla="*/ 357768 w 736968"/>
              <a:gd name="connsiteY687" fmla="*/ 333788 h 614713"/>
              <a:gd name="connsiteX688" fmla="*/ 365453 w 736968"/>
              <a:gd name="connsiteY688" fmla="*/ 334808 h 614713"/>
              <a:gd name="connsiteX689" fmla="*/ 365847 w 736968"/>
              <a:gd name="connsiteY689" fmla="*/ 328758 h 614713"/>
              <a:gd name="connsiteX690" fmla="*/ 363368 w 736968"/>
              <a:gd name="connsiteY690" fmla="*/ 326479 h 614713"/>
              <a:gd name="connsiteX691" fmla="*/ 369338 w 736968"/>
              <a:gd name="connsiteY691" fmla="*/ 323994 h 614713"/>
              <a:gd name="connsiteX692" fmla="*/ 374502 w 736968"/>
              <a:gd name="connsiteY692" fmla="*/ 318295 h 614713"/>
              <a:gd name="connsiteX693" fmla="*/ 377924 w 736968"/>
              <a:gd name="connsiteY693" fmla="*/ 316444 h 614713"/>
              <a:gd name="connsiteX694" fmla="*/ 376586 w 736968"/>
              <a:gd name="connsiteY694" fmla="*/ 312391 h 614713"/>
              <a:gd name="connsiteX695" fmla="*/ 378139 w 736968"/>
              <a:gd name="connsiteY695" fmla="*/ 310292 h 614713"/>
              <a:gd name="connsiteX696" fmla="*/ 379614 w 736968"/>
              <a:gd name="connsiteY696" fmla="*/ 313771 h 614713"/>
              <a:gd name="connsiteX697" fmla="*/ 381407 w 736968"/>
              <a:gd name="connsiteY697" fmla="*/ 315245 h 614713"/>
              <a:gd name="connsiteX698" fmla="*/ 388680 w 736968"/>
              <a:gd name="connsiteY698" fmla="*/ 312554 h 614713"/>
              <a:gd name="connsiteX699" fmla="*/ 388818 w 736968"/>
              <a:gd name="connsiteY699" fmla="*/ 307198 h 614713"/>
              <a:gd name="connsiteX700" fmla="*/ 390619 w 736968"/>
              <a:gd name="connsiteY700" fmla="*/ 306718 h 614713"/>
              <a:gd name="connsiteX701" fmla="*/ 389521 w 736968"/>
              <a:gd name="connsiteY701" fmla="*/ 303822 h 614713"/>
              <a:gd name="connsiteX702" fmla="*/ 393278 w 736968"/>
              <a:gd name="connsiteY702" fmla="*/ 300523 h 614713"/>
              <a:gd name="connsiteX703" fmla="*/ 389092 w 736968"/>
              <a:gd name="connsiteY703" fmla="*/ 302631 h 614713"/>
              <a:gd name="connsiteX704" fmla="*/ 385583 w 736968"/>
              <a:gd name="connsiteY704" fmla="*/ 299066 h 614713"/>
              <a:gd name="connsiteX705" fmla="*/ 385789 w 736968"/>
              <a:gd name="connsiteY705" fmla="*/ 294002 h 614713"/>
              <a:gd name="connsiteX706" fmla="*/ 383680 w 736968"/>
              <a:gd name="connsiteY706" fmla="*/ 297961 h 614713"/>
              <a:gd name="connsiteX707" fmla="*/ 384031 w 736968"/>
              <a:gd name="connsiteY707" fmla="*/ 303985 h 614713"/>
              <a:gd name="connsiteX708" fmla="*/ 382642 w 736968"/>
              <a:gd name="connsiteY708" fmla="*/ 312425 h 614713"/>
              <a:gd name="connsiteX709" fmla="*/ 378877 w 736968"/>
              <a:gd name="connsiteY709" fmla="*/ 307824 h 614713"/>
              <a:gd name="connsiteX710" fmla="*/ 378388 w 736968"/>
              <a:gd name="connsiteY710" fmla="*/ 307267 h 614713"/>
              <a:gd name="connsiteX711" fmla="*/ 378336 w 736968"/>
              <a:gd name="connsiteY711" fmla="*/ 307241 h 614713"/>
              <a:gd name="connsiteX712" fmla="*/ 378096 w 736968"/>
              <a:gd name="connsiteY712" fmla="*/ 307198 h 614713"/>
              <a:gd name="connsiteX713" fmla="*/ 378087 w 736968"/>
              <a:gd name="connsiteY713" fmla="*/ 307198 h 614713"/>
              <a:gd name="connsiteX714" fmla="*/ 377830 w 736968"/>
              <a:gd name="connsiteY714" fmla="*/ 307327 h 614713"/>
              <a:gd name="connsiteX715" fmla="*/ 377761 w 736968"/>
              <a:gd name="connsiteY715" fmla="*/ 307387 h 614713"/>
              <a:gd name="connsiteX716" fmla="*/ 377478 w 736968"/>
              <a:gd name="connsiteY716" fmla="*/ 307729 h 614713"/>
              <a:gd name="connsiteX717" fmla="*/ 376870 w 736968"/>
              <a:gd name="connsiteY717" fmla="*/ 308749 h 614713"/>
              <a:gd name="connsiteX718" fmla="*/ 376063 w 736968"/>
              <a:gd name="connsiteY718" fmla="*/ 310669 h 614713"/>
              <a:gd name="connsiteX719" fmla="*/ 374665 w 736968"/>
              <a:gd name="connsiteY719" fmla="*/ 311903 h 614713"/>
              <a:gd name="connsiteX720" fmla="*/ 368541 w 736968"/>
              <a:gd name="connsiteY720" fmla="*/ 312262 h 614713"/>
              <a:gd name="connsiteX721" fmla="*/ 366156 w 736968"/>
              <a:gd name="connsiteY721" fmla="*/ 312211 h 614713"/>
              <a:gd name="connsiteX722" fmla="*/ 367297 w 736968"/>
              <a:gd name="connsiteY722" fmla="*/ 315648 h 614713"/>
              <a:gd name="connsiteX723" fmla="*/ 370119 w 736968"/>
              <a:gd name="connsiteY723" fmla="*/ 320883 h 614713"/>
              <a:gd name="connsiteX724" fmla="*/ 362879 w 736968"/>
              <a:gd name="connsiteY724" fmla="*/ 322674 h 614713"/>
              <a:gd name="connsiteX725" fmla="*/ 364303 w 736968"/>
              <a:gd name="connsiteY725" fmla="*/ 317241 h 614713"/>
              <a:gd name="connsiteX726" fmla="*/ 362965 w 736968"/>
              <a:gd name="connsiteY726" fmla="*/ 311980 h 614713"/>
              <a:gd name="connsiteX727" fmla="*/ 333211 w 736968"/>
              <a:gd name="connsiteY727" fmla="*/ 299615 h 614713"/>
              <a:gd name="connsiteX728" fmla="*/ 305369 w 736968"/>
              <a:gd name="connsiteY728" fmla="*/ 327430 h 614713"/>
              <a:gd name="connsiteX729" fmla="*/ 355452 w 736968"/>
              <a:gd name="connsiteY729" fmla="*/ 350609 h 614713"/>
              <a:gd name="connsiteX730" fmla="*/ 361379 w 736968"/>
              <a:gd name="connsiteY730" fmla="*/ 347618 h 614713"/>
              <a:gd name="connsiteX731" fmla="*/ 371552 w 736968"/>
              <a:gd name="connsiteY731" fmla="*/ 346307 h 614713"/>
              <a:gd name="connsiteX732" fmla="*/ 374030 w 736968"/>
              <a:gd name="connsiteY732" fmla="*/ 412589 h 614713"/>
              <a:gd name="connsiteX733" fmla="*/ 374030 w 736968"/>
              <a:gd name="connsiteY733" fmla="*/ 451869 h 614713"/>
              <a:gd name="connsiteX734" fmla="*/ 420176 w 736968"/>
              <a:gd name="connsiteY734" fmla="*/ 445022 h 614713"/>
              <a:gd name="connsiteX735" fmla="*/ 411908 w 736968"/>
              <a:gd name="connsiteY735" fmla="*/ 436890 h 614713"/>
              <a:gd name="connsiteX736" fmla="*/ 407147 w 736968"/>
              <a:gd name="connsiteY736" fmla="*/ 424799 h 614713"/>
              <a:gd name="connsiteX737" fmla="*/ 406066 w 736968"/>
              <a:gd name="connsiteY737" fmla="*/ 417061 h 614713"/>
              <a:gd name="connsiteX738" fmla="*/ 397257 w 736968"/>
              <a:gd name="connsiteY738" fmla="*/ 410009 h 614713"/>
              <a:gd name="connsiteX739" fmla="*/ 374030 w 736968"/>
              <a:gd name="connsiteY739" fmla="*/ 412589 h 614713"/>
              <a:gd name="connsiteX740" fmla="*/ 392901 w 736968"/>
              <a:gd name="connsiteY740" fmla="*/ 399667 h 614713"/>
              <a:gd name="connsiteX741" fmla="*/ 387162 w 736968"/>
              <a:gd name="connsiteY741" fmla="*/ 398672 h 614713"/>
              <a:gd name="connsiteX742" fmla="*/ 374030 w 736968"/>
              <a:gd name="connsiteY742" fmla="*/ 396624 h 614713"/>
              <a:gd name="connsiteX743" fmla="*/ 374030 w 736968"/>
              <a:gd name="connsiteY743" fmla="*/ 401620 h 614713"/>
              <a:gd name="connsiteX744" fmla="*/ 392901 w 736968"/>
              <a:gd name="connsiteY744" fmla="*/ 399667 h 614713"/>
              <a:gd name="connsiteX745" fmla="*/ 538481 w 736968"/>
              <a:gd name="connsiteY745" fmla="*/ 434105 h 614713"/>
              <a:gd name="connsiteX746" fmla="*/ 510579 w 736968"/>
              <a:gd name="connsiteY746" fmla="*/ 406230 h 614713"/>
              <a:gd name="connsiteX747" fmla="*/ 462016 w 736968"/>
              <a:gd name="connsiteY747" fmla="*/ 440532 h 614713"/>
              <a:gd name="connsiteX748" fmla="*/ 443532 w 736968"/>
              <a:gd name="connsiteY748" fmla="*/ 450643 h 614713"/>
              <a:gd name="connsiteX749" fmla="*/ 436215 w 736968"/>
              <a:gd name="connsiteY749" fmla="*/ 453017 h 614713"/>
              <a:gd name="connsiteX750" fmla="*/ 433943 w 736968"/>
              <a:gd name="connsiteY750" fmla="*/ 452298 h 614713"/>
              <a:gd name="connsiteX751" fmla="*/ 374030 w 736968"/>
              <a:gd name="connsiteY751" fmla="*/ 462837 h 614713"/>
              <a:gd name="connsiteX752" fmla="*/ 374030 w 736968"/>
              <a:gd name="connsiteY752" fmla="*/ 502101 h 614713"/>
              <a:gd name="connsiteX753" fmla="*/ 538481 w 736968"/>
              <a:gd name="connsiteY753" fmla="*/ 434105 h 614713"/>
              <a:gd name="connsiteX754" fmla="*/ 483477 w 736968"/>
              <a:gd name="connsiteY754" fmla="*/ 150112 h 614713"/>
              <a:gd name="connsiteX755" fmla="*/ 483159 w 736968"/>
              <a:gd name="connsiteY755" fmla="*/ 150566 h 614713"/>
              <a:gd name="connsiteX756" fmla="*/ 500590 w 736968"/>
              <a:gd name="connsiteY756" fmla="*/ 173205 h 614713"/>
              <a:gd name="connsiteX757" fmla="*/ 502491 w 736968"/>
              <a:gd name="connsiteY757" fmla="*/ 172717 h 614713"/>
              <a:gd name="connsiteX758" fmla="*/ 505158 w 736968"/>
              <a:gd name="connsiteY758" fmla="*/ 176427 h 614713"/>
              <a:gd name="connsiteX759" fmla="*/ 505124 w 736968"/>
              <a:gd name="connsiteY759" fmla="*/ 180840 h 614713"/>
              <a:gd name="connsiteX760" fmla="*/ 508780 w 736968"/>
              <a:gd name="connsiteY760" fmla="*/ 187789 h 614713"/>
              <a:gd name="connsiteX761" fmla="*/ 511549 w 736968"/>
              <a:gd name="connsiteY761" fmla="*/ 190172 h 614713"/>
              <a:gd name="connsiteX762" fmla="*/ 513779 w 736968"/>
              <a:gd name="connsiteY762" fmla="*/ 199041 h 614713"/>
              <a:gd name="connsiteX763" fmla="*/ 518944 w 736968"/>
              <a:gd name="connsiteY763" fmla="*/ 214225 h 614713"/>
              <a:gd name="connsiteX764" fmla="*/ 523487 w 736968"/>
              <a:gd name="connsiteY764" fmla="*/ 216324 h 614713"/>
              <a:gd name="connsiteX765" fmla="*/ 521552 w 736968"/>
              <a:gd name="connsiteY765" fmla="*/ 224928 h 614713"/>
              <a:gd name="connsiteX766" fmla="*/ 524714 w 736968"/>
              <a:gd name="connsiteY766" fmla="*/ 251080 h 614713"/>
              <a:gd name="connsiteX767" fmla="*/ 564026 w 736968"/>
              <a:gd name="connsiteY767" fmla="*/ 251080 h 614713"/>
              <a:gd name="connsiteX768" fmla="*/ 547393 w 736968"/>
              <a:gd name="connsiteY768" fmla="*/ 177396 h 614713"/>
              <a:gd name="connsiteX769" fmla="*/ 544246 w 736968"/>
              <a:gd name="connsiteY769" fmla="*/ 179744 h 614713"/>
              <a:gd name="connsiteX770" fmla="*/ 537273 w 736968"/>
              <a:gd name="connsiteY770" fmla="*/ 176924 h 614713"/>
              <a:gd name="connsiteX771" fmla="*/ 522736 w 736968"/>
              <a:gd name="connsiteY771" fmla="*/ 160866 h 614713"/>
              <a:gd name="connsiteX772" fmla="*/ 514570 w 736968"/>
              <a:gd name="connsiteY772" fmla="*/ 155973 h 614713"/>
              <a:gd name="connsiteX773" fmla="*/ 507185 w 736968"/>
              <a:gd name="connsiteY773" fmla="*/ 150386 h 614713"/>
              <a:gd name="connsiteX774" fmla="*/ 502045 w 736968"/>
              <a:gd name="connsiteY774" fmla="*/ 145176 h 614713"/>
              <a:gd name="connsiteX775" fmla="*/ 492797 w 736968"/>
              <a:gd name="connsiteY775" fmla="*/ 140180 h 614713"/>
              <a:gd name="connsiteX776" fmla="*/ 483391 w 736968"/>
              <a:gd name="connsiteY776" fmla="*/ 149581 h 614713"/>
              <a:gd name="connsiteX777" fmla="*/ 483477 w 736968"/>
              <a:gd name="connsiteY777" fmla="*/ 150112 h 614713"/>
              <a:gd name="connsiteX778" fmla="*/ 508426 w 736968"/>
              <a:gd name="connsiteY778" fmla="*/ 388570 h 614713"/>
              <a:gd name="connsiteX779" fmla="*/ 510579 w 736968"/>
              <a:gd name="connsiteY779" fmla="*/ 390720 h 614713"/>
              <a:gd name="connsiteX780" fmla="*/ 564026 w 736968"/>
              <a:gd name="connsiteY780" fmla="*/ 262048 h 614713"/>
              <a:gd name="connsiteX781" fmla="*/ 524714 w 736968"/>
              <a:gd name="connsiteY781" fmla="*/ 262048 h 614713"/>
              <a:gd name="connsiteX782" fmla="*/ 482799 w 736968"/>
              <a:gd name="connsiteY782" fmla="*/ 362966 h 614713"/>
              <a:gd name="connsiteX783" fmla="*/ 496987 w 736968"/>
              <a:gd name="connsiteY783" fmla="*/ 377138 h 614713"/>
              <a:gd name="connsiteX784" fmla="*/ 497278 w 736968"/>
              <a:gd name="connsiteY784" fmla="*/ 376547 h 614713"/>
              <a:gd name="connsiteX785" fmla="*/ 498141 w 736968"/>
              <a:gd name="connsiteY785" fmla="*/ 368535 h 614713"/>
              <a:gd name="connsiteX786" fmla="*/ 504062 w 736968"/>
              <a:gd name="connsiteY786" fmla="*/ 369863 h 614713"/>
              <a:gd name="connsiteX787" fmla="*/ 507340 w 736968"/>
              <a:gd name="connsiteY787" fmla="*/ 378613 h 614713"/>
              <a:gd name="connsiteX788" fmla="*/ 508426 w 736968"/>
              <a:gd name="connsiteY788" fmla="*/ 388570 h 614713"/>
              <a:gd name="connsiteX789" fmla="*/ 478578 w 736968"/>
              <a:gd name="connsiteY789" fmla="*/ 413077 h 614713"/>
              <a:gd name="connsiteX790" fmla="*/ 473193 w 736968"/>
              <a:gd name="connsiteY790" fmla="*/ 421535 h 614713"/>
              <a:gd name="connsiteX791" fmla="*/ 502825 w 736968"/>
              <a:gd name="connsiteY791" fmla="*/ 398475 h 614713"/>
              <a:gd name="connsiteX792" fmla="*/ 475036 w 736968"/>
              <a:gd name="connsiteY792" fmla="*/ 370720 h 614713"/>
              <a:gd name="connsiteX793" fmla="*/ 469067 w 736968"/>
              <a:gd name="connsiteY793" fmla="*/ 375982 h 614713"/>
              <a:gd name="connsiteX794" fmla="*/ 472935 w 736968"/>
              <a:gd name="connsiteY794" fmla="*/ 382863 h 614713"/>
              <a:gd name="connsiteX795" fmla="*/ 482713 w 736968"/>
              <a:gd name="connsiteY795" fmla="*/ 392606 h 614713"/>
              <a:gd name="connsiteX796" fmla="*/ 474942 w 736968"/>
              <a:gd name="connsiteY796" fmla="*/ 405587 h 614713"/>
              <a:gd name="connsiteX797" fmla="*/ 478578 w 736968"/>
              <a:gd name="connsiteY797" fmla="*/ 413077 h 614713"/>
              <a:gd name="connsiteX798" fmla="*/ 485063 w 736968"/>
              <a:gd name="connsiteY798" fmla="*/ 250583 h 614713"/>
              <a:gd name="connsiteX799" fmla="*/ 484780 w 736968"/>
              <a:gd name="connsiteY799" fmla="*/ 251080 h 614713"/>
              <a:gd name="connsiteX800" fmla="*/ 513726 w 736968"/>
              <a:gd name="connsiteY800" fmla="*/ 251080 h 614713"/>
              <a:gd name="connsiteX801" fmla="*/ 512727 w 736968"/>
              <a:gd name="connsiteY801" fmla="*/ 238689 h 614713"/>
              <a:gd name="connsiteX802" fmla="*/ 512048 w 736968"/>
              <a:gd name="connsiteY802" fmla="*/ 239966 h 614713"/>
              <a:gd name="connsiteX803" fmla="*/ 509716 w 736968"/>
              <a:gd name="connsiteY803" fmla="*/ 239795 h 614713"/>
              <a:gd name="connsiteX804" fmla="*/ 511801 w 736968"/>
              <a:gd name="connsiteY804" fmla="*/ 232417 h 614713"/>
              <a:gd name="connsiteX805" fmla="*/ 511069 w 736968"/>
              <a:gd name="connsiteY805" fmla="*/ 228441 h 614713"/>
              <a:gd name="connsiteX806" fmla="*/ 506986 w 736968"/>
              <a:gd name="connsiteY806" fmla="*/ 231526 h 614713"/>
              <a:gd name="connsiteX807" fmla="*/ 504028 w 736968"/>
              <a:gd name="connsiteY807" fmla="*/ 236333 h 614713"/>
              <a:gd name="connsiteX808" fmla="*/ 497671 w 736968"/>
              <a:gd name="connsiteY808" fmla="*/ 237267 h 614713"/>
              <a:gd name="connsiteX809" fmla="*/ 491735 w 736968"/>
              <a:gd name="connsiteY809" fmla="*/ 244559 h 614713"/>
              <a:gd name="connsiteX810" fmla="*/ 485063 w 736968"/>
              <a:gd name="connsiteY810" fmla="*/ 250583 h 614713"/>
              <a:gd name="connsiteX811" fmla="*/ 475036 w 736968"/>
              <a:gd name="connsiteY811" fmla="*/ 157926 h 614713"/>
              <a:gd name="connsiteX812" fmla="*/ 447246 w 736968"/>
              <a:gd name="connsiteY812" fmla="*/ 185690 h 614713"/>
              <a:gd name="connsiteX813" fmla="*/ 459914 w 736968"/>
              <a:gd name="connsiteY813" fmla="*/ 202948 h 614713"/>
              <a:gd name="connsiteX814" fmla="*/ 470516 w 736968"/>
              <a:gd name="connsiteY814" fmla="*/ 208458 h 614713"/>
              <a:gd name="connsiteX815" fmla="*/ 477515 w 736968"/>
              <a:gd name="connsiteY815" fmla="*/ 218672 h 614713"/>
              <a:gd name="connsiteX816" fmla="*/ 479531 w 736968"/>
              <a:gd name="connsiteY816" fmla="*/ 222836 h 614713"/>
              <a:gd name="connsiteX817" fmla="*/ 484154 w 736968"/>
              <a:gd name="connsiteY817" fmla="*/ 222803 h 614713"/>
              <a:gd name="connsiteX818" fmla="*/ 489214 w 736968"/>
              <a:gd name="connsiteY818" fmla="*/ 214430 h 614713"/>
              <a:gd name="connsiteX819" fmla="*/ 499353 w 736968"/>
              <a:gd name="connsiteY819" fmla="*/ 221054 h 614713"/>
              <a:gd name="connsiteX820" fmla="*/ 497079 w 736968"/>
              <a:gd name="connsiteY820" fmla="*/ 225416 h 614713"/>
              <a:gd name="connsiteX821" fmla="*/ 496808 w 736968"/>
              <a:gd name="connsiteY821" fmla="*/ 234293 h 614713"/>
              <a:gd name="connsiteX822" fmla="*/ 504843 w 736968"/>
              <a:gd name="connsiteY822" fmla="*/ 230523 h 614713"/>
              <a:gd name="connsiteX823" fmla="*/ 506899 w 736968"/>
              <a:gd name="connsiteY823" fmla="*/ 224687 h 614713"/>
              <a:gd name="connsiteX824" fmla="*/ 509784 w 736968"/>
              <a:gd name="connsiteY824" fmla="*/ 222579 h 614713"/>
              <a:gd name="connsiteX825" fmla="*/ 502336 w 736968"/>
              <a:gd name="connsiteY825" fmla="*/ 199992 h 614713"/>
              <a:gd name="connsiteX826" fmla="*/ 499669 w 736968"/>
              <a:gd name="connsiteY826" fmla="*/ 198329 h 614713"/>
              <a:gd name="connsiteX827" fmla="*/ 496541 w 736968"/>
              <a:gd name="connsiteY827" fmla="*/ 195399 h 614713"/>
              <a:gd name="connsiteX828" fmla="*/ 492550 w 736968"/>
              <a:gd name="connsiteY828" fmla="*/ 189057 h 614713"/>
              <a:gd name="connsiteX829" fmla="*/ 496619 w 736968"/>
              <a:gd name="connsiteY829" fmla="*/ 189649 h 614713"/>
              <a:gd name="connsiteX830" fmla="*/ 497123 w 736968"/>
              <a:gd name="connsiteY830" fmla="*/ 189024 h 614713"/>
              <a:gd name="connsiteX831" fmla="*/ 475036 w 736968"/>
              <a:gd name="connsiteY831" fmla="*/ 157926 h 614713"/>
              <a:gd name="connsiteX832" fmla="*/ 441319 w 736968"/>
              <a:gd name="connsiteY832" fmla="*/ 195622 h 614713"/>
              <a:gd name="connsiteX833" fmla="*/ 437949 w 736968"/>
              <a:gd name="connsiteY833" fmla="*/ 194979 h 614713"/>
              <a:gd name="connsiteX834" fmla="*/ 428762 w 736968"/>
              <a:gd name="connsiteY834" fmla="*/ 204148 h 614713"/>
              <a:gd name="connsiteX835" fmla="*/ 434663 w 736968"/>
              <a:gd name="connsiteY835" fmla="*/ 204945 h 614713"/>
              <a:gd name="connsiteX836" fmla="*/ 439654 w 736968"/>
              <a:gd name="connsiteY836" fmla="*/ 198844 h 614713"/>
              <a:gd name="connsiteX837" fmla="*/ 441293 w 736968"/>
              <a:gd name="connsiteY837" fmla="*/ 203214 h 614713"/>
              <a:gd name="connsiteX838" fmla="*/ 438857 w 736968"/>
              <a:gd name="connsiteY838" fmla="*/ 207181 h 614713"/>
              <a:gd name="connsiteX839" fmla="*/ 441079 w 736968"/>
              <a:gd name="connsiteY839" fmla="*/ 211689 h 614713"/>
              <a:gd name="connsiteX840" fmla="*/ 442914 w 736968"/>
              <a:gd name="connsiteY840" fmla="*/ 215510 h 614713"/>
              <a:gd name="connsiteX841" fmla="*/ 443789 w 736968"/>
              <a:gd name="connsiteY841" fmla="*/ 209863 h 614713"/>
              <a:gd name="connsiteX842" fmla="*/ 448678 w 736968"/>
              <a:gd name="connsiteY842" fmla="*/ 210352 h 614713"/>
              <a:gd name="connsiteX843" fmla="*/ 450231 w 736968"/>
              <a:gd name="connsiteY843" fmla="*/ 208158 h 614713"/>
              <a:gd name="connsiteX844" fmla="*/ 441319 w 736968"/>
              <a:gd name="connsiteY844" fmla="*/ 195622 h 614713"/>
              <a:gd name="connsiteX845" fmla="*/ 426995 w 736968"/>
              <a:gd name="connsiteY845" fmla="*/ 341397 h 614713"/>
              <a:gd name="connsiteX846" fmla="*/ 424524 w 736968"/>
              <a:gd name="connsiteY846" fmla="*/ 342442 h 614713"/>
              <a:gd name="connsiteX847" fmla="*/ 442503 w 736968"/>
              <a:gd name="connsiteY847" fmla="*/ 351020 h 614713"/>
              <a:gd name="connsiteX848" fmla="*/ 453319 w 736968"/>
              <a:gd name="connsiteY848" fmla="*/ 351380 h 614713"/>
              <a:gd name="connsiteX849" fmla="*/ 460112 w 736968"/>
              <a:gd name="connsiteY849" fmla="*/ 352331 h 614713"/>
              <a:gd name="connsiteX850" fmla="*/ 465884 w 736968"/>
              <a:gd name="connsiteY850" fmla="*/ 346590 h 614713"/>
              <a:gd name="connsiteX851" fmla="*/ 470164 w 736968"/>
              <a:gd name="connsiteY851" fmla="*/ 339272 h 614713"/>
              <a:gd name="connsiteX852" fmla="*/ 474925 w 736968"/>
              <a:gd name="connsiteY852" fmla="*/ 352323 h 614713"/>
              <a:gd name="connsiteX853" fmla="*/ 474616 w 736968"/>
              <a:gd name="connsiteY853" fmla="*/ 354791 h 614713"/>
              <a:gd name="connsiteX854" fmla="*/ 475036 w 736968"/>
              <a:gd name="connsiteY854" fmla="*/ 355211 h 614713"/>
              <a:gd name="connsiteX855" fmla="*/ 513726 w 736968"/>
              <a:gd name="connsiteY855" fmla="*/ 262048 h 614713"/>
              <a:gd name="connsiteX856" fmla="*/ 483845 w 736968"/>
              <a:gd name="connsiteY856" fmla="*/ 262048 h 614713"/>
              <a:gd name="connsiteX857" fmla="*/ 488535 w 736968"/>
              <a:gd name="connsiteY857" fmla="*/ 269811 h 614713"/>
              <a:gd name="connsiteX858" fmla="*/ 493476 w 736968"/>
              <a:gd name="connsiteY858" fmla="*/ 278081 h 614713"/>
              <a:gd name="connsiteX859" fmla="*/ 501899 w 736968"/>
              <a:gd name="connsiteY859" fmla="*/ 284696 h 614713"/>
              <a:gd name="connsiteX860" fmla="*/ 481246 w 736968"/>
              <a:gd name="connsiteY860" fmla="*/ 291320 h 614713"/>
              <a:gd name="connsiteX861" fmla="*/ 477713 w 736968"/>
              <a:gd name="connsiteY861" fmla="*/ 293736 h 614713"/>
              <a:gd name="connsiteX862" fmla="*/ 468474 w 736968"/>
              <a:gd name="connsiteY862" fmla="*/ 299555 h 614713"/>
              <a:gd name="connsiteX863" fmla="*/ 463346 w 736968"/>
              <a:gd name="connsiteY863" fmla="*/ 309537 h 614713"/>
              <a:gd name="connsiteX864" fmla="*/ 453507 w 736968"/>
              <a:gd name="connsiteY864" fmla="*/ 319135 h 614713"/>
              <a:gd name="connsiteX865" fmla="*/ 444527 w 736968"/>
              <a:gd name="connsiteY865" fmla="*/ 324439 h 614713"/>
              <a:gd name="connsiteX866" fmla="*/ 452666 w 736968"/>
              <a:gd name="connsiteY866" fmla="*/ 324971 h 614713"/>
              <a:gd name="connsiteX867" fmla="*/ 454185 w 736968"/>
              <a:gd name="connsiteY867" fmla="*/ 324516 h 614713"/>
              <a:gd name="connsiteX868" fmla="*/ 457839 w 736968"/>
              <a:gd name="connsiteY868" fmla="*/ 321663 h 614713"/>
              <a:gd name="connsiteX869" fmla="*/ 459031 w 736968"/>
              <a:gd name="connsiteY869" fmla="*/ 316907 h 614713"/>
              <a:gd name="connsiteX870" fmla="*/ 465807 w 736968"/>
              <a:gd name="connsiteY870" fmla="*/ 314062 h 614713"/>
              <a:gd name="connsiteX871" fmla="*/ 467814 w 736968"/>
              <a:gd name="connsiteY871" fmla="*/ 327858 h 614713"/>
              <a:gd name="connsiteX872" fmla="*/ 459511 w 736968"/>
              <a:gd name="connsiteY872" fmla="*/ 348278 h 614713"/>
              <a:gd name="connsiteX873" fmla="*/ 452521 w 736968"/>
              <a:gd name="connsiteY873" fmla="*/ 347644 h 614713"/>
              <a:gd name="connsiteX874" fmla="*/ 439818 w 736968"/>
              <a:gd name="connsiteY874" fmla="*/ 344662 h 614713"/>
              <a:gd name="connsiteX875" fmla="*/ 426995 w 736968"/>
              <a:gd name="connsiteY875" fmla="*/ 341397 h 614713"/>
              <a:gd name="connsiteX876" fmla="*/ 614306 w 736968"/>
              <a:gd name="connsiteY876" fmla="*/ 262048 h 614713"/>
              <a:gd name="connsiteX877" fmla="*/ 575014 w 736968"/>
              <a:gd name="connsiteY877" fmla="*/ 262048 h 614713"/>
              <a:gd name="connsiteX878" fmla="*/ 518342 w 736968"/>
              <a:gd name="connsiteY878" fmla="*/ 398475 h 614713"/>
              <a:gd name="connsiteX879" fmla="*/ 546244 w 736968"/>
              <a:gd name="connsiteY879" fmla="*/ 426350 h 614713"/>
              <a:gd name="connsiteX880" fmla="*/ 614306 w 736968"/>
              <a:gd name="connsiteY880" fmla="*/ 262048 h 614713"/>
              <a:gd name="connsiteX881" fmla="*/ 546244 w 736968"/>
              <a:gd name="connsiteY881" fmla="*/ 86787 h 614713"/>
              <a:gd name="connsiteX882" fmla="*/ 517135 w 736968"/>
              <a:gd name="connsiteY882" fmla="*/ 115870 h 614713"/>
              <a:gd name="connsiteX883" fmla="*/ 531876 w 736968"/>
              <a:gd name="connsiteY883" fmla="*/ 133556 h 614713"/>
              <a:gd name="connsiteX884" fmla="*/ 540440 w 736968"/>
              <a:gd name="connsiteY884" fmla="*/ 142022 h 614713"/>
              <a:gd name="connsiteX885" fmla="*/ 555724 w 736968"/>
              <a:gd name="connsiteY885" fmla="*/ 167112 h 614713"/>
              <a:gd name="connsiteX886" fmla="*/ 555021 w 736968"/>
              <a:gd name="connsiteY886" fmla="*/ 167721 h 614713"/>
              <a:gd name="connsiteX887" fmla="*/ 575004 w 736968"/>
              <a:gd name="connsiteY887" fmla="*/ 251080 h 614713"/>
              <a:gd name="connsiteX888" fmla="*/ 614306 w 736968"/>
              <a:gd name="connsiteY888" fmla="*/ 251080 h 614713"/>
              <a:gd name="connsiteX889" fmla="*/ 546244 w 736968"/>
              <a:gd name="connsiteY889" fmla="*/ 86787 h 614713"/>
              <a:gd name="connsiteX890" fmla="*/ 374030 w 736968"/>
              <a:gd name="connsiteY890" fmla="*/ 50292 h 614713"/>
              <a:gd name="connsiteX891" fmla="*/ 466605 w 736968"/>
              <a:gd name="connsiteY891" fmla="*/ 74824 h 614713"/>
              <a:gd name="connsiteX892" fmla="*/ 473578 w 736968"/>
              <a:gd name="connsiteY892" fmla="*/ 73274 h 614713"/>
              <a:gd name="connsiteX893" fmla="*/ 487274 w 736968"/>
              <a:gd name="connsiteY893" fmla="*/ 77275 h 614713"/>
              <a:gd name="connsiteX894" fmla="*/ 495983 w 736968"/>
              <a:gd name="connsiteY894" fmla="*/ 83479 h 614713"/>
              <a:gd name="connsiteX895" fmla="*/ 506060 w 736968"/>
              <a:gd name="connsiteY895" fmla="*/ 96401 h 614713"/>
              <a:gd name="connsiteX896" fmla="*/ 509027 w 736968"/>
              <a:gd name="connsiteY896" fmla="*/ 103788 h 614713"/>
              <a:gd name="connsiteX897" fmla="*/ 511166 w 736968"/>
              <a:gd name="connsiteY897" fmla="*/ 106324 h 614713"/>
              <a:gd name="connsiteX898" fmla="*/ 538490 w 736968"/>
              <a:gd name="connsiteY898" fmla="*/ 79032 h 614713"/>
              <a:gd name="connsiteX899" fmla="*/ 374030 w 736968"/>
              <a:gd name="connsiteY899" fmla="*/ 11037 h 614713"/>
              <a:gd name="connsiteX900" fmla="*/ 374030 w 736968"/>
              <a:gd name="connsiteY900" fmla="*/ 50292 h 614713"/>
              <a:gd name="connsiteX901" fmla="*/ 374030 w 736968"/>
              <a:gd name="connsiteY901" fmla="*/ 100540 h 614713"/>
              <a:gd name="connsiteX902" fmla="*/ 462994 w 736968"/>
              <a:gd name="connsiteY902" fmla="*/ 132306 h 614713"/>
              <a:gd name="connsiteX903" fmla="*/ 456011 w 736968"/>
              <a:gd name="connsiteY903" fmla="*/ 123325 h 614713"/>
              <a:gd name="connsiteX904" fmla="*/ 445488 w 736968"/>
              <a:gd name="connsiteY904" fmla="*/ 116144 h 614713"/>
              <a:gd name="connsiteX905" fmla="*/ 455823 w 736968"/>
              <a:gd name="connsiteY905" fmla="*/ 119948 h 614713"/>
              <a:gd name="connsiteX906" fmla="*/ 452221 w 736968"/>
              <a:gd name="connsiteY906" fmla="*/ 110960 h 614713"/>
              <a:gd name="connsiteX907" fmla="*/ 462916 w 736968"/>
              <a:gd name="connsiteY907" fmla="*/ 122974 h 614713"/>
              <a:gd name="connsiteX908" fmla="*/ 470868 w 736968"/>
              <a:gd name="connsiteY908" fmla="*/ 125990 h 614713"/>
              <a:gd name="connsiteX909" fmla="*/ 475697 w 736968"/>
              <a:gd name="connsiteY909" fmla="*/ 132425 h 614713"/>
              <a:gd name="connsiteX910" fmla="*/ 477927 w 736968"/>
              <a:gd name="connsiteY910" fmla="*/ 135022 h 614713"/>
              <a:gd name="connsiteX911" fmla="*/ 475148 w 736968"/>
              <a:gd name="connsiteY911" fmla="*/ 134148 h 614713"/>
              <a:gd name="connsiteX912" fmla="*/ 477026 w 736968"/>
              <a:gd name="connsiteY912" fmla="*/ 140437 h 614713"/>
              <a:gd name="connsiteX913" fmla="*/ 490082 w 736968"/>
              <a:gd name="connsiteY913" fmla="*/ 127387 h 614713"/>
              <a:gd name="connsiteX914" fmla="*/ 481838 w 736968"/>
              <a:gd name="connsiteY914" fmla="*/ 117841 h 614713"/>
              <a:gd name="connsiteX915" fmla="*/ 475637 w 736968"/>
              <a:gd name="connsiteY915" fmla="*/ 120977 h 614713"/>
              <a:gd name="connsiteX916" fmla="*/ 471177 w 736968"/>
              <a:gd name="connsiteY916" fmla="*/ 121997 h 614713"/>
              <a:gd name="connsiteX917" fmla="*/ 471417 w 736968"/>
              <a:gd name="connsiteY917" fmla="*/ 116778 h 614713"/>
              <a:gd name="connsiteX918" fmla="*/ 469658 w 736968"/>
              <a:gd name="connsiteY918" fmla="*/ 112648 h 614713"/>
              <a:gd name="connsiteX919" fmla="*/ 468037 w 736968"/>
              <a:gd name="connsiteY919" fmla="*/ 103170 h 614713"/>
              <a:gd name="connsiteX920" fmla="*/ 462445 w 736968"/>
              <a:gd name="connsiteY920" fmla="*/ 94071 h 614713"/>
              <a:gd name="connsiteX921" fmla="*/ 456783 w 736968"/>
              <a:gd name="connsiteY921" fmla="*/ 82074 h 614713"/>
              <a:gd name="connsiteX922" fmla="*/ 374030 w 736968"/>
              <a:gd name="connsiteY922" fmla="*/ 61260 h 614713"/>
              <a:gd name="connsiteX923" fmla="*/ 374030 w 736968"/>
              <a:gd name="connsiteY923" fmla="*/ 100540 h 614713"/>
              <a:gd name="connsiteX924" fmla="*/ 374030 w 736968"/>
              <a:gd name="connsiteY924" fmla="*/ 150797 h 614713"/>
              <a:gd name="connsiteX925" fmla="*/ 439483 w 736968"/>
              <a:gd name="connsiteY925" fmla="*/ 177935 h 614713"/>
              <a:gd name="connsiteX926" fmla="*/ 467283 w 736968"/>
              <a:gd name="connsiteY926" fmla="*/ 150172 h 614713"/>
              <a:gd name="connsiteX927" fmla="*/ 374030 w 736968"/>
              <a:gd name="connsiteY927" fmla="*/ 111517 h 614713"/>
              <a:gd name="connsiteX928" fmla="*/ 374030 w 736968"/>
              <a:gd name="connsiteY928" fmla="*/ 150797 h 614713"/>
              <a:gd name="connsiteX929" fmla="*/ 374030 w 736968"/>
              <a:gd name="connsiteY929" fmla="*/ 201140 h 614713"/>
              <a:gd name="connsiteX930" fmla="*/ 385034 w 736968"/>
              <a:gd name="connsiteY930" fmla="*/ 203368 h 614713"/>
              <a:gd name="connsiteX931" fmla="*/ 390232 w 736968"/>
              <a:gd name="connsiteY931" fmla="*/ 198638 h 614713"/>
              <a:gd name="connsiteX932" fmla="*/ 393826 w 736968"/>
              <a:gd name="connsiteY932" fmla="*/ 199546 h 614713"/>
              <a:gd name="connsiteX933" fmla="*/ 390773 w 736968"/>
              <a:gd name="connsiteY933" fmla="*/ 205476 h 614713"/>
              <a:gd name="connsiteX934" fmla="*/ 401692 w 736968"/>
              <a:gd name="connsiteY934" fmla="*/ 211766 h 614713"/>
              <a:gd name="connsiteX935" fmla="*/ 403888 w 736968"/>
              <a:gd name="connsiteY935" fmla="*/ 213496 h 614713"/>
              <a:gd name="connsiteX936" fmla="*/ 407662 w 736968"/>
              <a:gd name="connsiteY936" fmla="*/ 209726 h 614713"/>
              <a:gd name="connsiteX937" fmla="*/ 407593 w 736968"/>
              <a:gd name="connsiteY937" fmla="*/ 209306 h 614713"/>
              <a:gd name="connsiteX938" fmla="*/ 414352 w 736968"/>
              <a:gd name="connsiteY938" fmla="*/ 203042 h 614713"/>
              <a:gd name="connsiteX939" fmla="*/ 426608 w 736968"/>
              <a:gd name="connsiteY939" fmla="*/ 190798 h 614713"/>
              <a:gd name="connsiteX940" fmla="*/ 425682 w 736968"/>
              <a:gd name="connsiteY940" fmla="*/ 190643 h 614713"/>
              <a:gd name="connsiteX941" fmla="*/ 420090 w 736968"/>
              <a:gd name="connsiteY941" fmla="*/ 192905 h 614713"/>
              <a:gd name="connsiteX942" fmla="*/ 428728 w 736968"/>
              <a:gd name="connsiteY942" fmla="*/ 186719 h 614713"/>
              <a:gd name="connsiteX943" fmla="*/ 430142 w 736968"/>
              <a:gd name="connsiteY943" fmla="*/ 187267 h 614713"/>
              <a:gd name="connsiteX944" fmla="*/ 431703 w 736968"/>
              <a:gd name="connsiteY944" fmla="*/ 185707 h 614713"/>
              <a:gd name="connsiteX945" fmla="*/ 374030 w 736968"/>
              <a:gd name="connsiteY945" fmla="*/ 161783 h 614713"/>
              <a:gd name="connsiteX946" fmla="*/ 374030 w 736968"/>
              <a:gd name="connsiteY946" fmla="*/ 201140 h 614713"/>
              <a:gd name="connsiteX947" fmla="*/ 368541 w 736968"/>
              <a:gd name="connsiteY947" fmla="*/ 211834 h 614713"/>
              <a:gd name="connsiteX948" fmla="*/ 355177 w 736968"/>
              <a:gd name="connsiteY948" fmla="*/ 213856 h 614713"/>
              <a:gd name="connsiteX949" fmla="*/ 354508 w 736968"/>
              <a:gd name="connsiteY949" fmla="*/ 215450 h 614713"/>
              <a:gd name="connsiteX950" fmla="*/ 359320 w 736968"/>
              <a:gd name="connsiteY950" fmla="*/ 216762 h 614713"/>
              <a:gd name="connsiteX951" fmla="*/ 356035 w 736968"/>
              <a:gd name="connsiteY951" fmla="*/ 218972 h 614713"/>
              <a:gd name="connsiteX952" fmla="*/ 359148 w 736968"/>
              <a:gd name="connsiteY952" fmla="*/ 221526 h 614713"/>
              <a:gd name="connsiteX953" fmla="*/ 356155 w 736968"/>
              <a:gd name="connsiteY953" fmla="*/ 227250 h 614713"/>
              <a:gd name="connsiteX954" fmla="*/ 344069 w 736968"/>
              <a:gd name="connsiteY954" fmla="*/ 231808 h 614713"/>
              <a:gd name="connsiteX955" fmla="*/ 340981 w 736968"/>
              <a:gd name="connsiteY955" fmla="*/ 237010 h 614713"/>
              <a:gd name="connsiteX956" fmla="*/ 331804 w 736968"/>
              <a:gd name="connsiteY956" fmla="*/ 244345 h 614713"/>
              <a:gd name="connsiteX957" fmla="*/ 336452 w 736968"/>
              <a:gd name="connsiteY957" fmla="*/ 242511 h 614713"/>
              <a:gd name="connsiteX958" fmla="*/ 342732 w 736968"/>
              <a:gd name="connsiteY958" fmla="*/ 239418 h 614713"/>
              <a:gd name="connsiteX959" fmla="*/ 343778 w 736968"/>
              <a:gd name="connsiteY959" fmla="*/ 244413 h 614713"/>
              <a:gd name="connsiteX960" fmla="*/ 336144 w 736968"/>
              <a:gd name="connsiteY960" fmla="*/ 249640 h 614713"/>
              <a:gd name="connsiteX961" fmla="*/ 332224 w 736968"/>
              <a:gd name="connsiteY961" fmla="*/ 249384 h 614713"/>
              <a:gd name="connsiteX962" fmla="*/ 339258 w 736968"/>
              <a:gd name="connsiteY962" fmla="*/ 252546 h 614713"/>
              <a:gd name="connsiteX963" fmla="*/ 334445 w 736968"/>
              <a:gd name="connsiteY963" fmla="*/ 256213 h 614713"/>
              <a:gd name="connsiteX964" fmla="*/ 335552 w 736968"/>
              <a:gd name="connsiteY964" fmla="*/ 258090 h 614713"/>
              <a:gd name="connsiteX965" fmla="*/ 340612 w 736968"/>
              <a:gd name="connsiteY965" fmla="*/ 258493 h 614713"/>
              <a:gd name="connsiteX966" fmla="*/ 331907 w 736968"/>
              <a:gd name="connsiteY966" fmla="*/ 275116 h 614713"/>
              <a:gd name="connsiteX967" fmla="*/ 328210 w 736968"/>
              <a:gd name="connsiteY967" fmla="*/ 275956 h 614713"/>
              <a:gd name="connsiteX968" fmla="*/ 333991 w 736968"/>
              <a:gd name="connsiteY968" fmla="*/ 284936 h 614713"/>
              <a:gd name="connsiteX969" fmla="*/ 339000 w 736968"/>
              <a:gd name="connsiteY969" fmla="*/ 278767 h 614713"/>
              <a:gd name="connsiteX970" fmla="*/ 340518 w 736968"/>
              <a:gd name="connsiteY970" fmla="*/ 276547 h 614713"/>
              <a:gd name="connsiteX971" fmla="*/ 343049 w 736968"/>
              <a:gd name="connsiteY971" fmla="*/ 274911 h 614713"/>
              <a:gd name="connsiteX972" fmla="*/ 347989 w 736968"/>
              <a:gd name="connsiteY972" fmla="*/ 268313 h 614713"/>
              <a:gd name="connsiteX973" fmla="*/ 347311 w 736968"/>
              <a:gd name="connsiteY973" fmla="*/ 264542 h 614713"/>
              <a:gd name="connsiteX974" fmla="*/ 349568 w 736968"/>
              <a:gd name="connsiteY974" fmla="*/ 262700 h 614713"/>
              <a:gd name="connsiteX975" fmla="*/ 353110 w 736968"/>
              <a:gd name="connsiteY975" fmla="*/ 263557 h 614713"/>
              <a:gd name="connsiteX976" fmla="*/ 359122 w 736968"/>
              <a:gd name="connsiteY976" fmla="*/ 264825 h 614713"/>
              <a:gd name="connsiteX977" fmla="*/ 363523 w 736968"/>
              <a:gd name="connsiteY977" fmla="*/ 266521 h 614713"/>
              <a:gd name="connsiteX978" fmla="*/ 363754 w 736968"/>
              <a:gd name="connsiteY978" fmla="*/ 269761 h 614713"/>
              <a:gd name="connsiteX979" fmla="*/ 365289 w 736968"/>
              <a:gd name="connsiteY979" fmla="*/ 269906 h 614713"/>
              <a:gd name="connsiteX980" fmla="*/ 361344 w 736968"/>
              <a:gd name="connsiteY980" fmla="*/ 275896 h 614713"/>
              <a:gd name="connsiteX981" fmla="*/ 355160 w 736968"/>
              <a:gd name="connsiteY981" fmla="*/ 287790 h 614713"/>
              <a:gd name="connsiteX982" fmla="*/ 348504 w 736968"/>
              <a:gd name="connsiteY982" fmla="*/ 287953 h 614713"/>
              <a:gd name="connsiteX983" fmla="*/ 344635 w 736968"/>
              <a:gd name="connsiteY983" fmla="*/ 289033 h 614713"/>
              <a:gd name="connsiteX984" fmla="*/ 339077 w 736968"/>
              <a:gd name="connsiteY984" fmla="*/ 290189 h 614713"/>
              <a:gd name="connsiteX985" fmla="*/ 368540 w 736968"/>
              <a:gd name="connsiteY985" fmla="*/ 301303 h 614713"/>
              <a:gd name="connsiteX986" fmla="*/ 375660 w 736968"/>
              <a:gd name="connsiteY986" fmla="*/ 300703 h 614713"/>
              <a:gd name="connsiteX987" fmla="*/ 378018 w 736968"/>
              <a:gd name="connsiteY987" fmla="*/ 294217 h 614713"/>
              <a:gd name="connsiteX988" fmla="*/ 378645 w 736968"/>
              <a:gd name="connsiteY988" fmla="*/ 290172 h 614713"/>
              <a:gd name="connsiteX989" fmla="*/ 384331 w 736968"/>
              <a:gd name="connsiteY989" fmla="*/ 284782 h 614713"/>
              <a:gd name="connsiteX990" fmla="*/ 388328 w 736968"/>
              <a:gd name="connsiteY990" fmla="*/ 285382 h 614713"/>
              <a:gd name="connsiteX991" fmla="*/ 394152 w 736968"/>
              <a:gd name="connsiteY991" fmla="*/ 286753 h 614713"/>
              <a:gd name="connsiteX992" fmla="*/ 389838 w 736968"/>
              <a:gd name="connsiteY992" fmla="*/ 289495 h 614713"/>
              <a:gd name="connsiteX993" fmla="*/ 394341 w 736968"/>
              <a:gd name="connsiteY993" fmla="*/ 290386 h 614713"/>
              <a:gd name="connsiteX994" fmla="*/ 395542 w 736968"/>
              <a:gd name="connsiteY994" fmla="*/ 284465 h 614713"/>
              <a:gd name="connsiteX995" fmla="*/ 396254 w 736968"/>
              <a:gd name="connsiteY995" fmla="*/ 282614 h 614713"/>
              <a:gd name="connsiteX996" fmla="*/ 398724 w 736968"/>
              <a:gd name="connsiteY996" fmla="*/ 276128 h 614713"/>
              <a:gd name="connsiteX997" fmla="*/ 393723 w 736968"/>
              <a:gd name="connsiteY997" fmla="*/ 275630 h 614713"/>
              <a:gd name="connsiteX998" fmla="*/ 390310 w 736968"/>
              <a:gd name="connsiteY998" fmla="*/ 270574 h 614713"/>
              <a:gd name="connsiteX999" fmla="*/ 395593 w 736968"/>
              <a:gd name="connsiteY999" fmla="*/ 274182 h 614713"/>
              <a:gd name="connsiteX1000" fmla="*/ 400019 w 736968"/>
              <a:gd name="connsiteY1000" fmla="*/ 270232 h 614713"/>
              <a:gd name="connsiteX1001" fmla="*/ 395585 w 736968"/>
              <a:gd name="connsiteY1001" fmla="*/ 266204 h 614713"/>
              <a:gd name="connsiteX1002" fmla="*/ 398475 w 736968"/>
              <a:gd name="connsiteY1002" fmla="*/ 265073 h 614713"/>
              <a:gd name="connsiteX1003" fmla="*/ 396631 w 736968"/>
              <a:gd name="connsiteY1003" fmla="*/ 260772 h 614713"/>
              <a:gd name="connsiteX1004" fmla="*/ 390686 w 736968"/>
              <a:gd name="connsiteY1004" fmla="*/ 252357 h 614713"/>
              <a:gd name="connsiteX1005" fmla="*/ 386887 w 736968"/>
              <a:gd name="connsiteY1005" fmla="*/ 254807 h 614713"/>
              <a:gd name="connsiteX1006" fmla="*/ 385223 w 736968"/>
              <a:gd name="connsiteY1006" fmla="*/ 253522 h 614713"/>
              <a:gd name="connsiteX1007" fmla="*/ 389495 w 736968"/>
              <a:gd name="connsiteY1007" fmla="*/ 248467 h 614713"/>
              <a:gd name="connsiteX1008" fmla="*/ 393543 w 736968"/>
              <a:gd name="connsiteY1008" fmla="*/ 244482 h 614713"/>
              <a:gd name="connsiteX1009" fmla="*/ 390764 w 736968"/>
              <a:gd name="connsiteY1009" fmla="*/ 238707 h 614713"/>
              <a:gd name="connsiteX1010" fmla="*/ 387531 w 736968"/>
              <a:gd name="connsiteY1010" fmla="*/ 233651 h 614713"/>
              <a:gd name="connsiteX1011" fmla="*/ 383851 w 736968"/>
              <a:gd name="connsiteY1011" fmla="*/ 228801 h 614713"/>
              <a:gd name="connsiteX1012" fmla="*/ 380094 w 736968"/>
              <a:gd name="connsiteY1012" fmla="*/ 226290 h 614713"/>
              <a:gd name="connsiteX1013" fmla="*/ 373498 w 736968"/>
              <a:gd name="connsiteY1013" fmla="*/ 223334 h 614713"/>
              <a:gd name="connsiteX1014" fmla="*/ 365255 w 736968"/>
              <a:gd name="connsiteY1014" fmla="*/ 218509 h 614713"/>
              <a:gd name="connsiteX1015" fmla="*/ 362262 w 736968"/>
              <a:gd name="connsiteY1015" fmla="*/ 215545 h 614713"/>
              <a:gd name="connsiteX1016" fmla="*/ 368540 w 736968"/>
              <a:gd name="connsiteY1016" fmla="*/ 215142 h 614713"/>
              <a:gd name="connsiteX1017" fmla="*/ 369398 w 736968"/>
              <a:gd name="connsiteY1017" fmla="*/ 211868 h 614713"/>
              <a:gd name="connsiteX1018" fmla="*/ 368540 w 736968"/>
              <a:gd name="connsiteY1018" fmla="*/ 211834 h 614713"/>
              <a:gd name="connsiteX1019" fmla="*/ 198590 w 736968"/>
              <a:gd name="connsiteY1019" fmla="*/ 79032 h 614713"/>
              <a:gd name="connsiteX1020" fmla="*/ 226492 w 736968"/>
              <a:gd name="connsiteY1020" fmla="*/ 106907 h 614713"/>
              <a:gd name="connsiteX1021" fmla="*/ 363051 w 736968"/>
              <a:gd name="connsiteY1021" fmla="*/ 50292 h 614713"/>
              <a:gd name="connsiteX1022" fmla="*/ 363051 w 736968"/>
              <a:gd name="connsiteY1022" fmla="*/ 11037 h 614713"/>
              <a:gd name="connsiteX1023" fmla="*/ 198590 w 736968"/>
              <a:gd name="connsiteY1023" fmla="*/ 79032 h 614713"/>
              <a:gd name="connsiteX1024" fmla="*/ 122766 w 736968"/>
              <a:gd name="connsiteY1024" fmla="*/ 251080 h 614713"/>
              <a:gd name="connsiteX1025" fmla="*/ 162068 w 736968"/>
              <a:gd name="connsiteY1025" fmla="*/ 251080 h 614713"/>
              <a:gd name="connsiteX1026" fmla="*/ 218729 w 736968"/>
              <a:gd name="connsiteY1026" fmla="*/ 114662 h 614713"/>
              <a:gd name="connsiteX1027" fmla="*/ 190827 w 736968"/>
              <a:gd name="connsiteY1027" fmla="*/ 86787 h 614713"/>
              <a:gd name="connsiteX1028" fmla="*/ 122766 w 736968"/>
              <a:gd name="connsiteY1028" fmla="*/ 251080 h 61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</a:cxnLst>
            <a:rect l="l" t="t" r="r" b="b"/>
            <a:pathLst>
              <a:path w="736968" h="614713">
                <a:moveTo>
                  <a:pt x="586884" y="559057"/>
                </a:moveTo>
                <a:cubicBezTo>
                  <a:pt x="587228" y="558979"/>
                  <a:pt x="587699" y="559357"/>
                  <a:pt x="587869" y="559556"/>
                </a:cubicBezTo>
                <a:cubicBezTo>
                  <a:pt x="574446" y="573299"/>
                  <a:pt x="557232" y="582717"/>
                  <a:pt x="540711" y="587411"/>
                </a:cubicBezTo>
                <a:cubicBezTo>
                  <a:pt x="528458" y="590894"/>
                  <a:pt x="516112" y="591475"/>
                  <a:pt x="503480" y="590061"/>
                </a:cubicBezTo>
                <a:cubicBezTo>
                  <a:pt x="484042" y="587886"/>
                  <a:pt x="466897" y="580106"/>
                  <a:pt x="450805" y="569540"/>
                </a:cubicBezTo>
                <a:cubicBezTo>
                  <a:pt x="441173" y="563213"/>
                  <a:pt x="431644" y="556736"/>
                  <a:pt x="422114" y="550259"/>
                </a:cubicBezTo>
                <a:cubicBezTo>
                  <a:pt x="411169" y="542813"/>
                  <a:pt x="399093" y="541447"/>
                  <a:pt x="386381" y="543521"/>
                </a:cubicBezTo>
                <a:cubicBezTo>
                  <a:pt x="379494" y="544267"/>
                  <a:pt x="384717" y="547575"/>
                  <a:pt x="385772" y="548099"/>
                </a:cubicBezTo>
                <a:cubicBezTo>
                  <a:pt x="402850" y="556455"/>
                  <a:pt x="418923" y="566464"/>
                  <a:pt x="433943" y="578037"/>
                </a:cubicBezTo>
                <a:cubicBezTo>
                  <a:pt x="444150" y="585522"/>
                  <a:pt x="462359" y="603058"/>
                  <a:pt x="462359" y="603058"/>
                </a:cubicBezTo>
                <a:lnTo>
                  <a:pt x="448738" y="614714"/>
                </a:lnTo>
                <a:cubicBezTo>
                  <a:pt x="448738" y="614714"/>
                  <a:pt x="438342" y="603078"/>
                  <a:pt x="433814" y="598553"/>
                </a:cubicBezTo>
                <a:cubicBezTo>
                  <a:pt x="403930" y="567457"/>
                  <a:pt x="377469" y="553786"/>
                  <a:pt x="371602" y="550414"/>
                </a:cubicBezTo>
                <a:cubicBezTo>
                  <a:pt x="370573" y="549823"/>
                  <a:pt x="369587" y="549256"/>
                  <a:pt x="368540" y="549256"/>
                </a:cubicBezTo>
                <a:cubicBezTo>
                  <a:pt x="367494" y="549256"/>
                  <a:pt x="366508" y="549823"/>
                  <a:pt x="365479" y="550414"/>
                </a:cubicBezTo>
                <a:cubicBezTo>
                  <a:pt x="359612" y="553786"/>
                  <a:pt x="333151" y="567457"/>
                  <a:pt x="303259" y="598553"/>
                </a:cubicBezTo>
                <a:cubicBezTo>
                  <a:pt x="298738" y="603078"/>
                  <a:pt x="288343" y="614714"/>
                  <a:pt x="288343" y="614714"/>
                </a:cubicBezTo>
                <a:lnTo>
                  <a:pt x="274713" y="603058"/>
                </a:lnTo>
                <a:cubicBezTo>
                  <a:pt x="274713" y="603058"/>
                  <a:pt x="292931" y="585522"/>
                  <a:pt x="303139" y="578037"/>
                </a:cubicBezTo>
                <a:cubicBezTo>
                  <a:pt x="318157" y="566464"/>
                  <a:pt x="334231" y="556455"/>
                  <a:pt x="351309" y="548099"/>
                </a:cubicBezTo>
                <a:cubicBezTo>
                  <a:pt x="352364" y="547575"/>
                  <a:pt x="357587" y="544267"/>
                  <a:pt x="350700" y="543521"/>
                </a:cubicBezTo>
                <a:cubicBezTo>
                  <a:pt x="337988" y="541447"/>
                  <a:pt x="325911" y="542813"/>
                  <a:pt x="314967" y="550259"/>
                </a:cubicBezTo>
                <a:cubicBezTo>
                  <a:pt x="305437" y="556736"/>
                  <a:pt x="295900" y="563213"/>
                  <a:pt x="286267" y="569540"/>
                </a:cubicBezTo>
                <a:cubicBezTo>
                  <a:pt x="270184" y="580106"/>
                  <a:pt x="253039" y="587886"/>
                  <a:pt x="233594" y="590061"/>
                </a:cubicBezTo>
                <a:cubicBezTo>
                  <a:pt x="220968" y="591475"/>
                  <a:pt x="208625" y="590894"/>
                  <a:pt x="196368" y="587411"/>
                </a:cubicBezTo>
                <a:cubicBezTo>
                  <a:pt x="179848" y="582717"/>
                  <a:pt x="162591" y="573241"/>
                  <a:pt x="149168" y="559498"/>
                </a:cubicBezTo>
                <a:cubicBezTo>
                  <a:pt x="149339" y="559299"/>
                  <a:pt x="149854" y="558979"/>
                  <a:pt x="150197" y="559057"/>
                </a:cubicBezTo>
                <a:cubicBezTo>
                  <a:pt x="151338" y="559565"/>
                  <a:pt x="152040" y="559924"/>
                  <a:pt x="153148" y="560500"/>
                </a:cubicBezTo>
                <a:cubicBezTo>
                  <a:pt x="173099" y="570756"/>
                  <a:pt x="194121" y="571948"/>
                  <a:pt x="215727" y="567791"/>
                </a:cubicBezTo>
                <a:cubicBezTo>
                  <a:pt x="230480" y="564952"/>
                  <a:pt x="244187" y="559052"/>
                  <a:pt x="257919" y="553190"/>
                </a:cubicBezTo>
                <a:cubicBezTo>
                  <a:pt x="267757" y="549000"/>
                  <a:pt x="277475" y="544378"/>
                  <a:pt x="287605" y="541036"/>
                </a:cubicBezTo>
                <a:cubicBezTo>
                  <a:pt x="313860" y="532384"/>
                  <a:pt x="340467" y="532485"/>
                  <a:pt x="367185" y="539248"/>
                </a:cubicBezTo>
                <a:cubicBezTo>
                  <a:pt x="367623" y="539369"/>
                  <a:pt x="368077" y="539427"/>
                  <a:pt x="368541" y="539485"/>
                </a:cubicBezTo>
                <a:cubicBezTo>
                  <a:pt x="368995" y="539427"/>
                  <a:pt x="369459" y="539369"/>
                  <a:pt x="369896" y="539248"/>
                </a:cubicBezTo>
                <a:cubicBezTo>
                  <a:pt x="396614" y="532485"/>
                  <a:pt x="423220" y="532384"/>
                  <a:pt x="449476" y="541036"/>
                </a:cubicBezTo>
                <a:cubicBezTo>
                  <a:pt x="459606" y="544378"/>
                  <a:pt x="469324" y="549000"/>
                  <a:pt x="479162" y="553190"/>
                </a:cubicBezTo>
                <a:cubicBezTo>
                  <a:pt x="492885" y="559052"/>
                  <a:pt x="506603" y="564952"/>
                  <a:pt x="521354" y="567791"/>
                </a:cubicBezTo>
                <a:cubicBezTo>
                  <a:pt x="542961" y="571948"/>
                  <a:pt x="563982" y="570756"/>
                  <a:pt x="583936" y="560500"/>
                </a:cubicBezTo>
                <a:cubicBezTo>
                  <a:pt x="585041" y="559924"/>
                  <a:pt x="585745" y="559565"/>
                  <a:pt x="586884" y="559057"/>
                </a:cubicBezTo>
                <a:close/>
                <a:moveTo>
                  <a:pt x="649912" y="501893"/>
                </a:moveTo>
                <a:cubicBezTo>
                  <a:pt x="638483" y="510661"/>
                  <a:pt x="631127" y="513563"/>
                  <a:pt x="621647" y="516814"/>
                </a:cubicBezTo>
                <a:cubicBezTo>
                  <a:pt x="607401" y="521697"/>
                  <a:pt x="592048" y="522685"/>
                  <a:pt x="577167" y="523465"/>
                </a:cubicBezTo>
                <a:cubicBezTo>
                  <a:pt x="557499" y="524492"/>
                  <a:pt x="538519" y="525340"/>
                  <a:pt x="519133" y="528484"/>
                </a:cubicBezTo>
                <a:lnTo>
                  <a:pt x="518822" y="528537"/>
                </a:lnTo>
                <a:cubicBezTo>
                  <a:pt x="517605" y="528731"/>
                  <a:pt x="517048" y="528217"/>
                  <a:pt x="517440" y="527801"/>
                </a:cubicBezTo>
                <a:cubicBezTo>
                  <a:pt x="517513" y="527728"/>
                  <a:pt x="517639" y="527636"/>
                  <a:pt x="517731" y="527602"/>
                </a:cubicBezTo>
                <a:cubicBezTo>
                  <a:pt x="535018" y="521275"/>
                  <a:pt x="546758" y="507885"/>
                  <a:pt x="555603" y="491071"/>
                </a:cubicBezTo>
                <a:cubicBezTo>
                  <a:pt x="561727" y="479427"/>
                  <a:pt x="571755" y="456676"/>
                  <a:pt x="574543" y="452957"/>
                </a:cubicBezTo>
                <a:cubicBezTo>
                  <a:pt x="574601" y="452880"/>
                  <a:pt x="574534" y="452126"/>
                  <a:pt x="574354" y="451980"/>
                </a:cubicBezTo>
                <a:cubicBezTo>
                  <a:pt x="573040" y="452409"/>
                  <a:pt x="554017" y="468587"/>
                  <a:pt x="545381" y="476599"/>
                </a:cubicBezTo>
                <a:cubicBezTo>
                  <a:pt x="534664" y="486546"/>
                  <a:pt x="524578" y="497174"/>
                  <a:pt x="513857" y="507120"/>
                </a:cubicBezTo>
                <a:cubicBezTo>
                  <a:pt x="497103" y="523102"/>
                  <a:pt x="473020" y="530121"/>
                  <a:pt x="464298" y="532384"/>
                </a:cubicBezTo>
                <a:cubicBezTo>
                  <a:pt x="464100" y="532432"/>
                  <a:pt x="463705" y="532582"/>
                  <a:pt x="463611" y="532694"/>
                </a:cubicBezTo>
                <a:cubicBezTo>
                  <a:pt x="463354" y="533028"/>
                  <a:pt x="463225" y="533333"/>
                  <a:pt x="463174" y="533478"/>
                </a:cubicBezTo>
                <a:cubicBezTo>
                  <a:pt x="463157" y="533541"/>
                  <a:pt x="463183" y="533585"/>
                  <a:pt x="463242" y="533590"/>
                </a:cubicBezTo>
                <a:lnTo>
                  <a:pt x="463637" y="533687"/>
                </a:lnTo>
                <a:cubicBezTo>
                  <a:pt x="470404" y="535227"/>
                  <a:pt x="489951" y="539471"/>
                  <a:pt x="499979" y="542145"/>
                </a:cubicBezTo>
                <a:cubicBezTo>
                  <a:pt x="515399" y="546272"/>
                  <a:pt x="530858" y="549736"/>
                  <a:pt x="546836" y="550860"/>
                </a:cubicBezTo>
                <a:cubicBezTo>
                  <a:pt x="564147" y="552076"/>
                  <a:pt x="581376" y="550259"/>
                  <a:pt x="597470" y="544267"/>
                </a:cubicBezTo>
                <a:cubicBezTo>
                  <a:pt x="615765" y="537456"/>
                  <a:pt x="638313" y="521363"/>
                  <a:pt x="651188" y="502082"/>
                </a:cubicBezTo>
                <a:cubicBezTo>
                  <a:pt x="651222" y="502033"/>
                  <a:pt x="651256" y="501946"/>
                  <a:pt x="651222" y="501927"/>
                </a:cubicBezTo>
                <a:cubicBezTo>
                  <a:pt x="650664" y="501636"/>
                  <a:pt x="650014" y="501825"/>
                  <a:pt x="649912" y="501893"/>
                </a:cubicBezTo>
                <a:close/>
                <a:moveTo>
                  <a:pt x="708819" y="411663"/>
                </a:moveTo>
                <a:cubicBezTo>
                  <a:pt x="708286" y="412348"/>
                  <a:pt x="698655" y="424953"/>
                  <a:pt x="675040" y="441106"/>
                </a:cubicBezTo>
                <a:cubicBezTo>
                  <a:pt x="663582" y="449084"/>
                  <a:pt x="652938" y="454166"/>
                  <a:pt x="640345" y="460001"/>
                </a:cubicBezTo>
                <a:cubicBezTo>
                  <a:pt x="624634" y="467293"/>
                  <a:pt x="611096" y="473951"/>
                  <a:pt x="597736" y="485005"/>
                </a:cubicBezTo>
                <a:cubicBezTo>
                  <a:pt x="596868" y="485718"/>
                  <a:pt x="596146" y="486255"/>
                  <a:pt x="595273" y="486900"/>
                </a:cubicBezTo>
                <a:cubicBezTo>
                  <a:pt x="594803" y="487244"/>
                  <a:pt x="594337" y="486657"/>
                  <a:pt x="594851" y="486061"/>
                </a:cubicBezTo>
                <a:cubicBezTo>
                  <a:pt x="595506" y="485306"/>
                  <a:pt x="615164" y="465194"/>
                  <a:pt x="621075" y="422571"/>
                </a:cubicBezTo>
                <a:cubicBezTo>
                  <a:pt x="623131" y="407696"/>
                  <a:pt x="623422" y="391629"/>
                  <a:pt x="628252" y="377293"/>
                </a:cubicBezTo>
                <a:cubicBezTo>
                  <a:pt x="628387" y="376838"/>
                  <a:pt x="628116" y="376351"/>
                  <a:pt x="627951" y="376127"/>
                </a:cubicBezTo>
                <a:cubicBezTo>
                  <a:pt x="627927" y="376093"/>
                  <a:pt x="627796" y="376179"/>
                  <a:pt x="627772" y="376213"/>
                </a:cubicBezTo>
                <a:cubicBezTo>
                  <a:pt x="613326" y="392717"/>
                  <a:pt x="601300" y="418390"/>
                  <a:pt x="595695" y="434440"/>
                </a:cubicBezTo>
                <a:cubicBezTo>
                  <a:pt x="591724" y="445802"/>
                  <a:pt x="587932" y="457224"/>
                  <a:pt x="583824" y="468535"/>
                </a:cubicBezTo>
                <a:cubicBezTo>
                  <a:pt x="578248" y="483882"/>
                  <a:pt x="570965" y="498289"/>
                  <a:pt x="559147" y="509968"/>
                </a:cubicBezTo>
                <a:cubicBezTo>
                  <a:pt x="558973" y="510148"/>
                  <a:pt x="558081" y="511083"/>
                  <a:pt x="558081" y="511083"/>
                </a:cubicBezTo>
                <a:cubicBezTo>
                  <a:pt x="558081" y="511083"/>
                  <a:pt x="557935" y="511354"/>
                  <a:pt x="557887" y="511785"/>
                </a:cubicBezTo>
                <a:cubicBezTo>
                  <a:pt x="557887" y="511824"/>
                  <a:pt x="557945" y="511911"/>
                  <a:pt x="557979" y="511901"/>
                </a:cubicBezTo>
                <a:cubicBezTo>
                  <a:pt x="559671" y="511611"/>
                  <a:pt x="560777" y="511451"/>
                  <a:pt x="561863" y="511218"/>
                </a:cubicBezTo>
                <a:cubicBezTo>
                  <a:pt x="575023" y="508501"/>
                  <a:pt x="588101" y="505357"/>
                  <a:pt x="601334" y="503152"/>
                </a:cubicBezTo>
                <a:cubicBezTo>
                  <a:pt x="623456" y="499471"/>
                  <a:pt x="642784" y="491623"/>
                  <a:pt x="660605" y="477953"/>
                </a:cubicBezTo>
                <a:cubicBezTo>
                  <a:pt x="678483" y="464242"/>
                  <a:pt x="693612" y="448270"/>
                  <a:pt x="703485" y="427832"/>
                </a:cubicBezTo>
                <a:cubicBezTo>
                  <a:pt x="706050" y="422520"/>
                  <a:pt x="708460" y="417319"/>
                  <a:pt x="710046" y="411501"/>
                </a:cubicBezTo>
                <a:cubicBezTo>
                  <a:pt x="709711" y="411372"/>
                  <a:pt x="709178" y="411397"/>
                  <a:pt x="708819" y="411663"/>
                </a:cubicBezTo>
                <a:close/>
                <a:moveTo>
                  <a:pt x="734621" y="310240"/>
                </a:moveTo>
                <a:cubicBezTo>
                  <a:pt x="728943" y="328329"/>
                  <a:pt x="718672" y="342974"/>
                  <a:pt x="703698" y="358724"/>
                </a:cubicBezTo>
                <a:cubicBezTo>
                  <a:pt x="691954" y="370831"/>
                  <a:pt x="669357" y="393728"/>
                  <a:pt x="658917" y="409606"/>
                </a:cubicBezTo>
                <a:cubicBezTo>
                  <a:pt x="658626" y="410052"/>
                  <a:pt x="657846" y="409855"/>
                  <a:pt x="658137" y="409050"/>
                </a:cubicBezTo>
                <a:cubicBezTo>
                  <a:pt x="663160" y="395228"/>
                  <a:pt x="665308" y="370780"/>
                  <a:pt x="662297" y="351834"/>
                </a:cubicBezTo>
                <a:cubicBezTo>
                  <a:pt x="659722" y="335673"/>
                  <a:pt x="652638" y="318038"/>
                  <a:pt x="650887" y="298261"/>
                </a:cubicBezTo>
                <a:cubicBezTo>
                  <a:pt x="650873" y="298167"/>
                  <a:pt x="650897" y="298149"/>
                  <a:pt x="650863" y="298055"/>
                </a:cubicBezTo>
                <a:cubicBezTo>
                  <a:pt x="650761" y="297798"/>
                  <a:pt x="650320" y="297198"/>
                  <a:pt x="650029" y="297173"/>
                </a:cubicBezTo>
                <a:cubicBezTo>
                  <a:pt x="650024" y="297233"/>
                  <a:pt x="649835" y="297516"/>
                  <a:pt x="649360" y="299049"/>
                </a:cubicBezTo>
                <a:cubicBezTo>
                  <a:pt x="645965" y="310541"/>
                  <a:pt x="641718" y="324936"/>
                  <a:pt x="641014" y="338304"/>
                </a:cubicBezTo>
                <a:cubicBezTo>
                  <a:pt x="640156" y="354431"/>
                  <a:pt x="643201" y="375168"/>
                  <a:pt x="641873" y="391766"/>
                </a:cubicBezTo>
                <a:cubicBezTo>
                  <a:pt x="640331" y="410943"/>
                  <a:pt x="639017" y="429915"/>
                  <a:pt x="630216" y="447310"/>
                </a:cubicBezTo>
                <a:cubicBezTo>
                  <a:pt x="630172" y="447396"/>
                  <a:pt x="630148" y="447498"/>
                  <a:pt x="630114" y="447593"/>
                </a:cubicBezTo>
                <a:cubicBezTo>
                  <a:pt x="629934" y="448056"/>
                  <a:pt x="630424" y="448913"/>
                  <a:pt x="630424" y="448913"/>
                </a:cubicBezTo>
                <a:cubicBezTo>
                  <a:pt x="630424" y="448913"/>
                  <a:pt x="630502" y="448895"/>
                  <a:pt x="630536" y="448870"/>
                </a:cubicBezTo>
                <a:cubicBezTo>
                  <a:pt x="637591" y="444371"/>
                  <a:pt x="657705" y="432520"/>
                  <a:pt x="670967" y="423677"/>
                </a:cubicBezTo>
                <a:cubicBezTo>
                  <a:pt x="687522" y="412631"/>
                  <a:pt x="702161" y="399504"/>
                  <a:pt x="713615" y="382991"/>
                </a:cubicBezTo>
                <a:cubicBezTo>
                  <a:pt x="727910" y="362357"/>
                  <a:pt x="736216" y="337507"/>
                  <a:pt x="735795" y="312194"/>
                </a:cubicBezTo>
                <a:cubicBezTo>
                  <a:pt x="735775" y="311337"/>
                  <a:pt x="735717" y="309829"/>
                  <a:pt x="735625" y="309641"/>
                </a:cubicBezTo>
                <a:cubicBezTo>
                  <a:pt x="735436" y="309564"/>
                  <a:pt x="734665" y="310112"/>
                  <a:pt x="734621" y="310240"/>
                </a:cubicBezTo>
                <a:close/>
                <a:moveTo>
                  <a:pt x="691954" y="321158"/>
                </a:moveTo>
                <a:cubicBezTo>
                  <a:pt x="691896" y="321397"/>
                  <a:pt x="691692" y="321500"/>
                  <a:pt x="691619" y="321526"/>
                </a:cubicBezTo>
                <a:cubicBezTo>
                  <a:pt x="691212" y="321646"/>
                  <a:pt x="691013" y="321148"/>
                  <a:pt x="691023" y="321037"/>
                </a:cubicBezTo>
                <a:cubicBezTo>
                  <a:pt x="691663" y="315913"/>
                  <a:pt x="691707" y="309589"/>
                  <a:pt x="691358" y="304773"/>
                </a:cubicBezTo>
                <a:cubicBezTo>
                  <a:pt x="689976" y="285827"/>
                  <a:pt x="678532" y="270138"/>
                  <a:pt x="668499" y="254370"/>
                </a:cubicBezTo>
                <a:cubicBezTo>
                  <a:pt x="663267" y="246144"/>
                  <a:pt x="654199" y="231766"/>
                  <a:pt x="650329" y="222083"/>
                </a:cubicBezTo>
                <a:cubicBezTo>
                  <a:pt x="650296" y="221997"/>
                  <a:pt x="649534" y="221517"/>
                  <a:pt x="649301" y="221620"/>
                </a:cubicBezTo>
                <a:cubicBezTo>
                  <a:pt x="649200" y="223317"/>
                  <a:pt x="649549" y="228895"/>
                  <a:pt x="649927" y="232502"/>
                </a:cubicBezTo>
                <a:cubicBezTo>
                  <a:pt x="652739" y="259624"/>
                  <a:pt x="661385" y="286179"/>
                  <a:pt x="670332" y="311920"/>
                </a:cubicBezTo>
                <a:cubicBezTo>
                  <a:pt x="676321" y="329152"/>
                  <a:pt x="679312" y="343917"/>
                  <a:pt x="677470" y="362134"/>
                </a:cubicBezTo>
                <a:cubicBezTo>
                  <a:pt x="677271" y="363651"/>
                  <a:pt x="677223" y="363813"/>
                  <a:pt x="677853" y="364277"/>
                </a:cubicBezTo>
                <a:cubicBezTo>
                  <a:pt x="677882" y="364294"/>
                  <a:pt x="677916" y="364233"/>
                  <a:pt x="677930" y="364260"/>
                </a:cubicBezTo>
                <a:cubicBezTo>
                  <a:pt x="684050" y="355442"/>
                  <a:pt x="695959" y="343068"/>
                  <a:pt x="703296" y="334140"/>
                </a:cubicBezTo>
                <a:cubicBezTo>
                  <a:pt x="711248" y="324473"/>
                  <a:pt x="751292" y="278869"/>
                  <a:pt x="731566" y="215331"/>
                </a:cubicBezTo>
                <a:cubicBezTo>
                  <a:pt x="730373" y="211500"/>
                  <a:pt x="728948" y="208184"/>
                  <a:pt x="728463" y="207464"/>
                </a:cubicBezTo>
                <a:cubicBezTo>
                  <a:pt x="728152" y="207472"/>
                  <a:pt x="727619" y="208261"/>
                  <a:pt x="727561" y="208467"/>
                </a:cubicBezTo>
                <a:cubicBezTo>
                  <a:pt x="727682" y="254174"/>
                  <a:pt x="705551" y="273797"/>
                  <a:pt x="696313" y="305065"/>
                </a:cubicBezTo>
                <a:cubicBezTo>
                  <a:pt x="694553" y="311020"/>
                  <a:pt x="693166" y="316547"/>
                  <a:pt x="691954" y="321158"/>
                </a:cubicBezTo>
                <a:close/>
                <a:moveTo>
                  <a:pt x="657467" y="179092"/>
                </a:moveTo>
                <a:cubicBezTo>
                  <a:pt x="650208" y="172828"/>
                  <a:pt x="639409" y="161680"/>
                  <a:pt x="633091" y="151962"/>
                </a:cubicBezTo>
                <a:cubicBezTo>
                  <a:pt x="633047" y="151885"/>
                  <a:pt x="632994" y="151834"/>
                  <a:pt x="632946" y="151782"/>
                </a:cubicBezTo>
                <a:cubicBezTo>
                  <a:pt x="632858" y="151697"/>
                  <a:pt x="632766" y="151620"/>
                  <a:pt x="632669" y="151568"/>
                </a:cubicBezTo>
                <a:cubicBezTo>
                  <a:pt x="632276" y="151320"/>
                  <a:pt x="631767" y="151294"/>
                  <a:pt x="631631" y="151363"/>
                </a:cubicBezTo>
                <a:cubicBezTo>
                  <a:pt x="631340" y="151311"/>
                  <a:pt x="631098" y="151328"/>
                  <a:pt x="631117" y="151397"/>
                </a:cubicBezTo>
                <a:cubicBezTo>
                  <a:pt x="631510" y="153299"/>
                  <a:pt x="637809" y="173462"/>
                  <a:pt x="641873" y="182854"/>
                </a:cubicBezTo>
                <a:cubicBezTo>
                  <a:pt x="647750" y="196410"/>
                  <a:pt x="657181" y="207772"/>
                  <a:pt x="666026" y="219443"/>
                </a:cubicBezTo>
                <a:cubicBezTo>
                  <a:pt x="666661" y="220292"/>
                  <a:pt x="667306" y="221131"/>
                  <a:pt x="667941" y="221989"/>
                </a:cubicBezTo>
                <a:cubicBezTo>
                  <a:pt x="676815" y="233908"/>
                  <a:pt x="691013" y="259306"/>
                  <a:pt x="694437" y="272340"/>
                </a:cubicBezTo>
                <a:cubicBezTo>
                  <a:pt x="694529" y="272708"/>
                  <a:pt x="695319" y="273051"/>
                  <a:pt x="695353" y="272897"/>
                </a:cubicBezTo>
                <a:cubicBezTo>
                  <a:pt x="696595" y="268244"/>
                  <a:pt x="702336" y="250172"/>
                  <a:pt x="706589" y="237969"/>
                </a:cubicBezTo>
                <a:cubicBezTo>
                  <a:pt x="707481" y="235433"/>
                  <a:pt x="715011" y="210934"/>
                  <a:pt x="716529" y="200335"/>
                </a:cubicBezTo>
                <a:cubicBezTo>
                  <a:pt x="720825" y="170266"/>
                  <a:pt x="710904" y="131251"/>
                  <a:pt x="693336" y="109931"/>
                </a:cubicBezTo>
                <a:cubicBezTo>
                  <a:pt x="693045" y="110034"/>
                  <a:pt x="692798" y="110814"/>
                  <a:pt x="692846" y="110986"/>
                </a:cubicBezTo>
                <a:cubicBezTo>
                  <a:pt x="693176" y="111988"/>
                  <a:pt x="693404" y="112759"/>
                  <a:pt x="693695" y="113762"/>
                </a:cubicBezTo>
                <a:cubicBezTo>
                  <a:pt x="694083" y="115073"/>
                  <a:pt x="694451" y="116393"/>
                  <a:pt x="694762" y="117738"/>
                </a:cubicBezTo>
                <a:cubicBezTo>
                  <a:pt x="699339" y="137327"/>
                  <a:pt x="697807" y="151149"/>
                  <a:pt x="695557" y="167807"/>
                </a:cubicBezTo>
                <a:cubicBezTo>
                  <a:pt x="693768" y="181088"/>
                  <a:pt x="691193" y="194233"/>
                  <a:pt x="691876" y="207627"/>
                </a:cubicBezTo>
                <a:cubicBezTo>
                  <a:pt x="691993" y="209863"/>
                  <a:pt x="693365" y="226350"/>
                  <a:pt x="693157" y="226975"/>
                </a:cubicBezTo>
                <a:cubicBezTo>
                  <a:pt x="692924" y="227712"/>
                  <a:pt x="692255" y="227146"/>
                  <a:pt x="692177" y="226761"/>
                </a:cubicBezTo>
                <a:cubicBezTo>
                  <a:pt x="692153" y="226641"/>
                  <a:pt x="690019" y="220635"/>
                  <a:pt x="687871" y="215605"/>
                </a:cubicBezTo>
                <a:cubicBezTo>
                  <a:pt x="686984" y="213419"/>
                  <a:pt x="686082" y="211354"/>
                  <a:pt x="685325" y="209863"/>
                </a:cubicBezTo>
                <a:cubicBezTo>
                  <a:pt x="678275" y="195879"/>
                  <a:pt x="669158" y="188621"/>
                  <a:pt x="657467" y="179092"/>
                </a:cubicBezTo>
                <a:close/>
                <a:moveTo>
                  <a:pt x="638090" y="57360"/>
                </a:moveTo>
                <a:cubicBezTo>
                  <a:pt x="643725" y="62853"/>
                  <a:pt x="648109" y="68989"/>
                  <a:pt x="651173" y="76187"/>
                </a:cubicBezTo>
                <a:cubicBezTo>
                  <a:pt x="656017" y="87540"/>
                  <a:pt x="657443" y="104611"/>
                  <a:pt x="660571" y="117524"/>
                </a:cubicBezTo>
                <a:cubicBezTo>
                  <a:pt x="662486" y="125364"/>
                  <a:pt x="663660" y="130917"/>
                  <a:pt x="666414" y="139820"/>
                </a:cubicBezTo>
                <a:cubicBezTo>
                  <a:pt x="666661" y="140600"/>
                  <a:pt x="665847" y="140960"/>
                  <a:pt x="665434" y="140214"/>
                </a:cubicBezTo>
                <a:cubicBezTo>
                  <a:pt x="665366" y="140111"/>
                  <a:pt x="665299" y="140017"/>
                  <a:pt x="665221" y="139923"/>
                </a:cubicBezTo>
                <a:cubicBezTo>
                  <a:pt x="656163" y="127661"/>
                  <a:pt x="644928" y="120009"/>
                  <a:pt x="628911" y="109914"/>
                </a:cubicBezTo>
                <a:cubicBezTo>
                  <a:pt x="619402" y="103676"/>
                  <a:pt x="612153" y="98030"/>
                  <a:pt x="605267" y="88698"/>
                </a:cubicBezTo>
                <a:cubicBezTo>
                  <a:pt x="604074" y="87095"/>
                  <a:pt x="602847" y="85527"/>
                  <a:pt x="601635" y="83950"/>
                </a:cubicBezTo>
                <a:cubicBezTo>
                  <a:pt x="601533" y="83822"/>
                  <a:pt x="600806" y="83565"/>
                  <a:pt x="600583" y="83650"/>
                </a:cubicBezTo>
                <a:cubicBezTo>
                  <a:pt x="600549" y="84010"/>
                  <a:pt x="600709" y="84722"/>
                  <a:pt x="600854" y="85630"/>
                </a:cubicBezTo>
                <a:cubicBezTo>
                  <a:pt x="602905" y="95939"/>
                  <a:pt x="609820" y="115013"/>
                  <a:pt x="621657" y="126315"/>
                </a:cubicBezTo>
                <a:cubicBezTo>
                  <a:pt x="630172" y="134439"/>
                  <a:pt x="639744" y="141654"/>
                  <a:pt x="648836" y="149169"/>
                </a:cubicBezTo>
                <a:cubicBezTo>
                  <a:pt x="665051" y="162725"/>
                  <a:pt x="676878" y="177361"/>
                  <a:pt x="680685" y="182203"/>
                </a:cubicBezTo>
                <a:lnTo>
                  <a:pt x="680859" y="182391"/>
                </a:lnTo>
                <a:cubicBezTo>
                  <a:pt x="680859" y="182391"/>
                  <a:pt x="681587" y="182853"/>
                  <a:pt x="681567" y="182597"/>
                </a:cubicBezTo>
                <a:cubicBezTo>
                  <a:pt x="681562" y="182536"/>
                  <a:pt x="681562" y="182459"/>
                  <a:pt x="681553" y="182399"/>
                </a:cubicBezTo>
                <a:lnTo>
                  <a:pt x="681567" y="182382"/>
                </a:lnTo>
                <a:cubicBezTo>
                  <a:pt x="681344" y="180009"/>
                  <a:pt x="681262" y="176238"/>
                  <a:pt x="681262" y="171783"/>
                </a:cubicBezTo>
                <a:cubicBezTo>
                  <a:pt x="681267" y="161860"/>
                  <a:pt x="681713" y="148587"/>
                  <a:pt x="682154" y="139452"/>
                </a:cubicBezTo>
                <a:cubicBezTo>
                  <a:pt x="682324" y="135759"/>
                  <a:pt x="682450" y="132048"/>
                  <a:pt x="682435" y="128347"/>
                </a:cubicBezTo>
                <a:cubicBezTo>
                  <a:pt x="682411" y="117318"/>
                  <a:pt x="681175" y="106419"/>
                  <a:pt x="676534" y="95964"/>
                </a:cubicBezTo>
                <a:cubicBezTo>
                  <a:pt x="668994" y="79015"/>
                  <a:pt x="657783" y="65536"/>
                  <a:pt x="641014" y="57198"/>
                </a:cubicBezTo>
                <a:cubicBezTo>
                  <a:pt x="640030" y="56710"/>
                  <a:pt x="638726" y="56213"/>
                  <a:pt x="637887" y="56006"/>
                </a:cubicBezTo>
                <a:cubicBezTo>
                  <a:pt x="637853" y="55998"/>
                  <a:pt x="637732" y="56530"/>
                  <a:pt x="637969" y="57206"/>
                </a:cubicBezTo>
                <a:cubicBezTo>
                  <a:pt x="637989" y="57275"/>
                  <a:pt x="638037" y="57318"/>
                  <a:pt x="638090" y="57360"/>
                </a:cubicBezTo>
                <a:close/>
                <a:moveTo>
                  <a:pt x="568632" y="25321"/>
                </a:moveTo>
                <a:cubicBezTo>
                  <a:pt x="578340" y="33942"/>
                  <a:pt x="586128" y="44147"/>
                  <a:pt x="593421" y="54833"/>
                </a:cubicBezTo>
                <a:cubicBezTo>
                  <a:pt x="600408" y="65081"/>
                  <a:pt x="607323" y="75476"/>
                  <a:pt x="616827" y="83702"/>
                </a:cubicBezTo>
                <a:cubicBezTo>
                  <a:pt x="623107" y="90034"/>
                  <a:pt x="641383" y="104225"/>
                  <a:pt x="645956" y="107764"/>
                </a:cubicBezTo>
                <a:cubicBezTo>
                  <a:pt x="646023" y="107824"/>
                  <a:pt x="646091" y="107892"/>
                  <a:pt x="646154" y="107918"/>
                </a:cubicBezTo>
                <a:cubicBezTo>
                  <a:pt x="646300" y="107977"/>
                  <a:pt x="646538" y="107892"/>
                  <a:pt x="646538" y="107892"/>
                </a:cubicBezTo>
                <a:cubicBezTo>
                  <a:pt x="646538" y="107892"/>
                  <a:pt x="646513" y="107764"/>
                  <a:pt x="646504" y="107686"/>
                </a:cubicBezTo>
                <a:cubicBezTo>
                  <a:pt x="645543" y="102442"/>
                  <a:pt x="637285" y="63976"/>
                  <a:pt x="613181" y="44936"/>
                </a:cubicBezTo>
                <a:cubicBezTo>
                  <a:pt x="600229" y="33745"/>
                  <a:pt x="583024" y="26889"/>
                  <a:pt x="566314" y="22288"/>
                </a:cubicBezTo>
                <a:cubicBezTo>
                  <a:pt x="566145" y="22605"/>
                  <a:pt x="566334" y="23436"/>
                  <a:pt x="566436" y="23419"/>
                </a:cubicBezTo>
                <a:cubicBezTo>
                  <a:pt x="567240" y="24121"/>
                  <a:pt x="567827" y="24610"/>
                  <a:pt x="568632" y="25321"/>
                </a:cubicBezTo>
                <a:close/>
                <a:moveTo>
                  <a:pt x="190133" y="550860"/>
                </a:moveTo>
                <a:cubicBezTo>
                  <a:pt x="206112" y="549736"/>
                  <a:pt x="221569" y="546272"/>
                  <a:pt x="236991" y="542145"/>
                </a:cubicBezTo>
                <a:cubicBezTo>
                  <a:pt x="247017" y="539471"/>
                  <a:pt x="266565" y="535227"/>
                  <a:pt x="273332" y="533687"/>
                </a:cubicBezTo>
                <a:lnTo>
                  <a:pt x="273727" y="533590"/>
                </a:lnTo>
                <a:cubicBezTo>
                  <a:pt x="273787" y="533585"/>
                  <a:pt x="273813" y="533541"/>
                  <a:pt x="273796" y="533478"/>
                </a:cubicBezTo>
                <a:cubicBezTo>
                  <a:pt x="273744" y="533333"/>
                  <a:pt x="273615" y="533028"/>
                  <a:pt x="273358" y="532694"/>
                </a:cubicBezTo>
                <a:cubicBezTo>
                  <a:pt x="273264" y="532582"/>
                  <a:pt x="272869" y="532432"/>
                  <a:pt x="272663" y="532384"/>
                </a:cubicBezTo>
                <a:cubicBezTo>
                  <a:pt x="263949" y="530131"/>
                  <a:pt x="239864" y="523102"/>
                  <a:pt x="223112" y="507120"/>
                </a:cubicBezTo>
                <a:cubicBezTo>
                  <a:pt x="212391" y="497174"/>
                  <a:pt x="202304" y="486546"/>
                  <a:pt x="191591" y="476599"/>
                </a:cubicBezTo>
                <a:cubicBezTo>
                  <a:pt x="182953" y="468587"/>
                  <a:pt x="163929" y="452408"/>
                  <a:pt x="162617" y="451972"/>
                </a:cubicBezTo>
                <a:cubicBezTo>
                  <a:pt x="162436" y="452126"/>
                  <a:pt x="162368" y="452880"/>
                  <a:pt x="162428" y="452957"/>
                </a:cubicBezTo>
                <a:cubicBezTo>
                  <a:pt x="165215" y="456676"/>
                  <a:pt x="175243" y="479427"/>
                  <a:pt x="181367" y="491071"/>
                </a:cubicBezTo>
                <a:cubicBezTo>
                  <a:pt x="190210" y="507885"/>
                  <a:pt x="201952" y="521275"/>
                  <a:pt x="219235" y="527602"/>
                </a:cubicBezTo>
                <a:cubicBezTo>
                  <a:pt x="219330" y="527636"/>
                  <a:pt x="219459" y="527728"/>
                  <a:pt x="219527" y="527801"/>
                </a:cubicBezTo>
                <a:cubicBezTo>
                  <a:pt x="219922" y="528217"/>
                  <a:pt x="219364" y="528731"/>
                  <a:pt x="218146" y="528537"/>
                </a:cubicBezTo>
                <a:lnTo>
                  <a:pt x="217837" y="528484"/>
                </a:lnTo>
                <a:cubicBezTo>
                  <a:pt x="198452" y="525340"/>
                  <a:pt x="179471" y="524492"/>
                  <a:pt x="159803" y="523465"/>
                </a:cubicBezTo>
                <a:cubicBezTo>
                  <a:pt x="144922" y="522685"/>
                  <a:pt x="129569" y="521697"/>
                  <a:pt x="115321" y="516814"/>
                </a:cubicBezTo>
                <a:cubicBezTo>
                  <a:pt x="105844" y="513563"/>
                  <a:pt x="98484" y="510661"/>
                  <a:pt x="87059" y="501893"/>
                </a:cubicBezTo>
                <a:cubicBezTo>
                  <a:pt x="86948" y="501825"/>
                  <a:pt x="86304" y="501636"/>
                  <a:pt x="85747" y="501927"/>
                </a:cubicBezTo>
                <a:cubicBezTo>
                  <a:pt x="85712" y="501946"/>
                  <a:pt x="85747" y="502033"/>
                  <a:pt x="85782" y="502082"/>
                </a:cubicBezTo>
                <a:cubicBezTo>
                  <a:pt x="98656" y="521363"/>
                  <a:pt x="121206" y="537456"/>
                  <a:pt x="139501" y="544267"/>
                </a:cubicBezTo>
                <a:cubicBezTo>
                  <a:pt x="155591" y="550259"/>
                  <a:pt x="172824" y="552076"/>
                  <a:pt x="190133" y="550860"/>
                </a:cubicBezTo>
                <a:close/>
                <a:moveTo>
                  <a:pt x="175105" y="511218"/>
                </a:moveTo>
                <a:cubicBezTo>
                  <a:pt x="176194" y="511451"/>
                  <a:pt x="177301" y="511611"/>
                  <a:pt x="178991" y="511901"/>
                </a:cubicBezTo>
                <a:cubicBezTo>
                  <a:pt x="179025" y="511911"/>
                  <a:pt x="179085" y="511824"/>
                  <a:pt x="179085" y="511775"/>
                </a:cubicBezTo>
                <a:cubicBezTo>
                  <a:pt x="179033" y="511354"/>
                  <a:pt x="178887" y="511078"/>
                  <a:pt x="178887" y="511078"/>
                </a:cubicBezTo>
                <a:cubicBezTo>
                  <a:pt x="178887" y="511078"/>
                  <a:pt x="177996" y="510148"/>
                  <a:pt x="177816" y="509968"/>
                </a:cubicBezTo>
                <a:cubicBezTo>
                  <a:pt x="166004" y="498279"/>
                  <a:pt x="158731" y="483882"/>
                  <a:pt x="153148" y="468535"/>
                </a:cubicBezTo>
                <a:cubicBezTo>
                  <a:pt x="149039" y="457224"/>
                  <a:pt x="145239" y="445802"/>
                  <a:pt x="141276" y="434439"/>
                </a:cubicBezTo>
                <a:cubicBezTo>
                  <a:pt x="135667" y="418390"/>
                  <a:pt x="123642" y="392726"/>
                  <a:pt x="109197" y="376213"/>
                </a:cubicBezTo>
                <a:cubicBezTo>
                  <a:pt x="109171" y="376179"/>
                  <a:pt x="109043" y="376093"/>
                  <a:pt x="109017" y="376127"/>
                </a:cubicBezTo>
                <a:cubicBezTo>
                  <a:pt x="108855" y="376351"/>
                  <a:pt x="108580" y="376838"/>
                  <a:pt x="108717" y="377284"/>
                </a:cubicBezTo>
                <a:cubicBezTo>
                  <a:pt x="113546" y="391629"/>
                  <a:pt x="113837" y="407696"/>
                  <a:pt x="115896" y="422571"/>
                </a:cubicBezTo>
                <a:cubicBezTo>
                  <a:pt x="121806" y="465194"/>
                  <a:pt x="141465" y="485306"/>
                  <a:pt x="142117" y="486061"/>
                </a:cubicBezTo>
                <a:cubicBezTo>
                  <a:pt x="142632" y="486657"/>
                  <a:pt x="142159" y="487244"/>
                  <a:pt x="141697" y="486900"/>
                </a:cubicBezTo>
                <a:cubicBezTo>
                  <a:pt x="140830" y="486255"/>
                  <a:pt x="140102" y="485722"/>
                  <a:pt x="139235" y="485005"/>
                </a:cubicBezTo>
                <a:cubicBezTo>
                  <a:pt x="125872" y="473951"/>
                  <a:pt x="112336" y="467293"/>
                  <a:pt x="96623" y="460001"/>
                </a:cubicBezTo>
                <a:cubicBezTo>
                  <a:pt x="84032" y="454165"/>
                  <a:pt x="73387" y="449084"/>
                  <a:pt x="61928" y="441106"/>
                </a:cubicBezTo>
                <a:cubicBezTo>
                  <a:pt x="38315" y="424953"/>
                  <a:pt x="28682" y="412348"/>
                  <a:pt x="28142" y="411663"/>
                </a:cubicBezTo>
                <a:cubicBezTo>
                  <a:pt x="27790" y="411397"/>
                  <a:pt x="27258" y="411372"/>
                  <a:pt x="26924" y="411500"/>
                </a:cubicBezTo>
                <a:cubicBezTo>
                  <a:pt x="28519" y="417318"/>
                  <a:pt x="30921" y="422520"/>
                  <a:pt x="33486" y="427832"/>
                </a:cubicBezTo>
                <a:cubicBezTo>
                  <a:pt x="43358" y="448269"/>
                  <a:pt x="58488" y="464234"/>
                  <a:pt x="76363" y="477953"/>
                </a:cubicBezTo>
                <a:cubicBezTo>
                  <a:pt x="94187" y="491618"/>
                  <a:pt x="113512" y="499471"/>
                  <a:pt x="135633" y="503152"/>
                </a:cubicBezTo>
                <a:cubicBezTo>
                  <a:pt x="148867" y="505357"/>
                  <a:pt x="161948" y="508510"/>
                  <a:pt x="175105" y="511218"/>
                </a:cubicBezTo>
                <a:close/>
                <a:moveTo>
                  <a:pt x="66002" y="423677"/>
                </a:moveTo>
                <a:cubicBezTo>
                  <a:pt x="79263" y="432520"/>
                  <a:pt x="99377" y="444371"/>
                  <a:pt x="106435" y="448870"/>
                </a:cubicBezTo>
                <a:cubicBezTo>
                  <a:pt x="106470" y="448895"/>
                  <a:pt x="106547" y="448912"/>
                  <a:pt x="106547" y="448912"/>
                </a:cubicBezTo>
                <a:cubicBezTo>
                  <a:pt x="106547" y="448912"/>
                  <a:pt x="107036" y="448056"/>
                  <a:pt x="106856" y="447593"/>
                </a:cubicBezTo>
                <a:cubicBezTo>
                  <a:pt x="106821" y="447498"/>
                  <a:pt x="106796" y="447396"/>
                  <a:pt x="106752" y="447310"/>
                </a:cubicBezTo>
                <a:cubicBezTo>
                  <a:pt x="97952" y="429915"/>
                  <a:pt x="96640" y="410943"/>
                  <a:pt x="95096" y="391766"/>
                </a:cubicBezTo>
                <a:cubicBezTo>
                  <a:pt x="93767" y="375168"/>
                  <a:pt x="96812" y="354431"/>
                  <a:pt x="95954" y="338304"/>
                </a:cubicBezTo>
                <a:cubicBezTo>
                  <a:pt x="95242" y="324936"/>
                  <a:pt x="90996" y="310541"/>
                  <a:pt x="87608" y="299049"/>
                </a:cubicBezTo>
                <a:cubicBezTo>
                  <a:pt x="87137" y="297516"/>
                  <a:pt x="86948" y="297233"/>
                  <a:pt x="86939" y="297173"/>
                </a:cubicBezTo>
                <a:cubicBezTo>
                  <a:pt x="86648" y="297198"/>
                  <a:pt x="86210" y="297798"/>
                  <a:pt x="86107" y="298055"/>
                </a:cubicBezTo>
                <a:cubicBezTo>
                  <a:pt x="86073" y="298149"/>
                  <a:pt x="86099" y="298167"/>
                  <a:pt x="86081" y="298261"/>
                </a:cubicBezTo>
                <a:cubicBezTo>
                  <a:pt x="84332" y="318038"/>
                  <a:pt x="77238" y="335673"/>
                  <a:pt x="74674" y="351834"/>
                </a:cubicBezTo>
                <a:cubicBezTo>
                  <a:pt x="71663" y="370780"/>
                  <a:pt x="73807" y="395228"/>
                  <a:pt x="78834" y="409050"/>
                </a:cubicBezTo>
                <a:cubicBezTo>
                  <a:pt x="79125" y="409855"/>
                  <a:pt x="78336" y="410052"/>
                  <a:pt x="78053" y="409606"/>
                </a:cubicBezTo>
                <a:cubicBezTo>
                  <a:pt x="67614" y="393728"/>
                  <a:pt x="45014" y="370831"/>
                  <a:pt x="33271" y="358724"/>
                </a:cubicBezTo>
                <a:cubicBezTo>
                  <a:pt x="18295" y="342974"/>
                  <a:pt x="8028" y="328329"/>
                  <a:pt x="2350" y="310240"/>
                </a:cubicBezTo>
                <a:cubicBezTo>
                  <a:pt x="2307" y="310112"/>
                  <a:pt x="1535" y="309564"/>
                  <a:pt x="1355" y="309641"/>
                </a:cubicBezTo>
                <a:cubicBezTo>
                  <a:pt x="1252" y="309829"/>
                  <a:pt x="1192" y="311337"/>
                  <a:pt x="1174" y="312194"/>
                </a:cubicBezTo>
                <a:cubicBezTo>
                  <a:pt x="754" y="337507"/>
                  <a:pt x="9058" y="362357"/>
                  <a:pt x="23356" y="382991"/>
                </a:cubicBezTo>
                <a:cubicBezTo>
                  <a:pt x="34806" y="399503"/>
                  <a:pt x="49448" y="412631"/>
                  <a:pt x="66002" y="423677"/>
                </a:cubicBezTo>
                <a:close/>
                <a:moveTo>
                  <a:pt x="59037" y="364260"/>
                </a:moveTo>
                <a:cubicBezTo>
                  <a:pt x="59055" y="364233"/>
                  <a:pt x="59088" y="364294"/>
                  <a:pt x="59115" y="364285"/>
                </a:cubicBezTo>
                <a:cubicBezTo>
                  <a:pt x="59749" y="363813"/>
                  <a:pt x="59698" y="363651"/>
                  <a:pt x="59501" y="362134"/>
                </a:cubicBezTo>
                <a:cubicBezTo>
                  <a:pt x="57657" y="343925"/>
                  <a:pt x="60650" y="329152"/>
                  <a:pt x="66637" y="311920"/>
                </a:cubicBezTo>
                <a:cubicBezTo>
                  <a:pt x="75583" y="286178"/>
                  <a:pt x="84229" y="259623"/>
                  <a:pt x="87042" y="232511"/>
                </a:cubicBezTo>
                <a:cubicBezTo>
                  <a:pt x="87420" y="228895"/>
                  <a:pt x="87771" y="223317"/>
                  <a:pt x="87668" y="221620"/>
                </a:cubicBezTo>
                <a:cubicBezTo>
                  <a:pt x="87437" y="221517"/>
                  <a:pt x="86673" y="221997"/>
                  <a:pt x="86639" y="222091"/>
                </a:cubicBezTo>
                <a:cubicBezTo>
                  <a:pt x="82770" y="231766"/>
                  <a:pt x="73705" y="246153"/>
                  <a:pt x="68472" y="254370"/>
                </a:cubicBezTo>
                <a:cubicBezTo>
                  <a:pt x="58437" y="270138"/>
                  <a:pt x="46986" y="285827"/>
                  <a:pt x="45614" y="304773"/>
                </a:cubicBezTo>
                <a:cubicBezTo>
                  <a:pt x="45262" y="309589"/>
                  <a:pt x="45305" y="315913"/>
                  <a:pt x="45948" y="321037"/>
                </a:cubicBezTo>
                <a:cubicBezTo>
                  <a:pt x="45957" y="321148"/>
                  <a:pt x="45760" y="321646"/>
                  <a:pt x="45348" y="321526"/>
                </a:cubicBezTo>
                <a:cubicBezTo>
                  <a:pt x="45279" y="321500"/>
                  <a:pt x="45073" y="321397"/>
                  <a:pt x="45014" y="321158"/>
                </a:cubicBezTo>
                <a:cubicBezTo>
                  <a:pt x="43804" y="316547"/>
                  <a:pt x="42415" y="311020"/>
                  <a:pt x="40648" y="305065"/>
                </a:cubicBezTo>
                <a:cubicBezTo>
                  <a:pt x="31419" y="273797"/>
                  <a:pt x="9289" y="254174"/>
                  <a:pt x="9409" y="208467"/>
                </a:cubicBezTo>
                <a:cubicBezTo>
                  <a:pt x="9349" y="208261"/>
                  <a:pt x="8817" y="207472"/>
                  <a:pt x="8509" y="207464"/>
                </a:cubicBezTo>
                <a:cubicBezTo>
                  <a:pt x="8019" y="208184"/>
                  <a:pt x="6596" y="211500"/>
                  <a:pt x="5403" y="215331"/>
                </a:cubicBezTo>
                <a:cubicBezTo>
                  <a:pt x="-14325" y="278869"/>
                  <a:pt x="25723" y="324473"/>
                  <a:pt x="33666" y="334140"/>
                </a:cubicBezTo>
                <a:cubicBezTo>
                  <a:pt x="41008" y="343068"/>
                  <a:pt x="52921" y="355442"/>
                  <a:pt x="59037" y="364260"/>
                </a:cubicBezTo>
                <a:close/>
                <a:moveTo>
                  <a:pt x="30372" y="237961"/>
                </a:moveTo>
                <a:cubicBezTo>
                  <a:pt x="34643" y="250172"/>
                  <a:pt x="40373" y="268243"/>
                  <a:pt x="41617" y="272905"/>
                </a:cubicBezTo>
                <a:cubicBezTo>
                  <a:pt x="41651" y="273051"/>
                  <a:pt x="42440" y="272708"/>
                  <a:pt x="42535" y="272340"/>
                </a:cubicBezTo>
                <a:cubicBezTo>
                  <a:pt x="45957" y="259306"/>
                  <a:pt x="60152" y="233908"/>
                  <a:pt x="69030" y="221988"/>
                </a:cubicBezTo>
                <a:cubicBezTo>
                  <a:pt x="69664" y="221131"/>
                  <a:pt x="70308" y="220292"/>
                  <a:pt x="70943" y="219443"/>
                </a:cubicBezTo>
                <a:cubicBezTo>
                  <a:pt x="79786" y="207772"/>
                  <a:pt x="89221" y="196410"/>
                  <a:pt x="95096" y="182853"/>
                </a:cubicBezTo>
                <a:cubicBezTo>
                  <a:pt x="99162" y="173462"/>
                  <a:pt x="105458" y="153299"/>
                  <a:pt x="105861" y="151397"/>
                </a:cubicBezTo>
                <a:cubicBezTo>
                  <a:pt x="105869" y="151328"/>
                  <a:pt x="105629" y="151311"/>
                  <a:pt x="105338" y="151354"/>
                </a:cubicBezTo>
                <a:cubicBezTo>
                  <a:pt x="105200" y="151294"/>
                  <a:pt x="104694" y="151320"/>
                  <a:pt x="104300" y="151568"/>
                </a:cubicBezTo>
                <a:cubicBezTo>
                  <a:pt x="104205" y="151620"/>
                  <a:pt x="104111" y="151697"/>
                  <a:pt x="104025" y="151782"/>
                </a:cubicBezTo>
                <a:cubicBezTo>
                  <a:pt x="103973" y="151825"/>
                  <a:pt x="103922" y="151885"/>
                  <a:pt x="103879" y="151962"/>
                </a:cubicBezTo>
                <a:cubicBezTo>
                  <a:pt x="97558" y="161680"/>
                  <a:pt x="86759" y="172828"/>
                  <a:pt x="79503" y="179092"/>
                </a:cubicBezTo>
                <a:cubicBezTo>
                  <a:pt x="67812" y="188621"/>
                  <a:pt x="58694" y="195879"/>
                  <a:pt x="51644" y="209863"/>
                </a:cubicBezTo>
                <a:cubicBezTo>
                  <a:pt x="50889" y="211354"/>
                  <a:pt x="49988" y="213419"/>
                  <a:pt x="49096" y="215596"/>
                </a:cubicBezTo>
                <a:cubicBezTo>
                  <a:pt x="46952" y="220635"/>
                  <a:pt x="44816" y="226641"/>
                  <a:pt x="44790" y="226761"/>
                </a:cubicBezTo>
                <a:cubicBezTo>
                  <a:pt x="44713" y="227146"/>
                  <a:pt x="44044" y="227712"/>
                  <a:pt x="43804" y="226975"/>
                </a:cubicBezTo>
                <a:cubicBezTo>
                  <a:pt x="43606" y="226350"/>
                  <a:pt x="44979" y="209863"/>
                  <a:pt x="45099" y="207627"/>
                </a:cubicBezTo>
                <a:cubicBezTo>
                  <a:pt x="45768" y="194233"/>
                  <a:pt x="43203" y="181088"/>
                  <a:pt x="41411" y="167807"/>
                </a:cubicBezTo>
                <a:cubicBezTo>
                  <a:pt x="39164" y="151149"/>
                  <a:pt x="37628" y="137327"/>
                  <a:pt x="42200" y="117729"/>
                </a:cubicBezTo>
                <a:cubicBezTo>
                  <a:pt x="42508" y="116401"/>
                  <a:pt x="42886" y="115073"/>
                  <a:pt x="43272" y="113762"/>
                </a:cubicBezTo>
                <a:cubicBezTo>
                  <a:pt x="43564" y="112759"/>
                  <a:pt x="43795" y="111988"/>
                  <a:pt x="44121" y="110986"/>
                </a:cubicBezTo>
                <a:cubicBezTo>
                  <a:pt x="44172" y="110814"/>
                  <a:pt x="43924" y="110034"/>
                  <a:pt x="43632" y="109931"/>
                </a:cubicBezTo>
                <a:cubicBezTo>
                  <a:pt x="26066" y="131251"/>
                  <a:pt x="16142" y="170266"/>
                  <a:pt x="20440" y="200335"/>
                </a:cubicBezTo>
                <a:cubicBezTo>
                  <a:pt x="21958" y="210934"/>
                  <a:pt x="29488" y="235433"/>
                  <a:pt x="30372" y="237961"/>
                </a:cubicBezTo>
                <a:close/>
                <a:moveTo>
                  <a:pt x="55709" y="171783"/>
                </a:moveTo>
                <a:cubicBezTo>
                  <a:pt x="55709" y="176238"/>
                  <a:pt x="55624" y="180009"/>
                  <a:pt x="55401" y="182382"/>
                </a:cubicBezTo>
                <a:lnTo>
                  <a:pt x="55418" y="182399"/>
                </a:lnTo>
                <a:cubicBezTo>
                  <a:pt x="55409" y="182459"/>
                  <a:pt x="55409" y="182537"/>
                  <a:pt x="55401" y="182597"/>
                </a:cubicBezTo>
                <a:cubicBezTo>
                  <a:pt x="55375" y="182853"/>
                  <a:pt x="56113" y="182391"/>
                  <a:pt x="56113" y="182391"/>
                </a:cubicBezTo>
                <a:lnTo>
                  <a:pt x="56284" y="182203"/>
                </a:lnTo>
                <a:cubicBezTo>
                  <a:pt x="60092" y="177361"/>
                  <a:pt x="71912" y="162725"/>
                  <a:pt x="88132" y="149169"/>
                </a:cubicBezTo>
                <a:cubicBezTo>
                  <a:pt x="97224" y="141654"/>
                  <a:pt x="106796" y="134439"/>
                  <a:pt x="115313" y="126315"/>
                </a:cubicBezTo>
                <a:cubicBezTo>
                  <a:pt x="127150" y="115013"/>
                  <a:pt x="134063" y="95939"/>
                  <a:pt x="136113" y="85630"/>
                </a:cubicBezTo>
                <a:cubicBezTo>
                  <a:pt x="136259" y="84722"/>
                  <a:pt x="136422" y="84010"/>
                  <a:pt x="136387" y="83650"/>
                </a:cubicBezTo>
                <a:cubicBezTo>
                  <a:pt x="136165" y="83565"/>
                  <a:pt x="135435" y="83822"/>
                  <a:pt x="135332" y="83950"/>
                </a:cubicBezTo>
                <a:cubicBezTo>
                  <a:pt x="134123" y="85527"/>
                  <a:pt x="132896" y="87095"/>
                  <a:pt x="131713" y="88698"/>
                </a:cubicBezTo>
                <a:cubicBezTo>
                  <a:pt x="124816" y="98030"/>
                  <a:pt x="117568" y="103676"/>
                  <a:pt x="108056" y="109914"/>
                </a:cubicBezTo>
                <a:cubicBezTo>
                  <a:pt x="92042" y="120009"/>
                  <a:pt x="80806" y="127661"/>
                  <a:pt x="71748" y="139923"/>
                </a:cubicBezTo>
                <a:cubicBezTo>
                  <a:pt x="71680" y="140017"/>
                  <a:pt x="71602" y="140111"/>
                  <a:pt x="71534" y="140214"/>
                </a:cubicBezTo>
                <a:cubicBezTo>
                  <a:pt x="71122" y="140960"/>
                  <a:pt x="70308" y="140600"/>
                  <a:pt x="70557" y="139820"/>
                </a:cubicBezTo>
                <a:cubicBezTo>
                  <a:pt x="73310" y="130917"/>
                  <a:pt x="74485" y="125364"/>
                  <a:pt x="76397" y="117524"/>
                </a:cubicBezTo>
                <a:cubicBezTo>
                  <a:pt x="79528" y="104611"/>
                  <a:pt x="80952" y="87540"/>
                  <a:pt x="85799" y="76187"/>
                </a:cubicBezTo>
                <a:cubicBezTo>
                  <a:pt x="88860" y="68989"/>
                  <a:pt x="93243" y="62853"/>
                  <a:pt x="98870" y="57360"/>
                </a:cubicBezTo>
                <a:cubicBezTo>
                  <a:pt x="98930" y="57318"/>
                  <a:pt x="98982" y="57275"/>
                  <a:pt x="99008" y="57207"/>
                </a:cubicBezTo>
                <a:cubicBezTo>
                  <a:pt x="99239" y="56530"/>
                  <a:pt x="99119" y="55998"/>
                  <a:pt x="99085" y="56016"/>
                </a:cubicBezTo>
                <a:cubicBezTo>
                  <a:pt x="98244" y="56213"/>
                  <a:pt x="96932" y="56710"/>
                  <a:pt x="95954" y="57198"/>
                </a:cubicBezTo>
                <a:cubicBezTo>
                  <a:pt x="79185" y="65536"/>
                  <a:pt x="67975" y="79015"/>
                  <a:pt x="60436" y="95964"/>
                </a:cubicBezTo>
                <a:cubicBezTo>
                  <a:pt x="55795" y="106419"/>
                  <a:pt x="54560" y="117318"/>
                  <a:pt x="54534" y="128347"/>
                </a:cubicBezTo>
                <a:cubicBezTo>
                  <a:pt x="54526" y="132048"/>
                  <a:pt x="54646" y="135759"/>
                  <a:pt x="54817" y="139452"/>
                </a:cubicBezTo>
                <a:cubicBezTo>
                  <a:pt x="55255" y="148595"/>
                  <a:pt x="55700" y="161860"/>
                  <a:pt x="55709" y="171783"/>
                </a:cubicBezTo>
                <a:close/>
                <a:moveTo>
                  <a:pt x="90430" y="107892"/>
                </a:moveTo>
                <a:cubicBezTo>
                  <a:pt x="90430" y="107892"/>
                  <a:pt x="90670" y="107977"/>
                  <a:pt x="90816" y="107918"/>
                </a:cubicBezTo>
                <a:cubicBezTo>
                  <a:pt x="90876" y="107892"/>
                  <a:pt x="90944" y="107815"/>
                  <a:pt x="91014" y="107764"/>
                </a:cubicBezTo>
                <a:cubicBezTo>
                  <a:pt x="95585" y="104225"/>
                  <a:pt x="113854" y="90034"/>
                  <a:pt x="120142" y="83702"/>
                </a:cubicBezTo>
                <a:cubicBezTo>
                  <a:pt x="129645" y="75467"/>
                  <a:pt x="136559" y="65081"/>
                  <a:pt x="143550" y="54833"/>
                </a:cubicBezTo>
                <a:cubicBezTo>
                  <a:pt x="150832" y="44147"/>
                  <a:pt x="158628" y="33942"/>
                  <a:pt x="168338" y="25321"/>
                </a:cubicBezTo>
                <a:cubicBezTo>
                  <a:pt x="169135" y="24610"/>
                  <a:pt x="169727" y="24130"/>
                  <a:pt x="170533" y="23410"/>
                </a:cubicBezTo>
                <a:cubicBezTo>
                  <a:pt x="170628" y="23436"/>
                  <a:pt x="170825" y="22605"/>
                  <a:pt x="170654" y="22288"/>
                </a:cubicBezTo>
                <a:cubicBezTo>
                  <a:pt x="153945" y="26889"/>
                  <a:pt x="136739" y="33745"/>
                  <a:pt x="123788" y="44936"/>
                </a:cubicBezTo>
                <a:cubicBezTo>
                  <a:pt x="99685" y="63976"/>
                  <a:pt x="91425" y="102442"/>
                  <a:pt x="90465" y="107686"/>
                </a:cubicBezTo>
                <a:cubicBezTo>
                  <a:pt x="90456" y="107764"/>
                  <a:pt x="90430" y="107892"/>
                  <a:pt x="90430" y="107892"/>
                </a:cubicBezTo>
                <a:close/>
                <a:moveTo>
                  <a:pt x="361962" y="317499"/>
                </a:moveTo>
                <a:cubicBezTo>
                  <a:pt x="363849" y="314662"/>
                  <a:pt x="359140" y="312871"/>
                  <a:pt x="357913" y="317798"/>
                </a:cubicBezTo>
                <a:cubicBezTo>
                  <a:pt x="356764" y="322383"/>
                  <a:pt x="360066" y="320326"/>
                  <a:pt x="361962" y="317499"/>
                </a:cubicBezTo>
                <a:close/>
                <a:moveTo>
                  <a:pt x="413348" y="198801"/>
                </a:moveTo>
                <a:cubicBezTo>
                  <a:pt x="411522" y="197850"/>
                  <a:pt x="404007" y="207001"/>
                  <a:pt x="405209" y="208483"/>
                </a:cubicBezTo>
                <a:cubicBezTo>
                  <a:pt x="405749" y="209075"/>
                  <a:pt x="414009" y="199238"/>
                  <a:pt x="413348" y="198801"/>
                </a:cubicBezTo>
                <a:close/>
                <a:moveTo>
                  <a:pt x="414961" y="197181"/>
                </a:moveTo>
                <a:cubicBezTo>
                  <a:pt x="416093" y="197772"/>
                  <a:pt x="421077" y="195065"/>
                  <a:pt x="420150" y="194336"/>
                </a:cubicBezTo>
                <a:cubicBezTo>
                  <a:pt x="419232" y="193599"/>
                  <a:pt x="413374" y="190892"/>
                  <a:pt x="413254" y="192545"/>
                </a:cubicBezTo>
                <a:cubicBezTo>
                  <a:pt x="413083" y="195236"/>
                  <a:pt x="413820" y="196590"/>
                  <a:pt x="414961" y="197181"/>
                </a:cubicBezTo>
                <a:close/>
                <a:moveTo>
                  <a:pt x="505468" y="276444"/>
                </a:moveTo>
                <a:cubicBezTo>
                  <a:pt x="503111" y="276547"/>
                  <a:pt x="500556" y="279958"/>
                  <a:pt x="501274" y="280001"/>
                </a:cubicBezTo>
                <a:cubicBezTo>
                  <a:pt x="502971" y="280086"/>
                  <a:pt x="504265" y="281303"/>
                  <a:pt x="505633" y="281003"/>
                </a:cubicBezTo>
                <a:cubicBezTo>
                  <a:pt x="508135" y="280446"/>
                  <a:pt x="507830" y="276350"/>
                  <a:pt x="505468" y="276444"/>
                </a:cubicBezTo>
                <a:close/>
                <a:moveTo>
                  <a:pt x="472669" y="191097"/>
                </a:moveTo>
                <a:cubicBezTo>
                  <a:pt x="470636" y="191149"/>
                  <a:pt x="470121" y="193359"/>
                  <a:pt x="472077" y="194362"/>
                </a:cubicBezTo>
                <a:cubicBezTo>
                  <a:pt x="472952" y="194816"/>
                  <a:pt x="475739" y="194405"/>
                  <a:pt x="477018" y="193599"/>
                </a:cubicBezTo>
                <a:cubicBezTo>
                  <a:pt x="478364" y="192751"/>
                  <a:pt x="479934" y="191697"/>
                  <a:pt x="479642" y="189640"/>
                </a:cubicBezTo>
                <a:cubicBezTo>
                  <a:pt x="479470" y="188389"/>
                  <a:pt x="476554" y="184859"/>
                  <a:pt x="478081" y="183505"/>
                </a:cubicBezTo>
                <a:cubicBezTo>
                  <a:pt x="479728" y="182031"/>
                  <a:pt x="481392" y="184319"/>
                  <a:pt x="483004" y="183693"/>
                </a:cubicBezTo>
                <a:cubicBezTo>
                  <a:pt x="484971" y="182931"/>
                  <a:pt x="484789" y="181808"/>
                  <a:pt x="484849" y="180138"/>
                </a:cubicBezTo>
                <a:cubicBezTo>
                  <a:pt x="484927" y="177824"/>
                  <a:pt x="484000" y="174782"/>
                  <a:pt x="481315" y="174782"/>
                </a:cubicBezTo>
                <a:cubicBezTo>
                  <a:pt x="479316" y="174782"/>
                  <a:pt x="475843" y="180129"/>
                  <a:pt x="475688" y="180454"/>
                </a:cubicBezTo>
                <a:cubicBezTo>
                  <a:pt x="475422" y="181037"/>
                  <a:pt x="474865" y="182991"/>
                  <a:pt x="475722" y="184979"/>
                </a:cubicBezTo>
                <a:cubicBezTo>
                  <a:pt x="476915" y="187747"/>
                  <a:pt x="476451" y="190994"/>
                  <a:pt x="472669" y="191097"/>
                </a:cubicBezTo>
                <a:close/>
                <a:moveTo>
                  <a:pt x="517125" y="191466"/>
                </a:moveTo>
                <a:cubicBezTo>
                  <a:pt x="517067" y="192700"/>
                  <a:pt x="520631" y="201286"/>
                  <a:pt x="520995" y="203625"/>
                </a:cubicBezTo>
                <a:cubicBezTo>
                  <a:pt x="521354" y="205964"/>
                  <a:pt x="522091" y="212974"/>
                  <a:pt x="523977" y="212254"/>
                </a:cubicBezTo>
                <a:cubicBezTo>
                  <a:pt x="525170" y="211791"/>
                  <a:pt x="525058" y="207498"/>
                  <a:pt x="524801" y="205836"/>
                </a:cubicBezTo>
                <a:cubicBezTo>
                  <a:pt x="524040" y="200960"/>
                  <a:pt x="523051" y="196745"/>
                  <a:pt x="521252" y="191268"/>
                </a:cubicBezTo>
                <a:cubicBezTo>
                  <a:pt x="520297" y="188355"/>
                  <a:pt x="516165" y="178844"/>
                  <a:pt x="514793" y="179177"/>
                </a:cubicBezTo>
                <a:cubicBezTo>
                  <a:pt x="513576" y="179469"/>
                  <a:pt x="516844" y="186101"/>
                  <a:pt x="517324" y="188261"/>
                </a:cubicBezTo>
                <a:cubicBezTo>
                  <a:pt x="517639" y="189666"/>
                  <a:pt x="517193" y="190223"/>
                  <a:pt x="517125" y="191466"/>
                </a:cubicBezTo>
                <a:close/>
                <a:moveTo>
                  <a:pt x="493631" y="76958"/>
                </a:moveTo>
                <a:cubicBezTo>
                  <a:pt x="495828" y="77789"/>
                  <a:pt x="495818" y="73693"/>
                  <a:pt x="492089" y="70668"/>
                </a:cubicBezTo>
                <a:cubicBezTo>
                  <a:pt x="488380" y="67652"/>
                  <a:pt x="483442" y="69118"/>
                  <a:pt x="484780" y="70609"/>
                </a:cubicBezTo>
                <a:cubicBezTo>
                  <a:pt x="485989" y="71945"/>
                  <a:pt x="491687" y="76213"/>
                  <a:pt x="493631" y="76958"/>
                </a:cubicBezTo>
                <a:close/>
                <a:moveTo>
                  <a:pt x="392480" y="47935"/>
                </a:moveTo>
                <a:cubicBezTo>
                  <a:pt x="388071" y="45090"/>
                  <a:pt x="391759" y="41166"/>
                  <a:pt x="388234" y="38527"/>
                </a:cubicBezTo>
                <a:cubicBezTo>
                  <a:pt x="385764" y="36675"/>
                  <a:pt x="378842" y="38509"/>
                  <a:pt x="377126" y="40703"/>
                </a:cubicBezTo>
                <a:cubicBezTo>
                  <a:pt x="374150" y="44550"/>
                  <a:pt x="380969" y="43273"/>
                  <a:pt x="383440" y="44370"/>
                </a:cubicBezTo>
                <a:cubicBezTo>
                  <a:pt x="386202" y="45587"/>
                  <a:pt x="392129" y="50677"/>
                  <a:pt x="393183" y="49649"/>
                </a:cubicBezTo>
                <a:cubicBezTo>
                  <a:pt x="394230" y="48612"/>
                  <a:pt x="392968" y="48389"/>
                  <a:pt x="392480" y="47935"/>
                </a:cubicBezTo>
                <a:close/>
                <a:moveTo>
                  <a:pt x="419275" y="34465"/>
                </a:moveTo>
                <a:cubicBezTo>
                  <a:pt x="413339" y="31757"/>
                  <a:pt x="390987" y="31876"/>
                  <a:pt x="391570" y="37686"/>
                </a:cubicBezTo>
                <a:cubicBezTo>
                  <a:pt x="392051" y="42648"/>
                  <a:pt x="404480" y="37986"/>
                  <a:pt x="407696" y="37712"/>
                </a:cubicBezTo>
                <a:cubicBezTo>
                  <a:pt x="410921" y="37430"/>
                  <a:pt x="424516" y="37155"/>
                  <a:pt x="419275" y="34465"/>
                </a:cubicBezTo>
                <a:close/>
                <a:moveTo>
                  <a:pt x="353873" y="294294"/>
                </a:moveTo>
                <a:cubicBezTo>
                  <a:pt x="353581" y="293188"/>
                  <a:pt x="351643" y="293368"/>
                  <a:pt x="352124" y="294388"/>
                </a:cubicBezTo>
                <a:cubicBezTo>
                  <a:pt x="352604" y="295407"/>
                  <a:pt x="351540" y="296444"/>
                  <a:pt x="352535" y="297721"/>
                </a:cubicBezTo>
                <a:cubicBezTo>
                  <a:pt x="353839" y="299118"/>
                  <a:pt x="356652" y="298947"/>
                  <a:pt x="358068" y="297790"/>
                </a:cubicBezTo>
                <a:cubicBezTo>
                  <a:pt x="358883" y="296907"/>
                  <a:pt x="358368" y="295236"/>
                  <a:pt x="357750" y="294911"/>
                </a:cubicBezTo>
                <a:cubicBezTo>
                  <a:pt x="356678" y="294379"/>
                  <a:pt x="354165" y="295399"/>
                  <a:pt x="353873" y="294294"/>
                </a:cubicBezTo>
                <a:close/>
                <a:moveTo>
                  <a:pt x="345262" y="249872"/>
                </a:moveTo>
                <a:cubicBezTo>
                  <a:pt x="347106" y="249872"/>
                  <a:pt x="347038" y="248492"/>
                  <a:pt x="348109" y="248544"/>
                </a:cubicBezTo>
                <a:cubicBezTo>
                  <a:pt x="349190" y="248587"/>
                  <a:pt x="348307" y="249941"/>
                  <a:pt x="350176" y="249941"/>
                </a:cubicBezTo>
                <a:cubicBezTo>
                  <a:pt x="352029" y="249941"/>
                  <a:pt x="353977" y="245168"/>
                  <a:pt x="348015" y="245168"/>
                </a:cubicBezTo>
                <a:cubicBezTo>
                  <a:pt x="343160" y="245168"/>
                  <a:pt x="343804" y="249804"/>
                  <a:pt x="345262" y="249871"/>
                </a:cubicBezTo>
                <a:close/>
                <a:moveTo>
                  <a:pt x="352998" y="254807"/>
                </a:moveTo>
                <a:cubicBezTo>
                  <a:pt x="349293" y="253856"/>
                  <a:pt x="350048" y="255965"/>
                  <a:pt x="347775" y="256213"/>
                </a:cubicBezTo>
                <a:cubicBezTo>
                  <a:pt x="344009" y="256625"/>
                  <a:pt x="347355" y="253436"/>
                  <a:pt x="345502" y="251971"/>
                </a:cubicBezTo>
                <a:cubicBezTo>
                  <a:pt x="344687" y="251329"/>
                  <a:pt x="342474" y="254550"/>
                  <a:pt x="342311" y="256564"/>
                </a:cubicBezTo>
                <a:cubicBezTo>
                  <a:pt x="342208" y="257532"/>
                  <a:pt x="342183" y="260814"/>
                  <a:pt x="343778" y="260917"/>
                </a:cubicBezTo>
                <a:cubicBezTo>
                  <a:pt x="345373" y="261020"/>
                  <a:pt x="353762" y="261980"/>
                  <a:pt x="356558" y="262614"/>
                </a:cubicBezTo>
                <a:cubicBezTo>
                  <a:pt x="359758" y="263351"/>
                  <a:pt x="356430" y="255691"/>
                  <a:pt x="352998" y="254807"/>
                </a:cubicBezTo>
                <a:close/>
                <a:moveTo>
                  <a:pt x="311699" y="299290"/>
                </a:moveTo>
                <a:cubicBezTo>
                  <a:pt x="312840" y="299290"/>
                  <a:pt x="313663" y="295245"/>
                  <a:pt x="312960" y="293257"/>
                </a:cubicBezTo>
                <a:cubicBezTo>
                  <a:pt x="312248" y="291269"/>
                  <a:pt x="308577" y="292760"/>
                  <a:pt x="308251" y="293685"/>
                </a:cubicBezTo>
                <a:cubicBezTo>
                  <a:pt x="307934" y="294619"/>
                  <a:pt x="310550" y="299290"/>
                  <a:pt x="311699" y="299290"/>
                </a:cubicBezTo>
                <a:close/>
                <a:moveTo>
                  <a:pt x="257567" y="298887"/>
                </a:moveTo>
                <a:cubicBezTo>
                  <a:pt x="257731" y="297147"/>
                  <a:pt x="257585" y="292057"/>
                  <a:pt x="256366" y="291072"/>
                </a:cubicBezTo>
                <a:cubicBezTo>
                  <a:pt x="255149" y="290095"/>
                  <a:pt x="255312" y="291937"/>
                  <a:pt x="254437" y="291835"/>
                </a:cubicBezTo>
                <a:cubicBezTo>
                  <a:pt x="253760" y="291757"/>
                  <a:pt x="253819" y="289392"/>
                  <a:pt x="252961" y="289401"/>
                </a:cubicBezTo>
                <a:cubicBezTo>
                  <a:pt x="252104" y="289401"/>
                  <a:pt x="253253" y="293445"/>
                  <a:pt x="254171" y="295793"/>
                </a:cubicBezTo>
                <a:cubicBezTo>
                  <a:pt x="255089" y="298149"/>
                  <a:pt x="257353" y="301997"/>
                  <a:pt x="257567" y="298887"/>
                </a:cubicBezTo>
                <a:close/>
                <a:moveTo>
                  <a:pt x="256264" y="286530"/>
                </a:moveTo>
                <a:cubicBezTo>
                  <a:pt x="256547" y="285930"/>
                  <a:pt x="258399" y="277455"/>
                  <a:pt x="258116" y="274216"/>
                </a:cubicBezTo>
                <a:cubicBezTo>
                  <a:pt x="257825" y="270986"/>
                  <a:pt x="256101" y="267935"/>
                  <a:pt x="255664" y="268158"/>
                </a:cubicBezTo>
                <a:cubicBezTo>
                  <a:pt x="255080" y="268458"/>
                  <a:pt x="255929" y="270395"/>
                  <a:pt x="256032" y="273531"/>
                </a:cubicBezTo>
                <a:cubicBezTo>
                  <a:pt x="256187" y="278218"/>
                  <a:pt x="253973" y="282117"/>
                  <a:pt x="253973" y="283660"/>
                </a:cubicBezTo>
                <a:cubicBezTo>
                  <a:pt x="253965" y="285116"/>
                  <a:pt x="255363" y="288415"/>
                  <a:pt x="256264" y="286530"/>
                </a:cubicBezTo>
                <a:close/>
                <a:moveTo>
                  <a:pt x="111728" y="256564"/>
                </a:moveTo>
                <a:cubicBezTo>
                  <a:pt x="111728" y="187978"/>
                  <a:pt x="138429" y="123539"/>
                  <a:pt x="186908" y="75107"/>
                </a:cubicBezTo>
                <a:cubicBezTo>
                  <a:pt x="235378" y="26675"/>
                  <a:pt x="299888" y="0"/>
                  <a:pt x="368541" y="0"/>
                </a:cubicBezTo>
                <a:cubicBezTo>
                  <a:pt x="437193" y="0"/>
                  <a:pt x="501695" y="26675"/>
                  <a:pt x="550172" y="75107"/>
                </a:cubicBezTo>
                <a:cubicBezTo>
                  <a:pt x="598653" y="123539"/>
                  <a:pt x="625352" y="187978"/>
                  <a:pt x="625352" y="256564"/>
                </a:cubicBezTo>
                <a:cubicBezTo>
                  <a:pt x="625352" y="325150"/>
                  <a:pt x="598653" y="389598"/>
                  <a:pt x="550172" y="438021"/>
                </a:cubicBezTo>
                <a:cubicBezTo>
                  <a:pt x="501695" y="486454"/>
                  <a:pt x="437193" y="513127"/>
                  <a:pt x="368541" y="513127"/>
                </a:cubicBezTo>
                <a:cubicBezTo>
                  <a:pt x="299888" y="513127"/>
                  <a:pt x="235378" y="486454"/>
                  <a:pt x="186908" y="438021"/>
                </a:cubicBezTo>
                <a:cubicBezTo>
                  <a:pt x="138429" y="389598"/>
                  <a:pt x="111728" y="325150"/>
                  <a:pt x="111728" y="256564"/>
                </a:cubicBezTo>
                <a:close/>
                <a:moveTo>
                  <a:pt x="190836" y="426350"/>
                </a:moveTo>
                <a:lnTo>
                  <a:pt x="218738" y="398475"/>
                </a:lnTo>
                <a:cubicBezTo>
                  <a:pt x="213248" y="392691"/>
                  <a:pt x="208093" y="386590"/>
                  <a:pt x="203299" y="380215"/>
                </a:cubicBezTo>
                <a:cubicBezTo>
                  <a:pt x="201137" y="379358"/>
                  <a:pt x="198941" y="378159"/>
                  <a:pt x="197432" y="376291"/>
                </a:cubicBezTo>
                <a:cubicBezTo>
                  <a:pt x="195047" y="373317"/>
                  <a:pt x="193795" y="368964"/>
                  <a:pt x="192663" y="368964"/>
                </a:cubicBezTo>
                <a:cubicBezTo>
                  <a:pt x="191522" y="368973"/>
                  <a:pt x="192569" y="371732"/>
                  <a:pt x="190030" y="372100"/>
                </a:cubicBezTo>
                <a:cubicBezTo>
                  <a:pt x="186573" y="372605"/>
                  <a:pt x="181693" y="364020"/>
                  <a:pt x="179788" y="360892"/>
                </a:cubicBezTo>
                <a:cubicBezTo>
                  <a:pt x="177541" y="357207"/>
                  <a:pt x="173853" y="357173"/>
                  <a:pt x="172043" y="353719"/>
                </a:cubicBezTo>
                <a:cubicBezTo>
                  <a:pt x="171520" y="352726"/>
                  <a:pt x="170267" y="349675"/>
                  <a:pt x="169110" y="351483"/>
                </a:cubicBezTo>
                <a:cubicBezTo>
                  <a:pt x="167197" y="354551"/>
                  <a:pt x="160635" y="344799"/>
                  <a:pt x="158963" y="345468"/>
                </a:cubicBezTo>
                <a:cubicBezTo>
                  <a:pt x="157239" y="346136"/>
                  <a:pt x="158757" y="348167"/>
                  <a:pt x="157788" y="349023"/>
                </a:cubicBezTo>
                <a:cubicBezTo>
                  <a:pt x="155910" y="350695"/>
                  <a:pt x="150385" y="341552"/>
                  <a:pt x="148318" y="342486"/>
                </a:cubicBezTo>
                <a:cubicBezTo>
                  <a:pt x="146380" y="343368"/>
                  <a:pt x="145934" y="344542"/>
                  <a:pt x="145822" y="346968"/>
                </a:cubicBezTo>
                <a:cubicBezTo>
                  <a:pt x="145719" y="349487"/>
                  <a:pt x="148842" y="355965"/>
                  <a:pt x="147743" y="356470"/>
                </a:cubicBezTo>
                <a:cubicBezTo>
                  <a:pt x="146183" y="357181"/>
                  <a:pt x="138197" y="336865"/>
                  <a:pt x="139938" y="335939"/>
                </a:cubicBezTo>
                <a:cubicBezTo>
                  <a:pt x="140916" y="335417"/>
                  <a:pt x="140762" y="336865"/>
                  <a:pt x="141868" y="336205"/>
                </a:cubicBezTo>
                <a:cubicBezTo>
                  <a:pt x="143009" y="335519"/>
                  <a:pt x="141070" y="334114"/>
                  <a:pt x="140548" y="331911"/>
                </a:cubicBezTo>
                <a:cubicBezTo>
                  <a:pt x="139999" y="329607"/>
                  <a:pt x="138000" y="329555"/>
                  <a:pt x="137828" y="327019"/>
                </a:cubicBezTo>
                <a:cubicBezTo>
                  <a:pt x="137674" y="324491"/>
                  <a:pt x="141285" y="325339"/>
                  <a:pt x="141243" y="324105"/>
                </a:cubicBezTo>
                <a:cubicBezTo>
                  <a:pt x="141199" y="322872"/>
                  <a:pt x="141525" y="321466"/>
                  <a:pt x="142545" y="320584"/>
                </a:cubicBezTo>
                <a:cubicBezTo>
                  <a:pt x="143738" y="319555"/>
                  <a:pt x="146526" y="320634"/>
                  <a:pt x="147126" y="317070"/>
                </a:cubicBezTo>
                <a:cubicBezTo>
                  <a:pt x="147641" y="314028"/>
                  <a:pt x="149176" y="316848"/>
                  <a:pt x="149494" y="319109"/>
                </a:cubicBezTo>
                <a:cubicBezTo>
                  <a:pt x="149863" y="321731"/>
                  <a:pt x="156570" y="322391"/>
                  <a:pt x="156896" y="320592"/>
                </a:cubicBezTo>
                <a:cubicBezTo>
                  <a:pt x="157093" y="319452"/>
                  <a:pt x="154185" y="319495"/>
                  <a:pt x="154185" y="318484"/>
                </a:cubicBezTo>
                <a:cubicBezTo>
                  <a:pt x="154176" y="316547"/>
                  <a:pt x="157873" y="318398"/>
                  <a:pt x="160395" y="318621"/>
                </a:cubicBezTo>
                <a:cubicBezTo>
                  <a:pt x="161493" y="318715"/>
                  <a:pt x="163475" y="316942"/>
                  <a:pt x="165979" y="318235"/>
                </a:cubicBezTo>
                <a:cubicBezTo>
                  <a:pt x="168707" y="319649"/>
                  <a:pt x="170388" y="320335"/>
                  <a:pt x="172198" y="320626"/>
                </a:cubicBezTo>
                <a:cubicBezTo>
                  <a:pt x="166125" y="302109"/>
                  <a:pt x="162599" y="282443"/>
                  <a:pt x="162068" y="262048"/>
                </a:cubicBezTo>
                <a:lnTo>
                  <a:pt x="122766" y="262048"/>
                </a:lnTo>
                <a:cubicBezTo>
                  <a:pt x="124113" y="323823"/>
                  <a:pt x="148121" y="381774"/>
                  <a:pt x="190836" y="426350"/>
                </a:cubicBezTo>
                <a:close/>
                <a:moveTo>
                  <a:pt x="352955" y="198903"/>
                </a:moveTo>
                <a:cubicBezTo>
                  <a:pt x="353230" y="199323"/>
                  <a:pt x="350382" y="201911"/>
                  <a:pt x="348924" y="204422"/>
                </a:cubicBezTo>
                <a:cubicBezTo>
                  <a:pt x="353470" y="202717"/>
                  <a:pt x="358196" y="201620"/>
                  <a:pt x="363051" y="201149"/>
                </a:cubicBezTo>
                <a:lnTo>
                  <a:pt x="363051" y="161783"/>
                </a:lnTo>
                <a:cubicBezTo>
                  <a:pt x="340973" y="163051"/>
                  <a:pt x="320894" y="171877"/>
                  <a:pt x="305369" y="185707"/>
                </a:cubicBezTo>
                <a:lnTo>
                  <a:pt x="333185" y="213496"/>
                </a:lnTo>
                <a:cubicBezTo>
                  <a:pt x="336385" y="210875"/>
                  <a:pt x="339858" y="208604"/>
                  <a:pt x="343598" y="206727"/>
                </a:cubicBezTo>
                <a:cubicBezTo>
                  <a:pt x="344567" y="206247"/>
                  <a:pt x="345544" y="205802"/>
                  <a:pt x="346531" y="205382"/>
                </a:cubicBezTo>
                <a:cubicBezTo>
                  <a:pt x="348435" y="202057"/>
                  <a:pt x="352595" y="198355"/>
                  <a:pt x="352955" y="198903"/>
                </a:cubicBezTo>
                <a:close/>
                <a:moveTo>
                  <a:pt x="255835" y="345674"/>
                </a:moveTo>
                <a:cubicBezTo>
                  <a:pt x="255843" y="346453"/>
                  <a:pt x="255809" y="347224"/>
                  <a:pt x="255646" y="347953"/>
                </a:cubicBezTo>
                <a:cubicBezTo>
                  <a:pt x="257687" y="350455"/>
                  <a:pt x="259772" y="352914"/>
                  <a:pt x="261968" y="355279"/>
                </a:cubicBezTo>
                <a:lnTo>
                  <a:pt x="289835" y="327438"/>
                </a:lnTo>
                <a:cubicBezTo>
                  <a:pt x="276720" y="312914"/>
                  <a:pt x="267577" y="294756"/>
                  <a:pt x="264095" y="274679"/>
                </a:cubicBezTo>
                <a:cubicBezTo>
                  <a:pt x="263263" y="274902"/>
                  <a:pt x="262517" y="274791"/>
                  <a:pt x="262053" y="273985"/>
                </a:cubicBezTo>
                <a:cubicBezTo>
                  <a:pt x="261488" y="273008"/>
                  <a:pt x="262311" y="272014"/>
                  <a:pt x="263512" y="271020"/>
                </a:cubicBezTo>
                <a:cubicBezTo>
                  <a:pt x="263109" y="268064"/>
                  <a:pt x="262817" y="265073"/>
                  <a:pt x="262663" y="262048"/>
                </a:cubicBezTo>
                <a:lnTo>
                  <a:pt x="244110" y="262048"/>
                </a:lnTo>
                <a:cubicBezTo>
                  <a:pt x="244299" y="264996"/>
                  <a:pt x="245482" y="269246"/>
                  <a:pt x="243535" y="270729"/>
                </a:cubicBezTo>
                <a:cubicBezTo>
                  <a:pt x="241931" y="271945"/>
                  <a:pt x="239658" y="270712"/>
                  <a:pt x="238208" y="270909"/>
                </a:cubicBezTo>
                <a:cubicBezTo>
                  <a:pt x="234649" y="271388"/>
                  <a:pt x="233834" y="275681"/>
                  <a:pt x="234777" y="278595"/>
                </a:cubicBezTo>
                <a:cubicBezTo>
                  <a:pt x="235395" y="280558"/>
                  <a:pt x="236252" y="282074"/>
                  <a:pt x="235910" y="284191"/>
                </a:cubicBezTo>
                <a:cubicBezTo>
                  <a:pt x="235592" y="286179"/>
                  <a:pt x="234511" y="287729"/>
                  <a:pt x="237659" y="289392"/>
                </a:cubicBezTo>
                <a:cubicBezTo>
                  <a:pt x="240541" y="290901"/>
                  <a:pt x="245208" y="296813"/>
                  <a:pt x="244822" y="297832"/>
                </a:cubicBezTo>
                <a:cubicBezTo>
                  <a:pt x="244324" y="299144"/>
                  <a:pt x="241459" y="296607"/>
                  <a:pt x="241280" y="298981"/>
                </a:cubicBezTo>
                <a:cubicBezTo>
                  <a:pt x="241168" y="300437"/>
                  <a:pt x="245508" y="298569"/>
                  <a:pt x="245259" y="303505"/>
                </a:cubicBezTo>
                <a:cubicBezTo>
                  <a:pt x="245113" y="306375"/>
                  <a:pt x="245834" y="309520"/>
                  <a:pt x="246666" y="311492"/>
                </a:cubicBezTo>
                <a:cubicBezTo>
                  <a:pt x="248381" y="315596"/>
                  <a:pt x="250354" y="318304"/>
                  <a:pt x="250182" y="322931"/>
                </a:cubicBezTo>
                <a:cubicBezTo>
                  <a:pt x="250046" y="326770"/>
                  <a:pt x="249368" y="330952"/>
                  <a:pt x="251049" y="334568"/>
                </a:cubicBezTo>
                <a:cubicBezTo>
                  <a:pt x="252782" y="338287"/>
                  <a:pt x="255818" y="341294"/>
                  <a:pt x="255835" y="345674"/>
                </a:cubicBezTo>
                <a:close/>
                <a:moveTo>
                  <a:pt x="232668" y="279444"/>
                </a:moveTo>
                <a:cubicBezTo>
                  <a:pt x="230377" y="276821"/>
                  <a:pt x="234186" y="269366"/>
                  <a:pt x="234752" y="267901"/>
                </a:cubicBezTo>
                <a:cubicBezTo>
                  <a:pt x="235361" y="266350"/>
                  <a:pt x="238818" y="264354"/>
                  <a:pt x="239855" y="262048"/>
                </a:cubicBezTo>
                <a:lnTo>
                  <a:pt x="223344" y="262048"/>
                </a:lnTo>
                <a:cubicBezTo>
                  <a:pt x="223661" y="270678"/>
                  <a:pt x="224751" y="279161"/>
                  <a:pt x="226534" y="287455"/>
                </a:cubicBezTo>
                <a:cubicBezTo>
                  <a:pt x="230498" y="288904"/>
                  <a:pt x="238115" y="285673"/>
                  <a:pt x="232668" y="279444"/>
                </a:cubicBezTo>
                <a:close/>
                <a:moveTo>
                  <a:pt x="222306" y="385519"/>
                </a:moveTo>
                <a:cubicBezTo>
                  <a:pt x="222186" y="385587"/>
                  <a:pt x="222049" y="385639"/>
                  <a:pt x="221912" y="385691"/>
                </a:cubicBezTo>
                <a:cubicBezTo>
                  <a:pt x="223413" y="387395"/>
                  <a:pt x="224940" y="389075"/>
                  <a:pt x="226501" y="390720"/>
                </a:cubicBezTo>
                <a:lnTo>
                  <a:pt x="229649" y="387576"/>
                </a:lnTo>
                <a:cubicBezTo>
                  <a:pt x="226697" y="385716"/>
                  <a:pt x="223979" y="384542"/>
                  <a:pt x="222306" y="385519"/>
                </a:cubicBezTo>
                <a:close/>
                <a:moveTo>
                  <a:pt x="289835" y="185690"/>
                </a:moveTo>
                <a:lnTo>
                  <a:pt x="262045" y="157926"/>
                </a:lnTo>
                <a:cubicBezTo>
                  <a:pt x="239135" y="182588"/>
                  <a:pt x="224691" y="215193"/>
                  <a:pt x="223352" y="251080"/>
                </a:cubicBezTo>
                <a:lnTo>
                  <a:pt x="242823" y="251080"/>
                </a:lnTo>
                <a:cubicBezTo>
                  <a:pt x="246083" y="245836"/>
                  <a:pt x="244976" y="241842"/>
                  <a:pt x="246066" y="238792"/>
                </a:cubicBezTo>
                <a:cubicBezTo>
                  <a:pt x="247112" y="235887"/>
                  <a:pt x="248827" y="233222"/>
                  <a:pt x="250440" y="230609"/>
                </a:cubicBezTo>
                <a:cubicBezTo>
                  <a:pt x="251872" y="228304"/>
                  <a:pt x="253502" y="225707"/>
                  <a:pt x="256504" y="225690"/>
                </a:cubicBezTo>
                <a:cubicBezTo>
                  <a:pt x="262851" y="225656"/>
                  <a:pt x="264429" y="222339"/>
                  <a:pt x="268452" y="220498"/>
                </a:cubicBezTo>
                <a:cubicBezTo>
                  <a:pt x="272475" y="218655"/>
                  <a:pt x="279594" y="217567"/>
                  <a:pt x="278788" y="215467"/>
                </a:cubicBezTo>
                <a:cubicBezTo>
                  <a:pt x="278239" y="214054"/>
                  <a:pt x="263932" y="219597"/>
                  <a:pt x="263623" y="218518"/>
                </a:cubicBezTo>
                <a:cubicBezTo>
                  <a:pt x="263083" y="216624"/>
                  <a:pt x="268135" y="216804"/>
                  <a:pt x="270262" y="214884"/>
                </a:cubicBezTo>
                <a:cubicBezTo>
                  <a:pt x="270682" y="214491"/>
                  <a:pt x="271094" y="214251"/>
                  <a:pt x="271488" y="214054"/>
                </a:cubicBezTo>
                <a:cubicBezTo>
                  <a:pt x="276086" y="203616"/>
                  <a:pt x="282288" y="194045"/>
                  <a:pt x="289835" y="185690"/>
                </a:cubicBezTo>
                <a:close/>
                <a:moveTo>
                  <a:pt x="284826" y="211672"/>
                </a:moveTo>
                <a:cubicBezTo>
                  <a:pt x="285203" y="211508"/>
                  <a:pt x="285581" y="211329"/>
                  <a:pt x="285975" y="211106"/>
                </a:cubicBezTo>
                <a:cubicBezTo>
                  <a:pt x="290744" y="208381"/>
                  <a:pt x="297014" y="208903"/>
                  <a:pt x="299682" y="210060"/>
                </a:cubicBezTo>
                <a:cubicBezTo>
                  <a:pt x="303121" y="211560"/>
                  <a:pt x="307521" y="215382"/>
                  <a:pt x="309520" y="216907"/>
                </a:cubicBezTo>
                <a:cubicBezTo>
                  <a:pt x="310387" y="217567"/>
                  <a:pt x="310798" y="216341"/>
                  <a:pt x="314847" y="215733"/>
                </a:cubicBezTo>
                <a:cubicBezTo>
                  <a:pt x="316536" y="215485"/>
                  <a:pt x="316923" y="217181"/>
                  <a:pt x="319333" y="217524"/>
                </a:cubicBezTo>
                <a:cubicBezTo>
                  <a:pt x="320302" y="217661"/>
                  <a:pt x="321099" y="217704"/>
                  <a:pt x="321829" y="217652"/>
                </a:cubicBezTo>
                <a:lnTo>
                  <a:pt x="297606" y="193462"/>
                </a:lnTo>
                <a:cubicBezTo>
                  <a:pt x="292674" y="198989"/>
                  <a:pt x="288377" y="205107"/>
                  <a:pt x="284826" y="211672"/>
                </a:cubicBezTo>
                <a:close/>
                <a:moveTo>
                  <a:pt x="257550" y="241568"/>
                </a:moveTo>
                <a:cubicBezTo>
                  <a:pt x="254471" y="241251"/>
                  <a:pt x="251349" y="242528"/>
                  <a:pt x="249694" y="245202"/>
                </a:cubicBezTo>
                <a:cubicBezTo>
                  <a:pt x="248536" y="247053"/>
                  <a:pt x="248210" y="249126"/>
                  <a:pt x="248604" y="251080"/>
                </a:cubicBezTo>
                <a:lnTo>
                  <a:pt x="262663" y="251080"/>
                </a:lnTo>
                <a:cubicBezTo>
                  <a:pt x="262800" y="248424"/>
                  <a:pt x="263040" y="245793"/>
                  <a:pt x="263366" y="243196"/>
                </a:cubicBezTo>
                <a:cubicBezTo>
                  <a:pt x="261555" y="242254"/>
                  <a:pt x="259403" y="241757"/>
                  <a:pt x="257550" y="241568"/>
                </a:cubicBezTo>
                <a:close/>
                <a:moveTo>
                  <a:pt x="297615" y="319675"/>
                </a:moveTo>
                <a:lnTo>
                  <a:pt x="325448" y="291860"/>
                </a:lnTo>
                <a:cubicBezTo>
                  <a:pt x="323175" y="289100"/>
                  <a:pt x="321185" y="286110"/>
                  <a:pt x="319469" y="282948"/>
                </a:cubicBezTo>
                <a:lnTo>
                  <a:pt x="319461" y="282965"/>
                </a:lnTo>
                <a:cubicBezTo>
                  <a:pt x="319024" y="283471"/>
                  <a:pt x="318655" y="283985"/>
                  <a:pt x="318432" y="284474"/>
                </a:cubicBezTo>
                <a:cubicBezTo>
                  <a:pt x="317858" y="285716"/>
                  <a:pt x="318603" y="289855"/>
                  <a:pt x="316880" y="291629"/>
                </a:cubicBezTo>
                <a:cubicBezTo>
                  <a:pt x="314658" y="293925"/>
                  <a:pt x="308689" y="286573"/>
                  <a:pt x="306801" y="285965"/>
                </a:cubicBezTo>
                <a:cubicBezTo>
                  <a:pt x="304237" y="285159"/>
                  <a:pt x="303010" y="287978"/>
                  <a:pt x="303147" y="288792"/>
                </a:cubicBezTo>
                <a:cubicBezTo>
                  <a:pt x="303490" y="290909"/>
                  <a:pt x="303062" y="291757"/>
                  <a:pt x="302135" y="291946"/>
                </a:cubicBezTo>
                <a:cubicBezTo>
                  <a:pt x="301208" y="292126"/>
                  <a:pt x="296543" y="288955"/>
                  <a:pt x="298627" y="288158"/>
                </a:cubicBezTo>
                <a:cubicBezTo>
                  <a:pt x="301055" y="287242"/>
                  <a:pt x="297992" y="285150"/>
                  <a:pt x="296946" y="284336"/>
                </a:cubicBezTo>
                <a:cubicBezTo>
                  <a:pt x="295145" y="282948"/>
                  <a:pt x="292332" y="284242"/>
                  <a:pt x="291010" y="282400"/>
                </a:cubicBezTo>
                <a:cubicBezTo>
                  <a:pt x="289595" y="280420"/>
                  <a:pt x="286928" y="278998"/>
                  <a:pt x="286104" y="278758"/>
                </a:cubicBezTo>
                <a:cubicBezTo>
                  <a:pt x="285546" y="278595"/>
                  <a:pt x="282810" y="277438"/>
                  <a:pt x="281018" y="278381"/>
                </a:cubicBezTo>
                <a:cubicBezTo>
                  <a:pt x="279611" y="279135"/>
                  <a:pt x="278093" y="277601"/>
                  <a:pt x="277038" y="276573"/>
                </a:cubicBezTo>
                <a:cubicBezTo>
                  <a:pt x="276455" y="276007"/>
                  <a:pt x="275871" y="275348"/>
                  <a:pt x="275254" y="274705"/>
                </a:cubicBezTo>
                <a:cubicBezTo>
                  <a:pt x="278573" y="291757"/>
                  <a:pt x="286473" y="307190"/>
                  <a:pt x="297615" y="319675"/>
                </a:cubicBezTo>
                <a:close/>
                <a:moveTo>
                  <a:pt x="325474" y="271646"/>
                </a:moveTo>
                <a:cubicBezTo>
                  <a:pt x="325482" y="271406"/>
                  <a:pt x="325500" y="271157"/>
                  <a:pt x="325526" y="270909"/>
                </a:cubicBezTo>
                <a:cubicBezTo>
                  <a:pt x="325534" y="270840"/>
                  <a:pt x="325534" y="270772"/>
                  <a:pt x="325543" y="270712"/>
                </a:cubicBezTo>
                <a:cubicBezTo>
                  <a:pt x="325560" y="270523"/>
                  <a:pt x="325585" y="270335"/>
                  <a:pt x="325602" y="270146"/>
                </a:cubicBezTo>
                <a:cubicBezTo>
                  <a:pt x="325620" y="270069"/>
                  <a:pt x="325628" y="269983"/>
                  <a:pt x="325637" y="269906"/>
                </a:cubicBezTo>
                <a:lnTo>
                  <a:pt x="325688" y="269546"/>
                </a:lnTo>
                <a:cubicBezTo>
                  <a:pt x="325706" y="269478"/>
                  <a:pt x="325714" y="269418"/>
                  <a:pt x="325723" y="269349"/>
                </a:cubicBezTo>
                <a:cubicBezTo>
                  <a:pt x="325731" y="269281"/>
                  <a:pt x="325748" y="269204"/>
                  <a:pt x="325757" y="269135"/>
                </a:cubicBezTo>
                <a:cubicBezTo>
                  <a:pt x="325800" y="268878"/>
                  <a:pt x="325851" y="268629"/>
                  <a:pt x="325911" y="268389"/>
                </a:cubicBezTo>
                <a:lnTo>
                  <a:pt x="325911" y="268372"/>
                </a:lnTo>
                <a:cubicBezTo>
                  <a:pt x="325963" y="268141"/>
                  <a:pt x="326023" y="267910"/>
                  <a:pt x="326092" y="267695"/>
                </a:cubicBezTo>
                <a:cubicBezTo>
                  <a:pt x="326109" y="267618"/>
                  <a:pt x="326134" y="267558"/>
                  <a:pt x="326152" y="267490"/>
                </a:cubicBezTo>
                <a:cubicBezTo>
                  <a:pt x="326203" y="267336"/>
                  <a:pt x="326246" y="267190"/>
                  <a:pt x="326306" y="267044"/>
                </a:cubicBezTo>
                <a:lnTo>
                  <a:pt x="326383" y="266838"/>
                </a:lnTo>
                <a:cubicBezTo>
                  <a:pt x="326443" y="266701"/>
                  <a:pt x="326495" y="266573"/>
                  <a:pt x="326563" y="266453"/>
                </a:cubicBezTo>
                <a:lnTo>
                  <a:pt x="326641" y="266290"/>
                </a:lnTo>
                <a:cubicBezTo>
                  <a:pt x="326734" y="266127"/>
                  <a:pt x="326829" y="265973"/>
                  <a:pt x="326932" y="265845"/>
                </a:cubicBezTo>
                <a:cubicBezTo>
                  <a:pt x="327292" y="265390"/>
                  <a:pt x="327773" y="265305"/>
                  <a:pt x="328339" y="265382"/>
                </a:cubicBezTo>
                <a:cubicBezTo>
                  <a:pt x="329316" y="265519"/>
                  <a:pt x="330543" y="266153"/>
                  <a:pt x="331735" y="266213"/>
                </a:cubicBezTo>
                <a:cubicBezTo>
                  <a:pt x="332593" y="266256"/>
                  <a:pt x="333433" y="266007"/>
                  <a:pt x="334163" y="265064"/>
                </a:cubicBezTo>
                <a:cubicBezTo>
                  <a:pt x="334497" y="264636"/>
                  <a:pt x="334806" y="264148"/>
                  <a:pt x="335029" y="263668"/>
                </a:cubicBezTo>
                <a:cubicBezTo>
                  <a:pt x="335261" y="263188"/>
                  <a:pt x="335406" y="262717"/>
                  <a:pt x="335415" y="262331"/>
                </a:cubicBezTo>
                <a:cubicBezTo>
                  <a:pt x="335415" y="262143"/>
                  <a:pt x="335389" y="261971"/>
                  <a:pt x="335321" y="261825"/>
                </a:cubicBezTo>
                <a:cubicBezTo>
                  <a:pt x="335115" y="261405"/>
                  <a:pt x="334548" y="261269"/>
                  <a:pt x="333433" y="261654"/>
                </a:cubicBezTo>
                <a:cubicBezTo>
                  <a:pt x="333202" y="261732"/>
                  <a:pt x="332979" y="261809"/>
                  <a:pt x="332748" y="261869"/>
                </a:cubicBezTo>
                <a:cubicBezTo>
                  <a:pt x="332284" y="261997"/>
                  <a:pt x="331830" y="262083"/>
                  <a:pt x="331392" y="262100"/>
                </a:cubicBezTo>
                <a:cubicBezTo>
                  <a:pt x="331169" y="262108"/>
                  <a:pt x="330963" y="262100"/>
                  <a:pt x="330758" y="262065"/>
                </a:cubicBezTo>
                <a:cubicBezTo>
                  <a:pt x="330140" y="261980"/>
                  <a:pt x="329600" y="261706"/>
                  <a:pt x="329188" y="261148"/>
                </a:cubicBezTo>
                <a:cubicBezTo>
                  <a:pt x="329059" y="260960"/>
                  <a:pt x="328939" y="260746"/>
                  <a:pt x="328836" y="260488"/>
                </a:cubicBezTo>
                <a:cubicBezTo>
                  <a:pt x="328708" y="260163"/>
                  <a:pt x="328553" y="259880"/>
                  <a:pt x="328373" y="259631"/>
                </a:cubicBezTo>
                <a:cubicBezTo>
                  <a:pt x="327679" y="258621"/>
                  <a:pt x="326658" y="258115"/>
                  <a:pt x="325594" y="257481"/>
                </a:cubicBezTo>
                <a:cubicBezTo>
                  <a:pt x="325062" y="257164"/>
                  <a:pt x="324522" y="256830"/>
                  <a:pt x="323999" y="256376"/>
                </a:cubicBezTo>
                <a:cubicBezTo>
                  <a:pt x="323742" y="256153"/>
                  <a:pt x="323484" y="255904"/>
                  <a:pt x="323244" y="255622"/>
                </a:cubicBezTo>
                <a:cubicBezTo>
                  <a:pt x="323047" y="255399"/>
                  <a:pt x="322858" y="255185"/>
                  <a:pt x="322661" y="254979"/>
                </a:cubicBezTo>
                <a:cubicBezTo>
                  <a:pt x="322583" y="254902"/>
                  <a:pt x="322506" y="254834"/>
                  <a:pt x="322429" y="254765"/>
                </a:cubicBezTo>
                <a:cubicBezTo>
                  <a:pt x="322300" y="254636"/>
                  <a:pt x="322180" y="254516"/>
                  <a:pt x="322043" y="254396"/>
                </a:cubicBezTo>
                <a:cubicBezTo>
                  <a:pt x="321949" y="254310"/>
                  <a:pt x="321846" y="254225"/>
                  <a:pt x="321751" y="254148"/>
                </a:cubicBezTo>
                <a:cubicBezTo>
                  <a:pt x="321640" y="254054"/>
                  <a:pt x="321528" y="253967"/>
                  <a:pt x="321417" y="253882"/>
                </a:cubicBezTo>
                <a:cubicBezTo>
                  <a:pt x="321297" y="253788"/>
                  <a:pt x="321185" y="253711"/>
                  <a:pt x="321065" y="253625"/>
                </a:cubicBezTo>
                <a:cubicBezTo>
                  <a:pt x="320970" y="253565"/>
                  <a:pt x="320868" y="253497"/>
                  <a:pt x="320765" y="253436"/>
                </a:cubicBezTo>
                <a:cubicBezTo>
                  <a:pt x="320636" y="253351"/>
                  <a:pt x="320508" y="253274"/>
                  <a:pt x="320370" y="253205"/>
                </a:cubicBezTo>
                <a:lnTo>
                  <a:pt x="320113" y="253077"/>
                </a:lnTo>
                <a:cubicBezTo>
                  <a:pt x="319967" y="253008"/>
                  <a:pt x="319813" y="252939"/>
                  <a:pt x="319667" y="252880"/>
                </a:cubicBezTo>
                <a:cubicBezTo>
                  <a:pt x="319598" y="252854"/>
                  <a:pt x="319530" y="252837"/>
                  <a:pt x="319461" y="252811"/>
                </a:cubicBezTo>
                <a:cubicBezTo>
                  <a:pt x="319290" y="252759"/>
                  <a:pt x="319118" y="252700"/>
                  <a:pt x="318947" y="252665"/>
                </a:cubicBezTo>
                <a:lnTo>
                  <a:pt x="318843" y="252648"/>
                </a:lnTo>
                <a:cubicBezTo>
                  <a:pt x="317531" y="252400"/>
                  <a:pt x="316159" y="252742"/>
                  <a:pt x="314829" y="254028"/>
                </a:cubicBezTo>
                <a:lnTo>
                  <a:pt x="314778" y="254071"/>
                </a:lnTo>
                <a:cubicBezTo>
                  <a:pt x="314572" y="254276"/>
                  <a:pt x="314358" y="254508"/>
                  <a:pt x="314152" y="254765"/>
                </a:cubicBezTo>
                <a:lnTo>
                  <a:pt x="314083" y="254842"/>
                </a:lnTo>
                <a:cubicBezTo>
                  <a:pt x="313878" y="255107"/>
                  <a:pt x="313671" y="255381"/>
                  <a:pt x="313466" y="255699"/>
                </a:cubicBezTo>
                <a:cubicBezTo>
                  <a:pt x="313457" y="255724"/>
                  <a:pt x="313440" y="255750"/>
                  <a:pt x="313414" y="255776"/>
                </a:cubicBezTo>
                <a:cubicBezTo>
                  <a:pt x="313208" y="256101"/>
                  <a:pt x="313002" y="256453"/>
                  <a:pt x="312797" y="256830"/>
                </a:cubicBezTo>
                <a:cubicBezTo>
                  <a:pt x="312368" y="257619"/>
                  <a:pt x="311956" y="258501"/>
                  <a:pt x="311562" y="259546"/>
                </a:cubicBezTo>
                <a:cubicBezTo>
                  <a:pt x="308371" y="267892"/>
                  <a:pt x="304674" y="265339"/>
                  <a:pt x="305283" y="268313"/>
                </a:cubicBezTo>
                <a:cubicBezTo>
                  <a:pt x="305351" y="268663"/>
                  <a:pt x="306252" y="268904"/>
                  <a:pt x="307556" y="269006"/>
                </a:cubicBezTo>
                <a:cubicBezTo>
                  <a:pt x="308079" y="269049"/>
                  <a:pt x="308671" y="269075"/>
                  <a:pt x="309288" y="269075"/>
                </a:cubicBezTo>
                <a:cubicBezTo>
                  <a:pt x="309915" y="269075"/>
                  <a:pt x="310584" y="269058"/>
                  <a:pt x="311253" y="269015"/>
                </a:cubicBezTo>
                <a:cubicBezTo>
                  <a:pt x="311931" y="268981"/>
                  <a:pt x="312616" y="268921"/>
                  <a:pt x="313285" y="268835"/>
                </a:cubicBezTo>
                <a:cubicBezTo>
                  <a:pt x="313620" y="268792"/>
                  <a:pt x="313946" y="268741"/>
                  <a:pt x="314264" y="268690"/>
                </a:cubicBezTo>
                <a:cubicBezTo>
                  <a:pt x="314460" y="268663"/>
                  <a:pt x="314640" y="268629"/>
                  <a:pt x="314829" y="268595"/>
                </a:cubicBezTo>
                <a:cubicBezTo>
                  <a:pt x="315010" y="268561"/>
                  <a:pt x="315189" y="268527"/>
                  <a:pt x="315370" y="268484"/>
                </a:cubicBezTo>
                <a:lnTo>
                  <a:pt x="315841" y="268381"/>
                </a:lnTo>
                <a:cubicBezTo>
                  <a:pt x="316048" y="268330"/>
                  <a:pt x="316236" y="268270"/>
                  <a:pt x="316425" y="268218"/>
                </a:cubicBezTo>
                <a:cubicBezTo>
                  <a:pt x="316545" y="268184"/>
                  <a:pt x="316665" y="268149"/>
                  <a:pt x="316768" y="268115"/>
                </a:cubicBezTo>
                <a:cubicBezTo>
                  <a:pt x="317068" y="268021"/>
                  <a:pt x="317343" y="267918"/>
                  <a:pt x="317583" y="267806"/>
                </a:cubicBezTo>
                <a:cubicBezTo>
                  <a:pt x="318011" y="267610"/>
                  <a:pt x="318449" y="267438"/>
                  <a:pt x="318878" y="267292"/>
                </a:cubicBezTo>
                <a:lnTo>
                  <a:pt x="318921" y="267284"/>
                </a:lnTo>
                <a:cubicBezTo>
                  <a:pt x="319332" y="267147"/>
                  <a:pt x="319744" y="267044"/>
                  <a:pt x="320139" y="266976"/>
                </a:cubicBezTo>
                <a:cubicBezTo>
                  <a:pt x="320970" y="266822"/>
                  <a:pt x="321734" y="266830"/>
                  <a:pt x="322335" y="267044"/>
                </a:cubicBezTo>
                <a:cubicBezTo>
                  <a:pt x="322772" y="267198"/>
                  <a:pt x="323673" y="267575"/>
                  <a:pt x="324316" y="268509"/>
                </a:cubicBezTo>
                <a:cubicBezTo>
                  <a:pt x="324848" y="269272"/>
                  <a:pt x="325354" y="270592"/>
                  <a:pt x="325474" y="271646"/>
                </a:cubicBezTo>
                <a:close/>
                <a:moveTo>
                  <a:pt x="363051" y="150797"/>
                </a:moveTo>
                <a:lnTo>
                  <a:pt x="363051" y="111517"/>
                </a:lnTo>
                <a:cubicBezTo>
                  <a:pt x="327120" y="112854"/>
                  <a:pt x="294484" y="127284"/>
                  <a:pt x="269798" y="150172"/>
                </a:cubicBezTo>
                <a:lnTo>
                  <a:pt x="297598" y="177935"/>
                </a:lnTo>
                <a:cubicBezTo>
                  <a:pt x="315130" y="162134"/>
                  <a:pt x="337945" y="152083"/>
                  <a:pt x="363051" y="150797"/>
                </a:cubicBezTo>
                <a:close/>
                <a:moveTo>
                  <a:pt x="363051" y="100540"/>
                </a:moveTo>
                <a:lnTo>
                  <a:pt x="363051" y="61260"/>
                </a:lnTo>
                <a:cubicBezTo>
                  <a:pt x="313268" y="62639"/>
                  <a:pt x="268075" y="82699"/>
                  <a:pt x="234255" y="114662"/>
                </a:cubicBezTo>
                <a:lnTo>
                  <a:pt x="262045" y="142416"/>
                </a:lnTo>
                <a:cubicBezTo>
                  <a:pt x="288720" y="117550"/>
                  <a:pt x="324093" y="101894"/>
                  <a:pt x="363051" y="100540"/>
                </a:cubicBezTo>
                <a:close/>
                <a:moveTo>
                  <a:pt x="226492" y="122408"/>
                </a:moveTo>
                <a:cubicBezTo>
                  <a:pt x="194507" y="156196"/>
                  <a:pt x="174428" y="201346"/>
                  <a:pt x="173055" y="251080"/>
                </a:cubicBezTo>
                <a:lnTo>
                  <a:pt x="212365" y="251080"/>
                </a:lnTo>
                <a:cubicBezTo>
                  <a:pt x="213721" y="212168"/>
                  <a:pt x="229391" y="176830"/>
                  <a:pt x="254282" y="150172"/>
                </a:cubicBezTo>
                <a:lnTo>
                  <a:pt x="226492" y="122408"/>
                </a:lnTo>
                <a:close/>
                <a:moveTo>
                  <a:pt x="173055" y="262048"/>
                </a:moveTo>
                <a:cubicBezTo>
                  <a:pt x="173613" y="282417"/>
                  <a:pt x="177318" y="302005"/>
                  <a:pt x="183683" y="320369"/>
                </a:cubicBezTo>
                <a:cubicBezTo>
                  <a:pt x="183914" y="320352"/>
                  <a:pt x="184129" y="320343"/>
                  <a:pt x="184360" y="320335"/>
                </a:cubicBezTo>
                <a:cubicBezTo>
                  <a:pt x="188349" y="320146"/>
                  <a:pt x="193684" y="320275"/>
                  <a:pt x="196197" y="318338"/>
                </a:cubicBezTo>
                <a:cubicBezTo>
                  <a:pt x="200065" y="315356"/>
                  <a:pt x="196488" y="304688"/>
                  <a:pt x="198916" y="300241"/>
                </a:cubicBezTo>
                <a:cubicBezTo>
                  <a:pt x="201909" y="294739"/>
                  <a:pt x="209389" y="281688"/>
                  <a:pt x="211636" y="281603"/>
                </a:cubicBezTo>
                <a:cubicBezTo>
                  <a:pt x="213626" y="281526"/>
                  <a:pt x="213540" y="283008"/>
                  <a:pt x="214552" y="283248"/>
                </a:cubicBezTo>
                <a:cubicBezTo>
                  <a:pt x="213360" y="276290"/>
                  <a:pt x="212614" y="269221"/>
                  <a:pt x="212373" y="262048"/>
                </a:cubicBezTo>
                <a:lnTo>
                  <a:pt x="173055" y="262048"/>
                </a:lnTo>
                <a:close/>
                <a:moveTo>
                  <a:pt x="363051" y="462837"/>
                </a:moveTo>
                <a:cubicBezTo>
                  <a:pt x="310241" y="461458"/>
                  <a:pt x="262302" y="440172"/>
                  <a:pt x="226492" y="406230"/>
                </a:cubicBezTo>
                <a:lnTo>
                  <a:pt x="198590" y="434105"/>
                </a:lnTo>
                <a:cubicBezTo>
                  <a:pt x="243209" y="476770"/>
                  <a:pt x="301218" y="500754"/>
                  <a:pt x="363051" y="502101"/>
                </a:cubicBezTo>
                <a:lnTo>
                  <a:pt x="363051" y="462837"/>
                </a:lnTo>
                <a:close/>
                <a:moveTo>
                  <a:pt x="363051" y="412597"/>
                </a:moveTo>
                <a:cubicBezTo>
                  <a:pt x="328176" y="411397"/>
                  <a:pt x="295334" y="398836"/>
                  <a:pt x="268735" y="376718"/>
                </a:cubicBezTo>
                <a:cubicBezTo>
                  <a:pt x="269335" y="377447"/>
                  <a:pt x="269859" y="378150"/>
                  <a:pt x="270262" y="378827"/>
                </a:cubicBezTo>
                <a:cubicBezTo>
                  <a:pt x="272072" y="381945"/>
                  <a:pt x="278367" y="388287"/>
                  <a:pt x="274362" y="390823"/>
                </a:cubicBezTo>
                <a:cubicBezTo>
                  <a:pt x="271034" y="392923"/>
                  <a:pt x="265519" y="391509"/>
                  <a:pt x="262431" y="391457"/>
                </a:cubicBezTo>
                <a:cubicBezTo>
                  <a:pt x="259026" y="391414"/>
                  <a:pt x="254077" y="396496"/>
                  <a:pt x="251161" y="397002"/>
                </a:cubicBezTo>
                <a:cubicBezTo>
                  <a:pt x="247447" y="397635"/>
                  <a:pt x="245319" y="397353"/>
                  <a:pt x="241845" y="395947"/>
                </a:cubicBezTo>
                <a:cubicBezTo>
                  <a:pt x="240988" y="395596"/>
                  <a:pt x="239907" y="394919"/>
                  <a:pt x="238680" y="394054"/>
                </a:cubicBezTo>
                <a:lnTo>
                  <a:pt x="234255" y="398475"/>
                </a:lnTo>
                <a:cubicBezTo>
                  <a:pt x="268075" y="430429"/>
                  <a:pt x="313268" y="450489"/>
                  <a:pt x="363051" y="451869"/>
                </a:cubicBezTo>
                <a:lnTo>
                  <a:pt x="363051" y="412597"/>
                </a:lnTo>
                <a:close/>
                <a:moveTo>
                  <a:pt x="363051" y="398792"/>
                </a:moveTo>
                <a:cubicBezTo>
                  <a:pt x="357519" y="399204"/>
                  <a:pt x="349156" y="399067"/>
                  <a:pt x="347174" y="397704"/>
                </a:cubicBezTo>
                <a:cubicBezTo>
                  <a:pt x="343049" y="394850"/>
                  <a:pt x="338134" y="392049"/>
                  <a:pt x="337576" y="389838"/>
                </a:cubicBezTo>
                <a:cubicBezTo>
                  <a:pt x="336581" y="385913"/>
                  <a:pt x="331204" y="382966"/>
                  <a:pt x="331204" y="379289"/>
                </a:cubicBezTo>
                <a:cubicBezTo>
                  <a:pt x="331204" y="375202"/>
                  <a:pt x="336856" y="373865"/>
                  <a:pt x="335346" y="369718"/>
                </a:cubicBezTo>
                <a:cubicBezTo>
                  <a:pt x="334137" y="366419"/>
                  <a:pt x="337353" y="362288"/>
                  <a:pt x="343238" y="359409"/>
                </a:cubicBezTo>
                <a:cubicBezTo>
                  <a:pt x="325989" y="355168"/>
                  <a:pt x="310387" y="346719"/>
                  <a:pt x="297598" y="335193"/>
                </a:cubicBezTo>
                <a:lnTo>
                  <a:pt x="269747" y="363017"/>
                </a:lnTo>
                <a:cubicBezTo>
                  <a:pt x="295342" y="386770"/>
                  <a:pt x="328098" y="400309"/>
                  <a:pt x="363051" y="401603"/>
                </a:cubicBezTo>
                <a:lnTo>
                  <a:pt x="363051" y="398792"/>
                </a:lnTo>
                <a:close/>
                <a:moveTo>
                  <a:pt x="371551" y="346307"/>
                </a:moveTo>
                <a:cubicBezTo>
                  <a:pt x="375737" y="345604"/>
                  <a:pt x="380180" y="344396"/>
                  <a:pt x="383954" y="344020"/>
                </a:cubicBezTo>
                <a:cubicBezTo>
                  <a:pt x="388088" y="343608"/>
                  <a:pt x="383782" y="349487"/>
                  <a:pt x="386235" y="349726"/>
                </a:cubicBezTo>
                <a:cubicBezTo>
                  <a:pt x="389169" y="350018"/>
                  <a:pt x="401228" y="352074"/>
                  <a:pt x="402078" y="349341"/>
                </a:cubicBezTo>
                <a:cubicBezTo>
                  <a:pt x="402773" y="347096"/>
                  <a:pt x="402936" y="346085"/>
                  <a:pt x="405526" y="345528"/>
                </a:cubicBezTo>
                <a:cubicBezTo>
                  <a:pt x="410406" y="344465"/>
                  <a:pt x="414274" y="344619"/>
                  <a:pt x="418409" y="341466"/>
                </a:cubicBezTo>
                <a:cubicBezTo>
                  <a:pt x="419901" y="340326"/>
                  <a:pt x="422981" y="339915"/>
                  <a:pt x="423864" y="338227"/>
                </a:cubicBezTo>
                <a:cubicBezTo>
                  <a:pt x="424747" y="336539"/>
                  <a:pt x="423229" y="328552"/>
                  <a:pt x="420253" y="329855"/>
                </a:cubicBezTo>
                <a:cubicBezTo>
                  <a:pt x="418803" y="330498"/>
                  <a:pt x="417054" y="332563"/>
                  <a:pt x="413957" y="334123"/>
                </a:cubicBezTo>
                <a:cubicBezTo>
                  <a:pt x="411153" y="335528"/>
                  <a:pt x="409162" y="336170"/>
                  <a:pt x="407173" y="333505"/>
                </a:cubicBezTo>
                <a:cubicBezTo>
                  <a:pt x="405354" y="331080"/>
                  <a:pt x="408236" y="329178"/>
                  <a:pt x="409729" y="327550"/>
                </a:cubicBezTo>
                <a:cubicBezTo>
                  <a:pt x="412036" y="325021"/>
                  <a:pt x="414128" y="322460"/>
                  <a:pt x="416694" y="322460"/>
                </a:cubicBezTo>
                <a:cubicBezTo>
                  <a:pt x="417689" y="322460"/>
                  <a:pt x="422989" y="319829"/>
                  <a:pt x="422543" y="317421"/>
                </a:cubicBezTo>
                <a:cubicBezTo>
                  <a:pt x="421960" y="314302"/>
                  <a:pt x="415801" y="317704"/>
                  <a:pt x="414369" y="316419"/>
                </a:cubicBezTo>
                <a:cubicBezTo>
                  <a:pt x="413374" y="315536"/>
                  <a:pt x="414352" y="313291"/>
                  <a:pt x="413579" y="312948"/>
                </a:cubicBezTo>
                <a:cubicBezTo>
                  <a:pt x="412859" y="312614"/>
                  <a:pt x="410587" y="315716"/>
                  <a:pt x="412345" y="317396"/>
                </a:cubicBezTo>
                <a:cubicBezTo>
                  <a:pt x="413254" y="318269"/>
                  <a:pt x="410869" y="320703"/>
                  <a:pt x="408194" y="318955"/>
                </a:cubicBezTo>
                <a:cubicBezTo>
                  <a:pt x="406135" y="317593"/>
                  <a:pt x="405603" y="325090"/>
                  <a:pt x="405783" y="326462"/>
                </a:cubicBezTo>
                <a:cubicBezTo>
                  <a:pt x="405964" y="327833"/>
                  <a:pt x="408802" y="327455"/>
                  <a:pt x="406916" y="329923"/>
                </a:cubicBezTo>
                <a:cubicBezTo>
                  <a:pt x="405020" y="332408"/>
                  <a:pt x="404317" y="330566"/>
                  <a:pt x="402918" y="331783"/>
                </a:cubicBezTo>
                <a:cubicBezTo>
                  <a:pt x="401237" y="333257"/>
                  <a:pt x="400860" y="333822"/>
                  <a:pt x="402918" y="335956"/>
                </a:cubicBezTo>
                <a:cubicBezTo>
                  <a:pt x="404565" y="337652"/>
                  <a:pt x="401949" y="340875"/>
                  <a:pt x="401340" y="337858"/>
                </a:cubicBezTo>
                <a:cubicBezTo>
                  <a:pt x="400937" y="335853"/>
                  <a:pt x="396717" y="336462"/>
                  <a:pt x="395920" y="334191"/>
                </a:cubicBezTo>
                <a:cubicBezTo>
                  <a:pt x="395096" y="331852"/>
                  <a:pt x="391665" y="332083"/>
                  <a:pt x="387496" y="329949"/>
                </a:cubicBezTo>
                <a:cubicBezTo>
                  <a:pt x="384340" y="328329"/>
                  <a:pt x="384743" y="333111"/>
                  <a:pt x="390095" y="334328"/>
                </a:cubicBezTo>
                <a:cubicBezTo>
                  <a:pt x="394641" y="335365"/>
                  <a:pt x="394410" y="335904"/>
                  <a:pt x="393106" y="338749"/>
                </a:cubicBezTo>
                <a:cubicBezTo>
                  <a:pt x="392042" y="341080"/>
                  <a:pt x="392248" y="336958"/>
                  <a:pt x="386844" y="335528"/>
                </a:cubicBezTo>
                <a:cubicBezTo>
                  <a:pt x="383370" y="334610"/>
                  <a:pt x="383208" y="332760"/>
                  <a:pt x="380471" y="332794"/>
                </a:cubicBezTo>
                <a:cubicBezTo>
                  <a:pt x="377701" y="332820"/>
                  <a:pt x="378610" y="335442"/>
                  <a:pt x="375685" y="334756"/>
                </a:cubicBezTo>
                <a:cubicBezTo>
                  <a:pt x="373472" y="334233"/>
                  <a:pt x="373129" y="337215"/>
                  <a:pt x="371088" y="338081"/>
                </a:cubicBezTo>
                <a:cubicBezTo>
                  <a:pt x="368600" y="339144"/>
                  <a:pt x="368747" y="343642"/>
                  <a:pt x="366216" y="344885"/>
                </a:cubicBezTo>
                <a:cubicBezTo>
                  <a:pt x="362451" y="346727"/>
                  <a:pt x="354731" y="345339"/>
                  <a:pt x="355083" y="341612"/>
                </a:cubicBezTo>
                <a:cubicBezTo>
                  <a:pt x="355435" y="337884"/>
                  <a:pt x="355606" y="335099"/>
                  <a:pt x="357768" y="333788"/>
                </a:cubicBezTo>
                <a:cubicBezTo>
                  <a:pt x="359671" y="332648"/>
                  <a:pt x="362811" y="335990"/>
                  <a:pt x="365453" y="334808"/>
                </a:cubicBezTo>
                <a:cubicBezTo>
                  <a:pt x="368215" y="333582"/>
                  <a:pt x="367520" y="330643"/>
                  <a:pt x="365847" y="328758"/>
                </a:cubicBezTo>
                <a:cubicBezTo>
                  <a:pt x="365350" y="328115"/>
                  <a:pt x="363326" y="327113"/>
                  <a:pt x="363368" y="326479"/>
                </a:cubicBezTo>
                <a:cubicBezTo>
                  <a:pt x="363411" y="325699"/>
                  <a:pt x="367348" y="325330"/>
                  <a:pt x="369338" y="323994"/>
                </a:cubicBezTo>
                <a:cubicBezTo>
                  <a:pt x="371337" y="322657"/>
                  <a:pt x="373481" y="319092"/>
                  <a:pt x="374502" y="318295"/>
                </a:cubicBezTo>
                <a:cubicBezTo>
                  <a:pt x="375591" y="317447"/>
                  <a:pt x="377727" y="317233"/>
                  <a:pt x="377924" y="316444"/>
                </a:cubicBezTo>
                <a:cubicBezTo>
                  <a:pt x="378199" y="315442"/>
                  <a:pt x="376414" y="313616"/>
                  <a:pt x="376586" y="312391"/>
                </a:cubicBezTo>
                <a:cubicBezTo>
                  <a:pt x="376758" y="311166"/>
                  <a:pt x="377186" y="310223"/>
                  <a:pt x="378139" y="310292"/>
                </a:cubicBezTo>
                <a:cubicBezTo>
                  <a:pt x="379091" y="310369"/>
                  <a:pt x="380223" y="313111"/>
                  <a:pt x="379614" y="313771"/>
                </a:cubicBezTo>
                <a:cubicBezTo>
                  <a:pt x="378919" y="314516"/>
                  <a:pt x="380111" y="315776"/>
                  <a:pt x="381407" y="315245"/>
                </a:cubicBezTo>
                <a:cubicBezTo>
                  <a:pt x="382710" y="314713"/>
                  <a:pt x="387333" y="312905"/>
                  <a:pt x="388680" y="312554"/>
                </a:cubicBezTo>
                <a:cubicBezTo>
                  <a:pt x="390507" y="312066"/>
                  <a:pt x="388226" y="307935"/>
                  <a:pt x="388818" y="307198"/>
                </a:cubicBezTo>
                <a:cubicBezTo>
                  <a:pt x="389375" y="306504"/>
                  <a:pt x="389915" y="307421"/>
                  <a:pt x="390619" y="306718"/>
                </a:cubicBezTo>
                <a:cubicBezTo>
                  <a:pt x="391322" y="306016"/>
                  <a:pt x="389177" y="305322"/>
                  <a:pt x="389521" y="303822"/>
                </a:cubicBezTo>
                <a:cubicBezTo>
                  <a:pt x="389769" y="302691"/>
                  <a:pt x="394607" y="301380"/>
                  <a:pt x="393278" y="300523"/>
                </a:cubicBezTo>
                <a:cubicBezTo>
                  <a:pt x="391948" y="299658"/>
                  <a:pt x="390156" y="302160"/>
                  <a:pt x="389092" y="302631"/>
                </a:cubicBezTo>
                <a:cubicBezTo>
                  <a:pt x="386681" y="303694"/>
                  <a:pt x="385507" y="301063"/>
                  <a:pt x="385583" y="299066"/>
                </a:cubicBezTo>
                <a:cubicBezTo>
                  <a:pt x="385626" y="298098"/>
                  <a:pt x="386939" y="294670"/>
                  <a:pt x="385789" y="294002"/>
                </a:cubicBezTo>
                <a:cubicBezTo>
                  <a:pt x="384194" y="293085"/>
                  <a:pt x="383928" y="297164"/>
                  <a:pt x="383680" y="297961"/>
                </a:cubicBezTo>
                <a:cubicBezTo>
                  <a:pt x="383294" y="299169"/>
                  <a:pt x="382265" y="300694"/>
                  <a:pt x="384031" y="303985"/>
                </a:cubicBezTo>
                <a:cubicBezTo>
                  <a:pt x="384983" y="305759"/>
                  <a:pt x="384495" y="311765"/>
                  <a:pt x="382642" y="312425"/>
                </a:cubicBezTo>
                <a:cubicBezTo>
                  <a:pt x="380669" y="313136"/>
                  <a:pt x="379803" y="309375"/>
                  <a:pt x="378877" y="307824"/>
                </a:cubicBezTo>
                <a:cubicBezTo>
                  <a:pt x="378722" y="307558"/>
                  <a:pt x="378559" y="307361"/>
                  <a:pt x="378388" y="307267"/>
                </a:cubicBezTo>
                <a:lnTo>
                  <a:pt x="378336" y="307241"/>
                </a:lnTo>
                <a:cubicBezTo>
                  <a:pt x="378259" y="307207"/>
                  <a:pt x="378182" y="307190"/>
                  <a:pt x="378096" y="307198"/>
                </a:cubicBezTo>
                <a:lnTo>
                  <a:pt x="378087" y="307198"/>
                </a:lnTo>
                <a:cubicBezTo>
                  <a:pt x="378001" y="307207"/>
                  <a:pt x="377915" y="307259"/>
                  <a:pt x="377830" y="307327"/>
                </a:cubicBezTo>
                <a:lnTo>
                  <a:pt x="377761" y="307387"/>
                </a:lnTo>
                <a:cubicBezTo>
                  <a:pt x="377667" y="307472"/>
                  <a:pt x="377581" y="307575"/>
                  <a:pt x="377478" y="307729"/>
                </a:cubicBezTo>
                <a:cubicBezTo>
                  <a:pt x="377324" y="307970"/>
                  <a:pt x="377075" y="308389"/>
                  <a:pt x="376870" y="308749"/>
                </a:cubicBezTo>
                <a:cubicBezTo>
                  <a:pt x="376724" y="309006"/>
                  <a:pt x="376432" y="309615"/>
                  <a:pt x="376063" y="310669"/>
                </a:cubicBezTo>
                <a:cubicBezTo>
                  <a:pt x="375831" y="311337"/>
                  <a:pt x="375411" y="311740"/>
                  <a:pt x="374665" y="311903"/>
                </a:cubicBezTo>
                <a:cubicBezTo>
                  <a:pt x="372649" y="312126"/>
                  <a:pt x="370616" y="312262"/>
                  <a:pt x="368541" y="312262"/>
                </a:cubicBezTo>
                <a:cubicBezTo>
                  <a:pt x="367743" y="312262"/>
                  <a:pt x="366945" y="312245"/>
                  <a:pt x="366156" y="312211"/>
                </a:cubicBezTo>
                <a:cubicBezTo>
                  <a:pt x="366491" y="313445"/>
                  <a:pt x="366843" y="314782"/>
                  <a:pt x="367297" y="315648"/>
                </a:cubicBezTo>
                <a:cubicBezTo>
                  <a:pt x="368387" y="317704"/>
                  <a:pt x="370470" y="319366"/>
                  <a:pt x="370119" y="320883"/>
                </a:cubicBezTo>
                <a:cubicBezTo>
                  <a:pt x="369767" y="322408"/>
                  <a:pt x="363403" y="323788"/>
                  <a:pt x="362879" y="322674"/>
                </a:cubicBezTo>
                <a:cubicBezTo>
                  <a:pt x="362228" y="321286"/>
                  <a:pt x="364483" y="318501"/>
                  <a:pt x="364303" y="317241"/>
                </a:cubicBezTo>
                <a:cubicBezTo>
                  <a:pt x="363978" y="314945"/>
                  <a:pt x="362819" y="313574"/>
                  <a:pt x="362965" y="311980"/>
                </a:cubicBezTo>
                <a:cubicBezTo>
                  <a:pt x="351738" y="310857"/>
                  <a:pt x="341479" y="306410"/>
                  <a:pt x="333211" y="299615"/>
                </a:cubicBezTo>
                <a:lnTo>
                  <a:pt x="305369" y="327430"/>
                </a:lnTo>
                <a:cubicBezTo>
                  <a:pt x="319101" y="339649"/>
                  <a:pt x="336376" y="347970"/>
                  <a:pt x="355452" y="350609"/>
                </a:cubicBezTo>
                <a:cubicBezTo>
                  <a:pt x="358145" y="348964"/>
                  <a:pt x="359251" y="346024"/>
                  <a:pt x="361379" y="347618"/>
                </a:cubicBezTo>
                <a:cubicBezTo>
                  <a:pt x="364767" y="350172"/>
                  <a:pt x="368850" y="346762"/>
                  <a:pt x="371552" y="346307"/>
                </a:cubicBezTo>
                <a:close/>
                <a:moveTo>
                  <a:pt x="374030" y="412589"/>
                </a:moveTo>
                <a:lnTo>
                  <a:pt x="374030" y="451869"/>
                </a:lnTo>
                <a:cubicBezTo>
                  <a:pt x="389949" y="451423"/>
                  <a:pt x="405406" y="449067"/>
                  <a:pt x="420176" y="445022"/>
                </a:cubicBezTo>
                <a:cubicBezTo>
                  <a:pt x="417105" y="442417"/>
                  <a:pt x="415707" y="438193"/>
                  <a:pt x="411908" y="436890"/>
                </a:cubicBezTo>
                <a:cubicBezTo>
                  <a:pt x="405371" y="434645"/>
                  <a:pt x="403613" y="430626"/>
                  <a:pt x="407147" y="424799"/>
                </a:cubicBezTo>
                <a:cubicBezTo>
                  <a:pt x="409060" y="421654"/>
                  <a:pt x="408305" y="420412"/>
                  <a:pt x="406066" y="417061"/>
                </a:cubicBezTo>
                <a:cubicBezTo>
                  <a:pt x="403339" y="412983"/>
                  <a:pt x="399813" y="411115"/>
                  <a:pt x="397257" y="410009"/>
                </a:cubicBezTo>
                <a:cubicBezTo>
                  <a:pt x="389683" y="411423"/>
                  <a:pt x="381939" y="412314"/>
                  <a:pt x="374030" y="412589"/>
                </a:cubicBezTo>
                <a:close/>
                <a:moveTo>
                  <a:pt x="392901" y="399667"/>
                </a:moveTo>
                <a:cubicBezTo>
                  <a:pt x="391614" y="398278"/>
                  <a:pt x="389006" y="398176"/>
                  <a:pt x="387162" y="398672"/>
                </a:cubicBezTo>
                <a:cubicBezTo>
                  <a:pt x="380772" y="400404"/>
                  <a:pt x="382908" y="395330"/>
                  <a:pt x="374030" y="396624"/>
                </a:cubicBezTo>
                <a:lnTo>
                  <a:pt x="374030" y="401620"/>
                </a:lnTo>
                <a:cubicBezTo>
                  <a:pt x="380437" y="401380"/>
                  <a:pt x="386733" y="400703"/>
                  <a:pt x="392901" y="399667"/>
                </a:cubicBezTo>
                <a:close/>
                <a:moveTo>
                  <a:pt x="538481" y="434105"/>
                </a:moveTo>
                <a:lnTo>
                  <a:pt x="510579" y="406230"/>
                </a:lnTo>
                <a:cubicBezTo>
                  <a:pt x="496197" y="419863"/>
                  <a:pt x="479848" y="431449"/>
                  <a:pt x="462016" y="440532"/>
                </a:cubicBezTo>
                <a:cubicBezTo>
                  <a:pt x="456140" y="444962"/>
                  <a:pt x="448961" y="448184"/>
                  <a:pt x="443532" y="450643"/>
                </a:cubicBezTo>
                <a:cubicBezTo>
                  <a:pt x="441259" y="451672"/>
                  <a:pt x="438797" y="453017"/>
                  <a:pt x="436215" y="453017"/>
                </a:cubicBezTo>
                <a:cubicBezTo>
                  <a:pt x="435383" y="453017"/>
                  <a:pt x="434663" y="452743"/>
                  <a:pt x="433943" y="452298"/>
                </a:cubicBezTo>
                <a:cubicBezTo>
                  <a:pt x="415029" y="458621"/>
                  <a:pt x="394915" y="462289"/>
                  <a:pt x="374030" y="462837"/>
                </a:cubicBezTo>
                <a:lnTo>
                  <a:pt x="374030" y="502101"/>
                </a:lnTo>
                <a:cubicBezTo>
                  <a:pt x="435864" y="500754"/>
                  <a:pt x="493874" y="476770"/>
                  <a:pt x="538481" y="434105"/>
                </a:cubicBezTo>
                <a:close/>
                <a:moveTo>
                  <a:pt x="483477" y="150112"/>
                </a:moveTo>
                <a:cubicBezTo>
                  <a:pt x="483425" y="150343"/>
                  <a:pt x="483305" y="150471"/>
                  <a:pt x="483159" y="150566"/>
                </a:cubicBezTo>
                <a:cubicBezTo>
                  <a:pt x="489636" y="157550"/>
                  <a:pt x="495460" y="165133"/>
                  <a:pt x="500590" y="173205"/>
                </a:cubicBezTo>
                <a:cubicBezTo>
                  <a:pt x="501186" y="172443"/>
                  <a:pt x="501662" y="171765"/>
                  <a:pt x="502491" y="172717"/>
                </a:cubicBezTo>
                <a:cubicBezTo>
                  <a:pt x="503882" y="174301"/>
                  <a:pt x="501041" y="177181"/>
                  <a:pt x="505158" y="176427"/>
                </a:cubicBezTo>
                <a:cubicBezTo>
                  <a:pt x="507640" y="175973"/>
                  <a:pt x="507131" y="179143"/>
                  <a:pt x="505124" y="180840"/>
                </a:cubicBezTo>
                <a:cubicBezTo>
                  <a:pt x="506394" y="183128"/>
                  <a:pt x="507621" y="185442"/>
                  <a:pt x="508780" y="187789"/>
                </a:cubicBezTo>
                <a:cubicBezTo>
                  <a:pt x="510230" y="188441"/>
                  <a:pt x="511326" y="189229"/>
                  <a:pt x="511549" y="190172"/>
                </a:cubicBezTo>
                <a:cubicBezTo>
                  <a:pt x="512203" y="192931"/>
                  <a:pt x="513469" y="195990"/>
                  <a:pt x="513779" y="199041"/>
                </a:cubicBezTo>
                <a:cubicBezTo>
                  <a:pt x="515743" y="203984"/>
                  <a:pt x="517474" y="209049"/>
                  <a:pt x="518944" y="214225"/>
                </a:cubicBezTo>
                <a:cubicBezTo>
                  <a:pt x="520966" y="212494"/>
                  <a:pt x="523250" y="213436"/>
                  <a:pt x="523487" y="216324"/>
                </a:cubicBezTo>
                <a:cubicBezTo>
                  <a:pt x="523730" y="219212"/>
                  <a:pt x="522813" y="222339"/>
                  <a:pt x="521552" y="224928"/>
                </a:cubicBezTo>
                <a:cubicBezTo>
                  <a:pt x="523308" y="233419"/>
                  <a:pt x="524409" y="242151"/>
                  <a:pt x="524714" y="251080"/>
                </a:cubicBezTo>
                <a:lnTo>
                  <a:pt x="564026" y="251080"/>
                </a:lnTo>
                <a:cubicBezTo>
                  <a:pt x="563313" y="225656"/>
                  <a:pt x="557610" y="200506"/>
                  <a:pt x="547393" y="177396"/>
                </a:cubicBezTo>
                <a:cubicBezTo>
                  <a:pt x="546613" y="178021"/>
                  <a:pt x="545565" y="178072"/>
                  <a:pt x="544246" y="179744"/>
                </a:cubicBezTo>
                <a:cubicBezTo>
                  <a:pt x="542258" y="182254"/>
                  <a:pt x="539038" y="179118"/>
                  <a:pt x="537273" y="176924"/>
                </a:cubicBezTo>
                <a:cubicBezTo>
                  <a:pt x="533981" y="172862"/>
                  <a:pt x="526227" y="161440"/>
                  <a:pt x="522736" y="160866"/>
                </a:cubicBezTo>
                <a:cubicBezTo>
                  <a:pt x="519816" y="160386"/>
                  <a:pt x="517639" y="156599"/>
                  <a:pt x="514570" y="155973"/>
                </a:cubicBezTo>
                <a:cubicBezTo>
                  <a:pt x="511505" y="155347"/>
                  <a:pt x="507679" y="153625"/>
                  <a:pt x="507185" y="150386"/>
                </a:cubicBezTo>
                <a:cubicBezTo>
                  <a:pt x="506661" y="147070"/>
                  <a:pt x="505454" y="145707"/>
                  <a:pt x="502045" y="145176"/>
                </a:cubicBezTo>
                <a:cubicBezTo>
                  <a:pt x="498194" y="144585"/>
                  <a:pt x="495508" y="143059"/>
                  <a:pt x="492797" y="140180"/>
                </a:cubicBezTo>
                <a:lnTo>
                  <a:pt x="483391" y="149581"/>
                </a:lnTo>
                <a:cubicBezTo>
                  <a:pt x="483468" y="149786"/>
                  <a:pt x="483511" y="149966"/>
                  <a:pt x="483477" y="150112"/>
                </a:cubicBezTo>
                <a:close/>
                <a:moveTo>
                  <a:pt x="508426" y="388570"/>
                </a:moveTo>
                <a:lnTo>
                  <a:pt x="510579" y="390720"/>
                </a:lnTo>
                <a:cubicBezTo>
                  <a:pt x="542573" y="356941"/>
                  <a:pt x="562653" y="311791"/>
                  <a:pt x="564026" y="262048"/>
                </a:cubicBezTo>
                <a:lnTo>
                  <a:pt x="524714" y="262048"/>
                </a:lnTo>
                <a:cubicBezTo>
                  <a:pt x="523361" y="300969"/>
                  <a:pt x="507689" y="336307"/>
                  <a:pt x="482799" y="362966"/>
                </a:cubicBezTo>
                <a:lnTo>
                  <a:pt x="496987" y="377138"/>
                </a:lnTo>
                <a:cubicBezTo>
                  <a:pt x="497089" y="376941"/>
                  <a:pt x="497181" y="376745"/>
                  <a:pt x="497278" y="376547"/>
                </a:cubicBezTo>
                <a:cubicBezTo>
                  <a:pt x="498451" y="374062"/>
                  <a:pt x="497947" y="370814"/>
                  <a:pt x="498141" y="368535"/>
                </a:cubicBezTo>
                <a:cubicBezTo>
                  <a:pt x="498262" y="367045"/>
                  <a:pt x="503674" y="367404"/>
                  <a:pt x="504062" y="369863"/>
                </a:cubicBezTo>
                <a:cubicBezTo>
                  <a:pt x="504387" y="371937"/>
                  <a:pt x="505458" y="373462"/>
                  <a:pt x="507340" y="378613"/>
                </a:cubicBezTo>
                <a:cubicBezTo>
                  <a:pt x="508693" y="382323"/>
                  <a:pt x="509338" y="385733"/>
                  <a:pt x="508426" y="388570"/>
                </a:cubicBezTo>
                <a:close/>
                <a:moveTo>
                  <a:pt x="478578" y="413077"/>
                </a:moveTo>
                <a:cubicBezTo>
                  <a:pt x="477541" y="415571"/>
                  <a:pt x="472283" y="420061"/>
                  <a:pt x="473193" y="421535"/>
                </a:cubicBezTo>
                <a:cubicBezTo>
                  <a:pt x="483802" y="414791"/>
                  <a:pt x="493724" y="407070"/>
                  <a:pt x="502825" y="398475"/>
                </a:cubicBezTo>
                <a:lnTo>
                  <a:pt x="475036" y="370720"/>
                </a:lnTo>
                <a:cubicBezTo>
                  <a:pt x="473098" y="372528"/>
                  <a:pt x="471099" y="374268"/>
                  <a:pt x="469067" y="375982"/>
                </a:cubicBezTo>
                <a:cubicBezTo>
                  <a:pt x="468586" y="379161"/>
                  <a:pt x="469023" y="381654"/>
                  <a:pt x="472935" y="382863"/>
                </a:cubicBezTo>
                <a:cubicBezTo>
                  <a:pt x="477155" y="384165"/>
                  <a:pt x="484197" y="388450"/>
                  <a:pt x="482713" y="392606"/>
                </a:cubicBezTo>
                <a:cubicBezTo>
                  <a:pt x="481049" y="396325"/>
                  <a:pt x="476932" y="401894"/>
                  <a:pt x="474942" y="405587"/>
                </a:cubicBezTo>
                <a:cubicBezTo>
                  <a:pt x="473252" y="408741"/>
                  <a:pt x="479831" y="410086"/>
                  <a:pt x="478578" y="413077"/>
                </a:cubicBezTo>
                <a:close/>
                <a:moveTo>
                  <a:pt x="485063" y="250583"/>
                </a:moveTo>
                <a:cubicBezTo>
                  <a:pt x="485005" y="250746"/>
                  <a:pt x="484901" y="250917"/>
                  <a:pt x="484780" y="251080"/>
                </a:cubicBezTo>
                <a:lnTo>
                  <a:pt x="513726" y="251080"/>
                </a:lnTo>
                <a:cubicBezTo>
                  <a:pt x="513576" y="246907"/>
                  <a:pt x="513222" y="242776"/>
                  <a:pt x="512727" y="238689"/>
                </a:cubicBezTo>
                <a:cubicBezTo>
                  <a:pt x="512494" y="239118"/>
                  <a:pt x="512242" y="239546"/>
                  <a:pt x="512048" y="239966"/>
                </a:cubicBezTo>
                <a:cubicBezTo>
                  <a:pt x="509886" y="244456"/>
                  <a:pt x="509561" y="241748"/>
                  <a:pt x="509716" y="239795"/>
                </a:cubicBezTo>
                <a:cubicBezTo>
                  <a:pt x="509920" y="237301"/>
                  <a:pt x="510870" y="234970"/>
                  <a:pt x="511801" y="232417"/>
                </a:cubicBezTo>
                <a:cubicBezTo>
                  <a:pt x="511578" y="231080"/>
                  <a:pt x="511335" y="229760"/>
                  <a:pt x="511069" y="228441"/>
                </a:cubicBezTo>
                <a:cubicBezTo>
                  <a:pt x="510201" y="229675"/>
                  <a:pt x="508950" y="230549"/>
                  <a:pt x="506986" y="231526"/>
                </a:cubicBezTo>
                <a:cubicBezTo>
                  <a:pt x="505711" y="232177"/>
                  <a:pt x="504498" y="235185"/>
                  <a:pt x="504028" y="236333"/>
                </a:cubicBezTo>
                <a:cubicBezTo>
                  <a:pt x="503470" y="237721"/>
                  <a:pt x="500289" y="236007"/>
                  <a:pt x="497671" y="237267"/>
                </a:cubicBezTo>
                <a:cubicBezTo>
                  <a:pt x="493084" y="239478"/>
                  <a:pt x="488380" y="239812"/>
                  <a:pt x="491735" y="244559"/>
                </a:cubicBezTo>
                <a:cubicBezTo>
                  <a:pt x="493879" y="247583"/>
                  <a:pt x="486600" y="246736"/>
                  <a:pt x="485063" y="250583"/>
                </a:cubicBezTo>
                <a:close/>
                <a:moveTo>
                  <a:pt x="475036" y="157926"/>
                </a:moveTo>
                <a:lnTo>
                  <a:pt x="447246" y="185690"/>
                </a:lnTo>
                <a:cubicBezTo>
                  <a:pt x="452023" y="190986"/>
                  <a:pt x="456269" y="196770"/>
                  <a:pt x="459914" y="202948"/>
                </a:cubicBezTo>
                <a:cubicBezTo>
                  <a:pt x="463183" y="203454"/>
                  <a:pt x="467643" y="204765"/>
                  <a:pt x="470516" y="208458"/>
                </a:cubicBezTo>
                <a:cubicBezTo>
                  <a:pt x="472549" y="211080"/>
                  <a:pt x="478416" y="216324"/>
                  <a:pt x="477515" y="218672"/>
                </a:cubicBezTo>
                <a:cubicBezTo>
                  <a:pt x="476966" y="220111"/>
                  <a:pt x="478192" y="221894"/>
                  <a:pt x="479531" y="222836"/>
                </a:cubicBezTo>
                <a:cubicBezTo>
                  <a:pt x="481581" y="224268"/>
                  <a:pt x="483030" y="224234"/>
                  <a:pt x="484154" y="222803"/>
                </a:cubicBezTo>
                <a:cubicBezTo>
                  <a:pt x="486203" y="220189"/>
                  <a:pt x="486494" y="216658"/>
                  <a:pt x="489214" y="214430"/>
                </a:cubicBezTo>
                <a:cubicBezTo>
                  <a:pt x="492540" y="211689"/>
                  <a:pt x="499363" y="219606"/>
                  <a:pt x="499353" y="221054"/>
                </a:cubicBezTo>
                <a:cubicBezTo>
                  <a:pt x="499344" y="222502"/>
                  <a:pt x="497583" y="222845"/>
                  <a:pt x="497079" y="225416"/>
                </a:cubicBezTo>
                <a:cubicBezTo>
                  <a:pt x="496395" y="228929"/>
                  <a:pt x="493374" y="233120"/>
                  <a:pt x="496808" y="234293"/>
                </a:cubicBezTo>
                <a:cubicBezTo>
                  <a:pt x="501807" y="235999"/>
                  <a:pt x="502442" y="234037"/>
                  <a:pt x="504843" y="230523"/>
                </a:cubicBezTo>
                <a:cubicBezTo>
                  <a:pt x="505948" y="228904"/>
                  <a:pt x="505711" y="226290"/>
                  <a:pt x="506899" y="224687"/>
                </a:cubicBezTo>
                <a:cubicBezTo>
                  <a:pt x="507655" y="223676"/>
                  <a:pt x="508780" y="223248"/>
                  <a:pt x="509784" y="222579"/>
                </a:cubicBezTo>
                <a:cubicBezTo>
                  <a:pt x="507907" y="214790"/>
                  <a:pt x="505415" y="207233"/>
                  <a:pt x="502336" y="199992"/>
                </a:cubicBezTo>
                <a:cubicBezTo>
                  <a:pt x="501599" y="199272"/>
                  <a:pt x="500740" y="198681"/>
                  <a:pt x="499669" y="198329"/>
                </a:cubicBezTo>
                <a:cubicBezTo>
                  <a:pt x="497879" y="197738"/>
                  <a:pt x="498888" y="196136"/>
                  <a:pt x="496541" y="195399"/>
                </a:cubicBezTo>
                <a:cubicBezTo>
                  <a:pt x="493845" y="194551"/>
                  <a:pt x="492802" y="193779"/>
                  <a:pt x="492550" y="189057"/>
                </a:cubicBezTo>
                <a:cubicBezTo>
                  <a:pt x="492351" y="185253"/>
                  <a:pt x="495770" y="190309"/>
                  <a:pt x="496619" y="189649"/>
                </a:cubicBezTo>
                <a:cubicBezTo>
                  <a:pt x="496798" y="189503"/>
                  <a:pt x="496958" y="189280"/>
                  <a:pt x="497123" y="189024"/>
                </a:cubicBezTo>
                <a:cubicBezTo>
                  <a:pt x="491129" y="177687"/>
                  <a:pt x="483691" y="167241"/>
                  <a:pt x="475036" y="157926"/>
                </a:cubicBezTo>
                <a:close/>
                <a:moveTo>
                  <a:pt x="441319" y="195622"/>
                </a:moveTo>
                <a:cubicBezTo>
                  <a:pt x="439998" y="195604"/>
                  <a:pt x="438909" y="195347"/>
                  <a:pt x="437949" y="194979"/>
                </a:cubicBezTo>
                <a:lnTo>
                  <a:pt x="428762" y="204148"/>
                </a:lnTo>
                <a:cubicBezTo>
                  <a:pt x="430520" y="204619"/>
                  <a:pt x="432467" y="203968"/>
                  <a:pt x="434663" y="204945"/>
                </a:cubicBezTo>
                <a:cubicBezTo>
                  <a:pt x="437108" y="206016"/>
                  <a:pt x="435915" y="198124"/>
                  <a:pt x="439654" y="198844"/>
                </a:cubicBezTo>
                <a:cubicBezTo>
                  <a:pt x="443472" y="199572"/>
                  <a:pt x="444449" y="202023"/>
                  <a:pt x="441293" y="203214"/>
                </a:cubicBezTo>
                <a:cubicBezTo>
                  <a:pt x="438763" y="204036"/>
                  <a:pt x="441919" y="206144"/>
                  <a:pt x="438857" y="207181"/>
                </a:cubicBezTo>
                <a:cubicBezTo>
                  <a:pt x="436069" y="208132"/>
                  <a:pt x="441122" y="210592"/>
                  <a:pt x="441079" y="211689"/>
                </a:cubicBezTo>
                <a:cubicBezTo>
                  <a:pt x="441027" y="213205"/>
                  <a:pt x="437271" y="213771"/>
                  <a:pt x="442914" y="215510"/>
                </a:cubicBezTo>
                <a:cubicBezTo>
                  <a:pt x="448550" y="217250"/>
                  <a:pt x="442931" y="210771"/>
                  <a:pt x="443789" y="209863"/>
                </a:cubicBezTo>
                <a:cubicBezTo>
                  <a:pt x="444836" y="208758"/>
                  <a:pt x="447846" y="211611"/>
                  <a:pt x="448678" y="210352"/>
                </a:cubicBezTo>
                <a:cubicBezTo>
                  <a:pt x="448987" y="209889"/>
                  <a:pt x="449545" y="209084"/>
                  <a:pt x="450231" y="208158"/>
                </a:cubicBezTo>
                <a:cubicBezTo>
                  <a:pt x="447597" y="203736"/>
                  <a:pt x="444613" y="199538"/>
                  <a:pt x="441319" y="195622"/>
                </a:cubicBezTo>
                <a:close/>
                <a:moveTo>
                  <a:pt x="426995" y="341397"/>
                </a:moveTo>
                <a:cubicBezTo>
                  <a:pt x="427063" y="343325"/>
                  <a:pt x="425116" y="341783"/>
                  <a:pt x="424524" y="342442"/>
                </a:cubicBezTo>
                <a:cubicBezTo>
                  <a:pt x="423933" y="343085"/>
                  <a:pt x="439981" y="350592"/>
                  <a:pt x="442503" y="351020"/>
                </a:cubicBezTo>
                <a:cubicBezTo>
                  <a:pt x="444227" y="351311"/>
                  <a:pt x="447512" y="352537"/>
                  <a:pt x="453319" y="351380"/>
                </a:cubicBezTo>
                <a:cubicBezTo>
                  <a:pt x="457212" y="350609"/>
                  <a:pt x="458293" y="352400"/>
                  <a:pt x="460112" y="352331"/>
                </a:cubicBezTo>
                <a:cubicBezTo>
                  <a:pt x="462702" y="352237"/>
                  <a:pt x="464383" y="348741"/>
                  <a:pt x="465884" y="346590"/>
                </a:cubicBezTo>
                <a:cubicBezTo>
                  <a:pt x="469864" y="340917"/>
                  <a:pt x="469109" y="340155"/>
                  <a:pt x="470164" y="339272"/>
                </a:cubicBezTo>
                <a:cubicBezTo>
                  <a:pt x="471511" y="338141"/>
                  <a:pt x="475422" y="346822"/>
                  <a:pt x="474925" y="352323"/>
                </a:cubicBezTo>
                <a:cubicBezTo>
                  <a:pt x="474839" y="353197"/>
                  <a:pt x="474736" y="354011"/>
                  <a:pt x="474616" y="354791"/>
                </a:cubicBezTo>
                <a:lnTo>
                  <a:pt x="475036" y="355211"/>
                </a:lnTo>
                <a:cubicBezTo>
                  <a:pt x="497947" y="330549"/>
                  <a:pt x="512388" y="297944"/>
                  <a:pt x="513726" y="262048"/>
                </a:cubicBezTo>
                <a:lnTo>
                  <a:pt x="483845" y="262048"/>
                </a:lnTo>
                <a:cubicBezTo>
                  <a:pt x="484875" y="263745"/>
                  <a:pt x="486658" y="265938"/>
                  <a:pt x="488535" y="269811"/>
                </a:cubicBezTo>
                <a:cubicBezTo>
                  <a:pt x="490048" y="272914"/>
                  <a:pt x="490940" y="277841"/>
                  <a:pt x="493476" y="278081"/>
                </a:cubicBezTo>
                <a:cubicBezTo>
                  <a:pt x="497569" y="278466"/>
                  <a:pt x="501778" y="281851"/>
                  <a:pt x="501899" y="284696"/>
                </a:cubicBezTo>
                <a:cubicBezTo>
                  <a:pt x="502142" y="290643"/>
                  <a:pt x="483674" y="292083"/>
                  <a:pt x="481246" y="291320"/>
                </a:cubicBezTo>
                <a:cubicBezTo>
                  <a:pt x="479205" y="290678"/>
                  <a:pt x="477850" y="290541"/>
                  <a:pt x="477713" y="293736"/>
                </a:cubicBezTo>
                <a:cubicBezTo>
                  <a:pt x="477558" y="297361"/>
                  <a:pt x="471039" y="297387"/>
                  <a:pt x="468474" y="299555"/>
                </a:cubicBezTo>
                <a:cubicBezTo>
                  <a:pt x="465593" y="301988"/>
                  <a:pt x="465276" y="306436"/>
                  <a:pt x="463346" y="309537"/>
                </a:cubicBezTo>
                <a:cubicBezTo>
                  <a:pt x="462188" y="311397"/>
                  <a:pt x="455369" y="317832"/>
                  <a:pt x="453507" y="319135"/>
                </a:cubicBezTo>
                <a:cubicBezTo>
                  <a:pt x="449064" y="322237"/>
                  <a:pt x="440701" y="322391"/>
                  <a:pt x="444527" y="324439"/>
                </a:cubicBezTo>
                <a:cubicBezTo>
                  <a:pt x="447254" y="325896"/>
                  <a:pt x="453448" y="326410"/>
                  <a:pt x="452666" y="324971"/>
                </a:cubicBezTo>
                <a:cubicBezTo>
                  <a:pt x="451775" y="323317"/>
                  <a:pt x="453138" y="323163"/>
                  <a:pt x="454185" y="324516"/>
                </a:cubicBezTo>
                <a:cubicBezTo>
                  <a:pt x="454991" y="325536"/>
                  <a:pt x="457899" y="323531"/>
                  <a:pt x="457839" y="321663"/>
                </a:cubicBezTo>
                <a:cubicBezTo>
                  <a:pt x="457779" y="319898"/>
                  <a:pt x="457393" y="317019"/>
                  <a:pt x="459031" y="316907"/>
                </a:cubicBezTo>
                <a:cubicBezTo>
                  <a:pt x="461690" y="316736"/>
                  <a:pt x="464486" y="313788"/>
                  <a:pt x="465807" y="314062"/>
                </a:cubicBezTo>
                <a:cubicBezTo>
                  <a:pt x="467308" y="314371"/>
                  <a:pt x="469341" y="317704"/>
                  <a:pt x="467814" y="327858"/>
                </a:cubicBezTo>
                <a:cubicBezTo>
                  <a:pt x="466304" y="338021"/>
                  <a:pt x="461450" y="345091"/>
                  <a:pt x="459511" y="348278"/>
                </a:cubicBezTo>
                <a:cubicBezTo>
                  <a:pt x="457419" y="351689"/>
                  <a:pt x="455326" y="349084"/>
                  <a:pt x="452521" y="347644"/>
                </a:cubicBezTo>
                <a:cubicBezTo>
                  <a:pt x="448953" y="345810"/>
                  <a:pt x="443575" y="345888"/>
                  <a:pt x="439818" y="344662"/>
                </a:cubicBezTo>
                <a:cubicBezTo>
                  <a:pt x="437828" y="344020"/>
                  <a:pt x="426935" y="339898"/>
                  <a:pt x="426995" y="341397"/>
                </a:cubicBezTo>
                <a:close/>
                <a:moveTo>
                  <a:pt x="614306" y="262048"/>
                </a:moveTo>
                <a:lnTo>
                  <a:pt x="575014" y="262048"/>
                </a:lnTo>
                <a:cubicBezTo>
                  <a:pt x="573622" y="314808"/>
                  <a:pt x="552315" y="362700"/>
                  <a:pt x="518342" y="398475"/>
                </a:cubicBezTo>
                <a:lnTo>
                  <a:pt x="546244" y="426350"/>
                </a:lnTo>
                <a:cubicBezTo>
                  <a:pt x="588960" y="381774"/>
                  <a:pt x="612967" y="323823"/>
                  <a:pt x="614306" y="262048"/>
                </a:cubicBezTo>
                <a:close/>
                <a:moveTo>
                  <a:pt x="546244" y="86787"/>
                </a:moveTo>
                <a:lnTo>
                  <a:pt x="517135" y="115870"/>
                </a:lnTo>
                <a:cubicBezTo>
                  <a:pt x="519802" y="120515"/>
                  <a:pt x="524811" y="126367"/>
                  <a:pt x="531876" y="133556"/>
                </a:cubicBezTo>
                <a:cubicBezTo>
                  <a:pt x="534776" y="136512"/>
                  <a:pt x="537855" y="139409"/>
                  <a:pt x="540440" y="142022"/>
                </a:cubicBezTo>
                <a:cubicBezTo>
                  <a:pt x="542918" y="144516"/>
                  <a:pt x="558793" y="164250"/>
                  <a:pt x="555724" y="167112"/>
                </a:cubicBezTo>
                <a:cubicBezTo>
                  <a:pt x="555501" y="167327"/>
                  <a:pt x="555258" y="167524"/>
                  <a:pt x="555021" y="167721"/>
                </a:cubicBezTo>
                <a:cubicBezTo>
                  <a:pt x="567371" y="193633"/>
                  <a:pt x="574233" y="222194"/>
                  <a:pt x="575004" y="251080"/>
                </a:cubicBezTo>
                <a:lnTo>
                  <a:pt x="614306" y="251080"/>
                </a:lnTo>
                <a:cubicBezTo>
                  <a:pt x="612967" y="189306"/>
                  <a:pt x="588960" y="131354"/>
                  <a:pt x="546244" y="86787"/>
                </a:cubicBezTo>
                <a:close/>
                <a:moveTo>
                  <a:pt x="374030" y="50292"/>
                </a:moveTo>
                <a:cubicBezTo>
                  <a:pt x="406872" y="51140"/>
                  <a:pt x="438402" y="59606"/>
                  <a:pt x="466605" y="74824"/>
                </a:cubicBezTo>
                <a:cubicBezTo>
                  <a:pt x="469238" y="74413"/>
                  <a:pt x="471837" y="74087"/>
                  <a:pt x="473578" y="73274"/>
                </a:cubicBezTo>
                <a:cubicBezTo>
                  <a:pt x="477078" y="71646"/>
                  <a:pt x="483956" y="75347"/>
                  <a:pt x="487274" y="77275"/>
                </a:cubicBezTo>
                <a:cubicBezTo>
                  <a:pt x="490305" y="79023"/>
                  <a:pt x="492652" y="81611"/>
                  <a:pt x="495983" y="83479"/>
                </a:cubicBezTo>
                <a:cubicBezTo>
                  <a:pt x="499387" y="85390"/>
                  <a:pt x="504857" y="90874"/>
                  <a:pt x="506060" y="96401"/>
                </a:cubicBezTo>
                <a:cubicBezTo>
                  <a:pt x="507272" y="101928"/>
                  <a:pt x="510778" y="101551"/>
                  <a:pt x="509027" y="103788"/>
                </a:cubicBezTo>
                <a:cubicBezTo>
                  <a:pt x="508154" y="104902"/>
                  <a:pt x="509493" y="105330"/>
                  <a:pt x="511166" y="106324"/>
                </a:cubicBezTo>
                <a:lnTo>
                  <a:pt x="538490" y="79032"/>
                </a:lnTo>
                <a:cubicBezTo>
                  <a:pt x="493874" y="36358"/>
                  <a:pt x="435864" y="12374"/>
                  <a:pt x="374030" y="11037"/>
                </a:cubicBezTo>
                <a:lnTo>
                  <a:pt x="374030" y="50292"/>
                </a:lnTo>
                <a:close/>
                <a:moveTo>
                  <a:pt x="374030" y="100540"/>
                </a:moveTo>
                <a:cubicBezTo>
                  <a:pt x="407387" y="101697"/>
                  <a:pt x="438094" y="113367"/>
                  <a:pt x="462994" y="132306"/>
                </a:cubicBezTo>
                <a:cubicBezTo>
                  <a:pt x="460181" y="128586"/>
                  <a:pt x="457332" y="124739"/>
                  <a:pt x="456011" y="123325"/>
                </a:cubicBezTo>
                <a:cubicBezTo>
                  <a:pt x="453601" y="120763"/>
                  <a:pt x="444578" y="117609"/>
                  <a:pt x="445488" y="116144"/>
                </a:cubicBezTo>
                <a:cubicBezTo>
                  <a:pt x="446388" y="114670"/>
                  <a:pt x="454416" y="121071"/>
                  <a:pt x="455823" y="119948"/>
                </a:cubicBezTo>
                <a:cubicBezTo>
                  <a:pt x="457513" y="118595"/>
                  <a:pt x="451792" y="111243"/>
                  <a:pt x="452221" y="110960"/>
                </a:cubicBezTo>
                <a:cubicBezTo>
                  <a:pt x="452812" y="110574"/>
                  <a:pt x="459589" y="117113"/>
                  <a:pt x="462916" y="122974"/>
                </a:cubicBezTo>
                <a:cubicBezTo>
                  <a:pt x="464306" y="125039"/>
                  <a:pt x="467994" y="123993"/>
                  <a:pt x="470868" y="125990"/>
                </a:cubicBezTo>
                <a:cubicBezTo>
                  <a:pt x="473398" y="127764"/>
                  <a:pt x="473569" y="130600"/>
                  <a:pt x="475697" y="132425"/>
                </a:cubicBezTo>
                <a:cubicBezTo>
                  <a:pt x="476040" y="132725"/>
                  <a:pt x="480543" y="135322"/>
                  <a:pt x="477927" y="135022"/>
                </a:cubicBezTo>
                <a:cubicBezTo>
                  <a:pt x="477172" y="134936"/>
                  <a:pt x="476014" y="133333"/>
                  <a:pt x="475148" y="134148"/>
                </a:cubicBezTo>
                <a:cubicBezTo>
                  <a:pt x="474607" y="134662"/>
                  <a:pt x="475474" y="137421"/>
                  <a:pt x="477026" y="140437"/>
                </a:cubicBezTo>
                <a:lnTo>
                  <a:pt x="490082" y="127387"/>
                </a:lnTo>
                <a:cubicBezTo>
                  <a:pt x="488186" y="123548"/>
                  <a:pt x="484446" y="118484"/>
                  <a:pt x="481838" y="117841"/>
                </a:cubicBezTo>
                <a:cubicBezTo>
                  <a:pt x="479145" y="117181"/>
                  <a:pt x="477489" y="119443"/>
                  <a:pt x="475637" y="120977"/>
                </a:cubicBezTo>
                <a:cubicBezTo>
                  <a:pt x="473784" y="122511"/>
                  <a:pt x="471468" y="123025"/>
                  <a:pt x="471177" y="121997"/>
                </a:cubicBezTo>
                <a:cubicBezTo>
                  <a:pt x="470851" y="120831"/>
                  <a:pt x="471554" y="117978"/>
                  <a:pt x="471417" y="116778"/>
                </a:cubicBezTo>
                <a:cubicBezTo>
                  <a:pt x="471228" y="115279"/>
                  <a:pt x="470053" y="114096"/>
                  <a:pt x="469658" y="112648"/>
                </a:cubicBezTo>
                <a:cubicBezTo>
                  <a:pt x="468723" y="109238"/>
                  <a:pt x="470113" y="105433"/>
                  <a:pt x="468037" y="103170"/>
                </a:cubicBezTo>
                <a:cubicBezTo>
                  <a:pt x="465756" y="100686"/>
                  <a:pt x="464229" y="96924"/>
                  <a:pt x="462445" y="94071"/>
                </a:cubicBezTo>
                <a:cubicBezTo>
                  <a:pt x="460497" y="90960"/>
                  <a:pt x="456989" y="86153"/>
                  <a:pt x="456783" y="82074"/>
                </a:cubicBezTo>
                <a:cubicBezTo>
                  <a:pt x="431352" y="69229"/>
                  <a:pt x="403244" y="62057"/>
                  <a:pt x="374030" y="61260"/>
                </a:cubicBezTo>
                <a:lnTo>
                  <a:pt x="374030" y="100540"/>
                </a:lnTo>
                <a:close/>
                <a:moveTo>
                  <a:pt x="374030" y="150797"/>
                </a:moveTo>
                <a:cubicBezTo>
                  <a:pt x="399127" y="152083"/>
                  <a:pt x="421951" y="162134"/>
                  <a:pt x="439483" y="177935"/>
                </a:cubicBezTo>
                <a:lnTo>
                  <a:pt x="467283" y="150172"/>
                </a:lnTo>
                <a:cubicBezTo>
                  <a:pt x="442588" y="127284"/>
                  <a:pt x="409960" y="112854"/>
                  <a:pt x="374030" y="111517"/>
                </a:cubicBezTo>
                <a:lnTo>
                  <a:pt x="374030" y="150797"/>
                </a:lnTo>
                <a:close/>
                <a:moveTo>
                  <a:pt x="374030" y="201140"/>
                </a:moveTo>
                <a:cubicBezTo>
                  <a:pt x="377770" y="201509"/>
                  <a:pt x="381449" y="202263"/>
                  <a:pt x="385034" y="203368"/>
                </a:cubicBezTo>
                <a:cubicBezTo>
                  <a:pt x="385969" y="201080"/>
                  <a:pt x="388311" y="199940"/>
                  <a:pt x="390232" y="198638"/>
                </a:cubicBezTo>
                <a:cubicBezTo>
                  <a:pt x="392505" y="197095"/>
                  <a:pt x="394152" y="195356"/>
                  <a:pt x="393826" y="199546"/>
                </a:cubicBezTo>
                <a:cubicBezTo>
                  <a:pt x="393526" y="202494"/>
                  <a:pt x="392299" y="204276"/>
                  <a:pt x="390773" y="205476"/>
                </a:cubicBezTo>
                <a:cubicBezTo>
                  <a:pt x="394624" y="207156"/>
                  <a:pt x="398286" y="209246"/>
                  <a:pt x="401692" y="211766"/>
                </a:cubicBezTo>
                <a:cubicBezTo>
                  <a:pt x="402438" y="212322"/>
                  <a:pt x="403167" y="212905"/>
                  <a:pt x="403888" y="213496"/>
                </a:cubicBezTo>
                <a:lnTo>
                  <a:pt x="407662" y="209726"/>
                </a:lnTo>
                <a:cubicBezTo>
                  <a:pt x="407627" y="209597"/>
                  <a:pt x="407593" y="209469"/>
                  <a:pt x="407593" y="209306"/>
                </a:cubicBezTo>
                <a:cubicBezTo>
                  <a:pt x="407662" y="207164"/>
                  <a:pt x="410767" y="204610"/>
                  <a:pt x="414352" y="203042"/>
                </a:cubicBezTo>
                <a:lnTo>
                  <a:pt x="426608" y="190798"/>
                </a:lnTo>
                <a:cubicBezTo>
                  <a:pt x="426334" y="190738"/>
                  <a:pt x="426034" y="190686"/>
                  <a:pt x="425682" y="190643"/>
                </a:cubicBezTo>
                <a:cubicBezTo>
                  <a:pt x="424036" y="190438"/>
                  <a:pt x="421694" y="193848"/>
                  <a:pt x="420090" y="192905"/>
                </a:cubicBezTo>
                <a:cubicBezTo>
                  <a:pt x="418280" y="191851"/>
                  <a:pt x="425502" y="185493"/>
                  <a:pt x="428728" y="186719"/>
                </a:cubicBezTo>
                <a:cubicBezTo>
                  <a:pt x="429165" y="186881"/>
                  <a:pt x="429645" y="187070"/>
                  <a:pt x="430142" y="187267"/>
                </a:cubicBezTo>
                <a:lnTo>
                  <a:pt x="431703" y="185707"/>
                </a:lnTo>
                <a:cubicBezTo>
                  <a:pt x="416179" y="171877"/>
                  <a:pt x="396108" y="163051"/>
                  <a:pt x="374030" y="161783"/>
                </a:cubicBezTo>
                <a:lnTo>
                  <a:pt x="374030" y="201140"/>
                </a:lnTo>
                <a:close/>
                <a:moveTo>
                  <a:pt x="368541" y="211834"/>
                </a:moveTo>
                <a:cubicBezTo>
                  <a:pt x="363934" y="211834"/>
                  <a:pt x="359466" y="212520"/>
                  <a:pt x="355177" y="213856"/>
                </a:cubicBezTo>
                <a:cubicBezTo>
                  <a:pt x="354611" y="214474"/>
                  <a:pt x="354182" y="214988"/>
                  <a:pt x="354508" y="215450"/>
                </a:cubicBezTo>
                <a:cubicBezTo>
                  <a:pt x="355589" y="217027"/>
                  <a:pt x="358883" y="213719"/>
                  <a:pt x="359320" y="216762"/>
                </a:cubicBezTo>
                <a:cubicBezTo>
                  <a:pt x="359646" y="218972"/>
                  <a:pt x="355675" y="217344"/>
                  <a:pt x="356035" y="218972"/>
                </a:cubicBezTo>
                <a:cubicBezTo>
                  <a:pt x="356326" y="220274"/>
                  <a:pt x="359080" y="219735"/>
                  <a:pt x="359148" y="221526"/>
                </a:cubicBezTo>
                <a:cubicBezTo>
                  <a:pt x="359208" y="223171"/>
                  <a:pt x="357484" y="226401"/>
                  <a:pt x="356155" y="227250"/>
                </a:cubicBezTo>
                <a:cubicBezTo>
                  <a:pt x="354388" y="228381"/>
                  <a:pt x="344970" y="229623"/>
                  <a:pt x="344069" y="231808"/>
                </a:cubicBezTo>
                <a:cubicBezTo>
                  <a:pt x="343280" y="233719"/>
                  <a:pt x="342457" y="235442"/>
                  <a:pt x="340981" y="237010"/>
                </a:cubicBezTo>
                <a:cubicBezTo>
                  <a:pt x="339378" y="238698"/>
                  <a:pt x="331821" y="243179"/>
                  <a:pt x="331804" y="244345"/>
                </a:cubicBezTo>
                <a:cubicBezTo>
                  <a:pt x="331761" y="247096"/>
                  <a:pt x="335432" y="243591"/>
                  <a:pt x="336452" y="242511"/>
                </a:cubicBezTo>
                <a:cubicBezTo>
                  <a:pt x="338074" y="240797"/>
                  <a:pt x="340304" y="240806"/>
                  <a:pt x="342732" y="239418"/>
                </a:cubicBezTo>
                <a:cubicBezTo>
                  <a:pt x="346076" y="237515"/>
                  <a:pt x="347363" y="244174"/>
                  <a:pt x="343778" y="244413"/>
                </a:cubicBezTo>
                <a:cubicBezTo>
                  <a:pt x="341539" y="244567"/>
                  <a:pt x="339652" y="250849"/>
                  <a:pt x="336144" y="249640"/>
                </a:cubicBezTo>
                <a:cubicBezTo>
                  <a:pt x="335261" y="249332"/>
                  <a:pt x="332765" y="247789"/>
                  <a:pt x="332224" y="249384"/>
                </a:cubicBezTo>
                <a:cubicBezTo>
                  <a:pt x="331649" y="251080"/>
                  <a:pt x="337439" y="251346"/>
                  <a:pt x="339258" y="252546"/>
                </a:cubicBezTo>
                <a:cubicBezTo>
                  <a:pt x="343880" y="255596"/>
                  <a:pt x="335749" y="255382"/>
                  <a:pt x="334445" y="256213"/>
                </a:cubicBezTo>
                <a:cubicBezTo>
                  <a:pt x="333159" y="257035"/>
                  <a:pt x="333794" y="258809"/>
                  <a:pt x="335552" y="258090"/>
                </a:cubicBezTo>
                <a:cubicBezTo>
                  <a:pt x="337251" y="257387"/>
                  <a:pt x="339558" y="255613"/>
                  <a:pt x="340612" y="258493"/>
                </a:cubicBezTo>
                <a:cubicBezTo>
                  <a:pt x="342037" y="262391"/>
                  <a:pt x="334188" y="276615"/>
                  <a:pt x="331907" y="275116"/>
                </a:cubicBezTo>
                <a:cubicBezTo>
                  <a:pt x="330663" y="274302"/>
                  <a:pt x="329377" y="275459"/>
                  <a:pt x="328210" y="275956"/>
                </a:cubicBezTo>
                <a:cubicBezTo>
                  <a:pt x="329771" y="279186"/>
                  <a:pt x="331735" y="282185"/>
                  <a:pt x="333991" y="284936"/>
                </a:cubicBezTo>
                <a:cubicBezTo>
                  <a:pt x="335535" y="282391"/>
                  <a:pt x="337971" y="278792"/>
                  <a:pt x="339000" y="278767"/>
                </a:cubicBezTo>
                <a:cubicBezTo>
                  <a:pt x="340458" y="278724"/>
                  <a:pt x="339969" y="277576"/>
                  <a:pt x="340518" y="276547"/>
                </a:cubicBezTo>
                <a:cubicBezTo>
                  <a:pt x="341196" y="275305"/>
                  <a:pt x="342928" y="276607"/>
                  <a:pt x="343049" y="274911"/>
                </a:cubicBezTo>
                <a:cubicBezTo>
                  <a:pt x="343168" y="273222"/>
                  <a:pt x="347492" y="270797"/>
                  <a:pt x="347989" y="268313"/>
                </a:cubicBezTo>
                <a:cubicBezTo>
                  <a:pt x="348246" y="266976"/>
                  <a:pt x="346651" y="265647"/>
                  <a:pt x="347311" y="264542"/>
                </a:cubicBezTo>
                <a:cubicBezTo>
                  <a:pt x="348118" y="263196"/>
                  <a:pt x="348701" y="262991"/>
                  <a:pt x="349568" y="262700"/>
                </a:cubicBezTo>
                <a:cubicBezTo>
                  <a:pt x="350433" y="262400"/>
                  <a:pt x="352484" y="264439"/>
                  <a:pt x="353110" y="263557"/>
                </a:cubicBezTo>
                <a:cubicBezTo>
                  <a:pt x="353736" y="262674"/>
                  <a:pt x="356789" y="263351"/>
                  <a:pt x="359122" y="264825"/>
                </a:cubicBezTo>
                <a:cubicBezTo>
                  <a:pt x="360186" y="265501"/>
                  <a:pt x="362253" y="264722"/>
                  <a:pt x="363523" y="266521"/>
                </a:cubicBezTo>
                <a:cubicBezTo>
                  <a:pt x="365281" y="268998"/>
                  <a:pt x="363437" y="269212"/>
                  <a:pt x="363754" y="269761"/>
                </a:cubicBezTo>
                <a:cubicBezTo>
                  <a:pt x="364063" y="270309"/>
                  <a:pt x="364826" y="269452"/>
                  <a:pt x="365289" y="269906"/>
                </a:cubicBezTo>
                <a:cubicBezTo>
                  <a:pt x="366276" y="270866"/>
                  <a:pt x="360709" y="274123"/>
                  <a:pt x="361344" y="275896"/>
                </a:cubicBezTo>
                <a:cubicBezTo>
                  <a:pt x="361970" y="277661"/>
                  <a:pt x="356627" y="286402"/>
                  <a:pt x="355160" y="287790"/>
                </a:cubicBezTo>
                <a:cubicBezTo>
                  <a:pt x="353144" y="289624"/>
                  <a:pt x="349816" y="287576"/>
                  <a:pt x="348504" y="287953"/>
                </a:cubicBezTo>
                <a:cubicBezTo>
                  <a:pt x="347088" y="288355"/>
                  <a:pt x="346814" y="289563"/>
                  <a:pt x="344635" y="289033"/>
                </a:cubicBezTo>
                <a:cubicBezTo>
                  <a:pt x="342954" y="288629"/>
                  <a:pt x="340939" y="289307"/>
                  <a:pt x="339077" y="290189"/>
                </a:cubicBezTo>
                <a:cubicBezTo>
                  <a:pt x="346952" y="297096"/>
                  <a:pt x="357261" y="301303"/>
                  <a:pt x="368540" y="301303"/>
                </a:cubicBezTo>
                <a:cubicBezTo>
                  <a:pt x="370968" y="301303"/>
                  <a:pt x="373343" y="301081"/>
                  <a:pt x="375660" y="300703"/>
                </a:cubicBezTo>
                <a:cubicBezTo>
                  <a:pt x="377109" y="298843"/>
                  <a:pt x="377709" y="296556"/>
                  <a:pt x="378018" y="294217"/>
                </a:cubicBezTo>
                <a:cubicBezTo>
                  <a:pt x="378199" y="292948"/>
                  <a:pt x="377976" y="291303"/>
                  <a:pt x="378645" y="290172"/>
                </a:cubicBezTo>
                <a:cubicBezTo>
                  <a:pt x="379219" y="289212"/>
                  <a:pt x="382873" y="284722"/>
                  <a:pt x="384331" y="284782"/>
                </a:cubicBezTo>
                <a:cubicBezTo>
                  <a:pt x="385609" y="284833"/>
                  <a:pt x="386484" y="285956"/>
                  <a:pt x="388328" y="285382"/>
                </a:cubicBezTo>
                <a:cubicBezTo>
                  <a:pt x="391905" y="284259"/>
                  <a:pt x="394118" y="285210"/>
                  <a:pt x="394152" y="286753"/>
                </a:cubicBezTo>
                <a:cubicBezTo>
                  <a:pt x="394204" y="288904"/>
                  <a:pt x="389649" y="288287"/>
                  <a:pt x="389838" y="289495"/>
                </a:cubicBezTo>
                <a:cubicBezTo>
                  <a:pt x="389958" y="290343"/>
                  <a:pt x="393260" y="291620"/>
                  <a:pt x="394341" y="290386"/>
                </a:cubicBezTo>
                <a:cubicBezTo>
                  <a:pt x="396365" y="288107"/>
                  <a:pt x="396065" y="285116"/>
                  <a:pt x="395542" y="284465"/>
                </a:cubicBezTo>
                <a:cubicBezTo>
                  <a:pt x="394109" y="282657"/>
                  <a:pt x="394195" y="281911"/>
                  <a:pt x="396254" y="282614"/>
                </a:cubicBezTo>
                <a:cubicBezTo>
                  <a:pt x="397523" y="283051"/>
                  <a:pt x="397514" y="278047"/>
                  <a:pt x="398724" y="276128"/>
                </a:cubicBezTo>
                <a:cubicBezTo>
                  <a:pt x="400371" y="273548"/>
                  <a:pt x="395679" y="275356"/>
                  <a:pt x="393723" y="275630"/>
                </a:cubicBezTo>
                <a:cubicBezTo>
                  <a:pt x="391879" y="275887"/>
                  <a:pt x="390352" y="271954"/>
                  <a:pt x="390310" y="270574"/>
                </a:cubicBezTo>
                <a:cubicBezTo>
                  <a:pt x="390275" y="269580"/>
                  <a:pt x="393809" y="274088"/>
                  <a:pt x="395593" y="274182"/>
                </a:cubicBezTo>
                <a:cubicBezTo>
                  <a:pt x="397609" y="274285"/>
                  <a:pt x="399993" y="271946"/>
                  <a:pt x="400019" y="270232"/>
                </a:cubicBezTo>
                <a:cubicBezTo>
                  <a:pt x="400062" y="268518"/>
                  <a:pt x="396176" y="268287"/>
                  <a:pt x="395585" y="266204"/>
                </a:cubicBezTo>
                <a:cubicBezTo>
                  <a:pt x="395259" y="265064"/>
                  <a:pt x="398741" y="266196"/>
                  <a:pt x="398475" y="265073"/>
                </a:cubicBezTo>
                <a:cubicBezTo>
                  <a:pt x="398252" y="264088"/>
                  <a:pt x="398827" y="261714"/>
                  <a:pt x="396631" y="260772"/>
                </a:cubicBezTo>
                <a:cubicBezTo>
                  <a:pt x="394444" y="259838"/>
                  <a:pt x="392437" y="252837"/>
                  <a:pt x="390686" y="252357"/>
                </a:cubicBezTo>
                <a:cubicBezTo>
                  <a:pt x="389134" y="251937"/>
                  <a:pt x="387839" y="254036"/>
                  <a:pt x="386887" y="254807"/>
                </a:cubicBezTo>
                <a:cubicBezTo>
                  <a:pt x="385944" y="255570"/>
                  <a:pt x="384434" y="254251"/>
                  <a:pt x="385223" y="253522"/>
                </a:cubicBezTo>
                <a:cubicBezTo>
                  <a:pt x="386347" y="252477"/>
                  <a:pt x="388954" y="250232"/>
                  <a:pt x="389495" y="248467"/>
                </a:cubicBezTo>
                <a:cubicBezTo>
                  <a:pt x="390404" y="245501"/>
                  <a:pt x="394220" y="248621"/>
                  <a:pt x="393543" y="244482"/>
                </a:cubicBezTo>
                <a:cubicBezTo>
                  <a:pt x="392814" y="240000"/>
                  <a:pt x="388988" y="240866"/>
                  <a:pt x="390764" y="238707"/>
                </a:cubicBezTo>
                <a:cubicBezTo>
                  <a:pt x="392582" y="236513"/>
                  <a:pt x="391227" y="232940"/>
                  <a:pt x="387531" y="233651"/>
                </a:cubicBezTo>
                <a:cubicBezTo>
                  <a:pt x="385824" y="233977"/>
                  <a:pt x="384031" y="231200"/>
                  <a:pt x="383851" y="228801"/>
                </a:cubicBezTo>
                <a:cubicBezTo>
                  <a:pt x="383739" y="227481"/>
                  <a:pt x="379948" y="227687"/>
                  <a:pt x="380094" y="226290"/>
                </a:cubicBezTo>
                <a:cubicBezTo>
                  <a:pt x="380394" y="223436"/>
                  <a:pt x="376114" y="223137"/>
                  <a:pt x="373498" y="223334"/>
                </a:cubicBezTo>
                <a:cubicBezTo>
                  <a:pt x="370882" y="223522"/>
                  <a:pt x="365821" y="219495"/>
                  <a:pt x="365255" y="218509"/>
                </a:cubicBezTo>
                <a:cubicBezTo>
                  <a:pt x="364698" y="217515"/>
                  <a:pt x="361061" y="219383"/>
                  <a:pt x="362262" y="215545"/>
                </a:cubicBezTo>
                <a:cubicBezTo>
                  <a:pt x="363445" y="211766"/>
                  <a:pt x="367031" y="216230"/>
                  <a:pt x="368540" y="215142"/>
                </a:cubicBezTo>
                <a:cubicBezTo>
                  <a:pt x="370171" y="213977"/>
                  <a:pt x="369664" y="212785"/>
                  <a:pt x="369398" y="211868"/>
                </a:cubicBezTo>
                <a:cubicBezTo>
                  <a:pt x="369107" y="211860"/>
                  <a:pt x="368823" y="211834"/>
                  <a:pt x="368540" y="211834"/>
                </a:cubicBezTo>
                <a:close/>
                <a:moveTo>
                  <a:pt x="198590" y="79032"/>
                </a:moveTo>
                <a:lnTo>
                  <a:pt x="226492" y="106907"/>
                </a:lnTo>
                <a:cubicBezTo>
                  <a:pt x="262302" y="72965"/>
                  <a:pt x="310241" y="51671"/>
                  <a:pt x="363051" y="50292"/>
                </a:cubicBezTo>
                <a:lnTo>
                  <a:pt x="363051" y="11037"/>
                </a:lnTo>
                <a:cubicBezTo>
                  <a:pt x="301217" y="12374"/>
                  <a:pt x="243209" y="36358"/>
                  <a:pt x="198590" y="79032"/>
                </a:cubicBezTo>
                <a:close/>
                <a:moveTo>
                  <a:pt x="122766" y="251080"/>
                </a:moveTo>
                <a:lnTo>
                  <a:pt x="162068" y="251080"/>
                </a:lnTo>
                <a:cubicBezTo>
                  <a:pt x="163449" y="198320"/>
                  <a:pt x="184763" y="150429"/>
                  <a:pt x="218729" y="114662"/>
                </a:cubicBezTo>
                <a:lnTo>
                  <a:pt x="190827" y="86787"/>
                </a:lnTo>
                <a:cubicBezTo>
                  <a:pt x="148121" y="131354"/>
                  <a:pt x="124113" y="189306"/>
                  <a:pt x="122766" y="251080"/>
                </a:cubicBezTo>
                <a:close/>
              </a:path>
            </a:pathLst>
          </a:custGeom>
          <a:solidFill>
            <a:srgbClr val="009EDB"/>
          </a:solidFill>
          <a:ln w="48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EB6DF-CEDC-3E40-CC4D-B903679E63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05D17-B74C-916B-E765-5957E0FBF2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5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9">
            <a:extLst>
              <a:ext uri="{FF2B5EF4-FFF2-40B4-BE49-F238E27FC236}">
                <a16:creationId xmlns:a16="http://schemas.microsoft.com/office/drawing/2014/main" id="{241AFEEA-07CB-1571-55B9-F824387FF76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0196" y="1943100"/>
            <a:ext cx="11040302" cy="40005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a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65946-B314-9472-B4C6-55E8CE7C5B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891" y="398885"/>
            <a:ext cx="11031607" cy="57150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Picture with title and subtitle/caption: click to edit title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1CFCC38-E529-9737-0EAE-8BCABF207C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1499" y="1143000"/>
            <a:ext cx="8793164" cy="571500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subtitle/caption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61ECE0C-7440-3D4C-833E-DA4E628476B8}"/>
              </a:ext>
            </a:extLst>
          </p:cNvPr>
          <p:cNvSpPr/>
          <p:nvPr userDrawn="1"/>
        </p:nvSpPr>
        <p:spPr>
          <a:xfrm>
            <a:off x="571500" y="6181103"/>
            <a:ext cx="452230" cy="377210"/>
          </a:xfrm>
          <a:custGeom>
            <a:avLst/>
            <a:gdLst>
              <a:gd name="connsiteX0" fmla="*/ 586884 w 736968"/>
              <a:gd name="connsiteY0" fmla="*/ 559057 h 614713"/>
              <a:gd name="connsiteX1" fmla="*/ 587869 w 736968"/>
              <a:gd name="connsiteY1" fmla="*/ 559556 h 614713"/>
              <a:gd name="connsiteX2" fmla="*/ 540711 w 736968"/>
              <a:gd name="connsiteY2" fmla="*/ 587411 h 614713"/>
              <a:gd name="connsiteX3" fmla="*/ 503480 w 736968"/>
              <a:gd name="connsiteY3" fmla="*/ 590061 h 614713"/>
              <a:gd name="connsiteX4" fmla="*/ 450805 w 736968"/>
              <a:gd name="connsiteY4" fmla="*/ 569540 h 614713"/>
              <a:gd name="connsiteX5" fmla="*/ 422114 w 736968"/>
              <a:gd name="connsiteY5" fmla="*/ 550259 h 614713"/>
              <a:gd name="connsiteX6" fmla="*/ 386381 w 736968"/>
              <a:gd name="connsiteY6" fmla="*/ 543521 h 614713"/>
              <a:gd name="connsiteX7" fmla="*/ 385772 w 736968"/>
              <a:gd name="connsiteY7" fmla="*/ 548099 h 614713"/>
              <a:gd name="connsiteX8" fmla="*/ 433943 w 736968"/>
              <a:gd name="connsiteY8" fmla="*/ 578037 h 614713"/>
              <a:gd name="connsiteX9" fmla="*/ 462359 w 736968"/>
              <a:gd name="connsiteY9" fmla="*/ 603058 h 614713"/>
              <a:gd name="connsiteX10" fmla="*/ 448738 w 736968"/>
              <a:gd name="connsiteY10" fmla="*/ 614714 h 614713"/>
              <a:gd name="connsiteX11" fmla="*/ 433814 w 736968"/>
              <a:gd name="connsiteY11" fmla="*/ 598553 h 614713"/>
              <a:gd name="connsiteX12" fmla="*/ 371602 w 736968"/>
              <a:gd name="connsiteY12" fmla="*/ 550414 h 614713"/>
              <a:gd name="connsiteX13" fmla="*/ 368540 w 736968"/>
              <a:gd name="connsiteY13" fmla="*/ 549256 h 614713"/>
              <a:gd name="connsiteX14" fmla="*/ 365479 w 736968"/>
              <a:gd name="connsiteY14" fmla="*/ 550414 h 614713"/>
              <a:gd name="connsiteX15" fmla="*/ 303259 w 736968"/>
              <a:gd name="connsiteY15" fmla="*/ 598553 h 614713"/>
              <a:gd name="connsiteX16" fmla="*/ 288343 w 736968"/>
              <a:gd name="connsiteY16" fmla="*/ 614714 h 614713"/>
              <a:gd name="connsiteX17" fmla="*/ 274713 w 736968"/>
              <a:gd name="connsiteY17" fmla="*/ 603058 h 614713"/>
              <a:gd name="connsiteX18" fmla="*/ 303139 w 736968"/>
              <a:gd name="connsiteY18" fmla="*/ 578037 h 614713"/>
              <a:gd name="connsiteX19" fmla="*/ 351309 w 736968"/>
              <a:gd name="connsiteY19" fmla="*/ 548099 h 614713"/>
              <a:gd name="connsiteX20" fmla="*/ 350700 w 736968"/>
              <a:gd name="connsiteY20" fmla="*/ 543521 h 614713"/>
              <a:gd name="connsiteX21" fmla="*/ 314967 w 736968"/>
              <a:gd name="connsiteY21" fmla="*/ 550259 h 614713"/>
              <a:gd name="connsiteX22" fmla="*/ 286267 w 736968"/>
              <a:gd name="connsiteY22" fmla="*/ 569540 h 614713"/>
              <a:gd name="connsiteX23" fmla="*/ 233594 w 736968"/>
              <a:gd name="connsiteY23" fmla="*/ 590061 h 614713"/>
              <a:gd name="connsiteX24" fmla="*/ 196368 w 736968"/>
              <a:gd name="connsiteY24" fmla="*/ 587411 h 614713"/>
              <a:gd name="connsiteX25" fmla="*/ 149168 w 736968"/>
              <a:gd name="connsiteY25" fmla="*/ 559498 h 614713"/>
              <a:gd name="connsiteX26" fmla="*/ 150197 w 736968"/>
              <a:gd name="connsiteY26" fmla="*/ 559057 h 614713"/>
              <a:gd name="connsiteX27" fmla="*/ 153148 w 736968"/>
              <a:gd name="connsiteY27" fmla="*/ 560500 h 614713"/>
              <a:gd name="connsiteX28" fmla="*/ 215727 w 736968"/>
              <a:gd name="connsiteY28" fmla="*/ 567791 h 614713"/>
              <a:gd name="connsiteX29" fmla="*/ 257919 w 736968"/>
              <a:gd name="connsiteY29" fmla="*/ 553190 h 614713"/>
              <a:gd name="connsiteX30" fmla="*/ 287605 w 736968"/>
              <a:gd name="connsiteY30" fmla="*/ 541036 h 614713"/>
              <a:gd name="connsiteX31" fmla="*/ 367185 w 736968"/>
              <a:gd name="connsiteY31" fmla="*/ 539248 h 614713"/>
              <a:gd name="connsiteX32" fmla="*/ 368541 w 736968"/>
              <a:gd name="connsiteY32" fmla="*/ 539485 h 614713"/>
              <a:gd name="connsiteX33" fmla="*/ 369896 w 736968"/>
              <a:gd name="connsiteY33" fmla="*/ 539248 h 614713"/>
              <a:gd name="connsiteX34" fmla="*/ 449476 w 736968"/>
              <a:gd name="connsiteY34" fmla="*/ 541036 h 614713"/>
              <a:gd name="connsiteX35" fmla="*/ 479162 w 736968"/>
              <a:gd name="connsiteY35" fmla="*/ 553190 h 614713"/>
              <a:gd name="connsiteX36" fmla="*/ 521354 w 736968"/>
              <a:gd name="connsiteY36" fmla="*/ 567791 h 614713"/>
              <a:gd name="connsiteX37" fmla="*/ 583936 w 736968"/>
              <a:gd name="connsiteY37" fmla="*/ 560500 h 614713"/>
              <a:gd name="connsiteX38" fmla="*/ 586884 w 736968"/>
              <a:gd name="connsiteY38" fmla="*/ 559057 h 614713"/>
              <a:gd name="connsiteX39" fmla="*/ 649912 w 736968"/>
              <a:gd name="connsiteY39" fmla="*/ 501893 h 614713"/>
              <a:gd name="connsiteX40" fmla="*/ 621647 w 736968"/>
              <a:gd name="connsiteY40" fmla="*/ 516814 h 614713"/>
              <a:gd name="connsiteX41" fmla="*/ 577167 w 736968"/>
              <a:gd name="connsiteY41" fmla="*/ 523465 h 614713"/>
              <a:gd name="connsiteX42" fmla="*/ 519133 w 736968"/>
              <a:gd name="connsiteY42" fmla="*/ 528484 h 614713"/>
              <a:gd name="connsiteX43" fmla="*/ 518822 w 736968"/>
              <a:gd name="connsiteY43" fmla="*/ 528537 h 614713"/>
              <a:gd name="connsiteX44" fmla="*/ 517440 w 736968"/>
              <a:gd name="connsiteY44" fmla="*/ 527801 h 614713"/>
              <a:gd name="connsiteX45" fmla="*/ 517731 w 736968"/>
              <a:gd name="connsiteY45" fmla="*/ 527602 h 614713"/>
              <a:gd name="connsiteX46" fmla="*/ 555603 w 736968"/>
              <a:gd name="connsiteY46" fmla="*/ 491071 h 614713"/>
              <a:gd name="connsiteX47" fmla="*/ 574543 w 736968"/>
              <a:gd name="connsiteY47" fmla="*/ 452957 h 614713"/>
              <a:gd name="connsiteX48" fmla="*/ 574354 w 736968"/>
              <a:gd name="connsiteY48" fmla="*/ 451980 h 614713"/>
              <a:gd name="connsiteX49" fmla="*/ 545381 w 736968"/>
              <a:gd name="connsiteY49" fmla="*/ 476599 h 614713"/>
              <a:gd name="connsiteX50" fmla="*/ 513857 w 736968"/>
              <a:gd name="connsiteY50" fmla="*/ 507120 h 614713"/>
              <a:gd name="connsiteX51" fmla="*/ 464298 w 736968"/>
              <a:gd name="connsiteY51" fmla="*/ 532384 h 614713"/>
              <a:gd name="connsiteX52" fmla="*/ 463611 w 736968"/>
              <a:gd name="connsiteY52" fmla="*/ 532694 h 614713"/>
              <a:gd name="connsiteX53" fmla="*/ 463174 w 736968"/>
              <a:gd name="connsiteY53" fmla="*/ 533478 h 614713"/>
              <a:gd name="connsiteX54" fmla="*/ 463242 w 736968"/>
              <a:gd name="connsiteY54" fmla="*/ 533590 h 614713"/>
              <a:gd name="connsiteX55" fmla="*/ 463637 w 736968"/>
              <a:gd name="connsiteY55" fmla="*/ 533687 h 614713"/>
              <a:gd name="connsiteX56" fmla="*/ 499979 w 736968"/>
              <a:gd name="connsiteY56" fmla="*/ 542145 h 614713"/>
              <a:gd name="connsiteX57" fmla="*/ 546836 w 736968"/>
              <a:gd name="connsiteY57" fmla="*/ 550860 h 614713"/>
              <a:gd name="connsiteX58" fmla="*/ 597470 w 736968"/>
              <a:gd name="connsiteY58" fmla="*/ 544267 h 614713"/>
              <a:gd name="connsiteX59" fmla="*/ 651188 w 736968"/>
              <a:gd name="connsiteY59" fmla="*/ 502082 h 614713"/>
              <a:gd name="connsiteX60" fmla="*/ 651222 w 736968"/>
              <a:gd name="connsiteY60" fmla="*/ 501927 h 614713"/>
              <a:gd name="connsiteX61" fmla="*/ 649912 w 736968"/>
              <a:gd name="connsiteY61" fmla="*/ 501893 h 614713"/>
              <a:gd name="connsiteX62" fmla="*/ 708819 w 736968"/>
              <a:gd name="connsiteY62" fmla="*/ 411663 h 614713"/>
              <a:gd name="connsiteX63" fmla="*/ 675040 w 736968"/>
              <a:gd name="connsiteY63" fmla="*/ 441106 h 614713"/>
              <a:gd name="connsiteX64" fmla="*/ 640345 w 736968"/>
              <a:gd name="connsiteY64" fmla="*/ 460001 h 614713"/>
              <a:gd name="connsiteX65" fmla="*/ 597736 w 736968"/>
              <a:gd name="connsiteY65" fmla="*/ 485005 h 614713"/>
              <a:gd name="connsiteX66" fmla="*/ 595273 w 736968"/>
              <a:gd name="connsiteY66" fmla="*/ 486900 h 614713"/>
              <a:gd name="connsiteX67" fmla="*/ 594851 w 736968"/>
              <a:gd name="connsiteY67" fmla="*/ 486061 h 614713"/>
              <a:gd name="connsiteX68" fmla="*/ 621075 w 736968"/>
              <a:gd name="connsiteY68" fmla="*/ 422571 h 614713"/>
              <a:gd name="connsiteX69" fmla="*/ 628252 w 736968"/>
              <a:gd name="connsiteY69" fmla="*/ 377293 h 614713"/>
              <a:gd name="connsiteX70" fmla="*/ 627951 w 736968"/>
              <a:gd name="connsiteY70" fmla="*/ 376127 h 614713"/>
              <a:gd name="connsiteX71" fmla="*/ 627772 w 736968"/>
              <a:gd name="connsiteY71" fmla="*/ 376213 h 614713"/>
              <a:gd name="connsiteX72" fmla="*/ 595695 w 736968"/>
              <a:gd name="connsiteY72" fmla="*/ 434440 h 614713"/>
              <a:gd name="connsiteX73" fmla="*/ 583824 w 736968"/>
              <a:gd name="connsiteY73" fmla="*/ 468535 h 614713"/>
              <a:gd name="connsiteX74" fmla="*/ 559147 w 736968"/>
              <a:gd name="connsiteY74" fmla="*/ 509968 h 614713"/>
              <a:gd name="connsiteX75" fmla="*/ 558081 w 736968"/>
              <a:gd name="connsiteY75" fmla="*/ 511083 h 614713"/>
              <a:gd name="connsiteX76" fmla="*/ 557887 w 736968"/>
              <a:gd name="connsiteY76" fmla="*/ 511785 h 614713"/>
              <a:gd name="connsiteX77" fmla="*/ 557979 w 736968"/>
              <a:gd name="connsiteY77" fmla="*/ 511901 h 614713"/>
              <a:gd name="connsiteX78" fmla="*/ 561863 w 736968"/>
              <a:gd name="connsiteY78" fmla="*/ 511218 h 614713"/>
              <a:gd name="connsiteX79" fmla="*/ 601334 w 736968"/>
              <a:gd name="connsiteY79" fmla="*/ 503152 h 614713"/>
              <a:gd name="connsiteX80" fmla="*/ 660605 w 736968"/>
              <a:gd name="connsiteY80" fmla="*/ 477953 h 614713"/>
              <a:gd name="connsiteX81" fmla="*/ 703485 w 736968"/>
              <a:gd name="connsiteY81" fmla="*/ 427832 h 614713"/>
              <a:gd name="connsiteX82" fmla="*/ 710046 w 736968"/>
              <a:gd name="connsiteY82" fmla="*/ 411501 h 614713"/>
              <a:gd name="connsiteX83" fmla="*/ 708819 w 736968"/>
              <a:gd name="connsiteY83" fmla="*/ 411663 h 614713"/>
              <a:gd name="connsiteX84" fmla="*/ 734621 w 736968"/>
              <a:gd name="connsiteY84" fmla="*/ 310240 h 614713"/>
              <a:gd name="connsiteX85" fmla="*/ 703698 w 736968"/>
              <a:gd name="connsiteY85" fmla="*/ 358724 h 614713"/>
              <a:gd name="connsiteX86" fmla="*/ 658917 w 736968"/>
              <a:gd name="connsiteY86" fmla="*/ 409606 h 614713"/>
              <a:gd name="connsiteX87" fmla="*/ 658137 w 736968"/>
              <a:gd name="connsiteY87" fmla="*/ 409050 h 614713"/>
              <a:gd name="connsiteX88" fmla="*/ 662297 w 736968"/>
              <a:gd name="connsiteY88" fmla="*/ 351834 h 614713"/>
              <a:gd name="connsiteX89" fmla="*/ 650887 w 736968"/>
              <a:gd name="connsiteY89" fmla="*/ 298261 h 614713"/>
              <a:gd name="connsiteX90" fmla="*/ 650863 w 736968"/>
              <a:gd name="connsiteY90" fmla="*/ 298055 h 614713"/>
              <a:gd name="connsiteX91" fmla="*/ 650029 w 736968"/>
              <a:gd name="connsiteY91" fmla="*/ 297173 h 614713"/>
              <a:gd name="connsiteX92" fmla="*/ 649360 w 736968"/>
              <a:gd name="connsiteY92" fmla="*/ 299049 h 614713"/>
              <a:gd name="connsiteX93" fmla="*/ 641014 w 736968"/>
              <a:gd name="connsiteY93" fmla="*/ 338304 h 614713"/>
              <a:gd name="connsiteX94" fmla="*/ 641873 w 736968"/>
              <a:gd name="connsiteY94" fmla="*/ 391766 h 614713"/>
              <a:gd name="connsiteX95" fmla="*/ 630216 w 736968"/>
              <a:gd name="connsiteY95" fmla="*/ 447310 h 614713"/>
              <a:gd name="connsiteX96" fmla="*/ 630114 w 736968"/>
              <a:gd name="connsiteY96" fmla="*/ 447593 h 614713"/>
              <a:gd name="connsiteX97" fmla="*/ 630424 w 736968"/>
              <a:gd name="connsiteY97" fmla="*/ 448913 h 614713"/>
              <a:gd name="connsiteX98" fmla="*/ 630536 w 736968"/>
              <a:gd name="connsiteY98" fmla="*/ 448870 h 614713"/>
              <a:gd name="connsiteX99" fmla="*/ 670967 w 736968"/>
              <a:gd name="connsiteY99" fmla="*/ 423677 h 614713"/>
              <a:gd name="connsiteX100" fmla="*/ 713615 w 736968"/>
              <a:gd name="connsiteY100" fmla="*/ 382991 h 614713"/>
              <a:gd name="connsiteX101" fmla="*/ 735795 w 736968"/>
              <a:gd name="connsiteY101" fmla="*/ 312194 h 614713"/>
              <a:gd name="connsiteX102" fmla="*/ 735625 w 736968"/>
              <a:gd name="connsiteY102" fmla="*/ 309641 h 614713"/>
              <a:gd name="connsiteX103" fmla="*/ 734621 w 736968"/>
              <a:gd name="connsiteY103" fmla="*/ 310240 h 614713"/>
              <a:gd name="connsiteX104" fmla="*/ 691954 w 736968"/>
              <a:gd name="connsiteY104" fmla="*/ 321158 h 614713"/>
              <a:gd name="connsiteX105" fmla="*/ 691619 w 736968"/>
              <a:gd name="connsiteY105" fmla="*/ 321526 h 614713"/>
              <a:gd name="connsiteX106" fmla="*/ 691023 w 736968"/>
              <a:gd name="connsiteY106" fmla="*/ 321037 h 614713"/>
              <a:gd name="connsiteX107" fmla="*/ 691358 w 736968"/>
              <a:gd name="connsiteY107" fmla="*/ 304773 h 614713"/>
              <a:gd name="connsiteX108" fmla="*/ 668499 w 736968"/>
              <a:gd name="connsiteY108" fmla="*/ 254370 h 614713"/>
              <a:gd name="connsiteX109" fmla="*/ 650329 w 736968"/>
              <a:gd name="connsiteY109" fmla="*/ 222083 h 614713"/>
              <a:gd name="connsiteX110" fmla="*/ 649301 w 736968"/>
              <a:gd name="connsiteY110" fmla="*/ 221620 h 614713"/>
              <a:gd name="connsiteX111" fmla="*/ 649927 w 736968"/>
              <a:gd name="connsiteY111" fmla="*/ 232502 h 614713"/>
              <a:gd name="connsiteX112" fmla="*/ 670332 w 736968"/>
              <a:gd name="connsiteY112" fmla="*/ 311920 h 614713"/>
              <a:gd name="connsiteX113" fmla="*/ 677470 w 736968"/>
              <a:gd name="connsiteY113" fmla="*/ 362134 h 614713"/>
              <a:gd name="connsiteX114" fmla="*/ 677853 w 736968"/>
              <a:gd name="connsiteY114" fmla="*/ 364277 h 614713"/>
              <a:gd name="connsiteX115" fmla="*/ 677930 w 736968"/>
              <a:gd name="connsiteY115" fmla="*/ 364260 h 614713"/>
              <a:gd name="connsiteX116" fmla="*/ 703296 w 736968"/>
              <a:gd name="connsiteY116" fmla="*/ 334140 h 614713"/>
              <a:gd name="connsiteX117" fmla="*/ 731566 w 736968"/>
              <a:gd name="connsiteY117" fmla="*/ 215331 h 614713"/>
              <a:gd name="connsiteX118" fmla="*/ 728463 w 736968"/>
              <a:gd name="connsiteY118" fmla="*/ 207464 h 614713"/>
              <a:gd name="connsiteX119" fmla="*/ 727561 w 736968"/>
              <a:gd name="connsiteY119" fmla="*/ 208467 h 614713"/>
              <a:gd name="connsiteX120" fmla="*/ 696313 w 736968"/>
              <a:gd name="connsiteY120" fmla="*/ 305065 h 614713"/>
              <a:gd name="connsiteX121" fmla="*/ 691954 w 736968"/>
              <a:gd name="connsiteY121" fmla="*/ 321158 h 614713"/>
              <a:gd name="connsiteX122" fmla="*/ 657467 w 736968"/>
              <a:gd name="connsiteY122" fmla="*/ 179092 h 614713"/>
              <a:gd name="connsiteX123" fmla="*/ 633091 w 736968"/>
              <a:gd name="connsiteY123" fmla="*/ 151962 h 614713"/>
              <a:gd name="connsiteX124" fmla="*/ 632946 w 736968"/>
              <a:gd name="connsiteY124" fmla="*/ 151782 h 614713"/>
              <a:gd name="connsiteX125" fmla="*/ 632669 w 736968"/>
              <a:gd name="connsiteY125" fmla="*/ 151568 h 614713"/>
              <a:gd name="connsiteX126" fmla="*/ 631631 w 736968"/>
              <a:gd name="connsiteY126" fmla="*/ 151363 h 614713"/>
              <a:gd name="connsiteX127" fmla="*/ 631117 w 736968"/>
              <a:gd name="connsiteY127" fmla="*/ 151397 h 614713"/>
              <a:gd name="connsiteX128" fmla="*/ 641873 w 736968"/>
              <a:gd name="connsiteY128" fmla="*/ 182854 h 614713"/>
              <a:gd name="connsiteX129" fmla="*/ 666026 w 736968"/>
              <a:gd name="connsiteY129" fmla="*/ 219443 h 614713"/>
              <a:gd name="connsiteX130" fmla="*/ 667941 w 736968"/>
              <a:gd name="connsiteY130" fmla="*/ 221989 h 614713"/>
              <a:gd name="connsiteX131" fmla="*/ 694437 w 736968"/>
              <a:gd name="connsiteY131" fmla="*/ 272340 h 614713"/>
              <a:gd name="connsiteX132" fmla="*/ 695353 w 736968"/>
              <a:gd name="connsiteY132" fmla="*/ 272897 h 614713"/>
              <a:gd name="connsiteX133" fmla="*/ 706589 w 736968"/>
              <a:gd name="connsiteY133" fmla="*/ 237969 h 614713"/>
              <a:gd name="connsiteX134" fmla="*/ 716529 w 736968"/>
              <a:gd name="connsiteY134" fmla="*/ 200335 h 614713"/>
              <a:gd name="connsiteX135" fmla="*/ 693336 w 736968"/>
              <a:gd name="connsiteY135" fmla="*/ 109931 h 614713"/>
              <a:gd name="connsiteX136" fmla="*/ 692846 w 736968"/>
              <a:gd name="connsiteY136" fmla="*/ 110986 h 614713"/>
              <a:gd name="connsiteX137" fmla="*/ 693695 w 736968"/>
              <a:gd name="connsiteY137" fmla="*/ 113762 h 614713"/>
              <a:gd name="connsiteX138" fmla="*/ 694762 w 736968"/>
              <a:gd name="connsiteY138" fmla="*/ 117738 h 614713"/>
              <a:gd name="connsiteX139" fmla="*/ 695557 w 736968"/>
              <a:gd name="connsiteY139" fmla="*/ 167807 h 614713"/>
              <a:gd name="connsiteX140" fmla="*/ 691876 w 736968"/>
              <a:gd name="connsiteY140" fmla="*/ 207627 h 614713"/>
              <a:gd name="connsiteX141" fmla="*/ 693157 w 736968"/>
              <a:gd name="connsiteY141" fmla="*/ 226975 h 614713"/>
              <a:gd name="connsiteX142" fmla="*/ 692177 w 736968"/>
              <a:gd name="connsiteY142" fmla="*/ 226761 h 614713"/>
              <a:gd name="connsiteX143" fmla="*/ 687871 w 736968"/>
              <a:gd name="connsiteY143" fmla="*/ 215605 h 614713"/>
              <a:gd name="connsiteX144" fmla="*/ 685325 w 736968"/>
              <a:gd name="connsiteY144" fmla="*/ 209863 h 614713"/>
              <a:gd name="connsiteX145" fmla="*/ 657467 w 736968"/>
              <a:gd name="connsiteY145" fmla="*/ 179092 h 614713"/>
              <a:gd name="connsiteX146" fmla="*/ 638090 w 736968"/>
              <a:gd name="connsiteY146" fmla="*/ 57360 h 614713"/>
              <a:gd name="connsiteX147" fmla="*/ 651173 w 736968"/>
              <a:gd name="connsiteY147" fmla="*/ 76187 h 614713"/>
              <a:gd name="connsiteX148" fmla="*/ 660571 w 736968"/>
              <a:gd name="connsiteY148" fmla="*/ 117524 h 614713"/>
              <a:gd name="connsiteX149" fmla="*/ 666414 w 736968"/>
              <a:gd name="connsiteY149" fmla="*/ 139820 h 614713"/>
              <a:gd name="connsiteX150" fmla="*/ 665434 w 736968"/>
              <a:gd name="connsiteY150" fmla="*/ 140214 h 614713"/>
              <a:gd name="connsiteX151" fmla="*/ 665221 w 736968"/>
              <a:gd name="connsiteY151" fmla="*/ 139923 h 614713"/>
              <a:gd name="connsiteX152" fmla="*/ 628911 w 736968"/>
              <a:gd name="connsiteY152" fmla="*/ 109914 h 614713"/>
              <a:gd name="connsiteX153" fmla="*/ 605267 w 736968"/>
              <a:gd name="connsiteY153" fmla="*/ 88698 h 614713"/>
              <a:gd name="connsiteX154" fmla="*/ 601635 w 736968"/>
              <a:gd name="connsiteY154" fmla="*/ 83950 h 614713"/>
              <a:gd name="connsiteX155" fmla="*/ 600583 w 736968"/>
              <a:gd name="connsiteY155" fmla="*/ 83650 h 614713"/>
              <a:gd name="connsiteX156" fmla="*/ 600854 w 736968"/>
              <a:gd name="connsiteY156" fmla="*/ 85630 h 614713"/>
              <a:gd name="connsiteX157" fmla="*/ 621657 w 736968"/>
              <a:gd name="connsiteY157" fmla="*/ 126315 h 614713"/>
              <a:gd name="connsiteX158" fmla="*/ 648836 w 736968"/>
              <a:gd name="connsiteY158" fmla="*/ 149169 h 614713"/>
              <a:gd name="connsiteX159" fmla="*/ 680685 w 736968"/>
              <a:gd name="connsiteY159" fmla="*/ 182203 h 614713"/>
              <a:gd name="connsiteX160" fmla="*/ 680859 w 736968"/>
              <a:gd name="connsiteY160" fmla="*/ 182391 h 614713"/>
              <a:gd name="connsiteX161" fmla="*/ 681567 w 736968"/>
              <a:gd name="connsiteY161" fmla="*/ 182597 h 614713"/>
              <a:gd name="connsiteX162" fmla="*/ 681553 w 736968"/>
              <a:gd name="connsiteY162" fmla="*/ 182399 h 614713"/>
              <a:gd name="connsiteX163" fmla="*/ 681567 w 736968"/>
              <a:gd name="connsiteY163" fmla="*/ 182382 h 614713"/>
              <a:gd name="connsiteX164" fmla="*/ 681262 w 736968"/>
              <a:gd name="connsiteY164" fmla="*/ 171783 h 614713"/>
              <a:gd name="connsiteX165" fmla="*/ 682154 w 736968"/>
              <a:gd name="connsiteY165" fmla="*/ 139452 h 614713"/>
              <a:gd name="connsiteX166" fmla="*/ 682435 w 736968"/>
              <a:gd name="connsiteY166" fmla="*/ 128347 h 614713"/>
              <a:gd name="connsiteX167" fmla="*/ 676534 w 736968"/>
              <a:gd name="connsiteY167" fmla="*/ 95964 h 614713"/>
              <a:gd name="connsiteX168" fmla="*/ 641014 w 736968"/>
              <a:gd name="connsiteY168" fmla="*/ 57198 h 614713"/>
              <a:gd name="connsiteX169" fmla="*/ 637887 w 736968"/>
              <a:gd name="connsiteY169" fmla="*/ 56006 h 614713"/>
              <a:gd name="connsiteX170" fmla="*/ 637969 w 736968"/>
              <a:gd name="connsiteY170" fmla="*/ 57206 h 614713"/>
              <a:gd name="connsiteX171" fmla="*/ 638090 w 736968"/>
              <a:gd name="connsiteY171" fmla="*/ 57360 h 614713"/>
              <a:gd name="connsiteX172" fmla="*/ 568632 w 736968"/>
              <a:gd name="connsiteY172" fmla="*/ 25321 h 614713"/>
              <a:gd name="connsiteX173" fmla="*/ 593421 w 736968"/>
              <a:gd name="connsiteY173" fmla="*/ 54833 h 614713"/>
              <a:gd name="connsiteX174" fmla="*/ 616827 w 736968"/>
              <a:gd name="connsiteY174" fmla="*/ 83702 h 614713"/>
              <a:gd name="connsiteX175" fmla="*/ 645956 w 736968"/>
              <a:gd name="connsiteY175" fmla="*/ 107764 h 614713"/>
              <a:gd name="connsiteX176" fmla="*/ 646154 w 736968"/>
              <a:gd name="connsiteY176" fmla="*/ 107918 h 614713"/>
              <a:gd name="connsiteX177" fmla="*/ 646538 w 736968"/>
              <a:gd name="connsiteY177" fmla="*/ 107892 h 614713"/>
              <a:gd name="connsiteX178" fmla="*/ 646504 w 736968"/>
              <a:gd name="connsiteY178" fmla="*/ 107686 h 614713"/>
              <a:gd name="connsiteX179" fmla="*/ 613181 w 736968"/>
              <a:gd name="connsiteY179" fmla="*/ 44936 h 614713"/>
              <a:gd name="connsiteX180" fmla="*/ 566314 w 736968"/>
              <a:gd name="connsiteY180" fmla="*/ 22288 h 614713"/>
              <a:gd name="connsiteX181" fmla="*/ 566436 w 736968"/>
              <a:gd name="connsiteY181" fmla="*/ 23419 h 614713"/>
              <a:gd name="connsiteX182" fmla="*/ 568632 w 736968"/>
              <a:gd name="connsiteY182" fmla="*/ 25321 h 614713"/>
              <a:gd name="connsiteX183" fmla="*/ 190133 w 736968"/>
              <a:gd name="connsiteY183" fmla="*/ 550860 h 614713"/>
              <a:gd name="connsiteX184" fmla="*/ 236991 w 736968"/>
              <a:gd name="connsiteY184" fmla="*/ 542145 h 614713"/>
              <a:gd name="connsiteX185" fmla="*/ 273332 w 736968"/>
              <a:gd name="connsiteY185" fmla="*/ 533687 h 614713"/>
              <a:gd name="connsiteX186" fmla="*/ 273727 w 736968"/>
              <a:gd name="connsiteY186" fmla="*/ 533590 h 614713"/>
              <a:gd name="connsiteX187" fmla="*/ 273796 w 736968"/>
              <a:gd name="connsiteY187" fmla="*/ 533478 h 614713"/>
              <a:gd name="connsiteX188" fmla="*/ 273358 w 736968"/>
              <a:gd name="connsiteY188" fmla="*/ 532694 h 614713"/>
              <a:gd name="connsiteX189" fmla="*/ 272663 w 736968"/>
              <a:gd name="connsiteY189" fmla="*/ 532384 h 614713"/>
              <a:gd name="connsiteX190" fmla="*/ 223112 w 736968"/>
              <a:gd name="connsiteY190" fmla="*/ 507120 h 614713"/>
              <a:gd name="connsiteX191" fmla="*/ 191591 w 736968"/>
              <a:gd name="connsiteY191" fmla="*/ 476599 h 614713"/>
              <a:gd name="connsiteX192" fmla="*/ 162617 w 736968"/>
              <a:gd name="connsiteY192" fmla="*/ 451972 h 614713"/>
              <a:gd name="connsiteX193" fmla="*/ 162428 w 736968"/>
              <a:gd name="connsiteY193" fmla="*/ 452957 h 614713"/>
              <a:gd name="connsiteX194" fmla="*/ 181367 w 736968"/>
              <a:gd name="connsiteY194" fmla="*/ 491071 h 614713"/>
              <a:gd name="connsiteX195" fmla="*/ 219235 w 736968"/>
              <a:gd name="connsiteY195" fmla="*/ 527602 h 614713"/>
              <a:gd name="connsiteX196" fmla="*/ 219527 w 736968"/>
              <a:gd name="connsiteY196" fmla="*/ 527801 h 614713"/>
              <a:gd name="connsiteX197" fmla="*/ 218146 w 736968"/>
              <a:gd name="connsiteY197" fmla="*/ 528537 h 614713"/>
              <a:gd name="connsiteX198" fmla="*/ 217837 w 736968"/>
              <a:gd name="connsiteY198" fmla="*/ 528484 h 614713"/>
              <a:gd name="connsiteX199" fmla="*/ 159803 w 736968"/>
              <a:gd name="connsiteY199" fmla="*/ 523465 h 614713"/>
              <a:gd name="connsiteX200" fmla="*/ 115321 w 736968"/>
              <a:gd name="connsiteY200" fmla="*/ 516814 h 614713"/>
              <a:gd name="connsiteX201" fmla="*/ 87059 w 736968"/>
              <a:gd name="connsiteY201" fmla="*/ 501893 h 614713"/>
              <a:gd name="connsiteX202" fmla="*/ 85747 w 736968"/>
              <a:gd name="connsiteY202" fmla="*/ 501927 h 614713"/>
              <a:gd name="connsiteX203" fmla="*/ 85782 w 736968"/>
              <a:gd name="connsiteY203" fmla="*/ 502082 h 614713"/>
              <a:gd name="connsiteX204" fmla="*/ 139501 w 736968"/>
              <a:gd name="connsiteY204" fmla="*/ 544267 h 614713"/>
              <a:gd name="connsiteX205" fmla="*/ 190133 w 736968"/>
              <a:gd name="connsiteY205" fmla="*/ 550860 h 614713"/>
              <a:gd name="connsiteX206" fmla="*/ 175105 w 736968"/>
              <a:gd name="connsiteY206" fmla="*/ 511218 h 614713"/>
              <a:gd name="connsiteX207" fmla="*/ 178991 w 736968"/>
              <a:gd name="connsiteY207" fmla="*/ 511901 h 614713"/>
              <a:gd name="connsiteX208" fmla="*/ 179085 w 736968"/>
              <a:gd name="connsiteY208" fmla="*/ 511775 h 614713"/>
              <a:gd name="connsiteX209" fmla="*/ 178887 w 736968"/>
              <a:gd name="connsiteY209" fmla="*/ 511078 h 614713"/>
              <a:gd name="connsiteX210" fmla="*/ 177816 w 736968"/>
              <a:gd name="connsiteY210" fmla="*/ 509968 h 614713"/>
              <a:gd name="connsiteX211" fmla="*/ 153148 w 736968"/>
              <a:gd name="connsiteY211" fmla="*/ 468535 h 614713"/>
              <a:gd name="connsiteX212" fmla="*/ 141276 w 736968"/>
              <a:gd name="connsiteY212" fmla="*/ 434439 h 614713"/>
              <a:gd name="connsiteX213" fmla="*/ 109197 w 736968"/>
              <a:gd name="connsiteY213" fmla="*/ 376213 h 614713"/>
              <a:gd name="connsiteX214" fmla="*/ 109017 w 736968"/>
              <a:gd name="connsiteY214" fmla="*/ 376127 h 614713"/>
              <a:gd name="connsiteX215" fmla="*/ 108717 w 736968"/>
              <a:gd name="connsiteY215" fmla="*/ 377284 h 614713"/>
              <a:gd name="connsiteX216" fmla="*/ 115896 w 736968"/>
              <a:gd name="connsiteY216" fmla="*/ 422571 h 614713"/>
              <a:gd name="connsiteX217" fmla="*/ 142117 w 736968"/>
              <a:gd name="connsiteY217" fmla="*/ 486061 h 614713"/>
              <a:gd name="connsiteX218" fmla="*/ 141697 w 736968"/>
              <a:gd name="connsiteY218" fmla="*/ 486900 h 614713"/>
              <a:gd name="connsiteX219" fmla="*/ 139235 w 736968"/>
              <a:gd name="connsiteY219" fmla="*/ 485005 h 614713"/>
              <a:gd name="connsiteX220" fmla="*/ 96623 w 736968"/>
              <a:gd name="connsiteY220" fmla="*/ 460001 h 614713"/>
              <a:gd name="connsiteX221" fmla="*/ 61928 w 736968"/>
              <a:gd name="connsiteY221" fmla="*/ 441106 h 614713"/>
              <a:gd name="connsiteX222" fmla="*/ 28142 w 736968"/>
              <a:gd name="connsiteY222" fmla="*/ 411663 h 614713"/>
              <a:gd name="connsiteX223" fmla="*/ 26924 w 736968"/>
              <a:gd name="connsiteY223" fmla="*/ 411500 h 614713"/>
              <a:gd name="connsiteX224" fmla="*/ 33486 w 736968"/>
              <a:gd name="connsiteY224" fmla="*/ 427832 h 614713"/>
              <a:gd name="connsiteX225" fmla="*/ 76363 w 736968"/>
              <a:gd name="connsiteY225" fmla="*/ 477953 h 614713"/>
              <a:gd name="connsiteX226" fmla="*/ 135633 w 736968"/>
              <a:gd name="connsiteY226" fmla="*/ 503152 h 614713"/>
              <a:gd name="connsiteX227" fmla="*/ 175105 w 736968"/>
              <a:gd name="connsiteY227" fmla="*/ 511218 h 614713"/>
              <a:gd name="connsiteX228" fmla="*/ 66002 w 736968"/>
              <a:gd name="connsiteY228" fmla="*/ 423677 h 614713"/>
              <a:gd name="connsiteX229" fmla="*/ 106435 w 736968"/>
              <a:gd name="connsiteY229" fmla="*/ 448870 h 614713"/>
              <a:gd name="connsiteX230" fmla="*/ 106547 w 736968"/>
              <a:gd name="connsiteY230" fmla="*/ 448912 h 614713"/>
              <a:gd name="connsiteX231" fmla="*/ 106856 w 736968"/>
              <a:gd name="connsiteY231" fmla="*/ 447593 h 614713"/>
              <a:gd name="connsiteX232" fmla="*/ 106752 w 736968"/>
              <a:gd name="connsiteY232" fmla="*/ 447310 h 614713"/>
              <a:gd name="connsiteX233" fmla="*/ 95096 w 736968"/>
              <a:gd name="connsiteY233" fmla="*/ 391766 h 614713"/>
              <a:gd name="connsiteX234" fmla="*/ 95954 w 736968"/>
              <a:gd name="connsiteY234" fmla="*/ 338304 h 614713"/>
              <a:gd name="connsiteX235" fmla="*/ 87608 w 736968"/>
              <a:gd name="connsiteY235" fmla="*/ 299049 h 614713"/>
              <a:gd name="connsiteX236" fmla="*/ 86939 w 736968"/>
              <a:gd name="connsiteY236" fmla="*/ 297173 h 614713"/>
              <a:gd name="connsiteX237" fmla="*/ 86107 w 736968"/>
              <a:gd name="connsiteY237" fmla="*/ 298055 h 614713"/>
              <a:gd name="connsiteX238" fmla="*/ 86081 w 736968"/>
              <a:gd name="connsiteY238" fmla="*/ 298261 h 614713"/>
              <a:gd name="connsiteX239" fmla="*/ 74674 w 736968"/>
              <a:gd name="connsiteY239" fmla="*/ 351834 h 614713"/>
              <a:gd name="connsiteX240" fmla="*/ 78834 w 736968"/>
              <a:gd name="connsiteY240" fmla="*/ 409050 h 614713"/>
              <a:gd name="connsiteX241" fmla="*/ 78053 w 736968"/>
              <a:gd name="connsiteY241" fmla="*/ 409606 h 614713"/>
              <a:gd name="connsiteX242" fmla="*/ 33271 w 736968"/>
              <a:gd name="connsiteY242" fmla="*/ 358724 h 614713"/>
              <a:gd name="connsiteX243" fmla="*/ 2350 w 736968"/>
              <a:gd name="connsiteY243" fmla="*/ 310240 h 614713"/>
              <a:gd name="connsiteX244" fmla="*/ 1355 w 736968"/>
              <a:gd name="connsiteY244" fmla="*/ 309641 h 614713"/>
              <a:gd name="connsiteX245" fmla="*/ 1174 w 736968"/>
              <a:gd name="connsiteY245" fmla="*/ 312194 h 614713"/>
              <a:gd name="connsiteX246" fmla="*/ 23356 w 736968"/>
              <a:gd name="connsiteY246" fmla="*/ 382991 h 614713"/>
              <a:gd name="connsiteX247" fmla="*/ 66002 w 736968"/>
              <a:gd name="connsiteY247" fmla="*/ 423677 h 614713"/>
              <a:gd name="connsiteX248" fmla="*/ 59037 w 736968"/>
              <a:gd name="connsiteY248" fmla="*/ 364260 h 614713"/>
              <a:gd name="connsiteX249" fmla="*/ 59115 w 736968"/>
              <a:gd name="connsiteY249" fmla="*/ 364285 h 614713"/>
              <a:gd name="connsiteX250" fmla="*/ 59501 w 736968"/>
              <a:gd name="connsiteY250" fmla="*/ 362134 h 614713"/>
              <a:gd name="connsiteX251" fmla="*/ 66637 w 736968"/>
              <a:gd name="connsiteY251" fmla="*/ 311920 h 614713"/>
              <a:gd name="connsiteX252" fmla="*/ 87042 w 736968"/>
              <a:gd name="connsiteY252" fmla="*/ 232511 h 614713"/>
              <a:gd name="connsiteX253" fmla="*/ 87668 w 736968"/>
              <a:gd name="connsiteY253" fmla="*/ 221620 h 614713"/>
              <a:gd name="connsiteX254" fmla="*/ 86639 w 736968"/>
              <a:gd name="connsiteY254" fmla="*/ 222091 h 614713"/>
              <a:gd name="connsiteX255" fmla="*/ 68472 w 736968"/>
              <a:gd name="connsiteY255" fmla="*/ 254370 h 614713"/>
              <a:gd name="connsiteX256" fmla="*/ 45614 w 736968"/>
              <a:gd name="connsiteY256" fmla="*/ 304773 h 614713"/>
              <a:gd name="connsiteX257" fmla="*/ 45948 w 736968"/>
              <a:gd name="connsiteY257" fmla="*/ 321037 h 614713"/>
              <a:gd name="connsiteX258" fmla="*/ 45348 w 736968"/>
              <a:gd name="connsiteY258" fmla="*/ 321526 h 614713"/>
              <a:gd name="connsiteX259" fmla="*/ 45014 w 736968"/>
              <a:gd name="connsiteY259" fmla="*/ 321158 h 614713"/>
              <a:gd name="connsiteX260" fmla="*/ 40648 w 736968"/>
              <a:gd name="connsiteY260" fmla="*/ 305065 h 614713"/>
              <a:gd name="connsiteX261" fmla="*/ 9409 w 736968"/>
              <a:gd name="connsiteY261" fmla="*/ 208467 h 614713"/>
              <a:gd name="connsiteX262" fmla="*/ 8509 w 736968"/>
              <a:gd name="connsiteY262" fmla="*/ 207464 h 614713"/>
              <a:gd name="connsiteX263" fmla="*/ 5403 w 736968"/>
              <a:gd name="connsiteY263" fmla="*/ 215331 h 614713"/>
              <a:gd name="connsiteX264" fmla="*/ 33666 w 736968"/>
              <a:gd name="connsiteY264" fmla="*/ 334140 h 614713"/>
              <a:gd name="connsiteX265" fmla="*/ 59037 w 736968"/>
              <a:gd name="connsiteY265" fmla="*/ 364260 h 614713"/>
              <a:gd name="connsiteX266" fmla="*/ 30372 w 736968"/>
              <a:gd name="connsiteY266" fmla="*/ 237961 h 614713"/>
              <a:gd name="connsiteX267" fmla="*/ 41617 w 736968"/>
              <a:gd name="connsiteY267" fmla="*/ 272905 h 614713"/>
              <a:gd name="connsiteX268" fmla="*/ 42535 w 736968"/>
              <a:gd name="connsiteY268" fmla="*/ 272340 h 614713"/>
              <a:gd name="connsiteX269" fmla="*/ 69030 w 736968"/>
              <a:gd name="connsiteY269" fmla="*/ 221988 h 614713"/>
              <a:gd name="connsiteX270" fmla="*/ 70943 w 736968"/>
              <a:gd name="connsiteY270" fmla="*/ 219443 h 614713"/>
              <a:gd name="connsiteX271" fmla="*/ 95096 w 736968"/>
              <a:gd name="connsiteY271" fmla="*/ 182853 h 614713"/>
              <a:gd name="connsiteX272" fmla="*/ 105861 w 736968"/>
              <a:gd name="connsiteY272" fmla="*/ 151397 h 614713"/>
              <a:gd name="connsiteX273" fmla="*/ 105338 w 736968"/>
              <a:gd name="connsiteY273" fmla="*/ 151354 h 614713"/>
              <a:gd name="connsiteX274" fmla="*/ 104300 w 736968"/>
              <a:gd name="connsiteY274" fmla="*/ 151568 h 614713"/>
              <a:gd name="connsiteX275" fmla="*/ 104025 w 736968"/>
              <a:gd name="connsiteY275" fmla="*/ 151782 h 614713"/>
              <a:gd name="connsiteX276" fmla="*/ 103879 w 736968"/>
              <a:gd name="connsiteY276" fmla="*/ 151962 h 614713"/>
              <a:gd name="connsiteX277" fmla="*/ 79503 w 736968"/>
              <a:gd name="connsiteY277" fmla="*/ 179092 h 614713"/>
              <a:gd name="connsiteX278" fmla="*/ 51644 w 736968"/>
              <a:gd name="connsiteY278" fmla="*/ 209863 h 614713"/>
              <a:gd name="connsiteX279" fmla="*/ 49096 w 736968"/>
              <a:gd name="connsiteY279" fmla="*/ 215596 h 614713"/>
              <a:gd name="connsiteX280" fmla="*/ 44790 w 736968"/>
              <a:gd name="connsiteY280" fmla="*/ 226761 h 614713"/>
              <a:gd name="connsiteX281" fmla="*/ 43804 w 736968"/>
              <a:gd name="connsiteY281" fmla="*/ 226975 h 614713"/>
              <a:gd name="connsiteX282" fmla="*/ 45099 w 736968"/>
              <a:gd name="connsiteY282" fmla="*/ 207627 h 614713"/>
              <a:gd name="connsiteX283" fmla="*/ 41411 w 736968"/>
              <a:gd name="connsiteY283" fmla="*/ 167807 h 614713"/>
              <a:gd name="connsiteX284" fmla="*/ 42200 w 736968"/>
              <a:gd name="connsiteY284" fmla="*/ 117729 h 614713"/>
              <a:gd name="connsiteX285" fmla="*/ 43272 w 736968"/>
              <a:gd name="connsiteY285" fmla="*/ 113762 h 614713"/>
              <a:gd name="connsiteX286" fmla="*/ 44121 w 736968"/>
              <a:gd name="connsiteY286" fmla="*/ 110986 h 614713"/>
              <a:gd name="connsiteX287" fmla="*/ 43632 w 736968"/>
              <a:gd name="connsiteY287" fmla="*/ 109931 h 614713"/>
              <a:gd name="connsiteX288" fmla="*/ 20440 w 736968"/>
              <a:gd name="connsiteY288" fmla="*/ 200335 h 614713"/>
              <a:gd name="connsiteX289" fmla="*/ 30372 w 736968"/>
              <a:gd name="connsiteY289" fmla="*/ 237961 h 614713"/>
              <a:gd name="connsiteX290" fmla="*/ 55709 w 736968"/>
              <a:gd name="connsiteY290" fmla="*/ 171783 h 614713"/>
              <a:gd name="connsiteX291" fmla="*/ 55401 w 736968"/>
              <a:gd name="connsiteY291" fmla="*/ 182382 h 614713"/>
              <a:gd name="connsiteX292" fmla="*/ 55418 w 736968"/>
              <a:gd name="connsiteY292" fmla="*/ 182399 h 614713"/>
              <a:gd name="connsiteX293" fmla="*/ 55401 w 736968"/>
              <a:gd name="connsiteY293" fmla="*/ 182597 h 614713"/>
              <a:gd name="connsiteX294" fmla="*/ 56113 w 736968"/>
              <a:gd name="connsiteY294" fmla="*/ 182391 h 614713"/>
              <a:gd name="connsiteX295" fmla="*/ 56284 w 736968"/>
              <a:gd name="connsiteY295" fmla="*/ 182203 h 614713"/>
              <a:gd name="connsiteX296" fmla="*/ 88132 w 736968"/>
              <a:gd name="connsiteY296" fmla="*/ 149169 h 614713"/>
              <a:gd name="connsiteX297" fmla="*/ 115313 w 736968"/>
              <a:gd name="connsiteY297" fmla="*/ 126315 h 614713"/>
              <a:gd name="connsiteX298" fmla="*/ 136113 w 736968"/>
              <a:gd name="connsiteY298" fmla="*/ 85630 h 614713"/>
              <a:gd name="connsiteX299" fmla="*/ 136387 w 736968"/>
              <a:gd name="connsiteY299" fmla="*/ 83650 h 614713"/>
              <a:gd name="connsiteX300" fmla="*/ 135332 w 736968"/>
              <a:gd name="connsiteY300" fmla="*/ 83950 h 614713"/>
              <a:gd name="connsiteX301" fmla="*/ 131713 w 736968"/>
              <a:gd name="connsiteY301" fmla="*/ 88698 h 614713"/>
              <a:gd name="connsiteX302" fmla="*/ 108056 w 736968"/>
              <a:gd name="connsiteY302" fmla="*/ 109914 h 614713"/>
              <a:gd name="connsiteX303" fmla="*/ 71748 w 736968"/>
              <a:gd name="connsiteY303" fmla="*/ 139923 h 614713"/>
              <a:gd name="connsiteX304" fmla="*/ 71534 w 736968"/>
              <a:gd name="connsiteY304" fmla="*/ 140214 h 614713"/>
              <a:gd name="connsiteX305" fmla="*/ 70557 w 736968"/>
              <a:gd name="connsiteY305" fmla="*/ 139820 h 614713"/>
              <a:gd name="connsiteX306" fmla="*/ 76397 w 736968"/>
              <a:gd name="connsiteY306" fmla="*/ 117524 h 614713"/>
              <a:gd name="connsiteX307" fmla="*/ 85799 w 736968"/>
              <a:gd name="connsiteY307" fmla="*/ 76187 h 614713"/>
              <a:gd name="connsiteX308" fmla="*/ 98870 w 736968"/>
              <a:gd name="connsiteY308" fmla="*/ 57360 h 614713"/>
              <a:gd name="connsiteX309" fmla="*/ 99008 w 736968"/>
              <a:gd name="connsiteY309" fmla="*/ 57207 h 614713"/>
              <a:gd name="connsiteX310" fmla="*/ 99085 w 736968"/>
              <a:gd name="connsiteY310" fmla="*/ 56016 h 614713"/>
              <a:gd name="connsiteX311" fmla="*/ 95954 w 736968"/>
              <a:gd name="connsiteY311" fmla="*/ 57198 h 614713"/>
              <a:gd name="connsiteX312" fmla="*/ 60436 w 736968"/>
              <a:gd name="connsiteY312" fmla="*/ 95964 h 614713"/>
              <a:gd name="connsiteX313" fmla="*/ 54534 w 736968"/>
              <a:gd name="connsiteY313" fmla="*/ 128347 h 614713"/>
              <a:gd name="connsiteX314" fmla="*/ 54817 w 736968"/>
              <a:gd name="connsiteY314" fmla="*/ 139452 h 614713"/>
              <a:gd name="connsiteX315" fmla="*/ 55709 w 736968"/>
              <a:gd name="connsiteY315" fmla="*/ 171783 h 614713"/>
              <a:gd name="connsiteX316" fmla="*/ 90430 w 736968"/>
              <a:gd name="connsiteY316" fmla="*/ 107892 h 614713"/>
              <a:gd name="connsiteX317" fmla="*/ 90816 w 736968"/>
              <a:gd name="connsiteY317" fmla="*/ 107918 h 614713"/>
              <a:gd name="connsiteX318" fmla="*/ 91014 w 736968"/>
              <a:gd name="connsiteY318" fmla="*/ 107764 h 614713"/>
              <a:gd name="connsiteX319" fmla="*/ 120142 w 736968"/>
              <a:gd name="connsiteY319" fmla="*/ 83702 h 614713"/>
              <a:gd name="connsiteX320" fmla="*/ 143550 w 736968"/>
              <a:gd name="connsiteY320" fmla="*/ 54833 h 614713"/>
              <a:gd name="connsiteX321" fmla="*/ 168338 w 736968"/>
              <a:gd name="connsiteY321" fmla="*/ 25321 h 614713"/>
              <a:gd name="connsiteX322" fmla="*/ 170533 w 736968"/>
              <a:gd name="connsiteY322" fmla="*/ 23410 h 614713"/>
              <a:gd name="connsiteX323" fmla="*/ 170654 w 736968"/>
              <a:gd name="connsiteY323" fmla="*/ 22288 h 614713"/>
              <a:gd name="connsiteX324" fmla="*/ 123788 w 736968"/>
              <a:gd name="connsiteY324" fmla="*/ 44936 h 614713"/>
              <a:gd name="connsiteX325" fmla="*/ 90465 w 736968"/>
              <a:gd name="connsiteY325" fmla="*/ 107686 h 614713"/>
              <a:gd name="connsiteX326" fmla="*/ 90430 w 736968"/>
              <a:gd name="connsiteY326" fmla="*/ 107892 h 614713"/>
              <a:gd name="connsiteX327" fmla="*/ 361962 w 736968"/>
              <a:gd name="connsiteY327" fmla="*/ 317499 h 614713"/>
              <a:gd name="connsiteX328" fmla="*/ 357913 w 736968"/>
              <a:gd name="connsiteY328" fmla="*/ 317798 h 614713"/>
              <a:gd name="connsiteX329" fmla="*/ 361962 w 736968"/>
              <a:gd name="connsiteY329" fmla="*/ 317499 h 614713"/>
              <a:gd name="connsiteX330" fmla="*/ 413348 w 736968"/>
              <a:gd name="connsiteY330" fmla="*/ 198801 h 614713"/>
              <a:gd name="connsiteX331" fmla="*/ 405209 w 736968"/>
              <a:gd name="connsiteY331" fmla="*/ 208483 h 614713"/>
              <a:gd name="connsiteX332" fmla="*/ 413348 w 736968"/>
              <a:gd name="connsiteY332" fmla="*/ 198801 h 614713"/>
              <a:gd name="connsiteX333" fmla="*/ 414961 w 736968"/>
              <a:gd name="connsiteY333" fmla="*/ 197181 h 614713"/>
              <a:gd name="connsiteX334" fmla="*/ 420150 w 736968"/>
              <a:gd name="connsiteY334" fmla="*/ 194336 h 614713"/>
              <a:gd name="connsiteX335" fmla="*/ 413254 w 736968"/>
              <a:gd name="connsiteY335" fmla="*/ 192545 h 614713"/>
              <a:gd name="connsiteX336" fmla="*/ 414961 w 736968"/>
              <a:gd name="connsiteY336" fmla="*/ 197181 h 614713"/>
              <a:gd name="connsiteX337" fmla="*/ 505468 w 736968"/>
              <a:gd name="connsiteY337" fmla="*/ 276444 h 614713"/>
              <a:gd name="connsiteX338" fmla="*/ 501274 w 736968"/>
              <a:gd name="connsiteY338" fmla="*/ 280001 h 614713"/>
              <a:gd name="connsiteX339" fmla="*/ 505633 w 736968"/>
              <a:gd name="connsiteY339" fmla="*/ 281003 h 614713"/>
              <a:gd name="connsiteX340" fmla="*/ 505468 w 736968"/>
              <a:gd name="connsiteY340" fmla="*/ 276444 h 614713"/>
              <a:gd name="connsiteX341" fmla="*/ 472669 w 736968"/>
              <a:gd name="connsiteY341" fmla="*/ 191097 h 614713"/>
              <a:gd name="connsiteX342" fmla="*/ 472077 w 736968"/>
              <a:gd name="connsiteY342" fmla="*/ 194362 h 614713"/>
              <a:gd name="connsiteX343" fmla="*/ 477018 w 736968"/>
              <a:gd name="connsiteY343" fmla="*/ 193599 h 614713"/>
              <a:gd name="connsiteX344" fmla="*/ 479642 w 736968"/>
              <a:gd name="connsiteY344" fmla="*/ 189640 h 614713"/>
              <a:gd name="connsiteX345" fmla="*/ 478081 w 736968"/>
              <a:gd name="connsiteY345" fmla="*/ 183505 h 614713"/>
              <a:gd name="connsiteX346" fmla="*/ 483004 w 736968"/>
              <a:gd name="connsiteY346" fmla="*/ 183693 h 614713"/>
              <a:gd name="connsiteX347" fmla="*/ 484849 w 736968"/>
              <a:gd name="connsiteY347" fmla="*/ 180138 h 614713"/>
              <a:gd name="connsiteX348" fmla="*/ 481315 w 736968"/>
              <a:gd name="connsiteY348" fmla="*/ 174782 h 614713"/>
              <a:gd name="connsiteX349" fmla="*/ 475688 w 736968"/>
              <a:gd name="connsiteY349" fmla="*/ 180454 h 614713"/>
              <a:gd name="connsiteX350" fmla="*/ 475722 w 736968"/>
              <a:gd name="connsiteY350" fmla="*/ 184979 h 614713"/>
              <a:gd name="connsiteX351" fmla="*/ 472669 w 736968"/>
              <a:gd name="connsiteY351" fmla="*/ 191097 h 614713"/>
              <a:gd name="connsiteX352" fmla="*/ 517125 w 736968"/>
              <a:gd name="connsiteY352" fmla="*/ 191466 h 614713"/>
              <a:gd name="connsiteX353" fmla="*/ 520995 w 736968"/>
              <a:gd name="connsiteY353" fmla="*/ 203625 h 614713"/>
              <a:gd name="connsiteX354" fmla="*/ 523977 w 736968"/>
              <a:gd name="connsiteY354" fmla="*/ 212254 h 614713"/>
              <a:gd name="connsiteX355" fmla="*/ 524801 w 736968"/>
              <a:gd name="connsiteY355" fmla="*/ 205836 h 614713"/>
              <a:gd name="connsiteX356" fmla="*/ 521252 w 736968"/>
              <a:gd name="connsiteY356" fmla="*/ 191268 h 614713"/>
              <a:gd name="connsiteX357" fmla="*/ 514793 w 736968"/>
              <a:gd name="connsiteY357" fmla="*/ 179177 h 614713"/>
              <a:gd name="connsiteX358" fmla="*/ 517324 w 736968"/>
              <a:gd name="connsiteY358" fmla="*/ 188261 h 614713"/>
              <a:gd name="connsiteX359" fmla="*/ 517125 w 736968"/>
              <a:gd name="connsiteY359" fmla="*/ 191466 h 614713"/>
              <a:gd name="connsiteX360" fmla="*/ 493631 w 736968"/>
              <a:gd name="connsiteY360" fmla="*/ 76958 h 614713"/>
              <a:gd name="connsiteX361" fmla="*/ 492089 w 736968"/>
              <a:gd name="connsiteY361" fmla="*/ 70668 h 614713"/>
              <a:gd name="connsiteX362" fmla="*/ 484780 w 736968"/>
              <a:gd name="connsiteY362" fmla="*/ 70609 h 614713"/>
              <a:gd name="connsiteX363" fmla="*/ 493631 w 736968"/>
              <a:gd name="connsiteY363" fmla="*/ 76958 h 614713"/>
              <a:gd name="connsiteX364" fmla="*/ 392480 w 736968"/>
              <a:gd name="connsiteY364" fmla="*/ 47935 h 614713"/>
              <a:gd name="connsiteX365" fmla="*/ 388234 w 736968"/>
              <a:gd name="connsiteY365" fmla="*/ 38527 h 614713"/>
              <a:gd name="connsiteX366" fmla="*/ 377126 w 736968"/>
              <a:gd name="connsiteY366" fmla="*/ 40703 h 614713"/>
              <a:gd name="connsiteX367" fmla="*/ 383440 w 736968"/>
              <a:gd name="connsiteY367" fmla="*/ 44370 h 614713"/>
              <a:gd name="connsiteX368" fmla="*/ 393183 w 736968"/>
              <a:gd name="connsiteY368" fmla="*/ 49649 h 614713"/>
              <a:gd name="connsiteX369" fmla="*/ 392480 w 736968"/>
              <a:gd name="connsiteY369" fmla="*/ 47935 h 614713"/>
              <a:gd name="connsiteX370" fmla="*/ 419275 w 736968"/>
              <a:gd name="connsiteY370" fmla="*/ 34465 h 614713"/>
              <a:gd name="connsiteX371" fmla="*/ 391570 w 736968"/>
              <a:gd name="connsiteY371" fmla="*/ 37686 h 614713"/>
              <a:gd name="connsiteX372" fmla="*/ 407696 w 736968"/>
              <a:gd name="connsiteY372" fmla="*/ 37712 h 614713"/>
              <a:gd name="connsiteX373" fmla="*/ 419275 w 736968"/>
              <a:gd name="connsiteY373" fmla="*/ 34465 h 614713"/>
              <a:gd name="connsiteX374" fmla="*/ 353873 w 736968"/>
              <a:gd name="connsiteY374" fmla="*/ 294294 h 614713"/>
              <a:gd name="connsiteX375" fmla="*/ 352124 w 736968"/>
              <a:gd name="connsiteY375" fmla="*/ 294388 h 614713"/>
              <a:gd name="connsiteX376" fmla="*/ 352535 w 736968"/>
              <a:gd name="connsiteY376" fmla="*/ 297721 h 614713"/>
              <a:gd name="connsiteX377" fmla="*/ 358068 w 736968"/>
              <a:gd name="connsiteY377" fmla="*/ 297790 h 614713"/>
              <a:gd name="connsiteX378" fmla="*/ 357750 w 736968"/>
              <a:gd name="connsiteY378" fmla="*/ 294911 h 614713"/>
              <a:gd name="connsiteX379" fmla="*/ 353873 w 736968"/>
              <a:gd name="connsiteY379" fmla="*/ 294294 h 614713"/>
              <a:gd name="connsiteX380" fmla="*/ 345262 w 736968"/>
              <a:gd name="connsiteY380" fmla="*/ 249872 h 614713"/>
              <a:gd name="connsiteX381" fmla="*/ 348109 w 736968"/>
              <a:gd name="connsiteY381" fmla="*/ 248544 h 614713"/>
              <a:gd name="connsiteX382" fmla="*/ 350176 w 736968"/>
              <a:gd name="connsiteY382" fmla="*/ 249941 h 614713"/>
              <a:gd name="connsiteX383" fmla="*/ 348015 w 736968"/>
              <a:gd name="connsiteY383" fmla="*/ 245168 h 614713"/>
              <a:gd name="connsiteX384" fmla="*/ 345262 w 736968"/>
              <a:gd name="connsiteY384" fmla="*/ 249871 h 614713"/>
              <a:gd name="connsiteX385" fmla="*/ 352998 w 736968"/>
              <a:gd name="connsiteY385" fmla="*/ 254807 h 614713"/>
              <a:gd name="connsiteX386" fmla="*/ 347775 w 736968"/>
              <a:gd name="connsiteY386" fmla="*/ 256213 h 614713"/>
              <a:gd name="connsiteX387" fmla="*/ 345502 w 736968"/>
              <a:gd name="connsiteY387" fmla="*/ 251971 h 614713"/>
              <a:gd name="connsiteX388" fmla="*/ 342311 w 736968"/>
              <a:gd name="connsiteY388" fmla="*/ 256564 h 614713"/>
              <a:gd name="connsiteX389" fmla="*/ 343778 w 736968"/>
              <a:gd name="connsiteY389" fmla="*/ 260917 h 614713"/>
              <a:gd name="connsiteX390" fmla="*/ 356558 w 736968"/>
              <a:gd name="connsiteY390" fmla="*/ 262614 h 614713"/>
              <a:gd name="connsiteX391" fmla="*/ 352998 w 736968"/>
              <a:gd name="connsiteY391" fmla="*/ 254807 h 614713"/>
              <a:gd name="connsiteX392" fmla="*/ 311699 w 736968"/>
              <a:gd name="connsiteY392" fmla="*/ 299290 h 614713"/>
              <a:gd name="connsiteX393" fmla="*/ 312960 w 736968"/>
              <a:gd name="connsiteY393" fmla="*/ 293257 h 614713"/>
              <a:gd name="connsiteX394" fmla="*/ 308251 w 736968"/>
              <a:gd name="connsiteY394" fmla="*/ 293685 h 614713"/>
              <a:gd name="connsiteX395" fmla="*/ 311699 w 736968"/>
              <a:gd name="connsiteY395" fmla="*/ 299290 h 614713"/>
              <a:gd name="connsiteX396" fmla="*/ 257567 w 736968"/>
              <a:gd name="connsiteY396" fmla="*/ 298887 h 614713"/>
              <a:gd name="connsiteX397" fmla="*/ 256366 w 736968"/>
              <a:gd name="connsiteY397" fmla="*/ 291072 h 614713"/>
              <a:gd name="connsiteX398" fmla="*/ 254437 w 736968"/>
              <a:gd name="connsiteY398" fmla="*/ 291835 h 614713"/>
              <a:gd name="connsiteX399" fmla="*/ 252961 w 736968"/>
              <a:gd name="connsiteY399" fmla="*/ 289401 h 614713"/>
              <a:gd name="connsiteX400" fmla="*/ 254171 w 736968"/>
              <a:gd name="connsiteY400" fmla="*/ 295793 h 614713"/>
              <a:gd name="connsiteX401" fmla="*/ 257567 w 736968"/>
              <a:gd name="connsiteY401" fmla="*/ 298887 h 614713"/>
              <a:gd name="connsiteX402" fmla="*/ 256264 w 736968"/>
              <a:gd name="connsiteY402" fmla="*/ 286530 h 614713"/>
              <a:gd name="connsiteX403" fmla="*/ 258116 w 736968"/>
              <a:gd name="connsiteY403" fmla="*/ 274216 h 614713"/>
              <a:gd name="connsiteX404" fmla="*/ 255664 w 736968"/>
              <a:gd name="connsiteY404" fmla="*/ 268158 h 614713"/>
              <a:gd name="connsiteX405" fmla="*/ 256032 w 736968"/>
              <a:gd name="connsiteY405" fmla="*/ 273531 h 614713"/>
              <a:gd name="connsiteX406" fmla="*/ 253973 w 736968"/>
              <a:gd name="connsiteY406" fmla="*/ 283660 h 614713"/>
              <a:gd name="connsiteX407" fmla="*/ 256264 w 736968"/>
              <a:gd name="connsiteY407" fmla="*/ 286530 h 614713"/>
              <a:gd name="connsiteX408" fmla="*/ 111728 w 736968"/>
              <a:gd name="connsiteY408" fmla="*/ 256564 h 614713"/>
              <a:gd name="connsiteX409" fmla="*/ 186908 w 736968"/>
              <a:gd name="connsiteY409" fmla="*/ 75107 h 614713"/>
              <a:gd name="connsiteX410" fmla="*/ 368541 w 736968"/>
              <a:gd name="connsiteY410" fmla="*/ 0 h 614713"/>
              <a:gd name="connsiteX411" fmla="*/ 550172 w 736968"/>
              <a:gd name="connsiteY411" fmla="*/ 75107 h 614713"/>
              <a:gd name="connsiteX412" fmla="*/ 625352 w 736968"/>
              <a:gd name="connsiteY412" fmla="*/ 256564 h 614713"/>
              <a:gd name="connsiteX413" fmla="*/ 550172 w 736968"/>
              <a:gd name="connsiteY413" fmla="*/ 438021 h 614713"/>
              <a:gd name="connsiteX414" fmla="*/ 368541 w 736968"/>
              <a:gd name="connsiteY414" fmla="*/ 513127 h 614713"/>
              <a:gd name="connsiteX415" fmla="*/ 186908 w 736968"/>
              <a:gd name="connsiteY415" fmla="*/ 438021 h 614713"/>
              <a:gd name="connsiteX416" fmla="*/ 111728 w 736968"/>
              <a:gd name="connsiteY416" fmla="*/ 256564 h 614713"/>
              <a:gd name="connsiteX417" fmla="*/ 190836 w 736968"/>
              <a:gd name="connsiteY417" fmla="*/ 426350 h 614713"/>
              <a:gd name="connsiteX418" fmla="*/ 218738 w 736968"/>
              <a:gd name="connsiteY418" fmla="*/ 398475 h 614713"/>
              <a:gd name="connsiteX419" fmla="*/ 203299 w 736968"/>
              <a:gd name="connsiteY419" fmla="*/ 380215 h 614713"/>
              <a:gd name="connsiteX420" fmla="*/ 197432 w 736968"/>
              <a:gd name="connsiteY420" fmla="*/ 376291 h 614713"/>
              <a:gd name="connsiteX421" fmla="*/ 192663 w 736968"/>
              <a:gd name="connsiteY421" fmla="*/ 368964 h 614713"/>
              <a:gd name="connsiteX422" fmla="*/ 190030 w 736968"/>
              <a:gd name="connsiteY422" fmla="*/ 372100 h 614713"/>
              <a:gd name="connsiteX423" fmla="*/ 179788 w 736968"/>
              <a:gd name="connsiteY423" fmla="*/ 360892 h 614713"/>
              <a:gd name="connsiteX424" fmla="*/ 172043 w 736968"/>
              <a:gd name="connsiteY424" fmla="*/ 353719 h 614713"/>
              <a:gd name="connsiteX425" fmla="*/ 169110 w 736968"/>
              <a:gd name="connsiteY425" fmla="*/ 351483 h 614713"/>
              <a:gd name="connsiteX426" fmla="*/ 158963 w 736968"/>
              <a:gd name="connsiteY426" fmla="*/ 345468 h 614713"/>
              <a:gd name="connsiteX427" fmla="*/ 157788 w 736968"/>
              <a:gd name="connsiteY427" fmla="*/ 349023 h 614713"/>
              <a:gd name="connsiteX428" fmla="*/ 148318 w 736968"/>
              <a:gd name="connsiteY428" fmla="*/ 342486 h 614713"/>
              <a:gd name="connsiteX429" fmla="*/ 145822 w 736968"/>
              <a:gd name="connsiteY429" fmla="*/ 346968 h 614713"/>
              <a:gd name="connsiteX430" fmla="*/ 147743 w 736968"/>
              <a:gd name="connsiteY430" fmla="*/ 356470 h 614713"/>
              <a:gd name="connsiteX431" fmla="*/ 139938 w 736968"/>
              <a:gd name="connsiteY431" fmla="*/ 335939 h 614713"/>
              <a:gd name="connsiteX432" fmla="*/ 141868 w 736968"/>
              <a:gd name="connsiteY432" fmla="*/ 336205 h 614713"/>
              <a:gd name="connsiteX433" fmla="*/ 140548 w 736968"/>
              <a:gd name="connsiteY433" fmla="*/ 331911 h 614713"/>
              <a:gd name="connsiteX434" fmla="*/ 137828 w 736968"/>
              <a:gd name="connsiteY434" fmla="*/ 327019 h 614713"/>
              <a:gd name="connsiteX435" fmla="*/ 141243 w 736968"/>
              <a:gd name="connsiteY435" fmla="*/ 324105 h 614713"/>
              <a:gd name="connsiteX436" fmla="*/ 142545 w 736968"/>
              <a:gd name="connsiteY436" fmla="*/ 320584 h 614713"/>
              <a:gd name="connsiteX437" fmla="*/ 147126 w 736968"/>
              <a:gd name="connsiteY437" fmla="*/ 317070 h 614713"/>
              <a:gd name="connsiteX438" fmla="*/ 149494 w 736968"/>
              <a:gd name="connsiteY438" fmla="*/ 319109 h 614713"/>
              <a:gd name="connsiteX439" fmla="*/ 156896 w 736968"/>
              <a:gd name="connsiteY439" fmla="*/ 320592 h 614713"/>
              <a:gd name="connsiteX440" fmla="*/ 154185 w 736968"/>
              <a:gd name="connsiteY440" fmla="*/ 318484 h 614713"/>
              <a:gd name="connsiteX441" fmla="*/ 160395 w 736968"/>
              <a:gd name="connsiteY441" fmla="*/ 318621 h 614713"/>
              <a:gd name="connsiteX442" fmla="*/ 165979 w 736968"/>
              <a:gd name="connsiteY442" fmla="*/ 318235 h 614713"/>
              <a:gd name="connsiteX443" fmla="*/ 172198 w 736968"/>
              <a:gd name="connsiteY443" fmla="*/ 320626 h 614713"/>
              <a:gd name="connsiteX444" fmla="*/ 162068 w 736968"/>
              <a:gd name="connsiteY444" fmla="*/ 262048 h 614713"/>
              <a:gd name="connsiteX445" fmla="*/ 122766 w 736968"/>
              <a:gd name="connsiteY445" fmla="*/ 262048 h 614713"/>
              <a:gd name="connsiteX446" fmla="*/ 190836 w 736968"/>
              <a:gd name="connsiteY446" fmla="*/ 426350 h 614713"/>
              <a:gd name="connsiteX447" fmla="*/ 352955 w 736968"/>
              <a:gd name="connsiteY447" fmla="*/ 198903 h 614713"/>
              <a:gd name="connsiteX448" fmla="*/ 348924 w 736968"/>
              <a:gd name="connsiteY448" fmla="*/ 204422 h 614713"/>
              <a:gd name="connsiteX449" fmla="*/ 363051 w 736968"/>
              <a:gd name="connsiteY449" fmla="*/ 201149 h 614713"/>
              <a:gd name="connsiteX450" fmla="*/ 363051 w 736968"/>
              <a:gd name="connsiteY450" fmla="*/ 161783 h 614713"/>
              <a:gd name="connsiteX451" fmla="*/ 305369 w 736968"/>
              <a:gd name="connsiteY451" fmla="*/ 185707 h 614713"/>
              <a:gd name="connsiteX452" fmla="*/ 333185 w 736968"/>
              <a:gd name="connsiteY452" fmla="*/ 213496 h 614713"/>
              <a:gd name="connsiteX453" fmla="*/ 343598 w 736968"/>
              <a:gd name="connsiteY453" fmla="*/ 206727 h 614713"/>
              <a:gd name="connsiteX454" fmla="*/ 346531 w 736968"/>
              <a:gd name="connsiteY454" fmla="*/ 205382 h 614713"/>
              <a:gd name="connsiteX455" fmla="*/ 352955 w 736968"/>
              <a:gd name="connsiteY455" fmla="*/ 198903 h 614713"/>
              <a:gd name="connsiteX456" fmla="*/ 255835 w 736968"/>
              <a:gd name="connsiteY456" fmla="*/ 345674 h 614713"/>
              <a:gd name="connsiteX457" fmla="*/ 255646 w 736968"/>
              <a:gd name="connsiteY457" fmla="*/ 347953 h 614713"/>
              <a:gd name="connsiteX458" fmla="*/ 261968 w 736968"/>
              <a:gd name="connsiteY458" fmla="*/ 355279 h 614713"/>
              <a:gd name="connsiteX459" fmla="*/ 289835 w 736968"/>
              <a:gd name="connsiteY459" fmla="*/ 327438 h 614713"/>
              <a:gd name="connsiteX460" fmla="*/ 264095 w 736968"/>
              <a:gd name="connsiteY460" fmla="*/ 274679 h 614713"/>
              <a:gd name="connsiteX461" fmla="*/ 262053 w 736968"/>
              <a:gd name="connsiteY461" fmla="*/ 273985 h 614713"/>
              <a:gd name="connsiteX462" fmla="*/ 263512 w 736968"/>
              <a:gd name="connsiteY462" fmla="*/ 271020 h 614713"/>
              <a:gd name="connsiteX463" fmla="*/ 262663 w 736968"/>
              <a:gd name="connsiteY463" fmla="*/ 262048 h 614713"/>
              <a:gd name="connsiteX464" fmla="*/ 244110 w 736968"/>
              <a:gd name="connsiteY464" fmla="*/ 262048 h 614713"/>
              <a:gd name="connsiteX465" fmla="*/ 243535 w 736968"/>
              <a:gd name="connsiteY465" fmla="*/ 270729 h 614713"/>
              <a:gd name="connsiteX466" fmla="*/ 238208 w 736968"/>
              <a:gd name="connsiteY466" fmla="*/ 270909 h 614713"/>
              <a:gd name="connsiteX467" fmla="*/ 234777 w 736968"/>
              <a:gd name="connsiteY467" fmla="*/ 278595 h 614713"/>
              <a:gd name="connsiteX468" fmla="*/ 235910 w 736968"/>
              <a:gd name="connsiteY468" fmla="*/ 284191 h 614713"/>
              <a:gd name="connsiteX469" fmla="*/ 237659 w 736968"/>
              <a:gd name="connsiteY469" fmla="*/ 289392 h 614713"/>
              <a:gd name="connsiteX470" fmla="*/ 244822 w 736968"/>
              <a:gd name="connsiteY470" fmla="*/ 297832 h 614713"/>
              <a:gd name="connsiteX471" fmla="*/ 241280 w 736968"/>
              <a:gd name="connsiteY471" fmla="*/ 298981 h 614713"/>
              <a:gd name="connsiteX472" fmla="*/ 245259 w 736968"/>
              <a:gd name="connsiteY472" fmla="*/ 303505 h 614713"/>
              <a:gd name="connsiteX473" fmla="*/ 246666 w 736968"/>
              <a:gd name="connsiteY473" fmla="*/ 311492 h 614713"/>
              <a:gd name="connsiteX474" fmla="*/ 250182 w 736968"/>
              <a:gd name="connsiteY474" fmla="*/ 322931 h 614713"/>
              <a:gd name="connsiteX475" fmla="*/ 251049 w 736968"/>
              <a:gd name="connsiteY475" fmla="*/ 334568 h 614713"/>
              <a:gd name="connsiteX476" fmla="*/ 255835 w 736968"/>
              <a:gd name="connsiteY476" fmla="*/ 345674 h 614713"/>
              <a:gd name="connsiteX477" fmla="*/ 232668 w 736968"/>
              <a:gd name="connsiteY477" fmla="*/ 279444 h 614713"/>
              <a:gd name="connsiteX478" fmla="*/ 234752 w 736968"/>
              <a:gd name="connsiteY478" fmla="*/ 267901 h 614713"/>
              <a:gd name="connsiteX479" fmla="*/ 239855 w 736968"/>
              <a:gd name="connsiteY479" fmla="*/ 262048 h 614713"/>
              <a:gd name="connsiteX480" fmla="*/ 223344 w 736968"/>
              <a:gd name="connsiteY480" fmla="*/ 262048 h 614713"/>
              <a:gd name="connsiteX481" fmla="*/ 226534 w 736968"/>
              <a:gd name="connsiteY481" fmla="*/ 287455 h 614713"/>
              <a:gd name="connsiteX482" fmla="*/ 232668 w 736968"/>
              <a:gd name="connsiteY482" fmla="*/ 279444 h 614713"/>
              <a:gd name="connsiteX483" fmla="*/ 222306 w 736968"/>
              <a:gd name="connsiteY483" fmla="*/ 385519 h 614713"/>
              <a:gd name="connsiteX484" fmla="*/ 221912 w 736968"/>
              <a:gd name="connsiteY484" fmla="*/ 385691 h 614713"/>
              <a:gd name="connsiteX485" fmla="*/ 226501 w 736968"/>
              <a:gd name="connsiteY485" fmla="*/ 390720 h 614713"/>
              <a:gd name="connsiteX486" fmla="*/ 229649 w 736968"/>
              <a:gd name="connsiteY486" fmla="*/ 387576 h 614713"/>
              <a:gd name="connsiteX487" fmla="*/ 222306 w 736968"/>
              <a:gd name="connsiteY487" fmla="*/ 385519 h 614713"/>
              <a:gd name="connsiteX488" fmla="*/ 289835 w 736968"/>
              <a:gd name="connsiteY488" fmla="*/ 185690 h 614713"/>
              <a:gd name="connsiteX489" fmla="*/ 262045 w 736968"/>
              <a:gd name="connsiteY489" fmla="*/ 157926 h 614713"/>
              <a:gd name="connsiteX490" fmla="*/ 223352 w 736968"/>
              <a:gd name="connsiteY490" fmla="*/ 251080 h 614713"/>
              <a:gd name="connsiteX491" fmla="*/ 242823 w 736968"/>
              <a:gd name="connsiteY491" fmla="*/ 251080 h 614713"/>
              <a:gd name="connsiteX492" fmla="*/ 246066 w 736968"/>
              <a:gd name="connsiteY492" fmla="*/ 238792 h 614713"/>
              <a:gd name="connsiteX493" fmla="*/ 250440 w 736968"/>
              <a:gd name="connsiteY493" fmla="*/ 230609 h 614713"/>
              <a:gd name="connsiteX494" fmla="*/ 256504 w 736968"/>
              <a:gd name="connsiteY494" fmla="*/ 225690 h 614713"/>
              <a:gd name="connsiteX495" fmla="*/ 268452 w 736968"/>
              <a:gd name="connsiteY495" fmla="*/ 220498 h 614713"/>
              <a:gd name="connsiteX496" fmla="*/ 278788 w 736968"/>
              <a:gd name="connsiteY496" fmla="*/ 215467 h 614713"/>
              <a:gd name="connsiteX497" fmla="*/ 263623 w 736968"/>
              <a:gd name="connsiteY497" fmla="*/ 218518 h 614713"/>
              <a:gd name="connsiteX498" fmla="*/ 270262 w 736968"/>
              <a:gd name="connsiteY498" fmla="*/ 214884 h 614713"/>
              <a:gd name="connsiteX499" fmla="*/ 271488 w 736968"/>
              <a:gd name="connsiteY499" fmla="*/ 214054 h 614713"/>
              <a:gd name="connsiteX500" fmla="*/ 289835 w 736968"/>
              <a:gd name="connsiteY500" fmla="*/ 185690 h 614713"/>
              <a:gd name="connsiteX501" fmla="*/ 284826 w 736968"/>
              <a:gd name="connsiteY501" fmla="*/ 211672 h 614713"/>
              <a:gd name="connsiteX502" fmla="*/ 285975 w 736968"/>
              <a:gd name="connsiteY502" fmla="*/ 211106 h 614713"/>
              <a:gd name="connsiteX503" fmla="*/ 299682 w 736968"/>
              <a:gd name="connsiteY503" fmla="*/ 210060 h 614713"/>
              <a:gd name="connsiteX504" fmla="*/ 309520 w 736968"/>
              <a:gd name="connsiteY504" fmla="*/ 216907 h 614713"/>
              <a:gd name="connsiteX505" fmla="*/ 314847 w 736968"/>
              <a:gd name="connsiteY505" fmla="*/ 215733 h 614713"/>
              <a:gd name="connsiteX506" fmla="*/ 319333 w 736968"/>
              <a:gd name="connsiteY506" fmla="*/ 217524 h 614713"/>
              <a:gd name="connsiteX507" fmla="*/ 321829 w 736968"/>
              <a:gd name="connsiteY507" fmla="*/ 217652 h 614713"/>
              <a:gd name="connsiteX508" fmla="*/ 297606 w 736968"/>
              <a:gd name="connsiteY508" fmla="*/ 193462 h 614713"/>
              <a:gd name="connsiteX509" fmla="*/ 284826 w 736968"/>
              <a:gd name="connsiteY509" fmla="*/ 211672 h 614713"/>
              <a:gd name="connsiteX510" fmla="*/ 257550 w 736968"/>
              <a:gd name="connsiteY510" fmla="*/ 241568 h 614713"/>
              <a:gd name="connsiteX511" fmla="*/ 249694 w 736968"/>
              <a:gd name="connsiteY511" fmla="*/ 245202 h 614713"/>
              <a:gd name="connsiteX512" fmla="*/ 248604 w 736968"/>
              <a:gd name="connsiteY512" fmla="*/ 251080 h 614713"/>
              <a:gd name="connsiteX513" fmla="*/ 262663 w 736968"/>
              <a:gd name="connsiteY513" fmla="*/ 251080 h 614713"/>
              <a:gd name="connsiteX514" fmla="*/ 263366 w 736968"/>
              <a:gd name="connsiteY514" fmla="*/ 243196 h 614713"/>
              <a:gd name="connsiteX515" fmla="*/ 257550 w 736968"/>
              <a:gd name="connsiteY515" fmla="*/ 241568 h 614713"/>
              <a:gd name="connsiteX516" fmla="*/ 297615 w 736968"/>
              <a:gd name="connsiteY516" fmla="*/ 319675 h 614713"/>
              <a:gd name="connsiteX517" fmla="*/ 325448 w 736968"/>
              <a:gd name="connsiteY517" fmla="*/ 291860 h 614713"/>
              <a:gd name="connsiteX518" fmla="*/ 319469 w 736968"/>
              <a:gd name="connsiteY518" fmla="*/ 282948 h 614713"/>
              <a:gd name="connsiteX519" fmla="*/ 319461 w 736968"/>
              <a:gd name="connsiteY519" fmla="*/ 282965 h 614713"/>
              <a:gd name="connsiteX520" fmla="*/ 318432 w 736968"/>
              <a:gd name="connsiteY520" fmla="*/ 284474 h 614713"/>
              <a:gd name="connsiteX521" fmla="*/ 316880 w 736968"/>
              <a:gd name="connsiteY521" fmla="*/ 291629 h 614713"/>
              <a:gd name="connsiteX522" fmla="*/ 306801 w 736968"/>
              <a:gd name="connsiteY522" fmla="*/ 285965 h 614713"/>
              <a:gd name="connsiteX523" fmla="*/ 303147 w 736968"/>
              <a:gd name="connsiteY523" fmla="*/ 288792 h 614713"/>
              <a:gd name="connsiteX524" fmla="*/ 302135 w 736968"/>
              <a:gd name="connsiteY524" fmla="*/ 291946 h 614713"/>
              <a:gd name="connsiteX525" fmla="*/ 298627 w 736968"/>
              <a:gd name="connsiteY525" fmla="*/ 288158 h 614713"/>
              <a:gd name="connsiteX526" fmla="*/ 296946 w 736968"/>
              <a:gd name="connsiteY526" fmla="*/ 284336 h 614713"/>
              <a:gd name="connsiteX527" fmla="*/ 291010 w 736968"/>
              <a:gd name="connsiteY527" fmla="*/ 282400 h 614713"/>
              <a:gd name="connsiteX528" fmla="*/ 286104 w 736968"/>
              <a:gd name="connsiteY528" fmla="*/ 278758 h 614713"/>
              <a:gd name="connsiteX529" fmla="*/ 281018 w 736968"/>
              <a:gd name="connsiteY529" fmla="*/ 278381 h 614713"/>
              <a:gd name="connsiteX530" fmla="*/ 277038 w 736968"/>
              <a:gd name="connsiteY530" fmla="*/ 276573 h 614713"/>
              <a:gd name="connsiteX531" fmla="*/ 275254 w 736968"/>
              <a:gd name="connsiteY531" fmla="*/ 274705 h 614713"/>
              <a:gd name="connsiteX532" fmla="*/ 297615 w 736968"/>
              <a:gd name="connsiteY532" fmla="*/ 319675 h 614713"/>
              <a:gd name="connsiteX533" fmla="*/ 325474 w 736968"/>
              <a:gd name="connsiteY533" fmla="*/ 271646 h 614713"/>
              <a:gd name="connsiteX534" fmla="*/ 325526 w 736968"/>
              <a:gd name="connsiteY534" fmla="*/ 270909 h 614713"/>
              <a:gd name="connsiteX535" fmla="*/ 325543 w 736968"/>
              <a:gd name="connsiteY535" fmla="*/ 270712 h 614713"/>
              <a:gd name="connsiteX536" fmla="*/ 325602 w 736968"/>
              <a:gd name="connsiteY536" fmla="*/ 270146 h 614713"/>
              <a:gd name="connsiteX537" fmla="*/ 325637 w 736968"/>
              <a:gd name="connsiteY537" fmla="*/ 269906 h 614713"/>
              <a:gd name="connsiteX538" fmla="*/ 325688 w 736968"/>
              <a:gd name="connsiteY538" fmla="*/ 269546 h 614713"/>
              <a:gd name="connsiteX539" fmla="*/ 325723 w 736968"/>
              <a:gd name="connsiteY539" fmla="*/ 269349 h 614713"/>
              <a:gd name="connsiteX540" fmla="*/ 325757 w 736968"/>
              <a:gd name="connsiteY540" fmla="*/ 269135 h 614713"/>
              <a:gd name="connsiteX541" fmla="*/ 325911 w 736968"/>
              <a:gd name="connsiteY541" fmla="*/ 268389 h 614713"/>
              <a:gd name="connsiteX542" fmla="*/ 325911 w 736968"/>
              <a:gd name="connsiteY542" fmla="*/ 268372 h 614713"/>
              <a:gd name="connsiteX543" fmla="*/ 326092 w 736968"/>
              <a:gd name="connsiteY543" fmla="*/ 267695 h 614713"/>
              <a:gd name="connsiteX544" fmla="*/ 326152 w 736968"/>
              <a:gd name="connsiteY544" fmla="*/ 267490 h 614713"/>
              <a:gd name="connsiteX545" fmla="*/ 326306 w 736968"/>
              <a:gd name="connsiteY545" fmla="*/ 267044 h 614713"/>
              <a:gd name="connsiteX546" fmla="*/ 326383 w 736968"/>
              <a:gd name="connsiteY546" fmla="*/ 266838 h 614713"/>
              <a:gd name="connsiteX547" fmla="*/ 326563 w 736968"/>
              <a:gd name="connsiteY547" fmla="*/ 266453 h 614713"/>
              <a:gd name="connsiteX548" fmla="*/ 326641 w 736968"/>
              <a:gd name="connsiteY548" fmla="*/ 266290 h 614713"/>
              <a:gd name="connsiteX549" fmla="*/ 326932 w 736968"/>
              <a:gd name="connsiteY549" fmla="*/ 265845 h 614713"/>
              <a:gd name="connsiteX550" fmla="*/ 328339 w 736968"/>
              <a:gd name="connsiteY550" fmla="*/ 265382 h 614713"/>
              <a:gd name="connsiteX551" fmla="*/ 331735 w 736968"/>
              <a:gd name="connsiteY551" fmla="*/ 266213 h 614713"/>
              <a:gd name="connsiteX552" fmla="*/ 334163 w 736968"/>
              <a:gd name="connsiteY552" fmla="*/ 265064 h 614713"/>
              <a:gd name="connsiteX553" fmla="*/ 335029 w 736968"/>
              <a:gd name="connsiteY553" fmla="*/ 263668 h 614713"/>
              <a:gd name="connsiteX554" fmla="*/ 335415 w 736968"/>
              <a:gd name="connsiteY554" fmla="*/ 262331 h 614713"/>
              <a:gd name="connsiteX555" fmla="*/ 335321 w 736968"/>
              <a:gd name="connsiteY555" fmla="*/ 261825 h 614713"/>
              <a:gd name="connsiteX556" fmla="*/ 333433 w 736968"/>
              <a:gd name="connsiteY556" fmla="*/ 261654 h 614713"/>
              <a:gd name="connsiteX557" fmla="*/ 332748 w 736968"/>
              <a:gd name="connsiteY557" fmla="*/ 261869 h 614713"/>
              <a:gd name="connsiteX558" fmla="*/ 331392 w 736968"/>
              <a:gd name="connsiteY558" fmla="*/ 262100 h 614713"/>
              <a:gd name="connsiteX559" fmla="*/ 330758 w 736968"/>
              <a:gd name="connsiteY559" fmla="*/ 262065 h 614713"/>
              <a:gd name="connsiteX560" fmla="*/ 329188 w 736968"/>
              <a:gd name="connsiteY560" fmla="*/ 261148 h 614713"/>
              <a:gd name="connsiteX561" fmla="*/ 328836 w 736968"/>
              <a:gd name="connsiteY561" fmla="*/ 260488 h 614713"/>
              <a:gd name="connsiteX562" fmla="*/ 328373 w 736968"/>
              <a:gd name="connsiteY562" fmla="*/ 259631 h 614713"/>
              <a:gd name="connsiteX563" fmla="*/ 325594 w 736968"/>
              <a:gd name="connsiteY563" fmla="*/ 257481 h 614713"/>
              <a:gd name="connsiteX564" fmla="*/ 323999 w 736968"/>
              <a:gd name="connsiteY564" fmla="*/ 256376 h 614713"/>
              <a:gd name="connsiteX565" fmla="*/ 323244 w 736968"/>
              <a:gd name="connsiteY565" fmla="*/ 255622 h 614713"/>
              <a:gd name="connsiteX566" fmla="*/ 322661 w 736968"/>
              <a:gd name="connsiteY566" fmla="*/ 254979 h 614713"/>
              <a:gd name="connsiteX567" fmla="*/ 322429 w 736968"/>
              <a:gd name="connsiteY567" fmla="*/ 254765 h 614713"/>
              <a:gd name="connsiteX568" fmla="*/ 322043 w 736968"/>
              <a:gd name="connsiteY568" fmla="*/ 254396 h 614713"/>
              <a:gd name="connsiteX569" fmla="*/ 321751 w 736968"/>
              <a:gd name="connsiteY569" fmla="*/ 254148 h 614713"/>
              <a:gd name="connsiteX570" fmla="*/ 321417 w 736968"/>
              <a:gd name="connsiteY570" fmla="*/ 253882 h 614713"/>
              <a:gd name="connsiteX571" fmla="*/ 321065 w 736968"/>
              <a:gd name="connsiteY571" fmla="*/ 253625 h 614713"/>
              <a:gd name="connsiteX572" fmla="*/ 320765 w 736968"/>
              <a:gd name="connsiteY572" fmla="*/ 253436 h 614713"/>
              <a:gd name="connsiteX573" fmla="*/ 320370 w 736968"/>
              <a:gd name="connsiteY573" fmla="*/ 253205 h 614713"/>
              <a:gd name="connsiteX574" fmla="*/ 320113 w 736968"/>
              <a:gd name="connsiteY574" fmla="*/ 253077 h 614713"/>
              <a:gd name="connsiteX575" fmla="*/ 319667 w 736968"/>
              <a:gd name="connsiteY575" fmla="*/ 252880 h 614713"/>
              <a:gd name="connsiteX576" fmla="*/ 319461 w 736968"/>
              <a:gd name="connsiteY576" fmla="*/ 252811 h 614713"/>
              <a:gd name="connsiteX577" fmla="*/ 318947 w 736968"/>
              <a:gd name="connsiteY577" fmla="*/ 252665 h 614713"/>
              <a:gd name="connsiteX578" fmla="*/ 318843 w 736968"/>
              <a:gd name="connsiteY578" fmla="*/ 252648 h 614713"/>
              <a:gd name="connsiteX579" fmla="*/ 314829 w 736968"/>
              <a:gd name="connsiteY579" fmla="*/ 254028 h 614713"/>
              <a:gd name="connsiteX580" fmla="*/ 314778 w 736968"/>
              <a:gd name="connsiteY580" fmla="*/ 254071 h 614713"/>
              <a:gd name="connsiteX581" fmla="*/ 314152 w 736968"/>
              <a:gd name="connsiteY581" fmla="*/ 254765 h 614713"/>
              <a:gd name="connsiteX582" fmla="*/ 314083 w 736968"/>
              <a:gd name="connsiteY582" fmla="*/ 254842 h 614713"/>
              <a:gd name="connsiteX583" fmla="*/ 313466 w 736968"/>
              <a:gd name="connsiteY583" fmla="*/ 255699 h 614713"/>
              <a:gd name="connsiteX584" fmla="*/ 313414 w 736968"/>
              <a:gd name="connsiteY584" fmla="*/ 255776 h 614713"/>
              <a:gd name="connsiteX585" fmla="*/ 312797 w 736968"/>
              <a:gd name="connsiteY585" fmla="*/ 256830 h 614713"/>
              <a:gd name="connsiteX586" fmla="*/ 311562 w 736968"/>
              <a:gd name="connsiteY586" fmla="*/ 259546 h 614713"/>
              <a:gd name="connsiteX587" fmla="*/ 305283 w 736968"/>
              <a:gd name="connsiteY587" fmla="*/ 268313 h 614713"/>
              <a:gd name="connsiteX588" fmla="*/ 307556 w 736968"/>
              <a:gd name="connsiteY588" fmla="*/ 269006 h 614713"/>
              <a:gd name="connsiteX589" fmla="*/ 309288 w 736968"/>
              <a:gd name="connsiteY589" fmla="*/ 269075 h 614713"/>
              <a:gd name="connsiteX590" fmla="*/ 311253 w 736968"/>
              <a:gd name="connsiteY590" fmla="*/ 269015 h 614713"/>
              <a:gd name="connsiteX591" fmla="*/ 313285 w 736968"/>
              <a:gd name="connsiteY591" fmla="*/ 268835 h 614713"/>
              <a:gd name="connsiteX592" fmla="*/ 314264 w 736968"/>
              <a:gd name="connsiteY592" fmla="*/ 268690 h 614713"/>
              <a:gd name="connsiteX593" fmla="*/ 314829 w 736968"/>
              <a:gd name="connsiteY593" fmla="*/ 268595 h 614713"/>
              <a:gd name="connsiteX594" fmla="*/ 315370 w 736968"/>
              <a:gd name="connsiteY594" fmla="*/ 268484 h 614713"/>
              <a:gd name="connsiteX595" fmla="*/ 315841 w 736968"/>
              <a:gd name="connsiteY595" fmla="*/ 268381 h 614713"/>
              <a:gd name="connsiteX596" fmla="*/ 316425 w 736968"/>
              <a:gd name="connsiteY596" fmla="*/ 268218 h 614713"/>
              <a:gd name="connsiteX597" fmla="*/ 316768 w 736968"/>
              <a:gd name="connsiteY597" fmla="*/ 268115 h 614713"/>
              <a:gd name="connsiteX598" fmla="*/ 317583 w 736968"/>
              <a:gd name="connsiteY598" fmla="*/ 267806 h 614713"/>
              <a:gd name="connsiteX599" fmla="*/ 318878 w 736968"/>
              <a:gd name="connsiteY599" fmla="*/ 267292 h 614713"/>
              <a:gd name="connsiteX600" fmla="*/ 318921 w 736968"/>
              <a:gd name="connsiteY600" fmla="*/ 267284 h 614713"/>
              <a:gd name="connsiteX601" fmla="*/ 320139 w 736968"/>
              <a:gd name="connsiteY601" fmla="*/ 266976 h 614713"/>
              <a:gd name="connsiteX602" fmla="*/ 322335 w 736968"/>
              <a:gd name="connsiteY602" fmla="*/ 267044 h 614713"/>
              <a:gd name="connsiteX603" fmla="*/ 324316 w 736968"/>
              <a:gd name="connsiteY603" fmla="*/ 268509 h 614713"/>
              <a:gd name="connsiteX604" fmla="*/ 325474 w 736968"/>
              <a:gd name="connsiteY604" fmla="*/ 271646 h 614713"/>
              <a:gd name="connsiteX605" fmla="*/ 363051 w 736968"/>
              <a:gd name="connsiteY605" fmla="*/ 150797 h 614713"/>
              <a:gd name="connsiteX606" fmla="*/ 363051 w 736968"/>
              <a:gd name="connsiteY606" fmla="*/ 111517 h 614713"/>
              <a:gd name="connsiteX607" fmla="*/ 269798 w 736968"/>
              <a:gd name="connsiteY607" fmla="*/ 150172 h 614713"/>
              <a:gd name="connsiteX608" fmla="*/ 297598 w 736968"/>
              <a:gd name="connsiteY608" fmla="*/ 177935 h 614713"/>
              <a:gd name="connsiteX609" fmla="*/ 363051 w 736968"/>
              <a:gd name="connsiteY609" fmla="*/ 150797 h 614713"/>
              <a:gd name="connsiteX610" fmla="*/ 363051 w 736968"/>
              <a:gd name="connsiteY610" fmla="*/ 100540 h 614713"/>
              <a:gd name="connsiteX611" fmla="*/ 363051 w 736968"/>
              <a:gd name="connsiteY611" fmla="*/ 61260 h 614713"/>
              <a:gd name="connsiteX612" fmla="*/ 234255 w 736968"/>
              <a:gd name="connsiteY612" fmla="*/ 114662 h 614713"/>
              <a:gd name="connsiteX613" fmla="*/ 262045 w 736968"/>
              <a:gd name="connsiteY613" fmla="*/ 142416 h 614713"/>
              <a:gd name="connsiteX614" fmla="*/ 363051 w 736968"/>
              <a:gd name="connsiteY614" fmla="*/ 100540 h 614713"/>
              <a:gd name="connsiteX615" fmla="*/ 226492 w 736968"/>
              <a:gd name="connsiteY615" fmla="*/ 122408 h 614713"/>
              <a:gd name="connsiteX616" fmla="*/ 173055 w 736968"/>
              <a:gd name="connsiteY616" fmla="*/ 251080 h 614713"/>
              <a:gd name="connsiteX617" fmla="*/ 212365 w 736968"/>
              <a:gd name="connsiteY617" fmla="*/ 251080 h 614713"/>
              <a:gd name="connsiteX618" fmla="*/ 254282 w 736968"/>
              <a:gd name="connsiteY618" fmla="*/ 150172 h 614713"/>
              <a:gd name="connsiteX619" fmla="*/ 226492 w 736968"/>
              <a:gd name="connsiteY619" fmla="*/ 122408 h 614713"/>
              <a:gd name="connsiteX620" fmla="*/ 173055 w 736968"/>
              <a:gd name="connsiteY620" fmla="*/ 262048 h 614713"/>
              <a:gd name="connsiteX621" fmla="*/ 183683 w 736968"/>
              <a:gd name="connsiteY621" fmla="*/ 320369 h 614713"/>
              <a:gd name="connsiteX622" fmla="*/ 184360 w 736968"/>
              <a:gd name="connsiteY622" fmla="*/ 320335 h 614713"/>
              <a:gd name="connsiteX623" fmla="*/ 196197 w 736968"/>
              <a:gd name="connsiteY623" fmla="*/ 318338 h 614713"/>
              <a:gd name="connsiteX624" fmla="*/ 198916 w 736968"/>
              <a:gd name="connsiteY624" fmla="*/ 300241 h 614713"/>
              <a:gd name="connsiteX625" fmla="*/ 211636 w 736968"/>
              <a:gd name="connsiteY625" fmla="*/ 281603 h 614713"/>
              <a:gd name="connsiteX626" fmla="*/ 214552 w 736968"/>
              <a:gd name="connsiteY626" fmla="*/ 283248 h 614713"/>
              <a:gd name="connsiteX627" fmla="*/ 212373 w 736968"/>
              <a:gd name="connsiteY627" fmla="*/ 262048 h 614713"/>
              <a:gd name="connsiteX628" fmla="*/ 173055 w 736968"/>
              <a:gd name="connsiteY628" fmla="*/ 262048 h 614713"/>
              <a:gd name="connsiteX629" fmla="*/ 363051 w 736968"/>
              <a:gd name="connsiteY629" fmla="*/ 462837 h 614713"/>
              <a:gd name="connsiteX630" fmla="*/ 226492 w 736968"/>
              <a:gd name="connsiteY630" fmla="*/ 406230 h 614713"/>
              <a:gd name="connsiteX631" fmla="*/ 198590 w 736968"/>
              <a:gd name="connsiteY631" fmla="*/ 434105 h 614713"/>
              <a:gd name="connsiteX632" fmla="*/ 363051 w 736968"/>
              <a:gd name="connsiteY632" fmla="*/ 502101 h 614713"/>
              <a:gd name="connsiteX633" fmla="*/ 363051 w 736968"/>
              <a:gd name="connsiteY633" fmla="*/ 462837 h 614713"/>
              <a:gd name="connsiteX634" fmla="*/ 363051 w 736968"/>
              <a:gd name="connsiteY634" fmla="*/ 412597 h 614713"/>
              <a:gd name="connsiteX635" fmla="*/ 268735 w 736968"/>
              <a:gd name="connsiteY635" fmla="*/ 376718 h 614713"/>
              <a:gd name="connsiteX636" fmla="*/ 270262 w 736968"/>
              <a:gd name="connsiteY636" fmla="*/ 378827 h 614713"/>
              <a:gd name="connsiteX637" fmla="*/ 274362 w 736968"/>
              <a:gd name="connsiteY637" fmla="*/ 390823 h 614713"/>
              <a:gd name="connsiteX638" fmla="*/ 262431 w 736968"/>
              <a:gd name="connsiteY638" fmla="*/ 391457 h 614713"/>
              <a:gd name="connsiteX639" fmla="*/ 251161 w 736968"/>
              <a:gd name="connsiteY639" fmla="*/ 397002 h 614713"/>
              <a:gd name="connsiteX640" fmla="*/ 241845 w 736968"/>
              <a:gd name="connsiteY640" fmla="*/ 395947 h 614713"/>
              <a:gd name="connsiteX641" fmla="*/ 238680 w 736968"/>
              <a:gd name="connsiteY641" fmla="*/ 394054 h 614713"/>
              <a:gd name="connsiteX642" fmla="*/ 234255 w 736968"/>
              <a:gd name="connsiteY642" fmla="*/ 398475 h 614713"/>
              <a:gd name="connsiteX643" fmla="*/ 363051 w 736968"/>
              <a:gd name="connsiteY643" fmla="*/ 451869 h 614713"/>
              <a:gd name="connsiteX644" fmla="*/ 363051 w 736968"/>
              <a:gd name="connsiteY644" fmla="*/ 412597 h 614713"/>
              <a:gd name="connsiteX645" fmla="*/ 363051 w 736968"/>
              <a:gd name="connsiteY645" fmla="*/ 398792 h 614713"/>
              <a:gd name="connsiteX646" fmla="*/ 347174 w 736968"/>
              <a:gd name="connsiteY646" fmla="*/ 397704 h 614713"/>
              <a:gd name="connsiteX647" fmla="*/ 337576 w 736968"/>
              <a:gd name="connsiteY647" fmla="*/ 389838 h 614713"/>
              <a:gd name="connsiteX648" fmla="*/ 331204 w 736968"/>
              <a:gd name="connsiteY648" fmla="*/ 379289 h 614713"/>
              <a:gd name="connsiteX649" fmla="*/ 335346 w 736968"/>
              <a:gd name="connsiteY649" fmla="*/ 369718 h 614713"/>
              <a:gd name="connsiteX650" fmla="*/ 343238 w 736968"/>
              <a:gd name="connsiteY650" fmla="*/ 359409 h 614713"/>
              <a:gd name="connsiteX651" fmla="*/ 297598 w 736968"/>
              <a:gd name="connsiteY651" fmla="*/ 335193 h 614713"/>
              <a:gd name="connsiteX652" fmla="*/ 269747 w 736968"/>
              <a:gd name="connsiteY652" fmla="*/ 363017 h 614713"/>
              <a:gd name="connsiteX653" fmla="*/ 363051 w 736968"/>
              <a:gd name="connsiteY653" fmla="*/ 401603 h 614713"/>
              <a:gd name="connsiteX654" fmla="*/ 363051 w 736968"/>
              <a:gd name="connsiteY654" fmla="*/ 398792 h 614713"/>
              <a:gd name="connsiteX655" fmla="*/ 371551 w 736968"/>
              <a:gd name="connsiteY655" fmla="*/ 346307 h 614713"/>
              <a:gd name="connsiteX656" fmla="*/ 383954 w 736968"/>
              <a:gd name="connsiteY656" fmla="*/ 344020 h 614713"/>
              <a:gd name="connsiteX657" fmla="*/ 386235 w 736968"/>
              <a:gd name="connsiteY657" fmla="*/ 349726 h 614713"/>
              <a:gd name="connsiteX658" fmla="*/ 402078 w 736968"/>
              <a:gd name="connsiteY658" fmla="*/ 349341 h 614713"/>
              <a:gd name="connsiteX659" fmla="*/ 405526 w 736968"/>
              <a:gd name="connsiteY659" fmla="*/ 345528 h 614713"/>
              <a:gd name="connsiteX660" fmla="*/ 418409 w 736968"/>
              <a:gd name="connsiteY660" fmla="*/ 341466 h 614713"/>
              <a:gd name="connsiteX661" fmla="*/ 423864 w 736968"/>
              <a:gd name="connsiteY661" fmla="*/ 338227 h 614713"/>
              <a:gd name="connsiteX662" fmla="*/ 420253 w 736968"/>
              <a:gd name="connsiteY662" fmla="*/ 329855 h 614713"/>
              <a:gd name="connsiteX663" fmla="*/ 413957 w 736968"/>
              <a:gd name="connsiteY663" fmla="*/ 334123 h 614713"/>
              <a:gd name="connsiteX664" fmla="*/ 407173 w 736968"/>
              <a:gd name="connsiteY664" fmla="*/ 333505 h 614713"/>
              <a:gd name="connsiteX665" fmla="*/ 409729 w 736968"/>
              <a:gd name="connsiteY665" fmla="*/ 327550 h 614713"/>
              <a:gd name="connsiteX666" fmla="*/ 416694 w 736968"/>
              <a:gd name="connsiteY666" fmla="*/ 322460 h 614713"/>
              <a:gd name="connsiteX667" fmla="*/ 422543 w 736968"/>
              <a:gd name="connsiteY667" fmla="*/ 317421 h 614713"/>
              <a:gd name="connsiteX668" fmla="*/ 414369 w 736968"/>
              <a:gd name="connsiteY668" fmla="*/ 316419 h 614713"/>
              <a:gd name="connsiteX669" fmla="*/ 413579 w 736968"/>
              <a:gd name="connsiteY669" fmla="*/ 312948 h 614713"/>
              <a:gd name="connsiteX670" fmla="*/ 412345 w 736968"/>
              <a:gd name="connsiteY670" fmla="*/ 317396 h 614713"/>
              <a:gd name="connsiteX671" fmla="*/ 408194 w 736968"/>
              <a:gd name="connsiteY671" fmla="*/ 318955 h 614713"/>
              <a:gd name="connsiteX672" fmla="*/ 405783 w 736968"/>
              <a:gd name="connsiteY672" fmla="*/ 326462 h 614713"/>
              <a:gd name="connsiteX673" fmla="*/ 406916 w 736968"/>
              <a:gd name="connsiteY673" fmla="*/ 329923 h 614713"/>
              <a:gd name="connsiteX674" fmla="*/ 402918 w 736968"/>
              <a:gd name="connsiteY674" fmla="*/ 331783 h 614713"/>
              <a:gd name="connsiteX675" fmla="*/ 402918 w 736968"/>
              <a:gd name="connsiteY675" fmla="*/ 335956 h 614713"/>
              <a:gd name="connsiteX676" fmla="*/ 401340 w 736968"/>
              <a:gd name="connsiteY676" fmla="*/ 337858 h 614713"/>
              <a:gd name="connsiteX677" fmla="*/ 395920 w 736968"/>
              <a:gd name="connsiteY677" fmla="*/ 334191 h 614713"/>
              <a:gd name="connsiteX678" fmla="*/ 387496 w 736968"/>
              <a:gd name="connsiteY678" fmla="*/ 329949 h 614713"/>
              <a:gd name="connsiteX679" fmla="*/ 390095 w 736968"/>
              <a:gd name="connsiteY679" fmla="*/ 334328 h 614713"/>
              <a:gd name="connsiteX680" fmla="*/ 393106 w 736968"/>
              <a:gd name="connsiteY680" fmla="*/ 338749 h 614713"/>
              <a:gd name="connsiteX681" fmla="*/ 386844 w 736968"/>
              <a:gd name="connsiteY681" fmla="*/ 335528 h 614713"/>
              <a:gd name="connsiteX682" fmla="*/ 380471 w 736968"/>
              <a:gd name="connsiteY682" fmla="*/ 332794 h 614713"/>
              <a:gd name="connsiteX683" fmla="*/ 375685 w 736968"/>
              <a:gd name="connsiteY683" fmla="*/ 334756 h 614713"/>
              <a:gd name="connsiteX684" fmla="*/ 371088 w 736968"/>
              <a:gd name="connsiteY684" fmla="*/ 338081 h 614713"/>
              <a:gd name="connsiteX685" fmla="*/ 366216 w 736968"/>
              <a:gd name="connsiteY685" fmla="*/ 344885 h 614713"/>
              <a:gd name="connsiteX686" fmla="*/ 355083 w 736968"/>
              <a:gd name="connsiteY686" fmla="*/ 341612 h 614713"/>
              <a:gd name="connsiteX687" fmla="*/ 357768 w 736968"/>
              <a:gd name="connsiteY687" fmla="*/ 333788 h 614713"/>
              <a:gd name="connsiteX688" fmla="*/ 365453 w 736968"/>
              <a:gd name="connsiteY688" fmla="*/ 334808 h 614713"/>
              <a:gd name="connsiteX689" fmla="*/ 365847 w 736968"/>
              <a:gd name="connsiteY689" fmla="*/ 328758 h 614713"/>
              <a:gd name="connsiteX690" fmla="*/ 363368 w 736968"/>
              <a:gd name="connsiteY690" fmla="*/ 326479 h 614713"/>
              <a:gd name="connsiteX691" fmla="*/ 369338 w 736968"/>
              <a:gd name="connsiteY691" fmla="*/ 323994 h 614713"/>
              <a:gd name="connsiteX692" fmla="*/ 374502 w 736968"/>
              <a:gd name="connsiteY692" fmla="*/ 318295 h 614713"/>
              <a:gd name="connsiteX693" fmla="*/ 377924 w 736968"/>
              <a:gd name="connsiteY693" fmla="*/ 316444 h 614713"/>
              <a:gd name="connsiteX694" fmla="*/ 376586 w 736968"/>
              <a:gd name="connsiteY694" fmla="*/ 312391 h 614713"/>
              <a:gd name="connsiteX695" fmla="*/ 378139 w 736968"/>
              <a:gd name="connsiteY695" fmla="*/ 310292 h 614713"/>
              <a:gd name="connsiteX696" fmla="*/ 379614 w 736968"/>
              <a:gd name="connsiteY696" fmla="*/ 313771 h 614713"/>
              <a:gd name="connsiteX697" fmla="*/ 381407 w 736968"/>
              <a:gd name="connsiteY697" fmla="*/ 315245 h 614713"/>
              <a:gd name="connsiteX698" fmla="*/ 388680 w 736968"/>
              <a:gd name="connsiteY698" fmla="*/ 312554 h 614713"/>
              <a:gd name="connsiteX699" fmla="*/ 388818 w 736968"/>
              <a:gd name="connsiteY699" fmla="*/ 307198 h 614713"/>
              <a:gd name="connsiteX700" fmla="*/ 390619 w 736968"/>
              <a:gd name="connsiteY700" fmla="*/ 306718 h 614713"/>
              <a:gd name="connsiteX701" fmla="*/ 389521 w 736968"/>
              <a:gd name="connsiteY701" fmla="*/ 303822 h 614713"/>
              <a:gd name="connsiteX702" fmla="*/ 393278 w 736968"/>
              <a:gd name="connsiteY702" fmla="*/ 300523 h 614713"/>
              <a:gd name="connsiteX703" fmla="*/ 389092 w 736968"/>
              <a:gd name="connsiteY703" fmla="*/ 302631 h 614713"/>
              <a:gd name="connsiteX704" fmla="*/ 385583 w 736968"/>
              <a:gd name="connsiteY704" fmla="*/ 299066 h 614713"/>
              <a:gd name="connsiteX705" fmla="*/ 385789 w 736968"/>
              <a:gd name="connsiteY705" fmla="*/ 294002 h 614713"/>
              <a:gd name="connsiteX706" fmla="*/ 383680 w 736968"/>
              <a:gd name="connsiteY706" fmla="*/ 297961 h 614713"/>
              <a:gd name="connsiteX707" fmla="*/ 384031 w 736968"/>
              <a:gd name="connsiteY707" fmla="*/ 303985 h 614713"/>
              <a:gd name="connsiteX708" fmla="*/ 382642 w 736968"/>
              <a:gd name="connsiteY708" fmla="*/ 312425 h 614713"/>
              <a:gd name="connsiteX709" fmla="*/ 378877 w 736968"/>
              <a:gd name="connsiteY709" fmla="*/ 307824 h 614713"/>
              <a:gd name="connsiteX710" fmla="*/ 378388 w 736968"/>
              <a:gd name="connsiteY710" fmla="*/ 307267 h 614713"/>
              <a:gd name="connsiteX711" fmla="*/ 378336 w 736968"/>
              <a:gd name="connsiteY711" fmla="*/ 307241 h 614713"/>
              <a:gd name="connsiteX712" fmla="*/ 378096 w 736968"/>
              <a:gd name="connsiteY712" fmla="*/ 307198 h 614713"/>
              <a:gd name="connsiteX713" fmla="*/ 378087 w 736968"/>
              <a:gd name="connsiteY713" fmla="*/ 307198 h 614713"/>
              <a:gd name="connsiteX714" fmla="*/ 377830 w 736968"/>
              <a:gd name="connsiteY714" fmla="*/ 307327 h 614713"/>
              <a:gd name="connsiteX715" fmla="*/ 377761 w 736968"/>
              <a:gd name="connsiteY715" fmla="*/ 307387 h 614713"/>
              <a:gd name="connsiteX716" fmla="*/ 377478 w 736968"/>
              <a:gd name="connsiteY716" fmla="*/ 307729 h 614713"/>
              <a:gd name="connsiteX717" fmla="*/ 376870 w 736968"/>
              <a:gd name="connsiteY717" fmla="*/ 308749 h 614713"/>
              <a:gd name="connsiteX718" fmla="*/ 376063 w 736968"/>
              <a:gd name="connsiteY718" fmla="*/ 310669 h 614713"/>
              <a:gd name="connsiteX719" fmla="*/ 374665 w 736968"/>
              <a:gd name="connsiteY719" fmla="*/ 311903 h 614713"/>
              <a:gd name="connsiteX720" fmla="*/ 368541 w 736968"/>
              <a:gd name="connsiteY720" fmla="*/ 312262 h 614713"/>
              <a:gd name="connsiteX721" fmla="*/ 366156 w 736968"/>
              <a:gd name="connsiteY721" fmla="*/ 312211 h 614713"/>
              <a:gd name="connsiteX722" fmla="*/ 367297 w 736968"/>
              <a:gd name="connsiteY722" fmla="*/ 315648 h 614713"/>
              <a:gd name="connsiteX723" fmla="*/ 370119 w 736968"/>
              <a:gd name="connsiteY723" fmla="*/ 320883 h 614713"/>
              <a:gd name="connsiteX724" fmla="*/ 362879 w 736968"/>
              <a:gd name="connsiteY724" fmla="*/ 322674 h 614713"/>
              <a:gd name="connsiteX725" fmla="*/ 364303 w 736968"/>
              <a:gd name="connsiteY725" fmla="*/ 317241 h 614713"/>
              <a:gd name="connsiteX726" fmla="*/ 362965 w 736968"/>
              <a:gd name="connsiteY726" fmla="*/ 311980 h 614713"/>
              <a:gd name="connsiteX727" fmla="*/ 333211 w 736968"/>
              <a:gd name="connsiteY727" fmla="*/ 299615 h 614713"/>
              <a:gd name="connsiteX728" fmla="*/ 305369 w 736968"/>
              <a:gd name="connsiteY728" fmla="*/ 327430 h 614713"/>
              <a:gd name="connsiteX729" fmla="*/ 355452 w 736968"/>
              <a:gd name="connsiteY729" fmla="*/ 350609 h 614713"/>
              <a:gd name="connsiteX730" fmla="*/ 361379 w 736968"/>
              <a:gd name="connsiteY730" fmla="*/ 347618 h 614713"/>
              <a:gd name="connsiteX731" fmla="*/ 371552 w 736968"/>
              <a:gd name="connsiteY731" fmla="*/ 346307 h 614713"/>
              <a:gd name="connsiteX732" fmla="*/ 374030 w 736968"/>
              <a:gd name="connsiteY732" fmla="*/ 412589 h 614713"/>
              <a:gd name="connsiteX733" fmla="*/ 374030 w 736968"/>
              <a:gd name="connsiteY733" fmla="*/ 451869 h 614713"/>
              <a:gd name="connsiteX734" fmla="*/ 420176 w 736968"/>
              <a:gd name="connsiteY734" fmla="*/ 445022 h 614713"/>
              <a:gd name="connsiteX735" fmla="*/ 411908 w 736968"/>
              <a:gd name="connsiteY735" fmla="*/ 436890 h 614713"/>
              <a:gd name="connsiteX736" fmla="*/ 407147 w 736968"/>
              <a:gd name="connsiteY736" fmla="*/ 424799 h 614713"/>
              <a:gd name="connsiteX737" fmla="*/ 406066 w 736968"/>
              <a:gd name="connsiteY737" fmla="*/ 417061 h 614713"/>
              <a:gd name="connsiteX738" fmla="*/ 397257 w 736968"/>
              <a:gd name="connsiteY738" fmla="*/ 410009 h 614713"/>
              <a:gd name="connsiteX739" fmla="*/ 374030 w 736968"/>
              <a:gd name="connsiteY739" fmla="*/ 412589 h 614713"/>
              <a:gd name="connsiteX740" fmla="*/ 392901 w 736968"/>
              <a:gd name="connsiteY740" fmla="*/ 399667 h 614713"/>
              <a:gd name="connsiteX741" fmla="*/ 387162 w 736968"/>
              <a:gd name="connsiteY741" fmla="*/ 398672 h 614713"/>
              <a:gd name="connsiteX742" fmla="*/ 374030 w 736968"/>
              <a:gd name="connsiteY742" fmla="*/ 396624 h 614713"/>
              <a:gd name="connsiteX743" fmla="*/ 374030 w 736968"/>
              <a:gd name="connsiteY743" fmla="*/ 401620 h 614713"/>
              <a:gd name="connsiteX744" fmla="*/ 392901 w 736968"/>
              <a:gd name="connsiteY744" fmla="*/ 399667 h 614713"/>
              <a:gd name="connsiteX745" fmla="*/ 538481 w 736968"/>
              <a:gd name="connsiteY745" fmla="*/ 434105 h 614713"/>
              <a:gd name="connsiteX746" fmla="*/ 510579 w 736968"/>
              <a:gd name="connsiteY746" fmla="*/ 406230 h 614713"/>
              <a:gd name="connsiteX747" fmla="*/ 462016 w 736968"/>
              <a:gd name="connsiteY747" fmla="*/ 440532 h 614713"/>
              <a:gd name="connsiteX748" fmla="*/ 443532 w 736968"/>
              <a:gd name="connsiteY748" fmla="*/ 450643 h 614713"/>
              <a:gd name="connsiteX749" fmla="*/ 436215 w 736968"/>
              <a:gd name="connsiteY749" fmla="*/ 453017 h 614713"/>
              <a:gd name="connsiteX750" fmla="*/ 433943 w 736968"/>
              <a:gd name="connsiteY750" fmla="*/ 452298 h 614713"/>
              <a:gd name="connsiteX751" fmla="*/ 374030 w 736968"/>
              <a:gd name="connsiteY751" fmla="*/ 462837 h 614713"/>
              <a:gd name="connsiteX752" fmla="*/ 374030 w 736968"/>
              <a:gd name="connsiteY752" fmla="*/ 502101 h 614713"/>
              <a:gd name="connsiteX753" fmla="*/ 538481 w 736968"/>
              <a:gd name="connsiteY753" fmla="*/ 434105 h 614713"/>
              <a:gd name="connsiteX754" fmla="*/ 483477 w 736968"/>
              <a:gd name="connsiteY754" fmla="*/ 150112 h 614713"/>
              <a:gd name="connsiteX755" fmla="*/ 483159 w 736968"/>
              <a:gd name="connsiteY755" fmla="*/ 150566 h 614713"/>
              <a:gd name="connsiteX756" fmla="*/ 500590 w 736968"/>
              <a:gd name="connsiteY756" fmla="*/ 173205 h 614713"/>
              <a:gd name="connsiteX757" fmla="*/ 502491 w 736968"/>
              <a:gd name="connsiteY757" fmla="*/ 172717 h 614713"/>
              <a:gd name="connsiteX758" fmla="*/ 505158 w 736968"/>
              <a:gd name="connsiteY758" fmla="*/ 176427 h 614713"/>
              <a:gd name="connsiteX759" fmla="*/ 505124 w 736968"/>
              <a:gd name="connsiteY759" fmla="*/ 180840 h 614713"/>
              <a:gd name="connsiteX760" fmla="*/ 508780 w 736968"/>
              <a:gd name="connsiteY760" fmla="*/ 187789 h 614713"/>
              <a:gd name="connsiteX761" fmla="*/ 511549 w 736968"/>
              <a:gd name="connsiteY761" fmla="*/ 190172 h 614713"/>
              <a:gd name="connsiteX762" fmla="*/ 513779 w 736968"/>
              <a:gd name="connsiteY762" fmla="*/ 199041 h 614713"/>
              <a:gd name="connsiteX763" fmla="*/ 518944 w 736968"/>
              <a:gd name="connsiteY763" fmla="*/ 214225 h 614713"/>
              <a:gd name="connsiteX764" fmla="*/ 523487 w 736968"/>
              <a:gd name="connsiteY764" fmla="*/ 216324 h 614713"/>
              <a:gd name="connsiteX765" fmla="*/ 521552 w 736968"/>
              <a:gd name="connsiteY765" fmla="*/ 224928 h 614713"/>
              <a:gd name="connsiteX766" fmla="*/ 524714 w 736968"/>
              <a:gd name="connsiteY766" fmla="*/ 251080 h 614713"/>
              <a:gd name="connsiteX767" fmla="*/ 564026 w 736968"/>
              <a:gd name="connsiteY767" fmla="*/ 251080 h 614713"/>
              <a:gd name="connsiteX768" fmla="*/ 547393 w 736968"/>
              <a:gd name="connsiteY768" fmla="*/ 177396 h 614713"/>
              <a:gd name="connsiteX769" fmla="*/ 544246 w 736968"/>
              <a:gd name="connsiteY769" fmla="*/ 179744 h 614713"/>
              <a:gd name="connsiteX770" fmla="*/ 537273 w 736968"/>
              <a:gd name="connsiteY770" fmla="*/ 176924 h 614713"/>
              <a:gd name="connsiteX771" fmla="*/ 522736 w 736968"/>
              <a:gd name="connsiteY771" fmla="*/ 160866 h 614713"/>
              <a:gd name="connsiteX772" fmla="*/ 514570 w 736968"/>
              <a:gd name="connsiteY772" fmla="*/ 155973 h 614713"/>
              <a:gd name="connsiteX773" fmla="*/ 507185 w 736968"/>
              <a:gd name="connsiteY773" fmla="*/ 150386 h 614713"/>
              <a:gd name="connsiteX774" fmla="*/ 502045 w 736968"/>
              <a:gd name="connsiteY774" fmla="*/ 145176 h 614713"/>
              <a:gd name="connsiteX775" fmla="*/ 492797 w 736968"/>
              <a:gd name="connsiteY775" fmla="*/ 140180 h 614713"/>
              <a:gd name="connsiteX776" fmla="*/ 483391 w 736968"/>
              <a:gd name="connsiteY776" fmla="*/ 149581 h 614713"/>
              <a:gd name="connsiteX777" fmla="*/ 483477 w 736968"/>
              <a:gd name="connsiteY777" fmla="*/ 150112 h 614713"/>
              <a:gd name="connsiteX778" fmla="*/ 508426 w 736968"/>
              <a:gd name="connsiteY778" fmla="*/ 388570 h 614713"/>
              <a:gd name="connsiteX779" fmla="*/ 510579 w 736968"/>
              <a:gd name="connsiteY779" fmla="*/ 390720 h 614713"/>
              <a:gd name="connsiteX780" fmla="*/ 564026 w 736968"/>
              <a:gd name="connsiteY780" fmla="*/ 262048 h 614713"/>
              <a:gd name="connsiteX781" fmla="*/ 524714 w 736968"/>
              <a:gd name="connsiteY781" fmla="*/ 262048 h 614713"/>
              <a:gd name="connsiteX782" fmla="*/ 482799 w 736968"/>
              <a:gd name="connsiteY782" fmla="*/ 362966 h 614713"/>
              <a:gd name="connsiteX783" fmla="*/ 496987 w 736968"/>
              <a:gd name="connsiteY783" fmla="*/ 377138 h 614713"/>
              <a:gd name="connsiteX784" fmla="*/ 497278 w 736968"/>
              <a:gd name="connsiteY784" fmla="*/ 376547 h 614713"/>
              <a:gd name="connsiteX785" fmla="*/ 498141 w 736968"/>
              <a:gd name="connsiteY785" fmla="*/ 368535 h 614713"/>
              <a:gd name="connsiteX786" fmla="*/ 504062 w 736968"/>
              <a:gd name="connsiteY786" fmla="*/ 369863 h 614713"/>
              <a:gd name="connsiteX787" fmla="*/ 507340 w 736968"/>
              <a:gd name="connsiteY787" fmla="*/ 378613 h 614713"/>
              <a:gd name="connsiteX788" fmla="*/ 508426 w 736968"/>
              <a:gd name="connsiteY788" fmla="*/ 388570 h 614713"/>
              <a:gd name="connsiteX789" fmla="*/ 478578 w 736968"/>
              <a:gd name="connsiteY789" fmla="*/ 413077 h 614713"/>
              <a:gd name="connsiteX790" fmla="*/ 473193 w 736968"/>
              <a:gd name="connsiteY790" fmla="*/ 421535 h 614713"/>
              <a:gd name="connsiteX791" fmla="*/ 502825 w 736968"/>
              <a:gd name="connsiteY791" fmla="*/ 398475 h 614713"/>
              <a:gd name="connsiteX792" fmla="*/ 475036 w 736968"/>
              <a:gd name="connsiteY792" fmla="*/ 370720 h 614713"/>
              <a:gd name="connsiteX793" fmla="*/ 469067 w 736968"/>
              <a:gd name="connsiteY793" fmla="*/ 375982 h 614713"/>
              <a:gd name="connsiteX794" fmla="*/ 472935 w 736968"/>
              <a:gd name="connsiteY794" fmla="*/ 382863 h 614713"/>
              <a:gd name="connsiteX795" fmla="*/ 482713 w 736968"/>
              <a:gd name="connsiteY795" fmla="*/ 392606 h 614713"/>
              <a:gd name="connsiteX796" fmla="*/ 474942 w 736968"/>
              <a:gd name="connsiteY796" fmla="*/ 405587 h 614713"/>
              <a:gd name="connsiteX797" fmla="*/ 478578 w 736968"/>
              <a:gd name="connsiteY797" fmla="*/ 413077 h 614713"/>
              <a:gd name="connsiteX798" fmla="*/ 485063 w 736968"/>
              <a:gd name="connsiteY798" fmla="*/ 250583 h 614713"/>
              <a:gd name="connsiteX799" fmla="*/ 484780 w 736968"/>
              <a:gd name="connsiteY799" fmla="*/ 251080 h 614713"/>
              <a:gd name="connsiteX800" fmla="*/ 513726 w 736968"/>
              <a:gd name="connsiteY800" fmla="*/ 251080 h 614713"/>
              <a:gd name="connsiteX801" fmla="*/ 512727 w 736968"/>
              <a:gd name="connsiteY801" fmla="*/ 238689 h 614713"/>
              <a:gd name="connsiteX802" fmla="*/ 512048 w 736968"/>
              <a:gd name="connsiteY802" fmla="*/ 239966 h 614713"/>
              <a:gd name="connsiteX803" fmla="*/ 509716 w 736968"/>
              <a:gd name="connsiteY803" fmla="*/ 239795 h 614713"/>
              <a:gd name="connsiteX804" fmla="*/ 511801 w 736968"/>
              <a:gd name="connsiteY804" fmla="*/ 232417 h 614713"/>
              <a:gd name="connsiteX805" fmla="*/ 511069 w 736968"/>
              <a:gd name="connsiteY805" fmla="*/ 228441 h 614713"/>
              <a:gd name="connsiteX806" fmla="*/ 506986 w 736968"/>
              <a:gd name="connsiteY806" fmla="*/ 231526 h 614713"/>
              <a:gd name="connsiteX807" fmla="*/ 504028 w 736968"/>
              <a:gd name="connsiteY807" fmla="*/ 236333 h 614713"/>
              <a:gd name="connsiteX808" fmla="*/ 497671 w 736968"/>
              <a:gd name="connsiteY808" fmla="*/ 237267 h 614713"/>
              <a:gd name="connsiteX809" fmla="*/ 491735 w 736968"/>
              <a:gd name="connsiteY809" fmla="*/ 244559 h 614713"/>
              <a:gd name="connsiteX810" fmla="*/ 485063 w 736968"/>
              <a:gd name="connsiteY810" fmla="*/ 250583 h 614713"/>
              <a:gd name="connsiteX811" fmla="*/ 475036 w 736968"/>
              <a:gd name="connsiteY811" fmla="*/ 157926 h 614713"/>
              <a:gd name="connsiteX812" fmla="*/ 447246 w 736968"/>
              <a:gd name="connsiteY812" fmla="*/ 185690 h 614713"/>
              <a:gd name="connsiteX813" fmla="*/ 459914 w 736968"/>
              <a:gd name="connsiteY813" fmla="*/ 202948 h 614713"/>
              <a:gd name="connsiteX814" fmla="*/ 470516 w 736968"/>
              <a:gd name="connsiteY814" fmla="*/ 208458 h 614713"/>
              <a:gd name="connsiteX815" fmla="*/ 477515 w 736968"/>
              <a:gd name="connsiteY815" fmla="*/ 218672 h 614713"/>
              <a:gd name="connsiteX816" fmla="*/ 479531 w 736968"/>
              <a:gd name="connsiteY816" fmla="*/ 222836 h 614713"/>
              <a:gd name="connsiteX817" fmla="*/ 484154 w 736968"/>
              <a:gd name="connsiteY817" fmla="*/ 222803 h 614713"/>
              <a:gd name="connsiteX818" fmla="*/ 489214 w 736968"/>
              <a:gd name="connsiteY818" fmla="*/ 214430 h 614713"/>
              <a:gd name="connsiteX819" fmla="*/ 499353 w 736968"/>
              <a:gd name="connsiteY819" fmla="*/ 221054 h 614713"/>
              <a:gd name="connsiteX820" fmla="*/ 497079 w 736968"/>
              <a:gd name="connsiteY820" fmla="*/ 225416 h 614713"/>
              <a:gd name="connsiteX821" fmla="*/ 496808 w 736968"/>
              <a:gd name="connsiteY821" fmla="*/ 234293 h 614713"/>
              <a:gd name="connsiteX822" fmla="*/ 504843 w 736968"/>
              <a:gd name="connsiteY822" fmla="*/ 230523 h 614713"/>
              <a:gd name="connsiteX823" fmla="*/ 506899 w 736968"/>
              <a:gd name="connsiteY823" fmla="*/ 224687 h 614713"/>
              <a:gd name="connsiteX824" fmla="*/ 509784 w 736968"/>
              <a:gd name="connsiteY824" fmla="*/ 222579 h 614713"/>
              <a:gd name="connsiteX825" fmla="*/ 502336 w 736968"/>
              <a:gd name="connsiteY825" fmla="*/ 199992 h 614713"/>
              <a:gd name="connsiteX826" fmla="*/ 499669 w 736968"/>
              <a:gd name="connsiteY826" fmla="*/ 198329 h 614713"/>
              <a:gd name="connsiteX827" fmla="*/ 496541 w 736968"/>
              <a:gd name="connsiteY827" fmla="*/ 195399 h 614713"/>
              <a:gd name="connsiteX828" fmla="*/ 492550 w 736968"/>
              <a:gd name="connsiteY828" fmla="*/ 189057 h 614713"/>
              <a:gd name="connsiteX829" fmla="*/ 496619 w 736968"/>
              <a:gd name="connsiteY829" fmla="*/ 189649 h 614713"/>
              <a:gd name="connsiteX830" fmla="*/ 497123 w 736968"/>
              <a:gd name="connsiteY830" fmla="*/ 189024 h 614713"/>
              <a:gd name="connsiteX831" fmla="*/ 475036 w 736968"/>
              <a:gd name="connsiteY831" fmla="*/ 157926 h 614713"/>
              <a:gd name="connsiteX832" fmla="*/ 441319 w 736968"/>
              <a:gd name="connsiteY832" fmla="*/ 195622 h 614713"/>
              <a:gd name="connsiteX833" fmla="*/ 437949 w 736968"/>
              <a:gd name="connsiteY833" fmla="*/ 194979 h 614713"/>
              <a:gd name="connsiteX834" fmla="*/ 428762 w 736968"/>
              <a:gd name="connsiteY834" fmla="*/ 204148 h 614713"/>
              <a:gd name="connsiteX835" fmla="*/ 434663 w 736968"/>
              <a:gd name="connsiteY835" fmla="*/ 204945 h 614713"/>
              <a:gd name="connsiteX836" fmla="*/ 439654 w 736968"/>
              <a:gd name="connsiteY836" fmla="*/ 198844 h 614713"/>
              <a:gd name="connsiteX837" fmla="*/ 441293 w 736968"/>
              <a:gd name="connsiteY837" fmla="*/ 203214 h 614713"/>
              <a:gd name="connsiteX838" fmla="*/ 438857 w 736968"/>
              <a:gd name="connsiteY838" fmla="*/ 207181 h 614713"/>
              <a:gd name="connsiteX839" fmla="*/ 441079 w 736968"/>
              <a:gd name="connsiteY839" fmla="*/ 211689 h 614713"/>
              <a:gd name="connsiteX840" fmla="*/ 442914 w 736968"/>
              <a:gd name="connsiteY840" fmla="*/ 215510 h 614713"/>
              <a:gd name="connsiteX841" fmla="*/ 443789 w 736968"/>
              <a:gd name="connsiteY841" fmla="*/ 209863 h 614713"/>
              <a:gd name="connsiteX842" fmla="*/ 448678 w 736968"/>
              <a:gd name="connsiteY842" fmla="*/ 210352 h 614713"/>
              <a:gd name="connsiteX843" fmla="*/ 450231 w 736968"/>
              <a:gd name="connsiteY843" fmla="*/ 208158 h 614713"/>
              <a:gd name="connsiteX844" fmla="*/ 441319 w 736968"/>
              <a:gd name="connsiteY844" fmla="*/ 195622 h 614713"/>
              <a:gd name="connsiteX845" fmla="*/ 426995 w 736968"/>
              <a:gd name="connsiteY845" fmla="*/ 341397 h 614713"/>
              <a:gd name="connsiteX846" fmla="*/ 424524 w 736968"/>
              <a:gd name="connsiteY846" fmla="*/ 342442 h 614713"/>
              <a:gd name="connsiteX847" fmla="*/ 442503 w 736968"/>
              <a:gd name="connsiteY847" fmla="*/ 351020 h 614713"/>
              <a:gd name="connsiteX848" fmla="*/ 453319 w 736968"/>
              <a:gd name="connsiteY848" fmla="*/ 351380 h 614713"/>
              <a:gd name="connsiteX849" fmla="*/ 460112 w 736968"/>
              <a:gd name="connsiteY849" fmla="*/ 352331 h 614713"/>
              <a:gd name="connsiteX850" fmla="*/ 465884 w 736968"/>
              <a:gd name="connsiteY850" fmla="*/ 346590 h 614713"/>
              <a:gd name="connsiteX851" fmla="*/ 470164 w 736968"/>
              <a:gd name="connsiteY851" fmla="*/ 339272 h 614713"/>
              <a:gd name="connsiteX852" fmla="*/ 474925 w 736968"/>
              <a:gd name="connsiteY852" fmla="*/ 352323 h 614713"/>
              <a:gd name="connsiteX853" fmla="*/ 474616 w 736968"/>
              <a:gd name="connsiteY853" fmla="*/ 354791 h 614713"/>
              <a:gd name="connsiteX854" fmla="*/ 475036 w 736968"/>
              <a:gd name="connsiteY854" fmla="*/ 355211 h 614713"/>
              <a:gd name="connsiteX855" fmla="*/ 513726 w 736968"/>
              <a:gd name="connsiteY855" fmla="*/ 262048 h 614713"/>
              <a:gd name="connsiteX856" fmla="*/ 483845 w 736968"/>
              <a:gd name="connsiteY856" fmla="*/ 262048 h 614713"/>
              <a:gd name="connsiteX857" fmla="*/ 488535 w 736968"/>
              <a:gd name="connsiteY857" fmla="*/ 269811 h 614713"/>
              <a:gd name="connsiteX858" fmla="*/ 493476 w 736968"/>
              <a:gd name="connsiteY858" fmla="*/ 278081 h 614713"/>
              <a:gd name="connsiteX859" fmla="*/ 501899 w 736968"/>
              <a:gd name="connsiteY859" fmla="*/ 284696 h 614713"/>
              <a:gd name="connsiteX860" fmla="*/ 481246 w 736968"/>
              <a:gd name="connsiteY860" fmla="*/ 291320 h 614713"/>
              <a:gd name="connsiteX861" fmla="*/ 477713 w 736968"/>
              <a:gd name="connsiteY861" fmla="*/ 293736 h 614713"/>
              <a:gd name="connsiteX862" fmla="*/ 468474 w 736968"/>
              <a:gd name="connsiteY862" fmla="*/ 299555 h 614713"/>
              <a:gd name="connsiteX863" fmla="*/ 463346 w 736968"/>
              <a:gd name="connsiteY863" fmla="*/ 309537 h 614713"/>
              <a:gd name="connsiteX864" fmla="*/ 453507 w 736968"/>
              <a:gd name="connsiteY864" fmla="*/ 319135 h 614713"/>
              <a:gd name="connsiteX865" fmla="*/ 444527 w 736968"/>
              <a:gd name="connsiteY865" fmla="*/ 324439 h 614713"/>
              <a:gd name="connsiteX866" fmla="*/ 452666 w 736968"/>
              <a:gd name="connsiteY866" fmla="*/ 324971 h 614713"/>
              <a:gd name="connsiteX867" fmla="*/ 454185 w 736968"/>
              <a:gd name="connsiteY867" fmla="*/ 324516 h 614713"/>
              <a:gd name="connsiteX868" fmla="*/ 457839 w 736968"/>
              <a:gd name="connsiteY868" fmla="*/ 321663 h 614713"/>
              <a:gd name="connsiteX869" fmla="*/ 459031 w 736968"/>
              <a:gd name="connsiteY869" fmla="*/ 316907 h 614713"/>
              <a:gd name="connsiteX870" fmla="*/ 465807 w 736968"/>
              <a:gd name="connsiteY870" fmla="*/ 314062 h 614713"/>
              <a:gd name="connsiteX871" fmla="*/ 467814 w 736968"/>
              <a:gd name="connsiteY871" fmla="*/ 327858 h 614713"/>
              <a:gd name="connsiteX872" fmla="*/ 459511 w 736968"/>
              <a:gd name="connsiteY872" fmla="*/ 348278 h 614713"/>
              <a:gd name="connsiteX873" fmla="*/ 452521 w 736968"/>
              <a:gd name="connsiteY873" fmla="*/ 347644 h 614713"/>
              <a:gd name="connsiteX874" fmla="*/ 439818 w 736968"/>
              <a:gd name="connsiteY874" fmla="*/ 344662 h 614713"/>
              <a:gd name="connsiteX875" fmla="*/ 426995 w 736968"/>
              <a:gd name="connsiteY875" fmla="*/ 341397 h 614713"/>
              <a:gd name="connsiteX876" fmla="*/ 614306 w 736968"/>
              <a:gd name="connsiteY876" fmla="*/ 262048 h 614713"/>
              <a:gd name="connsiteX877" fmla="*/ 575014 w 736968"/>
              <a:gd name="connsiteY877" fmla="*/ 262048 h 614713"/>
              <a:gd name="connsiteX878" fmla="*/ 518342 w 736968"/>
              <a:gd name="connsiteY878" fmla="*/ 398475 h 614713"/>
              <a:gd name="connsiteX879" fmla="*/ 546244 w 736968"/>
              <a:gd name="connsiteY879" fmla="*/ 426350 h 614713"/>
              <a:gd name="connsiteX880" fmla="*/ 614306 w 736968"/>
              <a:gd name="connsiteY880" fmla="*/ 262048 h 614713"/>
              <a:gd name="connsiteX881" fmla="*/ 546244 w 736968"/>
              <a:gd name="connsiteY881" fmla="*/ 86787 h 614713"/>
              <a:gd name="connsiteX882" fmla="*/ 517135 w 736968"/>
              <a:gd name="connsiteY882" fmla="*/ 115870 h 614713"/>
              <a:gd name="connsiteX883" fmla="*/ 531876 w 736968"/>
              <a:gd name="connsiteY883" fmla="*/ 133556 h 614713"/>
              <a:gd name="connsiteX884" fmla="*/ 540440 w 736968"/>
              <a:gd name="connsiteY884" fmla="*/ 142022 h 614713"/>
              <a:gd name="connsiteX885" fmla="*/ 555724 w 736968"/>
              <a:gd name="connsiteY885" fmla="*/ 167112 h 614713"/>
              <a:gd name="connsiteX886" fmla="*/ 555021 w 736968"/>
              <a:gd name="connsiteY886" fmla="*/ 167721 h 614713"/>
              <a:gd name="connsiteX887" fmla="*/ 575004 w 736968"/>
              <a:gd name="connsiteY887" fmla="*/ 251080 h 614713"/>
              <a:gd name="connsiteX888" fmla="*/ 614306 w 736968"/>
              <a:gd name="connsiteY888" fmla="*/ 251080 h 614713"/>
              <a:gd name="connsiteX889" fmla="*/ 546244 w 736968"/>
              <a:gd name="connsiteY889" fmla="*/ 86787 h 614713"/>
              <a:gd name="connsiteX890" fmla="*/ 374030 w 736968"/>
              <a:gd name="connsiteY890" fmla="*/ 50292 h 614713"/>
              <a:gd name="connsiteX891" fmla="*/ 466605 w 736968"/>
              <a:gd name="connsiteY891" fmla="*/ 74824 h 614713"/>
              <a:gd name="connsiteX892" fmla="*/ 473578 w 736968"/>
              <a:gd name="connsiteY892" fmla="*/ 73274 h 614713"/>
              <a:gd name="connsiteX893" fmla="*/ 487274 w 736968"/>
              <a:gd name="connsiteY893" fmla="*/ 77275 h 614713"/>
              <a:gd name="connsiteX894" fmla="*/ 495983 w 736968"/>
              <a:gd name="connsiteY894" fmla="*/ 83479 h 614713"/>
              <a:gd name="connsiteX895" fmla="*/ 506060 w 736968"/>
              <a:gd name="connsiteY895" fmla="*/ 96401 h 614713"/>
              <a:gd name="connsiteX896" fmla="*/ 509027 w 736968"/>
              <a:gd name="connsiteY896" fmla="*/ 103788 h 614713"/>
              <a:gd name="connsiteX897" fmla="*/ 511166 w 736968"/>
              <a:gd name="connsiteY897" fmla="*/ 106324 h 614713"/>
              <a:gd name="connsiteX898" fmla="*/ 538490 w 736968"/>
              <a:gd name="connsiteY898" fmla="*/ 79032 h 614713"/>
              <a:gd name="connsiteX899" fmla="*/ 374030 w 736968"/>
              <a:gd name="connsiteY899" fmla="*/ 11037 h 614713"/>
              <a:gd name="connsiteX900" fmla="*/ 374030 w 736968"/>
              <a:gd name="connsiteY900" fmla="*/ 50292 h 614713"/>
              <a:gd name="connsiteX901" fmla="*/ 374030 w 736968"/>
              <a:gd name="connsiteY901" fmla="*/ 100540 h 614713"/>
              <a:gd name="connsiteX902" fmla="*/ 462994 w 736968"/>
              <a:gd name="connsiteY902" fmla="*/ 132306 h 614713"/>
              <a:gd name="connsiteX903" fmla="*/ 456011 w 736968"/>
              <a:gd name="connsiteY903" fmla="*/ 123325 h 614713"/>
              <a:gd name="connsiteX904" fmla="*/ 445488 w 736968"/>
              <a:gd name="connsiteY904" fmla="*/ 116144 h 614713"/>
              <a:gd name="connsiteX905" fmla="*/ 455823 w 736968"/>
              <a:gd name="connsiteY905" fmla="*/ 119948 h 614713"/>
              <a:gd name="connsiteX906" fmla="*/ 452221 w 736968"/>
              <a:gd name="connsiteY906" fmla="*/ 110960 h 614713"/>
              <a:gd name="connsiteX907" fmla="*/ 462916 w 736968"/>
              <a:gd name="connsiteY907" fmla="*/ 122974 h 614713"/>
              <a:gd name="connsiteX908" fmla="*/ 470868 w 736968"/>
              <a:gd name="connsiteY908" fmla="*/ 125990 h 614713"/>
              <a:gd name="connsiteX909" fmla="*/ 475697 w 736968"/>
              <a:gd name="connsiteY909" fmla="*/ 132425 h 614713"/>
              <a:gd name="connsiteX910" fmla="*/ 477927 w 736968"/>
              <a:gd name="connsiteY910" fmla="*/ 135022 h 614713"/>
              <a:gd name="connsiteX911" fmla="*/ 475148 w 736968"/>
              <a:gd name="connsiteY911" fmla="*/ 134148 h 614713"/>
              <a:gd name="connsiteX912" fmla="*/ 477026 w 736968"/>
              <a:gd name="connsiteY912" fmla="*/ 140437 h 614713"/>
              <a:gd name="connsiteX913" fmla="*/ 490082 w 736968"/>
              <a:gd name="connsiteY913" fmla="*/ 127387 h 614713"/>
              <a:gd name="connsiteX914" fmla="*/ 481838 w 736968"/>
              <a:gd name="connsiteY914" fmla="*/ 117841 h 614713"/>
              <a:gd name="connsiteX915" fmla="*/ 475637 w 736968"/>
              <a:gd name="connsiteY915" fmla="*/ 120977 h 614713"/>
              <a:gd name="connsiteX916" fmla="*/ 471177 w 736968"/>
              <a:gd name="connsiteY916" fmla="*/ 121997 h 614713"/>
              <a:gd name="connsiteX917" fmla="*/ 471417 w 736968"/>
              <a:gd name="connsiteY917" fmla="*/ 116778 h 614713"/>
              <a:gd name="connsiteX918" fmla="*/ 469658 w 736968"/>
              <a:gd name="connsiteY918" fmla="*/ 112648 h 614713"/>
              <a:gd name="connsiteX919" fmla="*/ 468037 w 736968"/>
              <a:gd name="connsiteY919" fmla="*/ 103170 h 614713"/>
              <a:gd name="connsiteX920" fmla="*/ 462445 w 736968"/>
              <a:gd name="connsiteY920" fmla="*/ 94071 h 614713"/>
              <a:gd name="connsiteX921" fmla="*/ 456783 w 736968"/>
              <a:gd name="connsiteY921" fmla="*/ 82074 h 614713"/>
              <a:gd name="connsiteX922" fmla="*/ 374030 w 736968"/>
              <a:gd name="connsiteY922" fmla="*/ 61260 h 614713"/>
              <a:gd name="connsiteX923" fmla="*/ 374030 w 736968"/>
              <a:gd name="connsiteY923" fmla="*/ 100540 h 614713"/>
              <a:gd name="connsiteX924" fmla="*/ 374030 w 736968"/>
              <a:gd name="connsiteY924" fmla="*/ 150797 h 614713"/>
              <a:gd name="connsiteX925" fmla="*/ 439483 w 736968"/>
              <a:gd name="connsiteY925" fmla="*/ 177935 h 614713"/>
              <a:gd name="connsiteX926" fmla="*/ 467283 w 736968"/>
              <a:gd name="connsiteY926" fmla="*/ 150172 h 614713"/>
              <a:gd name="connsiteX927" fmla="*/ 374030 w 736968"/>
              <a:gd name="connsiteY927" fmla="*/ 111517 h 614713"/>
              <a:gd name="connsiteX928" fmla="*/ 374030 w 736968"/>
              <a:gd name="connsiteY928" fmla="*/ 150797 h 614713"/>
              <a:gd name="connsiteX929" fmla="*/ 374030 w 736968"/>
              <a:gd name="connsiteY929" fmla="*/ 201140 h 614713"/>
              <a:gd name="connsiteX930" fmla="*/ 385034 w 736968"/>
              <a:gd name="connsiteY930" fmla="*/ 203368 h 614713"/>
              <a:gd name="connsiteX931" fmla="*/ 390232 w 736968"/>
              <a:gd name="connsiteY931" fmla="*/ 198638 h 614713"/>
              <a:gd name="connsiteX932" fmla="*/ 393826 w 736968"/>
              <a:gd name="connsiteY932" fmla="*/ 199546 h 614713"/>
              <a:gd name="connsiteX933" fmla="*/ 390773 w 736968"/>
              <a:gd name="connsiteY933" fmla="*/ 205476 h 614713"/>
              <a:gd name="connsiteX934" fmla="*/ 401692 w 736968"/>
              <a:gd name="connsiteY934" fmla="*/ 211766 h 614713"/>
              <a:gd name="connsiteX935" fmla="*/ 403888 w 736968"/>
              <a:gd name="connsiteY935" fmla="*/ 213496 h 614713"/>
              <a:gd name="connsiteX936" fmla="*/ 407662 w 736968"/>
              <a:gd name="connsiteY936" fmla="*/ 209726 h 614713"/>
              <a:gd name="connsiteX937" fmla="*/ 407593 w 736968"/>
              <a:gd name="connsiteY937" fmla="*/ 209306 h 614713"/>
              <a:gd name="connsiteX938" fmla="*/ 414352 w 736968"/>
              <a:gd name="connsiteY938" fmla="*/ 203042 h 614713"/>
              <a:gd name="connsiteX939" fmla="*/ 426608 w 736968"/>
              <a:gd name="connsiteY939" fmla="*/ 190798 h 614713"/>
              <a:gd name="connsiteX940" fmla="*/ 425682 w 736968"/>
              <a:gd name="connsiteY940" fmla="*/ 190643 h 614713"/>
              <a:gd name="connsiteX941" fmla="*/ 420090 w 736968"/>
              <a:gd name="connsiteY941" fmla="*/ 192905 h 614713"/>
              <a:gd name="connsiteX942" fmla="*/ 428728 w 736968"/>
              <a:gd name="connsiteY942" fmla="*/ 186719 h 614713"/>
              <a:gd name="connsiteX943" fmla="*/ 430142 w 736968"/>
              <a:gd name="connsiteY943" fmla="*/ 187267 h 614713"/>
              <a:gd name="connsiteX944" fmla="*/ 431703 w 736968"/>
              <a:gd name="connsiteY944" fmla="*/ 185707 h 614713"/>
              <a:gd name="connsiteX945" fmla="*/ 374030 w 736968"/>
              <a:gd name="connsiteY945" fmla="*/ 161783 h 614713"/>
              <a:gd name="connsiteX946" fmla="*/ 374030 w 736968"/>
              <a:gd name="connsiteY946" fmla="*/ 201140 h 614713"/>
              <a:gd name="connsiteX947" fmla="*/ 368541 w 736968"/>
              <a:gd name="connsiteY947" fmla="*/ 211834 h 614713"/>
              <a:gd name="connsiteX948" fmla="*/ 355177 w 736968"/>
              <a:gd name="connsiteY948" fmla="*/ 213856 h 614713"/>
              <a:gd name="connsiteX949" fmla="*/ 354508 w 736968"/>
              <a:gd name="connsiteY949" fmla="*/ 215450 h 614713"/>
              <a:gd name="connsiteX950" fmla="*/ 359320 w 736968"/>
              <a:gd name="connsiteY950" fmla="*/ 216762 h 614713"/>
              <a:gd name="connsiteX951" fmla="*/ 356035 w 736968"/>
              <a:gd name="connsiteY951" fmla="*/ 218972 h 614713"/>
              <a:gd name="connsiteX952" fmla="*/ 359148 w 736968"/>
              <a:gd name="connsiteY952" fmla="*/ 221526 h 614713"/>
              <a:gd name="connsiteX953" fmla="*/ 356155 w 736968"/>
              <a:gd name="connsiteY953" fmla="*/ 227250 h 614713"/>
              <a:gd name="connsiteX954" fmla="*/ 344069 w 736968"/>
              <a:gd name="connsiteY954" fmla="*/ 231808 h 614713"/>
              <a:gd name="connsiteX955" fmla="*/ 340981 w 736968"/>
              <a:gd name="connsiteY955" fmla="*/ 237010 h 614713"/>
              <a:gd name="connsiteX956" fmla="*/ 331804 w 736968"/>
              <a:gd name="connsiteY956" fmla="*/ 244345 h 614713"/>
              <a:gd name="connsiteX957" fmla="*/ 336452 w 736968"/>
              <a:gd name="connsiteY957" fmla="*/ 242511 h 614713"/>
              <a:gd name="connsiteX958" fmla="*/ 342732 w 736968"/>
              <a:gd name="connsiteY958" fmla="*/ 239418 h 614713"/>
              <a:gd name="connsiteX959" fmla="*/ 343778 w 736968"/>
              <a:gd name="connsiteY959" fmla="*/ 244413 h 614713"/>
              <a:gd name="connsiteX960" fmla="*/ 336144 w 736968"/>
              <a:gd name="connsiteY960" fmla="*/ 249640 h 614713"/>
              <a:gd name="connsiteX961" fmla="*/ 332224 w 736968"/>
              <a:gd name="connsiteY961" fmla="*/ 249384 h 614713"/>
              <a:gd name="connsiteX962" fmla="*/ 339258 w 736968"/>
              <a:gd name="connsiteY962" fmla="*/ 252546 h 614713"/>
              <a:gd name="connsiteX963" fmla="*/ 334445 w 736968"/>
              <a:gd name="connsiteY963" fmla="*/ 256213 h 614713"/>
              <a:gd name="connsiteX964" fmla="*/ 335552 w 736968"/>
              <a:gd name="connsiteY964" fmla="*/ 258090 h 614713"/>
              <a:gd name="connsiteX965" fmla="*/ 340612 w 736968"/>
              <a:gd name="connsiteY965" fmla="*/ 258493 h 614713"/>
              <a:gd name="connsiteX966" fmla="*/ 331907 w 736968"/>
              <a:gd name="connsiteY966" fmla="*/ 275116 h 614713"/>
              <a:gd name="connsiteX967" fmla="*/ 328210 w 736968"/>
              <a:gd name="connsiteY967" fmla="*/ 275956 h 614713"/>
              <a:gd name="connsiteX968" fmla="*/ 333991 w 736968"/>
              <a:gd name="connsiteY968" fmla="*/ 284936 h 614713"/>
              <a:gd name="connsiteX969" fmla="*/ 339000 w 736968"/>
              <a:gd name="connsiteY969" fmla="*/ 278767 h 614713"/>
              <a:gd name="connsiteX970" fmla="*/ 340518 w 736968"/>
              <a:gd name="connsiteY970" fmla="*/ 276547 h 614713"/>
              <a:gd name="connsiteX971" fmla="*/ 343049 w 736968"/>
              <a:gd name="connsiteY971" fmla="*/ 274911 h 614713"/>
              <a:gd name="connsiteX972" fmla="*/ 347989 w 736968"/>
              <a:gd name="connsiteY972" fmla="*/ 268313 h 614713"/>
              <a:gd name="connsiteX973" fmla="*/ 347311 w 736968"/>
              <a:gd name="connsiteY973" fmla="*/ 264542 h 614713"/>
              <a:gd name="connsiteX974" fmla="*/ 349568 w 736968"/>
              <a:gd name="connsiteY974" fmla="*/ 262700 h 614713"/>
              <a:gd name="connsiteX975" fmla="*/ 353110 w 736968"/>
              <a:gd name="connsiteY975" fmla="*/ 263557 h 614713"/>
              <a:gd name="connsiteX976" fmla="*/ 359122 w 736968"/>
              <a:gd name="connsiteY976" fmla="*/ 264825 h 614713"/>
              <a:gd name="connsiteX977" fmla="*/ 363523 w 736968"/>
              <a:gd name="connsiteY977" fmla="*/ 266521 h 614713"/>
              <a:gd name="connsiteX978" fmla="*/ 363754 w 736968"/>
              <a:gd name="connsiteY978" fmla="*/ 269761 h 614713"/>
              <a:gd name="connsiteX979" fmla="*/ 365289 w 736968"/>
              <a:gd name="connsiteY979" fmla="*/ 269906 h 614713"/>
              <a:gd name="connsiteX980" fmla="*/ 361344 w 736968"/>
              <a:gd name="connsiteY980" fmla="*/ 275896 h 614713"/>
              <a:gd name="connsiteX981" fmla="*/ 355160 w 736968"/>
              <a:gd name="connsiteY981" fmla="*/ 287790 h 614713"/>
              <a:gd name="connsiteX982" fmla="*/ 348504 w 736968"/>
              <a:gd name="connsiteY982" fmla="*/ 287953 h 614713"/>
              <a:gd name="connsiteX983" fmla="*/ 344635 w 736968"/>
              <a:gd name="connsiteY983" fmla="*/ 289033 h 614713"/>
              <a:gd name="connsiteX984" fmla="*/ 339077 w 736968"/>
              <a:gd name="connsiteY984" fmla="*/ 290189 h 614713"/>
              <a:gd name="connsiteX985" fmla="*/ 368540 w 736968"/>
              <a:gd name="connsiteY985" fmla="*/ 301303 h 614713"/>
              <a:gd name="connsiteX986" fmla="*/ 375660 w 736968"/>
              <a:gd name="connsiteY986" fmla="*/ 300703 h 614713"/>
              <a:gd name="connsiteX987" fmla="*/ 378018 w 736968"/>
              <a:gd name="connsiteY987" fmla="*/ 294217 h 614713"/>
              <a:gd name="connsiteX988" fmla="*/ 378645 w 736968"/>
              <a:gd name="connsiteY988" fmla="*/ 290172 h 614713"/>
              <a:gd name="connsiteX989" fmla="*/ 384331 w 736968"/>
              <a:gd name="connsiteY989" fmla="*/ 284782 h 614713"/>
              <a:gd name="connsiteX990" fmla="*/ 388328 w 736968"/>
              <a:gd name="connsiteY990" fmla="*/ 285382 h 614713"/>
              <a:gd name="connsiteX991" fmla="*/ 394152 w 736968"/>
              <a:gd name="connsiteY991" fmla="*/ 286753 h 614713"/>
              <a:gd name="connsiteX992" fmla="*/ 389838 w 736968"/>
              <a:gd name="connsiteY992" fmla="*/ 289495 h 614713"/>
              <a:gd name="connsiteX993" fmla="*/ 394341 w 736968"/>
              <a:gd name="connsiteY993" fmla="*/ 290386 h 614713"/>
              <a:gd name="connsiteX994" fmla="*/ 395542 w 736968"/>
              <a:gd name="connsiteY994" fmla="*/ 284465 h 614713"/>
              <a:gd name="connsiteX995" fmla="*/ 396254 w 736968"/>
              <a:gd name="connsiteY995" fmla="*/ 282614 h 614713"/>
              <a:gd name="connsiteX996" fmla="*/ 398724 w 736968"/>
              <a:gd name="connsiteY996" fmla="*/ 276128 h 614713"/>
              <a:gd name="connsiteX997" fmla="*/ 393723 w 736968"/>
              <a:gd name="connsiteY997" fmla="*/ 275630 h 614713"/>
              <a:gd name="connsiteX998" fmla="*/ 390310 w 736968"/>
              <a:gd name="connsiteY998" fmla="*/ 270574 h 614713"/>
              <a:gd name="connsiteX999" fmla="*/ 395593 w 736968"/>
              <a:gd name="connsiteY999" fmla="*/ 274182 h 614713"/>
              <a:gd name="connsiteX1000" fmla="*/ 400019 w 736968"/>
              <a:gd name="connsiteY1000" fmla="*/ 270232 h 614713"/>
              <a:gd name="connsiteX1001" fmla="*/ 395585 w 736968"/>
              <a:gd name="connsiteY1001" fmla="*/ 266204 h 614713"/>
              <a:gd name="connsiteX1002" fmla="*/ 398475 w 736968"/>
              <a:gd name="connsiteY1002" fmla="*/ 265073 h 614713"/>
              <a:gd name="connsiteX1003" fmla="*/ 396631 w 736968"/>
              <a:gd name="connsiteY1003" fmla="*/ 260772 h 614713"/>
              <a:gd name="connsiteX1004" fmla="*/ 390686 w 736968"/>
              <a:gd name="connsiteY1004" fmla="*/ 252357 h 614713"/>
              <a:gd name="connsiteX1005" fmla="*/ 386887 w 736968"/>
              <a:gd name="connsiteY1005" fmla="*/ 254807 h 614713"/>
              <a:gd name="connsiteX1006" fmla="*/ 385223 w 736968"/>
              <a:gd name="connsiteY1006" fmla="*/ 253522 h 614713"/>
              <a:gd name="connsiteX1007" fmla="*/ 389495 w 736968"/>
              <a:gd name="connsiteY1007" fmla="*/ 248467 h 614713"/>
              <a:gd name="connsiteX1008" fmla="*/ 393543 w 736968"/>
              <a:gd name="connsiteY1008" fmla="*/ 244482 h 614713"/>
              <a:gd name="connsiteX1009" fmla="*/ 390764 w 736968"/>
              <a:gd name="connsiteY1009" fmla="*/ 238707 h 614713"/>
              <a:gd name="connsiteX1010" fmla="*/ 387531 w 736968"/>
              <a:gd name="connsiteY1010" fmla="*/ 233651 h 614713"/>
              <a:gd name="connsiteX1011" fmla="*/ 383851 w 736968"/>
              <a:gd name="connsiteY1011" fmla="*/ 228801 h 614713"/>
              <a:gd name="connsiteX1012" fmla="*/ 380094 w 736968"/>
              <a:gd name="connsiteY1012" fmla="*/ 226290 h 614713"/>
              <a:gd name="connsiteX1013" fmla="*/ 373498 w 736968"/>
              <a:gd name="connsiteY1013" fmla="*/ 223334 h 614713"/>
              <a:gd name="connsiteX1014" fmla="*/ 365255 w 736968"/>
              <a:gd name="connsiteY1014" fmla="*/ 218509 h 614713"/>
              <a:gd name="connsiteX1015" fmla="*/ 362262 w 736968"/>
              <a:gd name="connsiteY1015" fmla="*/ 215545 h 614713"/>
              <a:gd name="connsiteX1016" fmla="*/ 368540 w 736968"/>
              <a:gd name="connsiteY1016" fmla="*/ 215142 h 614713"/>
              <a:gd name="connsiteX1017" fmla="*/ 369398 w 736968"/>
              <a:gd name="connsiteY1017" fmla="*/ 211868 h 614713"/>
              <a:gd name="connsiteX1018" fmla="*/ 368540 w 736968"/>
              <a:gd name="connsiteY1018" fmla="*/ 211834 h 614713"/>
              <a:gd name="connsiteX1019" fmla="*/ 198590 w 736968"/>
              <a:gd name="connsiteY1019" fmla="*/ 79032 h 614713"/>
              <a:gd name="connsiteX1020" fmla="*/ 226492 w 736968"/>
              <a:gd name="connsiteY1020" fmla="*/ 106907 h 614713"/>
              <a:gd name="connsiteX1021" fmla="*/ 363051 w 736968"/>
              <a:gd name="connsiteY1021" fmla="*/ 50292 h 614713"/>
              <a:gd name="connsiteX1022" fmla="*/ 363051 w 736968"/>
              <a:gd name="connsiteY1022" fmla="*/ 11037 h 614713"/>
              <a:gd name="connsiteX1023" fmla="*/ 198590 w 736968"/>
              <a:gd name="connsiteY1023" fmla="*/ 79032 h 614713"/>
              <a:gd name="connsiteX1024" fmla="*/ 122766 w 736968"/>
              <a:gd name="connsiteY1024" fmla="*/ 251080 h 614713"/>
              <a:gd name="connsiteX1025" fmla="*/ 162068 w 736968"/>
              <a:gd name="connsiteY1025" fmla="*/ 251080 h 614713"/>
              <a:gd name="connsiteX1026" fmla="*/ 218729 w 736968"/>
              <a:gd name="connsiteY1026" fmla="*/ 114662 h 614713"/>
              <a:gd name="connsiteX1027" fmla="*/ 190827 w 736968"/>
              <a:gd name="connsiteY1027" fmla="*/ 86787 h 614713"/>
              <a:gd name="connsiteX1028" fmla="*/ 122766 w 736968"/>
              <a:gd name="connsiteY1028" fmla="*/ 251080 h 614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</a:cxnLst>
            <a:rect l="l" t="t" r="r" b="b"/>
            <a:pathLst>
              <a:path w="736968" h="614713">
                <a:moveTo>
                  <a:pt x="586884" y="559057"/>
                </a:moveTo>
                <a:cubicBezTo>
                  <a:pt x="587228" y="558979"/>
                  <a:pt x="587699" y="559357"/>
                  <a:pt x="587869" y="559556"/>
                </a:cubicBezTo>
                <a:cubicBezTo>
                  <a:pt x="574446" y="573299"/>
                  <a:pt x="557232" y="582717"/>
                  <a:pt x="540711" y="587411"/>
                </a:cubicBezTo>
                <a:cubicBezTo>
                  <a:pt x="528458" y="590894"/>
                  <a:pt x="516112" y="591475"/>
                  <a:pt x="503480" y="590061"/>
                </a:cubicBezTo>
                <a:cubicBezTo>
                  <a:pt x="484042" y="587886"/>
                  <a:pt x="466897" y="580106"/>
                  <a:pt x="450805" y="569540"/>
                </a:cubicBezTo>
                <a:cubicBezTo>
                  <a:pt x="441173" y="563213"/>
                  <a:pt x="431644" y="556736"/>
                  <a:pt x="422114" y="550259"/>
                </a:cubicBezTo>
                <a:cubicBezTo>
                  <a:pt x="411169" y="542813"/>
                  <a:pt x="399093" y="541447"/>
                  <a:pt x="386381" y="543521"/>
                </a:cubicBezTo>
                <a:cubicBezTo>
                  <a:pt x="379494" y="544267"/>
                  <a:pt x="384717" y="547575"/>
                  <a:pt x="385772" y="548099"/>
                </a:cubicBezTo>
                <a:cubicBezTo>
                  <a:pt x="402850" y="556455"/>
                  <a:pt x="418923" y="566464"/>
                  <a:pt x="433943" y="578037"/>
                </a:cubicBezTo>
                <a:cubicBezTo>
                  <a:pt x="444150" y="585522"/>
                  <a:pt x="462359" y="603058"/>
                  <a:pt x="462359" y="603058"/>
                </a:cubicBezTo>
                <a:lnTo>
                  <a:pt x="448738" y="614714"/>
                </a:lnTo>
                <a:cubicBezTo>
                  <a:pt x="448738" y="614714"/>
                  <a:pt x="438342" y="603078"/>
                  <a:pt x="433814" y="598553"/>
                </a:cubicBezTo>
                <a:cubicBezTo>
                  <a:pt x="403930" y="567457"/>
                  <a:pt x="377469" y="553786"/>
                  <a:pt x="371602" y="550414"/>
                </a:cubicBezTo>
                <a:cubicBezTo>
                  <a:pt x="370573" y="549823"/>
                  <a:pt x="369587" y="549256"/>
                  <a:pt x="368540" y="549256"/>
                </a:cubicBezTo>
                <a:cubicBezTo>
                  <a:pt x="367494" y="549256"/>
                  <a:pt x="366508" y="549823"/>
                  <a:pt x="365479" y="550414"/>
                </a:cubicBezTo>
                <a:cubicBezTo>
                  <a:pt x="359612" y="553786"/>
                  <a:pt x="333151" y="567457"/>
                  <a:pt x="303259" y="598553"/>
                </a:cubicBezTo>
                <a:cubicBezTo>
                  <a:pt x="298738" y="603078"/>
                  <a:pt x="288343" y="614714"/>
                  <a:pt x="288343" y="614714"/>
                </a:cubicBezTo>
                <a:lnTo>
                  <a:pt x="274713" y="603058"/>
                </a:lnTo>
                <a:cubicBezTo>
                  <a:pt x="274713" y="603058"/>
                  <a:pt x="292931" y="585522"/>
                  <a:pt x="303139" y="578037"/>
                </a:cubicBezTo>
                <a:cubicBezTo>
                  <a:pt x="318157" y="566464"/>
                  <a:pt x="334231" y="556455"/>
                  <a:pt x="351309" y="548099"/>
                </a:cubicBezTo>
                <a:cubicBezTo>
                  <a:pt x="352364" y="547575"/>
                  <a:pt x="357587" y="544267"/>
                  <a:pt x="350700" y="543521"/>
                </a:cubicBezTo>
                <a:cubicBezTo>
                  <a:pt x="337988" y="541447"/>
                  <a:pt x="325911" y="542813"/>
                  <a:pt x="314967" y="550259"/>
                </a:cubicBezTo>
                <a:cubicBezTo>
                  <a:pt x="305437" y="556736"/>
                  <a:pt x="295900" y="563213"/>
                  <a:pt x="286267" y="569540"/>
                </a:cubicBezTo>
                <a:cubicBezTo>
                  <a:pt x="270184" y="580106"/>
                  <a:pt x="253039" y="587886"/>
                  <a:pt x="233594" y="590061"/>
                </a:cubicBezTo>
                <a:cubicBezTo>
                  <a:pt x="220968" y="591475"/>
                  <a:pt x="208625" y="590894"/>
                  <a:pt x="196368" y="587411"/>
                </a:cubicBezTo>
                <a:cubicBezTo>
                  <a:pt x="179848" y="582717"/>
                  <a:pt x="162591" y="573241"/>
                  <a:pt x="149168" y="559498"/>
                </a:cubicBezTo>
                <a:cubicBezTo>
                  <a:pt x="149339" y="559299"/>
                  <a:pt x="149854" y="558979"/>
                  <a:pt x="150197" y="559057"/>
                </a:cubicBezTo>
                <a:cubicBezTo>
                  <a:pt x="151338" y="559565"/>
                  <a:pt x="152040" y="559924"/>
                  <a:pt x="153148" y="560500"/>
                </a:cubicBezTo>
                <a:cubicBezTo>
                  <a:pt x="173099" y="570756"/>
                  <a:pt x="194121" y="571948"/>
                  <a:pt x="215727" y="567791"/>
                </a:cubicBezTo>
                <a:cubicBezTo>
                  <a:pt x="230480" y="564952"/>
                  <a:pt x="244187" y="559052"/>
                  <a:pt x="257919" y="553190"/>
                </a:cubicBezTo>
                <a:cubicBezTo>
                  <a:pt x="267757" y="549000"/>
                  <a:pt x="277475" y="544378"/>
                  <a:pt x="287605" y="541036"/>
                </a:cubicBezTo>
                <a:cubicBezTo>
                  <a:pt x="313860" y="532384"/>
                  <a:pt x="340467" y="532485"/>
                  <a:pt x="367185" y="539248"/>
                </a:cubicBezTo>
                <a:cubicBezTo>
                  <a:pt x="367623" y="539369"/>
                  <a:pt x="368077" y="539427"/>
                  <a:pt x="368541" y="539485"/>
                </a:cubicBezTo>
                <a:cubicBezTo>
                  <a:pt x="368995" y="539427"/>
                  <a:pt x="369459" y="539369"/>
                  <a:pt x="369896" y="539248"/>
                </a:cubicBezTo>
                <a:cubicBezTo>
                  <a:pt x="396614" y="532485"/>
                  <a:pt x="423220" y="532384"/>
                  <a:pt x="449476" y="541036"/>
                </a:cubicBezTo>
                <a:cubicBezTo>
                  <a:pt x="459606" y="544378"/>
                  <a:pt x="469324" y="549000"/>
                  <a:pt x="479162" y="553190"/>
                </a:cubicBezTo>
                <a:cubicBezTo>
                  <a:pt x="492885" y="559052"/>
                  <a:pt x="506603" y="564952"/>
                  <a:pt x="521354" y="567791"/>
                </a:cubicBezTo>
                <a:cubicBezTo>
                  <a:pt x="542961" y="571948"/>
                  <a:pt x="563982" y="570756"/>
                  <a:pt x="583936" y="560500"/>
                </a:cubicBezTo>
                <a:cubicBezTo>
                  <a:pt x="585041" y="559924"/>
                  <a:pt x="585745" y="559565"/>
                  <a:pt x="586884" y="559057"/>
                </a:cubicBezTo>
                <a:close/>
                <a:moveTo>
                  <a:pt x="649912" y="501893"/>
                </a:moveTo>
                <a:cubicBezTo>
                  <a:pt x="638483" y="510661"/>
                  <a:pt x="631127" y="513563"/>
                  <a:pt x="621647" y="516814"/>
                </a:cubicBezTo>
                <a:cubicBezTo>
                  <a:pt x="607401" y="521697"/>
                  <a:pt x="592048" y="522685"/>
                  <a:pt x="577167" y="523465"/>
                </a:cubicBezTo>
                <a:cubicBezTo>
                  <a:pt x="557499" y="524492"/>
                  <a:pt x="538519" y="525340"/>
                  <a:pt x="519133" y="528484"/>
                </a:cubicBezTo>
                <a:lnTo>
                  <a:pt x="518822" y="528537"/>
                </a:lnTo>
                <a:cubicBezTo>
                  <a:pt x="517605" y="528731"/>
                  <a:pt x="517048" y="528217"/>
                  <a:pt x="517440" y="527801"/>
                </a:cubicBezTo>
                <a:cubicBezTo>
                  <a:pt x="517513" y="527728"/>
                  <a:pt x="517639" y="527636"/>
                  <a:pt x="517731" y="527602"/>
                </a:cubicBezTo>
                <a:cubicBezTo>
                  <a:pt x="535018" y="521275"/>
                  <a:pt x="546758" y="507885"/>
                  <a:pt x="555603" y="491071"/>
                </a:cubicBezTo>
                <a:cubicBezTo>
                  <a:pt x="561727" y="479427"/>
                  <a:pt x="571755" y="456676"/>
                  <a:pt x="574543" y="452957"/>
                </a:cubicBezTo>
                <a:cubicBezTo>
                  <a:pt x="574601" y="452880"/>
                  <a:pt x="574534" y="452126"/>
                  <a:pt x="574354" y="451980"/>
                </a:cubicBezTo>
                <a:cubicBezTo>
                  <a:pt x="573040" y="452409"/>
                  <a:pt x="554017" y="468587"/>
                  <a:pt x="545381" y="476599"/>
                </a:cubicBezTo>
                <a:cubicBezTo>
                  <a:pt x="534664" y="486546"/>
                  <a:pt x="524578" y="497174"/>
                  <a:pt x="513857" y="507120"/>
                </a:cubicBezTo>
                <a:cubicBezTo>
                  <a:pt x="497103" y="523102"/>
                  <a:pt x="473020" y="530121"/>
                  <a:pt x="464298" y="532384"/>
                </a:cubicBezTo>
                <a:cubicBezTo>
                  <a:pt x="464100" y="532432"/>
                  <a:pt x="463705" y="532582"/>
                  <a:pt x="463611" y="532694"/>
                </a:cubicBezTo>
                <a:cubicBezTo>
                  <a:pt x="463354" y="533028"/>
                  <a:pt x="463225" y="533333"/>
                  <a:pt x="463174" y="533478"/>
                </a:cubicBezTo>
                <a:cubicBezTo>
                  <a:pt x="463157" y="533541"/>
                  <a:pt x="463183" y="533585"/>
                  <a:pt x="463242" y="533590"/>
                </a:cubicBezTo>
                <a:lnTo>
                  <a:pt x="463637" y="533687"/>
                </a:lnTo>
                <a:cubicBezTo>
                  <a:pt x="470404" y="535227"/>
                  <a:pt x="489951" y="539471"/>
                  <a:pt x="499979" y="542145"/>
                </a:cubicBezTo>
                <a:cubicBezTo>
                  <a:pt x="515399" y="546272"/>
                  <a:pt x="530858" y="549736"/>
                  <a:pt x="546836" y="550860"/>
                </a:cubicBezTo>
                <a:cubicBezTo>
                  <a:pt x="564147" y="552076"/>
                  <a:pt x="581376" y="550259"/>
                  <a:pt x="597470" y="544267"/>
                </a:cubicBezTo>
                <a:cubicBezTo>
                  <a:pt x="615765" y="537456"/>
                  <a:pt x="638313" y="521363"/>
                  <a:pt x="651188" y="502082"/>
                </a:cubicBezTo>
                <a:cubicBezTo>
                  <a:pt x="651222" y="502033"/>
                  <a:pt x="651256" y="501946"/>
                  <a:pt x="651222" y="501927"/>
                </a:cubicBezTo>
                <a:cubicBezTo>
                  <a:pt x="650664" y="501636"/>
                  <a:pt x="650014" y="501825"/>
                  <a:pt x="649912" y="501893"/>
                </a:cubicBezTo>
                <a:close/>
                <a:moveTo>
                  <a:pt x="708819" y="411663"/>
                </a:moveTo>
                <a:cubicBezTo>
                  <a:pt x="708286" y="412348"/>
                  <a:pt x="698655" y="424953"/>
                  <a:pt x="675040" y="441106"/>
                </a:cubicBezTo>
                <a:cubicBezTo>
                  <a:pt x="663582" y="449084"/>
                  <a:pt x="652938" y="454166"/>
                  <a:pt x="640345" y="460001"/>
                </a:cubicBezTo>
                <a:cubicBezTo>
                  <a:pt x="624634" y="467293"/>
                  <a:pt x="611096" y="473951"/>
                  <a:pt x="597736" y="485005"/>
                </a:cubicBezTo>
                <a:cubicBezTo>
                  <a:pt x="596868" y="485718"/>
                  <a:pt x="596146" y="486255"/>
                  <a:pt x="595273" y="486900"/>
                </a:cubicBezTo>
                <a:cubicBezTo>
                  <a:pt x="594803" y="487244"/>
                  <a:pt x="594337" y="486657"/>
                  <a:pt x="594851" y="486061"/>
                </a:cubicBezTo>
                <a:cubicBezTo>
                  <a:pt x="595506" y="485306"/>
                  <a:pt x="615164" y="465194"/>
                  <a:pt x="621075" y="422571"/>
                </a:cubicBezTo>
                <a:cubicBezTo>
                  <a:pt x="623131" y="407696"/>
                  <a:pt x="623422" y="391629"/>
                  <a:pt x="628252" y="377293"/>
                </a:cubicBezTo>
                <a:cubicBezTo>
                  <a:pt x="628387" y="376838"/>
                  <a:pt x="628116" y="376351"/>
                  <a:pt x="627951" y="376127"/>
                </a:cubicBezTo>
                <a:cubicBezTo>
                  <a:pt x="627927" y="376093"/>
                  <a:pt x="627796" y="376179"/>
                  <a:pt x="627772" y="376213"/>
                </a:cubicBezTo>
                <a:cubicBezTo>
                  <a:pt x="613326" y="392717"/>
                  <a:pt x="601300" y="418390"/>
                  <a:pt x="595695" y="434440"/>
                </a:cubicBezTo>
                <a:cubicBezTo>
                  <a:pt x="591724" y="445802"/>
                  <a:pt x="587932" y="457224"/>
                  <a:pt x="583824" y="468535"/>
                </a:cubicBezTo>
                <a:cubicBezTo>
                  <a:pt x="578248" y="483882"/>
                  <a:pt x="570965" y="498289"/>
                  <a:pt x="559147" y="509968"/>
                </a:cubicBezTo>
                <a:cubicBezTo>
                  <a:pt x="558973" y="510148"/>
                  <a:pt x="558081" y="511083"/>
                  <a:pt x="558081" y="511083"/>
                </a:cubicBezTo>
                <a:cubicBezTo>
                  <a:pt x="558081" y="511083"/>
                  <a:pt x="557935" y="511354"/>
                  <a:pt x="557887" y="511785"/>
                </a:cubicBezTo>
                <a:cubicBezTo>
                  <a:pt x="557887" y="511824"/>
                  <a:pt x="557945" y="511911"/>
                  <a:pt x="557979" y="511901"/>
                </a:cubicBezTo>
                <a:cubicBezTo>
                  <a:pt x="559671" y="511611"/>
                  <a:pt x="560777" y="511451"/>
                  <a:pt x="561863" y="511218"/>
                </a:cubicBezTo>
                <a:cubicBezTo>
                  <a:pt x="575023" y="508501"/>
                  <a:pt x="588101" y="505357"/>
                  <a:pt x="601334" y="503152"/>
                </a:cubicBezTo>
                <a:cubicBezTo>
                  <a:pt x="623456" y="499471"/>
                  <a:pt x="642784" y="491623"/>
                  <a:pt x="660605" y="477953"/>
                </a:cubicBezTo>
                <a:cubicBezTo>
                  <a:pt x="678483" y="464242"/>
                  <a:pt x="693612" y="448270"/>
                  <a:pt x="703485" y="427832"/>
                </a:cubicBezTo>
                <a:cubicBezTo>
                  <a:pt x="706050" y="422520"/>
                  <a:pt x="708460" y="417319"/>
                  <a:pt x="710046" y="411501"/>
                </a:cubicBezTo>
                <a:cubicBezTo>
                  <a:pt x="709711" y="411372"/>
                  <a:pt x="709178" y="411397"/>
                  <a:pt x="708819" y="411663"/>
                </a:cubicBezTo>
                <a:close/>
                <a:moveTo>
                  <a:pt x="734621" y="310240"/>
                </a:moveTo>
                <a:cubicBezTo>
                  <a:pt x="728943" y="328329"/>
                  <a:pt x="718672" y="342974"/>
                  <a:pt x="703698" y="358724"/>
                </a:cubicBezTo>
                <a:cubicBezTo>
                  <a:pt x="691954" y="370831"/>
                  <a:pt x="669357" y="393728"/>
                  <a:pt x="658917" y="409606"/>
                </a:cubicBezTo>
                <a:cubicBezTo>
                  <a:pt x="658626" y="410052"/>
                  <a:pt x="657846" y="409855"/>
                  <a:pt x="658137" y="409050"/>
                </a:cubicBezTo>
                <a:cubicBezTo>
                  <a:pt x="663160" y="395228"/>
                  <a:pt x="665308" y="370780"/>
                  <a:pt x="662297" y="351834"/>
                </a:cubicBezTo>
                <a:cubicBezTo>
                  <a:pt x="659722" y="335673"/>
                  <a:pt x="652638" y="318038"/>
                  <a:pt x="650887" y="298261"/>
                </a:cubicBezTo>
                <a:cubicBezTo>
                  <a:pt x="650873" y="298167"/>
                  <a:pt x="650897" y="298149"/>
                  <a:pt x="650863" y="298055"/>
                </a:cubicBezTo>
                <a:cubicBezTo>
                  <a:pt x="650761" y="297798"/>
                  <a:pt x="650320" y="297198"/>
                  <a:pt x="650029" y="297173"/>
                </a:cubicBezTo>
                <a:cubicBezTo>
                  <a:pt x="650024" y="297233"/>
                  <a:pt x="649835" y="297516"/>
                  <a:pt x="649360" y="299049"/>
                </a:cubicBezTo>
                <a:cubicBezTo>
                  <a:pt x="645965" y="310541"/>
                  <a:pt x="641718" y="324936"/>
                  <a:pt x="641014" y="338304"/>
                </a:cubicBezTo>
                <a:cubicBezTo>
                  <a:pt x="640156" y="354431"/>
                  <a:pt x="643201" y="375168"/>
                  <a:pt x="641873" y="391766"/>
                </a:cubicBezTo>
                <a:cubicBezTo>
                  <a:pt x="640331" y="410943"/>
                  <a:pt x="639017" y="429915"/>
                  <a:pt x="630216" y="447310"/>
                </a:cubicBezTo>
                <a:cubicBezTo>
                  <a:pt x="630172" y="447396"/>
                  <a:pt x="630148" y="447498"/>
                  <a:pt x="630114" y="447593"/>
                </a:cubicBezTo>
                <a:cubicBezTo>
                  <a:pt x="629934" y="448056"/>
                  <a:pt x="630424" y="448913"/>
                  <a:pt x="630424" y="448913"/>
                </a:cubicBezTo>
                <a:cubicBezTo>
                  <a:pt x="630424" y="448913"/>
                  <a:pt x="630502" y="448895"/>
                  <a:pt x="630536" y="448870"/>
                </a:cubicBezTo>
                <a:cubicBezTo>
                  <a:pt x="637591" y="444371"/>
                  <a:pt x="657705" y="432520"/>
                  <a:pt x="670967" y="423677"/>
                </a:cubicBezTo>
                <a:cubicBezTo>
                  <a:pt x="687522" y="412631"/>
                  <a:pt x="702161" y="399504"/>
                  <a:pt x="713615" y="382991"/>
                </a:cubicBezTo>
                <a:cubicBezTo>
                  <a:pt x="727910" y="362357"/>
                  <a:pt x="736216" y="337507"/>
                  <a:pt x="735795" y="312194"/>
                </a:cubicBezTo>
                <a:cubicBezTo>
                  <a:pt x="735775" y="311337"/>
                  <a:pt x="735717" y="309829"/>
                  <a:pt x="735625" y="309641"/>
                </a:cubicBezTo>
                <a:cubicBezTo>
                  <a:pt x="735436" y="309564"/>
                  <a:pt x="734665" y="310112"/>
                  <a:pt x="734621" y="310240"/>
                </a:cubicBezTo>
                <a:close/>
                <a:moveTo>
                  <a:pt x="691954" y="321158"/>
                </a:moveTo>
                <a:cubicBezTo>
                  <a:pt x="691896" y="321397"/>
                  <a:pt x="691692" y="321500"/>
                  <a:pt x="691619" y="321526"/>
                </a:cubicBezTo>
                <a:cubicBezTo>
                  <a:pt x="691212" y="321646"/>
                  <a:pt x="691013" y="321148"/>
                  <a:pt x="691023" y="321037"/>
                </a:cubicBezTo>
                <a:cubicBezTo>
                  <a:pt x="691663" y="315913"/>
                  <a:pt x="691707" y="309589"/>
                  <a:pt x="691358" y="304773"/>
                </a:cubicBezTo>
                <a:cubicBezTo>
                  <a:pt x="689976" y="285827"/>
                  <a:pt x="678532" y="270138"/>
                  <a:pt x="668499" y="254370"/>
                </a:cubicBezTo>
                <a:cubicBezTo>
                  <a:pt x="663267" y="246144"/>
                  <a:pt x="654199" y="231766"/>
                  <a:pt x="650329" y="222083"/>
                </a:cubicBezTo>
                <a:cubicBezTo>
                  <a:pt x="650296" y="221997"/>
                  <a:pt x="649534" y="221517"/>
                  <a:pt x="649301" y="221620"/>
                </a:cubicBezTo>
                <a:cubicBezTo>
                  <a:pt x="649200" y="223317"/>
                  <a:pt x="649549" y="228895"/>
                  <a:pt x="649927" y="232502"/>
                </a:cubicBezTo>
                <a:cubicBezTo>
                  <a:pt x="652739" y="259624"/>
                  <a:pt x="661385" y="286179"/>
                  <a:pt x="670332" y="311920"/>
                </a:cubicBezTo>
                <a:cubicBezTo>
                  <a:pt x="676321" y="329152"/>
                  <a:pt x="679312" y="343917"/>
                  <a:pt x="677470" y="362134"/>
                </a:cubicBezTo>
                <a:cubicBezTo>
                  <a:pt x="677271" y="363651"/>
                  <a:pt x="677223" y="363813"/>
                  <a:pt x="677853" y="364277"/>
                </a:cubicBezTo>
                <a:cubicBezTo>
                  <a:pt x="677882" y="364294"/>
                  <a:pt x="677916" y="364233"/>
                  <a:pt x="677930" y="364260"/>
                </a:cubicBezTo>
                <a:cubicBezTo>
                  <a:pt x="684050" y="355442"/>
                  <a:pt x="695959" y="343068"/>
                  <a:pt x="703296" y="334140"/>
                </a:cubicBezTo>
                <a:cubicBezTo>
                  <a:pt x="711248" y="324473"/>
                  <a:pt x="751292" y="278869"/>
                  <a:pt x="731566" y="215331"/>
                </a:cubicBezTo>
                <a:cubicBezTo>
                  <a:pt x="730373" y="211500"/>
                  <a:pt x="728948" y="208184"/>
                  <a:pt x="728463" y="207464"/>
                </a:cubicBezTo>
                <a:cubicBezTo>
                  <a:pt x="728152" y="207472"/>
                  <a:pt x="727619" y="208261"/>
                  <a:pt x="727561" y="208467"/>
                </a:cubicBezTo>
                <a:cubicBezTo>
                  <a:pt x="727682" y="254174"/>
                  <a:pt x="705551" y="273797"/>
                  <a:pt x="696313" y="305065"/>
                </a:cubicBezTo>
                <a:cubicBezTo>
                  <a:pt x="694553" y="311020"/>
                  <a:pt x="693166" y="316547"/>
                  <a:pt x="691954" y="321158"/>
                </a:cubicBezTo>
                <a:close/>
                <a:moveTo>
                  <a:pt x="657467" y="179092"/>
                </a:moveTo>
                <a:cubicBezTo>
                  <a:pt x="650208" y="172828"/>
                  <a:pt x="639409" y="161680"/>
                  <a:pt x="633091" y="151962"/>
                </a:cubicBezTo>
                <a:cubicBezTo>
                  <a:pt x="633047" y="151885"/>
                  <a:pt x="632994" y="151834"/>
                  <a:pt x="632946" y="151782"/>
                </a:cubicBezTo>
                <a:cubicBezTo>
                  <a:pt x="632858" y="151697"/>
                  <a:pt x="632766" y="151620"/>
                  <a:pt x="632669" y="151568"/>
                </a:cubicBezTo>
                <a:cubicBezTo>
                  <a:pt x="632276" y="151320"/>
                  <a:pt x="631767" y="151294"/>
                  <a:pt x="631631" y="151363"/>
                </a:cubicBezTo>
                <a:cubicBezTo>
                  <a:pt x="631340" y="151311"/>
                  <a:pt x="631098" y="151328"/>
                  <a:pt x="631117" y="151397"/>
                </a:cubicBezTo>
                <a:cubicBezTo>
                  <a:pt x="631510" y="153299"/>
                  <a:pt x="637809" y="173462"/>
                  <a:pt x="641873" y="182854"/>
                </a:cubicBezTo>
                <a:cubicBezTo>
                  <a:pt x="647750" y="196410"/>
                  <a:pt x="657181" y="207772"/>
                  <a:pt x="666026" y="219443"/>
                </a:cubicBezTo>
                <a:cubicBezTo>
                  <a:pt x="666661" y="220292"/>
                  <a:pt x="667306" y="221131"/>
                  <a:pt x="667941" y="221989"/>
                </a:cubicBezTo>
                <a:cubicBezTo>
                  <a:pt x="676815" y="233908"/>
                  <a:pt x="691013" y="259306"/>
                  <a:pt x="694437" y="272340"/>
                </a:cubicBezTo>
                <a:cubicBezTo>
                  <a:pt x="694529" y="272708"/>
                  <a:pt x="695319" y="273051"/>
                  <a:pt x="695353" y="272897"/>
                </a:cubicBezTo>
                <a:cubicBezTo>
                  <a:pt x="696595" y="268244"/>
                  <a:pt x="702336" y="250172"/>
                  <a:pt x="706589" y="237969"/>
                </a:cubicBezTo>
                <a:cubicBezTo>
                  <a:pt x="707481" y="235433"/>
                  <a:pt x="715011" y="210934"/>
                  <a:pt x="716529" y="200335"/>
                </a:cubicBezTo>
                <a:cubicBezTo>
                  <a:pt x="720825" y="170266"/>
                  <a:pt x="710904" y="131251"/>
                  <a:pt x="693336" y="109931"/>
                </a:cubicBezTo>
                <a:cubicBezTo>
                  <a:pt x="693045" y="110034"/>
                  <a:pt x="692798" y="110814"/>
                  <a:pt x="692846" y="110986"/>
                </a:cubicBezTo>
                <a:cubicBezTo>
                  <a:pt x="693176" y="111988"/>
                  <a:pt x="693404" y="112759"/>
                  <a:pt x="693695" y="113762"/>
                </a:cubicBezTo>
                <a:cubicBezTo>
                  <a:pt x="694083" y="115073"/>
                  <a:pt x="694451" y="116393"/>
                  <a:pt x="694762" y="117738"/>
                </a:cubicBezTo>
                <a:cubicBezTo>
                  <a:pt x="699339" y="137327"/>
                  <a:pt x="697807" y="151149"/>
                  <a:pt x="695557" y="167807"/>
                </a:cubicBezTo>
                <a:cubicBezTo>
                  <a:pt x="693768" y="181088"/>
                  <a:pt x="691193" y="194233"/>
                  <a:pt x="691876" y="207627"/>
                </a:cubicBezTo>
                <a:cubicBezTo>
                  <a:pt x="691993" y="209863"/>
                  <a:pt x="693365" y="226350"/>
                  <a:pt x="693157" y="226975"/>
                </a:cubicBezTo>
                <a:cubicBezTo>
                  <a:pt x="692924" y="227712"/>
                  <a:pt x="692255" y="227146"/>
                  <a:pt x="692177" y="226761"/>
                </a:cubicBezTo>
                <a:cubicBezTo>
                  <a:pt x="692153" y="226641"/>
                  <a:pt x="690019" y="220635"/>
                  <a:pt x="687871" y="215605"/>
                </a:cubicBezTo>
                <a:cubicBezTo>
                  <a:pt x="686984" y="213419"/>
                  <a:pt x="686082" y="211354"/>
                  <a:pt x="685325" y="209863"/>
                </a:cubicBezTo>
                <a:cubicBezTo>
                  <a:pt x="678275" y="195879"/>
                  <a:pt x="669158" y="188621"/>
                  <a:pt x="657467" y="179092"/>
                </a:cubicBezTo>
                <a:close/>
                <a:moveTo>
                  <a:pt x="638090" y="57360"/>
                </a:moveTo>
                <a:cubicBezTo>
                  <a:pt x="643725" y="62853"/>
                  <a:pt x="648109" y="68989"/>
                  <a:pt x="651173" y="76187"/>
                </a:cubicBezTo>
                <a:cubicBezTo>
                  <a:pt x="656017" y="87540"/>
                  <a:pt x="657443" y="104611"/>
                  <a:pt x="660571" y="117524"/>
                </a:cubicBezTo>
                <a:cubicBezTo>
                  <a:pt x="662486" y="125364"/>
                  <a:pt x="663660" y="130917"/>
                  <a:pt x="666414" y="139820"/>
                </a:cubicBezTo>
                <a:cubicBezTo>
                  <a:pt x="666661" y="140600"/>
                  <a:pt x="665847" y="140960"/>
                  <a:pt x="665434" y="140214"/>
                </a:cubicBezTo>
                <a:cubicBezTo>
                  <a:pt x="665366" y="140111"/>
                  <a:pt x="665299" y="140017"/>
                  <a:pt x="665221" y="139923"/>
                </a:cubicBezTo>
                <a:cubicBezTo>
                  <a:pt x="656163" y="127661"/>
                  <a:pt x="644928" y="120009"/>
                  <a:pt x="628911" y="109914"/>
                </a:cubicBezTo>
                <a:cubicBezTo>
                  <a:pt x="619402" y="103676"/>
                  <a:pt x="612153" y="98030"/>
                  <a:pt x="605267" y="88698"/>
                </a:cubicBezTo>
                <a:cubicBezTo>
                  <a:pt x="604074" y="87095"/>
                  <a:pt x="602847" y="85527"/>
                  <a:pt x="601635" y="83950"/>
                </a:cubicBezTo>
                <a:cubicBezTo>
                  <a:pt x="601533" y="83822"/>
                  <a:pt x="600806" y="83565"/>
                  <a:pt x="600583" y="83650"/>
                </a:cubicBezTo>
                <a:cubicBezTo>
                  <a:pt x="600549" y="84010"/>
                  <a:pt x="600709" y="84722"/>
                  <a:pt x="600854" y="85630"/>
                </a:cubicBezTo>
                <a:cubicBezTo>
                  <a:pt x="602905" y="95939"/>
                  <a:pt x="609820" y="115013"/>
                  <a:pt x="621657" y="126315"/>
                </a:cubicBezTo>
                <a:cubicBezTo>
                  <a:pt x="630172" y="134439"/>
                  <a:pt x="639744" y="141654"/>
                  <a:pt x="648836" y="149169"/>
                </a:cubicBezTo>
                <a:cubicBezTo>
                  <a:pt x="665051" y="162725"/>
                  <a:pt x="676878" y="177361"/>
                  <a:pt x="680685" y="182203"/>
                </a:cubicBezTo>
                <a:lnTo>
                  <a:pt x="680859" y="182391"/>
                </a:lnTo>
                <a:cubicBezTo>
                  <a:pt x="680859" y="182391"/>
                  <a:pt x="681587" y="182853"/>
                  <a:pt x="681567" y="182597"/>
                </a:cubicBezTo>
                <a:cubicBezTo>
                  <a:pt x="681562" y="182536"/>
                  <a:pt x="681562" y="182459"/>
                  <a:pt x="681553" y="182399"/>
                </a:cubicBezTo>
                <a:lnTo>
                  <a:pt x="681567" y="182382"/>
                </a:lnTo>
                <a:cubicBezTo>
                  <a:pt x="681344" y="180009"/>
                  <a:pt x="681262" y="176238"/>
                  <a:pt x="681262" y="171783"/>
                </a:cubicBezTo>
                <a:cubicBezTo>
                  <a:pt x="681267" y="161860"/>
                  <a:pt x="681713" y="148587"/>
                  <a:pt x="682154" y="139452"/>
                </a:cubicBezTo>
                <a:cubicBezTo>
                  <a:pt x="682324" y="135759"/>
                  <a:pt x="682450" y="132048"/>
                  <a:pt x="682435" y="128347"/>
                </a:cubicBezTo>
                <a:cubicBezTo>
                  <a:pt x="682411" y="117318"/>
                  <a:pt x="681175" y="106419"/>
                  <a:pt x="676534" y="95964"/>
                </a:cubicBezTo>
                <a:cubicBezTo>
                  <a:pt x="668994" y="79015"/>
                  <a:pt x="657783" y="65536"/>
                  <a:pt x="641014" y="57198"/>
                </a:cubicBezTo>
                <a:cubicBezTo>
                  <a:pt x="640030" y="56710"/>
                  <a:pt x="638726" y="56213"/>
                  <a:pt x="637887" y="56006"/>
                </a:cubicBezTo>
                <a:cubicBezTo>
                  <a:pt x="637853" y="55998"/>
                  <a:pt x="637732" y="56530"/>
                  <a:pt x="637969" y="57206"/>
                </a:cubicBezTo>
                <a:cubicBezTo>
                  <a:pt x="637989" y="57275"/>
                  <a:pt x="638037" y="57318"/>
                  <a:pt x="638090" y="57360"/>
                </a:cubicBezTo>
                <a:close/>
                <a:moveTo>
                  <a:pt x="568632" y="25321"/>
                </a:moveTo>
                <a:cubicBezTo>
                  <a:pt x="578340" y="33942"/>
                  <a:pt x="586128" y="44147"/>
                  <a:pt x="593421" y="54833"/>
                </a:cubicBezTo>
                <a:cubicBezTo>
                  <a:pt x="600408" y="65081"/>
                  <a:pt x="607323" y="75476"/>
                  <a:pt x="616827" y="83702"/>
                </a:cubicBezTo>
                <a:cubicBezTo>
                  <a:pt x="623107" y="90034"/>
                  <a:pt x="641383" y="104225"/>
                  <a:pt x="645956" y="107764"/>
                </a:cubicBezTo>
                <a:cubicBezTo>
                  <a:pt x="646023" y="107824"/>
                  <a:pt x="646091" y="107892"/>
                  <a:pt x="646154" y="107918"/>
                </a:cubicBezTo>
                <a:cubicBezTo>
                  <a:pt x="646300" y="107977"/>
                  <a:pt x="646538" y="107892"/>
                  <a:pt x="646538" y="107892"/>
                </a:cubicBezTo>
                <a:cubicBezTo>
                  <a:pt x="646538" y="107892"/>
                  <a:pt x="646513" y="107764"/>
                  <a:pt x="646504" y="107686"/>
                </a:cubicBezTo>
                <a:cubicBezTo>
                  <a:pt x="645543" y="102442"/>
                  <a:pt x="637285" y="63976"/>
                  <a:pt x="613181" y="44936"/>
                </a:cubicBezTo>
                <a:cubicBezTo>
                  <a:pt x="600229" y="33745"/>
                  <a:pt x="583024" y="26889"/>
                  <a:pt x="566314" y="22288"/>
                </a:cubicBezTo>
                <a:cubicBezTo>
                  <a:pt x="566145" y="22605"/>
                  <a:pt x="566334" y="23436"/>
                  <a:pt x="566436" y="23419"/>
                </a:cubicBezTo>
                <a:cubicBezTo>
                  <a:pt x="567240" y="24121"/>
                  <a:pt x="567827" y="24610"/>
                  <a:pt x="568632" y="25321"/>
                </a:cubicBezTo>
                <a:close/>
                <a:moveTo>
                  <a:pt x="190133" y="550860"/>
                </a:moveTo>
                <a:cubicBezTo>
                  <a:pt x="206112" y="549736"/>
                  <a:pt x="221569" y="546272"/>
                  <a:pt x="236991" y="542145"/>
                </a:cubicBezTo>
                <a:cubicBezTo>
                  <a:pt x="247017" y="539471"/>
                  <a:pt x="266565" y="535227"/>
                  <a:pt x="273332" y="533687"/>
                </a:cubicBezTo>
                <a:lnTo>
                  <a:pt x="273727" y="533590"/>
                </a:lnTo>
                <a:cubicBezTo>
                  <a:pt x="273787" y="533585"/>
                  <a:pt x="273813" y="533541"/>
                  <a:pt x="273796" y="533478"/>
                </a:cubicBezTo>
                <a:cubicBezTo>
                  <a:pt x="273744" y="533333"/>
                  <a:pt x="273615" y="533028"/>
                  <a:pt x="273358" y="532694"/>
                </a:cubicBezTo>
                <a:cubicBezTo>
                  <a:pt x="273264" y="532582"/>
                  <a:pt x="272869" y="532432"/>
                  <a:pt x="272663" y="532384"/>
                </a:cubicBezTo>
                <a:cubicBezTo>
                  <a:pt x="263949" y="530131"/>
                  <a:pt x="239864" y="523102"/>
                  <a:pt x="223112" y="507120"/>
                </a:cubicBezTo>
                <a:cubicBezTo>
                  <a:pt x="212391" y="497174"/>
                  <a:pt x="202304" y="486546"/>
                  <a:pt x="191591" y="476599"/>
                </a:cubicBezTo>
                <a:cubicBezTo>
                  <a:pt x="182953" y="468587"/>
                  <a:pt x="163929" y="452408"/>
                  <a:pt x="162617" y="451972"/>
                </a:cubicBezTo>
                <a:cubicBezTo>
                  <a:pt x="162436" y="452126"/>
                  <a:pt x="162368" y="452880"/>
                  <a:pt x="162428" y="452957"/>
                </a:cubicBezTo>
                <a:cubicBezTo>
                  <a:pt x="165215" y="456676"/>
                  <a:pt x="175243" y="479427"/>
                  <a:pt x="181367" y="491071"/>
                </a:cubicBezTo>
                <a:cubicBezTo>
                  <a:pt x="190210" y="507885"/>
                  <a:pt x="201952" y="521275"/>
                  <a:pt x="219235" y="527602"/>
                </a:cubicBezTo>
                <a:cubicBezTo>
                  <a:pt x="219330" y="527636"/>
                  <a:pt x="219459" y="527728"/>
                  <a:pt x="219527" y="527801"/>
                </a:cubicBezTo>
                <a:cubicBezTo>
                  <a:pt x="219922" y="528217"/>
                  <a:pt x="219364" y="528731"/>
                  <a:pt x="218146" y="528537"/>
                </a:cubicBezTo>
                <a:lnTo>
                  <a:pt x="217837" y="528484"/>
                </a:lnTo>
                <a:cubicBezTo>
                  <a:pt x="198452" y="525340"/>
                  <a:pt x="179471" y="524492"/>
                  <a:pt x="159803" y="523465"/>
                </a:cubicBezTo>
                <a:cubicBezTo>
                  <a:pt x="144922" y="522685"/>
                  <a:pt x="129569" y="521697"/>
                  <a:pt x="115321" y="516814"/>
                </a:cubicBezTo>
                <a:cubicBezTo>
                  <a:pt x="105844" y="513563"/>
                  <a:pt x="98484" y="510661"/>
                  <a:pt x="87059" y="501893"/>
                </a:cubicBezTo>
                <a:cubicBezTo>
                  <a:pt x="86948" y="501825"/>
                  <a:pt x="86304" y="501636"/>
                  <a:pt x="85747" y="501927"/>
                </a:cubicBezTo>
                <a:cubicBezTo>
                  <a:pt x="85712" y="501946"/>
                  <a:pt x="85747" y="502033"/>
                  <a:pt x="85782" y="502082"/>
                </a:cubicBezTo>
                <a:cubicBezTo>
                  <a:pt x="98656" y="521363"/>
                  <a:pt x="121206" y="537456"/>
                  <a:pt x="139501" y="544267"/>
                </a:cubicBezTo>
                <a:cubicBezTo>
                  <a:pt x="155591" y="550259"/>
                  <a:pt x="172824" y="552076"/>
                  <a:pt x="190133" y="550860"/>
                </a:cubicBezTo>
                <a:close/>
                <a:moveTo>
                  <a:pt x="175105" y="511218"/>
                </a:moveTo>
                <a:cubicBezTo>
                  <a:pt x="176194" y="511451"/>
                  <a:pt x="177301" y="511611"/>
                  <a:pt x="178991" y="511901"/>
                </a:cubicBezTo>
                <a:cubicBezTo>
                  <a:pt x="179025" y="511911"/>
                  <a:pt x="179085" y="511824"/>
                  <a:pt x="179085" y="511775"/>
                </a:cubicBezTo>
                <a:cubicBezTo>
                  <a:pt x="179033" y="511354"/>
                  <a:pt x="178887" y="511078"/>
                  <a:pt x="178887" y="511078"/>
                </a:cubicBezTo>
                <a:cubicBezTo>
                  <a:pt x="178887" y="511078"/>
                  <a:pt x="177996" y="510148"/>
                  <a:pt x="177816" y="509968"/>
                </a:cubicBezTo>
                <a:cubicBezTo>
                  <a:pt x="166004" y="498279"/>
                  <a:pt x="158731" y="483882"/>
                  <a:pt x="153148" y="468535"/>
                </a:cubicBezTo>
                <a:cubicBezTo>
                  <a:pt x="149039" y="457224"/>
                  <a:pt x="145239" y="445802"/>
                  <a:pt x="141276" y="434439"/>
                </a:cubicBezTo>
                <a:cubicBezTo>
                  <a:pt x="135667" y="418390"/>
                  <a:pt x="123642" y="392726"/>
                  <a:pt x="109197" y="376213"/>
                </a:cubicBezTo>
                <a:cubicBezTo>
                  <a:pt x="109171" y="376179"/>
                  <a:pt x="109043" y="376093"/>
                  <a:pt x="109017" y="376127"/>
                </a:cubicBezTo>
                <a:cubicBezTo>
                  <a:pt x="108855" y="376351"/>
                  <a:pt x="108580" y="376838"/>
                  <a:pt x="108717" y="377284"/>
                </a:cubicBezTo>
                <a:cubicBezTo>
                  <a:pt x="113546" y="391629"/>
                  <a:pt x="113837" y="407696"/>
                  <a:pt x="115896" y="422571"/>
                </a:cubicBezTo>
                <a:cubicBezTo>
                  <a:pt x="121806" y="465194"/>
                  <a:pt x="141465" y="485306"/>
                  <a:pt x="142117" y="486061"/>
                </a:cubicBezTo>
                <a:cubicBezTo>
                  <a:pt x="142632" y="486657"/>
                  <a:pt x="142159" y="487244"/>
                  <a:pt x="141697" y="486900"/>
                </a:cubicBezTo>
                <a:cubicBezTo>
                  <a:pt x="140830" y="486255"/>
                  <a:pt x="140102" y="485722"/>
                  <a:pt x="139235" y="485005"/>
                </a:cubicBezTo>
                <a:cubicBezTo>
                  <a:pt x="125872" y="473951"/>
                  <a:pt x="112336" y="467293"/>
                  <a:pt x="96623" y="460001"/>
                </a:cubicBezTo>
                <a:cubicBezTo>
                  <a:pt x="84032" y="454165"/>
                  <a:pt x="73387" y="449084"/>
                  <a:pt x="61928" y="441106"/>
                </a:cubicBezTo>
                <a:cubicBezTo>
                  <a:pt x="38315" y="424953"/>
                  <a:pt x="28682" y="412348"/>
                  <a:pt x="28142" y="411663"/>
                </a:cubicBezTo>
                <a:cubicBezTo>
                  <a:pt x="27790" y="411397"/>
                  <a:pt x="27258" y="411372"/>
                  <a:pt x="26924" y="411500"/>
                </a:cubicBezTo>
                <a:cubicBezTo>
                  <a:pt x="28519" y="417318"/>
                  <a:pt x="30921" y="422520"/>
                  <a:pt x="33486" y="427832"/>
                </a:cubicBezTo>
                <a:cubicBezTo>
                  <a:pt x="43358" y="448269"/>
                  <a:pt x="58488" y="464234"/>
                  <a:pt x="76363" y="477953"/>
                </a:cubicBezTo>
                <a:cubicBezTo>
                  <a:pt x="94187" y="491618"/>
                  <a:pt x="113512" y="499471"/>
                  <a:pt x="135633" y="503152"/>
                </a:cubicBezTo>
                <a:cubicBezTo>
                  <a:pt x="148867" y="505357"/>
                  <a:pt x="161948" y="508510"/>
                  <a:pt x="175105" y="511218"/>
                </a:cubicBezTo>
                <a:close/>
                <a:moveTo>
                  <a:pt x="66002" y="423677"/>
                </a:moveTo>
                <a:cubicBezTo>
                  <a:pt x="79263" y="432520"/>
                  <a:pt x="99377" y="444371"/>
                  <a:pt x="106435" y="448870"/>
                </a:cubicBezTo>
                <a:cubicBezTo>
                  <a:pt x="106470" y="448895"/>
                  <a:pt x="106547" y="448912"/>
                  <a:pt x="106547" y="448912"/>
                </a:cubicBezTo>
                <a:cubicBezTo>
                  <a:pt x="106547" y="448912"/>
                  <a:pt x="107036" y="448056"/>
                  <a:pt x="106856" y="447593"/>
                </a:cubicBezTo>
                <a:cubicBezTo>
                  <a:pt x="106821" y="447498"/>
                  <a:pt x="106796" y="447396"/>
                  <a:pt x="106752" y="447310"/>
                </a:cubicBezTo>
                <a:cubicBezTo>
                  <a:pt x="97952" y="429915"/>
                  <a:pt x="96640" y="410943"/>
                  <a:pt x="95096" y="391766"/>
                </a:cubicBezTo>
                <a:cubicBezTo>
                  <a:pt x="93767" y="375168"/>
                  <a:pt x="96812" y="354431"/>
                  <a:pt x="95954" y="338304"/>
                </a:cubicBezTo>
                <a:cubicBezTo>
                  <a:pt x="95242" y="324936"/>
                  <a:pt x="90996" y="310541"/>
                  <a:pt x="87608" y="299049"/>
                </a:cubicBezTo>
                <a:cubicBezTo>
                  <a:pt x="87137" y="297516"/>
                  <a:pt x="86948" y="297233"/>
                  <a:pt x="86939" y="297173"/>
                </a:cubicBezTo>
                <a:cubicBezTo>
                  <a:pt x="86648" y="297198"/>
                  <a:pt x="86210" y="297798"/>
                  <a:pt x="86107" y="298055"/>
                </a:cubicBezTo>
                <a:cubicBezTo>
                  <a:pt x="86073" y="298149"/>
                  <a:pt x="86099" y="298167"/>
                  <a:pt x="86081" y="298261"/>
                </a:cubicBezTo>
                <a:cubicBezTo>
                  <a:pt x="84332" y="318038"/>
                  <a:pt x="77238" y="335673"/>
                  <a:pt x="74674" y="351834"/>
                </a:cubicBezTo>
                <a:cubicBezTo>
                  <a:pt x="71663" y="370780"/>
                  <a:pt x="73807" y="395228"/>
                  <a:pt x="78834" y="409050"/>
                </a:cubicBezTo>
                <a:cubicBezTo>
                  <a:pt x="79125" y="409855"/>
                  <a:pt x="78336" y="410052"/>
                  <a:pt x="78053" y="409606"/>
                </a:cubicBezTo>
                <a:cubicBezTo>
                  <a:pt x="67614" y="393728"/>
                  <a:pt x="45014" y="370831"/>
                  <a:pt x="33271" y="358724"/>
                </a:cubicBezTo>
                <a:cubicBezTo>
                  <a:pt x="18295" y="342974"/>
                  <a:pt x="8028" y="328329"/>
                  <a:pt x="2350" y="310240"/>
                </a:cubicBezTo>
                <a:cubicBezTo>
                  <a:pt x="2307" y="310112"/>
                  <a:pt x="1535" y="309564"/>
                  <a:pt x="1355" y="309641"/>
                </a:cubicBezTo>
                <a:cubicBezTo>
                  <a:pt x="1252" y="309829"/>
                  <a:pt x="1192" y="311337"/>
                  <a:pt x="1174" y="312194"/>
                </a:cubicBezTo>
                <a:cubicBezTo>
                  <a:pt x="754" y="337507"/>
                  <a:pt x="9058" y="362357"/>
                  <a:pt x="23356" y="382991"/>
                </a:cubicBezTo>
                <a:cubicBezTo>
                  <a:pt x="34806" y="399503"/>
                  <a:pt x="49448" y="412631"/>
                  <a:pt x="66002" y="423677"/>
                </a:cubicBezTo>
                <a:close/>
                <a:moveTo>
                  <a:pt x="59037" y="364260"/>
                </a:moveTo>
                <a:cubicBezTo>
                  <a:pt x="59055" y="364233"/>
                  <a:pt x="59088" y="364294"/>
                  <a:pt x="59115" y="364285"/>
                </a:cubicBezTo>
                <a:cubicBezTo>
                  <a:pt x="59749" y="363813"/>
                  <a:pt x="59698" y="363651"/>
                  <a:pt x="59501" y="362134"/>
                </a:cubicBezTo>
                <a:cubicBezTo>
                  <a:pt x="57657" y="343925"/>
                  <a:pt x="60650" y="329152"/>
                  <a:pt x="66637" y="311920"/>
                </a:cubicBezTo>
                <a:cubicBezTo>
                  <a:pt x="75583" y="286178"/>
                  <a:pt x="84229" y="259623"/>
                  <a:pt x="87042" y="232511"/>
                </a:cubicBezTo>
                <a:cubicBezTo>
                  <a:pt x="87420" y="228895"/>
                  <a:pt x="87771" y="223317"/>
                  <a:pt x="87668" y="221620"/>
                </a:cubicBezTo>
                <a:cubicBezTo>
                  <a:pt x="87437" y="221517"/>
                  <a:pt x="86673" y="221997"/>
                  <a:pt x="86639" y="222091"/>
                </a:cubicBezTo>
                <a:cubicBezTo>
                  <a:pt x="82770" y="231766"/>
                  <a:pt x="73705" y="246153"/>
                  <a:pt x="68472" y="254370"/>
                </a:cubicBezTo>
                <a:cubicBezTo>
                  <a:pt x="58437" y="270138"/>
                  <a:pt x="46986" y="285827"/>
                  <a:pt x="45614" y="304773"/>
                </a:cubicBezTo>
                <a:cubicBezTo>
                  <a:pt x="45262" y="309589"/>
                  <a:pt x="45305" y="315913"/>
                  <a:pt x="45948" y="321037"/>
                </a:cubicBezTo>
                <a:cubicBezTo>
                  <a:pt x="45957" y="321148"/>
                  <a:pt x="45760" y="321646"/>
                  <a:pt x="45348" y="321526"/>
                </a:cubicBezTo>
                <a:cubicBezTo>
                  <a:pt x="45279" y="321500"/>
                  <a:pt x="45073" y="321397"/>
                  <a:pt x="45014" y="321158"/>
                </a:cubicBezTo>
                <a:cubicBezTo>
                  <a:pt x="43804" y="316547"/>
                  <a:pt x="42415" y="311020"/>
                  <a:pt x="40648" y="305065"/>
                </a:cubicBezTo>
                <a:cubicBezTo>
                  <a:pt x="31419" y="273797"/>
                  <a:pt x="9289" y="254174"/>
                  <a:pt x="9409" y="208467"/>
                </a:cubicBezTo>
                <a:cubicBezTo>
                  <a:pt x="9349" y="208261"/>
                  <a:pt x="8817" y="207472"/>
                  <a:pt x="8509" y="207464"/>
                </a:cubicBezTo>
                <a:cubicBezTo>
                  <a:pt x="8019" y="208184"/>
                  <a:pt x="6596" y="211500"/>
                  <a:pt x="5403" y="215331"/>
                </a:cubicBezTo>
                <a:cubicBezTo>
                  <a:pt x="-14325" y="278869"/>
                  <a:pt x="25723" y="324473"/>
                  <a:pt x="33666" y="334140"/>
                </a:cubicBezTo>
                <a:cubicBezTo>
                  <a:pt x="41008" y="343068"/>
                  <a:pt x="52921" y="355442"/>
                  <a:pt x="59037" y="364260"/>
                </a:cubicBezTo>
                <a:close/>
                <a:moveTo>
                  <a:pt x="30372" y="237961"/>
                </a:moveTo>
                <a:cubicBezTo>
                  <a:pt x="34643" y="250172"/>
                  <a:pt x="40373" y="268243"/>
                  <a:pt x="41617" y="272905"/>
                </a:cubicBezTo>
                <a:cubicBezTo>
                  <a:pt x="41651" y="273051"/>
                  <a:pt x="42440" y="272708"/>
                  <a:pt x="42535" y="272340"/>
                </a:cubicBezTo>
                <a:cubicBezTo>
                  <a:pt x="45957" y="259306"/>
                  <a:pt x="60152" y="233908"/>
                  <a:pt x="69030" y="221988"/>
                </a:cubicBezTo>
                <a:cubicBezTo>
                  <a:pt x="69664" y="221131"/>
                  <a:pt x="70308" y="220292"/>
                  <a:pt x="70943" y="219443"/>
                </a:cubicBezTo>
                <a:cubicBezTo>
                  <a:pt x="79786" y="207772"/>
                  <a:pt x="89221" y="196410"/>
                  <a:pt x="95096" y="182853"/>
                </a:cubicBezTo>
                <a:cubicBezTo>
                  <a:pt x="99162" y="173462"/>
                  <a:pt x="105458" y="153299"/>
                  <a:pt x="105861" y="151397"/>
                </a:cubicBezTo>
                <a:cubicBezTo>
                  <a:pt x="105869" y="151328"/>
                  <a:pt x="105629" y="151311"/>
                  <a:pt x="105338" y="151354"/>
                </a:cubicBezTo>
                <a:cubicBezTo>
                  <a:pt x="105200" y="151294"/>
                  <a:pt x="104694" y="151320"/>
                  <a:pt x="104300" y="151568"/>
                </a:cubicBezTo>
                <a:cubicBezTo>
                  <a:pt x="104205" y="151620"/>
                  <a:pt x="104111" y="151697"/>
                  <a:pt x="104025" y="151782"/>
                </a:cubicBezTo>
                <a:cubicBezTo>
                  <a:pt x="103973" y="151825"/>
                  <a:pt x="103922" y="151885"/>
                  <a:pt x="103879" y="151962"/>
                </a:cubicBezTo>
                <a:cubicBezTo>
                  <a:pt x="97558" y="161680"/>
                  <a:pt x="86759" y="172828"/>
                  <a:pt x="79503" y="179092"/>
                </a:cubicBezTo>
                <a:cubicBezTo>
                  <a:pt x="67812" y="188621"/>
                  <a:pt x="58694" y="195879"/>
                  <a:pt x="51644" y="209863"/>
                </a:cubicBezTo>
                <a:cubicBezTo>
                  <a:pt x="50889" y="211354"/>
                  <a:pt x="49988" y="213419"/>
                  <a:pt x="49096" y="215596"/>
                </a:cubicBezTo>
                <a:cubicBezTo>
                  <a:pt x="46952" y="220635"/>
                  <a:pt x="44816" y="226641"/>
                  <a:pt x="44790" y="226761"/>
                </a:cubicBezTo>
                <a:cubicBezTo>
                  <a:pt x="44713" y="227146"/>
                  <a:pt x="44044" y="227712"/>
                  <a:pt x="43804" y="226975"/>
                </a:cubicBezTo>
                <a:cubicBezTo>
                  <a:pt x="43606" y="226350"/>
                  <a:pt x="44979" y="209863"/>
                  <a:pt x="45099" y="207627"/>
                </a:cubicBezTo>
                <a:cubicBezTo>
                  <a:pt x="45768" y="194233"/>
                  <a:pt x="43203" y="181088"/>
                  <a:pt x="41411" y="167807"/>
                </a:cubicBezTo>
                <a:cubicBezTo>
                  <a:pt x="39164" y="151149"/>
                  <a:pt x="37628" y="137327"/>
                  <a:pt x="42200" y="117729"/>
                </a:cubicBezTo>
                <a:cubicBezTo>
                  <a:pt x="42508" y="116401"/>
                  <a:pt x="42886" y="115073"/>
                  <a:pt x="43272" y="113762"/>
                </a:cubicBezTo>
                <a:cubicBezTo>
                  <a:pt x="43564" y="112759"/>
                  <a:pt x="43795" y="111988"/>
                  <a:pt x="44121" y="110986"/>
                </a:cubicBezTo>
                <a:cubicBezTo>
                  <a:pt x="44172" y="110814"/>
                  <a:pt x="43924" y="110034"/>
                  <a:pt x="43632" y="109931"/>
                </a:cubicBezTo>
                <a:cubicBezTo>
                  <a:pt x="26066" y="131251"/>
                  <a:pt x="16142" y="170266"/>
                  <a:pt x="20440" y="200335"/>
                </a:cubicBezTo>
                <a:cubicBezTo>
                  <a:pt x="21958" y="210934"/>
                  <a:pt x="29488" y="235433"/>
                  <a:pt x="30372" y="237961"/>
                </a:cubicBezTo>
                <a:close/>
                <a:moveTo>
                  <a:pt x="55709" y="171783"/>
                </a:moveTo>
                <a:cubicBezTo>
                  <a:pt x="55709" y="176238"/>
                  <a:pt x="55624" y="180009"/>
                  <a:pt x="55401" y="182382"/>
                </a:cubicBezTo>
                <a:lnTo>
                  <a:pt x="55418" y="182399"/>
                </a:lnTo>
                <a:cubicBezTo>
                  <a:pt x="55409" y="182459"/>
                  <a:pt x="55409" y="182537"/>
                  <a:pt x="55401" y="182597"/>
                </a:cubicBezTo>
                <a:cubicBezTo>
                  <a:pt x="55375" y="182853"/>
                  <a:pt x="56113" y="182391"/>
                  <a:pt x="56113" y="182391"/>
                </a:cubicBezTo>
                <a:lnTo>
                  <a:pt x="56284" y="182203"/>
                </a:lnTo>
                <a:cubicBezTo>
                  <a:pt x="60092" y="177361"/>
                  <a:pt x="71912" y="162725"/>
                  <a:pt x="88132" y="149169"/>
                </a:cubicBezTo>
                <a:cubicBezTo>
                  <a:pt x="97224" y="141654"/>
                  <a:pt x="106796" y="134439"/>
                  <a:pt x="115313" y="126315"/>
                </a:cubicBezTo>
                <a:cubicBezTo>
                  <a:pt x="127150" y="115013"/>
                  <a:pt x="134063" y="95939"/>
                  <a:pt x="136113" y="85630"/>
                </a:cubicBezTo>
                <a:cubicBezTo>
                  <a:pt x="136259" y="84722"/>
                  <a:pt x="136422" y="84010"/>
                  <a:pt x="136387" y="83650"/>
                </a:cubicBezTo>
                <a:cubicBezTo>
                  <a:pt x="136165" y="83565"/>
                  <a:pt x="135435" y="83822"/>
                  <a:pt x="135332" y="83950"/>
                </a:cubicBezTo>
                <a:cubicBezTo>
                  <a:pt x="134123" y="85527"/>
                  <a:pt x="132896" y="87095"/>
                  <a:pt x="131713" y="88698"/>
                </a:cubicBezTo>
                <a:cubicBezTo>
                  <a:pt x="124816" y="98030"/>
                  <a:pt x="117568" y="103676"/>
                  <a:pt x="108056" y="109914"/>
                </a:cubicBezTo>
                <a:cubicBezTo>
                  <a:pt x="92042" y="120009"/>
                  <a:pt x="80806" y="127661"/>
                  <a:pt x="71748" y="139923"/>
                </a:cubicBezTo>
                <a:cubicBezTo>
                  <a:pt x="71680" y="140017"/>
                  <a:pt x="71602" y="140111"/>
                  <a:pt x="71534" y="140214"/>
                </a:cubicBezTo>
                <a:cubicBezTo>
                  <a:pt x="71122" y="140960"/>
                  <a:pt x="70308" y="140600"/>
                  <a:pt x="70557" y="139820"/>
                </a:cubicBezTo>
                <a:cubicBezTo>
                  <a:pt x="73310" y="130917"/>
                  <a:pt x="74485" y="125364"/>
                  <a:pt x="76397" y="117524"/>
                </a:cubicBezTo>
                <a:cubicBezTo>
                  <a:pt x="79528" y="104611"/>
                  <a:pt x="80952" y="87540"/>
                  <a:pt x="85799" y="76187"/>
                </a:cubicBezTo>
                <a:cubicBezTo>
                  <a:pt x="88860" y="68989"/>
                  <a:pt x="93243" y="62853"/>
                  <a:pt x="98870" y="57360"/>
                </a:cubicBezTo>
                <a:cubicBezTo>
                  <a:pt x="98930" y="57318"/>
                  <a:pt x="98982" y="57275"/>
                  <a:pt x="99008" y="57207"/>
                </a:cubicBezTo>
                <a:cubicBezTo>
                  <a:pt x="99239" y="56530"/>
                  <a:pt x="99119" y="55998"/>
                  <a:pt x="99085" y="56016"/>
                </a:cubicBezTo>
                <a:cubicBezTo>
                  <a:pt x="98244" y="56213"/>
                  <a:pt x="96932" y="56710"/>
                  <a:pt x="95954" y="57198"/>
                </a:cubicBezTo>
                <a:cubicBezTo>
                  <a:pt x="79185" y="65536"/>
                  <a:pt x="67975" y="79015"/>
                  <a:pt x="60436" y="95964"/>
                </a:cubicBezTo>
                <a:cubicBezTo>
                  <a:pt x="55795" y="106419"/>
                  <a:pt x="54560" y="117318"/>
                  <a:pt x="54534" y="128347"/>
                </a:cubicBezTo>
                <a:cubicBezTo>
                  <a:pt x="54526" y="132048"/>
                  <a:pt x="54646" y="135759"/>
                  <a:pt x="54817" y="139452"/>
                </a:cubicBezTo>
                <a:cubicBezTo>
                  <a:pt x="55255" y="148595"/>
                  <a:pt x="55700" y="161860"/>
                  <a:pt x="55709" y="171783"/>
                </a:cubicBezTo>
                <a:close/>
                <a:moveTo>
                  <a:pt x="90430" y="107892"/>
                </a:moveTo>
                <a:cubicBezTo>
                  <a:pt x="90430" y="107892"/>
                  <a:pt x="90670" y="107977"/>
                  <a:pt x="90816" y="107918"/>
                </a:cubicBezTo>
                <a:cubicBezTo>
                  <a:pt x="90876" y="107892"/>
                  <a:pt x="90944" y="107815"/>
                  <a:pt x="91014" y="107764"/>
                </a:cubicBezTo>
                <a:cubicBezTo>
                  <a:pt x="95585" y="104225"/>
                  <a:pt x="113854" y="90034"/>
                  <a:pt x="120142" y="83702"/>
                </a:cubicBezTo>
                <a:cubicBezTo>
                  <a:pt x="129645" y="75467"/>
                  <a:pt x="136559" y="65081"/>
                  <a:pt x="143550" y="54833"/>
                </a:cubicBezTo>
                <a:cubicBezTo>
                  <a:pt x="150832" y="44147"/>
                  <a:pt x="158628" y="33942"/>
                  <a:pt x="168338" y="25321"/>
                </a:cubicBezTo>
                <a:cubicBezTo>
                  <a:pt x="169135" y="24610"/>
                  <a:pt x="169727" y="24130"/>
                  <a:pt x="170533" y="23410"/>
                </a:cubicBezTo>
                <a:cubicBezTo>
                  <a:pt x="170628" y="23436"/>
                  <a:pt x="170825" y="22605"/>
                  <a:pt x="170654" y="22288"/>
                </a:cubicBezTo>
                <a:cubicBezTo>
                  <a:pt x="153945" y="26889"/>
                  <a:pt x="136739" y="33745"/>
                  <a:pt x="123788" y="44936"/>
                </a:cubicBezTo>
                <a:cubicBezTo>
                  <a:pt x="99685" y="63976"/>
                  <a:pt x="91425" y="102442"/>
                  <a:pt x="90465" y="107686"/>
                </a:cubicBezTo>
                <a:cubicBezTo>
                  <a:pt x="90456" y="107764"/>
                  <a:pt x="90430" y="107892"/>
                  <a:pt x="90430" y="107892"/>
                </a:cubicBezTo>
                <a:close/>
                <a:moveTo>
                  <a:pt x="361962" y="317499"/>
                </a:moveTo>
                <a:cubicBezTo>
                  <a:pt x="363849" y="314662"/>
                  <a:pt x="359140" y="312871"/>
                  <a:pt x="357913" y="317798"/>
                </a:cubicBezTo>
                <a:cubicBezTo>
                  <a:pt x="356764" y="322383"/>
                  <a:pt x="360066" y="320326"/>
                  <a:pt x="361962" y="317499"/>
                </a:cubicBezTo>
                <a:close/>
                <a:moveTo>
                  <a:pt x="413348" y="198801"/>
                </a:moveTo>
                <a:cubicBezTo>
                  <a:pt x="411522" y="197850"/>
                  <a:pt x="404007" y="207001"/>
                  <a:pt x="405209" y="208483"/>
                </a:cubicBezTo>
                <a:cubicBezTo>
                  <a:pt x="405749" y="209075"/>
                  <a:pt x="414009" y="199238"/>
                  <a:pt x="413348" y="198801"/>
                </a:cubicBezTo>
                <a:close/>
                <a:moveTo>
                  <a:pt x="414961" y="197181"/>
                </a:moveTo>
                <a:cubicBezTo>
                  <a:pt x="416093" y="197772"/>
                  <a:pt x="421077" y="195065"/>
                  <a:pt x="420150" y="194336"/>
                </a:cubicBezTo>
                <a:cubicBezTo>
                  <a:pt x="419232" y="193599"/>
                  <a:pt x="413374" y="190892"/>
                  <a:pt x="413254" y="192545"/>
                </a:cubicBezTo>
                <a:cubicBezTo>
                  <a:pt x="413083" y="195236"/>
                  <a:pt x="413820" y="196590"/>
                  <a:pt x="414961" y="197181"/>
                </a:cubicBezTo>
                <a:close/>
                <a:moveTo>
                  <a:pt x="505468" y="276444"/>
                </a:moveTo>
                <a:cubicBezTo>
                  <a:pt x="503111" y="276547"/>
                  <a:pt x="500556" y="279958"/>
                  <a:pt x="501274" y="280001"/>
                </a:cubicBezTo>
                <a:cubicBezTo>
                  <a:pt x="502971" y="280086"/>
                  <a:pt x="504265" y="281303"/>
                  <a:pt x="505633" y="281003"/>
                </a:cubicBezTo>
                <a:cubicBezTo>
                  <a:pt x="508135" y="280446"/>
                  <a:pt x="507830" y="276350"/>
                  <a:pt x="505468" y="276444"/>
                </a:cubicBezTo>
                <a:close/>
                <a:moveTo>
                  <a:pt x="472669" y="191097"/>
                </a:moveTo>
                <a:cubicBezTo>
                  <a:pt x="470636" y="191149"/>
                  <a:pt x="470121" y="193359"/>
                  <a:pt x="472077" y="194362"/>
                </a:cubicBezTo>
                <a:cubicBezTo>
                  <a:pt x="472952" y="194816"/>
                  <a:pt x="475739" y="194405"/>
                  <a:pt x="477018" y="193599"/>
                </a:cubicBezTo>
                <a:cubicBezTo>
                  <a:pt x="478364" y="192751"/>
                  <a:pt x="479934" y="191697"/>
                  <a:pt x="479642" y="189640"/>
                </a:cubicBezTo>
                <a:cubicBezTo>
                  <a:pt x="479470" y="188389"/>
                  <a:pt x="476554" y="184859"/>
                  <a:pt x="478081" y="183505"/>
                </a:cubicBezTo>
                <a:cubicBezTo>
                  <a:pt x="479728" y="182031"/>
                  <a:pt x="481392" y="184319"/>
                  <a:pt x="483004" y="183693"/>
                </a:cubicBezTo>
                <a:cubicBezTo>
                  <a:pt x="484971" y="182931"/>
                  <a:pt x="484789" y="181808"/>
                  <a:pt x="484849" y="180138"/>
                </a:cubicBezTo>
                <a:cubicBezTo>
                  <a:pt x="484927" y="177824"/>
                  <a:pt x="484000" y="174782"/>
                  <a:pt x="481315" y="174782"/>
                </a:cubicBezTo>
                <a:cubicBezTo>
                  <a:pt x="479316" y="174782"/>
                  <a:pt x="475843" y="180129"/>
                  <a:pt x="475688" y="180454"/>
                </a:cubicBezTo>
                <a:cubicBezTo>
                  <a:pt x="475422" y="181037"/>
                  <a:pt x="474865" y="182991"/>
                  <a:pt x="475722" y="184979"/>
                </a:cubicBezTo>
                <a:cubicBezTo>
                  <a:pt x="476915" y="187747"/>
                  <a:pt x="476451" y="190994"/>
                  <a:pt x="472669" y="191097"/>
                </a:cubicBezTo>
                <a:close/>
                <a:moveTo>
                  <a:pt x="517125" y="191466"/>
                </a:moveTo>
                <a:cubicBezTo>
                  <a:pt x="517067" y="192700"/>
                  <a:pt x="520631" y="201286"/>
                  <a:pt x="520995" y="203625"/>
                </a:cubicBezTo>
                <a:cubicBezTo>
                  <a:pt x="521354" y="205964"/>
                  <a:pt x="522091" y="212974"/>
                  <a:pt x="523977" y="212254"/>
                </a:cubicBezTo>
                <a:cubicBezTo>
                  <a:pt x="525170" y="211791"/>
                  <a:pt x="525058" y="207498"/>
                  <a:pt x="524801" y="205836"/>
                </a:cubicBezTo>
                <a:cubicBezTo>
                  <a:pt x="524040" y="200960"/>
                  <a:pt x="523051" y="196745"/>
                  <a:pt x="521252" y="191268"/>
                </a:cubicBezTo>
                <a:cubicBezTo>
                  <a:pt x="520297" y="188355"/>
                  <a:pt x="516165" y="178844"/>
                  <a:pt x="514793" y="179177"/>
                </a:cubicBezTo>
                <a:cubicBezTo>
                  <a:pt x="513576" y="179469"/>
                  <a:pt x="516844" y="186101"/>
                  <a:pt x="517324" y="188261"/>
                </a:cubicBezTo>
                <a:cubicBezTo>
                  <a:pt x="517639" y="189666"/>
                  <a:pt x="517193" y="190223"/>
                  <a:pt x="517125" y="191466"/>
                </a:cubicBezTo>
                <a:close/>
                <a:moveTo>
                  <a:pt x="493631" y="76958"/>
                </a:moveTo>
                <a:cubicBezTo>
                  <a:pt x="495828" y="77789"/>
                  <a:pt x="495818" y="73693"/>
                  <a:pt x="492089" y="70668"/>
                </a:cubicBezTo>
                <a:cubicBezTo>
                  <a:pt x="488380" y="67652"/>
                  <a:pt x="483442" y="69118"/>
                  <a:pt x="484780" y="70609"/>
                </a:cubicBezTo>
                <a:cubicBezTo>
                  <a:pt x="485989" y="71945"/>
                  <a:pt x="491687" y="76213"/>
                  <a:pt x="493631" y="76958"/>
                </a:cubicBezTo>
                <a:close/>
                <a:moveTo>
                  <a:pt x="392480" y="47935"/>
                </a:moveTo>
                <a:cubicBezTo>
                  <a:pt x="388071" y="45090"/>
                  <a:pt x="391759" y="41166"/>
                  <a:pt x="388234" y="38527"/>
                </a:cubicBezTo>
                <a:cubicBezTo>
                  <a:pt x="385764" y="36675"/>
                  <a:pt x="378842" y="38509"/>
                  <a:pt x="377126" y="40703"/>
                </a:cubicBezTo>
                <a:cubicBezTo>
                  <a:pt x="374150" y="44550"/>
                  <a:pt x="380969" y="43273"/>
                  <a:pt x="383440" y="44370"/>
                </a:cubicBezTo>
                <a:cubicBezTo>
                  <a:pt x="386202" y="45587"/>
                  <a:pt x="392129" y="50677"/>
                  <a:pt x="393183" y="49649"/>
                </a:cubicBezTo>
                <a:cubicBezTo>
                  <a:pt x="394230" y="48612"/>
                  <a:pt x="392968" y="48389"/>
                  <a:pt x="392480" y="47935"/>
                </a:cubicBezTo>
                <a:close/>
                <a:moveTo>
                  <a:pt x="419275" y="34465"/>
                </a:moveTo>
                <a:cubicBezTo>
                  <a:pt x="413339" y="31757"/>
                  <a:pt x="390987" y="31876"/>
                  <a:pt x="391570" y="37686"/>
                </a:cubicBezTo>
                <a:cubicBezTo>
                  <a:pt x="392051" y="42648"/>
                  <a:pt x="404480" y="37986"/>
                  <a:pt x="407696" y="37712"/>
                </a:cubicBezTo>
                <a:cubicBezTo>
                  <a:pt x="410921" y="37430"/>
                  <a:pt x="424516" y="37155"/>
                  <a:pt x="419275" y="34465"/>
                </a:cubicBezTo>
                <a:close/>
                <a:moveTo>
                  <a:pt x="353873" y="294294"/>
                </a:moveTo>
                <a:cubicBezTo>
                  <a:pt x="353581" y="293188"/>
                  <a:pt x="351643" y="293368"/>
                  <a:pt x="352124" y="294388"/>
                </a:cubicBezTo>
                <a:cubicBezTo>
                  <a:pt x="352604" y="295407"/>
                  <a:pt x="351540" y="296444"/>
                  <a:pt x="352535" y="297721"/>
                </a:cubicBezTo>
                <a:cubicBezTo>
                  <a:pt x="353839" y="299118"/>
                  <a:pt x="356652" y="298947"/>
                  <a:pt x="358068" y="297790"/>
                </a:cubicBezTo>
                <a:cubicBezTo>
                  <a:pt x="358883" y="296907"/>
                  <a:pt x="358368" y="295236"/>
                  <a:pt x="357750" y="294911"/>
                </a:cubicBezTo>
                <a:cubicBezTo>
                  <a:pt x="356678" y="294379"/>
                  <a:pt x="354165" y="295399"/>
                  <a:pt x="353873" y="294294"/>
                </a:cubicBezTo>
                <a:close/>
                <a:moveTo>
                  <a:pt x="345262" y="249872"/>
                </a:moveTo>
                <a:cubicBezTo>
                  <a:pt x="347106" y="249872"/>
                  <a:pt x="347038" y="248492"/>
                  <a:pt x="348109" y="248544"/>
                </a:cubicBezTo>
                <a:cubicBezTo>
                  <a:pt x="349190" y="248587"/>
                  <a:pt x="348307" y="249941"/>
                  <a:pt x="350176" y="249941"/>
                </a:cubicBezTo>
                <a:cubicBezTo>
                  <a:pt x="352029" y="249941"/>
                  <a:pt x="353977" y="245168"/>
                  <a:pt x="348015" y="245168"/>
                </a:cubicBezTo>
                <a:cubicBezTo>
                  <a:pt x="343160" y="245168"/>
                  <a:pt x="343804" y="249804"/>
                  <a:pt x="345262" y="249871"/>
                </a:cubicBezTo>
                <a:close/>
                <a:moveTo>
                  <a:pt x="352998" y="254807"/>
                </a:moveTo>
                <a:cubicBezTo>
                  <a:pt x="349293" y="253856"/>
                  <a:pt x="350048" y="255965"/>
                  <a:pt x="347775" y="256213"/>
                </a:cubicBezTo>
                <a:cubicBezTo>
                  <a:pt x="344009" y="256625"/>
                  <a:pt x="347355" y="253436"/>
                  <a:pt x="345502" y="251971"/>
                </a:cubicBezTo>
                <a:cubicBezTo>
                  <a:pt x="344687" y="251329"/>
                  <a:pt x="342474" y="254550"/>
                  <a:pt x="342311" y="256564"/>
                </a:cubicBezTo>
                <a:cubicBezTo>
                  <a:pt x="342208" y="257532"/>
                  <a:pt x="342183" y="260814"/>
                  <a:pt x="343778" y="260917"/>
                </a:cubicBezTo>
                <a:cubicBezTo>
                  <a:pt x="345373" y="261020"/>
                  <a:pt x="353762" y="261980"/>
                  <a:pt x="356558" y="262614"/>
                </a:cubicBezTo>
                <a:cubicBezTo>
                  <a:pt x="359758" y="263351"/>
                  <a:pt x="356430" y="255691"/>
                  <a:pt x="352998" y="254807"/>
                </a:cubicBezTo>
                <a:close/>
                <a:moveTo>
                  <a:pt x="311699" y="299290"/>
                </a:moveTo>
                <a:cubicBezTo>
                  <a:pt x="312840" y="299290"/>
                  <a:pt x="313663" y="295245"/>
                  <a:pt x="312960" y="293257"/>
                </a:cubicBezTo>
                <a:cubicBezTo>
                  <a:pt x="312248" y="291269"/>
                  <a:pt x="308577" y="292760"/>
                  <a:pt x="308251" y="293685"/>
                </a:cubicBezTo>
                <a:cubicBezTo>
                  <a:pt x="307934" y="294619"/>
                  <a:pt x="310550" y="299290"/>
                  <a:pt x="311699" y="299290"/>
                </a:cubicBezTo>
                <a:close/>
                <a:moveTo>
                  <a:pt x="257567" y="298887"/>
                </a:moveTo>
                <a:cubicBezTo>
                  <a:pt x="257731" y="297147"/>
                  <a:pt x="257585" y="292057"/>
                  <a:pt x="256366" y="291072"/>
                </a:cubicBezTo>
                <a:cubicBezTo>
                  <a:pt x="255149" y="290095"/>
                  <a:pt x="255312" y="291937"/>
                  <a:pt x="254437" y="291835"/>
                </a:cubicBezTo>
                <a:cubicBezTo>
                  <a:pt x="253760" y="291757"/>
                  <a:pt x="253819" y="289392"/>
                  <a:pt x="252961" y="289401"/>
                </a:cubicBezTo>
                <a:cubicBezTo>
                  <a:pt x="252104" y="289401"/>
                  <a:pt x="253253" y="293445"/>
                  <a:pt x="254171" y="295793"/>
                </a:cubicBezTo>
                <a:cubicBezTo>
                  <a:pt x="255089" y="298149"/>
                  <a:pt x="257353" y="301997"/>
                  <a:pt x="257567" y="298887"/>
                </a:cubicBezTo>
                <a:close/>
                <a:moveTo>
                  <a:pt x="256264" y="286530"/>
                </a:moveTo>
                <a:cubicBezTo>
                  <a:pt x="256547" y="285930"/>
                  <a:pt x="258399" y="277455"/>
                  <a:pt x="258116" y="274216"/>
                </a:cubicBezTo>
                <a:cubicBezTo>
                  <a:pt x="257825" y="270986"/>
                  <a:pt x="256101" y="267935"/>
                  <a:pt x="255664" y="268158"/>
                </a:cubicBezTo>
                <a:cubicBezTo>
                  <a:pt x="255080" y="268458"/>
                  <a:pt x="255929" y="270395"/>
                  <a:pt x="256032" y="273531"/>
                </a:cubicBezTo>
                <a:cubicBezTo>
                  <a:pt x="256187" y="278218"/>
                  <a:pt x="253973" y="282117"/>
                  <a:pt x="253973" y="283660"/>
                </a:cubicBezTo>
                <a:cubicBezTo>
                  <a:pt x="253965" y="285116"/>
                  <a:pt x="255363" y="288415"/>
                  <a:pt x="256264" y="286530"/>
                </a:cubicBezTo>
                <a:close/>
                <a:moveTo>
                  <a:pt x="111728" y="256564"/>
                </a:moveTo>
                <a:cubicBezTo>
                  <a:pt x="111728" y="187978"/>
                  <a:pt x="138429" y="123539"/>
                  <a:pt x="186908" y="75107"/>
                </a:cubicBezTo>
                <a:cubicBezTo>
                  <a:pt x="235378" y="26675"/>
                  <a:pt x="299888" y="0"/>
                  <a:pt x="368541" y="0"/>
                </a:cubicBezTo>
                <a:cubicBezTo>
                  <a:pt x="437193" y="0"/>
                  <a:pt x="501695" y="26675"/>
                  <a:pt x="550172" y="75107"/>
                </a:cubicBezTo>
                <a:cubicBezTo>
                  <a:pt x="598653" y="123539"/>
                  <a:pt x="625352" y="187978"/>
                  <a:pt x="625352" y="256564"/>
                </a:cubicBezTo>
                <a:cubicBezTo>
                  <a:pt x="625352" y="325150"/>
                  <a:pt x="598653" y="389598"/>
                  <a:pt x="550172" y="438021"/>
                </a:cubicBezTo>
                <a:cubicBezTo>
                  <a:pt x="501695" y="486454"/>
                  <a:pt x="437193" y="513127"/>
                  <a:pt x="368541" y="513127"/>
                </a:cubicBezTo>
                <a:cubicBezTo>
                  <a:pt x="299888" y="513127"/>
                  <a:pt x="235378" y="486454"/>
                  <a:pt x="186908" y="438021"/>
                </a:cubicBezTo>
                <a:cubicBezTo>
                  <a:pt x="138429" y="389598"/>
                  <a:pt x="111728" y="325150"/>
                  <a:pt x="111728" y="256564"/>
                </a:cubicBezTo>
                <a:close/>
                <a:moveTo>
                  <a:pt x="190836" y="426350"/>
                </a:moveTo>
                <a:lnTo>
                  <a:pt x="218738" y="398475"/>
                </a:lnTo>
                <a:cubicBezTo>
                  <a:pt x="213248" y="392691"/>
                  <a:pt x="208093" y="386590"/>
                  <a:pt x="203299" y="380215"/>
                </a:cubicBezTo>
                <a:cubicBezTo>
                  <a:pt x="201137" y="379358"/>
                  <a:pt x="198941" y="378159"/>
                  <a:pt x="197432" y="376291"/>
                </a:cubicBezTo>
                <a:cubicBezTo>
                  <a:pt x="195047" y="373317"/>
                  <a:pt x="193795" y="368964"/>
                  <a:pt x="192663" y="368964"/>
                </a:cubicBezTo>
                <a:cubicBezTo>
                  <a:pt x="191522" y="368973"/>
                  <a:pt x="192569" y="371732"/>
                  <a:pt x="190030" y="372100"/>
                </a:cubicBezTo>
                <a:cubicBezTo>
                  <a:pt x="186573" y="372605"/>
                  <a:pt x="181693" y="364020"/>
                  <a:pt x="179788" y="360892"/>
                </a:cubicBezTo>
                <a:cubicBezTo>
                  <a:pt x="177541" y="357207"/>
                  <a:pt x="173853" y="357173"/>
                  <a:pt x="172043" y="353719"/>
                </a:cubicBezTo>
                <a:cubicBezTo>
                  <a:pt x="171520" y="352726"/>
                  <a:pt x="170267" y="349675"/>
                  <a:pt x="169110" y="351483"/>
                </a:cubicBezTo>
                <a:cubicBezTo>
                  <a:pt x="167197" y="354551"/>
                  <a:pt x="160635" y="344799"/>
                  <a:pt x="158963" y="345468"/>
                </a:cubicBezTo>
                <a:cubicBezTo>
                  <a:pt x="157239" y="346136"/>
                  <a:pt x="158757" y="348167"/>
                  <a:pt x="157788" y="349023"/>
                </a:cubicBezTo>
                <a:cubicBezTo>
                  <a:pt x="155910" y="350695"/>
                  <a:pt x="150385" y="341552"/>
                  <a:pt x="148318" y="342486"/>
                </a:cubicBezTo>
                <a:cubicBezTo>
                  <a:pt x="146380" y="343368"/>
                  <a:pt x="145934" y="344542"/>
                  <a:pt x="145822" y="346968"/>
                </a:cubicBezTo>
                <a:cubicBezTo>
                  <a:pt x="145719" y="349487"/>
                  <a:pt x="148842" y="355965"/>
                  <a:pt x="147743" y="356470"/>
                </a:cubicBezTo>
                <a:cubicBezTo>
                  <a:pt x="146183" y="357181"/>
                  <a:pt x="138197" y="336865"/>
                  <a:pt x="139938" y="335939"/>
                </a:cubicBezTo>
                <a:cubicBezTo>
                  <a:pt x="140916" y="335417"/>
                  <a:pt x="140762" y="336865"/>
                  <a:pt x="141868" y="336205"/>
                </a:cubicBezTo>
                <a:cubicBezTo>
                  <a:pt x="143009" y="335519"/>
                  <a:pt x="141070" y="334114"/>
                  <a:pt x="140548" y="331911"/>
                </a:cubicBezTo>
                <a:cubicBezTo>
                  <a:pt x="139999" y="329607"/>
                  <a:pt x="138000" y="329555"/>
                  <a:pt x="137828" y="327019"/>
                </a:cubicBezTo>
                <a:cubicBezTo>
                  <a:pt x="137674" y="324491"/>
                  <a:pt x="141285" y="325339"/>
                  <a:pt x="141243" y="324105"/>
                </a:cubicBezTo>
                <a:cubicBezTo>
                  <a:pt x="141199" y="322872"/>
                  <a:pt x="141525" y="321466"/>
                  <a:pt x="142545" y="320584"/>
                </a:cubicBezTo>
                <a:cubicBezTo>
                  <a:pt x="143738" y="319555"/>
                  <a:pt x="146526" y="320634"/>
                  <a:pt x="147126" y="317070"/>
                </a:cubicBezTo>
                <a:cubicBezTo>
                  <a:pt x="147641" y="314028"/>
                  <a:pt x="149176" y="316848"/>
                  <a:pt x="149494" y="319109"/>
                </a:cubicBezTo>
                <a:cubicBezTo>
                  <a:pt x="149863" y="321731"/>
                  <a:pt x="156570" y="322391"/>
                  <a:pt x="156896" y="320592"/>
                </a:cubicBezTo>
                <a:cubicBezTo>
                  <a:pt x="157093" y="319452"/>
                  <a:pt x="154185" y="319495"/>
                  <a:pt x="154185" y="318484"/>
                </a:cubicBezTo>
                <a:cubicBezTo>
                  <a:pt x="154176" y="316547"/>
                  <a:pt x="157873" y="318398"/>
                  <a:pt x="160395" y="318621"/>
                </a:cubicBezTo>
                <a:cubicBezTo>
                  <a:pt x="161493" y="318715"/>
                  <a:pt x="163475" y="316942"/>
                  <a:pt x="165979" y="318235"/>
                </a:cubicBezTo>
                <a:cubicBezTo>
                  <a:pt x="168707" y="319649"/>
                  <a:pt x="170388" y="320335"/>
                  <a:pt x="172198" y="320626"/>
                </a:cubicBezTo>
                <a:cubicBezTo>
                  <a:pt x="166125" y="302109"/>
                  <a:pt x="162599" y="282443"/>
                  <a:pt x="162068" y="262048"/>
                </a:cubicBezTo>
                <a:lnTo>
                  <a:pt x="122766" y="262048"/>
                </a:lnTo>
                <a:cubicBezTo>
                  <a:pt x="124113" y="323823"/>
                  <a:pt x="148121" y="381774"/>
                  <a:pt x="190836" y="426350"/>
                </a:cubicBezTo>
                <a:close/>
                <a:moveTo>
                  <a:pt x="352955" y="198903"/>
                </a:moveTo>
                <a:cubicBezTo>
                  <a:pt x="353230" y="199323"/>
                  <a:pt x="350382" y="201911"/>
                  <a:pt x="348924" y="204422"/>
                </a:cubicBezTo>
                <a:cubicBezTo>
                  <a:pt x="353470" y="202717"/>
                  <a:pt x="358196" y="201620"/>
                  <a:pt x="363051" y="201149"/>
                </a:cubicBezTo>
                <a:lnTo>
                  <a:pt x="363051" y="161783"/>
                </a:lnTo>
                <a:cubicBezTo>
                  <a:pt x="340973" y="163051"/>
                  <a:pt x="320894" y="171877"/>
                  <a:pt x="305369" y="185707"/>
                </a:cubicBezTo>
                <a:lnTo>
                  <a:pt x="333185" y="213496"/>
                </a:lnTo>
                <a:cubicBezTo>
                  <a:pt x="336385" y="210875"/>
                  <a:pt x="339858" y="208604"/>
                  <a:pt x="343598" y="206727"/>
                </a:cubicBezTo>
                <a:cubicBezTo>
                  <a:pt x="344567" y="206247"/>
                  <a:pt x="345544" y="205802"/>
                  <a:pt x="346531" y="205382"/>
                </a:cubicBezTo>
                <a:cubicBezTo>
                  <a:pt x="348435" y="202057"/>
                  <a:pt x="352595" y="198355"/>
                  <a:pt x="352955" y="198903"/>
                </a:cubicBezTo>
                <a:close/>
                <a:moveTo>
                  <a:pt x="255835" y="345674"/>
                </a:moveTo>
                <a:cubicBezTo>
                  <a:pt x="255843" y="346453"/>
                  <a:pt x="255809" y="347224"/>
                  <a:pt x="255646" y="347953"/>
                </a:cubicBezTo>
                <a:cubicBezTo>
                  <a:pt x="257687" y="350455"/>
                  <a:pt x="259772" y="352914"/>
                  <a:pt x="261968" y="355279"/>
                </a:cubicBezTo>
                <a:lnTo>
                  <a:pt x="289835" y="327438"/>
                </a:lnTo>
                <a:cubicBezTo>
                  <a:pt x="276720" y="312914"/>
                  <a:pt x="267577" y="294756"/>
                  <a:pt x="264095" y="274679"/>
                </a:cubicBezTo>
                <a:cubicBezTo>
                  <a:pt x="263263" y="274902"/>
                  <a:pt x="262517" y="274791"/>
                  <a:pt x="262053" y="273985"/>
                </a:cubicBezTo>
                <a:cubicBezTo>
                  <a:pt x="261488" y="273008"/>
                  <a:pt x="262311" y="272014"/>
                  <a:pt x="263512" y="271020"/>
                </a:cubicBezTo>
                <a:cubicBezTo>
                  <a:pt x="263109" y="268064"/>
                  <a:pt x="262817" y="265073"/>
                  <a:pt x="262663" y="262048"/>
                </a:cubicBezTo>
                <a:lnTo>
                  <a:pt x="244110" y="262048"/>
                </a:lnTo>
                <a:cubicBezTo>
                  <a:pt x="244299" y="264996"/>
                  <a:pt x="245482" y="269246"/>
                  <a:pt x="243535" y="270729"/>
                </a:cubicBezTo>
                <a:cubicBezTo>
                  <a:pt x="241931" y="271945"/>
                  <a:pt x="239658" y="270712"/>
                  <a:pt x="238208" y="270909"/>
                </a:cubicBezTo>
                <a:cubicBezTo>
                  <a:pt x="234649" y="271388"/>
                  <a:pt x="233834" y="275681"/>
                  <a:pt x="234777" y="278595"/>
                </a:cubicBezTo>
                <a:cubicBezTo>
                  <a:pt x="235395" y="280558"/>
                  <a:pt x="236252" y="282074"/>
                  <a:pt x="235910" y="284191"/>
                </a:cubicBezTo>
                <a:cubicBezTo>
                  <a:pt x="235592" y="286179"/>
                  <a:pt x="234511" y="287729"/>
                  <a:pt x="237659" y="289392"/>
                </a:cubicBezTo>
                <a:cubicBezTo>
                  <a:pt x="240541" y="290901"/>
                  <a:pt x="245208" y="296813"/>
                  <a:pt x="244822" y="297832"/>
                </a:cubicBezTo>
                <a:cubicBezTo>
                  <a:pt x="244324" y="299144"/>
                  <a:pt x="241459" y="296607"/>
                  <a:pt x="241280" y="298981"/>
                </a:cubicBezTo>
                <a:cubicBezTo>
                  <a:pt x="241168" y="300437"/>
                  <a:pt x="245508" y="298569"/>
                  <a:pt x="245259" y="303505"/>
                </a:cubicBezTo>
                <a:cubicBezTo>
                  <a:pt x="245113" y="306375"/>
                  <a:pt x="245834" y="309520"/>
                  <a:pt x="246666" y="311492"/>
                </a:cubicBezTo>
                <a:cubicBezTo>
                  <a:pt x="248381" y="315596"/>
                  <a:pt x="250354" y="318304"/>
                  <a:pt x="250182" y="322931"/>
                </a:cubicBezTo>
                <a:cubicBezTo>
                  <a:pt x="250046" y="326770"/>
                  <a:pt x="249368" y="330952"/>
                  <a:pt x="251049" y="334568"/>
                </a:cubicBezTo>
                <a:cubicBezTo>
                  <a:pt x="252782" y="338287"/>
                  <a:pt x="255818" y="341294"/>
                  <a:pt x="255835" y="345674"/>
                </a:cubicBezTo>
                <a:close/>
                <a:moveTo>
                  <a:pt x="232668" y="279444"/>
                </a:moveTo>
                <a:cubicBezTo>
                  <a:pt x="230377" y="276821"/>
                  <a:pt x="234186" y="269366"/>
                  <a:pt x="234752" y="267901"/>
                </a:cubicBezTo>
                <a:cubicBezTo>
                  <a:pt x="235361" y="266350"/>
                  <a:pt x="238818" y="264354"/>
                  <a:pt x="239855" y="262048"/>
                </a:cubicBezTo>
                <a:lnTo>
                  <a:pt x="223344" y="262048"/>
                </a:lnTo>
                <a:cubicBezTo>
                  <a:pt x="223661" y="270678"/>
                  <a:pt x="224751" y="279161"/>
                  <a:pt x="226534" y="287455"/>
                </a:cubicBezTo>
                <a:cubicBezTo>
                  <a:pt x="230498" y="288904"/>
                  <a:pt x="238115" y="285673"/>
                  <a:pt x="232668" y="279444"/>
                </a:cubicBezTo>
                <a:close/>
                <a:moveTo>
                  <a:pt x="222306" y="385519"/>
                </a:moveTo>
                <a:cubicBezTo>
                  <a:pt x="222186" y="385587"/>
                  <a:pt x="222049" y="385639"/>
                  <a:pt x="221912" y="385691"/>
                </a:cubicBezTo>
                <a:cubicBezTo>
                  <a:pt x="223413" y="387395"/>
                  <a:pt x="224940" y="389075"/>
                  <a:pt x="226501" y="390720"/>
                </a:cubicBezTo>
                <a:lnTo>
                  <a:pt x="229649" y="387576"/>
                </a:lnTo>
                <a:cubicBezTo>
                  <a:pt x="226697" y="385716"/>
                  <a:pt x="223979" y="384542"/>
                  <a:pt x="222306" y="385519"/>
                </a:cubicBezTo>
                <a:close/>
                <a:moveTo>
                  <a:pt x="289835" y="185690"/>
                </a:moveTo>
                <a:lnTo>
                  <a:pt x="262045" y="157926"/>
                </a:lnTo>
                <a:cubicBezTo>
                  <a:pt x="239135" y="182588"/>
                  <a:pt x="224691" y="215193"/>
                  <a:pt x="223352" y="251080"/>
                </a:cubicBezTo>
                <a:lnTo>
                  <a:pt x="242823" y="251080"/>
                </a:lnTo>
                <a:cubicBezTo>
                  <a:pt x="246083" y="245836"/>
                  <a:pt x="244976" y="241842"/>
                  <a:pt x="246066" y="238792"/>
                </a:cubicBezTo>
                <a:cubicBezTo>
                  <a:pt x="247112" y="235887"/>
                  <a:pt x="248827" y="233222"/>
                  <a:pt x="250440" y="230609"/>
                </a:cubicBezTo>
                <a:cubicBezTo>
                  <a:pt x="251872" y="228304"/>
                  <a:pt x="253502" y="225707"/>
                  <a:pt x="256504" y="225690"/>
                </a:cubicBezTo>
                <a:cubicBezTo>
                  <a:pt x="262851" y="225656"/>
                  <a:pt x="264429" y="222339"/>
                  <a:pt x="268452" y="220498"/>
                </a:cubicBezTo>
                <a:cubicBezTo>
                  <a:pt x="272475" y="218655"/>
                  <a:pt x="279594" y="217567"/>
                  <a:pt x="278788" y="215467"/>
                </a:cubicBezTo>
                <a:cubicBezTo>
                  <a:pt x="278239" y="214054"/>
                  <a:pt x="263932" y="219597"/>
                  <a:pt x="263623" y="218518"/>
                </a:cubicBezTo>
                <a:cubicBezTo>
                  <a:pt x="263083" y="216624"/>
                  <a:pt x="268135" y="216804"/>
                  <a:pt x="270262" y="214884"/>
                </a:cubicBezTo>
                <a:cubicBezTo>
                  <a:pt x="270682" y="214491"/>
                  <a:pt x="271094" y="214251"/>
                  <a:pt x="271488" y="214054"/>
                </a:cubicBezTo>
                <a:cubicBezTo>
                  <a:pt x="276086" y="203616"/>
                  <a:pt x="282288" y="194045"/>
                  <a:pt x="289835" y="185690"/>
                </a:cubicBezTo>
                <a:close/>
                <a:moveTo>
                  <a:pt x="284826" y="211672"/>
                </a:moveTo>
                <a:cubicBezTo>
                  <a:pt x="285203" y="211508"/>
                  <a:pt x="285581" y="211329"/>
                  <a:pt x="285975" y="211106"/>
                </a:cubicBezTo>
                <a:cubicBezTo>
                  <a:pt x="290744" y="208381"/>
                  <a:pt x="297014" y="208903"/>
                  <a:pt x="299682" y="210060"/>
                </a:cubicBezTo>
                <a:cubicBezTo>
                  <a:pt x="303121" y="211560"/>
                  <a:pt x="307521" y="215382"/>
                  <a:pt x="309520" y="216907"/>
                </a:cubicBezTo>
                <a:cubicBezTo>
                  <a:pt x="310387" y="217567"/>
                  <a:pt x="310798" y="216341"/>
                  <a:pt x="314847" y="215733"/>
                </a:cubicBezTo>
                <a:cubicBezTo>
                  <a:pt x="316536" y="215485"/>
                  <a:pt x="316923" y="217181"/>
                  <a:pt x="319333" y="217524"/>
                </a:cubicBezTo>
                <a:cubicBezTo>
                  <a:pt x="320302" y="217661"/>
                  <a:pt x="321099" y="217704"/>
                  <a:pt x="321829" y="217652"/>
                </a:cubicBezTo>
                <a:lnTo>
                  <a:pt x="297606" y="193462"/>
                </a:lnTo>
                <a:cubicBezTo>
                  <a:pt x="292674" y="198989"/>
                  <a:pt x="288377" y="205107"/>
                  <a:pt x="284826" y="211672"/>
                </a:cubicBezTo>
                <a:close/>
                <a:moveTo>
                  <a:pt x="257550" y="241568"/>
                </a:moveTo>
                <a:cubicBezTo>
                  <a:pt x="254471" y="241251"/>
                  <a:pt x="251349" y="242528"/>
                  <a:pt x="249694" y="245202"/>
                </a:cubicBezTo>
                <a:cubicBezTo>
                  <a:pt x="248536" y="247053"/>
                  <a:pt x="248210" y="249126"/>
                  <a:pt x="248604" y="251080"/>
                </a:cubicBezTo>
                <a:lnTo>
                  <a:pt x="262663" y="251080"/>
                </a:lnTo>
                <a:cubicBezTo>
                  <a:pt x="262800" y="248424"/>
                  <a:pt x="263040" y="245793"/>
                  <a:pt x="263366" y="243196"/>
                </a:cubicBezTo>
                <a:cubicBezTo>
                  <a:pt x="261555" y="242254"/>
                  <a:pt x="259403" y="241757"/>
                  <a:pt x="257550" y="241568"/>
                </a:cubicBezTo>
                <a:close/>
                <a:moveTo>
                  <a:pt x="297615" y="319675"/>
                </a:moveTo>
                <a:lnTo>
                  <a:pt x="325448" y="291860"/>
                </a:lnTo>
                <a:cubicBezTo>
                  <a:pt x="323175" y="289100"/>
                  <a:pt x="321185" y="286110"/>
                  <a:pt x="319469" y="282948"/>
                </a:cubicBezTo>
                <a:lnTo>
                  <a:pt x="319461" y="282965"/>
                </a:lnTo>
                <a:cubicBezTo>
                  <a:pt x="319024" y="283471"/>
                  <a:pt x="318655" y="283985"/>
                  <a:pt x="318432" y="284474"/>
                </a:cubicBezTo>
                <a:cubicBezTo>
                  <a:pt x="317858" y="285716"/>
                  <a:pt x="318603" y="289855"/>
                  <a:pt x="316880" y="291629"/>
                </a:cubicBezTo>
                <a:cubicBezTo>
                  <a:pt x="314658" y="293925"/>
                  <a:pt x="308689" y="286573"/>
                  <a:pt x="306801" y="285965"/>
                </a:cubicBezTo>
                <a:cubicBezTo>
                  <a:pt x="304237" y="285159"/>
                  <a:pt x="303010" y="287978"/>
                  <a:pt x="303147" y="288792"/>
                </a:cubicBezTo>
                <a:cubicBezTo>
                  <a:pt x="303490" y="290909"/>
                  <a:pt x="303062" y="291757"/>
                  <a:pt x="302135" y="291946"/>
                </a:cubicBezTo>
                <a:cubicBezTo>
                  <a:pt x="301208" y="292126"/>
                  <a:pt x="296543" y="288955"/>
                  <a:pt x="298627" y="288158"/>
                </a:cubicBezTo>
                <a:cubicBezTo>
                  <a:pt x="301055" y="287242"/>
                  <a:pt x="297992" y="285150"/>
                  <a:pt x="296946" y="284336"/>
                </a:cubicBezTo>
                <a:cubicBezTo>
                  <a:pt x="295145" y="282948"/>
                  <a:pt x="292332" y="284242"/>
                  <a:pt x="291010" y="282400"/>
                </a:cubicBezTo>
                <a:cubicBezTo>
                  <a:pt x="289595" y="280420"/>
                  <a:pt x="286928" y="278998"/>
                  <a:pt x="286104" y="278758"/>
                </a:cubicBezTo>
                <a:cubicBezTo>
                  <a:pt x="285546" y="278595"/>
                  <a:pt x="282810" y="277438"/>
                  <a:pt x="281018" y="278381"/>
                </a:cubicBezTo>
                <a:cubicBezTo>
                  <a:pt x="279611" y="279135"/>
                  <a:pt x="278093" y="277601"/>
                  <a:pt x="277038" y="276573"/>
                </a:cubicBezTo>
                <a:cubicBezTo>
                  <a:pt x="276455" y="276007"/>
                  <a:pt x="275871" y="275348"/>
                  <a:pt x="275254" y="274705"/>
                </a:cubicBezTo>
                <a:cubicBezTo>
                  <a:pt x="278573" y="291757"/>
                  <a:pt x="286473" y="307190"/>
                  <a:pt x="297615" y="319675"/>
                </a:cubicBezTo>
                <a:close/>
                <a:moveTo>
                  <a:pt x="325474" y="271646"/>
                </a:moveTo>
                <a:cubicBezTo>
                  <a:pt x="325482" y="271406"/>
                  <a:pt x="325500" y="271157"/>
                  <a:pt x="325526" y="270909"/>
                </a:cubicBezTo>
                <a:cubicBezTo>
                  <a:pt x="325534" y="270840"/>
                  <a:pt x="325534" y="270772"/>
                  <a:pt x="325543" y="270712"/>
                </a:cubicBezTo>
                <a:cubicBezTo>
                  <a:pt x="325560" y="270523"/>
                  <a:pt x="325585" y="270335"/>
                  <a:pt x="325602" y="270146"/>
                </a:cubicBezTo>
                <a:cubicBezTo>
                  <a:pt x="325620" y="270069"/>
                  <a:pt x="325628" y="269983"/>
                  <a:pt x="325637" y="269906"/>
                </a:cubicBezTo>
                <a:lnTo>
                  <a:pt x="325688" y="269546"/>
                </a:lnTo>
                <a:cubicBezTo>
                  <a:pt x="325706" y="269478"/>
                  <a:pt x="325714" y="269418"/>
                  <a:pt x="325723" y="269349"/>
                </a:cubicBezTo>
                <a:cubicBezTo>
                  <a:pt x="325731" y="269281"/>
                  <a:pt x="325748" y="269204"/>
                  <a:pt x="325757" y="269135"/>
                </a:cubicBezTo>
                <a:cubicBezTo>
                  <a:pt x="325800" y="268878"/>
                  <a:pt x="325851" y="268629"/>
                  <a:pt x="325911" y="268389"/>
                </a:cubicBezTo>
                <a:lnTo>
                  <a:pt x="325911" y="268372"/>
                </a:lnTo>
                <a:cubicBezTo>
                  <a:pt x="325963" y="268141"/>
                  <a:pt x="326023" y="267910"/>
                  <a:pt x="326092" y="267695"/>
                </a:cubicBezTo>
                <a:cubicBezTo>
                  <a:pt x="326109" y="267618"/>
                  <a:pt x="326134" y="267558"/>
                  <a:pt x="326152" y="267490"/>
                </a:cubicBezTo>
                <a:cubicBezTo>
                  <a:pt x="326203" y="267336"/>
                  <a:pt x="326246" y="267190"/>
                  <a:pt x="326306" y="267044"/>
                </a:cubicBezTo>
                <a:lnTo>
                  <a:pt x="326383" y="266838"/>
                </a:lnTo>
                <a:cubicBezTo>
                  <a:pt x="326443" y="266701"/>
                  <a:pt x="326495" y="266573"/>
                  <a:pt x="326563" y="266453"/>
                </a:cubicBezTo>
                <a:lnTo>
                  <a:pt x="326641" y="266290"/>
                </a:lnTo>
                <a:cubicBezTo>
                  <a:pt x="326734" y="266127"/>
                  <a:pt x="326829" y="265973"/>
                  <a:pt x="326932" y="265845"/>
                </a:cubicBezTo>
                <a:cubicBezTo>
                  <a:pt x="327292" y="265390"/>
                  <a:pt x="327773" y="265305"/>
                  <a:pt x="328339" y="265382"/>
                </a:cubicBezTo>
                <a:cubicBezTo>
                  <a:pt x="329316" y="265519"/>
                  <a:pt x="330543" y="266153"/>
                  <a:pt x="331735" y="266213"/>
                </a:cubicBezTo>
                <a:cubicBezTo>
                  <a:pt x="332593" y="266256"/>
                  <a:pt x="333433" y="266007"/>
                  <a:pt x="334163" y="265064"/>
                </a:cubicBezTo>
                <a:cubicBezTo>
                  <a:pt x="334497" y="264636"/>
                  <a:pt x="334806" y="264148"/>
                  <a:pt x="335029" y="263668"/>
                </a:cubicBezTo>
                <a:cubicBezTo>
                  <a:pt x="335261" y="263188"/>
                  <a:pt x="335406" y="262717"/>
                  <a:pt x="335415" y="262331"/>
                </a:cubicBezTo>
                <a:cubicBezTo>
                  <a:pt x="335415" y="262143"/>
                  <a:pt x="335389" y="261971"/>
                  <a:pt x="335321" y="261825"/>
                </a:cubicBezTo>
                <a:cubicBezTo>
                  <a:pt x="335115" y="261405"/>
                  <a:pt x="334548" y="261269"/>
                  <a:pt x="333433" y="261654"/>
                </a:cubicBezTo>
                <a:cubicBezTo>
                  <a:pt x="333202" y="261732"/>
                  <a:pt x="332979" y="261809"/>
                  <a:pt x="332748" y="261869"/>
                </a:cubicBezTo>
                <a:cubicBezTo>
                  <a:pt x="332284" y="261997"/>
                  <a:pt x="331830" y="262083"/>
                  <a:pt x="331392" y="262100"/>
                </a:cubicBezTo>
                <a:cubicBezTo>
                  <a:pt x="331169" y="262108"/>
                  <a:pt x="330963" y="262100"/>
                  <a:pt x="330758" y="262065"/>
                </a:cubicBezTo>
                <a:cubicBezTo>
                  <a:pt x="330140" y="261980"/>
                  <a:pt x="329600" y="261706"/>
                  <a:pt x="329188" y="261148"/>
                </a:cubicBezTo>
                <a:cubicBezTo>
                  <a:pt x="329059" y="260960"/>
                  <a:pt x="328939" y="260746"/>
                  <a:pt x="328836" y="260488"/>
                </a:cubicBezTo>
                <a:cubicBezTo>
                  <a:pt x="328708" y="260163"/>
                  <a:pt x="328553" y="259880"/>
                  <a:pt x="328373" y="259631"/>
                </a:cubicBezTo>
                <a:cubicBezTo>
                  <a:pt x="327679" y="258621"/>
                  <a:pt x="326658" y="258115"/>
                  <a:pt x="325594" y="257481"/>
                </a:cubicBezTo>
                <a:cubicBezTo>
                  <a:pt x="325062" y="257164"/>
                  <a:pt x="324522" y="256830"/>
                  <a:pt x="323999" y="256376"/>
                </a:cubicBezTo>
                <a:cubicBezTo>
                  <a:pt x="323742" y="256153"/>
                  <a:pt x="323484" y="255904"/>
                  <a:pt x="323244" y="255622"/>
                </a:cubicBezTo>
                <a:cubicBezTo>
                  <a:pt x="323047" y="255399"/>
                  <a:pt x="322858" y="255185"/>
                  <a:pt x="322661" y="254979"/>
                </a:cubicBezTo>
                <a:cubicBezTo>
                  <a:pt x="322583" y="254902"/>
                  <a:pt x="322506" y="254834"/>
                  <a:pt x="322429" y="254765"/>
                </a:cubicBezTo>
                <a:cubicBezTo>
                  <a:pt x="322300" y="254636"/>
                  <a:pt x="322180" y="254516"/>
                  <a:pt x="322043" y="254396"/>
                </a:cubicBezTo>
                <a:cubicBezTo>
                  <a:pt x="321949" y="254310"/>
                  <a:pt x="321846" y="254225"/>
                  <a:pt x="321751" y="254148"/>
                </a:cubicBezTo>
                <a:cubicBezTo>
                  <a:pt x="321640" y="254054"/>
                  <a:pt x="321528" y="253967"/>
                  <a:pt x="321417" y="253882"/>
                </a:cubicBezTo>
                <a:cubicBezTo>
                  <a:pt x="321297" y="253788"/>
                  <a:pt x="321185" y="253711"/>
                  <a:pt x="321065" y="253625"/>
                </a:cubicBezTo>
                <a:cubicBezTo>
                  <a:pt x="320970" y="253565"/>
                  <a:pt x="320868" y="253497"/>
                  <a:pt x="320765" y="253436"/>
                </a:cubicBezTo>
                <a:cubicBezTo>
                  <a:pt x="320636" y="253351"/>
                  <a:pt x="320508" y="253274"/>
                  <a:pt x="320370" y="253205"/>
                </a:cubicBezTo>
                <a:lnTo>
                  <a:pt x="320113" y="253077"/>
                </a:lnTo>
                <a:cubicBezTo>
                  <a:pt x="319967" y="253008"/>
                  <a:pt x="319813" y="252939"/>
                  <a:pt x="319667" y="252880"/>
                </a:cubicBezTo>
                <a:cubicBezTo>
                  <a:pt x="319598" y="252854"/>
                  <a:pt x="319530" y="252837"/>
                  <a:pt x="319461" y="252811"/>
                </a:cubicBezTo>
                <a:cubicBezTo>
                  <a:pt x="319290" y="252759"/>
                  <a:pt x="319118" y="252700"/>
                  <a:pt x="318947" y="252665"/>
                </a:cubicBezTo>
                <a:lnTo>
                  <a:pt x="318843" y="252648"/>
                </a:lnTo>
                <a:cubicBezTo>
                  <a:pt x="317531" y="252400"/>
                  <a:pt x="316159" y="252742"/>
                  <a:pt x="314829" y="254028"/>
                </a:cubicBezTo>
                <a:lnTo>
                  <a:pt x="314778" y="254071"/>
                </a:lnTo>
                <a:cubicBezTo>
                  <a:pt x="314572" y="254276"/>
                  <a:pt x="314358" y="254508"/>
                  <a:pt x="314152" y="254765"/>
                </a:cubicBezTo>
                <a:lnTo>
                  <a:pt x="314083" y="254842"/>
                </a:lnTo>
                <a:cubicBezTo>
                  <a:pt x="313878" y="255107"/>
                  <a:pt x="313671" y="255381"/>
                  <a:pt x="313466" y="255699"/>
                </a:cubicBezTo>
                <a:cubicBezTo>
                  <a:pt x="313457" y="255724"/>
                  <a:pt x="313440" y="255750"/>
                  <a:pt x="313414" y="255776"/>
                </a:cubicBezTo>
                <a:cubicBezTo>
                  <a:pt x="313208" y="256101"/>
                  <a:pt x="313002" y="256453"/>
                  <a:pt x="312797" y="256830"/>
                </a:cubicBezTo>
                <a:cubicBezTo>
                  <a:pt x="312368" y="257619"/>
                  <a:pt x="311956" y="258501"/>
                  <a:pt x="311562" y="259546"/>
                </a:cubicBezTo>
                <a:cubicBezTo>
                  <a:pt x="308371" y="267892"/>
                  <a:pt x="304674" y="265339"/>
                  <a:pt x="305283" y="268313"/>
                </a:cubicBezTo>
                <a:cubicBezTo>
                  <a:pt x="305351" y="268663"/>
                  <a:pt x="306252" y="268904"/>
                  <a:pt x="307556" y="269006"/>
                </a:cubicBezTo>
                <a:cubicBezTo>
                  <a:pt x="308079" y="269049"/>
                  <a:pt x="308671" y="269075"/>
                  <a:pt x="309288" y="269075"/>
                </a:cubicBezTo>
                <a:cubicBezTo>
                  <a:pt x="309915" y="269075"/>
                  <a:pt x="310584" y="269058"/>
                  <a:pt x="311253" y="269015"/>
                </a:cubicBezTo>
                <a:cubicBezTo>
                  <a:pt x="311931" y="268981"/>
                  <a:pt x="312616" y="268921"/>
                  <a:pt x="313285" y="268835"/>
                </a:cubicBezTo>
                <a:cubicBezTo>
                  <a:pt x="313620" y="268792"/>
                  <a:pt x="313946" y="268741"/>
                  <a:pt x="314264" y="268690"/>
                </a:cubicBezTo>
                <a:cubicBezTo>
                  <a:pt x="314460" y="268663"/>
                  <a:pt x="314640" y="268629"/>
                  <a:pt x="314829" y="268595"/>
                </a:cubicBezTo>
                <a:cubicBezTo>
                  <a:pt x="315010" y="268561"/>
                  <a:pt x="315189" y="268527"/>
                  <a:pt x="315370" y="268484"/>
                </a:cubicBezTo>
                <a:lnTo>
                  <a:pt x="315841" y="268381"/>
                </a:lnTo>
                <a:cubicBezTo>
                  <a:pt x="316048" y="268330"/>
                  <a:pt x="316236" y="268270"/>
                  <a:pt x="316425" y="268218"/>
                </a:cubicBezTo>
                <a:cubicBezTo>
                  <a:pt x="316545" y="268184"/>
                  <a:pt x="316665" y="268149"/>
                  <a:pt x="316768" y="268115"/>
                </a:cubicBezTo>
                <a:cubicBezTo>
                  <a:pt x="317068" y="268021"/>
                  <a:pt x="317343" y="267918"/>
                  <a:pt x="317583" y="267806"/>
                </a:cubicBezTo>
                <a:cubicBezTo>
                  <a:pt x="318011" y="267610"/>
                  <a:pt x="318449" y="267438"/>
                  <a:pt x="318878" y="267292"/>
                </a:cubicBezTo>
                <a:lnTo>
                  <a:pt x="318921" y="267284"/>
                </a:lnTo>
                <a:cubicBezTo>
                  <a:pt x="319332" y="267147"/>
                  <a:pt x="319744" y="267044"/>
                  <a:pt x="320139" y="266976"/>
                </a:cubicBezTo>
                <a:cubicBezTo>
                  <a:pt x="320970" y="266822"/>
                  <a:pt x="321734" y="266830"/>
                  <a:pt x="322335" y="267044"/>
                </a:cubicBezTo>
                <a:cubicBezTo>
                  <a:pt x="322772" y="267198"/>
                  <a:pt x="323673" y="267575"/>
                  <a:pt x="324316" y="268509"/>
                </a:cubicBezTo>
                <a:cubicBezTo>
                  <a:pt x="324848" y="269272"/>
                  <a:pt x="325354" y="270592"/>
                  <a:pt x="325474" y="271646"/>
                </a:cubicBezTo>
                <a:close/>
                <a:moveTo>
                  <a:pt x="363051" y="150797"/>
                </a:moveTo>
                <a:lnTo>
                  <a:pt x="363051" y="111517"/>
                </a:lnTo>
                <a:cubicBezTo>
                  <a:pt x="327120" y="112854"/>
                  <a:pt x="294484" y="127284"/>
                  <a:pt x="269798" y="150172"/>
                </a:cubicBezTo>
                <a:lnTo>
                  <a:pt x="297598" y="177935"/>
                </a:lnTo>
                <a:cubicBezTo>
                  <a:pt x="315130" y="162134"/>
                  <a:pt x="337945" y="152083"/>
                  <a:pt x="363051" y="150797"/>
                </a:cubicBezTo>
                <a:close/>
                <a:moveTo>
                  <a:pt x="363051" y="100540"/>
                </a:moveTo>
                <a:lnTo>
                  <a:pt x="363051" y="61260"/>
                </a:lnTo>
                <a:cubicBezTo>
                  <a:pt x="313268" y="62639"/>
                  <a:pt x="268075" y="82699"/>
                  <a:pt x="234255" y="114662"/>
                </a:cubicBezTo>
                <a:lnTo>
                  <a:pt x="262045" y="142416"/>
                </a:lnTo>
                <a:cubicBezTo>
                  <a:pt x="288720" y="117550"/>
                  <a:pt x="324093" y="101894"/>
                  <a:pt x="363051" y="100540"/>
                </a:cubicBezTo>
                <a:close/>
                <a:moveTo>
                  <a:pt x="226492" y="122408"/>
                </a:moveTo>
                <a:cubicBezTo>
                  <a:pt x="194507" y="156196"/>
                  <a:pt x="174428" y="201346"/>
                  <a:pt x="173055" y="251080"/>
                </a:cubicBezTo>
                <a:lnTo>
                  <a:pt x="212365" y="251080"/>
                </a:lnTo>
                <a:cubicBezTo>
                  <a:pt x="213721" y="212168"/>
                  <a:pt x="229391" y="176830"/>
                  <a:pt x="254282" y="150172"/>
                </a:cubicBezTo>
                <a:lnTo>
                  <a:pt x="226492" y="122408"/>
                </a:lnTo>
                <a:close/>
                <a:moveTo>
                  <a:pt x="173055" y="262048"/>
                </a:moveTo>
                <a:cubicBezTo>
                  <a:pt x="173613" y="282417"/>
                  <a:pt x="177318" y="302005"/>
                  <a:pt x="183683" y="320369"/>
                </a:cubicBezTo>
                <a:cubicBezTo>
                  <a:pt x="183914" y="320352"/>
                  <a:pt x="184129" y="320343"/>
                  <a:pt x="184360" y="320335"/>
                </a:cubicBezTo>
                <a:cubicBezTo>
                  <a:pt x="188349" y="320146"/>
                  <a:pt x="193684" y="320275"/>
                  <a:pt x="196197" y="318338"/>
                </a:cubicBezTo>
                <a:cubicBezTo>
                  <a:pt x="200065" y="315356"/>
                  <a:pt x="196488" y="304688"/>
                  <a:pt x="198916" y="300241"/>
                </a:cubicBezTo>
                <a:cubicBezTo>
                  <a:pt x="201909" y="294739"/>
                  <a:pt x="209389" y="281688"/>
                  <a:pt x="211636" y="281603"/>
                </a:cubicBezTo>
                <a:cubicBezTo>
                  <a:pt x="213626" y="281526"/>
                  <a:pt x="213540" y="283008"/>
                  <a:pt x="214552" y="283248"/>
                </a:cubicBezTo>
                <a:cubicBezTo>
                  <a:pt x="213360" y="276290"/>
                  <a:pt x="212614" y="269221"/>
                  <a:pt x="212373" y="262048"/>
                </a:cubicBezTo>
                <a:lnTo>
                  <a:pt x="173055" y="262048"/>
                </a:lnTo>
                <a:close/>
                <a:moveTo>
                  <a:pt x="363051" y="462837"/>
                </a:moveTo>
                <a:cubicBezTo>
                  <a:pt x="310241" y="461458"/>
                  <a:pt x="262302" y="440172"/>
                  <a:pt x="226492" y="406230"/>
                </a:cubicBezTo>
                <a:lnTo>
                  <a:pt x="198590" y="434105"/>
                </a:lnTo>
                <a:cubicBezTo>
                  <a:pt x="243209" y="476770"/>
                  <a:pt x="301218" y="500754"/>
                  <a:pt x="363051" y="502101"/>
                </a:cubicBezTo>
                <a:lnTo>
                  <a:pt x="363051" y="462837"/>
                </a:lnTo>
                <a:close/>
                <a:moveTo>
                  <a:pt x="363051" y="412597"/>
                </a:moveTo>
                <a:cubicBezTo>
                  <a:pt x="328176" y="411397"/>
                  <a:pt x="295334" y="398836"/>
                  <a:pt x="268735" y="376718"/>
                </a:cubicBezTo>
                <a:cubicBezTo>
                  <a:pt x="269335" y="377447"/>
                  <a:pt x="269859" y="378150"/>
                  <a:pt x="270262" y="378827"/>
                </a:cubicBezTo>
                <a:cubicBezTo>
                  <a:pt x="272072" y="381945"/>
                  <a:pt x="278367" y="388287"/>
                  <a:pt x="274362" y="390823"/>
                </a:cubicBezTo>
                <a:cubicBezTo>
                  <a:pt x="271034" y="392923"/>
                  <a:pt x="265519" y="391509"/>
                  <a:pt x="262431" y="391457"/>
                </a:cubicBezTo>
                <a:cubicBezTo>
                  <a:pt x="259026" y="391414"/>
                  <a:pt x="254077" y="396496"/>
                  <a:pt x="251161" y="397002"/>
                </a:cubicBezTo>
                <a:cubicBezTo>
                  <a:pt x="247447" y="397635"/>
                  <a:pt x="245319" y="397353"/>
                  <a:pt x="241845" y="395947"/>
                </a:cubicBezTo>
                <a:cubicBezTo>
                  <a:pt x="240988" y="395596"/>
                  <a:pt x="239907" y="394919"/>
                  <a:pt x="238680" y="394054"/>
                </a:cubicBezTo>
                <a:lnTo>
                  <a:pt x="234255" y="398475"/>
                </a:lnTo>
                <a:cubicBezTo>
                  <a:pt x="268075" y="430429"/>
                  <a:pt x="313268" y="450489"/>
                  <a:pt x="363051" y="451869"/>
                </a:cubicBezTo>
                <a:lnTo>
                  <a:pt x="363051" y="412597"/>
                </a:lnTo>
                <a:close/>
                <a:moveTo>
                  <a:pt x="363051" y="398792"/>
                </a:moveTo>
                <a:cubicBezTo>
                  <a:pt x="357519" y="399204"/>
                  <a:pt x="349156" y="399067"/>
                  <a:pt x="347174" y="397704"/>
                </a:cubicBezTo>
                <a:cubicBezTo>
                  <a:pt x="343049" y="394850"/>
                  <a:pt x="338134" y="392049"/>
                  <a:pt x="337576" y="389838"/>
                </a:cubicBezTo>
                <a:cubicBezTo>
                  <a:pt x="336581" y="385913"/>
                  <a:pt x="331204" y="382966"/>
                  <a:pt x="331204" y="379289"/>
                </a:cubicBezTo>
                <a:cubicBezTo>
                  <a:pt x="331204" y="375202"/>
                  <a:pt x="336856" y="373865"/>
                  <a:pt x="335346" y="369718"/>
                </a:cubicBezTo>
                <a:cubicBezTo>
                  <a:pt x="334137" y="366419"/>
                  <a:pt x="337353" y="362288"/>
                  <a:pt x="343238" y="359409"/>
                </a:cubicBezTo>
                <a:cubicBezTo>
                  <a:pt x="325989" y="355168"/>
                  <a:pt x="310387" y="346719"/>
                  <a:pt x="297598" y="335193"/>
                </a:cubicBezTo>
                <a:lnTo>
                  <a:pt x="269747" y="363017"/>
                </a:lnTo>
                <a:cubicBezTo>
                  <a:pt x="295342" y="386770"/>
                  <a:pt x="328098" y="400309"/>
                  <a:pt x="363051" y="401603"/>
                </a:cubicBezTo>
                <a:lnTo>
                  <a:pt x="363051" y="398792"/>
                </a:lnTo>
                <a:close/>
                <a:moveTo>
                  <a:pt x="371551" y="346307"/>
                </a:moveTo>
                <a:cubicBezTo>
                  <a:pt x="375737" y="345604"/>
                  <a:pt x="380180" y="344396"/>
                  <a:pt x="383954" y="344020"/>
                </a:cubicBezTo>
                <a:cubicBezTo>
                  <a:pt x="388088" y="343608"/>
                  <a:pt x="383782" y="349487"/>
                  <a:pt x="386235" y="349726"/>
                </a:cubicBezTo>
                <a:cubicBezTo>
                  <a:pt x="389169" y="350018"/>
                  <a:pt x="401228" y="352074"/>
                  <a:pt x="402078" y="349341"/>
                </a:cubicBezTo>
                <a:cubicBezTo>
                  <a:pt x="402773" y="347096"/>
                  <a:pt x="402936" y="346085"/>
                  <a:pt x="405526" y="345528"/>
                </a:cubicBezTo>
                <a:cubicBezTo>
                  <a:pt x="410406" y="344465"/>
                  <a:pt x="414274" y="344619"/>
                  <a:pt x="418409" y="341466"/>
                </a:cubicBezTo>
                <a:cubicBezTo>
                  <a:pt x="419901" y="340326"/>
                  <a:pt x="422981" y="339915"/>
                  <a:pt x="423864" y="338227"/>
                </a:cubicBezTo>
                <a:cubicBezTo>
                  <a:pt x="424747" y="336539"/>
                  <a:pt x="423229" y="328552"/>
                  <a:pt x="420253" y="329855"/>
                </a:cubicBezTo>
                <a:cubicBezTo>
                  <a:pt x="418803" y="330498"/>
                  <a:pt x="417054" y="332563"/>
                  <a:pt x="413957" y="334123"/>
                </a:cubicBezTo>
                <a:cubicBezTo>
                  <a:pt x="411153" y="335528"/>
                  <a:pt x="409162" y="336170"/>
                  <a:pt x="407173" y="333505"/>
                </a:cubicBezTo>
                <a:cubicBezTo>
                  <a:pt x="405354" y="331080"/>
                  <a:pt x="408236" y="329178"/>
                  <a:pt x="409729" y="327550"/>
                </a:cubicBezTo>
                <a:cubicBezTo>
                  <a:pt x="412036" y="325021"/>
                  <a:pt x="414128" y="322460"/>
                  <a:pt x="416694" y="322460"/>
                </a:cubicBezTo>
                <a:cubicBezTo>
                  <a:pt x="417689" y="322460"/>
                  <a:pt x="422989" y="319829"/>
                  <a:pt x="422543" y="317421"/>
                </a:cubicBezTo>
                <a:cubicBezTo>
                  <a:pt x="421960" y="314302"/>
                  <a:pt x="415801" y="317704"/>
                  <a:pt x="414369" y="316419"/>
                </a:cubicBezTo>
                <a:cubicBezTo>
                  <a:pt x="413374" y="315536"/>
                  <a:pt x="414352" y="313291"/>
                  <a:pt x="413579" y="312948"/>
                </a:cubicBezTo>
                <a:cubicBezTo>
                  <a:pt x="412859" y="312614"/>
                  <a:pt x="410587" y="315716"/>
                  <a:pt x="412345" y="317396"/>
                </a:cubicBezTo>
                <a:cubicBezTo>
                  <a:pt x="413254" y="318269"/>
                  <a:pt x="410869" y="320703"/>
                  <a:pt x="408194" y="318955"/>
                </a:cubicBezTo>
                <a:cubicBezTo>
                  <a:pt x="406135" y="317593"/>
                  <a:pt x="405603" y="325090"/>
                  <a:pt x="405783" y="326462"/>
                </a:cubicBezTo>
                <a:cubicBezTo>
                  <a:pt x="405964" y="327833"/>
                  <a:pt x="408802" y="327455"/>
                  <a:pt x="406916" y="329923"/>
                </a:cubicBezTo>
                <a:cubicBezTo>
                  <a:pt x="405020" y="332408"/>
                  <a:pt x="404317" y="330566"/>
                  <a:pt x="402918" y="331783"/>
                </a:cubicBezTo>
                <a:cubicBezTo>
                  <a:pt x="401237" y="333257"/>
                  <a:pt x="400860" y="333822"/>
                  <a:pt x="402918" y="335956"/>
                </a:cubicBezTo>
                <a:cubicBezTo>
                  <a:pt x="404565" y="337652"/>
                  <a:pt x="401949" y="340875"/>
                  <a:pt x="401340" y="337858"/>
                </a:cubicBezTo>
                <a:cubicBezTo>
                  <a:pt x="400937" y="335853"/>
                  <a:pt x="396717" y="336462"/>
                  <a:pt x="395920" y="334191"/>
                </a:cubicBezTo>
                <a:cubicBezTo>
                  <a:pt x="395096" y="331852"/>
                  <a:pt x="391665" y="332083"/>
                  <a:pt x="387496" y="329949"/>
                </a:cubicBezTo>
                <a:cubicBezTo>
                  <a:pt x="384340" y="328329"/>
                  <a:pt x="384743" y="333111"/>
                  <a:pt x="390095" y="334328"/>
                </a:cubicBezTo>
                <a:cubicBezTo>
                  <a:pt x="394641" y="335365"/>
                  <a:pt x="394410" y="335904"/>
                  <a:pt x="393106" y="338749"/>
                </a:cubicBezTo>
                <a:cubicBezTo>
                  <a:pt x="392042" y="341080"/>
                  <a:pt x="392248" y="336958"/>
                  <a:pt x="386844" y="335528"/>
                </a:cubicBezTo>
                <a:cubicBezTo>
                  <a:pt x="383370" y="334610"/>
                  <a:pt x="383208" y="332760"/>
                  <a:pt x="380471" y="332794"/>
                </a:cubicBezTo>
                <a:cubicBezTo>
                  <a:pt x="377701" y="332820"/>
                  <a:pt x="378610" y="335442"/>
                  <a:pt x="375685" y="334756"/>
                </a:cubicBezTo>
                <a:cubicBezTo>
                  <a:pt x="373472" y="334233"/>
                  <a:pt x="373129" y="337215"/>
                  <a:pt x="371088" y="338081"/>
                </a:cubicBezTo>
                <a:cubicBezTo>
                  <a:pt x="368600" y="339144"/>
                  <a:pt x="368747" y="343642"/>
                  <a:pt x="366216" y="344885"/>
                </a:cubicBezTo>
                <a:cubicBezTo>
                  <a:pt x="362451" y="346727"/>
                  <a:pt x="354731" y="345339"/>
                  <a:pt x="355083" y="341612"/>
                </a:cubicBezTo>
                <a:cubicBezTo>
                  <a:pt x="355435" y="337884"/>
                  <a:pt x="355606" y="335099"/>
                  <a:pt x="357768" y="333788"/>
                </a:cubicBezTo>
                <a:cubicBezTo>
                  <a:pt x="359671" y="332648"/>
                  <a:pt x="362811" y="335990"/>
                  <a:pt x="365453" y="334808"/>
                </a:cubicBezTo>
                <a:cubicBezTo>
                  <a:pt x="368215" y="333582"/>
                  <a:pt x="367520" y="330643"/>
                  <a:pt x="365847" y="328758"/>
                </a:cubicBezTo>
                <a:cubicBezTo>
                  <a:pt x="365350" y="328115"/>
                  <a:pt x="363326" y="327113"/>
                  <a:pt x="363368" y="326479"/>
                </a:cubicBezTo>
                <a:cubicBezTo>
                  <a:pt x="363411" y="325699"/>
                  <a:pt x="367348" y="325330"/>
                  <a:pt x="369338" y="323994"/>
                </a:cubicBezTo>
                <a:cubicBezTo>
                  <a:pt x="371337" y="322657"/>
                  <a:pt x="373481" y="319092"/>
                  <a:pt x="374502" y="318295"/>
                </a:cubicBezTo>
                <a:cubicBezTo>
                  <a:pt x="375591" y="317447"/>
                  <a:pt x="377727" y="317233"/>
                  <a:pt x="377924" y="316444"/>
                </a:cubicBezTo>
                <a:cubicBezTo>
                  <a:pt x="378199" y="315442"/>
                  <a:pt x="376414" y="313616"/>
                  <a:pt x="376586" y="312391"/>
                </a:cubicBezTo>
                <a:cubicBezTo>
                  <a:pt x="376758" y="311166"/>
                  <a:pt x="377186" y="310223"/>
                  <a:pt x="378139" y="310292"/>
                </a:cubicBezTo>
                <a:cubicBezTo>
                  <a:pt x="379091" y="310369"/>
                  <a:pt x="380223" y="313111"/>
                  <a:pt x="379614" y="313771"/>
                </a:cubicBezTo>
                <a:cubicBezTo>
                  <a:pt x="378919" y="314516"/>
                  <a:pt x="380111" y="315776"/>
                  <a:pt x="381407" y="315245"/>
                </a:cubicBezTo>
                <a:cubicBezTo>
                  <a:pt x="382710" y="314713"/>
                  <a:pt x="387333" y="312905"/>
                  <a:pt x="388680" y="312554"/>
                </a:cubicBezTo>
                <a:cubicBezTo>
                  <a:pt x="390507" y="312066"/>
                  <a:pt x="388226" y="307935"/>
                  <a:pt x="388818" y="307198"/>
                </a:cubicBezTo>
                <a:cubicBezTo>
                  <a:pt x="389375" y="306504"/>
                  <a:pt x="389915" y="307421"/>
                  <a:pt x="390619" y="306718"/>
                </a:cubicBezTo>
                <a:cubicBezTo>
                  <a:pt x="391322" y="306016"/>
                  <a:pt x="389177" y="305322"/>
                  <a:pt x="389521" y="303822"/>
                </a:cubicBezTo>
                <a:cubicBezTo>
                  <a:pt x="389769" y="302691"/>
                  <a:pt x="394607" y="301380"/>
                  <a:pt x="393278" y="300523"/>
                </a:cubicBezTo>
                <a:cubicBezTo>
                  <a:pt x="391948" y="299658"/>
                  <a:pt x="390156" y="302160"/>
                  <a:pt x="389092" y="302631"/>
                </a:cubicBezTo>
                <a:cubicBezTo>
                  <a:pt x="386681" y="303694"/>
                  <a:pt x="385507" y="301063"/>
                  <a:pt x="385583" y="299066"/>
                </a:cubicBezTo>
                <a:cubicBezTo>
                  <a:pt x="385626" y="298098"/>
                  <a:pt x="386939" y="294670"/>
                  <a:pt x="385789" y="294002"/>
                </a:cubicBezTo>
                <a:cubicBezTo>
                  <a:pt x="384194" y="293085"/>
                  <a:pt x="383928" y="297164"/>
                  <a:pt x="383680" y="297961"/>
                </a:cubicBezTo>
                <a:cubicBezTo>
                  <a:pt x="383294" y="299169"/>
                  <a:pt x="382265" y="300694"/>
                  <a:pt x="384031" y="303985"/>
                </a:cubicBezTo>
                <a:cubicBezTo>
                  <a:pt x="384983" y="305759"/>
                  <a:pt x="384495" y="311765"/>
                  <a:pt x="382642" y="312425"/>
                </a:cubicBezTo>
                <a:cubicBezTo>
                  <a:pt x="380669" y="313136"/>
                  <a:pt x="379803" y="309375"/>
                  <a:pt x="378877" y="307824"/>
                </a:cubicBezTo>
                <a:cubicBezTo>
                  <a:pt x="378722" y="307558"/>
                  <a:pt x="378559" y="307361"/>
                  <a:pt x="378388" y="307267"/>
                </a:cubicBezTo>
                <a:lnTo>
                  <a:pt x="378336" y="307241"/>
                </a:lnTo>
                <a:cubicBezTo>
                  <a:pt x="378259" y="307207"/>
                  <a:pt x="378182" y="307190"/>
                  <a:pt x="378096" y="307198"/>
                </a:cubicBezTo>
                <a:lnTo>
                  <a:pt x="378087" y="307198"/>
                </a:lnTo>
                <a:cubicBezTo>
                  <a:pt x="378001" y="307207"/>
                  <a:pt x="377915" y="307259"/>
                  <a:pt x="377830" y="307327"/>
                </a:cubicBezTo>
                <a:lnTo>
                  <a:pt x="377761" y="307387"/>
                </a:lnTo>
                <a:cubicBezTo>
                  <a:pt x="377667" y="307472"/>
                  <a:pt x="377581" y="307575"/>
                  <a:pt x="377478" y="307729"/>
                </a:cubicBezTo>
                <a:cubicBezTo>
                  <a:pt x="377324" y="307970"/>
                  <a:pt x="377075" y="308389"/>
                  <a:pt x="376870" y="308749"/>
                </a:cubicBezTo>
                <a:cubicBezTo>
                  <a:pt x="376724" y="309006"/>
                  <a:pt x="376432" y="309615"/>
                  <a:pt x="376063" y="310669"/>
                </a:cubicBezTo>
                <a:cubicBezTo>
                  <a:pt x="375831" y="311337"/>
                  <a:pt x="375411" y="311740"/>
                  <a:pt x="374665" y="311903"/>
                </a:cubicBezTo>
                <a:cubicBezTo>
                  <a:pt x="372649" y="312126"/>
                  <a:pt x="370616" y="312262"/>
                  <a:pt x="368541" y="312262"/>
                </a:cubicBezTo>
                <a:cubicBezTo>
                  <a:pt x="367743" y="312262"/>
                  <a:pt x="366945" y="312245"/>
                  <a:pt x="366156" y="312211"/>
                </a:cubicBezTo>
                <a:cubicBezTo>
                  <a:pt x="366491" y="313445"/>
                  <a:pt x="366843" y="314782"/>
                  <a:pt x="367297" y="315648"/>
                </a:cubicBezTo>
                <a:cubicBezTo>
                  <a:pt x="368387" y="317704"/>
                  <a:pt x="370470" y="319366"/>
                  <a:pt x="370119" y="320883"/>
                </a:cubicBezTo>
                <a:cubicBezTo>
                  <a:pt x="369767" y="322408"/>
                  <a:pt x="363403" y="323788"/>
                  <a:pt x="362879" y="322674"/>
                </a:cubicBezTo>
                <a:cubicBezTo>
                  <a:pt x="362228" y="321286"/>
                  <a:pt x="364483" y="318501"/>
                  <a:pt x="364303" y="317241"/>
                </a:cubicBezTo>
                <a:cubicBezTo>
                  <a:pt x="363978" y="314945"/>
                  <a:pt x="362819" y="313574"/>
                  <a:pt x="362965" y="311980"/>
                </a:cubicBezTo>
                <a:cubicBezTo>
                  <a:pt x="351738" y="310857"/>
                  <a:pt x="341479" y="306410"/>
                  <a:pt x="333211" y="299615"/>
                </a:cubicBezTo>
                <a:lnTo>
                  <a:pt x="305369" y="327430"/>
                </a:lnTo>
                <a:cubicBezTo>
                  <a:pt x="319101" y="339649"/>
                  <a:pt x="336376" y="347970"/>
                  <a:pt x="355452" y="350609"/>
                </a:cubicBezTo>
                <a:cubicBezTo>
                  <a:pt x="358145" y="348964"/>
                  <a:pt x="359251" y="346024"/>
                  <a:pt x="361379" y="347618"/>
                </a:cubicBezTo>
                <a:cubicBezTo>
                  <a:pt x="364767" y="350172"/>
                  <a:pt x="368850" y="346762"/>
                  <a:pt x="371552" y="346307"/>
                </a:cubicBezTo>
                <a:close/>
                <a:moveTo>
                  <a:pt x="374030" y="412589"/>
                </a:moveTo>
                <a:lnTo>
                  <a:pt x="374030" y="451869"/>
                </a:lnTo>
                <a:cubicBezTo>
                  <a:pt x="389949" y="451423"/>
                  <a:pt x="405406" y="449067"/>
                  <a:pt x="420176" y="445022"/>
                </a:cubicBezTo>
                <a:cubicBezTo>
                  <a:pt x="417105" y="442417"/>
                  <a:pt x="415707" y="438193"/>
                  <a:pt x="411908" y="436890"/>
                </a:cubicBezTo>
                <a:cubicBezTo>
                  <a:pt x="405371" y="434645"/>
                  <a:pt x="403613" y="430626"/>
                  <a:pt x="407147" y="424799"/>
                </a:cubicBezTo>
                <a:cubicBezTo>
                  <a:pt x="409060" y="421654"/>
                  <a:pt x="408305" y="420412"/>
                  <a:pt x="406066" y="417061"/>
                </a:cubicBezTo>
                <a:cubicBezTo>
                  <a:pt x="403339" y="412983"/>
                  <a:pt x="399813" y="411115"/>
                  <a:pt x="397257" y="410009"/>
                </a:cubicBezTo>
                <a:cubicBezTo>
                  <a:pt x="389683" y="411423"/>
                  <a:pt x="381939" y="412314"/>
                  <a:pt x="374030" y="412589"/>
                </a:cubicBezTo>
                <a:close/>
                <a:moveTo>
                  <a:pt x="392901" y="399667"/>
                </a:moveTo>
                <a:cubicBezTo>
                  <a:pt x="391614" y="398278"/>
                  <a:pt x="389006" y="398176"/>
                  <a:pt x="387162" y="398672"/>
                </a:cubicBezTo>
                <a:cubicBezTo>
                  <a:pt x="380772" y="400404"/>
                  <a:pt x="382908" y="395330"/>
                  <a:pt x="374030" y="396624"/>
                </a:cubicBezTo>
                <a:lnTo>
                  <a:pt x="374030" y="401620"/>
                </a:lnTo>
                <a:cubicBezTo>
                  <a:pt x="380437" y="401380"/>
                  <a:pt x="386733" y="400703"/>
                  <a:pt x="392901" y="399667"/>
                </a:cubicBezTo>
                <a:close/>
                <a:moveTo>
                  <a:pt x="538481" y="434105"/>
                </a:moveTo>
                <a:lnTo>
                  <a:pt x="510579" y="406230"/>
                </a:lnTo>
                <a:cubicBezTo>
                  <a:pt x="496197" y="419863"/>
                  <a:pt x="479848" y="431449"/>
                  <a:pt x="462016" y="440532"/>
                </a:cubicBezTo>
                <a:cubicBezTo>
                  <a:pt x="456140" y="444962"/>
                  <a:pt x="448961" y="448184"/>
                  <a:pt x="443532" y="450643"/>
                </a:cubicBezTo>
                <a:cubicBezTo>
                  <a:pt x="441259" y="451672"/>
                  <a:pt x="438797" y="453017"/>
                  <a:pt x="436215" y="453017"/>
                </a:cubicBezTo>
                <a:cubicBezTo>
                  <a:pt x="435383" y="453017"/>
                  <a:pt x="434663" y="452743"/>
                  <a:pt x="433943" y="452298"/>
                </a:cubicBezTo>
                <a:cubicBezTo>
                  <a:pt x="415029" y="458621"/>
                  <a:pt x="394915" y="462289"/>
                  <a:pt x="374030" y="462837"/>
                </a:cubicBezTo>
                <a:lnTo>
                  <a:pt x="374030" y="502101"/>
                </a:lnTo>
                <a:cubicBezTo>
                  <a:pt x="435864" y="500754"/>
                  <a:pt x="493874" y="476770"/>
                  <a:pt x="538481" y="434105"/>
                </a:cubicBezTo>
                <a:close/>
                <a:moveTo>
                  <a:pt x="483477" y="150112"/>
                </a:moveTo>
                <a:cubicBezTo>
                  <a:pt x="483425" y="150343"/>
                  <a:pt x="483305" y="150471"/>
                  <a:pt x="483159" y="150566"/>
                </a:cubicBezTo>
                <a:cubicBezTo>
                  <a:pt x="489636" y="157550"/>
                  <a:pt x="495460" y="165133"/>
                  <a:pt x="500590" y="173205"/>
                </a:cubicBezTo>
                <a:cubicBezTo>
                  <a:pt x="501186" y="172443"/>
                  <a:pt x="501662" y="171765"/>
                  <a:pt x="502491" y="172717"/>
                </a:cubicBezTo>
                <a:cubicBezTo>
                  <a:pt x="503882" y="174301"/>
                  <a:pt x="501041" y="177181"/>
                  <a:pt x="505158" y="176427"/>
                </a:cubicBezTo>
                <a:cubicBezTo>
                  <a:pt x="507640" y="175973"/>
                  <a:pt x="507131" y="179143"/>
                  <a:pt x="505124" y="180840"/>
                </a:cubicBezTo>
                <a:cubicBezTo>
                  <a:pt x="506394" y="183128"/>
                  <a:pt x="507621" y="185442"/>
                  <a:pt x="508780" y="187789"/>
                </a:cubicBezTo>
                <a:cubicBezTo>
                  <a:pt x="510230" y="188441"/>
                  <a:pt x="511326" y="189229"/>
                  <a:pt x="511549" y="190172"/>
                </a:cubicBezTo>
                <a:cubicBezTo>
                  <a:pt x="512203" y="192931"/>
                  <a:pt x="513469" y="195990"/>
                  <a:pt x="513779" y="199041"/>
                </a:cubicBezTo>
                <a:cubicBezTo>
                  <a:pt x="515743" y="203984"/>
                  <a:pt x="517474" y="209049"/>
                  <a:pt x="518944" y="214225"/>
                </a:cubicBezTo>
                <a:cubicBezTo>
                  <a:pt x="520966" y="212494"/>
                  <a:pt x="523250" y="213436"/>
                  <a:pt x="523487" y="216324"/>
                </a:cubicBezTo>
                <a:cubicBezTo>
                  <a:pt x="523730" y="219212"/>
                  <a:pt x="522813" y="222339"/>
                  <a:pt x="521552" y="224928"/>
                </a:cubicBezTo>
                <a:cubicBezTo>
                  <a:pt x="523308" y="233419"/>
                  <a:pt x="524409" y="242151"/>
                  <a:pt x="524714" y="251080"/>
                </a:cubicBezTo>
                <a:lnTo>
                  <a:pt x="564026" y="251080"/>
                </a:lnTo>
                <a:cubicBezTo>
                  <a:pt x="563313" y="225656"/>
                  <a:pt x="557610" y="200506"/>
                  <a:pt x="547393" y="177396"/>
                </a:cubicBezTo>
                <a:cubicBezTo>
                  <a:pt x="546613" y="178021"/>
                  <a:pt x="545565" y="178072"/>
                  <a:pt x="544246" y="179744"/>
                </a:cubicBezTo>
                <a:cubicBezTo>
                  <a:pt x="542258" y="182254"/>
                  <a:pt x="539038" y="179118"/>
                  <a:pt x="537273" y="176924"/>
                </a:cubicBezTo>
                <a:cubicBezTo>
                  <a:pt x="533981" y="172862"/>
                  <a:pt x="526227" y="161440"/>
                  <a:pt x="522736" y="160866"/>
                </a:cubicBezTo>
                <a:cubicBezTo>
                  <a:pt x="519816" y="160386"/>
                  <a:pt x="517639" y="156599"/>
                  <a:pt x="514570" y="155973"/>
                </a:cubicBezTo>
                <a:cubicBezTo>
                  <a:pt x="511505" y="155347"/>
                  <a:pt x="507679" y="153625"/>
                  <a:pt x="507185" y="150386"/>
                </a:cubicBezTo>
                <a:cubicBezTo>
                  <a:pt x="506661" y="147070"/>
                  <a:pt x="505454" y="145707"/>
                  <a:pt x="502045" y="145176"/>
                </a:cubicBezTo>
                <a:cubicBezTo>
                  <a:pt x="498194" y="144585"/>
                  <a:pt x="495508" y="143059"/>
                  <a:pt x="492797" y="140180"/>
                </a:cubicBezTo>
                <a:lnTo>
                  <a:pt x="483391" y="149581"/>
                </a:lnTo>
                <a:cubicBezTo>
                  <a:pt x="483468" y="149786"/>
                  <a:pt x="483511" y="149966"/>
                  <a:pt x="483477" y="150112"/>
                </a:cubicBezTo>
                <a:close/>
                <a:moveTo>
                  <a:pt x="508426" y="388570"/>
                </a:moveTo>
                <a:lnTo>
                  <a:pt x="510579" y="390720"/>
                </a:lnTo>
                <a:cubicBezTo>
                  <a:pt x="542573" y="356941"/>
                  <a:pt x="562653" y="311791"/>
                  <a:pt x="564026" y="262048"/>
                </a:cubicBezTo>
                <a:lnTo>
                  <a:pt x="524714" y="262048"/>
                </a:lnTo>
                <a:cubicBezTo>
                  <a:pt x="523361" y="300969"/>
                  <a:pt x="507689" y="336307"/>
                  <a:pt x="482799" y="362966"/>
                </a:cubicBezTo>
                <a:lnTo>
                  <a:pt x="496987" y="377138"/>
                </a:lnTo>
                <a:cubicBezTo>
                  <a:pt x="497089" y="376941"/>
                  <a:pt x="497181" y="376745"/>
                  <a:pt x="497278" y="376547"/>
                </a:cubicBezTo>
                <a:cubicBezTo>
                  <a:pt x="498451" y="374062"/>
                  <a:pt x="497947" y="370814"/>
                  <a:pt x="498141" y="368535"/>
                </a:cubicBezTo>
                <a:cubicBezTo>
                  <a:pt x="498262" y="367045"/>
                  <a:pt x="503674" y="367404"/>
                  <a:pt x="504062" y="369863"/>
                </a:cubicBezTo>
                <a:cubicBezTo>
                  <a:pt x="504387" y="371937"/>
                  <a:pt x="505458" y="373462"/>
                  <a:pt x="507340" y="378613"/>
                </a:cubicBezTo>
                <a:cubicBezTo>
                  <a:pt x="508693" y="382323"/>
                  <a:pt x="509338" y="385733"/>
                  <a:pt x="508426" y="388570"/>
                </a:cubicBezTo>
                <a:close/>
                <a:moveTo>
                  <a:pt x="478578" y="413077"/>
                </a:moveTo>
                <a:cubicBezTo>
                  <a:pt x="477541" y="415571"/>
                  <a:pt x="472283" y="420061"/>
                  <a:pt x="473193" y="421535"/>
                </a:cubicBezTo>
                <a:cubicBezTo>
                  <a:pt x="483802" y="414791"/>
                  <a:pt x="493724" y="407070"/>
                  <a:pt x="502825" y="398475"/>
                </a:cubicBezTo>
                <a:lnTo>
                  <a:pt x="475036" y="370720"/>
                </a:lnTo>
                <a:cubicBezTo>
                  <a:pt x="473098" y="372528"/>
                  <a:pt x="471099" y="374268"/>
                  <a:pt x="469067" y="375982"/>
                </a:cubicBezTo>
                <a:cubicBezTo>
                  <a:pt x="468586" y="379161"/>
                  <a:pt x="469023" y="381654"/>
                  <a:pt x="472935" y="382863"/>
                </a:cubicBezTo>
                <a:cubicBezTo>
                  <a:pt x="477155" y="384165"/>
                  <a:pt x="484197" y="388450"/>
                  <a:pt x="482713" y="392606"/>
                </a:cubicBezTo>
                <a:cubicBezTo>
                  <a:pt x="481049" y="396325"/>
                  <a:pt x="476932" y="401894"/>
                  <a:pt x="474942" y="405587"/>
                </a:cubicBezTo>
                <a:cubicBezTo>
                  <a:pt x="473252" y="408741"/>
                  <a:pt x="479831" y="410086"/>
                  <a:pt x="478578" y="413077"/>
                </a:cubicBezTo>
                <a:close/>
                <a:moveTo>
                  <a:pt x="485063" y="250583"/>
                </a:moveTo>
                <a:cubicBezTo>
                  <a:pt x="485005" y="250746"/>
                  <a:pt x="484901" y="250917"/>
                  <a:pt x="484780" y="251080"/>
                </a:cubicBezTo>
                <a:lnTo>
                  <a:pt x="513726" y="251080"/>
                </a:lnTo>
                <a:cubicBezTo>
                  <a:pt x="513576" y="246907"/>
                  <a:pt x="513222" y="242776"/>
                  <a:pt x="512727" y="238689"/>
                </a:cubicBezTo>
                <a:cubicBezTo>
                  <a:pt x="512494" y="239118"/>
                  <a:pt x="512242" y="239546"/>
                  <a:pt x="512048" y="239966"/>
                </a:cubicBezTo>
                <a:cubicBezTo>
                  <a:pt x="509886" y="244456"/>
                  <a:pt x="509561" y="241748"/>
                  <a:pt x="509716" y="239795"/>
                </a:cubicBezTo>
                <a:cubicBezTo>
                  <a:pt x="509920" y="237301"/>
                  <a:pt x="510870" y="234970"/>
                  <a:pt x="511801" y="232417"/>
                </a:cubicBezTo>
                <a:cubicBezTo>
                  <a:pt x="511578" y="231080"/>
                  <a:pt x="511335" y="229760"/>
                  <a:pt x="511069" y="228441"/>
                </a:cubicBezTo>
                <a:cubicBezTo>
                  <a:pt x="510201" y="229675"/>
                  <a:pt x="508950" y="230549"/>
                  <a:pt x="506986" y="231526"/>
                </a:cubicBezTo>
                <a:cubicBezTo>
                  <a:pt x="505711" y="232177"/>
                  <a:pt x="504498" y="235185"/>
                  <a:pt x="504028" y="236333"/>
                </a:cubicBezTo>
                <a:cubicBezTo>
                  <a:pt x="503470" y="237721"/>
                  <a:pt x="500289" y="236007"/>
                  <a:pt x="497671" y="237267"/>
                </a:cubicBezTo>
                <a:cubicBezTo>
                  <a:pt x="493084" y="239478"/>
                  <a:pt x="488380" y="239812"/>
                  <a:pt x="491735" y="244559"/>
                </a:cubicBezTo>
                <a:cubicBezTo>
                  <a:pt x="493879" y="247583"/>
                  <a:pt x="486600" y="246736"/>
                  <a:pt x="485063" y="250583"/>
                </a:cubicBezTo>
                <a:close/>
                <a:moveTo>
                  <a:pt x="475036" y="157926"/>
                </a:moveTo>
                <a:lnTo>
                  <a:pt x="447246" y="185690"/>
                </a:lnTo>
                <a:cubicBezTo>
                  <a:pt x="452023" y="190986"/>
                  <a:pt x="456269" y="196770"/>
                  <a:pt x="459914" y="202948"/>
                </a:cubicBezTo>
                <a:cubicBezTo>
                  <a:pt x="463183" y="203454"/>
                  <a:pt x="467643" y="204765"/>
                  <a:pt x="470516" y="208458"/>
                </a:cubicBezTo>
                <a:cubicBezTo>
                  <a:pt x="472549" y="211080"/>
                  <a:pt x="478416" y="216324"/>
                  <a:pt x="477515" y="218672"/>
                </a:cubicBezTo>
                <a:cubicBezTo>
                  <a:pt x="476966" y="220111"/>
                  <a:pt x="478192" y="221894"/>
                  <a:pt x="479531" y="222836"/>
                </a:cubicBezTo>
                <a:cubicBezTo>
                  <a:pt x="481581" y="224268"/>
                  <a:pt x="483030" y="224234"/>
                  <a:pt x="484154" y="222803"/>
                </a:cubicBezTo>
                <a:cubicBezTo>
                  <a:pt x="486203" y="220189"/>
                  <a:pt x="486494" y="216658"/>
                  <a:pt x="489214" y="214430"/>
                </a:cubicBezTo>
                <a:cubicBezTo>
                  <a:pt x="492540" y="211689"/>
                  <a:pt x="499363" y="219606"/>
                  <a:pt x="499353" y="221054"/>
                </a:cubicBezTo>
                <a:cubicBezTo>
                  <a:pt x="499344" y="222502"/>
                  <a:pt x="497583" y="222845"/>
                  <a:pt x="497079" y="225416"/>
                </a:cubicBezTo>
                <a:cubicBezTo>
                  <a:pt x="496395" y="228929"/>
                  <a:pt x="493374" y="233120"/>
                  <a:pt x="496808" y="234293"/>
                </a:cubicBezTo>
                <a:cubicBezTo>
                  <a:pt x="501807" y="235999"/>
                  <a:pt x="502442" y="234037"/>
                  <a:pt x="504843" y="230523"/>
                </a:cubicBezTo>
                <a:cubicBezTo>
                  <a:pt x="505948" y="228904"/>
                  <a:pt x="505711" y="226290"/>
                  <a:pt x="506899" y="224687"/>
                </a:cubicBezTo>
                <a:cubicBezTo>
                  <a:pt x="507655" y="223676"/>
                  <a:pt x="508780" y="223248"/>
                  <a:pt x="509784" y="222579"/>
                </a:cubicBezTo>
                <a:cubicBezTo>
                  <a:pt x="507907" y="214790"/>
                  <a:pt x="505415" y="207233"/>
                  <a:pt x="502336" y="199992"/>
                </a:cubicBezTo>
                <a:cubicBezTo>
                  <a:pt x="501599" y="199272"/>
                  <a:pt x="500740" y="198681"/>
                  <a:pt x="499669" y="198329"/>
                </a:cubicBezTo>
                <a:cubicBezTo>
                  <a:pt x="497879" y="197738"/>
                  <a:pt x="498888" y="196136"/>
                  <a:pt x="496541" y="195399"/>
                </a:cubicBezTo>
                <a:cubicBezTo>
                  <a:pt x="493845" y="194551"/>
                  <a:pt x="492802" y="193779"/>
                  <a:pt x="492550" y="189057"/>
                </a:cubicBezTo>
                <a:cubicBezTo>
                  <a:pt x="492351" y="185253"/>
                  <a:pt x="495770" y="190309"/>
                  <a:pt x="496619" y="189649"/>
                </a:cubicBezTo>
                <a:cubicBezTo>
                  <a:pt x="496798" y="189503"/>
                  <a:pt x="496958" y="189280"/>
                  <a:pt x="497123" y="189024"/>
                </a:cubicBezTo>
                <a:cubicBezTo>
                  <a:pt x="491129" y="177687"/>
                  <a:pt x="483691" y="167241"/>
                  <a:pt x="475036" y="157926"/>
                </a:cubicBezTo>
                <a:close/>
                <a:moveTo>
                  <a:pt x="441319" y="195622"/>
                </a:moveTo>
                <a:cubicBezTo>
                  <a:pt x="439998" y="195604"/>
                  <a:pt x="438909" y="195347"/>
                  <a:pt x="437949" y="194979"/>
                </a:cubicBezTo>
                <a:lnTo>
                  <a:pt x="428762" y="204148"/>
                </a:lnTo>
                <a:cubicBezTo>
                  <a:pt x="430520" y="204619"/>
                  <a:pt x="432467" y="203968"/>
                  <a:pt x="434663" y="204945"/>
                </a:cubicBezTo>
                <a:cubicBezTo>
                  <a:pt x="437108" y="206016"/>
                  <a:pt x="435915" y="198124"/>
                  <a:pt x="439654" y="198844"/>
                </a:cubicBezTo>
                <a:cubicBezTo>
                  <a:pt x="443472" y="199572"/>
                  <a:pt x="444449" y="202023"/>
                  <a:pt x="441293" y="203214"/>
                </a:cubicBezTo>
                <a:cubicBezTo>
                  <a:pt x="438763" y="204036"/>
                  <a:pt x="441919" y="206144"/>
                  <a:pt x="438857" y="207181"/>
                </a:cubicBezTo>
                <a:cubicBezTo>
                  <a:pt x="436069" y="208132"/>
                  <a:pt x="441122" y="210592"/>
                  <a:pt x="441079" y="211689"/>
                </a:cubicBezTo>
                <a:cubicBezTo>
                  <a:pt x="441027" y="213205"/>
                  <a:pt x="437271" y="213771"/>
                  <a:pt x="442914" y="215510"/>
                </a:cubicBezTo>
                <a:cubicBezTo>
                  <a:pt x="448550" y="217250"/>
                  <a:pt x="442931" y="210771"/>
                  <a:pt x="443789" y="209863"/>
                </a:cubicBezTo>
                <a:cubicBezTo>
                  <a:pt x="444836" y="208758"/>
                  <a:pt x="447846" y="211611"/>
                  <a:pt x="448678" y="210352"/>
                </a:cubicBezTo>
                <a:cubicBezTo>
                  <a:pt x="448987" y="209889"/>
                  <a:pt x="449545" y="209084"/>
                  <a:pt x="450231" y="208158"/>
                </a:cubicBezTo>
                <a:cubicBezTo>
                  <a:pt x="447597" y="203736"/>
                  <a:pt x="444613" y="199538"/>
                  <a:pt x="441319" y="195622"/>
                </a:cubicBezTo>
                <a:close/>
                <a:moveTo>
                  <a:pt x="426995" y="341397"/>
                </a:moveTo>
                <a:cubicBezTo>
                  <a:pt x="427063" y="343325"/>
                  <a:pt x="425116" y="341783"/>
                  <a:pt x="424524" y="342442"/>
                </a:cubicBezTo>
                <a:cubicBezTo>
                  <a:pt x="423933" y="343085"/>
                  <a:pt x="439981" y="350592"/>
                  <a:pt x="442503" y="351020"/>
                </a:cubicBezTo>
                <a:cubicBezTo>
                  <a:pt x="444227" y="351311"/>
                  <a:pt x="447512" y="352537"/>
                  <a:pt x="453319" y="351380"/>
                </a:cubicBezTo>
                <a:cubicBezTo>
                  <a:pt x="457212" y="350609"/>
                  <a:pt x="458293" y="352400"/>
                  <a:pt x="460112" y="352331"/>
                </a:cubicBezTo>
                <a:cubicBezTo>
                  <a:pt x="462702" y="352237"/>
                  <a:pt x="464383" y="348741"/>
                  <a:pt x="465884" y="346590"/>
                </a:cubicBezTo>
                <a:cubicBezTo>
                  <a:pt x="469864" y="340917"/>
                  <a:pt x="469109" y="340155"/>
                  <a:pt x="470164" y="339272"/>
                </a:cubicBezTo>
                <a:cubicBezTo>
                  <a:pt x="471511" y="338141"/>
                  <a:pt x="475422" y="346822"/>
                  <a:pt x="474925" y="352323"/>
                </a:cubicBezTo>
                <a:cubicBezTo>
                  <a:pt x="474839" y="353197"/>
                  <a:pt x="474736" y="354011"/>
                  <a:pt x="474616" y="354791"/>
                </a:cubicBezTo>
                <a:lnTo>
                  <a:pt x="475036" y="355211"/>
                </a:lnTo>
                <a:cubicBezTo>
                  <a:pt x="497947" y="330549"/>
                  <a:pt x="512388" y="297944"/>
                  <a:pt x="513726" y="262048"/>
                </a:cubicBezTo>
                <a:lnTo>
                  <a:pt x="483845" y="262048"/>
                </a:lnTo>
                <a:cubicBezTo>
                  <a:pt x="484875" y="263745"/>
                  <a:pt x="486658" y="265938"/>
                  <a:pt x="488535" y="269811"/>
                </a:cubicBezTo>
                <a:cubicBezTo>
                  <a:pt x="490048" y="272914"/>
                  <a:pt x="490940" y="277841"/>
                  <a:pt x="493476" y="278081"/>
                </a:cubicBezTo>
                <a:cubicBezTo>
                  <a:pt x="497569" y="278466"/>
                  <a:pt x="501778" y="281851"/>
                  <a:pt x="501899" y="284696"/>
                </a:cubicBezTo>
                <a:cubicBezTo>
                  <a:pt x="502142" y="290643"/>
                  <a:pt x="483674" y="292083"/>
                  <a:pt x="481246" y="291320"/>
                </a:cubicBezTo>
                <a:cubicBezTo>
                  <a:pt x="479205" y="290678"/>
                  <a:pt x="477850" y="290541"/>
                  <a:pt x="477713" y="293736"/>
                </a:cubicBezTo>
                <a:cubicBezTo>
                  <a:pt x="477558" y="297361"/>
                  <a:pt x="471039" y="297387"/>
                  <a:pt x="468474" y="299555"/>
                </a:cubicBezTo>
                <a:cubicBezTo>
                  <a:pt x="465593" y="301988"/>
                  <a:pt x="465276" y="306436"/>
                  <a:pt x="463346" y="309537"/>
                </a:cubicBezTo>
                <a:cubicBezTo>
                  <a:pt x="462188" y="311397"/>
                  <a:pt x="455369" y="317832"/>
                  <a:pt x="453507" y="319135"/>
                </a:cubicBezTo>
                <a:cubicBezTo>
                  <a:pt x="449064" y="322237"/>
                  <a:pt x="440701" y="322391"/>
                  <a:pt x="444527" y="324439"/>
                </a:cubicBezTo>
                <a:cubicBezTo>
                  <a:pt x="447254" y="325896"/>
                  <a:pt x="453448" y="326410"/>
                  <a:pt x="452666" y="324971"/>
                </a:cubicBezTo>
                <a:cubicBezTo>
                  <a:pt x="451775" y="323317"/>
                  <a:pt x="453138" y="323163"/>
                  <a:pt x="454185" y="324516"/>
                </a:cubicBezTo>
                <a:cubicBezTo>
                  <a:pt x="454991" y="325536"/>
                  <a:pt x="457899" y="323531"/>
                  <a:pt x="457839" y="321663"/>
                </a:cubicBezTo>
                <a:cubicBezTo>
                  <a:pt x="457779" y="319898"/>
                  <a:pt x="457393" y="317019"/>
                  <a:pt x="459031" y="316907"/>
                </a:cubicBezTo>
                <a:cubicBezTo>
                  <a:pt x="461690" y="316736"/>
                  <a:pt x="464486" y="313788"/>
                  <a:pt x="465807" y="314062"/>
                </a:cubicBezTo>
                <a:cubicBezTo>
                  <a:pt x="467308" y="314371"/>
                  <a:pt x="469341" y="317704"/>
                  <a:pt x="467814" y="327858"/>
                </a:cubicBezTo>
                <a:cubicBezTo>
                  <a:pt x="466304" y="338021"/>
                  <a:pt x="461450" y="345091"/>
                  <a:pt x="459511" y="348278"/>
                </a:cubicBezTo>
                <a:cubicBezTo>
                  <a:pt x="457419" y="351689"/>
                  <a:pt x="455326" y="349084"/>
                  <a:pt x="452521" y="347644"/>
                </a:cubicBezTo>
                <a:cubicBezTo>
                  <a:pt x="448953" y="345810"/>
                  <a:pt x="443575" y="345888"/>
                  <a:pt x="439818" y="344662"/>
                </a:cubicBezTo>
                <a:cubicBezTo>
                  <a:pt x="437828" y="344020"/>
                  <a:pt x="426935" y="339898"/>
                  <a:pt x="426995" y="341397"/>
                </a:cubicBezTo>
                <a:close/>
                <a:moveTo>
                  <a:pt x="614306" y="262048"/>
                </a:moveTo>
                <a:lnTo>
                  <a:pt x="575014" y="262048"/>
                </a:lnTo>
                <a:cubicBezTo>
                  <a:pt x="573622" y="314808"/>
                  <a:pt x="552315" y="362700"/>
                  <a:pt x="518342" y="398475"/>
                </a:cubicBezTo>
                <a:lnTo>
                  <a:pt x="546244" y="426350"/>
                </a:lnTo>
                <a:cubicBezTo>
                  <a:pt x="588960" y="381774"/>
                  <a:pt x="612967" y="323823"/>
                  <a:pt x="614306" y="262048"/>
                </a:cubicBezTo>
                <a:close/>
                <a:moveTo>
                  <a:pt x="546244" y="86787"/>
                </a:moveTo>
                <a:lnTo>
                  <a:pt x="517135" y="115870"/>
                </a:lnTo>
                <a:cubicBezTo>
                  <a:pt x="519802" y="120515"/>
                  <a:pt x="524811" y="126367"/>
                  <a:pt x="531876" y="133556"/>
                </a:cubicBezTo>
                <a:cubicBezTo>
                  <a:pt x="534776" y="136512"/>
                  <a:pt x="537855" y="139409"/>
                  <a:pt x="540440" y="142022"/>
                </a:cubicBezTo>
                <a:cubicBezTo>
                  <a:pt x="542918" y="144516"/>
                  <a:pt x="558793" y="164250"/>
                  <a:pt x="555724" y="167112"/>
                </a:cubicBezTo>
                <a:cubicBezTo>
                  <a:pt x="555501" y="167327"/>
                  <a:pt x="555258" y="167524"/>
                  <a:pt x="555021" y="167721"/>
                </a:cubicBezTo>
                <a:cubicBezTo>
                  <a:pt x="567371" y="193633"/>
                  <a:pt x="574233" y="222194"/>
                  <a:pt x="575004" y="251080"/>
                </a:cubicBezTo>
                <a:lnTo>
                  <a:pt x="614306" y="251080"/>
                </a:lnTo>
                <a:cubicBezTo>
                  <a:pt x="612967" y="189306"/>
                  <a:pt x="588960" y="131354"/>
                  <a:pt x="546244" y="86787"/>
                </a:cubicBezTo>
                <a:close/>
                <a:moveTo>
                  <a:pt x="374030" y="50292"/>
                </a:moveTo>
                <a:cubicBezTo>
                  <a:pt x="406872" y="51140"/>
                  <a:pt x="438402" y="59606"/>
                  <a:pt x="466605" y="74824"/>
                </a:cubicBezTo>
                <a:cubicBezTo>
                  <a:pt x="469238" y="74413"/>
                  <a:pt x="471837" y="74087"/>
                  <a:pt x="473578" y="73274"/>
                </a:cubicBezTo>
                <a:cubicBezTo>
                  <a:pt x="477078" y="71646"/>
                  <a:pt x="483956" y="75347"/>
                  <a:pt x="487274" y="77275"/>
                </a:cubicBezTo>
                <a:cubicBezTo>
                  <a:pt x="490305" y="79023"/>
                  <a:pt x="492652" y="81611"/>
                  <a:pt x="495983" y="83479"/>
                </a:cubicBezTo>
                <a:cubicBezTo>
                  <a:pt x="499387" y="85390"/>
                  <a:pt x="504857" y="90874"/>
                  <a:pt x="506060" y="96401"/>
                </a:cubicBezTo>
                <a:cubicBezTo>
                  <a:pt x="507272" y="101928"/>
                  <a:pt x="510778" y="101551"/>
                  <a:pt x="509027" y="103788"/>
                </a:cubicBezTo>
                <a:cubicBezTo>
                  <a:pt x="508154" y="104902"/>
                  <a:pt x="509493" y="105330"/>
                  <a:pt x="511166" y="106324"/>
                </a:cubicBezTo>
                <a:lnTo>
                  <a:pt x="538490" y="79032"/>
                </a:lnTo>
                <a:cubicBezTo>
                  <a:pt x="493874" y="36358"/>
                  <a:pt x="435864" y="12374"/>
                  <a:pt x="374030" y="11037"/>
                </a:cubicBezTo>
                <a:lnTo>
                  <a:pt x="374030" y="50292"/>
                </a:lnTo>
                <a:close/>
                <a:moveTo>
                  <a:pt x="374030" y="100540"/>
                </a:moveTo>
                <a:cubicBezTo>
                  <a:pt x="407387" y="101697"/>
                  <a:pt x="438094" y="113367"/>
                  <a:pt x="462994" y="132306"/>
                </a:cubicBezTo>
                <a:cubicBezTo>
                  <a:pt x="460181" y="128586"/>
                  <a:pt x="457332" y="124739"/>
                  <a:pt x="456011" y="123325"/>
                </a:cubicBezTo>
                <a:cubicBezTo>
                  <a:pt x="453601" y="120763"/>
                  <a:pt x="444578" y="117609"/>
                  <a:pt x="445488" y="116144"/>
                </a:cubicBezTo>
                <a:cubicBezTo>
                  <a:pt x="446388" y="114670"/>
                  <a:pt x="454416" y="121071"/>
                  <a:pt x="455823" y="119948"/>
                </a:cubicBezTo>
                <a:cubicBezTo>
                  <a:pt x="457513" y="118595"/>
                  <a:pt x="451792" y="111243"/>
                  <a:pt x="452221" y="110960"/>
                </a:cubicBezTo>
                <a:cubicBezTo>
                  <a:pt x="452812" y="110574"/>
                  <a:pt x="459589" y="117113"/>
                  <a:pt x="462916" y="122974"/>
                </a:cubicBezTo>
                <a:cubicBezTo>
                  <a:pt x="464306" y="125039"/>
                  <a:pt x="467994" y="123993"/>
                  <a:pt x="470868" y="125990"/>
                </a:cubicBezTo>
                <a:cubicBezTo>
                  <a:pt x="473398" y="127764"/>
                  <a:pt x="473569" y="130600"/>
                  <a:pt x="475697" y="132425"/>
                </a:cubicBezTo>
                <a:cubicBezTo>
                  <a:pt x="476040" y="132725"/>
                  <a:pt x="480543" y="135322"/>
                  <a:pt x="477927" y="135022"/>
                </a:cubicBezTo>
                <a:cubicBezTo>
                  <a:pt x="477172" y="134936"/>
                  <a:pt x="476014" y="133333"/>
                  <a:pt x="475148" y="134148"/>
                </a:cubicBezTo>
                <a:cubicBezTo>
                  <a:pt x="474607" y="134662"/>
                  <a:pt x="475474" y="137421"/>
                  <a:pt x="477026" y="140437"/>
                </a:cubicBezTo>
                <a:lnTo>
                  <a:pt x="490082" y="127387"/>
                </a:lnTo>
                <a:cubicBezTo>
                  <a:pt x="488186" y="123548"/>
                  <a:pt x="484446" y="118484"/>
                  <a:pt x="481838" y="117841"/>
                </a:cubicBezTo>
                <a:cubicBezTo>
                  <a:pt x="479145" y="117181"/>
                  <a:pt x="477489" y="119443"/>
                  <a:pt x="475637" y="120977"/>
                </a:cubicBezTo>
                <a:cubicBezTo>
                  <a:pt x="473784" y="122511"/>
                  <a:pt x="471468" y="123025"/>
                  <a:pt x="471177" y="121997"/>
                </a:cubicBezTo>
                <a:cubicBezTo>
                  <a:pt x="470851" y="120831"/>
                  <a:pt x="471554" y="117978"/>
                  <a:pt x="471417" y="116778"/>
                </a:cubicBezTo>
                <a:cubicBezTo>
                  <a:pt x="471228" y="115279"/>
                  <a:pt x="470053" y="114096"/>
                  <a:pt x="469658" y="112648"/>
                </a:cubicBezTo>
                <a:cubicBezTo>
                  <a:pt x="468723" y="109238"/>
                  <a:pt x="470113" y="105433"/>
                  <a:pt x="468037" y="103170"/>
                </a:cubicBezTo>
                <a:cubicBezTo>
                  <a:pt x="465756" y="100686"/>
                  <a:pt x="464229" y="96924"/>
                  <a:pt x="462445" y="94071"/>
                </a:cubicBezTo>
                <a:cubicBezTo>
                  <a:pt x="460497" y="90960"/>
                  <a:pt x="456989" y="86153"/>
                  <a:pt x="456783" y="82074"/>
                </a:cubicBezTo>
                <a:cubicBezTo>
                  <a:pt x="431352" y="69229"/>
                  <a:pt x="403244" y="62057"/>
                  <a:pt x="374030" y="61260"/>
                </a:cubicBezTo>
                <a:lnTo>
                  <a:pt x="374030" y="100540"/>
                </a:lnTo>
                <a:close/>
                <a:moveTo>
                  <a:pt x="374030" y="150797"/>
                </a:moveTo>
                <a:cubicBezTo>
                  <a:pt x="399127" y="152083"/>
                  <a:pt x="421951" y="162134"/>
                  <a:pt x="439483" y="177935"/>
                </a:cubicBezTo>
                <a:lnTo>
                  <a:pt x="467283" y="150172"/>
                </a:lnTo>
                <a:cubicBezTo>
                  <a:pt x="442588" y="127284"/>
                  <a:pt x="409960" y="112854"/>
                  <a:pt x="374030" y="111517"/>
                </a:cubicBezTo>
                <a:lnTo>
                  <a:pt x="374030" y="150797"/>
                </a:lnTo>
                <a:close/>
                <a:moveTo>
                  <a:pt x="374030" y="201140"/>
                </a:moveTo>
                <a:cubicBezTo>
                  <a:pt x="377770" y="201509"/>
                  <a:pt x="381449" y="202263"/>
                  <a:pt x="385034" y="203368"/>
                </a:cubicBezTo>
                <a:cubicBezTo>
                  <a:pt x="385969" y="201080"/>
                  <a:pt x="388311" y="199940"/>
                  <a:pt x="390232" y="198638"/>
                </a:cubicBezTo>
                <a:cubicBezTo>
                  <a:pt x="392505" y="197095"/>
                  <a:pt x="394152" y="195356"/>
                  <a:pt x="393826" y="199546"/>
                </a:cubicBezTo>
                <a:cubicBezTo>
                  <a:pt x="393526" y="202494"/>
                  <a:pt x="392299" y="204276"/>
                  <a:pt x="390773" y="205476"/>
                </a:cubicBezTo>
                <a:cubicBezTo>
                  <a:pt x="394624" y="207156"/>
                  <a:pt x="398286" y="209246"/>
                  <a:pt x="401692" y="211766"/>
                </a:cubicBezTo>
                <a:cubicBezTo>
                  <a:pt x="402438" y="212322"/>
                  <a:pt x="403167" y="212905"/>
                  <a:pt x="403888" y="213496"/>
                </a:cubicBezTo>
                <a:lnTo>
                  <a:pt x="407662" y="209726"/>
                </a:lnTo>
                <a:cubicBezTo>
                  <a:pt x="407627" y="209597"/>
                  <a:pt x="407593" y="209469"/>
                  <a:pt x="407593" y="209306"/>
                </a:cubicBezTo>
                <a:cubicBezTo>
                  <a:pt x="407662" y="207164"/>
                  <a:pt x="410767" y="204610"/>
                  <a:pt x="414352" y="203042"/>
                </a:cubicBezTo>
                <a:lnTo>
                  <a:pt x="426608" y="190798"/>
                </a:lnTo>
                <a:cubicBezTo>
                  <a:pt x="426334" y="190738"/>
                  <a:pt x="426034" y="190686"/>
                  <a:pt x="425682" y="190643"/>
                </a:cubicBezTo>
                <a:cubicBezTo>
                  <a:pt x="424036" y="190438"/>
                  <a:pt x="421694" y="193848"/>
                  <a:pt x="420090" y="192905"/>
                </a:cubicBezTo>
                <a:cubicBezTo>
                  <a:pt x="418280" y="191851"/>
                  <a:pt x="425502" y="185493"/>
                  <a:pt x="428728" y="186719"/>
                </a:cubicBezTo>
                <a:cubicBezTo>
                  <a:pt x="429165" y="186881"/>
                  <a:pt x="429645" y="187070"/>
                  <a:pt x="430142" y="187267"/>
                </a:cubicBezTo>
                <a:lnTo>
                  <a:pt x="431703" y="185707"/>
                </a:lnTo>
                <a:cubicBezTo>
                  <a:pt x="416179" y="171877"/>
                  <a:pt x="396108" y="163051"/>
                  <a:pt x="374030" y="161783"/>
                </a:cubicBezTo>
                <a:lnTo>
                  <a:pt x="374030" y="201140"/>
                </a:lnTo>
                <a:close/>
                <a:moveTo>
                  <a:pt x="368541" y="211834"/>
                </a:moveTo>
                <a:cubicBezTo>
                  <a:pt x="363934" y="211834"/>
                  <a:pt x="359466" y="212520"/>
                  <a:pt x="355177" y="213856"/>
                </a:cubicBezTo>
                <a:cubicBezTo>
                  <a:pt x="354611" y="214474"/>
                  <a:pt x="354182" y="214988"/>
                  <a:pt x="354508" y="215450"/>
                </a:cubicBezTo>
                <a:cubicBezTo>
                  <a:pt x="355589" y="217027"/>
                  <a:pt x="358883" y="213719"/>
                  <a:pt x="359320" y="216762"/>
                </a:cubicBezTo>
                <a:cubicBezTo>
                  <a:pt x="359646" y="218972"/>
                  <a:pt x="355675" y="217344"/>
                  <a:pt x="356035" y="218972"/>
                </a:cubicBezTo>
                <a:cubicBezTo>
                  <a:pt x="356326" y="220274"/>
                  <a:pt x="359080" y="219735"/>
                  <a:pt x="359148" y="221526"/>
                </a:cubicBezTo>
                <a:cubicBezTo>
                  <a:pt x="359208" y="223171"/>
                  <a:pt x="357484" y="226401"/>
                  <a:pt x="356155" y="227250"/>
                </a:cubicBezTo>
                <a:cubicBezTo>
                  <a:pt x="354388" y="228381"/>
                  <a:pt x="344970" y="229623"/>
                  <a:pt x="344069" y="231808"/>
                </a:cubicBezTo>
                <a:cubicBezTo>
                  <a:pt x="343280" y="233719"/>
                  <a:pt x="342457" y="235442"/>
                  <a:pt x="340981" y="237010"/>
                </a:cubicBezTo>
                <a:cubicBezTo>
                  <a:pt x="339378" y="238698"/>
                  <a:pt x="331821" y="243179"/>
                  <a:pt x="331804" y="244345"/>
                </a:cubicBezTo>
                <a:cubicBezTo>
                  <a:pt x="331761" y="247096"/>
                  <a:pt x="335432" y="243591"/>
                  <a:pt x="336452" y="242511"/>
                </a:cubicBezTo>
                <a:cubicBezTo>
                  <a:pt x="338074" y="240797"/>
                  <a:pt x="340304" y="240806"/>
                  <a:pt x="342732" y="239418"/>
                </a:cubicBezTo>
                <a:cubicBezTo>
                  <a:pt x="346076" y="237515"/>
                  <a:pt x="347363" y="244174"/>
                  <a:pt x="343778" y="244413"/>
                </a:cubicBezTo>
                <a:cubicBezTo>
                  <a:pt x="341539" y="244567"/>
                  <a:pt x="339652" y="250849"/>
                  <a:pt x="336144" y="249640"/>
                </a:cubicBezTo>
                <a:cubicBezTo>
                  <a:pt x="335261" y="249332"/>
                  <a:pt x="332765" y="247789"/>
                  <a:pt x="332224" y="249384"/>
                </a:cubicBezTo>
                <a:cubicBezTo>
                  <a:pt x="331649" y="251080"/>
                  <a:pt x="337439" y="251346"/>
                  <a:pt x="339258" y="252546"/>
                </a:cubicBezTo>
                <a:cubicBezTo>
                  <a:pt x="343880" y="255596"/>
                  <a:pt x="335749" y="255382"/>
                  <a:pt x="334445" y="256213"/>
                </a:cubicBezTo>
                <a:cubicBezTo>
                  <a:pt x="333159" y="257035"/>
                  <a:pt x="333794" y="258809"/>
                  <a:pt x="335552" y="258090"/>
                </a:cubicBezTo>
                <a:cubicBezTo>
                  <a:pt x="337251" y="257387"/>
                  <a:pt x="339558" y="255613"/>
                  <a:pt x="340612" y="258493"/>
                </a:cubicBezTo>
                <a:cubicBezTo>
                  <a:pt x="342037" y="262391"/>
                  <a:pt x="334188" y="276615"/>
                  <a:pt x="331907" y="275116"/>
                </a:cubicBezTo>
                <a:cubicBezTo>
                  <a:pt x="330663" y="274302"/>
                  <a:pt x="329377" y="275459"/>
                  <a:pt x="328210" y="275956"/>
                </a:cubicBezTo>
                <a:cubicBezTo>
                  <a:pt x="329771" y="279186"/>
                  <a:pt x="331735" y="282185"/>
                  <a:pt x="333991" y="284936"/>
                </a:cubicBezTo>
                <a:cubicBezTo>
                  <a:pt x="335535" y="282391"/>
                  <a:pt x="337971" y="278792"/>
                  <a:pt x="339000" y="278767"/>
                </a:cubicBezTo>
                <a:cubicBezTo>
                  <a:pt x="340458" y="278724"/>
                  <a:pt x="339969" y="277576"/>
                  <a:pt x="340518" y="276547"/>
                </a:cubicBezTo>
                <a:cubicBezTo>
                  <a:pt x="341196" y="275305"/>
                  <a:pt x="342928" y="276607"/>
                  <a:pt x="343049" y="274911"/>
                </a:cubicBezTo>
                <a:cubicBezTo>
                  <a:pt x="343168" y="273222"/>
                  <a:pt x="347492" y="270797"/>
                  <a:pt x="347989" y="268313"/>
                </a:cubicBezTo>
                <a:cubicBezTo>
                  <a:pt x="348246" y="266976"/>
                  <a:pt x="346651" y="265647"/>
                  <a:pt x="347311" y="264542"/>
                </a:cubicBezTo>
                <a:cubicBezTo>
                  <a:pt x="348118" y="263196"/>
                  <a:pt x="348701" y="262991"/>
                  <a:pt x="349568" y="262700"/>
                </a:cubicBezTo>
                <a:cubicBezTo>
                  <a:pt x="350433" y="262400"/>
                  <a:pt x="352484" y="264439"/>
                  <a:pt x="353110" y="263557"/>
                </a:cubicBezTo>
                <a:cubicBezTo>
                  <a:pt x="353736" y="262674"/>
                  <a:pt x="356789" y="263351"/>
                  <a:pt x="359122" y="264825"/>
                </a:cubicBezTo>
                <a:cubicBezTo>
                  <a:pt x="360186" y="265501"/>
                  <a:pt x="362253" y="264722"/>
                  <a:pt x="363523" y="266521"/>
                </a:cubicBezTo>
                <a:cubicBezTo>
                  <a:pt x="365281" y="268998"/>
                  <a:pt x="363437" y="269212"/>
                  <a:pt x="363754" y="269761"/>
                </a:cubicBezTo>
                <a:cubicBezTo>
                  <a:pt x="364063" y="270309"/>
                  <a:pt x="364826" y="269452"/>
                  <a:pt x="365289" y="269906"/>
                </a:cubicBezTo>
                <a:cubicBezTo>
                  <a:pt x="366276" y="270866"/>
                  <a:pt x="360709" y="274123"/>
                  <a:pt x="361344" y="275896"/>
                </a:cubicBezTo>
                <a:cubicBezTo>
                  <a:pt x="361970" y="277661"/>
                  <a:pt x="356627" y="286402"/>
                  <a:pt x="355160" y="287790"/>
                </a:cubicBezTo>
                <a:cubicBezTo>
                  <a:pt x="353144" y="289624"/>
                  <a:pt x="349816" y="287576"/>
                  <a:pt x="348504" y="287953"/>
                </a:cubicBezTo>
                <a:cubicBezTo>
                  <a:pt x="347088" y="288355"/>
                  <a:pt x="346814" y="289563"/>
                  <a:pt x="344635" y="289033"/>
                </a:cubicBezTo>
                <a:cubicBezTo>
                  <a:pt x="342954" y="288629"/>
                  <a:pt x="340939" y="289307"/>
                  <a:pt x="339077" y="290189"/>
                </a:cubicBezTo>
                <a:cubicBezTo>
                  <a:pt x="346952" y="297096"/>
                  <a:pt x="357261" y="301303"/>
                  <a:pt x="368540" y="301303"/>
                </a:cubicBezTo>
                <a:cubicBezTo>
                  <a:pt x="370968" y="301303"/>
                  <a:pt x="373343" y="301081"/>
                  <a:pt x="375660" y="300703"/>
                </a:cubicBezTo>
                <a:cubicBezTo>
                  <a:pt x="377109" y="298843"/>
                  <a:pt x="377709" y="296556"/>
                  <a:pt x="378018" y="294217"/>
                </a:cubicBezTo>
                <a:cubicBezTo>
                  <a:pt x="378199" y="292948"/>
                  <a:pt x="377976" y="291303"/>
                  <a:pt x="378645" y="290172"/>
                </a:cubicBezTo>
                <a:cubicBezTo>
                  <a:pt x="379219" y="289212"/>
                  <a:pt x="382873" y="284722"/>
                  <a:pt x="384331" y="284782"/>
                </a:cubicBezTo>
                <a:cubicBezTo>
                  <a:pt x="385609" y="284833"/>
                  <a:pt x="386484" y="285956"/>
                  <a:pt x="388328" y="285382"/>
                </a:cubicBezTo>
                <a:cubicBezTo>
                  <a:pt x="391905" y="284259"/>
                  <a:pt x="394118" y="285210"/>
                  <a:pt x="394152" y="286753"/>
                </a:cubicBezTo>
                <a:cubicBezTo>
                  <a:pt x="394204" y="288904"/>
                  <a:pt x="389649" y="288287"/>
                  <a:pt x="389838" y="289495"/>
                </a:cubicBezTo>
                <a:cubicBezTo>
                  <a:pt x="389958" y="290343"/>
                  <a:pt x="393260" y="291620"/>
                  <a:pt x="394341" y="290386"/>
                </a:cubicBezTo>
                <a:cubicBezTo>
                  <a:pt x="396365" y="288107"/>
                  <a:pt x="396065" y="285116"/>
                  <a:pt x="395542" y="284465"/>
                </a:cubicBezTo>
                <a:cubicBezTo>
                  <a:pt x="394109" y="282657"/>
                  <a:pt x="394195" y="281911"/>
                  <a:pt x="396254" y="282614"/>
                </a:cubicBezTo>
                <a:cubicBezTo>
                  <a:pt x="397523" y="283051"/>
                  <a:pt x="397514" y="278047"/>
                  <a:pt x="398724" y="276128"/>
                </a:cubicBezTo>
                <a:cubicBezTo>
                  <a:pt x="400371" y="273548"/>
                  <a:pt x="395679" y="275356"/>
                  <a:pt x="393723" y="275630"/>
                </a:cubicBezTo>
                <a:cubicBezTo>
                  <a:pt x="391879" y="275887"/>
                  <a:pt x="390352" y="271954"/>
                  <a:pt x="390310" y="270574"/>
                </a:cubicBezTo>
                <a:cubicBezTo>
                  <a:pt x="390275" y="269580"/>
                  <a:pt x="393809" y="274088"/>
                  <a:pt x="395593" y="274182"/>
                </a:cubicBezTo>
                <a:cubicBezTo>
                  <a:pt x="397609" y="274285"/>
                  <a:pt x="399993" y="271946"/>
                  <a:pt x="400019" y="270232"/>
                </a:cubicBezTo>
                <a:cubicBezTo>
                  <a:pt x="400062" y="268518"/>
                  <a:pt x="396176" y="268287"/>
                  <a:pt x="395585" y="266204"/>
                </a:cubicBezTo>
                <a:cubicBezTo>
                  <a:pt x="395259" y="265064"/>
                  <a:pt x="398741" y="266196"/>
                  <a:pt x="398475" y="265073"/>
                </a:cubicBezTo>
                <a:cubicBezTo>
                  <a:pt x="398252" y="264088"/>
                  <a:pt x="398827" y="261714"/>
                  <a:pt x="396631" y="260772"/>
                </a:cubicBezTo>
                <a:cubicBezTo>
                  <a:pt x="394444" y="259838"/>
                  <a:pt x="392437" y="252837"/>
                  <a:pt x="390686" y="252357"/>
                </a:cubicBezTo>
                <a:cubicBezTo>
                  <a:pt x="389134" y="251937"/>
                  <a:pt x="387839" y="254036"/>
                  <a:pt x="386887" y="254807"/>
                </a:cubicBezTo>
                <a:cubicBezTo>
                  <a:pt x="385944" y="255570"/>
                  <a:pt x="384434" y="254251"/>
                  <a:pt x="385223" y="253522"/>
                </a:cubicBezTo>
                <a:cubicBezTo>
                  <a:pt x="386347" y="252477"/>
                  <a:pt x="388954" y="250232"/>
                  <a:pt x="389495" y="248467"/>
                </a:cubicBezTo>
                <a:cubicBezTo>
                  <a:pt x="390404" y="245501"/>
                  <a:pt x="394220" y="248621"/>
                  <a:pt x="393543" y="244482"/>
                </a:cubicBezTo>
                <a:cubicBezTo>
                  <a:pt x="392814" y="240000"/>
                  <a:pt x="388988" y="240866"/>
                  <a:pt x="390764" y="238707"/>
                </a:cubicBezTo>
                <a:cubicBezTo>
                  <a:pt x="392582" y="236513"/>
                  <a:pt x="391227" y="232940"/>
                  <a:pt x="387531" y="233651"/>
                </a:cubicBezTo>
                <a:cubicBezTo>
                  <a:pt x="385824" y="233977"/>
                  <a:pt x="384031" y="231200"/>
                  <a:pt x="383851" y="228801"/>
                </a:cubicBezTo>
                <a:cubicBezTo>
                  <a:pt x="383739" y="227481"/>
                  <a:pt x="379948" y="227687"/>
                  <a:pt x="380094" y="226290"/>
                </a:cubicBezTo>
                <a:cubicBezTo>
                  <a:pt x="380394" y="223436"/>
                  <a:pt x="376114" y="223137"/>
                  <a:pt x="373498" y="223334"/>
                </a:cubicBezTo>
                <a:cubicBezTo>
                  <a:pt x="370882" y="223522"/>
                  <a:pt x="365821" y="219495"/>
                  <a:pt x="365255" y="218509"/>
                </a:cubicBezTo>
                <a:cubicBezTo>
                  <a:pt x="364698" y="217515"/>
                  <a:pt x="361061" y="219383"/>
                  <a:pt x="362262" y="215545"/>
                </a:cubicBezTo>
                <a:cubicBezTo>
                  <a:pt x="363445" y="211766"/>
                  <a:pt x="367031" y="216230"/>
                  <a:pt x="368540" y="215142"/>
                </a:cubicBezTo>
                <a:cubicBezTo>
                  <a:pt x="370171" y="213977"/>
                  <a:pt x="369664" y="212785"/>
                  <a:pt x="369398" y="211868"/>
                </a:cubicBezTo>
                <a:cubicBezTo>
                  <a:pt x="369107" y="211860"/>
                  <a:pt x="368823" y="211834"/>
                  <a:pt x="368540" y="211834"/>
                </a:cubicBezTo>
                <a:close/>
                <a:moveTo>
                  <a:pt x="198590" y="79032"/>
                </a:moveTo>
                <a:lnTo>
                  <a:pt x="226492" y="106907"/>
                </a:lnTo>
                <a:cubicBezTo>
                  <a:pt x="262302" y="72965"/>
                  <a:pt x="310241" y="51671"/>
                  <a:pt x="363051" y="50292"/>
                </a:cubicBezTo>
                <a:lnTo>
                  <a:pt x="363051" y="11037"/>
                </a:lnTo>
                <a:cubicBezTo>
                  <a:pt x="301217" y="12374"/>
                  <a:pt x="243209" y="36358"/>
                  <a:pt x="198590" y="79032"/>
                </a:cubicBezTo>
                <a:close/>
                <a:moveTo>
                  <a:pt x="122766" y="251080"/>
                </a:moveTo>
                <a:lnTo>
                  <a:pt x="162068" y="251080"/>
                </a:lnTo>
                <a:cubicBezTo>
                  <a:pt x="163449" y="198320"/>
                  <a:pt x="184763" y="150429"/>
                  <a:pt x="218729" y="114662"/>
                </a:cubicBezTo>
                <a:lnTo>
                  <a:pt x="190827" y="86787"/>
                </a:lnTo>
                <a:cubicBezTo>
                  <a:pt x="148121" y="131354"/>
                  <a:pt x="124113" y="189306"/>
                  <a:pt x="122766" y="251080"/>
                </a:cubicBezTo>
                <a:close/>
              </a:path>
            </a:pathLst>
          </a:custGeom>
          <a:solidFill>
            <a:srgbClr val="009EDB"/>
          </a:solidFill>
          <a:ln w="483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0573B9-CD3D-004B-85E1-A772740CB87D}"/>
              </a:ext>
            </a:extLst>
          </p:cNvPr>
          <p:cNvSpPr/>
          <p:nvPr userDrawn="1"/>
        </p:nvSpPr>
        <p:spPr>
          <a:xfrm>
            <a:off x="588892" y="0"/>
            <a:ext cx="11031608" cy="3429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CB6F2-64BF-8E28-028B-71E811B450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114D5-A306-4472-D0E0-EABC6D33D1A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3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76AEE6-3048-394B-8BA5-7CA1A8121790}"/>
              </a:ext>
            </a:extLst>
          </p:cNvPr>
          <p:cNvSpPr/>
          <p:nvPr userDrawn="1"/>
        </p:nvSpPr>
        <p:spPr>
          <a:xfrm>
            <a:off x="568290" y="-1"/>
            <a:ext cx="11052210" cy="63448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5993B0E-2204-8345-A8AE-6FFF197101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7424" y="571500"/>
            <a:ext cx="3382963" cy="2171700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5457A71-9B81-C14C-907C-67AD569865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1550" y="342900"/>
            <a:ext cx="1211601" cy="3823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007E6AB-DD81-D340-9946-F64C4A13FAE0}"/>
              </a:ext>
            </a:extLst>
          </p:cNvPr>
          <p:cNvSpPr txBox="1">
            <a:spLocks/>
          </p:cNvSpPr>
          <p:nvPr userDrawn="1"/>
        </p:nvSpPr>
        <p:spPr>
          <a:xfrm>
            <a:off x="7337425" y="3543300"/>
            <a:ext cx="3382962" cy="2171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2200" b="1" i="0" u="none" baseline="0" dirty="0">
                <a:latin typeface="Roboto" panose="02000000000000000000" pitchFamily="2" charset="0"/>
              </a:rPr>
              <a:t>Contact: </a:t>
            </a:r>
          </a:p>
          <a:p>
            <a:pPr lvl="0"/>
            <a:endParaRPr lang="en-US" sz="2000" b="0" i="0" baseline="0" dirty="0">
              <a:latin typeface="Roboto" panose="02000000000000000000" pitchFamily="2" charset="0"/>
            </a:endParaRPr>
          </a:p>
          <a:p>
            <a:pPr lvl="0"/>
            <a:r>
              <a:rPr lang="en-US" sz="2000" b="0" i="0" baseline="0" dirty="0">
                <a:latin typeface="Roboto" panose="02000000000000000000" pitchFamily="2" charset="0"/>
              </a:rPr>
              <a:t>Name/Department</a:t>
            </a:r>
          </a:p>
          <a:p>
            <a:pPr lvl="0"/>
            <a:r>
              <a:rPr lang="en-US" sz="2000" b="0" i="0" baseline="0" dirty="0">
                <a:latin typeface="Roboto" panose="02000000000000000000" pitchFamily="2" charset="0"/>
              </a:rPr>
              <a:t>URL</a:t>
            </a:r>
          </a:p>
          <a:p>
            <a:pPr lvl="0"/>
            <a:r>
              <a:rPr lang="en-US" sz="2000" b="0" i="0" baseline="0" dirty="0">
                <a:latin typeface="Roboto" panose="02000000000000000000" pitchFamily="2" charset="0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40890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376AEE6-3048-394B-8BA5-7CA1A8121790}"/>
              </a:ext>
            </a:extLst>
          </p:cNvPr>
          <p:cNvSpPr/>
          <p:nvPr userDrawn="1"/>
        </p:nvSpPr>
        <p:spPr>
          <a:xfrm>
            <a:off x="568290" y="-1"/>
            <a:ext cx="11052210" cy="634481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5993B0E-2204-8345-A8AE-6FFF197101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7424" y="571500"/>
            <a:ext cx="3382963" cy="2171700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5457A71-9B81-C14C-907C-67AD569865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1550" y="342900"/>
            <a:ext cx="1211601" cy="38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0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559EFE-6AF5-67D9-599E-03DA81E3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370094"/>
            <a:ext cx="8775771" cy="132556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005FC-0C47-372F-0D1B-596BC940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8893" y="1954213"/>
            <a:ext cx="8775770" cy="37544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CE8F93D-4087-E740-6A18-D5F5D86C4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60095" y="6237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 spc="100" baseline="0">
                <a:solidFill>
                  <a:schemeClr val="tx1">
                    <a:tint val="82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3F6A6243-3E91-931F-CD0D-6ED2CC560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1276" y="6237080"/>
            <a:ext cx="4605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15EDD575-C673-CF4D-BF44-B5D5410D0C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1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5" r:id="rId3"/>
    <p:sldLayoutId id="2147483717" r:id="rId4"/>
    <p:sldLayoutId id="2147483706" r:id="rId5"/>
    <p:sldLayoutId id="2147483727" r:id="rId6"/>
    <p:sldLayoutId id="2147483740" r:id="rId7"/>
    <p:sldLayoutId id="2147483741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600"/>
        </a:spcBef>
        <a:buClr>
          <a:schemeClr val="accent1"/>
        </a:buClr>
        <a:buFont typeface="Arial" panose="020B0604020202020204" pitchFamily="34" charset="0"/>
        <a:buNone/>
        <a:defRPr sz="24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87338" indent="-279400" algn="l" defTabSz="914400" rtl="0" eaLnBrk="1" latinLnBrk="0" hangingPunct="1">
        <a:lnSpc>
          <a:spcPct val="110000"/>
        </a:lnSpc>
        <a:spcBef>
          <a:spcPts val="800"/>
        </a:spcBef>
        <a:buClr>
          <a:schemeClr val="accent1"/>
        </a:buClr>
        <a:buFont typeface="System Font Regular"/>
        <a:buChar char="⁃"/>
        <a:tabLst/>
        <a:defRPr sz="2200" b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574675" indent="-287338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tabLst/>
        <a:defRPr sz="2000" b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62013" indent="-287338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System Font Regular"/>
        <a:buChar char="⁃"/>
        <a:tabLst/>
        <a:defRPr sz="1800" b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3429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tabLst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360" userDrawn="1">
          <p15:clr>
            <a:srgbClr val="F26B43"/>
          </p15:clr>
        </p15:guide>
        <p15:guide id="4" pos="926" userDrawn="1">
          <p15:clr>
            <a:srgbClr val="F26B43"/>
          </p15:clr>
        </p15:guide>
        <p15:guide id="5" pos="1070" userDrawn="1">
          <p15:clr>
            <a:srgbClr val="F26B43"/>
          </p15:clr>
        </p15:guide>
        <p15:guide id="6" pos="1636" userDrawn="1">
          <p15:clr>
            <a:srgbClr val="F26B43"/>
          </p15:clr>
        </p15:guide>
        <p15:guide id="7" pos="1780" userDrawn="1">
          <p15:clr>
            <a:srgbClr val="F26B43"/>
          </p15:clr>
        </p15:guide>
        <p15:guide id="8" pos="2347" userDrawn="1">
          <p15:clr>
            <a:srgbClr val="F26B43"/>
          </p15:clr>
        </p15:guide>
        <p15:guide id="9" pos="2491" userDrawn="1">
          <p15:clr>
            <a:srgbClr val="F26B43"/>
          </p15:clr>
        </p15:guide>
        <p15:guide id="10" pos="3057" userDrawn="1">
          <p15:clr>
            <a:srgbClr val="F26B43"/>
          </p15:clr>
        </p15:guide>
        <p15:guide id="11" pos="3201" userDrawn="1">
          <p15:clr>
            <a:srgbClr val="F26B43"/>
          </p15:clr>
        </p15:guide>
        <p15:guide id="12" pos="3768" userDrawn="1">
          <p15:clr>
            <a:srgbClr val="F26B43"/>
          </p15:clr>
        </p15:guide>
        <p15:guide id="13" pos="3912" userDrawn="1">
          <p15:clr>
            <a:srgbClr val="F26B43"/>
          </p15:clr>
        </p15:guide>
        <p15:guide id="14" pos="4464" userDrawn="1">
          <p15:clr>
            <a:srgbClr val="F26B43"/>
          </p15:clr>
        </p15:guide>
        <p15:guide id="15" pos="4622" userDrawn="1">
          <p15:clr>
            <a:srgbClr val="F26B43"/>
          </p15:clr>
        </p15:guide>
        <p15:guide id="16" pos="5188" userDrawn="1">
          <p15:clr>
            <a:srgbClr val="F26B43"/>
          </p15:clr>
        </p15:guide>
        <p15:guide id="17" pos="5332" userDrawn="1">
          <p15:clr>
            <a:srgbClr val="F26B43"/>
          </p15:clr>
        </p15:guide>
        <p15:guide id="18" pos="5899" userDrawn="1">
          <p15:clr>
            <a:srgbClr val="F26B43"/>
          </p15:clr>
        </p15:guide>
        <p15:guide id="19" pos="6043" userDrawn="1">
          <p15:clr>
            <a:srgbClr val="F26B43"/>
          </p15:clr>
        </p15:guide>
        <p15:guide id="20" pos="6609" userDrawn="1">
          <p15:clr>
            <a:srgbClr val="F26B43"/>
          </p15:clr>
        </p15:guide>
        <p15:guide id="21" pos="6753" userDrawn="1">
          <p15:clr>
            <a:srgbClr val="F26B43"/>
          </p15:clr>
        </p15:guide>
        <p15:guide id="22" pos="7320" userDrawn="1">
          <p15:clr>
            <a:srgbClr val="F26B43"/>
          </p15:clr>
        </p15:guide>
        <p15:guide id="23" orient="horz" userDrawn="1">
          <p15:clr>
            <a:srgbClr val="F26B43"/>
          </p15:clr>
        </p15:guide>
        <p15:guide id="24" orient="horz" pos="4320" userDrawn="1">
          <p15:clr>
            <a:srgbClr val="F26B43"/>
          </p15:clr>
        </p15:guide>
        <p15:guide id="25" orient="horz" pos="216" userDrawn="1">
          <p15:clr>
            <a:srgbClr val="F26B43"/>
          </p15:clr>
        </p15:guide>
        <p15:guide id="26" orient="horz" pos="576" userDrawn="1">
          <p15:clr>
            <a:srgbClr val="F26B43"/>
          </p15:clr>
        </p15:guide>
        <p15:guide id="27" orient="horz" pos="720" userDrawn="1">
          <p15:clr>
            <a:srgbClr val="F26B43"/>
          </p15:clr>
        </p15:guide>
        <p15:guide id="28" orient="horz" pos="1080" userDrawn="1">
          <p15:clr>
            <a:srgbClr val="F26B43"/>
          </p15:clr>
        </p15:guide>
        <p15:guide id="29" orient="horz" pos="1224" userDrawn="1">
          <p15:clr>
            <a:srgbClr val="F26B43"/>
          </p15:clr>
        </p15:guide>
        <p15:guide id="30" orient="horz" pos="1584" userDrawn="1">
          <p15:clr>
            <a:srgbClr val="F26B43"/>
          </p15:clr>
        </p15:guide>
        <p15:guide id="31" orient="horz" pos="1728" userDrawn="1">
          <p15:clr>
            <a:srgbClr val="F26B43"/>
          </p15:clr>
        </p15:guide>
        <p15:guide id="32" orient="horz" pos="2088" userDrawn="1">
          <p15:clr>
            <a:srgbClr val="F26B43"/>
          </p15:clr>
        </p15:guide>
        <p15:guide id="33" orient="horz" pos="2232" userDrawn="1">
          <p15:clr>
            <a:srgbClr val="F26B43"/>
          </p15:clr>
        </p15:guide>
        <p15:guide id="34" orient="horz" pos="2592" userDrawn="1">
          <p15:clr>
            <a:srgbClr val="F26B43"/>
          </p15:clr>
        </p15:guide>
        <p15:guide id="35" orient="horz" pos="2736" userDrawn="1">
          <p15:clr>
            <a:srgbClr val="F26B43"/>
          </p15:clr>
        </p15:guide>
        <p15:guide id="36" orient="horz" pos="3096" userDrawn="1">
          <p15:clr>
            <a:srgbClr val="F26B43"/>
          </p15:clr>
        </p15:guide>
        <p15:guide id="37" orient="horz" pos="3240" userDrawn="1">
          <p15:clr>
            <a:srgbClr val="F26B43"/>
          </p15:clr>
        </p15:guide>
        <p15:guide id="38" orient="horz" pos="3600" userDrawn="1">
          <p15:clr>
            <a:srgbClr val="F26B43"/>
          </p15:clr>
        </p15:guide>
        <p15:guide id="39" orient="horz" pos="3888" userDrawn="1">
          <p15:clr>
            <a:srgbClr val="F26B43"/>
          </p15:clr>
        </p15:guide>
        <p15:guide id="40" orient="horz" pos="41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E965AC-26C6-487D-6084-4664E065C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437" y="3593070"/>
            <a:ext cx="7932741" cy="134440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/>
              <a:t> 31</a:t>
            </a:r>
            <a:r>
              <a:rPr lang="en-US" sz="2200" baseline="30000" dirty="0"/>
              <a:t>st</a:t>
            </a:r>
            <a:r>
              <a:rPr lang="en-US" sz="2200" dirty="0"/>
              <a:t> IIOA  Conference 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 6-11 July 2025, Malé (Maldives)</a:t>
            </a:r>
          </a:p>
          <a:p>
            <a:pPr>
              <a:spcBef>
                <a:spcPts val="0"/>
              </a:spcBef>
            </a:pPr>
            <a:endParaRPr lang="en-US" sz="2200" noProof="0" dirty="0"/>
          </a:p>
          <a:p>
            <a:pPr>
              <a:spcBef>
                <a:spcPts val="0"/>
              </a:spcBef>
            </a:pPr>
            <a:r>
              <a:rPr lang="en-US" sz="2200" dirty="0"/>
              <a:t>Authors: 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GB" sz="1800" dirty="0"/>
              <a:t>Issoufou Seidou Sanda, Leandre Foster Ngogang Wandji, David Boko, Ali Yedan, Le Wu, Eleanor Keeble, Clementina Ivan Ungureanu, Endri Raco, Xiaoning Gong, Ana de </a:t>
            </a:r>
            <a:r>
              <a:rPr lang="en-GB" sz="1800" dirty="0" err="1"/>
              <a:t>Veza</a:t>
            </a:r>
            <a:r>
              <a:rPr lang="en-GB" sz="1800" dirty="0"/>
              <a:t>, Norihiko Yamano, Colin Webb</a:t>
            </a:r>
            <a:r>
              <a:rPr lang="en-US" sz="1800" dirty="0"/>
              <a:t>, Christophe Degain</a:t>
            </a:r>
          </a:p>
          <a:p>
            <a:pPr>
              <a:spcBef>
                <a:spcPts val="0"/>
              </a:spcBef>
            </a:pPr>
            <a:endParaRPr lang="en-US" sz="2200" noProof="0" dirty="0"/>
          </a:p>
          <a:p>
            <a:pPr>
              <a:spcBef>
                <a:spcPts val="0"/>
              </a:spcBef>
            </a:pPr>
            <a:endParaRPr lang="en-GB" sz="2200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3E3B0A-373D-9591-055E-D51C272B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437" y="1676784"/>
            <a:ext cx="8237540" cy="1758244"/>
          </a:xfrm>
        </p:spPr>
        <p:txBody>
          <a:bodyPr/>
          <a:lstStyle/>
          <a:p>
            <a:r>
              <a:rPr lang="en-US" sz="2400" noProof="0" dirty="0">
                <a:solidFill>
                  <a:srgbClr val="C00000"/>
                </a:solidFill>
              </a:rPr>
              <a:t>Draft – </a:t>
            </a:r>
            <a:br>
              <a:rPr lang="en-US" sz="2400" noProof="0" dirty="0">
                <a:solidFill>
                  <a:srgbClr val="C00000"/>
                </a:solidFill>
              </a:rPr>
            </a:br>
            <a:r>
              <a:rPr lang="en-US" sz="3200" noProof="0" dirty="0"/>
              <a:t>African Inter-Country Input-Output Tables and TiVA Indicators for Enhancing Economic Integration and Policy Analysis in Africa</a:t>
            </a:r>
            <a:endParaRPr lang="en-GB" sz="3200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026E6-5C90-1592-D12A-628BC8D9FE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EDD575-C673-CF4D-BF44-B5D5410D0CFA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59078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C5A37-5E3A-1FEB-048B-FF9C5C8A9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2190-367D-7776-6C76-7FB3FD81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Partnerships 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1D5D7B5-F992-13B4-CB48-40446401B6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1389" y="3200400"/>
            <a:ext cx="10620566" cy="326274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sz="2200" b="1" i="0" dirty="0">
                <a:effectLst/>
                <a:latin typeface="var(--font-fk-grotesk)"/>
              </a:rPr>
              <a:t>Collaboration Opportunities for Pan-African Institutions</a:t>
            </a:r>
          </a:p>
          <a:p>
            <a:pPr algn="l">
              <a:spcBef>
                <a:spcPts val="600"/>
              </a:spcBef>
            </a:pPr>
            <a:r>
              <a:rPr lang="en-US" sz="2200" dirty="0">
                <a:latin typeface="fkGroteskNeue"/>
              </a:rPr>
              <a:t>Unified collaboration will enhance the sustainability of AfCIOT and ensure its alignment with regional economic goals: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STATAFRIC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AfDB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Afristat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Regional economic Communities  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(Opened to more: researchers, etc.)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fkGroteskNeue"/>
            </a:endParaRPr>
          </a:p>
          <a:p>
            <a:pPr algn="l">
              <a:spcBef>
                <a:spcPts val="600"/>
              </a:spcBef>
            </a:pPr>
            <a:endParaRPr lang="en-US" sz="2200" dirty="0">
              <a:latin typeface="fkGroteskNeue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>
              <a:latin typeface="fkGroteskNeue"/>
            </a:endParaRP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fkGroteskNeue"/>
            </a:endParaRPr>
          </a:p>
          <a:p>
            <a:pPr algn="l"/>
            <a:endParaRPr lang="en-US" b="0" i="0" dirty="0">
              <a:effectLst/>
              <a:latin typeface="fkGroteskNeue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AB374-8919-CF7F-EAFC-F4B971BBB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3C4DD19F-4487-6217-BC8B-FDB11D4B955C}"/>
              </a:ext>
            </a:extLst>
          </p:cNvPr>
          <p:cNvSpPr txBox="1">
            <a:spLocks/>
          </p:cNvSpPr>
          <p:nvPr/>
        </p:nvSpPr>
        <p:spPr>
          <a:xfrm>
            <a:off x="857924" y="1687049"/>
            <a:ext cx="10620566" cy="1281546"/>
          </a:xfrm>
          <a:prstGeom prst="rect">
            <a:avLst/>
          </a:prstGeom>
        </p:spPr>
        <p:txBody>
          <a:bodyPr vert="horz" lIns="0" tIns="0" rIns="0" bIns="0" numCol="2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6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338" indent="-279400" algn="l" defTabSz="914400" rtl="0" eaLnBrk="1" latinLnBrk="0" hangingPunct="1">
              <a:lnSpc>
                <a:spcPct val="110000"/>
              </a:lnSpc>
              <a:spcBef>
                <a:spcPts val="800"/>
              </a:spcBef>
              <a:buClr>
                <a:schemeClr val="accent1"/>
              </a:buClr>
              <a:buFont typeface="System Font Regular"/>
              <a:buChar char="⁃"/>
              <a:tabLst/>
              <a:defRPr sz="22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4675" indent="-287338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20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2013" indent="-287338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System Font Regular"/>
              <a:buChar char="⁃"/>
              <a:tabLst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3429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200" b="1" dirty="0">
                <a:latin typeface="fkGroteskNeue"/>
              </a:rPr>
              <a:t>Existing technical partners : 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WTO 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OECD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latin typeface="fkGroteskNeue"/>
            </a:endParaRP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fkGroteskNeue"/>
            </a:endParaRP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Int’l Input-Output Association (IIOA) </a:t>
            </a:r>
          </a:p>
          <a:p>
            <a:pPr marL="630238" lvl="1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fkGroteskNeue"/>
              </a:rPr>
              <a:t>GIANT</a:t>
            </a:r>
            <a:endParaRPr lang="en-US" dirty="0">
              <a:latin typeface="fkGroteskNeue"/>
            </a:endParaRPr>
          </a:p>
        </p:txBody>
      </p:sp>
    </p:spTree>
    <p:extLst>
      <p:ext uri="{BB962C8B-B14F-4D97-AF65-F5344CB8AC3E}">
        <p14:creationId xmlns:p14="http://schemas.microsoft.com/office/powerpoint/2010/main" val="383343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019AD4-AE7E-E442-F502-F1C3EBD41AB9}"/>
              </a:ext>
            </a:extLst>
          </p:cNvPr>
          <p:cNvSpPr txBox="1"/>
          <p:nvPr/>
        </p:nvSpPr>
        <p:spPr>
          <a:xfrm>
            <a:off x="4504268" y="2709334"/>
            <a:ext cx="48768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</a:rPr>
              <a:t>Thank you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6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D69A-709B-4324-FB5E-A80DBF1A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Policy relevance of African ICIOs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ACA4679A-BCB8-4E42-8343-2D97F2F0FB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3031" y="1500010"/>
            <a:ext cx="10620566" cy="4675908"/>
          </a:xfrm>
        </p:spPr>
        <p:txBody>
          <a:bodyPr/>
          <a:lstStyle/>
          <a:p>
            <a:pPr algn="l"/>
            <a:r>
              <a:rPr lang="en-US" b="1" i="0" dirty="0">
                <a:effectLst/>
                <a:latin typeface="fkGroteskNeue"/>
              </a:rPr>
              <a:t>Relevance of ICIO and TiVA for Africa: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fkGroteskNeue"/>
              </a:rPr>
              <a:t>Limitations on traditional trade statistics in capturing the complexities of global value chains (GVCs) and regional value chains (RVCs).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fkGroteskNeue"/>
              </a:rPr>
              <a:t>TiVA indicators provide a deeper understanding of trade by decomposing gross trade flows based on the origin of value-added, which is crucial for informed policymaking in Africa.</a:t>
            </a:r>
          </a:p>
          <a:p>
            <a:pPr algn="l"/>
            <a:r>
              <a:rPr lang="en-US" b="1" i="0" dirty="0">
                <a:effectLst/>
                <a:latin typeface="fkGroteskNeue"/>
              </a:rPr>
              <a:t>Objectives:</a:t>
            </a:r>
            <a:r>
              <a:rPr lang="en-US" b="0" i="0" dirty="0">
                <a:effectLst/>
                <a:latin typeface="fkGroteskNeue"/>
              </a:rPr>
              <a:t> 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b="0" i="0" dirty="0">
                <a:effectLst/>
                <a:latin typeface="fkGroteskNeue"/>
              </a:rPr>
              <a:t>To offer tools for TiVA, Regional and global value chains analysis, to support and enhance economic integration, and inform industrialization strategies under the African Continental Free Trade Area (AfCFTA). 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fkGroteskNeue"/>
              </a:rPr>
              <a:t>To provide a means to monitor progress on Africa’s </a:t>
            </a:r>
            <a:r>
              <a:rPr lang="en-US" sz="2200" b="0" i="0" dirty="0">
                <a:effectLst/>
                <a:latin typeface="fkGroteskNeue"/>
              </a:rPr>
              <a:t>economic integration and industrialization processes. 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fkGroteskNeue"/>
              </a:rPr>
              <a:t>Support development and improvement of economic (incl. NA) statistics in Africa</a:t>
            </a:r>
            <a:endParaRPr lang="en-US" sz="2200" b="0" i="0" dirty="0">
              <a:effectLst/>
              <a:latin typeface="fkGroteskNeue"/>
            </a:endParaRPr>
          </a:p>
          <a:p>
            <a:pPr algn="l"/>
            <a:endParaRPr lang="en-US" b="0" i="0" dirty="0">
              <a:effectLst/>
              <a:latin typeface="fkGroteskNeue"/>
            </a:endParaRPr>
          </a:p>
          <a:p>
            <a:pPr algn="l"/>
            <a:endParaRPr lang="en-US" b="0" i="0" dirty="0">
              <a:effectLst/>
              <a:latin typeface="fkGroteskNeue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60599-FA97-70F6-8049-52B7F3842E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9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ED69A-709B-4324-FB5E-A80DBF1A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ACA4679A-BCB8-4E42-8343-2D97F2F0FB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1389" y="1662546"/>
            <a:ext cx="10620566" cy="37719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noProof="0" dirty="0"/>
              <a:t>Country data collection: SUTs, national accounts (SNA 2008), Trades, </a:t>
            </a:r>
            <a:r>
              <a:rPr lang="en-GB" noProof="0" dirty="0" err="1"/>
              <a:t>BoP</a:t>
            </a:r>
            <a:r>
              <a:rPr lang="en-GB" noProof="0" dirty="0"/>
              <a:t> , OECD’s ICIO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noProof="0" dirty="0"/>
              <a:t>Processing, harmonisation, estimations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noProof="0" dirty="0"/>
              <a:t>Application of OECD methodology for ICIO construction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Generation of analytical indicators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staged approach</a:t>
            </a:r>
          </a:p>
          <a:p>
            <a:pPr marL="752475" lvl="2" indent="-457200">
              <a:buFont typeface="+mj-lt"/>
              <a:buAutoNum type="arabicPeriod"/>
            </a:pPr>
            <a:r>
              <a:rPr lang="en-GB" dirty="0"/>
              <a:t>Construction Stage </a:t>
            </a:r>
          </a:p>
          <a:p>
            <a:pPr marL="752475" lvl="2" indent="-457200">
              <a:buFont typeface="+mj-lt"/>
              <a:buAutoNum type="arabicPeriod"/>
            </a:pPr>
            <a:r>
              <a:rPr lang="en-GB" dirty="0"/>
              <a:t>Expansion (geographical coverage, time span) </a:t>
            </a:r>
          </a:p>
          <a:p>
            <a:pPr marL="752475" lvl="2" indent="-457200">
              <a:buFont typeface="+mj-lt"/>
              <a:buAutoNum type="arabicPeriod"/>
            </a:pPr>
            <a:r>
              <a:rPr lang="en-GB" dirty="0"/>
              <a:t>Analytical capabilities ( incl. of labour, environment, dimensions, policy simulators..) </a:t>
            </a:r>
          </a:p>
          <a:p>
            <a:pPr marL="465138" lvl="1" indent="-457200">
              <a:buAutoNum type="arabicPeriod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60599-FA97-70F6-8049-52B7F3842E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22F489-D8E2-88E7-D5E4-2F85D0C00A27}"/>
              </a:ext>
            </a:extLst>
          </p:cNvPr>
          <p:cNvSpPr txBox="1"/>
          <p:nvPr/>
        </p:nvSpPr>
        <p:spPr>
          <a:xfrm>
            <a:off x="7857935" y="2297675"/>
            <a:ext cx="758537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/>
            <a:r>
              <a:rPr lang="en-GB" sz="9000" noProof="0" dirty="0"/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75DAD1-AE11-3A67-1FFF-3F8EDE69DA38}"/>
              </a:ext>
            </a:extLst>
          </p:cNvPr>
          <p:cNvSpPr txBox="1"/>
          <p:nvPr/>
        </p:nvSpPr>
        <p:spPr>
          <a:xfrm>
            <a:off x="8741163" y="2382799"/>
            <a:ext cx="3281119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1"/>
            <a:r>
              <a:rPr lang="en-GB" sz="2000" noProof="0" dirty="0"/>
              <a:t>Development of automation codes for the processes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799FAF-C357-7430-8C84-7EB4F1CFDEE7}"/>
              </a:ext>
            </a:extLst>
          </p:cNvPr>
          <p:cNvSpPr/>
          <p:nvPr/>
        </p:nvSpPr>
        <p:spPr>
          <a:xfrm>
            <a:off x="979567" y="3953603"/>
            <a:ext cx="8864343" cy="12023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GB" sz="2200" b="1" noProof="0" dirty="0">
                <a:solidFill>
                  <a:schemeClr val="bg1"/>
                </a:solidFill>
              </a:rPr>
              <a:t>Countries </a:t>
            </a:r>
            <a:r>
              <a:rPr lang="en-GB" sz="2200" b="1" dirty="0">
                <a:solidFill>
                  <a:schemeClr val="bg1"/>
                </a:solidFill>
              </a:rPr>
              <a:t>involvement: 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noProof="0" dirty="0">
                <a:solidFill>
                  <a:schemeClr val="bg1"/>
                </a:solidFill>
              </a:rPr>
              <a:t>Consultations – training – validation of data inputs, estimations and results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712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C5A37-5E3A-1FEB-048B-FF9C5C8A9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2190-367D-7776-6C76-7FB3FD81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9616264" cy="1307082"/>
          </a:xfrm>
        </p:spPr>
        <p:txBody>
          <a:bodyPr/>
          <a:lstStyle/>
          <a:p>
            <a:r>
              <a:rPr lang="en-US" dirty="0"/>
              <a:t>Achievements of S</a:t>
            </a:r>
            <a:r>
              <a:rPr lang="en-GB" dirty="0" err="1"/>
              <a:t>tage</a:t>
            </a:r>
            <a:r>
              <a:rPr lang="en-GB" dirty="0"/>
              <a:t> 1 of AfCIOT development 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1D5D7B5-F992-13B4-CB48-40446401B6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1388" y="1652155"/>
            <a:ext cx="11046593" cy="4675908"/>
          </a:xfrm>
        </p:spPr>
        <p:txBody>
          <a:bodyPr/>
          <a:lstStyle/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0" dirty="0">
                <a:effectLst/>
                <a:latin typeface="fkGroteskNeue"/>
              </a:rPr>
              <a:t>Completion of the all steps of AfCIOT construction, from data collection to the computation of basis TiVA indicators. All steps automated, facilitating the integration of new economies. </a:t>
            </a:r>
            <a:endParaRPr lang="en-US" dirty="0">
              <a:latin typeface="fkGroteskNeue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fkGroteskNeue"/>
              </a:rPr>
              <a:t>Reference period: 2020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0" dirty="0">
                <a:effectLst/>
                <a:latin typeface="fkGroteskNeue"/>
              </a:rPr>
              <a:t>Geographical coverage</a:t>
            </a:r>
            <a:r>
              <a:rPr lang="en-US" dirty="0">
                <a:latin typeface="fkGroteskNeue"/>
              </a:rPr>
              <a:t>: 66 countries (OECD), of which 8 African countries 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fkGroteskNeue"/>
              </a:rPr>
              <a:t>Indicators: 50+ TiVA indicators computed for each country </a:t>
            </a: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fkGroteskNeue"/>
              </a:rPr>
              <a:t>Level indicators and shares</a:t>
            </a: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fkGroteskNeue"/>
            </a:endParaRPr>
          </a:p>
          <a:p>
            <a:pPr algn="l"/>
            <a:endParaRPr lang="en-US" b="0" i="0" dirty="0">
              <a:effectLst/>
              <a:latin typeface="fkGroteskNeue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AB374-8919-CF7F-EAFC-F4B971BBB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1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C5A37-5E3A-1FEB-048B-FF9C5C8A9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2190-367D-7776-6C76-7FB3FD81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Other benefits of AfCIOT: Contribution to SHaSA2 Implementation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1D5D7B5-F992-13B4-CB48-40446401B6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1389" y="1714501"/>
            <a:ext cx="10620566" cy="4675908"/>
          </a:xfrm>
        </p:spPr>
        <p:txBody>
          <a:bodyPr/>
          <a:lstStyle/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i="0" noProof="0" dirty="0">
                <a:effectLst/>
                <a:latin typeface="fkGroteskNeue"/>
              </a:rPr>
              <a:t>Intensive use of SUTs, National accounts, Trade (G&amp;S) statistics</a:t>
            </a: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noProof="0" dirty="0">
                <a:latin typeface="fkGroteskNeue"/>
              </a:rPr>
              <a:t>Harmonisation process: common concepts (SNA 2008), classifications, </a:t>
            </a: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noProof="0" dirty="0">
                <a:latin typeface="fkGroteskNeue"/>
              </a:rPr>
              <a:t>Data quality and gaps identification in country data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noProof="0" dirty="0">
                <a:latin typeface="fkGroteskNeue"/>
              </a:rPr>
              <a:t>Engagement with and feedback to countries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noProof="0" dirty="0">
                <a:latin typeface="fkGroteskNeue"/>
              </a:rPr>
              <a:t>Lessons learned         Identification of improvement</a:t>
            </a:r>
            <a:r>
              <a:rPr lang="en-GB" dirty="0">
                <a:latin typeface="fkGroteskNeue"/>
              </a:rPr>
              <a:t> </a:t>
            </a:r>
            <a:r>
              <a:rPr lang="en-GB" noProof="0" dirty="0">
                <a:latin typeface="fkGroteskNeue"/>
              </a:rPr>
              <a:t>and capacity building needs for countries 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noProof="0" dirty="0">
                <a:latin typeface="fkGroteskNeue"/>
              </a:rPr>
              <a:t>Support the compilation and dissemination of relevant statistics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noProof="0" dirty="0">
              <a:latin typeface="fkGroteskNeue"/>
            </a:endParaRP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noProof="0" dirty="0">
              <a:latin typeface="fkGroteskNeue"/>
            </a:endParaRPr>
          </a:p>
          <a:p>
            <a:pPr algn="l"/>
            <a:endParaRPr lang="en-GB" b="0" i="0" noProof="0" dirty="0">
              <a:effectLst/>
              <a:latin typeface="fkGroteskNeue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AB374-8919-CF7F-EAFC-F4B971BBB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FCB841E6-4209-4626-C9AB-CFCB2009BC2E}"/>
              </a:ext>
            </a:extLst>
          </p:cNvPr>
          <p:cNvSpPr/>
          <p:nvPr/>
        </p:nvSpPr>
        <p:spPr>
          <a:xfrm>
            <a:off x="3319894" y="3616229"/>
            <a:ext cx="426029" cy="28055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4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C5A37-5E3A-1FEB-048B-FF9C5C8A9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2190-367D-7776-6C76-7FB3FD81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732759"/>
          </a:xfrm>
        </p:spPr>
        <p:txBody>
          <a:bodyPr/>
          <a:lstStyle/>
          <a:p>
            <a:r>
              <a:rPr lang="en-US" dirty="0"/>
              <a:t>Industries categories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AB374-8919-CF7F-EAFC-F4B971BBB3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1DFCDA-EE16-8278-13CA-D01F4DA31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04485"/>
              </p:ext>
            </p:extLst>
          </p:nvPr>
        </p:nvGraphicFramePr>
        <p:xfrm>
          <a:off x="225778" y="1027285"/>
          <a:ext cx="5825066" cy="66259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007">
                  <a:extLst>
                    <a:ext uri="{9D8B030D-6E8A-4147-A177-3AD203B41FA5}">
                      <a16:colId xmlns:a16="http://schemas.microsoft.com/office/drawing/2014/main" val="2450188207"/>
                    </a:ext>
                  </a:extLst>
                </a:gridCol>
                <a:gridCol w="646128">
                  <a:extLst>
                    <a:ext uri="{9D8B030D-6E8A-4147-A177-3AD203B41FA5}">
                      <a16:colId xmlns:a16="http://schemas.microsoft.com/office/drawing/2014/main" val="929681658"/>
                    </a:ext>
                  </a:extLst>
                </a:gridCol>
                <a:gridCol w="797064">
                  <a:extLst>
                    <a:ext uri="{9D8B030D-6E8A-4147-A177-3AD203B41FA5}">
                      <a16:colId xmlns:a16="http://schemas.microsoft.com/office/drawing/2014/main" val="1217916795"/>
                    </a:ext>
                  </a:extLst>
                </a:gridCol>
                <a:gridCol w="3704867">
                  <a:extLst>
                    <a:ext uri="{9D8B030D-6E8A-4147-A177-3AD203B41FA5}">
                      <a16:colId xmlns:a16="http://schemas.microsoft.com/office/drawing/2014/main" val="2788635174"/>
                    </a:ext>
                  </a:extLst>
                </a:gridCol>
              </a:tblGrid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effectLst/>
                        </a:rPr>
                        <a:t>ISICRev.4</a:t>
                      </a:r>
                      <a:br>
                        <a:rPr lang="en-GB" sz="800" b="1" u="none" strike="noStrike">
                          <a:effectLst/>
                        </a:rPr>
                      </a:br>
                      <a:r>
                        <a:rPr lang="en-GB" sz="800" b="1" u="none" strike="noStrike">
                          <a:effectLst/>
                        </a:rPr>
                        <a:t>Divisions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effectLst/>
                        </a:rPr>
                        <a:t>ISIC Rev.4</a:t>
                      </a:r>
                      <a:br>
                        <a:rPr lang="en-GB" sz="800" b="1" u="none" strike="noStrike">
                          <a:effectLst/>
                        </a:rPr>
                      </a:br>
                      <a:r>
                        <a:rPr lang="en-GB" sz="800" b="1" u="none" strike="noStrike">
                          <a:effectLst/>
                        </a:rPr>
                        <a:t>Sections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effectLst/>
                        </a:rPr>
                        <a:t>AfCIOT Code 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effectLst/>
                        </a:rPr>
                        <a:t>Description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631394408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A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D01T02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Crop and animal production, hunting and related service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75040394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A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D01T02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Forestry and logging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098843445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A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Fishing and aquaculture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46510849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A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D05T06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Mining of coal and lignite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69991999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A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D05T06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Extraction of crude petroleum and natural gas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407535895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D07T08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Mining of metal ores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427697194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D07T08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Other mining and quarrying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577086903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09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D09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Mining support service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29185497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D10T12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food products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86487997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D10T12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beverages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87786911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D10T12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tobacco products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83087195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D13T15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textiles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4156609212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D13T15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wearing apparel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33767833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D13T15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leather and related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245009780"/>
                  </a:ext>
                </a:extLst>
              </a:tr>
              <a:tr h="294231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wood and of products of wood and cork, except furniture; manufacture of articles of straw and plaiting materials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28356350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D17T18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paper and paper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74035862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D17T18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Printing and reproduction of recorded media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240681925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19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D19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coke and refined petroleum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22785489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chemicals and chemical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021504349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Manufacture of basic pharmaceutical products and pharmaceutical preparations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4208647599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B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rubber and plastic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2631055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other non-metallic mineral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11063082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basic metals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755999435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fabricated metal products, except machinery and 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584119817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computer, electronic and optical products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14221774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electrical equipment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98836255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machinery and equipment n.e.c.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237740955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29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D29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motor vehicles, trailers and semi-trailers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67087580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Manufacture of other transport 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76362368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D31T33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Manufacture of furniture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977907053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D31T33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Other manufacturing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730364606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C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D31T33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Repair and installation of machinery and equipment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41854657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Electricity, gas, steam and air conditioning supply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4114725180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D36T39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Water collection, treatment and supply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567125900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D36T39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Sewerage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926082159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D36T39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Waste collection, treatment and disposal activities; materials recovery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341108561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39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D36T39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Remediation activities and other waste management services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326482411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F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D41T43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Construction of buildings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1701280823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F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D41T43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Civil engineering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4121910698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F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D41T43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Specialized construction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900140988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D45T47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Wholesale and retail trade and repair of motor vehicles and motorcycles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067739245"/>
                  </a:ext>
                </a:extLst>
              </a:tr>
              <a:tr h="196902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D45T47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wholesale trade, except of motor vehicles and motorcycles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665413115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D45T47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Retail trade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712227532"/>
                  </a:ext>
                </a:extLst>
              </a:tr>
              <a:tr h="9957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</a:rPr>
                        <a:t> Land transport and transport via pipelines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810" marR="2810" marT="2810" marB="0" anchor="b"/>
                </a:tc>
                <a:extLst>
                  <a:ext uri="{0D108BD9-81ED-4DB2-BD59-A6C34878D82A}">
                    <a16:rowId xmlns:a16="http://schemas.microsoft.com/office/drawing/2014/main" val="290554741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5FB7ADB-D8BF-E4E7-7C57-F984EE194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590702"/>
              </p:ext>
            </p:extLst>
          </p:nvPr>
        </p:nvGraphicFramePr>
        <p:xfrm>
          <a:off x="6212768" y="1027285"/>
          <a:ext cx="5796399" cy="6237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4432">
                  <a:extLst>
                    <a:ext uri="{9D8B030D-6E8A-4147-A177-3AD203B41FA5}">
                      <a16:colId xmlns:a16="http://schemas.microsoft.com/office/drawing/2014/main" val="2953959137"/>
                    </a:ext>
                  </a:extLst>
                </a:gridCol>
                <a:gridCol w="553156">
                  <a:extLst>
                    <a:ext uri="{9D8B030D-6E8A-4147-A177-3AD203B41FA5}">
                      <a16:colId xmlns:a16="http://schemas.microsoft.com/office/drawing/2014/main" val="157620229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511486939"/>
                    </a:ext>
                  </a:extLst>
                </a:gridCol>
                <a:gridCol w="3937611">
                  <a:extLst>
                    <a:ext uri="{9D8B030D-6E8A-4147-A177-3AD203B41FA5}">
                      <a16:colId xmlns:a16="http://schemas.microsoft.com/office/drawing/2014/main" val="2557836602"/>
                    </a:ext>
                  </a:extLst>
                </a:gridCol>
              </a:tblGrid>
              <a:tr h="11035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effectLst/>
                        </a:rPr>
                        <a:t>ISICRev.4</a:t>
                      </a:r>
                      <a:br>
                        <a:rPr lang="en-GB" sz="800" b="1" u="none" strike="noStrike">
                          <a:effectLst/>
                        </a:rPr>
                      </a:br>
                      <a:r>
                        <a:rPr lang="en-GB" sz="800" b="1" u="none" strike="noStrike">
                          <a:effectLst/>
                        </a:rPr>
                        <a:t>Divisions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effectLst/>
                        </a:rPr>
                        <a:t>ISIC Rev.4</a:t>
                      </a:r>
                      <a:br>
                        <a:rPr lang="en-GB" sz="800" b="1" u="none" strike="noStrike">
                          <a:effectLst/>
                        </a:rPr>
                      </a:br>
                      <a:r>
                        <a:rPr lang="en-GB" sz="800" b="1" u="none" strike="noStrike">
                          <a:effectLst/>
                        </a:rPr>
                        <a:t>Sections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>
                          <a:effectLst/>
                        </a:rPr>
                        <a:t>AfCIOT Code 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effectLst/>
                        </a:rPr>
                        <a:t>Description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4012509639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49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D49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Land transport and transport via pipelines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892850031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Water transport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74194236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H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Air transport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4111852240"/>
                  </a:ext>
                </a:extLst>
              </a:tr>
              <a:tr h="1619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H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Warehousing and support activities for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259543049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H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Postal and courier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275584029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I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D55T56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Accommodation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534801336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I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D55T56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Food and beverage service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043077702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I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D58T60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Publishing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244249622"/>
                  </a:ext>
                </a:extLst>
              </a:tr>
              <a:tr h="15404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59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I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D58T60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Motion picture, video and television programme production, sound recording and music publishing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787512963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I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D58T60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Programming, broadcasting, and distribution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083925146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J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Telecommunications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811755335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J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D62T63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Computer programming, consultancy and related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753135720"/>
                  </a:ext>
                </a:extLst>
              </a:tr>
              <a:tr h="15404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J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D62T63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Computing infrastructure, data processing, hosting, and other information service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270731157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K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D64T66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Financial service activities, except insurance and pension funding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006325633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K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D64T66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Insurance, reinsurance and pension funding, except compulsory social security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978471490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K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D64T66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Activities auxiliary to financial service and insurance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319430078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L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Real estate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366238011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69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Legal and accounting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330588534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Activities of head offices; management consultancy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977367229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Architectural and engineering activities; technical testing and analysis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752788836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Scientific research and development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286874432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Advertising and market research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403489279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Other professional, scientific and technical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55198813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M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D69T75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Veterinary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546499008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Rental and leasing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639112681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Employment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682087580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79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Travel agency, tour operator, reservation service and related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4048669213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Security and investigation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399297848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Services to buildings and landscape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532523292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D77T82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Office administrative, office support and other business support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560335941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O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D84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Public administration and defence; compulsory social security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549275490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P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D85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Education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054164225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Q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D86T88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Human health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410823829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Q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D86T88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Residential care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930734537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88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Q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D86T88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Social work activities without accommodation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337923175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90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R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D90T93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Arts creation and performing arts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630564645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91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R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D90T93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Libraries, archives, museums and other cultural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264175001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92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R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D90T93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Gambling and betting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438272090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R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D90T93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Sports activities and amusement and recreation activities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52997270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94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D94T96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Activities of membership organizations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2392644793"/>
                  </a:ext>
                </a:extLst>
              </a:tr>
              <a:tr h="15404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95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D94T96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Repair and maintenance of computers, personal and household goods, and motor vehicles and motorcycles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3453741271"/>
                  </a:ext>
                </a:extLst>
              </a:tr>
              <a:tr h="5517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D94T96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 Other personal service activities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168633512"/>
                  </a:ext>
                </a:extLst>
              </a:tr>
              <a:tr h="1034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97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D97T98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 Activities of households as employers of domestic personnel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737958321"/>
                  </a:ext>
                </a:extLst>
              </a:tr>
              <a:tr h="15404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98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T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</a:rPr>
                        <a:t>D97T98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 Undifferentiated goods- and services-producing activities of private households for own use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99" marR="2299" marT="2299" marB="0" anchor="b"/>
                </a:tc>
                <a:extLst>
                  <a:ext uri="{0D108BD9-81ED-4DB2-BD59-A6C34878D82A}">
                    <a16:rowId xmlns:a16="http://schemas.microsoft.com/office/drawing/2014/main" val="1975911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620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2D439-F5FD-B52A-B991-D9F35B473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AF24-E5E6-5795-4ABE-EC50A595B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Preliminary results </a:t>
            </a:r>
            <a:br>
              <a:rPr lang="en-GB" noProof="0" dirty="0"/>
            </a:br>
            <a:r>
              <a:rPr lang="en-GB" sz="2400" b="0" noProof="0" dirty="0"/>
              <a:t>1. </a:t>
            </a:r>
            <a:r>
              <a:rPr lang="en-GB" b="0" noProof="0" dirty="0"/>
              <a:t> </a:t>
            </a:r>
            <a:r>
              <a:rPr lang="en-GB" sz="2400" b="0" noProof="0" dirty="0"/>
              <a:t>Foreign value added share of gross export, percentage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B378A-8E53-AF65-CD6E-8924EF53A6B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047894A-30B9-28E0-FEE3-EF478AB6E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396802"/>
              </p:ext>
            </p:extLst>
          </p:nvPr>
        </p:nvGraphicFramePr>
        <p:xfrm>
          <a:off x="588892" y="1423886"/>
          <a:ext cx="8882483" cy="2188557"/>
        </p:xfrm>
        <a:graphic>
          <a:graphicData uri="http://schemas.openxmlformats.org/drawingml/2006/table">
            <a:tbl>
              <a:tblPr/>
              <a:tblGrid>
                <a:gridCol w="830023">
                  <a:extLst>
                    <a:ext uri="{9D8B030D-6E8A-4147-A177-3AD203B41FA5}">
                      <a16:colId xmlns:a16="http://schemas.microsoft.com/office/drawing/2014/main" val="3102535278"/>
                    </a:ext>
                  </a:extLst>
                </a:gridCol>
                <a:gridCol w="433594">
                  <a:extLst>
                    <a:ext uri="{9D8B030D-6E8A-4147-A177-3AD203B41FA5}">
                      <a16:colId xmlns:a16="http://schemas.microsoft.com/office/drawing/2014/main" val="3994840679"/>
                    </a:ext>
                  </a:extLst>
                </a:gridCol>
                <a:gridCol w="309710">
                  <a:extLst>
                    <a:ext uri="{9D8B030D-6E8A-4147-A177-3AD203B41FA5}">
                      <a16:colId xmlns:a16="http://schemas.microsoft.com/office/drawing/2014/main" val="1692024023"/>
                    </a:ext>
                  </a:extLst>
                </a:gridCol>
                <a:gridCol w="309710">
                  <a:extLst>
                    <a:ext uri="{9D8B030D-6E8A-4147-A177-3AD203B41FA5}">
                      <a16:colId xmlns:a16="http://schemas.microsoft.com/office/drawing/2014/main" val="1421981707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047953403"/>
                    </a:ext>
                  </a:extLst>
                </a:gridCol>
                <a:gridCol w="309710">
                  <a:extLst>
                    <a:ext uri="{9D8B030D-6E8A-4147-A177-3AD203B41FA5}">
                      <a16:colId xmlns:a16="http://schemas.microsoft.com/office/drawing/2014/main" val="2100600262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54750354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68510202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3043899492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815766564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2186401892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305410744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423649479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678521277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2896747970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911667405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951378135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027024458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156390104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2596449838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3017235300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4251278903"/>
                    </a:ext>
                  </a:extLst>
                </a:gridCol>
                <a:gridCol w="371652">
                  <a:extLst>
                    <a:ext uri="{9D8B030D-6E8A-4147-A177-3AD203B41FA5}">
                      <a16:colId xmlns:a16="http://schemas.microsoft.com/office/drawing/2014/main" val="507555637"/>
                    </a:ext>
                  </a:extLst>
                </a:gridCol>
              </a:tblGrid>
              <a:tr h="547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Country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A01_02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A03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B05_06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B07_08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B09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C10T12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C13T15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C16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C17_18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C19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C20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C21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C22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C23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C24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C25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C26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C27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C28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C29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C30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C31T33</a:t>
                      </a:r>
                    </a:p>
                  </a:txBody>
                  <a:tcPr marL="7344" marR="7344" marT="7344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41328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MAR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63.0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12256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CIV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166197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CMR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221566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EGY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226613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NGA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261718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SEN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647170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TUN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58.5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56.8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49.6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2872608"/>
                  </a:ext>
                </a:extLst>
              </a:tr>
              <a:tr h="20517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ZAF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17.8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28.9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23.0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19.2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14.7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23.5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18.3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20.4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19.1</a:t>
                      </a:r>
                    </a:p>
                  </a:txBody>
                  <a:tcPr marL="7344" marR="7344" marT="73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9682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223C530-CDF7-2459-D9EB-C0EC361ADB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149523"/>
              </p:ext>
            </p:extLst>
          </p:nvPr>
        </p:nvGraphicFramePr>
        <p:xfrm>
          <a:off x="588891" y="3831431"/>
          <a:ext cx="8882487" cy="1950720"/>
        </p:xfrm>
        <a:graphic>
          <a:graphicData uri="http://schemas.openxmlformats.org/drawingml/2006/table">
            <a:tbl>
              <a:tblPr/>
              <a:tblGrid>
                <a:gridCol w="686560">
                  <a:extLst>
                    <a:ext uri="{9D8B030D-6E8A-4147-A177-3AD203B41FA5}">
                      <a16:colId xmlns:a16="http://schemas.microsoft.com/office/drawing/2014/main" val="1932330470"/>
                    </a:ext>
                  </a:extLst>
                </a:gridCol>
                <a:gridCol w="322813">
                  <a:extLst>
                    <a:ext uri="{9D8B030D-6E8A-4147-A177-3AD203B41FA5}">
                      <a16:colId xmlns:a16="http://schemas.microsoft.com/office/drawing/2014/main" val="3855565193"/>
                    </a:ext>
                  </a:extLst>
                </a:gridCol>
                <a:gridCol w="403749">
                  <a:extLst>
                    <a:ext uri="{9D8B030D-6E8A-4147-A177-3AD203B41FA5}">
                      <a16:colId xmlns:a16="http://schemas.microsoft.com/office/drawing/2014/main" val="135318941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923069832"/>
                    </a:ext>
                  </a:extLst>
                </a:gridCol>
                <a:gridCol w="403749">
                  <a:extLst>
                    <a:ext uri="{9D8B030D-6E8A-4147-A177-3AD203B41FA5}">
                      <a16:colId xmlns:a16="http://schemas.microsoft.com/office/drawing/2014/main" val="894541955"/>
                    </a:ext>
                  </a:extLst>
                </a:gridCol>
                <a:gridCol w="403749">
                  <a:extLst>
                    <a:ext uri="{9D8B030D-6E8A-4147-A177-3AD203B41FA5}">
                      <a16:colId xmlns:a16="http://schemas.microsoft.com/office/drawing/2014/main" val="1904514231"/>
                    </a:ext>
                  </a:extLst>
                </a:gridCol>
                <a:gridCol w="403749">
                  <a:extLst>
                    <a:ext uri="{9D8B030D-6E8A-4147-A177-3AD203B41FA5}">
                      <a16:colId xmlns:a16="http://schemas.microsoft.com/office/drawing/2014/main" val="1394771281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2062963764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4111807871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3927575040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2100253417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4264032785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4083659160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3899002762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973172209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1729865987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3662136305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1861869474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2583063912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3183097444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4099665589"/>
                    </a:ext>
                  </a:extLst>
                </a:gridCol>
                <a:gridCol w="336458">
                  <a:extLst>
                    <a:ext uri="{9D8B030D-6E8A-4147-A177-3AD203B41FA5}">
                      <a16:colId xmlns:a16="http://schemas.microsoft.com/office/drawing/2014/main" val="3514185709"/>
                    </a:ext>
                  </a:extLst>
                </a:gridCol>
                <a:gridCol w="874790">
                  <a:extLst>
                    <a:ext uri="{9D8B030D-6E8A-4147-A177-3AD203B41FA5}">
                      <a16:colId xmlns:a16="http://schemas.microsoft.com/office/drawing/2014/main" val="228574232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Country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H49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H50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H51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H52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H53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J58T60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J61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J62_63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</a:t>
                      </a:r>
                    </a:p>
                  </a:txBody>
                  <a:tcPr marL="7620" marR="7620" marT="7620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3411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927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CIV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583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CMR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8121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EGY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11901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NGA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3920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30.5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682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TUN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20888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ZAF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4.8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3.0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11.5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47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46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2B456-9FAC-5D72-BAD5-7189369E3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91FA-4FCD-C355-3400-3468BD415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Preliminary results </a:t>
            </a:r>
            <a:br>
              <a:rPr lang="en-GB" noProof="0" dirty="0"/>
            </a:br>
            <a:r>
              <a:rPr lang="en-GB" sz="2400" b="0" noProof="0" dirty="0"/>
              <a:t> 2. Domestic services value added share in gross exports</a:t>
            </a:r>
            <a:endParaRPr lang="en-US" sz="24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F8A7D-0819-CBD8-096E-B3AE1B06475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31E468-F1DA-E35F-C52B-AC0EB0D80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268233"/>
              </p:ext>
            </p:extLst>
          </p:nvPr>
        </p:nvGraphicFramePr>
        <p:xfrm>
          <a:off x="1433689" y="1794933"/>
          <a:ext cx="8274756" cy="40188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4903">
                  <a:extLst>
                    <a:ext uri="{9D8B030D-6E8A-4147-A177-3AD203B41FA5}">
                      <a16:colId xmlns:a16="http://schemas.microsoft.com/office/drawing/2014/main" val="1175907093"/>
                    </a:ext>
                  </a:extLst>
                </a:gridCol>
                <a:gridCol w="918242">
                  <a:extLst>
                    <a:ext uri="{9D8B030D-6E8A-4147-A177-3AD203B41FA5}">
                      <a16:colId xmlns:a16="http://schemas.microsoft.com/office/drawing/2014/main" val="3896728186"/>
                    </a:ext>
                  </a:extLst>
                </a:gridCol>
                <a:gridCol w="938218">
                  <a:extLst>
                    <a:ext uri="{9D8B030D-6E8A-4147-A177-3AD203B41FA5}">
                      <a16:colId xmlns:a16="http://schemas.microsoft.com/office/drawing/2014/main" val="2258571619"/>
                    </a:ext>
                  </a:extLst>
                </a:gridCol>
                <a:gridCol w="617384">
                  <a:extLst>
                    <a:ext uri="{9D8B030D-6E8A-4147-A177-3AD203B41FA5}">
                      <a16:colId xmlns:a16="http://schemas.microsoft.com/office/drawing/2014/main" val="3493882747"/>
                    </a:ext>
                  </a:extLst>
                </a:gridCol>
                <a:gridCol w="735607">
                  <a:extLst>
                    <a:ext uri="{9D8B030D-6E8A-4147-A177-3AD203B41FA5}">
                      <a16:colId xmlns:a16="http://schemas.microsoft.com/office/drawing/2014/main" val="3102290316"/>
                    </a:ext>
                  </a:extLst>
                </a:gridCol>
                <a:gridCol w="722471">
                  <a:extLst>
                    <a:ext uri="{9D8B030D-6E8A-4147-A177-3AD203B41FA5}">
                      <a16:colId xmlns:a16="http://schemas.microsoft.com/office/drawing/2014/main" val="3065143829"/>
                    </a:ext>
                  </a:extLst>
                </a:gridCol>
                <a:gridCol w="827557">
                  <a:extLst>
                    <a:ext uri="{9D8B030D-6E8A-4147-A177-3AD203B41FA5}">
                      <a16:colId xmlns:a16="http://schemas.microsoft.com/office/drawing/2014/main" val="1564256440"/>
                    </a:ext>
                  </a:extLst>
                </a:gridCol>
                <a:gridCol w="1064002">
                  <a:extLst>
                    <a:ext uri="{9D8B030D-6E8A-4147-A177-3AD203B41FA5}">
                      <a16:colId xmlns:a16="http://schemas.microsoft.com/office/drawing/2014/main" val="932807122"/>
                    </a:ext>
                  </a:extLst>
                </a:gridCol>
                <a:gridCol w="906372">
                  <a:extLst>
                    <a:ext uri="{9D8B030D-6E8A-4147-A177-3AD203B41FA5}">
                      <a16:colId xmlns:a16="http://schemas.microsoft.com/office/drawing/2014/main" val="2505598413"/>
                    </a:ext>
                  </a:extLst>
                </a:gridCol>
              </a:tblGrid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Industry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MAR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CIV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CMR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EGY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NGA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ROW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SEN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ZAF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5811394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F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74.5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84.6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80.5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62.6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79.1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42132869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G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87.1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94.1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89.6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6827002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I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90.7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89.4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93.4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87.5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82.5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88.8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0021353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K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89.6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93.7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88.8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90.6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71704571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L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97.9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99.1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81812700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M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95.1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87.5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88.6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6076834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N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93.8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85.8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87.2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88.6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90.2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0292771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O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99.0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89.7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90.1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5788636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P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96.6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90.1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97.0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2186229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Q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94.7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93.0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87.6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85.4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89.3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491534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R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88.8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98.0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95.7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87.7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90.3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88.3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5566778"/>
                  </a:ext>
                </a:extLst>
              </a:tr>
              <a:tr h="30914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effectLst/>
                        </a:rPr>
                        <a:t>S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85.1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91.7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92.6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97.2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93.4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89.7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88.4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6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40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FE1EFE-F163-99E4-D0C4-96E8A0D352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5B29-B004-2F2F-C280-978CFB1B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92" y="407419"/>
            <a:ext cx="8775771" cy="1307082"/>
          </a:xfrm>
        </p:spPr>
        <p:txBody>
          <a:bodyPr/>
          <a:lstStyle/>
          <a:p>
            <a:r>
              <a:rPr lang="en-GB" noProof="0" dirty="0"/>
              <a:t>Future plans 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E505A03-2277-09C5-027D-5ABDAC719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1388" y="1652155"/>
            <a:ext cx="11046593" cy="4675908"/>
          </a:xfrm>
        </p:spPr>
        <p:txBody>
          <a:bodyPr/>
          <a:lstStyle/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i="0" dirty="0">
                <a:solidFill>
                  <a:srgbClr val="00B050"/>
                </a:solidFill>
                <a:effectLst/>
                <a:latin typeface="fkGroteskNeue"/>
              </a:rPr>
              <a:t>Stage 1 : Construction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B050"/>
                </a:solidFill>
                <a:latin typeface="fkGroteskNeue"/>
              </a:rPr>
              <a:t>Periods: 2018, 2020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i="0" dirty="0">
                <a:solidFill>
                  <a:srgbClr val="00B050"/>
                </a:solidFill>
                <a:effectLst/>
                <a:latin typeface="fkGroteskNeue"/>
              </a:rPr>
              <a:t>Countries</a:t>
            </a:r>
            <a:r>
              <a:rPr lang="en-US" sz="2000" dirty="0">
                <a:solidFill>
                  <a:srgbClr val="00B050"/>
                </a:solidFill>
                <a:latin typeface="fkGroteskNeue"/>
              </a:rPr>
              <a:t>: 8-10 countries </a:t>
            </a:r>
            <a:r>
              <a:rPr lang="en-US" sz="2000" i="0" dirty="0">
                <a:solidFill>
                  <a:srgbClr val="00B050"/>
                </a:solidFill>
                <a:effectLst/>
                <a:latin typeface="fkGroteskNeue"/>
              </a:rPr>
              <a:t>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B050"/>
                </a:solidFill>
                <a:latin typeface="fkGroteskNeue"/>
              </a:rPr>
              <a:t>Indicators: main TiVA indicators 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fkGroteskNeue"/>
              </a:rPr>
              <a:t>Stage 2: Expansion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latin typeface="fkGroteskNeue"/>
              </a:rPr>
              <a:t>Periods: 2010-2023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i="0" dirty="0">
                <a:effectLst/>
                <a:latin typeface="fkGroteskNeue"/>
              </a:rPr>
              <a:t>Countries</a:t>
            </a:r>
            <a:r>
              <a:rPr lang="en-US" sz="2400" dirty="0">
                <a:latin typeface="fkGroteskNeue"/>
              </a:rPr>
              <a:t>: 30 countries </a:t>
            </a:r>
            <a:r>
              <a:rPr lang="en-US" sz="2400" i="0" dirty="0">
                <a:effectLst/>
                <a:latin typeface="fkGroteskNeue"/>
              </a:rPr>
              <a:t> 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latin typeface="fkGroteskNeue"/>
              </a:rPr>
              <a:t>Indicators: all TiVA indicators  (40+) and regional aggregations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fkGroteskNeue"/>
              </a:rPr>
              <a:t>Stage 3: increased analytical capabilities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latin typeface="fkGroteskNeue"/>
              </a:rPr>
              <a:t>Indicators: all TiVA indicators  (40+), </a:t>
            </a:r>
            <a:r>
              <a:rPr lang="en-US" sz="2400" dirty="0" err="1">
                <a:latin typeface="fkGroteskNeue"/>
              </a:rPr>
              <a:t>labour</a:t>
            </a:r>
            <a:r>
              <a:rPr lang="en-US" sz="2400" dirty="0">
                <a:latin typeface="fkGroteskNeue"/>
              </a:rPr>
              <a:t> input, Environmental indicators (CO2)</a:t>
            </a:r>
          </a:p>
          <a:p>
            <a:pPr marL="630238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latin typeface="fkGroteskNeue"/>
              </a:rPr>
              <a:t>Policy simulator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>
              <a:latin typeface="fkGroteskNeue"/>
            </a:endParaRPr>
          </a:p>
          <a:p>
            <a:pPr marL="630238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fkGroteskNeue"/>
            </a:endParaRPr>
          </a:p>
          <a:p>
            <a:pPr algn="l"/>
            <a:endParaRPr lang="en-US" b="0" i="0" dirty="0">
              <a:effectLst/>
              <a:latin typeface="fkGroteskNeue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4AD5E-B98C-CB41-3693-FB26662911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5EDD575-C673-CF4D-BF44-B5D5410D0CF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421068"/>
      </p:ext>
    </p:extLst>
  </p:cSld>
  <p:clrMapOvr>
    <a:masterClrMapping/>
  </p:clrMapOvr>
</p:sld>
</file>

<file path=ppt/theme/theme1.xml><?xml version="1.0" encoding="utf-8"?>
<a:theme xmlns:a="http://schemas.openxmlformats.org/drawingml/2006/main" name="UNITED NATIONS">
  <a:themeElements>
    <a:clrScheme name="UN Blue">
      <a:dk1>
        <a:srgbClr val="000000"/>
      </a:dk1>
      <a:lt1>
        <a:srgbClr val="FFFFFF"/>
      </a:lt1>
      <a:dk2>
        <a:srgbClr val="005392"/>
      </a:dk2>
      <a:lt2>
        <a:srgbClr val="E3EDF6"/>
      </a:lt2>
      <a:accent1>
        <a:srgbClr val="009EDB"/>
      </a:accent1>
      <a:accent2>
        <a:srgbClr val="009EDB"/>
      </a:accent2>
      <a:accent3>
        <a:srgbClr val="009EDB"/>
      </a:accent3>
      <a:accent4>
        <a:srgbClr val="009DDA"/>
      </a:accent4>
      <a:accent5>
        <a:srgbClr val="009EDB"/>
      </a:accent5>
      <a:accent6>
        <a:srgbClr val="009EDB"/>
      </a:accent6>
      <a:hlink>
        <a:srgbClr val="0077B8"/>
      </a:hlink>
      <a:folHlink>
        <a:srgbClr val="0077B8"/>
      </a:folHlink>
    </a:clrScheme>
    <a:fontScheme name="Roboto">
      <a:majorFont>
        <a:latin typeface="Roboto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Roboto"/>
        <a:font script="Hebr" typeface="Roboto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Roboto"/>
        <a:font script="Uigh" typeface="Microsoft Uighur"/>
        <a:font script="Geor" typeface="Sylfaen"/>
      </a:majorFont>
      <a:minorFont>
        <a:latin typeface="Roboto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Roboto"/>
        <a:font script="Hebr" typeface="Roboto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Roboto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-PowerPointTemplate_Mar2024_Basic" id="{03DDF48D-6D4A-8449-AB09-57C2A517D390}" vid="{856D5F1E-9D88-3043-925E-A1CB61A94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07AF3EE79E254DBED1C03F0FCBC27A" ma:contentTypeVersion="4" ma:contentTypeDescription="Create a new document." ma:contentTypeScope="" ma:versionID="e1680b50bbd674ac6f66b1d831544266">
  <xsd:schema xmlns:xsd="http://www.w3.org/2001/XMLSchema" xmlns:xs="http://www.w3.org/2001/XMLSchema" xmlns:p="http://schemas.microsoft.com/office/2006/metadata/properties" xmlns:ns2="c170e9d8-073a-484d-bde0-0fd95f90dd92" targetNamespace="http://schemas.microsoft.com/office/2006/metadata/properties" ma:root="true" ma:fieldsID="c002c7d0201cf426977fd652659c4d0a" ns2:_="">
    <xsd:import namespace="c170e9d8-073a-484d-bde0-0fd95f90dd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0e9d8-073a-484d-bde0-0fd95f90dd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CA7C46-973D-4AB7-9583-BDB0E329D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70e9d8-073a-484d-bde0-0fd95f90dd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FE85CC-7D57-4542-B52A-E8A332F62CE3}">
  <ds:schemaRefs>
    <ds:schemaRef ds:uri="http://purl.org/dc/dcmitype/"/>
    <ds:schemaRef ds:uri="bbad664e-4e4f-4d30-89af-6736b0f5d5da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985ec44e-1bab-4c0b-9df0-6ba128686fc9"/>
    <ds:schemaRef ds:uri="717fa009-6788-4730-b425-76ec2f1b6c7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05D926-5152-432F-BB25-7CFF06EBF7A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 PowerPoint Presentation_Basic</Template>
  <TotalTime>346</TotalTime>
  <Words>2029</Words>
  <Application>Microsoft Office PowerPoint</Application>
  <PresentationFormat>Widescreen</PresentationFormat>
  <Paragraphs>979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Aptos Narrow</vt:lpstr>
      <vt:lpstr>Arial</vt:lpstr>
      <vt:lpstr>Calibri</vt:lpstr>
      <vt:lpstr>Courier New</vt:lpstr>
      <vt:lpstr>fkGroteskNeue</vt:lpstr>
      <vt:lpstr>Roboto</vt:lpstr>
      <vt:lpstr>Roboto Condensed</vt:lpstr>
      <vt:lpstr>System Font Regular</vt:lpstr>
      <vt:lpstr>var(--font-fk-grotesk)</vt:lpstr>
      <vt:lpstr>Wingdings</vt:lpstr>
      <vt:lpstr>UNITED NATIONS</vt:lpstr>
      <vt:lpstr>Draft –  African Inter-Country Input-Output Tables and TiVA Indicators for Enhancing Economic Integration and Policy Analysis in Africa</vt:lpstr>
      <vt:lpstr>Policy relevance of African ICIOs</vt:lpstr>
      <vt:lpstr>The Process</vt:lpstr>
      <vt:lpstr>Achievements of Stage 1 of AfCIOT development </vt:lpstr>
      <vt:lpstr>Other benefits of AfCIOT: Contribution to SHaSA2 Implementation</vt:lpstr>
      <vt:lpstr>Industries categories</vt:lpstr>
      <vt:lpstr>Preliminary results  1.  Foreign value added share of gross export, percentage</vt:lpstr>
      <vt:lpstr>Preliminary results   2. Domestic services value added share in gross exports</vt:lpstr>
      <vt:lpstr>Future plans </vt:lpstr>
      <vt:lpstr>Partnerships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Boko</dc:creator>
  <cp:lastModifiedBy>David Boko</cp:lastModifiedBy>
  <cp:revision>4</cp:revision>
  <cp:lastPrinted>2024-02-05T22:03:33Z</cp:lastPrinted>
  <dcterms:created xsi:type="dcterms:W3CDTF">2025-03-27T06:42:46Z</dcterms:created>
  <dcterms:modified xsi:type="dcterms:W3CDTF">2025-06-30T21:48:48Z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0x010100C807AF3EE79E254DBED1C03F0FCBC27A</vt:lpwstr>
  </property>
  <property fmtid="{D5CDD505-2E9C-101B-9397-08002B2CF9AE}" pid="3" name="MediaServiceImageTags">
    <vt:lpwstr/>
  </property>
</Properties>
</file>