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56" r:id="rId5"/>
    <p:sldId id="257" r:id="rId6"/>
    <p:sldId id="258" r:id="rId7"/>
    <p:sldId id="262" r:id="rId8"/>
    <p:sldId id="263" r:id="rId9"/>
    <p:sldId id="264" r:id="rId10"/>
    <p:sldId id="265" r:id="rId11"/>
    <p:sldId id="275" r:id="rId12"/>
    <p:sldId id="267" r:id="rId13"/>
    <p:sldId id="276" r:id="rId14"/>
    <p:sldId id="269" r:id="rId15"/>
    <p:sldId id="270" r:id="rId16"/>
    <p:sldId id="271" r:id="rId17"/>
    <p:sldId id="266" r:id="rId18"/>
    <p:sldId id="272" r:id="rId19"/>
    <p:sldId id="268" r:id="rId20"/>
    <p:sldId id="27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899B"/>
    <a:srgbClr val="D96A41"/>
    <a:srgbClr val="03045E"/>
    <a:srgbClr val="8CBBFE"/>
    <a:srgbClr val="3F8EFC"/>
    <a:srgbClr val="F8D45E"/>
    <a:srgbClr val="0077B6"/>
    <a:srgbClr val="01429B"/>
    <a:srgbClr val="00B4D8"/>
    <a:srgbClr val="90E0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9EF79C-6596-4349-80E5-C82087D691A2}" v="424" dt="2026-06-21T09:22:12.7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580"/>
    <p:restoredTop sz="96683"/>
  </p:normalViewPr>
  <p:slideViewPr>
    <p:cSldViewPr snapToGrid="0" snapToObjects="1">
      <p:cViewPr varScale="1">
        <p:scale>
          <a:sx n="124" d="100"/>
          <a:sy n="124" d="100"/>
        </p:scale>
        <p:origin x="92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enzo Rinaldi" userId="77d5bfdd-3e88-4678-a8ff-024fe85681f6" providerId="ADAL" clId="{8AD6F688-3BC2-5582-B8DF-8DA092241595}"/>
    <pc:docChg chg="undo custSel addSld delSld modSld sldOrd">
      <pc:chgData name="Lorenzo Rinaldi" userId="77d5bfdd-3e88-4678-a8ff-024fe85681f6" providerId="ADAL" clId="{8AD6F688-3BC2-5582-B8DF-8DA092241595}" dt="2026-06-21T09:22:12.761" v="2891"/>
      <pc:docMkLst>
        <pc:docMk/>
      </pc:docMkLst>
      <pc:sldChg chg="modTransition">
        <pc:chgData name="Lorenzo Rinaldi" userId="77d5bfdd-3e88-4678-a8ff-024fe85681f6" providerId="ADAL" clId="{8AD6F688-3BC2-5582-B8DF-8DA092241595}" dt="2026-06-19T08:36:25.906" v="1029"/>
        <pc:sldMkLst>
          <pc:docMk/>
          <pc:sldMk cId="0" sldId="257"/>
        </pc:sldMkLst>
      </pc:sldChg>
      <pc:sldChg chg="addSp delSp modSp modTransition modAnim">
        <pc:chgData name="Lorenzo Rinaldi" userId="77d5bfdd-3e88-4678-a8ff-024fe85681f6" providerId="ADAL" clId="{8AD6F688-3BC2-5582-B8DF-8DA092241595}" dt="2026-06-19T08:36:31.167" v="1030"/>
        <pc:sldMkLst>
          <pc:docMk/>
          <pc:sldMk cId="0" sldId="258"/>
        </pc:sldMkLst>
        <pc:spChg chg="mod">
          <ac:chgData name="Lorenzo Rinaldi" userId="77d5bfdd-3e88-4678-a8ff-024fe85681f6" providerId="ADAL" clId="{8AD6F688-3BC2-5582-B8DF-8DA092241595}" dt="2026-06-19T08:33:58.861" v="1010" actId="165"/>
          <ac:spMkLst>
            <pc:docMk/>
            <pc:sldMk cId="0" sldId="258"/>
            <ac:spMk id="4" creationId="{00000000-0000-0000-0000-000000000000}"/>
          </ac:spMkLst>
        </pc:spChg>
        <pc:spChg chg="mod">
          <ac:chgData name="Lorenzo Rinaldi" userId="77d5bfdd-3e88-4678-a8ff-024fe85681f6" providerId="ADAL" clId="{8AD6F688-3BC2-5582-B8DF-8DA092241595}" dt="2026-06-19T08:33:58.861" v="1010" actId="165"/>
          <ac:spMkLst>
            <pc:docMk/>
            <pc:sldMk cId="0" sldId="258"/>
            <ac:spMk id="5" creationId="{00000000-0000-0000-0000-000000000000}"/>
          </ac:spMkLst>
        </pc:spChg>
        <pc:spChg chg="mod">
          <ac:chgData name="Lorenzo Rinaldi" userId="77d5bfdd-3e88-4678-a8ff-024fe85681f6" providerId="ADAL" clId="{8AD6F688-3BC2-5582-B8DF-8DA092241595}" dt="2026-06-19T08:33:58.861" v="1010" actId="165"/>
          <ac:spMkLst>
            <pc:docMk/>
            <pc:sldMk cId="0" sldId="258"/>
            <ac:spMk id="9" creationId="{00000000-0000-0000-0000-000000000000}"/>
          </ac:spMkLst>
        </pc:spChg>
        <pc:spChg chg="mod">
          <ac:chgData name="Lorenzo Rinaldi" userId="77d5bfdd-3e88-4678-a8ff-024fe85681f6" providerId="ADAL" clId="{8AD6F688-3BC2-5582-B8DF-8DA092241595}" dt="2026-06-19T08:33:58.861" v="1010" actId="165"/>
          <ac:spMkLst>
            <pc:docMk/>
            <pc:sldMk cId="0" sldId="258"/>
            <ac:spMk id="10" creationId="{00000000-0000-0000-0000-000000000000}"/>
          </ac:spMkLst>
        </pc:spChg>
        <pc:spChg chg="mod">
          <ac:chgData name="Lorenzo Rinaldi" userId="77d5bfdd-3e88-4678-a8ff-024fe85681f6" providerId="ADAL" clId="{8AD6F688-3BC2-5582-B8DF-8DA092241595}" dt="2026-06-19T08:33:58.861" v="1010" actId="165"/>
          <ac:spMkLst>
            <pc:docMk/>
            <pc:sldMk cId="0" sldId="258"/>
            <ac:spMk id="11" creationId="{00000000-0000-0000-0000-000000000000}"/>
          </ac:spMkLst>
        </pc:spChg>
        <pc:spChg chg="mod topLvl">
          <ac:chgData name="Lorenzo Rinaldi" userId="77d5bfdd-3e88-4678-a8ff-024fe85681f6" providerId="ADAL" clId="{8AD6F688-3BC2-5582-B8DF-8DA092241595}" dt="2026-06-19T08:33:58.861" v="1010" actId="165"/>
          <ac:spMkLst>
            <pc:docMk/>
            <pc:sldMk cId="0" sldId="258"/>
            <ac:spMk id="21" creationId="{F9CB1EC0-18B0-EBD1-CE7C-EA346D1B2BA0}"/>
          </ac:spMkLst>
        </pc:spChg>
        <pc:spChg chg="mod topLvl">
          <ac:chgData name="Lorenzo Rinaldi" userId="77d5bfdd-3e88-4678-a8ff-024fe85681f6" providerId="ADAL" clId="{8AD6F688-3BC2-5582-B8DF-8DA092241595}" dt="2026-06-19T08:34:16.526" v="1013" actId="164"/>
          <ac:spMkLst>
            <pc:docMk/>
            <pc:sldMk cId="0" sldId="258"/>
            <ac:spMk id="28" creationId="{B09A46CA-631B-5B4D-0F23-6760313E92FC}"/>
          </ac:spMkLst>
        </pc:spChg>
        <pc:spChg chg="mod topLvl">
          <ac:chgData name="Lorenzo Rinaldi" userId="77d5bfdd-3e88-4678-a8ff-024fe85681f6" providerId="ADAL" clId="{8AD6F688-3BC2-5582-B8DF-8DA092241595}" dt="2026-06-19T08:34:16.526" v="1013" actId="164"/>
          <ac:spMkLst>
            <pc:docMk/>
            <pc:sldMk cId="0" sldId="258"/>
            <ac:spMk id="29" creationId="{DCB7AEF2-06C7-0F1D-963F-673E57D80F0D}"/>
          </ac:spMkLst>
        </pc:spChg>
        <pc:spChg chg="mod topLvl">
          <ac:chgData name="Lorenzo Rinaldi" userId="77d5bfdd-3e88-4678-a8ff-024fe85681f6" providerId="ADAL" clId="{8AD6F688-3BC2-5582-B8DF-8DA092241595}" dt="2026-06-19T08:34:16.526" v="1013" actId="164"/>
          <ac:spMkLst>
            <pc:docMk/>
            <pc:sldMk cId="0" sldId="258"/>
            <ac:spMk id="31" creationId="{6B51F1C6-AAE8-791C-B3E7-058CE4227366}"/>
          </ac:spMkLst>
        </pc:spChg>
        <pc:spChg chg="mod topLvl">
          <ac:chgData name="Lorenzo Rinaldi" userId="77d5bfdd-3e88-4678-a8ff-024fe85681f6" providerId="ADAL" clId="{8AD6F688-3BC2-5582-B8DF-8DA092241595}" dt="2026-06-19T08:34:16.526" v="1013" actId="164"/>
          <ac:spMkLst>
            <pc:docMk/>
            <pc:sldMk cId="0" sldId="258"/>
            <ac:spMk id="32" creationId="{30913755-4D99-54A8-D2C5-F5AA33C5BD0C}"/>
          </ac:spMkLst>
        </pc:spChg>
        <pc:grpChg chg="add mod">
          <ac:chgData name="Lorenzo Rinaldi" userId="77d5bfdd-3e88-4678-a8ff-024fe85681f6" providerId="ADAL" clId="{8AD6F688-3BC2-5582-B8DF-8DA092241595}" dt="2026-06-19T08:35:03.593" v="1020" actId="962"/>
          <ac:grpSpMkLst>
            <pc:docMk/>
            <pc:sldMk cId="0" sldId="258"/>
            <ac:grpSpMk id="6" creationId="{2F3CABED-5FC2-7EE7-2D5A-36CA201B63DC}"/>
          </ac:grpSpMkLst>
        </pc:grpChg>
      </pc:sldChg>
      <pc:sldChg chg="addSp delSp modSp modTransition modAnim">
        <pc:chgData name="Lorenzo Rinaldi" userId="77d5bfdd-3e88-4678-a8ff-024fe85681f6" providerId="ADAL" clId="{8AD6F688-3BC2-5582-B8DF-8DA092241595}" dt="2026-06-19T08:36:18.580" v="1028"/>
        <pc:sldMkLst>
          <pc:docMk/>
          <pc:sldMk cId="0" sldId="260"/>
        </pc:sldMkLst>
        <pc:spChg chg="mod topLvl">
          <ac:chgData name="Lorenzo Rinaldi" userId="77d5bfdd-3e88-4678-a8ff-024fe85681f6" providerId="ADAL" clId="{8AD6F688-3BC2-5582-B8DF-8DA092241595}" dt="2026-06-19T08:34:30.670" v="1017" actId="165"/>
          <ac:spMkLst>
            <pc:docMk/>
            <pc:sldMk cId="0" sldId="260"/>
            <ac:spMk id="3" creationId="{00000000-0000-0000-0000-000000000000}"/>
          </ac:spMkLst>
        </pc:spChg>
        <pc:spChg chg="mod">
          <ac:chgData name="Lorenzo Rinaldi" userId="77d5bfdd-3e88-4678-a8ff-024fe85681f6" providerId="ADAL" clId="{8AD6F688-3BC2-5582-B8DF-8DA092241595}" dt="2026-06-19T08:34:30.670" v="1017" actId="165"/>
          <ac:spMkLst>
            <pc:docMk/>
            <pc:sldMk cId="0" sldId="260"/>
            <ac:spMk id="4" creationId="{00000000-0000-0000-0000-000000000000}"/>
          </ac:spMkLst>
        </pc:spChg>
        <pc:spChg chg="mod topLvl">
          <ac:chgData name="Lorenzo Rinaldi" userId="77d5bfdd-3e88-4678-a8ff-024fe85681f6" providerId="ADAL" clId="{8AD6F688-3BC2-5582-B8DF-8DA092241595}" dt="2026-06-19T08:34:30.670" v="1017" actId="165"/>
          <ac:spMkLst>
            <pc:docMk/>
            <pc:sldMk cId="0" sldId="260"/>
            <ac:spMk id="6" creationId="{00000000-0000-0000-0000-000000000000}"/>
          </ac:spMkLst>
        </pc:spChg>
        <pc:spChg chg="mod topLvl">
          <ac:chgData name="Lorenzo Rinaldi" userId="77d5bfdd-3e88-4678-a8ff-024fe85681f6" providerId="ADAL" clId="{8AD6F688-3BC2-5582-B8DF-8DA092241595}" dt="2026-06-19T08:34:31.906" v="1018" actId="165"/>
          <ac:spMkLst>
            <pc:docMk/>
            <pc:sldMk cId="0" sldId="260"/>
            <ac:spMk id="7" creationId="{00000000-0000-0000-0000-000000000000}"/>
          </ac:spMkLst>
        </pc:spChg>
        <pc:spChg chg="mod topLvl">
          <ac:chgData name="Lorenzo Rinaldi" userId="77d5bfdd-3e88-4678-a8ff-024fe85681f6" providerId="ADAL" clId="{8AD6F688-3BC2-5582-B8DF-8DA092241595}" dt="2026-06-19T08:34:30.670" v="1017" actId="165"/>
          <ac:spMkLst>
            <pc:docMk/>
            <pc:sldMk cId="0" sldId="260"/>
            <ac:spMk id="9" creationId="{00000000-0000-0000-0000-000000000000}"/>
          </ac:spMkLst>
        </pc:spChg>
        <pc:spChg chg="mod">
          <ac:chgData name="Lorenzo Rinaldi" userId="77d5bfdd-3e88-4678-a8ff-024fe85681f6" providerId="ADAL" clId="{8AD6F688-3BC2-5582-B8DF-8DA092241595}" dt="2026-06-19T08:34:30.670" v="1017" actId="165"/>
          <ac:spMkLst>
            <pc:docMk/>
            <pc:sldMk cId="0" sldId="260"/>
            <ac:spMk id="10" creationId="{00000000-0000-0000-0000-000000000000}"/>
          </ac:spMkLst>
        </pc:spChg>
        <pc:spChg chg="mod">
          <ac:chgData name="Lorenzo Rinaldi" userId="77d5bfdd-3e88-4678-a8ff-024fe85681f6" providerId="ADAL" clId="{8AD6F688-3BC2-5582-B8DF-8DA092241595}" dt="2026-06-19T08:34:30.670" v="1017" actId="165"/>
          <ac:spMkLst>
            <pc:docMk/>
            <pc:sldMk cId="0" sldId="260"/>
            <ac:spMk id="11" creationId="{00000000-0000-0000-0000-000000000000}"/>
          </ac:spMkLst>
        </pc:spChg>
        <pc:spChg chg="mod topLvl">
          <ac:chgData name="Lorenzo Rinaldi" userId="77d5bfdd-3e88-4678-a8ff-024fe85681f6" providerId="ADAL" clId="{8AD6F688-3BC2-5582-B8DF-8DA092241595}" dt="2026-06-19T08:34:37.596" v="1019" actId="164"/>
          <ac:spMkLst>
            <pc:docMk/>
            <pc:sldMk cId="0" sldId="260"/>
            <ac:spMk id="17" creationId="{61C32B49-AE1B-E6A1-681D-4D6F6DBF4537}"/>
          </ac:spMkLst>
        </pc:spChg>
        <pc:spChg chg="mod">
          <ac:chgData name="Lorenzo Rinaldi" userId="77d5bfdd-3e88-4678-a8ff-024fe85681f6" providerId="ADAL" clId="{8AD6F688-3BC2-5582-B8DF-8DA092241595}" dt="2026-06-19T08:34:30.240" v="1016" actId="165"/>
          <ac:spMkLst>
            <pc:docMk/>
            <pc:sldMk cId="0" sldId="260"/>
            <ac:spMk id="19" creationId="{5C250AC1-FDB0-5E0B-C60F-B8DFDD2A7DC0}"/>
          </ac:spMkLst>
        </pc:spChg>
        <pc:spChg chg="mod">
          <ac:chgData name="Lorenzo Rinaldi" userId="77d5bfdd-3e88-4678-a8ff-024fe85681f6" providerId="ADAL" clId="{8AD6F688-3BC2-5582-B8DF-8DA092241595}" dt="2026-06-19T08:34:30.240" v="1016" actId="165"/>
          <ac:spMkLst>
            <pc:docMk/>
            <pc:sldMk cId="0" sldId="260"/>
            <ac:spMk id="20" creationId="{5C142C96-5B78-066C-A5D3-031502E5EF29}"/>
          </ac:spMkLst>
        </pc:spChg>
        <pc:spChg chg="mod">
          <ac:chgData name="Lorenzo Rinaldi" userId="77d5bfdd-3e88-4678-a8ff-024fe85681f6" providerId="ADAL" clId="{8AD6F688-3BC2-5582-B8DF-8DA092241595}" dt="2026-06-19T08:34:30.240" v="1016" actId="165"/>
          <ac:spMkLst>
            <pc:docMk/>
            <pc:sldMk cId="0" sldId="260"/>
            <ac:spMk id="21" creationId="{5ADBA6C8-F855-BB85-5011-D7D87043699A}"/>
          </ac:spMkLst>
        </pc:spChg>
        <pc:spChg chg="mod">
          <ac:chgData name="Lorenzo Rinaldi" userId="77d5bfdd-3e88-4678-a8ff-024fe85681f6" providerId="ADAL" clId="{8AD6F688-3BC2-5582-B8DF-8DA092241595}" dt="2026-06-19T08:34:30.670" v="1017" actId="165"/>
          <ac:spMkLst>
            <pc:docMk/>
            <pc:sldMk cId="0" sldId="260"/>
            <ac:spMk id="25" creationId="{8352DB2A-115F-4302-52E0-81EF409E6101}"/>
          </ac:spMkLst>
        </pc:spChg>
        <pc:spChg chg="mod topLvl">
          <ac:chgData name="Lorenzo Rinaldi" userId="77d5bfdd-3e88-4678-a8ff-024fe85681f6" providerId="ADAL" clId="{8AD6F688-3BC2-5582-B8DF-8DA092241595}" dt="2026-06-19T08:34:31.906" v="1018" actId="165"/>
          <ac:spMkLst>
            <pc:docMk/>
            <pc:sldMk cId="0" sldId="260"/>
            <ac:spMk id="27" creationId="{546E7C9E-F8EE-7468-F165-3B6529450177}"/>
          </ac:spMkLst>
        </pc:spChg>
        <pc:grpChg chg="add mod">
          <ac:chgData name="Lorenzo Rinaldi" userId="77d5bfdd-3e88-4678-a8ff-024fe85681f6" providerId="ADAL" clId="{8AD6F688-3BC2-5582-B8DF-8DA092241595}" dt="2026-06-19T08:35:19.642" v="1022" actId="962"/>
          <ac:grpSpMkLst>
            <pc:docMk/>
            <pc:sldMk cId="0" sldId="260"/>
            <ac:grpSpMk id="5" creationId="{96CF38F6-4E99-CC34-9556-2A97EBECFD10}"/>
          </ac:grpSpMkLst>
        </pc:grpChg>
        <pc:grpChg chg="mod">
          <ac:chgData name="Lorenzo Rinaldi" userId="77d5bfdd-3e88-4678-a8ff-024fe85681f6" providerId="ADAL" clId="{8AD6F688-3BC2-5582-B8DF-8DA092241595}" dt="2026-06-19T08:34:37.596" v="1019" actId="164"/>
          <ac:grpSpMkLst>
            <pc:docMk/>
            <pc:sldMk cId="0" sldId="260"/>
            <ac:grpSpMk id="18" creationId="{EF6E90F4-082B-030D-A457-F003F36A2098}"/>
          </ac:grpSpMkLst>
        </pc:grpChg>
        <pc:grpChg chg="mod topLvl">
          <ac:chgData name="Lorenzo Rinaldi" userId="77d5bfdd-3e88-4678-a8ff-024fe85681f6" providerId="ADAL" clId="{8AD6F688-3BC2-5582-B8DF-8DA092241595}" dt="2026-06-19T08:34:30.670" v="1017" actId="165"/>
          <ac:grpSpMkLst>
            <pc:docMk/>
            <pc:sldMk cId="0" sldId="260"/>
            <ac:grpSpMk id="29" creationId="{2756CAEC-8550-B650-2D87-D9D4693E3BAB}"/>
          </ac:grpSpMkLst>
        </pc:grpChg>
      </pc:sldChg>
      <pc:sldChg chg="delSp modSp mod modTransition modAnim">
        <pc:chgData name="Lorenzo Rinaldi" userId="77d5bfdd-3e88-4678-a8ff-024fe85681f6" providerId="ADAL" clId="{8AD6F688-3BC2-5582-B8DF-8DA092241595}" dt="2026-06-19T08:39:44.995" v="1049"/>
        <pc:sldMkLst>
          <pc:docMk/>
          <pc:sldMk cId="0" sldId="262"/>
        </pc:sldMkLst>
        <pc:spChg chg="mod topLvl">
          <ac:chgData name="Lorenzo Rinaldi" userId="77d5bfdd-3e88-4678-a8ff-024fe85681f6" providerId="ADAL" clId="{8AD6F688-3BC2-5582-B8DF-8DA092241595}" dt="2026-06-19T08:37:34.010" v="1036" actId="165"/>
          <ac:spMkLst>
            <pc:docMk/>
            <pc:sldMk cId="0" sldId="262"/>
            <ac:spMk id="11" creationId="{00000000-0000-0000-0000-000000000000}"/>
          </ac:spMkLst>
        </pc:spChg>
        <pc:spChg chg="mod topLvl">
          <ac:chgData name="Lorenzo Rinaldi" userId="77d5bfdd-3e88-4678-a8ff-024fe85681f6" providerId="ADAL" clId="{8AD6F688-3BC2-5582-B8DF-8DA092241595}" dt="2026-06-19T08:37:34.010" v="1036" actId="165"/>
          <ac:spMkLst>
            <pc:docMk/>
            <pc:sldMk cId="0" sldId="262"/>
            <ac:spMk id="12" creationId="{00000000-0000-0000-0000-000000000000}"/>
          </ac:spMkLst>
        </pc:spChg>
        <pc:spChg chg="mod topLvl">
          <ac:chgData name="Lorenzo Rinaldi" userId="77d5bfdd-3e88-4678-a8ff-024fe85681f6" providerId="ADAL" clId="{8AD6F688-3BC2-5582-B8DF-8DA092241595}" dt="2026-06-19T08:37:34.010" v="1036" actId="165"/>
          <ac:spMkLst>
            <pc:docMk/>
            <pc:sldMk cId="0" sldId="262"/>
            <ac:spMk id="13" creationId="{00000000-0000-0000-0000-000000000000}"/>
          </ac:spMkLst>
        </pc:spChg>
        <pc:spChg chg="mod topLvl">
          <ac:chgData name="Lorenzo Rinaldi" userId="77d5bfdd-3e88-4678-a8ff-024fe85681f6" providerId="ADAL" clId="{8AD6F688-3BC2-5582-B8DF-8DA092241595}" dt="2026-06-19T08:37:34.010" v="1036" actId="165"/>
          <ac:spMkLst>
            <pc:docMk/>
            <pc:sldMk cId="0" sldId="262"/>
            <ac:spMk id="14" creationId="{00000000-0000-0000-0000-000000000000}"/>
          </ac:spMkLst>
        </pc:spChg>
        <pc:spChg chg="mod topLvl">
          <ac:chgData name="Lorenzo Rinaldi" userId="77d5bfdd-3e88-4678-a8ff-024fe85681f6" providerId="ADAL" clId="{8AD6F688-3BC2-5582-B8DF-8DA092241595}" dt="2026-06-19T08:37:34.010" v="1036" actId="165"/>
          <ac:spMkLst>
            <pc:docMk/>
            <pc:sldMk cId="0" sldId="262"/>
            <ac:spMk id="16" creationId="{00000000-0000-0000-0000-000000000000}"/>
          </ac:spMkLst>
        </pc:spChg>
        <pc:spChg chg="mod topLvl">
          <ac:chgData name="Lorenzo Rinaldi" userId="77d5bfdd-3e88-4678-a8ff-024fe85681f6" providerId="ADAL" clId="{8AD6F688-3BC2-5582-B8DF-8DA092241595}" dt="2026-06-19T08:37:37.914" v="1038" actId="165"/>
          <ac:spMkLst>
            <pc:docMk/>
            <pc:sldMk cId="0" sldId="262"/>
            <ac:spMk id="37" creationId="{83E0CDB5-B70E-CF8F-2A78-75284BAA3810}"/>
          </ac:spMkLst>
        </pc:spChg>
        <pc:spChg chg="mod topLvl">
          <ac:chgData name="Lorenzo Rinaldi" userId="77d5bfdd-3e88-4678-a8ff-024fe85681f6" providerId="ADAL" clId="{8AD6F688-3BC2-5582-B8DF-8DA092241595}" dt="2026-06-19T08:37:37.914" v="1038" actId="165"/>
          <ac:spMkLst>
            <pc:docMk/>
            <pc:sldMk cId="0" sldId="262"/>
            <ac:spMk id="42" creationId="{0F570A63-C31A-CCFB-CE33-954584892AF2}"/>
          </ac:spMkLst>
        </pc:spChg>
        <pc:spChg chg="mod topLvl">
          <ac:chgData name="Lorenzo Rinaldi" userId="77d5bfdd-3e88-4678-a8ff-024fe85681f6" providerId="ADAL" clId="{8AD6F688-3BC2-5582-B8DF-8DA092241595}" dt="2026-06-19T08:37:37.914" v="1038" actId="165"/>
          <ac:spMkLst>
            <pc:docMk/>
            <pc:sldMk cId="0" sldId="262"/>
            <ac:spMk id="52" creationId="{9232EF79-9E3F-53E9-1550-8163199BCA97}"/>
          </ac:spMkLst>
        </pc:spChg>
        <pc:spChg chg="mod topLvl">
          <ac:chgData name="Lorenzo Rinaldi" userId="77d5bfdd-3e88-4678-a8ff-024fe85681f6" providerId="ADAL" clId="{8AD6F688-3BC2-5582-B8DF-8DA092241595}" dt="2026-06-19T08:37:37.914" v="1038" actId="165"/>
          <ac:spMkLst>
            <pc:docMk/>
            <pc:sldMk cId="0" sldId="262"/>
            <ac:spMk id="57" creationId="{B9069D18-1789-9540-B93E-6F395EE7B62A}"/>
          </ac:spMkLst>
        </pc:spChg>
        <pc:spChg chg="mod topLvl">
          <ac:chgData name="Lorenzo Rinaldi" userId="77d5bfdd-3e88-4678-a8ff-024fe85681f6" providerId="ADAL" clId="{8AD6F688-3BC2-5582-B8DF-8DA092241595}" dt="2026-06-19T08:37:37.914" v="1038" actId="165"/>
          <ac:spMkLst>
            <pc:docMk/>
            <pc:sldMk cId="0" sldId="262"/>
            <ac:spMk id="65" creationId="{142ABD56-DAB6-61B0-9F7F-639F1E4A0545}"/>
          </ac:spMkLst>
        </pc:spChg>
        <pc:spChg chg="mod topLvl">
          <ac:chgData name="Lorenzo Rinaldi" userId="77d5bfdd-3e88-4678-a8ff-024fe85681f6" providerId="ADAL" clId="{8AD6F688-3BC2-5582-B8DF-8DA092241595}" dt="2026-06-19T08:37:37.717" v="1037" actId="165"/>
          <ac:spMkLst>
            <pc:docMk/>
            <pc:sldMk cId="0" sldId="262"/>
            <ac:spMk id="66" creationId="{7846E482-B36B-DEC1-F132-737382E101DB}"/>
          </ac:spMkLst>
        </pc:spChg>
        <pc:spChg chg="mod topLvl">
          <ac:chgData name="Lorenzo Rinaldi" userId="77d5bfdd-3e88-4678-a8ff-024fe85681f6" providerId="ADAL" clId="{8AD6F688-3BC2-5582-B8DF-8DA092241595}" dt="2026-06-19T08:37:37.914" v="1038" actId="165"/>
          <ac:spMkLst>
            <pc:docMk/>
            <pc:sldMk cId="0" sldId="262"/>
            <ac:spMk id="72" creationId="{491EC0CA-6190-4A6C-A4E3-87332951BBBF}"/>
          </ac:spMkLst>
        </pc:spChg>
        <pc:spChg chg="mod topLvl">
          <ac:chgData name="Lorenzo Rinaldi" userId="77d5bfdd-3e88-4678-a8ff-024fe85681f6" providerId="ADAL" clId="{8AD6F688-3BC2-5582-B8DF-8DA092241595}" dt="2026-06-19T08:37:37.914" v="1038" actId="165"/>
          <ac:spMkLst>
            <pc:docMk/>
            <pc:sldMk cId="0" sldId="262"/>
            <ac:spMk id="105" creationId="{C8C6892C-905F-275C-B921-DC12AD31E66B}"/>
          </ac:spMkLst>
        </pc:spChg>
        <pc:spChg chg="mod topLvl">
          <ac:chgData name="Lorenzo Rinaldi" userId="77d5bfdd-3e88-4678-a8ff-024fe85681f6" providerId="ADAL" clId="{8AD6F688-3BC2-5582-B8DF-8DA092241595}" dt="2026-06-19T08:37:37.914" v="1038" actId="165"/>
          <ac:spMkLst>
            <pc:docMk/>
            <pc:sldMk cId="0" sldId="262"/>
            <ac:spMk id="120" creationId="{025051CA-EA5F-C452-D5D4-2E6D7C95C189}"/>
          </ac:spMkLst>
        </pc:spChg>
        <pc:spChg chg="mod topLvl">
          <ac:chgData name="Lorenzo Rinaldi" userId="77d5bfdd-3e88-4678-a8ff-024fe85681f6" providerId="ADAL" clId="{8AD6F688-3BC2-5582-B8DF-8DA092241595}" dt="2026-06-19T08:37:37.914" v="1038" actId="165"/>
          <ac:spMkLst>
            <pc:docMk/>
            <pc:sldMk cId="0" sldId="262"/>
            <ac:spMk id="127" creationId="{DE71FE5F-3A59-69DC-19E0-1D7B2CCC278F}"/>
          </ac:spMkLst>
        </pc:spChg>
        <pc:spChg chg="mod topLvl">
          <ac:chgData name="Lorenzo Rinaldi" userId="77d5bfdd-3e88-4678-a8ff-024fe85681f6" providerId="ADAL" clId="{8AD6F688-3BC2-5582-B8DF-8DA092241595}" dt="2026-06-19T08:37:37.914" v="1038" actId="165"/>
          <ac:spMkLst>
            <pc:docMk/>
            <pc:sldMk cId="0" sldId="262"/>
            <ac:spMk id="130" creationId="{923CE9E0-B831-0A92-0AC5-3DE89B731810}"/>
          </ac:spMkLst>
        </pc:spChg>
        <pc:spChg chg="mod">
          <ac:chgData name="Lorenzo Rinaldi" userId="77d5bfdd-3e88-4678-a8ff-024fe85681f6" providerId="ADAL" clId="{8AD6F688-3BC2-5582-B8DF-8DA092241595}" dt="2026-06-19T08:00:28.457" v="6" actId="20577"/>
          <ac:spMkLst>
            <pc:docMk/>
            <pc:sldMk cId="0" sldId="262"/>
            <ac:spMk id="136" creationId="{88C7F9ED-7F64-693A-505C-C3363607B8E6}"/>
          </ac:spMkLst>
        </pc:spChg>
        <pc:spChg chg="mod">
          <ac:chgData name="Lorenzo Rinaldi" userId="77d5bfdd-3e88-4678-a8ff-024fe85681f6" providerId="ADAL" clId="{8AD6F688-3BC2-5582-B8DF-8DA092241595}" dt="2026-06-19T08:00:17.971" v="1" actId="14100"/>
          <ac:spMkLst>
            <pc:docMk/>
            <pc:sldMk cId="0" sldId="262"/>
            <ac:spMk id="139" creationId="{57E76253-C020-5054-9973-BF7E07D3DA16}"/>
          </ac:spMkLst>
        </pc:spChg>
        <pc:spChg chg="mod">
          <ac:chgData name="Lorenzo Rinaldi" userId="77d5bfdd-3e88-4678-a8ff-024fe85681f6" providerId="ADAL" clId="{8AD6F688-3BC2-5582-B8DF-8DA092241595}" dt="2026-06-19T08:00:37.455" v="26" actId="20577"/>
          <ac:spMkLst>
            <pc:docMk/>
            <pc:sldMk cId="0" sldId="262"/>
            <ac:spMk id="140" creationId="{914D619D-FBA6-AF4F-AA28-124191CC207E}"/>
          </ac:spMkLst>
        </pc:spChg>
        <pc:grpChg chg="mod">
          <ac:chgData name="Lorenzo Rinaldi" userId="77d5bfdd-3e88-4678-a8ff-024fe85681f6" providerId="ADAL" clId="{8AD6F688-3BC2-5582-B8DF-8DA092241595}" dt="2026-06-19T08:00:25.460" v="4" actId="14100"/>
          <ac:grpSpMkLst>
            <pc:docMk/>
            <pc:sldMk cId="0" sldId="262"/>
            <ac:grpSpMk id="138" creationId="{30B61A47-FF07-DFD3-5CBB-05AC97F24894}"/>
          </ac:grpSpMkLst>
        </pc:grpChg>
      </pc:sldChg>
      <pc:sldChg chg="modSp mod modAnim">
        <pc:chgData name="Lorenzo Rinaldi" userId="77d5bfdd-3e88-4678-a8ff-024fe85681f6" providerId="ADAL" clId="{8AD6F688-3BC2-5582-B8DF-8DA092241595}" dt="2026-06-20T08:21:48.993" v="1220" actId="2165"/>
        <pc:sldMkLst>
          <pc:docMk/>
          <pc:sldMk cId="0" sldId="263"/>
        </pc:sldMkLst>
        <pc:spChg chg="mod">
          <ac:chgData name="Lorenzo Rinaldi" userId="77d5bfdd-3e88-4678-a8ff-024fe85681f6" providerId="ADAL" clId="{8AD6F688-3BC2-5582-B8DF-8DA092241595}" dt="2026-06-20T08:21:09.514" v="1206" actId="20577"/>
          <ac:spMkLst>
            <pc:docMk/>
            <pc:sldMk cId="0" sldId="263"/>
            <ac:spMk id="3" creationId="{00000000-0000-0000-0000-000000000000}"/>
          </ac:spMkLst>
        </pc:spChg>
        <pc:spChg chg="mod">
          <ac:chgData name="Lorenzo Rinaldi" userId="77d5bfdd-3e88-4678-a8ff-024fe85681f6" providerId="ADAL" clId="{8AD6F688-3BC2-5582-B8DF-8DA092241595}" dt="2026-06-20T08:21:26.849" v="1219" actId="1035"/>
          <ac:spMkLst>
            <pc:docMk/>
            <pc:sldMk cId="0" sldId="263"/>
            <ac:spMk id="5" creationId="{00000000-0000-0000-0000-000000000000}"/>
          </ac:spMkLst>
        </pc:spChg>
        <pc:graphicFrameChg chg="mod modGraphic">
          <ac:chgData name="Lorenzo Rinaldi" userId="77d5bfdd-3e88-4678-a8ff-024fe85681f6" providerId="ADAL" clId="{8AD6F688-3BC2-5582-B8DF-8DA092241595}" dt="2026-06-20T08:21:21.228" v="1207" actId="2165"/>
          <ac:graphicFrameMkLst>
            <pc:docMk/>
            <pc:sldMk cId="0" sldId="263"/>
            <ac:graphicFrameMk id="4" creationId="{00000000-0000-0000-0000-000000000000}"/>
          </ac:graphicFrameMkLst>
        </pc:graphicFrameChg>
        <pc:graphicFrameChg chg="mod modGraphic">
          <ac:chgData name="Lorenzo Rinaldi" userId="77d5bfdd-3e88-4678-a8ff-024fe85681f6" providerId="ADAL" clId="{8AD6F688-3BC2-5582-B8DF-8DA092241595}" dt="2026-06-20T08:21:48.993" v="1220" actId="2165"/>
          <ac:graphicFrameMkLst>
            <pc:docMk/>
            <pc:sldMk cId="0" sldId="263"/>
            <ac:graphicFrameMk id="6" creationId="{00000000-0000-0000-0000-000000000000}"/>
          </ac:graphicFrameMkLst>
        </pc:graphicFrameChg>
      </pc:sldChg>
      <pc:sldChg chg="addSp delSp modSp mod modTransition">
        <pc:chgData name="Lorenzo Rinaldi" userId="77d5bfdd-3e88-4678-a8ff-024fe85681f6" providerId="ADAL" clId="{8AD6F688-3BC2-5582-B8DF-8DA092241595}" dt="2026-06-21T08:45:47.751" v="1326" actId="120"/>
        <pc:sldMkLst>
          <pc:docMk/>
          <pc:sldMk cId="0" sldId="264"/>
        </pc:sldMkLst>
        <pc:spChg chg="mod">
          <ac:chgData name="Lorenzo Rinaldi" userId="77d5bfdd-3e88-4678-a8ff-024fe85681f6" providerId="ADAL" clId="{8AD6F688-3BC2-5582-B8DF-8DA092241595}" dt="2026-06-19T08:11:33.886" v="458" actId="20577"/>
          <ac:spMkLst>
            <pc:docMk/>
            <pc:sldMk cId="0" sldId="264"/>
            <ac:spMk id="2" creationId="{00000000-0000-0000-0000-000000000000}"/>
          </ac:spMkLst>
        </pc:spChg>
        <pc:spChg chg="mod">
          <ac:chgData name="Lorenzo Rinaldi" userId="77d5bfdd-3e88-4678-a8ff-024fe85681f6" providerId="ADAL" clId="{8AD6F688-3BC2-5582-B8DF-8DA092241595}" dt="2026-06-19T08:09:57.423" v="365" actId="113"/>
          <ac:spMkLst>
            <pc:docMk/>
            <pc:sldMk cId="0" sldId="264"/>
            <ac:spMk id="3" creationId="{00000000-0000-0000-0000-000000000000}"/>
          </ac:spMkLst>
        </pc:spChg>
        <pc:spChg chg="add mod">
          <ac:chgData name="Lorenzo Rinaldi" userId="77d5bfdd-3e88-4678-a8ff-024fe85681f6" providerId="ADAL" clId="{8AD6F688-3BC2-5582-B8DF-8DA092241595}" dt="2026-06-21T08:45:47.751" v="1326" actId="120"/>
          <ac:spMkLst>
            <pc:docMk/>
            <pc:sldMk cId="0" sldId="264"/>
            <ac:spMk id="4" creationId="{A33CBFA8-65E1-B74D-8B0F-B39F0C0CBD1A}"/>
          </ac:spMkLst>
        </pc:spChg>
        <pc:spChg chg="del">
          <ac:chgData name="Lorenzo Rinaldi" userId="77d5bfdd-3e88-4678-a8ff-024fe85681f6" providerId="ADAL" clId="{8AD6F688-3BC2-5582-B8DF-8DA092241595}" dt="2026-06-21T08:45:39.967" v="1325" actId="478"/>
          <ac:spMkLst>
            <pc:docMk/>
            <pc:sldMk cId="0" sldId="264"/>
            <ac:spMk id="5" creationId="{00000000-0000-0000-0000-000000000000}"/>
          </ac:spMkLst>
        </pc:spChg>
      </pc:sldChg>
      <pc:sldChg chg="addSp delSp modSp mod modTransition">
        <pc:chgData name="Lorenzo Rinaldi" userId="77d5bfdd-3e88-4678-a8ff-024fe85681f6" providerId="ADAL" clId="{8AD6F688-3BC2-5582-B8DF-8DA092241595}" dt="2026-06-21T08:45:28.175" v="1322"/>
        <pc:sldMkLst>
          <pc:docMk/>
          <pc:sldMk cId="0" sldId="265"/>
        </pc:sldMkLst>
        <pc:spChg chg="mod topLvl">
          <ac:chgData name="Lorenzo Rinaldi" userId="77d5bfdd-3e88-4678-a8ff-024fe85681f6" providerId="ADAL" clId="{8AD6F688-3BC2-5582-B8DF-8DA092241595}" dt="2026-06-19T08:22:37.448" v="760" actId="165"/>
          <ac:spMkLst>
            <pc:docMk/>
            <pc:sldMk cId="0" sldId="265"/>
            <ac:spMk id="2" creationId="{00000000-0000-0000-0000-000000000000}"/>
          </ac:spMkLst>
        </pc:spChg>
        <pc:spChg chg="mod topLvl">
          <ac:chgData name="Lorenzo Rinaldi" userId="77d5bfdd-3e88-4678-a8ff-024fe85681f6" providerId="ADAL" clId="{8AD6F688-3BC2-5582-B8DF-8DA092241595}" dt="2026-06-19T08:25:16.409" v="810" actId="20577"/>
          <ac:spMkLst>
            <pc:docMk/>
            <pc:sldMk cId="0" sldId="265"/>
            <ac:spMk id="3" creationId="{00000000-0000-0000-0000-000000000000}"/>
          </ac:spMkLst>
        </pc:spChg>
        <pc:spChg chg="add mod">
          <ac:chgData name="Lorenzo Rinaldi" userId="77d5bfdd-3e88-4678-a8ff-024fe85681f6" providerId="ADAL" clId="{8AD6F688-3BC2-5582-B8DF-8DA092241595}" dt="2026-06-21T08:45:28.175" v="1322"/>
          <ac:spMkLst>
            <pc:docMk/>
            <pc:sldMk cId="0" sldId="265"/>
            <ac:spMk id="4" creationId="{04512FF2-AB81-4C96-9AD7-C0408572CADF}"/>
          </ac:spMkLst>
        </pc:spChg>
        <pc:spChg chg="del mod topLvl">
          <ac:chgData name="Lorenzo Rinaldi" userId="77d5bfdd-3e88-4678-a8ff-024fe85681f6" providerId="ADAL" clId="{8AD6F688-3BC2-5582-B8DF-8DA092241595}" dt="2026-06-21T08:45:23.086" v="1321" actId="478"/>
          <ac:spMkLst>
            <pc:docMk/>
            <pc:sldMk cId="0" sldId="265"/>
            <ac:spMk id="5" creationId="{00000000-0000-0000-0000-000000000000}"/>
          </ac:spMkLst>
        </pc:spChg>
        <pc:spChg chg="mod topLvl">
          <ac:chgData name="Lorenzo Rinaldi" userId="77d5bfdd-3e88-4678-a8ff-024fe85681f6" providerId="ADAL" clId="{8AD6F688-3BC2-5582-B8DF-8DA092241595}" dt="2026-06-19T08:22:37.448" v="760" actId="165"/>
          <ac:spMkLst>
            <pc:docMk/>
            <pc:sldMk cId="0" sldId="265"/>
            <ac:spMk id="6" creationId="{00000000-0000-0000-0000-000000000000}"/>
          </ac:spMkLst>
        </pc:spChg>
        <pc:picChg chg="mod topLvl">
          <ac:chgData name="Lorenzo Rinaldi" userId="77d5bfdd-3e88-4678-a8ff-024fe85681f6" providerId="ADAL" clId="{8AD6F688-3BC2-5582-B8DF-8DA092241595}" dt="2026-06-19T08:22:37.777" v="761" actId="165"/>
          <ac:picMkLst>
            <pc:docMk/>
            <pc:sldMk cId="0" sldId="265"/>
            <ac:picMk id="10" creationId="{76AA5775-653A-5E49-B756-417846085D8F}"/>
          </ac:picMkLst>
        </pc:picChg>
        <pc:picChg chg="mod topLvl">
          <ac:chgData name="Lorenzo Rinaldi" userId="77d5bfdd-3e88-4678-a8ff-024fe85681f6" providerId="ADAL" clId="{8AD6F688-3BC2-5582-B8DF-8DA092241595}" dt="2026-06-19T08:22:37.777" v="761" actId="165"/>
          <ac:picMkLst>
            <pc:docMk/>
            <pc:sldMk cId="0" sldId="265"/>
            <ac:picMk id="11" creationId="{6FB06507-E5A1-6B2D-7917-3DE55E4DC93E}"/>
          </ac:picMkLst>
        </pc:picChg>
        <pc:picChg chg="mod topLvl">
          <ac:chgData name="Lorenzo Rinaldi" userId="77d5bfdd-3e88-4678-a8ff-024fe85681f6" providerId="ADAL" clId="{8AD6F688-3BC2-5582-B8DF-8DA092241595}" dt="2026-06-19T08:22:37.448" v="760" actId="165"/>
          <ac:picMkLst>
            <pc:docMk/>
            <pc:sldMk cId="0" sldId="265"/>
            <ac:picMk id="14" creationId="{407793B2-6431-D971-6601-D08F0228A44D}"/>
          </ac:picMkLst>
        </pc:picChg>
      </pc:sldChg>
      <pc:sldChg chg="addSp delSp modSp mod ord modTransition">
        <pc:chgData name="Lorenzo Rinaldi" userId="77d5bfdd-3e88-4678-a8ff-024fe85681f6" providerId="ADAL" clId="{8AD6F688-3BC2-5582-B8DF-8DA092241595}" dt="2026-06-21T08:46:29.944" v="1354" actId="120"/>
        <pc:sldMkLst>
          <pc:docMk/>
          <pc:sldMk cId="0" sldId="266"/>
        </pc:sldMkLst>
        <pc:spChg chg="mod">
          <ac:chgData name="Lorenzo Rinaldi" userId="77d5bfdd-3e88-4678-a8ff-024fe85681f6" providerId="ADAL" clId="{8AD6F688-3BC2-5582-B8DF-8DA092241595}" dt="2026-06-21T08:43:20.835" v="1284" actId="14100"/>
          <ac:spMkLst>
            <pc:docMk/>
            <pc:sldMk cId="0" sldId="266"/>
            <ac:spMk id="3" creationId="{00000000-0000-0000-0000-000000000000}"/>
          </ac:spMkLst>
        </pc:spChg>
        <pc:spChg chg="add del mod">
          <ac:chgData name="Lorenzo Rinaldi" userId="77d5bfdd-3e88-4678-a8ff-024fe85681f6" providerId="ADAL" clId="{8AD6F688-3BC2-5582-B8DF-8DA092241595}" dt="2026-06-21T08:43:26.678" v="1287" actId="478"/>
          <ac:spMkLst>
            <pc:docMk/>
            <pc:sldMk cId="0" sldId="266"/>
            <ac:spMk id="5" creationId="{00000000-0000-0000-0000-000000000000}"/>
          </ac:spMkLst>
        </pc:spChg>
        <pc:spChg chg="add mod">
          <ac:chgData name="Lorenzo Rinaldi" userId="77d5bfdd-3e88-4678-a8ff-024fe85681f6" providerId="ADAL" clId="{8AD6F688-3BC2-5582-B8DF-8DA092241595}" dt="2026-06-21T08:45:52.280" v="1327"/>
          <ac:spMkLst>
            <pc:docMk/>
            <pc:sldMk cId="0" sldId="266"/>
            <ac:spMk id="7" creationId="{9B7A749C-D037-764B-4882-103864EEA74F}"/>
          </ac:spMkLst>
        </pc:spChg>
        <pc:spChg chg="add mod">
          <ac:chgData name="Lorenzo Rinaldi" userId="77d5bfdd-3e88-4678-a8ff-024fe85681f6" providerId="ADAL" clId="{8AD6F688-3BC2-5582-B8DF-8DA092241595}" dt="2026-06-21T08:46:29.944" v="1354" actId="120"/>
          <ac:spMkLst>
            <pc:docMk/>
            <pc:sldMk cId="0" sldId="266"/>
            <ac:spMk id="9" creationId="{BED7457C-613A-2101-901F-8A9A2A167594}"/>
          </ac:spMkLst>
        </pc:spChg>
        <pc:picChg chg="add mod modCrop">
          <ac:chgData name="Lorenzo Rinaldi" userId="77d5bfdd-3e88-4678-a8ff-024fe85681f6" providerId="ADAL" clId="{8AD6F688-3BC2-5582-B8DF-8DA092241595}" dt="2026-06-21T08:43:04.127" v="1267" actId="14100"/>
          <ac:picMkLst>
            <pc:docMk/>
            <pc:sldMk cId="0" sldId="266"/>
            <ac:picMk id="4" creationId="{411F8420-C093-C7EA-BBB1-E7720D9F3E60}"/>
          </ac:picMkLst>
        </pc:picChg>
        <pc:picChg chg="mod">
          <ac:chgData name="Lorenzo Rinaldi" userId="77d5bfdd-3e88-4678-a8ff-024fe85681f6" providerId="ADAL" clId="{8AD6F688-3BC2-5582-B8DF-8DA092241595}" dt="2026-06-21T08:43:13.211" v="1282" actId="1036"/>
          <ac:picMkLst>
            <pc:docMk/>
            <pc:sldMk cId="0" sldId="266"/>
            <ac:picMk id="8" creationId="{ECE2A79E-28C6-96F4-7869-C3A2133A53F9}"/>
          </ac:picMkLst>
        </pc:picChg>
        <pc:picChg chg="mod modCrop">
          <ac:chgData name="Lorenzo Rinaldi" userId="77d5bfdd-3e88-4678-a8ff-024fe85681f6" providerId="ADAL" clId="{8AD6F688-3BC2-5582-B8DF-8DA092241595}" dt="2026-06-21T08:42:53.660" v="1266" actId="554"/>
          <ac:picMkLst>
            <pc:docMk/>
            <pc:sldMk cId="0" sldId="266"/>
            <ac:picMk id="10" creationId="{1AB0CA0F-E740-FD48-8ADE-DEAD0AA09C34}"/>
          </ac:picMkLst>
        </pc:picChg>
      </pc:sldChg>
      <pc:sldChg chg="addSp delSp modSp mod modAnim">
        <pc:chgData name="Lorenzo Rinaldi" userId="77d5bfdd-3e88-4678-a8ff-024fe85681f6" providerId="ADAL" clId="{8AD6F688-3BC2-5582-B8DF-8DA092241595}" dt="2026-06-21T09:20:58.833" v="2886" actId="20577"/>
        <pc:sldMkLst>
          <pc:docMk/>
          <pc:sldMk cId="0" sldId="267"/>
        </pc:sldMkLst>
        <pc:spChg chg="mod">
          <ac:chgData name="Lorenzo Rinaldi" userId="77d5bfdd-3e88-4678-a8ff-024fe85681f6" providerId="ADAL" clId="{8AD6F688-3BC2-5582-B8DF-8DA092241595}" dt="2026-06-19T08:28:28.651" v="953" actId="20577"/>
          <ac:spMkLst>
            <pc:docMk/>
            <pc:sldMk cId="0" sldId="267"/>
            <ac:spMk id="2" creationId="{00000000-0000-0000-0000-000000000000}"/>
          </ac:spMkLst>
        </pc:spChg>
        <pc:spChg chg="mod">
          <ac:chgData name="Lorenzo Rinaldi" userId="77d5bfdd-3e88-4678-a8ff-024fe85681f6" providerId="ADAL" clId="{8AD6F688-3BC2-5582-B8DF-8DA092241595}" dt="2026-06-21T09:20:58.833" v="2886" actId="20577"/>
          <ac:spMkLst>
            <pc:docMk/>
            <pc:sldMk cId="0" sldId="267"/>
            <ac:spMk id="3" creationId="{00000000-0000-0000-0000-000000000000}"/>
          </ac:spMkLst>
        </pc:spChg>
        <pc:spChg chg="del">
          <ac:chgData name="Lorenzo Rinaldi" userId="77d5bfdd-3e88-4678-a8ff-024fe85681f6" providerId="ADAL" clId="{8AD6F688-3BC2-5582-B8DF-8DA092241595}" dt="2026-06-21T08:46:55.052" v="1357" actId="478"/>
          <ac:spMkLst>
            <pc:docMk/>
            <pc:sldMk cId="0" sldId="267"/>
            <ac:spMk id="5" creationId="{00000000-0000-0000-0000-000000000000}"/>
          </ac:spMkLst>
        </pc:spChg>
        <pc:spChg chg="add mod">
          <ac:chgData name="Lorenzo Rinaldi" userId="77d5bfdd-3e88-4678-a8ff-024fe85681f6" providerId="ADAL" clId="{8AD6F688-3BC2-5582-B8DF-8DA092241595}" dt="2026-06-21T08:46:52.423" v="1356"/>
          <ac:spMkLst>
            <pc:docMk/>
            <pc:sldMk cId="0" sldId="267"/>
            <ac:spMk id="9" creationId="{C561BAEB-B6A8-ECAC-DE35-A617C853D464}"/>
          </ac:spMkLst>
        </pc:spChg>
        <pc:spChg chg="add del mod">
          <ac:chgData name="Lorenzo Rinaldi" userId="77d5bfdd-3e88-4678-a8ff-024fe85681f6" providerId="ADAL" clId="{8AD6F688-3BC2-5582-B8DF-8DA092241595}" dt="2026-06-21T09:17:34.627" v="2678" actId="478"/>
          <ac:spMkLst>
            <pc:docMk/>
            <pc:sldMk cId="0" sldId="267"/>
            <ac:spMk id="10" creationId="{3C6C1B05-3356-BAC8-9A40-14E00B3E24DE}"/>
          </ac:spMkLst>
        </pc:spChg>
        <pc:spChg chg="add del mod">
          <ac:chgData name="Lorenzo Rinaldi" userId="77d5bfdd-3e88-4678-a8ff-024fe85681f6" providerId="ADAL" clId="{8AD6F688-3BC2-5582-B8DF-8DA092241595}" dt="2026-06-21T09:17:37.415" v="2679" actId="478"/>
          <ac:spMkLst>
            <pc:docMk/>
            <pc:sldMk cId="0" sldId="267"/>
            <ac:spMk id="11" creationId="{0919FA7F-07E2-A4E2-5769-A0A56833E05C}"/>
          </ac:spMkLst>
        </pc:spChg>
        <pc:spChg chg="add mod">
          <ac:chgData name="Lorenzo Rinaldi" userId="77d5bfdd-3e88-4678-a8ff-024fe85681f6" providerId="ADAL" clId="{8AD6F688-3BC2-5582-B8DF-8DA092241595}" dt="2026-06-21T09:18:51.452" v="2814" actId="207"/>
          <ac:spMkLst>
            <pc:docMk/>
            <pc:sldMk cId="0" sldId="267"/>
            <ac:spMk id="12" creationId="{FFE22493-3199-6B9A-F08D-8A8B58F0D0F3}"/>
          </ac:spMkLst>
        </pc:spChg>
        <pc:spChg chg="add mod">
          <ac:chgData name="Lorenzo Rinaldi" userId="77d5bfdd-3e88-4678-a8ff-024fe85681f6" providerId="ADAL" clId="{8AD6F688-3BC2-5582-B8DF-8DA092241595}" dt="2026-06-21T09:18:51.452" v="2814" actId="207"/>
          <ac:spMkLst>
            <pc:docMk/>
            <pc:sldMk cId="0" sldId="267"/>
            <ac:spMk id="13" creationId="{A98B39B8-8D63-E70D-86C0-FE008E8A0900}"/>
          </ac:spMkLst>
        </pc:spChg>
        <pc:spChg chg="add mod">
          <ac:chgData name="Lorenzo Rinaldi" userId="77d5bfdd-3e88-4678-a8ff-024fe85681f6" providerId="ADAL" clId="{8AD6F688-3BC2-5582-B8DF-8DA092241595}" dt="2026-06-21T09:19:04.577" v="2815" actId="208"/>
          <ac:spMkLst>
            <pc:docMk/>
            <pc:sldMk cId="0" sldId="267"/>
            <ac:spMk id="16" creationId="{83141E1D-5C1B-BF7F-4C96-E65B6249389A}"/>
          </ac:spMkLst>
        </pc:spChg>
        <pc:spChg chg="add mod">
          <ac:chgData name="Lorenzo Rinaldi" userId="77d5bfdd-3e88-4678-a8ff-024fe85681f6" providerId="ADAL" clId="{8AD6F688-3BC2-5582-B8DF-8DA092241595}" dt="2026-06-21T09:19:04.577" v="2815" actId="208"/>
          <ac:spMkLst>
            <pc:docMk/>
            <pc:sldMk cId="0" sldId="267"/>
            <ac:spMk id="17" creationId="{C9DB0A14-9A51-22CC-FF56-E7BAF9DB5131}"/>
          </ac:spMkLst>
        </pc:spChg>
        <pc:spChg chg="add mod">
          <ac:chgData name="Lorenzo Rinaldi" userId="77d5bfdd-3e88-4678-a8ff-024fe85681f6" providerId="ADAL" clId="{8AD6F688-3BC2-5582-B8DF-8DA092241595}" dt="2026-06-21T08:57:55.891" v="1660" actId="1037"/>
          <ac:spMkLst>
            <pc:docMk/>
            <pc:sldMk cId="0" sldId="267"/>
            <ac:spMk id="22" creationId="{7D097656-3F8D-9C5C-84FD-CF699CC3EB77}"/>
          </ac:spMkLst>
        </pc:spChg>
        <pc:spChg chg="add mod">
          <ac:chgData name="Lorenzo Rinaldi" userId="77d5bfdd-3e88-4678-a8ff-024fe85681f6" providerId="ADAL" clId="{8AD6F688-3BC2-5582-B8DF-8DA092241595}" dt="2026-06-21T09:00:12.737" v="1730" actId="208"/>
          <ac:spMkLst>
            <pc:docMk/>
            <pc:sldMk cId="0" sldId="267"/>
            <ac:spMk id="23" creationId="{E3FED403-E8CA-D8FD-8C23-58422D01C8AE}"/>
          </ac:spMkLst>
        </pc:spChg>
        <pc:spChg chg="add mod">
          <ac:chgData name="Lorenzo Rinaldi" userId="77d5bfdd-3e88-4678-a8ff-024fe85681f6" providerId="ADAL" clId="{8AD6F688-3BC2-5582-B8DF-8DA092241595}" dt="2026-06-21T08:57:48.379" v="1655" actId="1038"/>
          <ac:spMkLst>
            <pc:docMk/>
            <pc:sldMk cId="0" sldId="267"/>
            <ac:spMk id="27" creationId="{A80F5F83-BF4C-BA3B-1DC5-F47BB108D971}"/>
          </ac:spMkLst>
        </pc:spChg>
        <pc:spChg chg="add mod">
          <ac:chgData name="Lorenzo Rinaldi" userId="77d5bfdd-3e88-4678-a8ff-024fe85681f6" providerId="ADAL" clId="{8AD6F688-3BC2-5582-B8DF-8DA092241595}" dt="2026-06-21T09:00:18.944" v="1732" actId="208"/>
          <ac:spMkLst>
            <pc:docMk/>
            <pc:sldMk cId="0" sldId="267"/>
            <ac:spMk id="29" creationId="{6968B6EC-D28C-00E8-CD4F-5EAAC020A65B}"/>
          </ac:spMkLst>
        </pc:spChg>
        <pc:spChg chg="add mod">
          <ac:chgData name="Lorenzo Rinaldi" userId="77d5bfdd-3e88-4678-a8ff-024fe85681f6" providerId="ADAL" clId="{8AD6F688-3BC2-5582-B8DF-8DA092241595}" dt="2026-06-21T09:00:33.631" v="1735" actId="1037"/>
          <ac:spMkLst>
            <pc:docMk/>
            <pc:sldMk cId="0" sldId="267"/>
            <ac:spMk id="30" creationId="{84D22272-B458-4D8A-380C-2FA23849B49D}"/>
          </ac:spMkLst>
        </pc:spChg>
        <pc:spChg chg="add mod">
          <ac:chgData name="Lorenzo Rinaldi" userId="77d5bfdd-3e88-4678-a8ff-024fe85681f6" providerId="ADAL" clId="{8AD6F688-3BC2-5582-B8DF-8DA092241595}" dt="2026-06-21T09:05:32.910" v="1766" actId="1036"/>
          <ac:spMkLst>
            <pc:docMk/>
            <pc:sldMk cId="0" sldId="267"/>
            <ac:spMk id="34" creationId="{85EEAE82-E582-FCA0-A8C6-3BED105409EE}"/>
          </ac:spMkLst>
        </pc:spChg>
        <pc:spChg chg="add mod">
          <ac:chgData name="Lorenzo Rinaldi" userId="77d5bfdd-3e88-4678-a8ff-024fe85681f6" providerId="ADAL" clId="{8AD6F688-3BC2-5582-B8DF-8DA092241595}" dt="2026-06-21T08:59:48.772" v="1726" actId="14100"/>
          <ac:spMkLst>
            <pc:docMk/>
            <pc:sldMk cId="0" sldId="267"/>
            <ac:spMk id="38" creationId="{3AE7A342-BE32-20BE-D95D-F4582BF5CCAD}"/>
          </ac:spMkLst>
        </pc:spChg>
        <pc:grpChg chg="add mod">
          <ac:chgData name="Lorenzo Rinaldi" userId="77d5bfdd-3e88-4678-a8ff-024fe85681f6" providerId="ADAL" clId="{8AD6F688-3BC2-5582-B8DF-8DA092241595}" dt="2026-06-21T09:19:49.894" v="2822" actId="164"/>
          <ac:grpSpMkLst>
            <pc:docMk/>
            <pc:sldMk cId="0" sldId="267"/>
            <ac:grpSpMk id="39" creationId="{1E247BA7-195C-7DF9-9AFD-EB8BFD563FE6}"/>
          </ac:grpSpMkLst>
        </pc:grpChg>
        <pc:picChg chg="mod modCrop">
          <ac:chgData name="Lorenzo Rinaldi" userId="77d5bfdd-3e88-4678-a8ff-024fe85681f6" providerId="ADAL" clId="{8AD6F688-3BC2-5582-B8DF-8DA092241595}" dt="2026-06-21T09:19:49.894" v="2822" actId="164"/>
          <ac:picMkLst>
            <pc:docMk/>
            <pc:sldMk cId="0" sldId="267"/>
            <ac:picMk id="4" creationId="{00000000-0000-0000-0000-000000000000}"/>
          </ac:picMkLst>
        </pc:picChg>
        <pc:picChg chg="add mod modCrop">
          <ac:chgData name="Lorenzo Rinaldi" userId="77d5bfdd-3e88-4678-a8ff-024fe85681f6" providerId="ADAL" clId="{8AD6F688-3BC2-5582-B8DF-8DA092241595}" dt="2026-06-21T08:59:39.686" v="1723" actId="1076"/>
          <ac:picMkLst>
            <pc:docMk/>
            <pc:sldMk cId="0" sldId="267"/>
            <ac:picMk id="7" creationId="{E5572405-F664-49D9-D3F8-7A8A8EFCDA72}"/>
          </ac:picMkLst>
        </pc:picChg>
        <pc:picChg chg="add mod modCrop">
          <ac:chgData name="Lorenzo Rinaldi" userId="77d5bfdd-3e88-4678-a8ff-024fe85681f6" providerId="ADAL" clId="{8AD6F688-3BC2-5582-B8DF-8DA092241595}" dt="2026-06-21T09:19:49.894" v="2822" actId="164"/>
          <ac:picMkLst>
            <pc:docMk/>
            <pc:sldMk cId="0" sldId="267"/>
            <ac:picMk id="8" creationId="{E515FE36-319C-DD11-D238-611C6E3DEE03}"/>
          </ac:picMkLst>
        </pc:picChg>
        <pc:picChg chg="add mod modCrop">
          <ac:chgData name="Lorenzo Rinaldi" userId="77d5bfdd-3e88-4678-a8ff-024fe85681f6" providerId="ADAL" clId="{8AD6F688-3BC2-5582-B8DF-8DA092241595}" dt="2026-06-21T08:55:22.587" v="1561" actId="732"/>
          <ac:picMkLst>
            <pc:docMk/>
            <pc:sldMk cId="0" sldId="267"/>
            <ac:picMk id="18" creationId="{76FEB932-B80A-7394-EAD5-9427D5870DC8}"/>
          </ac:picMkLst>
        </pc:picChg>
        <pc:cxnChg chg="add mod">
          <ac:chgData name="Lorenzo Rinaldi" userId="77d5bfdd-3e88-4678-a8ff-024fe85681f6" providerId="ADAL" clId="{8AD6F688-3BC2-5582-B8DF-8DA092241595}" dt="2026-06-21T09:19:04.577" v="2815" actId="208"/>
          <ac:cxnSpMkLst>
            <pc:docMk/>
            <pc:sldMk cId="0" sldId="267"/>
            <ac:cxnSpMk id="15" creationId="{95281313-2E70-8893-496D-3EC8406CDA8A}"/>
          </ac:cxnSpMkLst>
        </pc:cxnChg>
        <pc:cxnChg chg="add mod">
          <ac:chgData name="Lorenzo Rinaldi" userId="77d5bfdd-3e88-4678-a8ff-024fe85681f6" providerId="ADAL" clId="{8AD6F688-3BC2-5582-B8DF-8DA092241595}" dt="2026-06-21T09:00:08.768" v="1729" actId="208"/>
          <ac:cxnSpMkLst>
            <pc:docMk/>
            <pc:sldMk cId="0" sldId="267"/>
            <ac:cxnSpMk id="20" creationId="{2C010B1A-E6C4-51B0-E374-C6E1175398C3}"/>
          </ac:cxnSpMkLst>
        </pc:cxnChg>
        <pc:cxnChg chg="add mod">
          <ac:chgData name="Lorenzo Rinaldi" userId="77d5bfdd-3e88-4678-a8ff-024fe85681f6" providerId="ADAL" clId="{8AD6F688-3BC2-5582-B8DF-8DA092241595}" dt="2026-06-21T09:05:32.910" v="1766" actId="1036"/>
          <ac:cxnSpMkLst>
            <pc:docMk/>
            <pc:sldMk cId="0" sldId="267"/>
            <ac:cxnSpMk id="31" creationId="{F29163D0-F1E7-6267-2417-5E06B111665A}"/>
          </ac:cxnSpMkLst>
        </pc:cxnChg>
      </pc:sldChg>
      <pc:sldChg chg="modSp mod ord">
        <pc:chgData name="Lorenzo Rinaldi" userId="77d5bfdd-3e88-4678-a8ff-024fe85681f6" providerId="ADAL" clId="{8AD6F688-3BC2-5582-B8DF-8DA092241595}" dt="2026-06-21T09:05:02.207" v="1747"/>
        <pc:sldMkLst>
          <pc:docMk/>
          <pc:sldMk cId="0" sldId="268"/>
        </pc:sldMkLst>
        <pc:spChg chg="mod">
          <ac:chgData name="Lorenzo Rinaldi" userId="77d5bfdd-3e88-4678-a8ff-024fe85681f6" providerId="ADAL" clId="{8AD6F688-3BC2-5582-B8DF-8DA092241595}" dt="2026-06-21T09:05:02.207" v="1747"/>
          <ac:spMkLst>
            <pc:docMk/>
            <pc:sldMk cId="0" sldId="268"/>
            <ac:spMk id="2" creationId="{00000000-0000-0000-0000-000000000000}"/>
          </ac:spMkLst>
        </pc:spChg>
        <pc:spChg chg="mod">
          <ac:chgData name="Lorenzo Rinaldi" userId="77d5bfdd-3e88-4678-a8ff-024fe85681f6" providerId="ADAL" clId="{8AD6F688-3BC2-5582-B8DF-8DA092241595}" dt="2026-06-19T08:44:38.709" v="1135" actId="20577"/>
          <ac:spMkLst>
            <pc:docMk/>
            <pc:sldMk cId="0" sldId="268"/>
            <ac:spMk id="3" creationId="{00000000-0000-0000-0000-000000000000}"/>
          </ac:spMkLst>
        </pc:spChg>
      </pc:sldChg>
      <pc:sldChg chg="modSp mod">
        <pc:chgData name="Lorenzo Rinaldi" userId="77d5bfdd-3e88-4678-a8ff-024fe85681f6" providerId="ADAL" clId="{8AD6F688-3BC2-5582-B8DF-8DA092241595}" dt="2026-06-19T08:32:31.207" v="1000" actId="113"/>
        <pc:sldMkLst>
          <pc:docMk/>
          <pc:sldMk cId="0" sldId="269"/>
        </pc:sldMkLst>
        <pc:spChg chg="mod">
          <ac:chgData name="Lorenzo Rinaldi" userId="77d5bfdd-3e88-4678-a8ff-024fe85681f6" providerId="ADAL" clId="{8AD6F688-3BC2-5582-B8DF-8DA092241595}" dt="2026-06-19T08:31:32.207" v="977" actId="20577"/>
          <ac:spMkLst>
            <pc:docMk/>
            <pc:sldMk cId="0" sldId="269"/>
            <ac:spMk id="5" creationId="{00000000-0000-0000-0000-000000000000}"/>
          </ac:spMkLst>
        </pc:spChg>
        <pc:spChg chg="mod">
          <ac:chgData name="Lorenzo Rinaldi" userId="77d5bfdd-3e88-4678-a8ff-024fe85681f6" providerId="ADAL" clId="{8AD6F688-3BC2-5582-B8DF-8DA092241595}" dt="2026-06-19T08:32:12.476" v="985" actId="113"/>
          <ac:spMkLst>
            <pc:docMk/>
            <pc:sldMk cId="0" sldId="269"/>
            <ac:spMk id="11" creationId="{00000000-0000-0000-0000-000000000000}"/>
          </ac:spMkLst>
        </pc:spChg>
        <pc:spChg chg="mod">
          <ac:chgData name="Lorenzo Rinaldi" userId="77d5bfdd-3e88-4678-a8ff-024fe85681f6" providerId="ADAL" clId="{8AD6F688-3BC2-5582-B8DF-8DA092241595}" dt="2026-06-19T08:32:31.207" v="1000" actId="113"/>
          <ac:spMkLst>
            <pc:docMk/>
            <pc:sldMk cId="0" sldId="269"/>
            <ac:spMk id="14" creationId="{00000000-0000-0000-0000-000000000000}"/>
          </ac:spMkLst>
        </pc:spChg>
      </pc:sldChg>
      <pc:sldChg chg="addSp delSp modSp mod">
        <pc:chgData name="Lorenzo Rinaldi" userId="77d5bfdd-3e88-4678-a8ff-024fe85681f6" providerId="ADAL" clId="{8AD6F688-3BC2-5582-B8DF-8DA092241595}" dt="2026-06-19T08:33:09.044" v="1009" actId="20577"/>
        <pc:sldMkLst>
          <pc:docMk/>
          <pc:sldMk cId="0" sldId="270"/>
        </pc:sldMkLst>
        <pc:spChg chg="mod">
          <ac:chgData name="Lorenzo Rinaldi" userId="77d5bfdd-3e88-4678-a8ff-024fe85681f6" providerId="ADAL" clId="{8AD6F688-3BC2-5582-B8DF-8DA092241595}" dt="2026-06-19T08:33:09.044" v="1009" actId="20577"/>
          <ac:spMkLst>
            <pc:docMk/>
            <pc:sldMk cId="0" sldId="270"/>
            <ac:spMk id="4" creationId="{00000000-0000-0000-0000-000000000000}"/>
          </ac:spMkLst>
        </pc:spChg>
        <pc:picChg chg="add mod">
          <ac:chgData name="Lorenzo Rinaldi" userId="77d5bfdd-3e88-4678-a8ff-024fe85681f6" providerId="ADAL" clId="{8AD6F688-3BC2-5582-B8DF-8DA092241595}" dt="2026-06-19T08:32:54.267" v="1004"/>
          <ac:picMkLst>
            <pc:docMk/>
            <pc:sldMk cId="0" sldId="270"/>
            <ac:picMk id="12" creationId="{C6C2E7CD-BAE0-A128-E8D0-A2781DBE994D}"/>
          </ac:picMkLst>
        </pc:picChg>
        <pc:picChg chg="add mod">
          <ac:chgData name="Lorenzo Rinaldi" userId="77d5bfdd-3e88-4678-a8ff-024fe85681f6" providerId="ADAL" clId="{8AD6F688-3BC2-5582-B8DF-8DA092241595}" dt="2026-06-19T08:32:54.267" v="1004"/>
          <ac:picMkLst>
            <pc:docMk/>
            <pc:sldMk cId="0" sldId="270"/>
            <ac:picMk id="13" creationId="{A832534A-C6A6-63FB-6EDD-EDD8AE1696F1}"/>
          </ac:picMkLst>
        </pc:picChg>
      </pc:sldChg>
      <pc:sldChg chg="addSp delSp add del mod">
        <pc:chgData name="Lorenzo Rinaldi" userId="77d5bfdd-3e88-4678-a8ff-024fe85681f6" providerId="ADAL" clId="{8AD6F688-3BC2-5582-B8DF-8DA092241595}" dt="2026-06-21T09:22:12.761" v="2891"/>
        <pc:sldMkLst>
          <pc:docMk/>
          <pc:sldMk cId="0" sldId="273"/>
        </pc:sldMkLst>
        <pc:spChg chg="add del">
          <ac:chgData name="Lorenzo Rinaldi" userId="77d5bfdd-3e88-4678-a8ff-024fe85681f6" providerId="ADAL" clId="{8AD6F688-3BC2-5582-B8DF-8DA092241595}" dt="2026-06-21T08:40:31.599" v="1224" actId="478"/>
          <ac:spMkLst>
            <pc:docMk/>
            <pc:sldMk cId="0" sldId="273"/>
            <ac:spMk id="6" creationId="{00000000-0000-0000-0000-000000000000}"/>
          </ac:spMkLst>
        </pc:spChg>
        <pc:spChg chg="add del">
          <ac:chgData name="Lorenzo Rinaldi" userId="77d5bfdd-3e88-4678-a8ff-024fe85681f6" providerId="ADAL" clId="{8AD6F688-3BC2-5582-B8DF-8DA092241595}" dt="2026-06-21T08:40:31.599" v="1224" actId="478"/>
          <ac:spMkLst>
            <pc:docMk/>
            <pc:sldMk cId="0" sldId="273"/>
            <ac:spMk id="8" creationId="{00000000-0000-0000-0000-000000000000}"/>
          </ac:spMkLst>
        </pc:spChg>
      </pc:sldChg>
      <pc:sldChg chg="addSp delSp modSp add mod modTransition">
        <pc:chgData name="Lorenzo Rinaldi" userId="77d5bfdd-3e88-4678-a8ff-024fe85681f6" providerId="ADAL" clId="{8AD6F688-3BC2-5582-B8DF-8DA092241595}" dt="2026-06-21T08:45:18.960" v="1320" actId="1076"/>
        <pc:sldMkLst>
          <pc:docMk/>
          <pc:sldMk cId="1881131527" sldId="275"/>
        </pc:sldMkLst>
        <pc:spChg chg="mod">
          <ac:chgData name="Lorenzo Rinaldi" userId="77d5bfdd-3e88-4678-a8ff-024fe85681f6" providerId="ADAL" clId="{8AD6F688-3BC2-5582-B8DF-8DA092241595}" dt="2026-06-21T08:45:18.960" v="1320" actId="1076"/>
          <ac:spMkLst>
            <pc:docMk/>
            <pc:sldMk cId="1881131527" sldId="275"/>
            <ac:spMk id="5" creationId="{B9C90168-1F37-8F60-E858-3F49119AD25B}"/>
          </ac:spMkLst>
        </pc:spChg>
        <pc:spChg chg="add mod">
          <ac:chgData name="Lorenzo Rinaldi" userId="77d5bfdd-3e88-4678-a8ff-024fe85681f6" providerId="ADAL" clId="{8AD6F688-3BC2-5582-B8DF-8DA092241595}" dt="2026-06-19T08:25:57.155" v="851" actId="1076"/>
          <ac:spMkLst>
            <pc:docMk/>
            <pc:sldMk cId="1881131527" sldId="275"/>
            <ac:spMk id="7" creationId="{5D376923-A1E8-1249-1D8B-4E7EBE5A5098}"/>
          </ac:spMkLst>
        </pc:spChg>
        <pc:picChg chg="add mod">
          <ac:chgData name="Lorenzo Rinaldi" userId="77d5bfdd-3e88-4678-a8ff-024fe85681f6" providerId="ADAL" clId="{8AD6F688-3BC2-5582-B8DF-8DA092241595}" dt="2026-06-19T08:25:35.597" v="846" actId="1035"/>
          <ac:picMkLst>
            <pc:docMk/>
            <pc:sldMk cId="1881131527" sldId="275"/>
            <ac:picMk id="4" creationId="{6F92BD40-582C-80C9-6D86-4DF2E293DF23}"/>
          </ac:picMkLst>
        </pc:picChg>
      </pc:sldChg>
      <pc:sldChg chg="addSp delSp modSp add mod ord modAnim">
        <pc:chgData name="Lorenzo Rinaldi" userId="77d5bfdd-3e88-4678-a8ff-024fe85681f6" providerId="ADAL" clId="{8AD6F688-3BC2-5582-B8DF-8DA092241595}" dt="2026-06-21T09:21:42.488" v="2890"/>
        <pc:sldMkLst>
          <pc:docMk/>
          <pc:sldMk cId="2358922247" sldId="276"/>
        </pc:sldMkLst>
        <pc:spChg chg="mod">
          <ac:chgData name="Lorenzo Rinaldi" userId="77d5bfdd-3e88-4678-a8ff-024fe85681f6" providerId="ADAL" clId="{8AD6F688-3BC2-5582-B8DF-8DA092241595}" dt="2026-06-21T09:09:01.245" v="1946" actId="20577"/>
          <ac:spMkLst>
            <pc:docMk/>
            <pc:sldMk cId="2358922247" sldId="276"/>
            <ac:spMk id="2" creationId="{85FFD64C-12D8-D6A6-A533-7C6EE04FBA4F}"/>
          </ac:spMkLst>
        </pc:spChg>
        <pc:spChg chg="mod">
          <ac:chgData name="Lorenzo Rinaldi" userId="77d5bfdd-3e88-4678-a8ff-024fe85681f6" providerId="ADAL" clId="{8AD6F688-3BC2-5582-B8DF-8DA092241595}" dt="2026-06-21T09:10:51.710" v="2085" actId="1076"/>
          <ac:spMkLst>
            <pc:docMk/>
            <pc:sldMk cId="2358922247" sldId="276"/>
            <ac:spMk id="3" creationId="{1856144B-7DAA-3FCF-D539-5181CBCB296F}"/>
          </ac:spMkLst>
        </pc:spChg>
        <pc:spChg chg="del">
          <ac:chgData name="Lorenzo Rinaldi" userId="77d5bfdd-3e88-4678-a8ff-024fe85681f6" providerId="ADAL" clId="{8AD6F688-3BC2-5582-B8DF-8DA092241595}" dt="2026-06-21T08:47:29.546" v="1361" actId="478"/>
          <ac:spMkLst>
            <pc:docMk/>
            <pc:sldMk cId="2358922247" sldId="276"/>
            <ac:spMk id="5" creationId="{CC455B14-BF9A-0E7C-08B1-41DFC27A2193}"/>
          </ac:spMkLst>
        </pc:spChg>
        <pc:spChg chg="del">
          <ac:chgData name="Lorenzo Rinaldi" userId="77d5bfdd-3e88-4678-a8ff-024fe85681f6" providerId="ADAL" clId="{8AD6F688-3BC2-5582-B8DF-8DA092241595}" dt="2026-06-21T08:47:33.322" v="1362" actId="478"/>
          <ac:spMkLst>
            <pc:docMk/>
            <pc:sldMk cId="2358922247" sldId="276"/>
            <ac:spMk id="6" creationId="{52BEDF72-1C6D-A20C-DBF4-D75F9D6A2262}"/>
          </ac:spMkLst>
        </pc:spChg>
        <pc:spChg chg="del">
          <ac:chgData name="Lorenzo Rinaldi" userId="77d5bfdd-3e88-4678-a8ff-024fe85681f6" providerId="ADAL" clId="{8AD6F688-3BC2-5582-B8DF-8DA092241595}" dt="2026-06-21T08:47:33.322" v="1362" actId="478"/>
          <ac:spMkLst>
            <pc:docMk/>
            <pc:sldMk cId="2358922247" sldId="276"/>
            <ac:spMk id="7" creationId="{8A39D921-079F-AA33-F98D-DE19F3C86421}"/>
          </ac:spMkLst>
        </pc:spChg>
        <pc:spChg chg="del">
          <ac:chgData name="Lorenzo Rinaldi" userId="77d5bfdd-3e88-4678-a8ff-024fe85681f6" providerId="ADAL" clId="{8AD6F688-3BC2-5582-B8DF-8DA092241595}" dt="2026-06-21T08:47:33.322" v="1362" actId="478"/>
          <ac:spMkLst>
            <pc:docMk/>
            <pc:sldMk cId="2358922247" sldId="276"/>
            <ac:spMk id="8" creationId="{0C547CAD-B4F4-14E0-E6BD-4F3D75793102}"/>
          </ac:spMkLst>
        </pc:spChg>
        <pc:spChg chg="add mod">
          <ac:chgData name="Lorenzo Rinaldi" userId="77d5bfdd-3e88-4678-a8ff-024fe85681f6" providerId="ADAL" clId="{8AD6F688-3BC2-5582-B8DF-8DA092241595}" dt="2026-06-21T09:10:27.258" v="2056"/>
          <ac:spMkLst>
            <pc:docMk/>
            <pc:sldMk cId="2358922247" sldId="276"/>
            <ac:spMk id="10" creationId="{8AD4293E-7C4B-ADF7-102E-BF63887C0FE3}"/>
          </ac:spMkLst>
        </pc:spChg>
        <pc:spChg chg="add del mod">
          <ac:chgData name="Lorenzo Rinaldi" userId="77d5bfdd-3e88-4678-a8ff-024fe85681f6" providerId="ADAL" clId="{8AD6F688-3BC2-5582-B8DF-8DA092241595}" dt="2026-06-21T09:01:56.152" v="1736" actId="478"/>
          <ac:spMkLst>
            <pc:docMk/>
            <pc:sldMk cId="2358922247" sldId="276"/>
            <ac:spMk id="12" creationId="{B4644BF9-9CB2-E217-043B-5D362CA4E3DD}"/>
          </ac:spMkLst>
        </pc:spChg>
        <pc:spChg chg="add del mod">
          <ac:chgData name="Lorenzo Rinaldi" userId="77d5bfdd-3e88-4678-a8ff-024fe85681f6" providerId="ADAL" clId="{8AD6F688-3BC2-5582-B8DF-8DA092241595}" dt="2026-06-21T09:02:41.402" v="1744" actId="478"/>
          <ac:spMkLst>
            <pc:docMk/>
            <pc:sldMk cId="2358922247" sldId="276"/>
            <ac:spMk id="13" creationId="{9D7BB977-1FF5-617B-767C-9CCCA5C84D09}"/>
          </ac:spMkLst>
        </pc:spChg>
        <pc:spChg chg="add mod">
          <ac:chgData name="Lorenzo Rinaldi" userId="77d5bfdd-3e88-4678-a8ff-024fe85681f6" providerId="ADAL" clId="{8AD6F688-3BC2-5582-B8DF-8DA092241595}" dt="2026-06-21T09:15:02.391" v="2513" actId="1038"/>
          <ac:spMkLst>
            <pc:docMk/>
            <pc:sldMk cId="2358922247" sldId="276"/>
            <ac:spMk id="15" creationId="{E2D797EE-E5E5-C8AD-9E97-B592157230A5}"/>
          </ac:spMkLst>
        </pc:spChg>
        <pc:spChg chg="add mod">
          <ac:chgData name="Lorenzo Rinaldi" userId="77d5bfdd-3e88-4678-a8ff-024fe85681f6" providerId="ADAL" clId="{8AD6F688-3BC2-5582-B8DF-8DA092241595}" dt="2026-06-21T09:15:07.226" v="2515" actId="20577"/>
          <ac:spMkLst>
            <pc:docMk/>
            <pc:sldMk cId="2358922247" sldId="276"/>
            <ac:spMk id="16" creationId="{39507668-4942-4213-BBE1-D6EB43C1C77C}"/>
          </ac:spMkLst>
        </pc:spChg>
        <pc:spChg chg="add mod">
          <ac:chgData name="Lorenzo Rinaldi" userId="77d5bfdd-3e88-4678-a8ff-024fe85681f6" providerId="ADAL" clId="{8AD6F688-3BC2-5582-B8DF-8DA092241595}" dt="2026-06-21T09:14:07.723" v="2446" actId="122"/>
          <ac:spMkLst>
            <pc:docMk/>
            <pc:sldMk cId="2358922247" sldId="276"/>
            <ac:spMk id="17" creationId="{354FEAA0-7EE5-3EA3-135C-91750092DCAA}"/>
          </ac:spMkLst>
        </pc:spChg>
        <pc:picChg chg="mod modCrop">
          <ac:chgData name="Lorenzo Rinaldi" userId="77d5bfdd-3e88-4678-a8ff-024fe85681f6" providerId="ADAL" clId="{8AD6F688-3BC2-5582-B8DF-8DA092241595}" dt="2026-06-21T09:12:30.591" v="2278" actId="408"/>
          <ac:picMkLst>
            <pc:docMk/>
            <pc:sldMk cId="2358922247" sldId="276"/>
            <ac:picMk id="4" creationId="{A8D36E00-C311-890D-4054-59B500B31904}"/>
          </ac:picMkLst>
        </pc:picChg>
        <pc:picChg chg="add del mod modCrop">
          <ac:chgData name="Lorenzo Rinaldi" userId="77d5bfdd-3e88-4678-a8ff-024fe85681f6" providerId="ADAL" clId="{8AD6F688-3BC2-5582-B8DF-8DA092241595}" dt="2026-06-21T09:08:07.572" v="1895" actId="478"/>
          <ac:picMkLst>
            <pc:docMk/>
            <pc:sldMk cId="2358922247" sldId="276"/>
            <ac:picMk id="11" creationId="{E5FD4ABD-78D0-D7F5-5578-08A7893771BE}"/>
          </ac:picMkLst>
        </pc:picChg>
        <pc:picChg chg="add mod modCrop">
          <ac:chgData name="Lorenzo Rinaldi" userId="77d5bfdd-3e88-4678-a8ff-024fe85681f6" providerId="ADAL" clId="{8AD6F688-3BC2-5582-B8DF-8DA092241595}" dt="2026-06-21T09:12:30.591" v="2278" actId="408"/>
          <ac:picMkLst>
            <pc:docMk/>
            <pc:sldMk cId="2358922247" sldId="276"/>
            <ac:picMk id="14" creationId="{E905A788-221F-679F-F058-1DDB82F490F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E902DA-920F-B24C-9FBE-14BFE597FFBA}" type="datetimeFigureOut">
              <a:rPr lang="en-IT" smtClean="0"/>
              <a:t>21/06/2026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CA040-DDD4-5E48-926C-492DEC66729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625994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CA040-DDD4-5E48-926C-492DEC667297}" type="slidenum">
              <a:rPr lang="en-IT" smtClean="0"/>
              <a:t>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076314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6/21/26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6/21/26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6/21/26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_b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2920" y="841248"/>
            <a:ext cx="7040880" cy="83311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700" b="1" i="0" dirty="0">
                <a:solidFill>
                  <a:srgbClr val="FFFFFF"/>
                </a:solidFill>
                <a:latin typeface="Calibri"/>
              </a:rPr>
              <a:t>Integrating solar PV supply chain into EXIOBASE to assess EU Net-Zero Industry Act impacts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2920" y="3291840"/>
            <a:ext cx="6534878" cy="1590179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</a:pPr>
            <a:r>
              <a:rPr b="1" i="0" dirty="0">
                <a:solidFill>
                  <a:srgbClr val="FFFFFF"/>
                </a:solidFill>
                <a:latin typeface="Calibri"/>
              </a:rPr>
              <a:t>Lorenzo Rinaldi</a:t>
            </a:r>
            <a:r>
              <a:rPr b="0" i="0" dirty="0">
                <a:solidFill>
                  <a:srgbClr val="FFFFFF"/>
                </a:solidFill>
                <a:latin typeface="Calibri"/>
              </a:rPr>
              <a:t>*</a:t>
            </a:r>
            <a:endParaRPr lang="it-IT" b="0" i="0" dirty="0">
              <a:solidFill>
                <a:srgbClr val="FFFFFF"/>
              </a:solidFill>
              <a:latin typeface="Calibri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</a:pPr>
            <a:r>
              <a:rPr b="0" i="0" dirty="0">
                <a:solidFill>
                  <a:srgbClr val="FFFFFF"/>
                </a:solidFill>
                <a:latin typeface="Calibri"/>
              </a:rPr>
              <a:t>Raffaele Merletti,  Camilla Citterio,  Nicolò Golinucci,  Matteo V. Rocco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</a:pPr>
            <a:r>
              <a:rPr sz="1600" b="0" i="1" dirty="0">
                <a:solidFill>
                  <a:srgbClr val="CFDDE8"/>
                </a:solidFill>
                <a:latin typeface="Calibri"/>
              </a:rPr>
              <a:t>Department of Energy, Politecnico di Milano  ·  </a:t>
            </a:r>
            <a:r>
              <a:rPr sz="1600" b="0" i="1" dirty="0" err="1">
                <a:solidFill>
                  <a:srgbClr val="CFDDE8"/>
                </a:solidFill>
                <a:latin typeface="Calibri"/>
              </a:rPr>
              <a:t>eNextGe</a:t>
            </a:r>
            <a:r>
              <a:rPr lang="en-GB" sz="1600" b="0" i="1" dirty="0">
                <a:solidFill>
                  <a:srgbClr val="CFDDE8"/>
                </a:solidFill>
                <a:latin typeface="Calibri"/>
              </a:rPr>
              <a:t>n </a:t>
            </a:r>
            <a:r>
              <a:rPr lang="en-GB" sz="1600" b="0" i="1" dirty="0" err="1">
                <a:solidFill>
                  <a:srgbClr val="CFDDE8"/>
                </a:solidFill>
                <a:latin typeface="Calibri"/>
              </a:rPr>
              <a:t>s.r.l</a:t>
            </a:r>
            <a:r>
              <a:rPr lang="en-GB" sz="1600" b="0" i="1" dirty="0">
                <a:solidFill>
                  <a:srgbClr val="CFDDE8"/>
                </a:solidFill>
                <a:latin typeface="Calibri"/>
              </a:rPr>
              <a:t>.</a:t>
            </a:r>
            <a:r>
              <a:rPr sz="1600" b="0" i="1" dirty="0">
                <a:solidFill>
                  <a:srgbClr val="CFDDE8"/>
                </a:solidFill>
                <a:latin typeface="Calibri"/>
              </a:rPr>
              <a:t>, Milan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</a:pPr>
            <a:endParaRPr lang="it-IT" sz="1400" b="0" i="0" dirty="0">
              <a:solidFill>
                <a:srgbClr val="CFDDE8"/>
              </a:solidFill>
              <a:latin typeface="Calibri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</a:pPr>
            <a:r>
              <a:rPr lang="en-IT" sz="1400" dirty="0">
                <a:solidFill>
                  <a:srgbClr val="CFDDE8"/>
                </a:solidFill>
                <a:latin typeface="Calibri"/>
              </a:rPr>
              <a:t>*Contact</a:t>
            </a:r>
            <a:r>
              <a:rPr sz="1400" b="0" i="0" dirty="0">
                <a:solidFill>
                  <a:srgbClr val="CFDDE8"/>
                </a:solidFill>
                <a:latin typeface="Calibri"/>
              </a:rPr>
              <a:t> ·  </a:t>
            </a:r>
            <a:r>
              <a:rPr sz="1400" b="0" i="0" dirty="0" err="1">
                <a:solidFill>
                  <a:srgbClr val="CFDDE8"/>
                </a:solidFill>
                <a:latin typeface="Calibri"/>
              </a:rPr>
              <a:t>lorenzo.rinaldi@polimi.it</a:t>
            </a:r>
            <a:endParaRPr sz="1400" b="0" i="0" dirty="0">
              <a:solidFill>
                <a:srgbClr val="CFDDE8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920" y="5897880"/>
            <a:ext cx="7772400" cy="7315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sz="1300" b="1" i="0">
                <a:solidFill>
                  <a:srgbClr val="FFFFFF"/>
                </a:solidFill>
                <a:latin typeface="Calibri"/>
              </a:rPr>
              <a:t>32</a:t>
            </a:r>
            <a:r>
              <a:rPr sz="900" b="1" i="0">
                <a:solidFill>
                  <a:srgbClr val="FFFFFF"/>
                </a:solidFill>
                <a:latin typeface="Calibri"/>
              </a:rPr>
              <a:t>nd</a:t>
            </a:r>
            <a:r>
              <a:rPr sz="1300" b="1" i="0">
                <a:solidFill>
                  <a:srgbClr val="FFFFFF"/>
                </a:solidFill>
                <a:latin typeface="Calibri"/>
              </a:rPr>
              <a:t> International Input–Output Association Conference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sz="1200" b="0" i="0">
                <a:solidFill>
                  <a:srgbClr val="CFDDE8"/>
                </a:solidFill>
                <a:latin typeface="Calibri"/>
              </a:rPr>
              <a:t>22–26 June 2026   |   Seville, Spain</a:t>
            </a:r>
          </a:p>
        </p:txBody>
      </p:sp>
      <p:pic>
        <p:nvPicPr>
          <p:cNvPr id="6" name="Picture 5" descr="iioa_wordmar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0452" y="274320"/>
            <a:ext cx="2262467" cy="457200"/>
          </a:xfrm>
          <a:prstGeom prst="rect">
            <a:avLst/>
          </a:prstGeom>
        </p:spPr>
      </p:pic>
      <p:pic>
        <p:nvPicPr>
          <p:cNvPr id="8" name="Picture 7" descr="s0_Immagine_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2860" y="6123179"/>
            <a:ext cx="1828800" cy="548044"/>
          </a:xfrm>
          <a:prstGeom prst="rect">
            <a:avLst/>
          </a:prstGeom>
        </p:spPr>
      </p:pic>
      <p:pic>
        <p:nvPicPr>
          <p:cNvPr id="9" name="Picture 8" descr="entice_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1220" y="5962861"/>
            <a:ext cx="1544594" cy="8686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CCFC7-F558-5ACF-9253-7174E70C1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FFD64C-12D8-D6A6-A533-7C6EE04FBA4F}"/>
              </a:ext>
            </a:extLst>
          </p:cNvPr>
          <p:cNvSpPr txBox="1"/>
          <p:nvPr/>
        </p:nvSpPr>
        <p:spPr>
          <a:xfrm>
            <a:off x="411480" y="322379"/>
            <a:ext cx="11338560" cy="461665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>
              <a:spcAft>
                <a:spcPts val="800"/>
              </a:spcAft>
            </a:pPr>
            <a:r>
              <a:rPr lang="en-GB" sz="3000" b="1" dirty="0">
                <a:solidFill>
                  <a:srgbClr val="162A3F"/>
                </a:solidFill>
              </a:rPr>
              <a:t>Results</a:t>
            </a:r>
            <a:r>
              <a:rPr sz="3000" b="0" i="0" dirty="0">
                <a:solidFill>
                  <a:srgbClr val="8A939B"/>
                </a:solidFill>
                <a:latin typeface="Calibri"/>
              </a:rPr>
              <a:t>   |   </a:t>
            </a:r>
            <a:r>
              <a:rPr lang="it-IT" sz="3000" dirty="0">
                <a:solidFill>
                  <a:srgbClr val="162A3F"/>
                </a:solidFill>
                <a:latin typeface="Calibri"/>
              </a:rPr>
              <a:t>Impact on </a:t>
            </a:r>
            <a:r>
              <a:rPr lang="it-IT" sz="3000" dirty="0" err="1">
                <a:solidFill>
                  <a:srgbClr val="162A3F"/>
                </a:solidFill>
                <a:latin typeface="Calibri"/>
              </a:rPr>
              <a:t>v</a:t>
            </a:r>
            <a:r>
              <a:rPr lang="it-IT" sz="3000" b="0" i="0" dirty="0" err="1">
                <a:solidFill>
                  <a:srgbClr val="162A3F"/>
                </a:solidFill>
                <a:latin typeface="Calibri"/>
              </a:rPr>
              <a:t>alue</a:t>
            </a:r>
            <a:r>
              <a:rPr lang="it-IT" sz="3000" b="0" i="0" dirty="0">
                <a:solidFill>
                  <a:srgbClr val="162A3F"/>
                </a:solidFill>
                <a:latin typeface="Calibri"/>
              </a:rPr>
              <a:t> </a:t>
            </a:r>
            <a:r>
              <a:rPr lang="it-IT" sz="3000" b="0" i="0" dirty="0" err="1">
                <a:solidFill>
                  <a:srgbClr val="162A3F"/>
                </a:solidFill>
                <a:latin typeface="Calibri"/>
              </a:rPr>
              <a:t>added</a:t>
            </a:r>
            <a:endParaRPr sz="3000" b="0" i="0" dirty="0">
              <a:solidFill>
                <a:srgbClr val="162A3F"/>
              </a:solidFill>
              <a:latin typeface="Calibri"/>
            </a:endParaRPr>
          </a:p>
        </p:txBody>
      </p:sp>
      <p:pic>
        <p:nvPicPr>
          <p:cNvPr id="4" name="Picture 3" descr="figure8.png">
            <a:extLst>
              <a:ext uri="{FF2B5EF4-FFF2-40B4-BE49-F238E27FC236}">
                <a16:creationId xmlns:a16="http://schemas.microsoft.com/office/drawing/2014/main" id="{A8D36E00-C311-890D-4054-59B500B319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610"/>
          <a:stretch>
            <a:fillRect/>
          </a:stretch>
        </p:blipFill>
        <p:spPr>
          <a:xfrm>
            <a:off x="7576740" y="965933"/>
            <a:ext cx="4576327" cy="539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CBD4A4-8B3F-1D3F-0978-E99C7BD04E77}"/>
              </a:ext>
            </a:extLst>
          </p:cNvPr>
          <p:cNvSpPr/>
          <p:nvPr/>
        </p:nvSpPr>
        <p:spPr>
          <a:xfrm>
            <a:off x="9449444" y="6492240"/>
            <a:ext cx="2697480" cy="365760"/>
          </a:xfrm>
          <a:prstGeom prst="rect">
            <a:avLst/>
          </a:prstGeom>
          <a:solidFill>
            <a:srgbClr val="8C96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0" rIns="109728" bIns="0" rtlCol="0" anchor="ctr"/>
          <a:lstStyle/>
          <a:p>
            <a:pPr algn="r"/>
            <a:r>
              <a:rPr sz="1100" b="1" i="0">
                <a:solidFill>
                  <a:srgbClr val="FFFFFF"/>
                </a:solidFill>
                <a:latin typeface="Calibri"/>
              </a:rPr>
              <a:t>POLITECNICO </a:t>
            </a:r>
            <a:r>
              <a:rPr sz="1100" b="0" i="0">
                <a:solidFill>
                  <a:srgbClr val="FFFFFF"/>
                </a:solidFill>
                <a:latin typeface="Calibri"/>
              </a:rPr>
              <a:t>MILANO 1863    </a:t>
            </a:r>
            <a:r>
              <a:rPr sz="1100" b="1" i="0">
                <a:solidFill>
                  <a:srgbClr val="FFFFFF"/>
                </a:solidFill>
                <a:latin typeface="Calibri"/>
              </a:rPr>
              <a:t>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D4293E-7C4B-ADF7-102E-BF63887C0FE3}"/>
              </a:ext>
            </a:extLst>
          </p:cNvPr>
          <p:cNvSpPr txBox="1"/>
          <p:nvPr/>
        </p:nvSpPr>
        <p:spPr>
          <a:xfrm>
            <a:off x="411480" y="6594328"/>
            <a:ext cx="8001000" cy="16158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050" i="1" dirty="0">
                <a:solidFill>
                  <a:srgbClr val="8A939B"/>
                </a:solidFill>
              </a:rPr>
              <a:t>Value added by component and EU footprint &amp; recovered value added as the upstream EU share sweeps 0→100% (b).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56144B-7DAA-3FCF-D539-5181CBCB296F}"/>
              </a:ext>
            </a:extLst>
          </p:cNvPr>
          <p:cNvSpPr txBox="1"/>
          <p:nvPr/>
        </p:nvSpPr>
        <p:spPr>
          <a:xfrm>
            <a:off x="9635836" y="4562636"/>
            <a:ext cx="773343" cy="23429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500" b="0" i="1" dirty="0">
                <a:solidFill>
                  <a:srgbClr val="D96A41"/>
                </a:solidFill>
                <a:latin typeface="Calibri"/>
              </a:rPr>
              <a:t>~€2.5 bn</a:t>
            </a:r>
          </a:p>
        </p:txBody>
      </p:sp>
      <p:pic>
        <p:nvPicPr>
          <p:cNvPr id="14" name="Picture 13" descr="figure7.png">
            <a:extLst>
              <a:ext uri="{FF2B5EF4-FFF2-40B4-BE49-F238E27FC236}">
                <a16:creationId xmlns:a16="http://schemas.microsoft.com/office/drawing/2014/main" id="{E905A788-221F-679F-F058-1DDB82F490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1392"/>
          <a:stretch>
            <a:fillRect/>
          </a:stretch>
        </p:blipFill>
        <p:spPr>
          <a:xfrm>
            <a:off x="375570" y="965933"/>
            <a:ext cx="4711076" cy="5392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2D797EE-E5E5-C8AD-9E97-B592157230A5}"/>
              </a:ext>
            </a:extLst>
          </p:cNvPr>
          <p:cNvSpPr txBox="1"/>
          <p:nvPr/>
        </p:nvSpPr>
        <p:spPr>
          <a:xfrm>
            <a:off x="1962910" y="1433876"/>
            <a:ext cx="2153090" cy="1000659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</a:pPr>
            <a:r>
              <a:rPr sz="1550" b="0" i="1" dirty="0">
                <a:solidFill>
                  <a:srgbClr val="33383D"/>
                </a:solidFill>
                <a:latin typeface="Calibri"/>
              </a:rPr>
              <a:t>EU GDP rises </a:t>
            </a:r>
            <a:r>
              <a:rPr sz="1550" b="1" i="1" dirty="0">
                <a:solidFill>
                  <a:srgbClr val="2E8C9E"/>
                </a:solidFill>
                <a:latin typeface="Calibri"/>
              </a:rPr>
              <a:t>+€4 bn</a:t>
            </a:r>
            <a:r>
              <a:rPr sz="1550" b="0" i="1" dirty="0">
                <a:solidFill>
                  <a:srgbClr val="33383D"/>
                </a:solidFill>
                <a:latin typeface="Calibri"/>
              </a:rPr>
              <a:t> (&lt;0.04%), ~half as employee compensation; China loses </a:t>
            </a:r>
            <a:r>
              <a:rPr sz="1550" b="1" i="1" dirty="0">
                <a:solidFill>
                  <a:srgbClr val="C0392B"/>
                </a:solidFill>
                <a:latin typeface="Calibri"/>
              </a:rPr>
              <a:t>−€3.5 bn</a:t>
            </a:r>
            <a:r>
              <a:rPr sz="1550" b="0" i="1" dirty="0">
                <a:solidFill>
                  <a:srgbClr val="33383D"/>
                </a:solidFill>
                <a:latin typeface="Calibri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507668-4942-4213-BBE1-D6EB43C1C77C}"/>
              </a:ext>
            </a:extLst>
          </p:cNvPr>
          <p:cNvSpPr txBox="1"/>
          <p:nvPr/>
        </p:nvSpPr>
        <p:spPr>
          <a:xfrm>
            <a:off x="5306983" y="1433876"/>
            <a:ext cx="2049419" cy="368479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1550" i="1" dirty="0" err="1">
                <a:solidFill>
                  <a:srgbClr val="33383D"/>
                </a:solidFill>
                <a:latin typeface="Calibri"/>
              </a:rPr>
              <a:t>Would</a:t>
            </a:r>
            <a:r>
              <a:rPr lang="it-IT" sz="1550" i="1" dirty="0">
                <a:solidFill>
                  <a:srgbClr val="33383D"/>
                </a:solidFill>
                <a:latin typeface="Calibri"/>
              </a:rPr>
              <a:t> </a:t>
            </a:r>
            <a:r>
              <a:rPr lang="it-IT" sz="1550" i="1" dirty="0" err="1">
                <a:solidFill>
                  <a:srgbClr val="33383D"/>
                </a:solidFill>
                <a:latin typeface="Calibri"/>
              </a:rPr>
              <a:t>it</a:t>
            </a:r>
            <a:r>
              <a:rPr lang="it-IT" sz="1550" i="1" dirty="0">
                <a:solidFill>
                  <a:srgbClr val="33383D"/>
                </a:solidFill>
                <a:latin typeface="Calibri"/>
              </a:rPr>
              <a:t> be </a:t>
            </a:r>
            <a:r>
              <a:rPr lang="it-IT" sz="1550" i="1" dirty="0" err="1">
                <a:solidFill>
                  <a:srgbClr val="33383D"/>
                </a:solidFill>
                <a:latin typeface="Calibri"/>
              </a:rPr>
              <a:t>better</a:t>
            </a:r>
            <a:r>
              <a:rPr lang="it-IT" sz="1550" i="1" dirty="0">
                <a:solidFill>
                  <a:srgbClr val="33383D"/>
                </a:solidFill>
                <a:latin typeface="Calibri"/>
              </a:rPr>
              <a:t> </a:t>
            </a:r>
            <a:r>
              <a:rPr lang="it-IT" sz="1550" i="1" dirty="0" err="1">
                <a:solidFill>
                  <a:srgbClr val="33383D"/>
                </a:solidFill>
                <a:latin typeface="Calibri"/>
              </a:rPr>
              <a:t>if</a:t>
            </a:r>
            <a:r>
              <a:rPr lang="it-IT" sz="1550" i="1" dirty="0">
                <a:solidFill>
                  <a:srgbClr val="33383D"/>
                </a:solidFill>
                <a:latin typeface="Calibri"/>
              </a:rPr>
              <a:t> EU </a:t>
            </a:r>
            <a:r>
              <a:rPr lang="it-IT" sz="1550" i="1" dirty="0" err="1">
                <a:solidFill>
                  <a:srgbClr val="33383D"/>
                </a:solidFill>
                <a:latin typeface="Calibri"/>
              </a:rPr>
              <a:t>reshored</a:t>
            </a:r>
            <a:r>
              <a:rPr lang="it-IT" sz="1550" i="1" dirty="0">
                <a:solidFill>
                  <a:srgbClr val="33383D"/>
                </a:solidFill>
                <a:latin typeface="Calibri"/>
              </a:rPr>
              <a:t> upstream stages for </a:t>
            </a:r>
            <a:r>
              <a:rPr lang="it-IT" sz="1550" b="1" i="1" dirty="0">
                <a:solidFill>
                  <a:srgbClr val="33383D"/>
                </a:solidFill>
                <a:latin typeface="Calibri"/>
              </a:rPr>
              <a:t>more </a:t>
            </a:r>
            <a:r>
              <a:rPr lang="it-IT" sz="1550" b="1" i="1" dirty="0" err="1">
                <a:solidFill>
                  <a:srgbClr val="33383D"/>
                </a:solidFill>
                <a:latin typeface="Calibri"/>
              </a:rPr>
              <a:t>than</a:t>
            </a:r>
            <a:r>
              <a:rPr lang="it-IT" sz="1550" b="1" i="1" dirty="0">
                <a:solidFill>
                  <a:srgbClr val="33383D"/>
                </a:solidFill>
                <a:latin typeface="Calibri"/>
              </a:rPr>
              <a:t> 40%?</a:t>
            </a:r>
          </a:p>
          <a:p>
            <a:pPr algn="ctr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</a:pPr>
            <a:endParaRPr lang="it-IT" sz="1550" b="0" i="1" dirty="0">
              <a:solidFill>
                <a:srgbClr val="33383D"/>
              </a:solidFill>
              <a:latin typeface="Calibri"/>
            </a:endParaRPr>
          </a:p>
          <a:p>
            <a:pPr algn="ctr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</a:pPr>
            <a:endParaRPr lang="it-IT" sz="1550" b="0" i="1" dirty="0">
              <a:solidFill>
                <a:srgbClr val="33383D"/>
              </a:solidFill>
              <a:latin typeface="Calibri"/>
            </a:endParaRPr>
          </a:p>
          <a:p>
            <a:pPr algn="ctr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1550" b="1" i="1" dirty="0">
                <a:solidFill>
                  <a:srgbClr val="33383D"/>
                </a:solidFill>
                <a:latin typeface="Calibri"/>
              </a:rPr>
              <a:t>Not so </a:t>
            </a:r>
            <a:r>
              <a:rPr lang="it-IT" sz="1550" b="1" i="1" dirty="0" err="1">
                <a:solidFill>
                  <a:srgbClr val="33383D"/>
                </a:solidFill>
                <a:latin typeface="Calibri"/>
              </a:rPr>
              <a:t>much</a:t>
            </a:r>
            <a:r>
              <a:rPr lang="it-IT" sz="1550" b="1" i="1" dirty="0">
                <a:solidFill>
                  <a:srgbClr val="33383D"/>
                </a:solidFill>
                <a:latin typeface="Calibri"/>
              </a:rPr>
              <a:t>!</a:t>
            </a:r>
          </a:p>
          <a:p>
            <a:pPr algn="ctr">
              <a:lnSpc>
                <a:spcPct val="106000"/>
              </a:lnSpc>
              <a:spcAft>
                <a:spcPts val="600"/>
              </a:spcAft>
            </a:pPr>
            <a:r>
              <a:rPr lang="it-IT" sz="1550" b="0" i="1" dirty="0">
                <a:solidFill>
                  <a:srgbClr val="33383D"/>
                </a:solidFill>
                <a:latin typeface="Calibri"/>
              </a:rPr>
              <a:t>Out of </a:t>
            </a:r>
            <a:r>
              <a:rPr lang="it-IT" sz="1550" b="0" i="1" dirty="0" err="1">
                <a:solidFill>
                  <a:srgbClr val="33383D"/>
                </a:solidFill>
                <a:latin typeface="Calibri"/>
              </a:rPr>
              <a:t>those</a:t>
            </a:r>
            <a:r>
              <a:rPr lang="it-IT" sz="1550" b="0" i="1" dirty="0">
                <a:solidFill>
                  <a:srgbClr val="33383D"/>
                </a:solidFill>
                <a:latin typeface="Calibri"/>
              </a:rPr>
              <a:t> </a:t>
            </a:r>
            <a:r>
              <a:rPr lang="it-IT" sz="1550" b="1" i="1" dirty="0">
                <a:solidFill>
                  <a:srgbClr val="2D899B"/>
                </a:solidFill>
                <a:latin typeface="Calibri"/>
              </a:rPr>
              <a:t>+€4 bn</a:t>
            </a:r>
            <a:r>
              <a:rPr lang="it-IT" sz="1550" b="0" i="1" dirty="0">
                <a:solidFill>
                  <a:srgbClr val="33383D"/>
                </a:solidFill>
                <a:latin typeface="Calibri"/>
              </a:rPr>
              <a:t>, </a:t>
            </a:r>
            <a:r>
              <a:rPr lang="en-GB" sz="1600" b="1" i="1" dirty="0">
                <a:solidFill>
                  <a:srgbClr val="D96A41"/>
                </a:solidFill>
              </a:rPr>
              <a:t>~€2.5 bn</a:t>
            </a:r>
            <a:r>
              <a:rPr lang="en-GB" sz="1550" b="1" i="1" dirty="0">
                <a:solidFill>
                  <a:srgbClr val="33383D"/>
                </a:solidFill>
                <a:latin typeface="Calibri"/>
              </a:rPr>
              <a:t> </a:t>
            </a:r>
            <a:r>
              <a:rPr lang="en-GB" sz="1550" i="1" dirty="0">
                <a:solidFill>
                  <a:srgbClr val="33383D"/>
                </a:solidFill>
                <a:latin typeface="Calibri"/>
              </a:rPr>
              <a:t>are due to upstream stages. </a:t>
            </a:r>
          </a:p>
          <a:p>
            <a:pPr algn="ctr">
              <a:lnSpc>
                <a:spcPct val="106000"/>
              </a:lnSpc>
              <a:spcAft>
                <a:spcPts val="600"/>
              </a:spcAft>
            </a:pPr>
            <a:r>
              <a:rPr lang="en-GB" sz="1550" i="1" dirty="0">
                <a:solidFill>
                  <a:srgbClr val="33383D"/>
                </a:solidFill>
                <a:latin typeface="Calibri"/>
              </a:rPr>
              <a:t>With 100% reshoring, this figure raises to </a:t>
            </a:r>
            <a:r>
              <a:rPr lang="en-GB" sz="1600" b="1" i="1" dirty="0">
                <a:solidFill>
                  <a:srgbClr val="D96A41"/>
                </a:solidFill>
              </a:rPr>
              <a:t>~€7 bn</a:t>
            </a:r>
            <a:r>
              <a:rPr lang="en-GB" sz="1550" b="1" i="1" dirty="0">
                <a:solidFill>
                  <a:srgbClr val="33383D"/>
                </a:solidFill>
              </a:rPr>
              <a:t> </a:t>
            </a:r>
            <a:endParaRPr lang="en-GB" sz="1600" i="1" dirty="0">
              <a:solidFill>
                <a:srgbClr val="D96A4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4FEAA0-7EE5-3EA3-135C-91750092DCAA}"/>
              </a:ext>
            </a:extLst>
          </p:cNvPr>
          <p:cNvSpPr txBox="1"/>
          <p:nvPr/>
        </p:nvSpPr>
        <p:spPr>
          <a:xfrm>
            <a:off x="10976697" y="2113902"/>
            <a:ext cx="773343" cy="23429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500" b="0" i="1" dirty="0">
                <a:solidFill>
                  <a:srgbClr val="D96A41"/>
                </a:solidFill>
                <a:latin typeface="Calibri"/>
              </a:rPr>
              <a:t>~€7 bn</a:t>
            </a:r>
          </a:p>
        </p:txBody>
      </p:sp>
    </p:spTree>
    <p:extLst>
      <p:ext uri="{BB962C8B-B14F-4D97-AF65-F5344CB8AC3E}">
        <p14:creationId xmlns:p14="http://schemas.microsoft.com/office/powerpoint/2010/main" val="235892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480" y="164592"/>
            <a:ext cx="11338560" cy="77724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sz="3000" b="1" i="0">
                <a:solidFill>
                  <a:srgbClr val="162A3F"/>
                </a:solidFill>
                <a:latin typeface="Calibri"/>
              </a:rPr>
              <a:t>Conclusions &amp; policy implications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411480" y="1417320"/>
            <a:ext cx="5532120" cy="2057400"/>
          </a:xfrm>
          <a:prstGeom prst="rect">
            <a:avLst/>
          </a:prstGeom>
          <a:solidFill>
            <a:srgbClr val="E2F0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411480" y="1417320"/>
            <a:ext cx="64008" cy="2057400"/>
          </a:xfrm>
          <a:prstGeom prst="rect">
            <a:avLst/>
          </a:prstGeom>
          <a:solidFill>
            <a:srgbClr val="2E8C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612648" y="1536192"/>
            <a:ext cx="5166359" cy="125669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4000"/>
              </a:lnSpc>
              <a:spcBef>
                <a:spcPts val="0"/>
              </a:spcBef>
              <a:spcAft>
                <a:spcPts val="400"/>
              </a:spcAft>
            </a:pPr>
            <a:r>
              <a:rPr sz="1550" b="1" i="0" dirty="0">
                <a:solidFill>
                  <a:srgbClr val="2E8C9E"/>
                </a:solidFill>
                <a:latin typeface="Calibri"/>
              </a:rPr>
              <a:t>Reshoring is downstream-concentrated</a:t>
            </a:r>
          </a:p>
          <a:p>
            <a:pPr algn="l">
              <a:lnSpc>
                <a:spcPct val="104000"/>
              </a:lnSpc>
              <a:spcBef>
                <a:spcPts val="0"/>
              </a:spcBef>
              <a:spcAft>
                <a:spcPts val="400"/>
              </a:spcAft>
            </a:pPr>
            <a:r>
              <a:rPr sz="1350" b="0" i="0" dirty="0">
                <a:solidFill>
                  <a:srgbClr val="33383D"/>
                </a:solidFill>
                <a:latin typeface="Calibri"/>
              </a:rPr>
              <a:t>EU module share jumps to ~10%, but cells, wafers &amp; ingots stay a few per cent </a:t>
            </a:r>
            <a:endParaRPr lang="it-IT" sz="1350" b="0" i="0" dirty="0">
              <a:solidFill>
                <a:srgbClr val="33383D"/>
              </a:solidFill>
              <a:latin typeface="Calibri"/>
            </a:endParaRPr>
          </a:p>
          <a:p>
            <a:pPr algn="l">
              <a:lnSpc>
                <a:spcPct val="104000"/>
              </a:lnSpc>
              <a:spcBef>
                <a:spcPts val="0"/>
              </a:spcBef>
              <a:spcAft>
                <a:spcPts val="400"/>
              </a:spcAft>
            </a:pPr>
            <a:endParaRPr lang="en-IT" sz="1350" dirty="0">
              <a:solidFill>
                <a:srgbClr val="33383D"/>
              </a:solidFill>
              <a:latin typeface="Calibri"/>
              <a:sym typeface="Wingdings" pitchFamily="2" charset="2"/>
            </a:endParaRPr>
          </a:p>
          <a:p>
            <a:pPr algn="l">
              <a:lnSpc>
                <a:spcPct val="104000"/>
              </a:lnSpc>
              <a:spcBef>
                <a:spcPts val="0"/>
              </a:spcBef>
              <a:spcAft>
                <a:spcPts val="400"/>
              </a:spcAft>
            </a:pPr>
            <a:r>
              <a:rPr lang="it-IT" sz="1350" dirty="0">
                <a:solidFill>
                  <a:srgbClr val="33383D"/>
                </a:solidFill>
                <a:latin typeface="Calibri"/>
                <a:sym typeface="Wingdings" pitchFamily="2" charset="2"/>
              </a:rPr>
              <a:t> </a:t>
            </a:r>
            <a:r>
              <a:rPr sz="1350" b="1" i="0" dirty="0">
                <a:solidFill>
                  <a:srgbClr val="33383D"/>
                </a:solidFill>
                <a:latin typeface="Calibri"/>
              </a:rPr>
              <a:t>upstream import dependence persists</a:t>
            </a:r>
            <a:r>
              <a:rPr sz="1350" b="0" i="0" dirty="0">
                <a:solidFill>
                  <a:srgbClr val="33383D"/>
                </a:solidFill>
                <a:latin typeface="Calibri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6263640" y="1417320"/>
            <a:ext cx="5532120" cy="2057400"/>
          </a:xfrm>
          <a:prstGeom prst="rect">
            <a:avLst/>
          </a:prstGeom>
          <a:solidFill>
            <a:srgbClr val="FBEF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6263640" y="1417320"/>
            <a:ext cx="64008" cy="2057400"/>
          </a:xfrm>
          <a:prstGeom prst="rect">
            <a:avLst/>
          </a:prstGeom>
          <a:solidFill>
            <a:srgbClr val="E08A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6464807" y="1536192"/>
            <a:ext cx="5166359" cy="185623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4000"/>
              </a:lnSpc>
              <a:spcBef>
                <a:spcPts val="0"/>
              </a:spcBef>
              <a:spcAft>
                <a:spcPts val="400"/>
              </a:spcAft>
            </a:pPr>
            <a:r>
              <a:rPr sz="1550" b="1" i="0" dirty="0">
                <a:solidFill>
                  <a:srgbClr val="E08A1E"/>
                </a:solidFill>
                <a:latin typeface="Calibri"/>
              </a:rPr>
              <a:t>Modest value added, large leakage</a:t>
            </a:r>
          </a:p>
          <a:p>
            <a:pPr algn="l">
              <a:lnSpc>
                <a:spcPct val="104000"/>
              </a:lnSpc>
              <a:spcBef>
                <a:spcPts val="0"/>
              </a:spcBef>
              <a:spcAft>
                <a:spcPts val="400"/>
              </a:spcAft>
            </a:pPr>
            <a:r>
              <a:rPr sz="1350" b="0" i="0" dirty="0">
                <a:solidFill>
                  <a:srgbClr val="33383D"/>
                </a:solidFill>
                <a:latin typeface="Calibri"/>
              </a:rPr>
              <a:t>+€4 bn EU value added, but much of it leaks to upstream suppliers abroad — closing that gap would need deeper upstream reshoring.</a:t>
            </a:r>
          </a:p>
        </p:txBody>
      </p:sp>
      <p:sp>
        <p:nvSpPr>
          <p:cNvPr id="9" name="Rectangle 8"/>
          <p:cNvSpPr/>
          <p:nvPr/>
        </p:nvSpPr>
        <p:spPr>
          <a:xfrm>
            <a:off x="411480" y="3794759"/>
            <a:ext cx="5532120" cy="2057400"/>
          </a:xfrm>
          <a:prstGeom prst="rect">
            <a:avLst/>
          </a:prstGeom>
          <a:solidFill>
            <a:srgbClr val="F7E4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11480" y="3794759"/>
            <a:ext cx="64008" cy="2057400"/>
          </a:xfrm>
          <a:prstGeom prst="rect">
            <a:avLst/>
          </a:prstGeom>
          <a:solidFill>
            <a:srgbClr val="C03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612648" y="3913631"/>
            <a:ext cx="5166359" cy="125803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4000"/>
              </a:lnSpc>
              <a:spcBef>
                <a:spcPts val="0"/>
              </a:spcBef>
              <a:spcAft>
                <a:spcPts val="400"/>
              </a:spcAft>
            </a:pPr>
            <a:r>
              <a:rPr sz="1550" b="1" i="0" dirty="0">
                <a:solidFill>
                  <a:srgbClr val="C0392B"/>
                </a:solidFill>
                <a:latin typeface="Calibri"/>
              </a:rPr>
              <a:t>A resilience policy, not a climate one</a:t>
            </a:r>
          </a:p>
          <a:p>
            <a:pPr algn="l">
              <a:lnSpc>
                <a:spcPct val="104000"/>
              </a:lnSpc>
              <a:spcBef>
                <a:spcPts val="0"/>
              </a:spcBef>
              <a:spcAft>
                <a:spcPts val="400"/>
              </a:spcAft>
            </a:pPr>
            <a:r>
              <a:rPr sz="1350" b="0" i="0" dirty="0">
                <a:solidFill>
                  <a:srgbClr val="33383D"/>
                </a:solidFill>
                <a:latin typeface="Calibri"/>
              </a:rPr>
              <a:t>Footprint falls only ~5% (≈0.6 Mt CO₂eq) and the edge shrinks as China </a:t>
            </a:r>
            <a:r>
              <a:rPr sz="1350" b="0" i="0" dirty="0" err="1">
                <a:solidFill>
                  <a:srgbClr val="33383D"/>
                </a:solidFill>
                <a:latin typeface="Calibri"/>
              </a:rPr>
              <a:t>decarbonises</a:t>
            </a:r>
            <a:r>
              <a:rPr sz="1350" b="0" i="0" dirty="0">
                <a:solidFill>
                  <a:srgbClr val="33383D"/>
                </a:solidFill>
                <a:latin typeface="Calibri"/>
              </a:rPr>
              <a:t> </a:t>
            </a:r>
            <a:endParaRPr lang="it-IT" sz="1350" b="0" i="0" dirty="0">
              <a:solidFill>
                <a:srgbClr val="33383D"/>
              </a:solidFill>
              <a:latin typeface="Calibri"/>
            </a:endParaRPr>
          </a:p>
          <a:p>
            <a:pPr algn="l">
              <a:lnSpc>
                <a:spcPct val="104000"/>
              </a:lnSpc>
              <a:spcBef>
                <a:spcPts val="0"/>
              </a:spcBef>
              <a:spcAft>
                <a:spcPts val="400"/>
              </a:spcAft>
            </a:pPr>
            <a:endParaRPr lang="en-IT" sz="1350" dirty="0">
              <a:solidFill>
                <a:srgbClr val="33383D"/>
              </a:solidFill>
              <a:latin typeface="Calibri"/>
            </a:endParaRPr>
          </a:p>
          <a:p>
            <a:pPr algn="l">
              <a:lnSpc>
                <a:spcPct val="104000"/>
              </a:lnSpc>
              <a:spcBef>
                <a:spcPts val="0"/>
              </a:spcBef>
              <a:spcAft>
                <a:spcPts val="400"/>
              </a:spcAft>
            </a:pPr>
            <a:r>
              <a:rPr lang="en-IT" sz="1350" b="0" i="0" dirty="0">
                <a:solidFill>
                  <a:srgbClr val="33383D"/>
                </a:solidFill>
                <a:latin typeface="Calibri"/>
                <a:sym typeface="Wingdings" pitchFamily="2" charset="2"/>
              </a:rPr>
              <a:t></a:t>
            </a:r>
            <a:r>
              <a:rPr sz="1350" b="0" i="0" dirty="0">
                <a:solidFill>
                  <a:srgbClr val="33383D"/>
                </a:solidFill>
                <a:latin typeface="Calibri"/>
              </a:rPr>
              <a:t> </a:t>
            </a:r>
            <a:r>
              <a:rPr sz="1350" b="1" i="0" dirty="0">
                <a:solidFill>
                  <a:srgbClr val="33383D"/>
                </a:solidFill>
                <a:latin typeface="Calibri"/>
              </a:rPr>
              <a:t>pair the NZIA with ETS &amp; CBAM</a:t>
            </a:r>
            <a:r>
              <a:rPr sz="1350" b="0" i="0" dirty="0">
                <a:solidFill>
                  <a:srgbClr val="33383D"/>
                </a:solidFill>
                <a:latin typeface="Calibri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63640" y="3794759"/>
            <a:ext cx="5532120" cy="2057400"/>
          </a:xfrm>
          <a:prstGeom prst="rect">
            <a:avLst/>
          </a:prstGeom>
          <a:solidFill>
            <a:srgbClr val="E6EC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6263640" y="3794759"/>
            <a:ext cx="64008" cy="2057400"/>
          </a:xfrm>
          <a:prstGeom prst="rect">
            <a:avLst/>
          </a:prstGeom>
          <a:solidFill>
            <a:srgbClr val="162A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6464807" y="3913631"/>
            <a:ext cx="5166359" cy="72327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4000"/>
              </a:lnSpc>
              <a:spcBef>
                <a:spcPts val="0"/>
              </a:spcBef>
              <a:spcAft>
                <a:spcPts val="400"/>
              </a:spcAft>
            </a:pPr>
            <a:r>
              <a:rPr sz="1550" b="1" i="0" dirty="0">
                <a:solidFill>
                  <a:srgbClr val="162A3F"/>
                </a:solidFill>
                <a:latin typeface="Calibri"/>
              </a:rPr>
              <a:t>Why supply-chain detail matters</a:t>
            </a:r>
          </a:p>
          <a:p>
            <a:pPr algn="l">
              <a:lnSpc>
                <a:spcPct val="104000"/>
              </a:lnSpc>
              <a:spcBef>
                <a:spcPts val="0"/>
              </a:spcBef>
              <a:spcAft>
                <a:spcPts val="400"/>
              </a:spcAft>
            </a:pPr>
            <a:r>
              <a:rPr sz="1350" b="0" i="0" dirty="0">
                <a:solidFill>
                  <a:srgbClr val="33383D"/>
                </a:solidFill>
                <a:latin typeface="Calibri"/>
              </a:rPr>
              <a:t>Downstream concentration, upstream dependence &amp; emissions redistribution are invisible to top-down MRIO</a:t>
            </a:r>
            <a:r>
              <a:rPr lang="it-IT" sz="1350" b="0" i="0" dirty="0">
                <a:solidFill>
                  <a:srgbClr val="33383D"/>
                </a:solidFill>
                <a:latin typeface="Calibri"/>
              </a:rPr>
              <a:t>. </a:t>
            </a:r>
            <a:r>
              <a:rPr lang="it-IT" sz="1350" b="1" i="0" dirty="0" err="1">
                <a:solidFill>
                  <a:srgbClr val="33383D"/>
                </a:solidFill>
                <a:latin typeface="Calibri"/>
              </a:rPr>
              <a:t>This</a:t>
            </a:r>
            <a:r>
              <a:rPr lang="it-IT" sz="1350" b="1" i="0" dirty="0">
                <a:solidFill>
                  <a:srgbClr val="33383D"/>
                </a:solidFill>
                <a:latin typeface="Calibri"/>
              </a:rPr>
              <a:t> </a:t>
            </a:r>
            <a:r>
              <a:rPr lang="it-IT" sz="1350" b="1" i="0" dirty="0" err="1">
                <a:solidFill>
                  <a:srgbClr val="33383D"/>
                </a:solidFill>
                <a:latin typeface="Calibri"/>
              </a:rPr>
              <a:t>is</a:t>
            </a:r>
            <a:r>
              <a:rPr lang="it-IT" sz="1350" b="1" i="0" dirty="0">
                <a:solidFill>
                  <a:srgbClr val="33383D"/>
                </a:solidFill>
                <a:latin typeface="Calibri"/>
              </a:rPr>
              <a:t> a</a:t>
            </a:r>
            <a:r>
              <a:rPr sz="1350" b="1" i="0" dirty="0">
                <a:solidFill>
                  <a:srgbClr val="33383D"/>
                </a:solidFill>
                <a:latin typeface="Calibri"/>
              </a:rPr>
              <a:t> structural gain</a:t>
            </a:r>
            <a:r>
              <a:rPr sz="1350" b="0" i="0" dirty="0">
                <a:solidFill>
                  <a:srgbClr val="33383D"/>
                </a:solidFill>
                <a:latin typeface="Calibri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494520" y="6492240"/>
            <a:ext cx="2697480" cy="365760"/>
          </a:xfrm>
          <a:prstGeom prst="rect">
            <a:avLst/>
          </a:prstGeom>
          <a:solidFill>
            <a:srgbClr val="8C96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0" rIns="109728" bIns="0" rtlCol="0" anchor="ctr"/>
          <a:lstStyle/>
          <a:p>
            <a:pPr algn="r"/>
            <a:r>
              <a:rPr sz="1100" b="1" i="0">
                <a:solidFill>
                  <a:srgbClr val="FFFFFF"/>
                </a:solidFill>
                <a:latin typeface="Calibri"/>
              </a:rPr>
              <a:t>POLITECNICO </a:t>
            </a:r>
            <a:r>
              <a:rPr sz="1100" b="0" i="0">
                <a:solidFill>
                  <a:srgbClr val="FFFFFF"/>
                </a:solidFill>
                <a:latin typeface="Calibri"/>
              </a:rPr>
              <a:t>MILANO 1863    </a:t>
            </a:r>
            <a:r>
              <a:rPr sz="1100" b="1" i="0">
                <a:solidFill>
                  <a:srgbClr val="FFFFFF"/>
                </a:solidFill>
                <a:latin typeface="Calibri"/>
              </a:rPr>
              <a:t>14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_b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080" y="2011680"/>
            <a:ext cx="8412480" cy="15544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sz="4000" b="1" i="0" dirty="0">
                <a:solidFill>
                  <a:srgbClr val="FFFFFF"/>
                </a:solidFill>
                <a:latin typeface="Calibri"/>
              </a:rPr>
              <a:t>Thank you for your attention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sz="1800" b="0" i="1" dirty="0">
                <a:solidFill>
                  <a:srgbClr val="CFDDE8"/>
                </a:solidFill>
                <a:latin typeface="Calibri"/>
              </a:rPr>
              <a:t>Questions &amp; discussion welcome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8368" y="4023360"/>
            <a:ext cx="7498079" cy="53604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</a:pPr>
            <a:r>
              <a:rPr sz="1600" b="1" i="0" dirty="0">
                <a:solidFill>
                  <a:srgbClr val="FFFFFF"/>
                </a:solidFill>
                <a:latin typeface="Calibri"/>
              </a:rPr>
              <a:t>Lorenzo Rinaldi</a:t>
            </a:r>
            <a:r>
              <a:rPr sz="1600" b="0" i="0" dirty="0">
                <a:solidFill>
                  <a:srgbClr val="CFDDE8"/>
                </a:solidFill>
                <a:latin typeface="Calibri"/>
              </a:rPr>
              <a:t>   ·   </a:t>
            </a:r>
            <a:r>
              <a:rPr sz="1600" b="0" i="0" dirty="0" err="1">
                <a:solidFill>
                  <a:srgbClr val="CFDDE8"/>
                </a:solidFill>
                <a:latin typeface="Calibri"/>
              </a:rPr>
              <a:t>lorenzo.rinaldi@polimi.it</a:t>
            </a:r>
            <a:r>
              <a:rPr lang="it-IT" sz="1600" b="0" i="0" dirty="0">
                <a:solidFill>
                  <a:srgbClr val="CFDDE8"/>
                </a:solidFill>
                <a:latin typeface="Calibri"/>
              </a:rPr>
              <a:t> </a:t>
            </a:r>
            <a:endParaRPr sz="1600" b="0" i="0" dirty="0">
              <a:solidFill>
                <a:srgbClr val="CFDDE8"/>
              </a:solidFill>
              <a:latin typeface="Calibri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</a:pPr>
            <a:r>
              <a:rPr sz="1300" b="0" i="1" dirty="0">
                <a:solidFill>
                  <a:srgbClr val="CFDDE8"/>
                </a:solidFill>
                <a:latin typeface="Calibri"/>
              </a:rPr>
              <a:t>Department of Energy, Politecnico di Milano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646920" y="2057400"/>
            <a:ext cx="2057400" cy="246888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Picture 5" descr="qr_ghezz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800" y="2194560"/>
            <a:ext cx="1691640" cy="15817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92640" y="3840480"/>
            <a:ext cx="1965960" cy="6400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sz="1200" b="1" i="0">
                <a:solidFill>
                  <a:srgbClr val="162A3F"/>
                </a:solidFill>
                <a:latin typeface="Calibri"/>
              </a:rPr>
              <a:t>Scan: dataset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sz="1100" b="0" i="0">
                <a:solidFill>
                  <a:srgbClr val="8A939B"/>
                </a:solidFill>
                <a:latin typeface="Calibri"/>
              </a:rPr>
              <a:t>Ghezzi et al.</a:t>
            </a:r>
          </a:p>
        </p:txBody>
      </p:sp>
      <p:pic>
        <p:nvPicPr>
          <p:cNvPr id="8" name="Picture 7" descr="iioa_wordmark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0452" y="274320"/>
            <a:ext cx="2262467" cy="457200"/>
          </a:xfrm>
          <a:prstGeom prst="rect">
            <a:avLst/>
          </a:prstGeom>
        </p:spPr>
      </p:pic>
      <p:pic>
        <p:nvPicPr>
          <p:cNvPr id="12" name="Picture 11" descr="s0_Immagine_3.png">
            <a:extLst>
              <a:ext uri="{FF2B5EF4-FFF2-40B4-BE49-F238E27FC236}">
                <a16:creationId xmlns:a16="http://schemas.microsoft.com/office/drawing/2014/main" id="{C6C2E7CD-BAE0-A128-E8D0-A2781DBE99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2860" y="6123179"/>
            <a:ext cx="1828800" cy="548044"/>
          </a:xfrm>
          <a:prstGeom prst="rect">
            <a:avLst/>
          </a:prstGeom>
        </p:spPr>
      </p:pic>
      <p:pic>
        <p:nvPicPr>
          <p:cNvPr id="13" name="Picture 12" descr="entice_logo.png">
            <a:extLst>
              <a:ext uri="{FF2B5EF4-FFF2-40B4-BE49-F238E27FC236}">
                <a16:creationId xmlns:a16="http://schemas.microsoft.com/office/drawing/2014/main" id="{A832534A-C6A6-63FB-6EDD-EDD8AE1696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1220" y="5962861"/>
            <a:ext cx="1544594" cy="8686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A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" y="2834640"/>
            <a:ext cx="10515600" cy="11887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sz="4400" b="1" i="0" dirty="0">
                <a:solidFill>
                  <a:srgbClr val="FFFFFF"/>
                </a:solidFill>
                <a:latin typeface="Calibri"/>
              </a:rPr>
              <a:t>Back-up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sz="1800" b="0" i="1" dirty="0">
                <a:solidFill>
                  <a:srgbClr val="CFDDE8"/>
                </a:solidFill>
                <a:latin typeface="Calibri"/>
              </a:rPr>
              <a:t>Verification details &amp; sensitivity analysis</a:t>
            </a:r>
          </a:p>
        </p:txBody>
      </p:sp>
      <p:sp>
        <p:nvSpPr>
          <p:cNvPr id="3" name="Rectangle 2"/>
          <p:cNvSpPr/>
          <p:nvPr/>
        </p:nvSpPr>
        <p:spPr>
          <a:xfrm>
            <a:off x="868680" y="2743200"/>
            <a:ext cx="822960" cy="73152"/>
          </a:xfrm>
          <a:prstGeom prst="rect">
            <a:avLst/>
          </a:prstGeom>
          <a:solidFill>
            <a:srgbClr val="E08A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480" y="322379"/>
            <a:ext cx="11338560" cy="461665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3000" b="1" i="0" dirty="0" err="1">
                <a:solidFill>
                  <a:srgbClr val="162A3F"/>
                </a:solidFill>
                <a:latin typeface="Calibri"/>
              </a:rPr>
              <a:t>Bakc</a:t>
            </a:r>
            <a:r>
              <a:rPr lang="it-IT" sz="3000" b="1" i="0" dirty="0">
                <a:solidFill>
                  <a:srgbClr val="162A3F"/>
                </a:solidFill>
                <a:latin typeface="Calibri"/>
              </a:rPr>
              <a:t>-up</a:t>
            </a:r>
            <a:r>
              <a:rPr sz="3000" b="0" i="0" dirty="0">
                <a:solidFill>
                  <a:srgbClr val="8A939B"/>
                </a:solidFill>
                <a:latin typeface="Calibri"/>
              </a:rPr>
              <a:t>   |   </a:t>
            </a:r>
            <a:r>
              <a:rPr sz="3000" b="0" i="0" dirty="0">
                <a:solidFill>
                  <a:srgbClr val="162A3F"/>
                </a:solidFill>
                <a:latin typeface="Calibri"/>
              </a:rPr>
              <a:t>A footprint that cascades upstream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1480" y="1037880"/>
            <a:ext cx="1827973" cy="535364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</a:pPr>
            <a:r>
              <a:rPr sz="1550" b="0" i="1" dirty="0">
                <a:solidFill>
                  <a:srgbClr val="33383D"/>
                </a:solidFill>
                <a:latin typeface="Calibri"/>
              </a:rPr>
              <a:t>Each stage </a:t>
            </a:r>
            <a:r>
              <a:rPr sz="1550" b="1" i="1" dirty="0">
                <a:solidFill>
                  <a:srgbClr val="8CBBFE"/>
                </a:solidFill>
                <a:latin typeface="Calibri"/>
              </a:rPr>
              <a:t>inherits 60–95%</a:t>
            </a:r>
            <a:r>
              <a:rPr sz="1550" b="0" i="1" dirty="0">
                <a:solidFill>
                  <a:srgbClr val="8CBBFE"/>
                </a:solidFill>
                <a:latin typeface="Calibri"/>
              </a:rPr>
              <a:t> </a:t>
            </a:r>
            <a:r>
              <a:rPr sz="1550" b="0" i="1" dirty="0">
                <a:solidFill>
                  <a:srgbClr val="33383D"/>
                </a:solidFill>
                <a:latin typeface="Calibri"/>
              </a:rPr>
              <a:t>of its footprint from the PV commodity just upstream.</a:t>
            </a:r>
          </a:p>
          <a:p>
            <a:pPr algn="l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</a:pPr>
            <a:endParaRPr sz="1550" b="0" i="1" dirty="0">
              <a:solidFill>
                <a:srgbClr val="33383D"/>
              </a:solidFill>
              <a:latin typeface="Calibri"/>
            </a:endParaRPr>
          </a:p>
          <a:p>
            <a:pPr algn="l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550" b="0" i="1" dirty="0">
                <a:solidFill>
                  <a:srgbClr val="33383D"/>
                </a:solidFill>
                <a:latin typeface="Calibri"/>
              </a:rPr>
              <a:t>Delivered electricity is dominated by </a:t>
            </a:r>
            <a:r>
              <a:rPr lang="it-IT" sz="1550" b="0" i="1" dirty="0">
                <a:solidFill>
                  <a:srgbClr val="33383D"/>
                </a:solidFill>
                <a:latin typeface="Calibri"/>
              </a:rPr>
              <a:t>upstream impacts: </a:t>
            </a:r>
            <a:r>
              <a:rPr lang="it-IT" sz="1550" b="1" i="1" dirty="0">
                <a:latin typeface="Calibri"/>
              </a:rPr>
              <a:t>≈74%</a:t>
            </a:r>
            <a:r>
              <a:rPr lang="it-IT" sz="1550" b="0" i="1" dirty="0">
                <a:latin typeface="Calibri"/>
              </a:rPr>
              <a:t> </a:t>
            </a:r>
            <a:r>
              <a:rPr lang="it-IT" sz="1550" b="0" i="1" dirty="0">
                <a:solidFill>
                  <a:srgbClr val="33383D"/>
                </a:solidFill>
                <a:latin typeface="Calibri"/>
              </a:rPr>
              <a:t>of 51.3 g in the EU; </a:t>
            </a:r>
            <a:r>
              <a:rPr lang="it-IT" sz="1550" b="1" i="1" dirty="0">
                <a:latin typeface="Calibri"/>
              </a:rPr>
              <a:t>≈62%</a:t>
            </a:r>
            <a:r>
              <a:rPr lang="it-IT" sz="1550" b="0" i="1" dirty="0">
                <a:latin typeface="Calibri"/>
              </a:rPr>
              <a:t> </a:t>
            </a:r>
            <a:r>
              <a:rPr lang="it-IT" sz="1550" b="0" i="1" dirty="0">
                <a:solidFill>
                  <a:srgbClr val="33383D"/>
                </a:solidFill>
                <a:latin typeface="Calibri"/>
              </a:rPr>
              <a:t>of 64.5 g in China.</a:t>
            </a:r>
          </a:p>
          <a:p>
            <a:pPr algn="l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</a:pPr>
            <a:endParaRPr lang="en-IT" sz="1550" b="0" i="1" dirty="0">
              <a:solidFill>
                <a:srgbClr val="33383D"/>
              </a:solidFill>
              <a:latin typeface="Calibri"/>
            </a:endParaRPr>
          </a:p>
          <a:p>
            <a:pPr algn="l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550" b="1" i="1" dirty="0">
                <a:solidFill>
                  <a:srgbClr val="C0392B"/>
                </a:solidFill>
                <a:latin typeface="Calibri"/>
              </a:rPr>
              <a:t>Implication: </a:t>
            </a:r>
            <a:r>
              <a:rPr lang="en-GB" sz="1550" b="0" i="1" dirty="0">
                <a:solidFill>
                  <a:srgbClr val="33383D"/>
                </a:solidFill>
                <a:latin typeface="Calibri"/>
              </a:rPr>
              <a:t>r</a:t>
            </a:r>
            <a:r>
              <a:rPr sz="1550" b="0" i="1" dirty="0" err="1">
                <a:solidFill>
                  <a:srgbClr val="33383D"/>
                </a:solidFill>
                <a:latin typeface="Calibri"/>
              </a:rPr>
              <a:t>elocating</a:t>
            </a:r>
            <a:r>
              <a:rPr sz="1550" b="0" i="1" dirty="0">
                <a:solidFill>
                  <a:srgbClr val="33383D"/>
                </a:solidFill>
                <a:latin typeface="Calibri"/>
              </a:rPr>
              <a:t> only downstream assembly changes little</a:t>
            </a:r>
            <a:r>
              <a:rPr lang="it-IT" sz="1550" b="0" i="1" dirty="0">
                <a:solidFill>
                  <a:srgbClr val="33383D"/>
                </a:solidFill>
                <a:latin typeface="Calibri"/>
              </a:rPr>
              <a:t> in environmental </a:t>
            </a:r>
            <a:r>
              <a:rPr lang="it-IT" sz="1550" b="0" i="1" dirty="0" err="1">
                <a:solidFill>
                  <a:srgbClr val="33383D"/>
                </a:solidFill>
                <a:latin typeface="Calibri"/>
              </a:rPr>
              <a:t>terms</a:t>
            </a:r>
            <a:r>
              <a:rPr lang="it-IT" sz="1550" b="0" i="1" dirty="0">
                <a:solidFill>
                  <a:srgbClr val="33383D"/>
                </a:solidFill>
                <a:latin typeface="Calibri"/>
              </a:rPr>
              <a:t>,</a:t>
            </a:r>
            <a:r>
              <a:rPr sz="1550" b="0" i="1" dirty="0">
                <a:solidFill>
                  <a:srgbClr val="33383D"/>
                </a:solidFill>
                <a:latin typeface="Calibri"/>
              </a:rPr>
              <a:t> as long as upstream stays external.</a:t>
            </a:r>
          </a:p>
        </p:txBody>
      </p:sp>
      <p:sp>
        <p:nvSpPr>
          <p:cNvPr id="6" name="Rectangle 5"/>
          <p:cNvSpPr/>
          <p:nvPr/>
        </p:nvSpPr>
        <p:spPr>
          <a:xfrm>
            <a:off x="9494520" y="6492240"/>
            <a:ext cx="2697480" cy="365760"/>
          </a:xfrm>
          <a:prstGeom prst="rect">
            <a:avLst/>
          </a:prstGeom>
          <a:solidFill>
            <a:srgbClr val="8C96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0" rIns="109728" bIns="0" rtlCol="0" anchor="ctr"/>
          <a:lstStyle/>
          <a:p>
            <a:pPr algn="r"/>
            <a:r>
              <a:rPr sz="1100" b="1" i="0">
                <a:solidFill>
                  <a:srgbClr val="FFFFFF"/>
                </a:solidFill>
                <a:latin typeface="Calibri"/>
              </a:rPr>
              <a:t>POLITECNICO </a:t>
            </a:r>
            <a:r>
              <a:rPr sz="1100" b="0" i="0">
                <a:solidFill>
                  <a:srgbClr val="FFFFFF"/>
                </a:solidFill>
                <a:latin typeface="Calibri"/>
              </a:rPr>
              <a:t>MILANO 1863    </a:t>
            </a:r>
            <a:r>
              <a:rPr sz="1100" b="1" i="0">
                <a:solidFill>
                  <a:srgbClr val="FFFFFF"/>
                </a:solidFill>
                <a:latin typeface="Calibri"/>
              </a:rPr>
              <a:t>11</a:t>
            </a:r>
          </a:p>
        </p:txBody>
      </p:sp>
      <p:pic>
        <p:nvPicPr>
          <p:cNvPr id="10" name="Picture 9" descr="A graph of solar energy&#10;&#10;AI-generated content may be incorrect.">
            <a:extLst>
              <a:ext uri="{FF2B5EF4-FFF2-40B4-BE49-F238E27FC236}">
                <a16:creationId xmlns:a16="http://schemas.microsoft.com/office/drawing/2014/main" id="{1AB0CA0F-E740-FD48-8ADE-DEAD0AA09C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902" b="9560"/>
          <a:stretch>
            <a:fillRect/>
          </a:stretch>
        </p:blipFill>
        <p:spPr>
          <a:xfrm>
            <a:off x="7715893" y="854556"/>
            <a:ext cx="4476107" cy="5142403"/>
          </a:xfrm>
          <a:prstGeom prst="rect">
            <a:avLst/>
          </a:prstGeom>
        </p:spPr>
      </p:pic>
      <p:pic>
        <p:nvPicPr>
          <p:cNvPr id="4" name="Picture 3" descr="A graph of solar energy&#10;&#10;AI-generated content may be incorrect.">
            <a:extLst>
              <a:ext uri="{FF2B5EF4-FFF2-40B4-BE49-F238E27FC236}">
                <a16:creationId xmlns:a16="http://schemas.microsoft.com/office/drawing/2014/main" id="{411F8420-C093-C7EA-BBB1-E7720D9F3E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8484" b="9560"/>
          <a:stretch>
            <a:fillRect/>
          </a:stretch>
        </p:blipFill>
        <p:spPr>
          <a:xfrm>
            <a:off x="2578501" y="854556"/>
            <a:ext cx="4798344" cy="5146905"/>
          </a:xfrm>
          <a:prstGeom prst="rect">
            <a:avLst/>
          </a:prstGeom>
        </p:spPr>
      </p:pic>
      <p:pic>
        <p:nvPicPr>
          <p:cNvPr id="8" name="Picture 7" descr="figure4.png">
            <a:extLst>
              <a:ext uri="{FF2B5EF4-FFF2-40B4-BE49-F238E27FC236}">
                <a16:creationId xmlns:a16="http://schemas.microsoft.com/office/drawing/2014/main" id="{ECE2A79E-28C6-96F4-7869-C3A2133A53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727" t="94196" r="18800" b="1618"/>
          <a:stretch>
            <a:fillRect/>
          </a:stretch>
        </p:blipFill>
        <p:spPr>
          <a:xfrm>
            <a:off x="4395146" y="6022789"/>
            <a:ext cx="6925084" cy="28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D7457C-613A-2101-901F-8A9A2A167594}"/>
              </a:ext>
            </a:extLst>
          </p:cNvPr>
          <p:cNvSpPr txBox="1"/>
          <p:nvPr/>
        </p:nvSpPr>
        <p:spPr>
          <a:xfrm>
            <a:off x="411480" y="6594328"/>
            <a:ext cx="8001000" cy="16158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050" i="1" dirty="0">
                <a:solidFill>
                  <a:srgbClr val="8A939B"/>
                </a:solidFill>
              </a:rPr>
              <a:t>Each stage split into direct emissions and first-tier embodied inputs; the line shows the share inherited from the upstream PV commodity.</a:t>
            </a: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480" y="164592"/>
            <a:ext cx="11338560" cy="77724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sz="3000" b="1" i="0" dirty="0">
                <a:solidFill>
                  <a:srgbClr val="162A3F"/>
                </a:solidFill>
                <a:latin typeface="Calibri"/>
              </a:rPr>
              <a:t>Back-up</a:t>
            </a:r>
            <a:r>
              <a:rPr sz="3000" b="0" i="0" dirty="0">
                <a:solidFill>
                  <a:srgbClr val="8A939B"/>
                </a:solidFill>
                <a:latin typeface="Calibri"/>
              </a:rPr>
              <a:t>   |   </a:t>
            </a:r>
            <a:r>
              <a:rPr sz="3000" b="0" i="0" dirty="0">
                <a:solidFill>
                  <a:srgbClr val="162A3F"/>
                </a:solidFill>
                <a:latin typeface="Calibri"/>
              </a:rPr>
              <a:t>Verification — producer prices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1480" y="1234440"/>
            <a:ext cx="11338560" cy="8686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sz="1600" b="0" i="1">
                <a:solidFill>
                  <a:srgbClr val="33383D"/>
                </a:solidFill>
                <a:latin typeface="Calibri"/>
              </a:rPr>
              <a:t>The Hybrid model reproduces the </a:t>
            </a:r>
            <a:r>
              <a:rPr sz="1600" b="1" i="1">
                <a:solidFill>
                  <a:srgbClr val="2E8C9E"/>
                </a:solidFill>
                <a:latin typeface="Calibri"/>
              </a:rPr>
              <a:t>magnitude and regional ranking</a:t>
            </a:r>
            <a:r>
              <a:rPr sz="1600" b="0" i="1">
                <a:solidFill>
                  <a:srgbClr val="33383D"/>
                </a:solidFill>
                <a:latin typeface="Calibri"/>
              </a:rPr>
              <a:t> of IRENA levelized-cost estimates more consistently than the top-down model; residual gaps (e.g. China) trace to simplified cost &amp; margin assumptions.</a:t>
            </a:r>
          </a:p>
        </p:txBody>
      </p:sp>
      <p:pic>
        <p:nvPicPr>
          <p:cNvPr id="4" name="Picture 3" descr="fig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772" y="2240280"/>
            <a:ext cx="8717975" cy="3703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016752"/>
            <a:ext cx="1124712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sz="1050" b="0" i="1" dirty="0">
                <a:solidFill>
                  <a:srgbClr val="8A939B"/>
                </a:solidFill>
                <a:latin typeface="Calibri"/>
              </a:rPr>
              <a:t>Producer price of PV electricity by region (EUR/kWh) — Hybrid vs Top-down, with IRENA 2024 levelized-cost ranges.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9494520" y="6492240"/>
            <a:ext cx="2697480" cy="365760"/>
          </a:xfrm>
          <a:prstGeom prst="rect">
            <a:avLst/>
          </a:prstGeom>
          <a:solidFill>
            <a:srgbClr val="8C96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0" rIns="109728" bIns="0" rtlCol="0" anchor="ctr"/>
          <a:lstStyle/>
          <a:p>
            <a:pPr algn="r"/>
            <a:r>
              <a:rPr sz="1100" b="1" i="0">
                <a:solidFill>
                  <a:srgbClr val="FFFFFF"/>
                </a:solidFill>
                <a:latin typeface="Calibri"/>
              </a:rPr>
              <a:t>POLITECNICO </a:t>
            </a:r>
            <a:r>
              <a:rPr sz="1100" b="0" i="0">
                <a:solidFill>
                  <a:srgbClr val="FFFFFF"/>
                </a:solidFill>
                <a:latin typeface="Calibri"/>
              </a:rPr>
              <a:t>MILANO 1863    </a:t>
            </a:r>
            <a:r>
              <a:rPr sz="1100" b="1" i="0">
                <a:solidFill>
                  <a:srgbClr val="FFFFFF"/>
                </a:solidFill>
                <a:latin typeface="Calibri"/>
              </a:rPr>
              <a:t>17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480" y="322379"/>
            <a:ext cx="11338560" cy="461665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>
              <a:spcAft>
                <a:spcPts val="800"/>
              </a:spcAft>
            </a:pPr>
            <a:r>
              <a:rPr lang="en-GB" sz="3000" b="1" dirty="0">
                <a:solidFill>
                  <a:srgbClr val="162A3F"/>
                </a:solidFill>
              </a:rPr>
              <a:t>Back-up</a:t>
            </a:r>
            <a:r>
              <a:rPr sz="3000" b="0" i="0" dirty="0">
                <a:solidFill>
                  <a:srgbClr val="8A939B"/>
                </a:solidFill>
                <a:latin typeface="Calibri"/>
              </a:rPr>
              <a:t>   |   </a:t>
            </a:r>
            <a:r>
              <a:rPr sz="3000" b="0" i="0" dirty="0">
                <a:solidFill>
                  <a:srgbClr val="162A3F"/>
                </a:solidFill>
                <a:latin typeface="Calibri"/>
              </a:rPr>
              <a:t>Value added, leakage &amp; jobs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4049" y="1325880"/>
            <a:ext cx="2153090" cy="408951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</a:pPr>
            <a:r>
              <a:rPr sz="1550" b="0" i="1" dirty="0">
                <a:solidFill>
                  <a:srgbClr val="33383D"/>
                </a:solidFill>
                <a:latin typeface="Calibri"/>
              </a:rPr>
              <a:t>EU GDP rises </a:t>
            </a:r>
            <a:r>
              <a:rPr sz="1550" b="1" i="1" dirty="0">
                <a:solidFill>
                  <a:srgbClr val="2E8C9E"/>
                </a:solidFill>
                <a:latin typeface="Calibri"/>
              </a:rPr>
              <a:t>+€4 bn</a:t>
            </a:r>
            <a:r>
              <a:rPr sz="1550" b="0" i="1" dirty="0">
                <a:solidFill>
                  <a:srgbClr val="33383D"/>
                </a:solidFill>
                <a:latin typeface="Calibri"/>
              </a:rPr>
              <a:t> (&lt;0.04%), ~half as employee compensation; China loses </a:t>
            </a:r>
            <a:r>
              <a:rPr sz="1550" b="1" i="1" dirty="0">
                <a:solidFill>
                  <a:srgbClr val="C0392B"/>
                </a:solidFill>
                <a:latin typeface="Calibri"/>
              </a:rPr>
              <a:t>−€3.5 bn</a:t>
            </a:r>
            <a:r>
              <a:rPr sz="1550" b="0" i="1" dirty="0">
                <a:solidFill>
                  <a:srgbClr val="33383D"/>
                </a:solidFill>
                <a:latin typeface="Calibri"/>
              </a:rPr>
              <a:t>.</a:t>
            </a:r>
          </a:p>
          <a:p>
            <a:pPr algn="l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</a:pPr>
            <a:endParaRPr sz="1550" b="0" i="1" dirty="0">
              <a:solidFill>
                <a:srgbClr val="33383D"/>
              </a:solidFill>
              <a:latin typeface="Calibri"/>
            </a:endParaRPr>
          </a:p>
          <a:p>
            <a:pPr algn="l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</a:pPr>
            <a:r>
              <a:rPr sz="1550" b="0" i="1" dirty="0">
                <a:solidFill>
                  <a:srgbClr val="33383D"/>
                </a:solidFill>
                <a:latin typeface="Calibri"/>
              </a:rPr>
              <a:t>Jobs: </a:t>
            </a:r>
            <a:r>
              <a:rPr sz="1550" b="1" i="1" dirty="0">
                <a:solidFill>
                  <a:srgbClr val="2E8C9E"/>
                </a:solidFill>
                <a:latin typeface="Calibri"/>
              </a:rPr>
              <a:t>+65k in the EU</a:t>
            </a:r>
            <a:r>
              <a:rPr sz="1550" b="0" i="1" dirty="0">
                <a:solidFill>
                  <a:srgbClr val="33383D"/>
                </a:solidFill>
                <a:latin typeface="Calibri"/>
              </a:rPr>
              <a:t> vs </a:t>
            </a:r>
            <a:r>
              <a:rPr sz="1550" b="1" i="1" dirty="0">
                <a:solidFill>
                  <a:srgbClr val="C0392B"/>
                </a:solidFill>
                <a:latin typeface="Calibri"/>
              </a:rPr>
              <a:t>−229k in China</a:t>
            </a:r>
            <a:r>
              <a:rPr lang="it-IT" sz="1550" b="0" i="1" dirty="0">
                <a:solidFill>
                  <a:srgbClr val="33383D"/>
                </a:solidFill>
                <a:latin typeface="Calibri"/>
              </a:rPr>
              <a:t>. T</a:t>
            </a:r>
            <a:r>
              <a:rPr sz="1550" b="0" i="1" dirty="0">
                <a:solidFill>
                  <a:srgbClr val="33383D"/>
                </a:solidFill>
                <a:latin typeface="Calibri"/>
              </a:rPr>
              <a:t>he EU expands </a:t>
            </a:r>
            <a:r>
              <a:rPr lang="it-IT" sz="1550" b="0" i="1" dirty="0" err="1">
                <a:solidFill>
                  <a:srgbClr val="33383D"/>
                </a:solidFill>
                <a:latin typeface="Calibri"/>
              </a:rPr>
              <a:t>mostly</a:t>
            </a:r>
            <a:r>
              <a:rPr lang="it-IT" sz="1550" b="0" i="1" dirty="0">
                <a:solidFill>
                  <a:srgbClr val="33383D"/>
                </a:solidFill>
                <a:latin typeface="Calibri"/>
              </a:rPr>
              <a:t> in</a:t>
            </a:r>
            <a:r>
              <a:rPr sz="1550" b="0" i="1" dirty="0">
                <a:solidFill>
                  <a:srgbClr val="33383D"/>
                </a:solidFill>
                <a:latin typeface="Calibri"/>
              </a:rPr>
              <a:t> downstream</a:t>
            </a:r>
            <a:r>
              <a:rPr lang="it-IT" sz="1550" b="0" i="1" dirty="0">
                <a:solidFill>
                  <a:srgbClr val="33383D"/>
                </a:solidFill>
                <a:latin typeface="Calibri"/>
              </a:rPr>
              <a:t> </a:t>
            </a:r>
            <a:r>
              <a:rPr lang="it-IT" sz="1550" b="0" i="1" dirty="0" err="1">
                <a:solidFill>
                  <a:srgbClr val="33383D"/>
                </a:solidFill>
                <a:latin typeface="Calibri"/>
              </a:rPr>
              <a:t>sectors</a:t>
            </a:r>
            <a:r>
              <a:rPr sz="1550" b="0" i="1" dirty="0">
                <a:solidFill>
                  <a:srgbClr val="33383D"/>
                </a:solidFill>
                <a:latin typeface="Calibri"/>
              </a:rPr>
              <a:t>.</a:t>
            </a:r>
          </a:p>
          <a:p>
            <a:pPr algn="l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</a:pPr>
            <a:endParaRPr sz="1550" b="0" i="1" dirty="0">
              <a:solidFill>
                <a:srgbClr val="33383D"/>
              </a:solidFill>
              <a:latin typeface="Calibri"/>
            </a:endParaRPr>
          </a:p>
          <a:p>
            <a:pPr algn="l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</a:pPr>
            <a:r>
              <a:rPr sz="1550" b="0" i="1" dirty="0">
                <a:solidFill>
                  <a:srgbClr val="33383D"/>
                </a:solidFill>
                <a:latin typeface="Calibri"/>
              </a:rPr>
              <a:t>Reliance on imported cells, wafers &amp; polysilicon </a:t>
            </a:r>
            <a:r>
              <a:rPr sz="1550" b="1" i="1" dirty="0">
                <a:solidFill>
                  <a:srgbClr val="E08A1E"/>
                </a:solidFill>
                <a:latin typeface="Calibri"/>
              </a:rPr>
              <a:t>leaks value added</a:t>
            </a:r>
            <a:r>
              <a:rPr sz="1550" b="0" i="1" dirty="0">
                <a:solidFill>
                  <a:srgbClr val="33383D"/>
                </a:solidFill>
                <a:latin typeface="Calibri"/>
              </a:rPr>
              <a:t> to Asia-Pacific suppliers</a:t>
            </a:r>
            <a:r>
              <a:rPr lang="it-IT" sz="1550" b="0" i="1" dirty="0">
                <a:solidFill>
                  <a:srgbClr val="33383D"/>
                </a:solidFill>
                <a:latin typeface="Calibri"/>
              </a:rPr>
              <a:t> (WA </a:t>
            </a:r>
            <a:r>
              <a:rPr lang="it-IT" sz="1550" b="0" i="1" dirty="0" err="1">
                <a:solidFill>
                  <a:srgbClr val="33383D"/>
                </a:solidFill>
                <a:latin typeface="Calibri"/>
              </a:rPr>
              <a:t>region</a:t>
            </a:r>
            <a:r>
              <a:rPr lang="it-IT" sz="1550" b="0" i="1" dirty="0">
                <a:solidFill>
                  <a:srgbClr val="33383D"/>
                </a:solidFill>
                <a:latin typeface="Calibri"/>
              </a:rPr>
              <a:t>)</a:t>
            </a:r>
            <a:r>
              <a:rPr sz="1550" b="0" i="1" dirty="0">
                <a:solidFill>
                  <a:srgbClr val="33383D"/>
                </a:solidFill>
                <a:latin typeface="Calibri"/>
              </a:rPr>
              <a:t>.</a:t>
            </a:r>
          </a:p>
        </p:txBody>
      </p:sp>
      <p:pic>
        <p:nvPicPr>
          <p:cNvPr id="4" name="Picture 3" descr="figure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0048" y="941832"/>
            <a:ext cx="9412970" cy="52375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77639" y="6253053"/>
            <a:ext cx="800100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sz="1050" b="0" i="1" dirty="0">
                <a:solidFill>
                  <a:srgbClr val="8A939B"/>
                </a:solidFill>
                <a:latin typeface="Calibri"/>
              </a:rPr>
              <a:t>Value added by component (a) and employment by sector (b): change versus Baseline 2030; labels report relative changes.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9494520" y="6492240"/>
            <a:ext cx="2697480" cy="365760"/>
          </a:xfrm>
          <a:prstGeom prst="rect">
            <a:avLst/>
          </a:prstGeom>
          <a:solidFill>
            <a:srgbClr val="8C96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0" rIns="109728" bIns="0" rtlCol="0" anchor="ctr"/>
          <a:lstStyle/>
          <a:p>
            <a:pPr algn="r"/>
            <a:r>
              <a:rPr sz="1100" b="1" i="0" dirty="0">
                <a:solidFill>
                  <a:srgbClr val="FFFFFF"/>
                </a:solidFill>
                <a:latin typeface="Calibri"/>
              </a:rPr>
              <a:t>POLITECNICO </a:t>
            </a:r>
            <a:r>
              <a:rPr sz="1100" b="0" i="0" dirty="0">
                <a:solidFill>
                  <a:srgbClr val="FFFFFF"/>
                </a:solidFill>
                <a:latin typeface="Calibri"/>
              </a:rPr>
              <a:t>MILANO 1863    </a:t>
            </a:r>
            <a:r>
              <a:rPr sz="1100" b="1" i="0" dirty="0">
                <a:solidFill>
                  <a:srgbClr val="FFFFFF"/>
                </a:solidFill>
                <a:latin typeface="Calibri"/>
              </a:rPr>
              <a:t>13</a:t>
            </a: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480" y="164592"/>
            <a:ext cx="11338560" cy="77724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sz="3000" b="1" i="0">
                <a:solidFill>
                  <a:srgbClr val="162A3F"/>
                </a:solidFill>
                <a:latin typeface="Calibri"/>
              </a:rPr>
              <a:t>Back-up</a:t>
            </a:r>
            <a:r>
              <a:rPr sz="3000" b="0" i="0">
                <a:solidFill>
                  <a:srgbClr val="8A939B"/>
                </a:solidFill>
                <a:latin typeface="Calibri"/>
              </a:rPr>
              <a:t>   |   </a:t>
            </a:r>
            <a:r>
              <a:rPr sz="3000" b="0" i="0">
                <a:solidFill>
                  <a:srgbClr val="162A3F"/>
                </a:solidFill>
                <a:latin typeface="Calibri"/>
              </a:rPr>
              <a:t>Robustness &amp; the upstream question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4049" y="1325880"/>
            <a:ext cx="2429986" cy="3079689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</a:pPr>
            <a:r>
              <a:rPr sz="1500" b="0" i="1" dirty="0">
                <a:solidFill>
                  <a:srgbClr val="33383D"/>
                </a:solidFill>
                <a:latin typeface="Calibri"/>
              </a:rPr>
              <a:t>Footprints are robust: dominant levers are </a:t>
            </a:r>
            <a:r>
              <a:rPr sz="1500" b="1" i="1" dirty="0">
                <a:solidFill>
                  <a:srgbClr val="2E8C9E"/>
                </a:solidFill>
                <a:latin typeface="Calibri"/>
              </a:rPr>
              <a:t>module efficiency</a:t>
            </a:r>
            <a:r>
              <a:rPr sz="1500" b="0" i="1" dirty="0">
                <a:solidFill>
                  <a:srgbClr val="33383D"/>
                </a:solidFill>
                <a:latin typeface="Calibri"/>
              </a:rPr>
              <a:t> for the EU (−14% at 24%) and </a:t>
            </a:r>
            <a:r>
              <a:rPr sz="1500" b="1" i="1" dirty="0">
                <a:solidFill>
                  <a:srgbClr val="2E8C9E"/>
                </a:solidFill>
                <a:latin typeface="Calibri"/>
              </a:rPr>
              <a:t>capacity factor</a:t>
            </a:r>
            <a:r>
              <a:rPr sz="1500" b="0" i="1" dirty="0">
                <a:solidFill>
                  <a:srgbClr val="33383D"/>
                </a:solidFill>
                <a:latin typeface="Calibri"/>
              </a:rPr>
              <a:t> for China (−19%).</a:t>
            </a:r>
          </a:p>
          <a:p>
            <a:pPr algn="l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</a:pPr>
            <a:endParaRPr sz="1500" b="0" i="1" dirty="0">
              <a:solidFill>
                <a:srgbClr val="33383D"/>
              </a:solidFill>
              <a:latin typeface="Calibri"/>
            </a:endParaRPr>
          </a:p>
          <a:p>
            <a:pPr algn="l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</a:pPr>
            <a:r>
              <a:rPr sz="1500" b="0" i="1" dirty="0">
                <a:solidFill>
                  <a:srgbClr val="33383D"/>
                </a:solidFill>
                <a:latin typeface="Calibri"/>
              </a:rPr>
              <a:t>Scanning upstream sourcing 0→100% shows </a:t>
            </a:r>
            <a:r>
              <a:rPr sz="1500" b="1" i="1" dirty="0">
                <a:solidFill>
                  <a:srgbClr val="E08A1E"/>
                </a:solidFill>
                <a:latin typeface="Calibri"/>
              </a:rPr>
              <a:t>no leakage threshold</a:t>
            </a:r>
            <a:r>
              <a:rPr sz="1500" b="0" i="1" dirty="0">
                <a:solidFill>
                  <a:srgbClr val="33383D"/>
                </a:solidFill>
                <a:latin typeface="Calibri"/>
              </a:rPr>
              <a:t>: the 40% case recovers only ~€2 bn of the ~€7 bn available under full upstream reshoring.</a:t>
            </a:r>
          </a:p>
        </p:txBody>
      </p:sp>
      <p:pic>
        <p:nvPicPr>
          <p:cNvPr id="4" name="Picture 3" descr="figure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195" y="941832"/>
            <a:ext cx="9038444" cy="50474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77639" y="6099048"/>
            <a:ext cx="800100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sz="1050" b="0" i="1" dirty="0">
                <a:solidFill>
                  <a:srgbClr val="8A939B"/>
                </a:solidFill>
                <a:latin typeface="Calibri"/>
              </a:rPr>
              <a:t>Footprint deviation per uncertainty lever (a) and EU footprint &amp; recovered value added as the upstream EU share sweeps 0→100% (b).</a:t>
            </a:r>
          </a:p>
        </p:txBody>
      </p:sp>
      <p:sp>
        <p:nvSpPr>
          <p:cNvPr id="6" name="Rectangle 5"/>
          <p:cNvSpPr/>
          <p:nvPr/>
        </p:nvSpPr>
        <p:spPr>
          <a:xfrm>
            <a:off x="384048" y="4836015"/>
            <a:ext cx="2623169" cy="1417320"/>
          </a:xfrm>
          <a:prstGeom prst="rect">
            <a:avLst/>
          </a:prstGeom>
          <a:solidFill>
            <a:srgbClr val="F7E4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384048" y="4836015"/>
            <a:ext cx="64008" cy="1417320"/>
          </a:xfrm>
          <a:prstGeom prst="rect">
            <a:avLst/>
          </a:prstGeom>
          <a:solidFill>
            <a:srgbClr val="C03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585216" y="5037017"/>
            <a:ext cx="2422001" cy="105189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4000"/>
              </a:lnSpc>
              <a:spcBef>
                <a:spcPts val="0"/>
              </a:spcBef>
              <a:spcAft>
                <a:spcPts val="400"/>
              </a:spcAft>
            </a:pPr>
            <a:r>
              <a:rPr sz="1300" b="1" i="0" dirty="0">
                <a:solidFill>
                  <a:srgbClr val="C0392B"/>
                </a:solidFill>
                <a:latin typeface="Calibri"/>
              </a:rPr>
              <a:t>Climate effect is incremental</a:t>
            </a:r>
          </a:p>
          <a:p>
            <a:pPr algn="l">
              <a:lnSpc>
                <a:spcPct val="104000"/>
              </a:lnSpc>
              <a:spcBef>
                <a:spcPts val="0"/>
              </a:spcBef>
              <a:spcAft>
                <a:spcPts val="400"/>
              </a:spcAft>
            </a:pPr>
            <a:r>
              <a:rPr sz="1250" b="1" i="0" dirty="0">
                <a:solidFill>
                  <a:srgbClr val="C0392B"/>
                </a:solidFill>
                <a:latin typeface="Calibri"/>
              </a:rPr>
              <a:t>≈0.6 Mt CO₂eq</a:t>
            </a:r>
            <a:r>
              <a:rPr sz="1250" b="0" i="0" dirty="0">
                <a:solidFill>
                  <a:srgbClr val="33383D"/>
                </a:solidFill>
                <a:latin typeface="Calibri"/>
              </a:rPr>
              <a:t> — ~5% of EU PV emissions, ~0.02% of total. Full upstream reshoring lowers it only 42.8 → 39.9 g.</a:t>
            </a:r>
          </a:p>
        </p:txBody>
      </p:sp>
      <p:sp>
        <p:nvSpPr>
          <p:cNvPr id="9" name="Rectangle 8"/>
          <p:cNvSpPr/>
          <p:nvPr/>
        </p:nvSpPr>
        <p:spPr>
          <a:xfrm>
            <a:off x="9449444" y="6492240"/>
            <a:ext cx="2697480" cy="365760"/>
          </a:xfrm>
          <a:prstGeom prst="rect">
            <a:avLst/>
          </a:prstGeom>
          <a:solidFill>
            <a:srgbClr val="8C96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0" rIns="109728" bIns="0" rtlCol="0" anchor="ctr"/>
          <a:lstStyle/>
          <a:p>
            <a:pPr algn="r"/>
            <a:r>
              <a:rPr sz="1100" b="1" i="0">
                <a:solidFill>
                  <a:srgbClr val="FFFFFF"/>
                </a:solidFill>
                <a:latin typeface="Calibri"/>
              </a:rPr>
              <a:t>POLITECNICO </a:t>
            </a:r>
            <a:r>
              <a:rPr sz="1100" b="0" i="0">
                <a:solidFill>
                  <a:srgbClr val="FFFFFF"/>
                </a:solidFill>
                <a:latin typeface="Calibri"/>
              </a:rPr>
              <a:t>MILANO 1863    </a:t>
            </a:r>
            <a:r>
              <a:rPr sz="1100" b="1" i="0">
                <a:solidFill>
                  <a:srgbClr val="FFFFFF"/>
                </a:solidFill>
                <a:latin typeface="Calibri"/>
              </a:rPr>
              <a:t>18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480" y="164592"/>
            <a:ext cx="11338560" cy="77724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sz="3000" b="1" i="0">
                <a:solidFill>
                  <a:srgbClr val="162A3F"/>
                </a:solidFill>
                <a:latin typeface="Calibri"/>
              </a:rPr>
              <a:t>Outline</a:t>
            </a:r>
          </a:p>
        </p:txBody>
      </p:sp>
      <p:sp>
        <p:nvSpPr>
          <p:cNvPr id="3" name="Oval 2"/>
          <p:cNvSpPr/>
          <p:nvPr/>
        </p:nvSpPr>
        <p:spPr>
          <a:xfrm>
            <a:off x="640080" y="1371600"/>
            <a:ext cx="457200" cy="457200"/>
          </a:xfrm>
          <a:prstGeom prst="ellipse">
            <a:avLst/>
          </a:prstGeom>
          <a:solidFill>
            <a:srgbClr val="2E8C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sz="1800" b="1" i="0">
                <a:solidFill>
                  <a:srgbClr val="FFFFFF"/>
                </a:solidFill>
                <a:latin typeface="Calibri"/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25880" y="1371600"/>
            <a:ext cx="7498079" cy="45720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sz="1800" b="0" i="0">
                <a:solidFill>
                  <a:srgbClr val="162A3F"/>
                </a:solidFill>
                <a:latin typeface="Calibri"/>
              </a:rPr>
              <a:t>Solar PV: a concentrated, strategic supply chain</a:t>
            </a:r>
          </a:p>
        </p:txBody>
      </p:sp>
      <p:sp>
        <p:nvSpPr>
          <p:cNvPr id="5" name="Oval 4"/>
          <p:cNvSpPr/>
          <p:nvPr/>
        </p:nvSpPr>
        <p:spPr>
          <a:xfrm>
            <a:off x="640080" y="2048256"/>
            <a:ext cx="457200" cy="457200"/>
          </a:xfrm>
          <a:prstGeom prst="ellipse">
            <a:avLst/>
          </a:prstGeom>
          <a:solidFill>
            <a:srgbClr val="E08A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sz="1800" b="1" i="0">
                <a:solidFill>
                  <a:srgbClr val="FFFFFF"/>
                </a:solidFill>
                <a:latin typeface="Calibri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25880" y="2048256"/>
            <a:ext cx="7498079" cy="45720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sz="1800" b="0" i="0">
                <a:solidFill>
                  <a:srgbClr val="162A3F"/>
                </a:solidFill>
                <a:latin typeface="Calibri"/>
              </a:rPr>
              <a:t>The Net Zero Industry Act &amp; the research question</a:t>
            </a:r>
          </a:p>
        </p:txBody>
      </p:sp>
      <p:sp>
        <p:nvSpPr>
          <p:cNvPr id="7" name="Oval 6"/>
          <p:cNvSpPr/>
          <p:nvPr/>
        </p:nvSpPr>
        <p:spPr>
          <a:xfrm>
            <a:off x="640080" y="2724912"/>
            <a:ext cx="457200" cy="457200"/>
          </a:xfrm>
          <a:prstGeom prst="ellipse">
            <a:avLst/>
          </a:prstGeom>
          <a:solidFill>
            <a:srgbClr val="2E8C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sz="1800" b="1" i="0">
                <a:solidFill>
                  <a:srgbClr val="FFFFFF"/>
                </a:solidFill>
                <a:latin typeface="Calibri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25880" y="2724912"/>
            <a:ext cx="7498079" cy="45720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sz="1800" b="0" i="0">
                <a:solidFill>
                  <a:srgbClr val="162A3F"/>
                </a:solidFill>
                <a:latin typeface="Calibri"/>
              </a:rPr>
              <a:t>A hybrid LCA framework: process detail + MRIO</a:t>
            </a:r>
          </a:p>
        </p:txBody>
      </p:sp>
      <p:sp>
        <p:nvSpPr>
          <p:cNvPr id="9" name="Oval 8"/>
          <p:cNvSpPr/>
          <p:nvPr/>
        </p:nvSpPr>
        <p:spPr>
          <a:xfrm>
            <a:off x="640080" y="3401568"/>
            <a:ext cx="457200" cy="457200"/>
          </a:xfrm>
          <a:prstGeom prst="ellipse">
            <a:avLst/>
          </a:prstGeom>
          <a:solidFill>
            <a:srgbClr val="E08A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sz="1800" b="1" i="0">
                <a:solidFill>
                  <a:srgbClr val="FFFFFF"/>
                </a:solidFill>
                <a:latin typeface="Calibri"/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25880" y="3401568"/>
            <a:ext cx="7498079" cy="45720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sz="1800" b="0" i="0" dirty="0">
                <a:solidFill>
                  <a:srgbClr val="162A3F"/>
                </a:solidFill>
                <a:latin typeface="Calibri"/>
              </a:rPr>
              <a:t>Scenario design &amp; sensitivities</a:t>
            </a:r>
          </a:p>
        </p:txBody>
      </p:sp>
      <p:sp>
        <p:nvSpPr>
          <p:cNvPr id="11" name="Oval 10"/>
          <p:cNvSpPr/>
          <p:nvPr/>
        </p:nvSpPr>
        <p:spPr>
          <a:xfrm>
            <a:off x="640080" y="4078224"/>
            <a:ext cx="457200" cy="457200"/>
          </a:xfrm>
          <a:prstGeom prst="ellipse">
            <a:avLst/>
          </a:prstGeom>
          <a:solidFill>
            <a:srgbClr val="2E8C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sz="1800" b="1" i="0">
                <a:solidFill>
                  <a:srgbClr val="FFFFFF"/>
                </a:solidFill>
                <a:latin typeface="Calibri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25880" y="4078224"/>
            <a:ext cx="7498079" cy="45720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sz="1800" b="0" i="0" dirty="0">
                <a:solidFill>
                  <a:srgbClr val="162A3F"/>
                </a:solidFill>
                <a:latin typeface="Calibri"/>
              </a:rPr>
              <a:t>Model verification &amp; the structure of the footprint</a:t>
            </a:r>
          </a:p>
        </p:txBody>
      </p:sp>
      <p:sp>
        <p:nvSpPr>
          <p:cNvPr id="13" name="Oval 12"/>
          <p:cNvSpPr/>
          <p:nvPr/>
        </p:nvSpPr>
        <p:spPr>
          <a:xfrm>
            <a:off x="640080" y="4754880"/>
            <a:ext cx="457200" cy="457200"/>
          </a:xfrm>
          <a:prstGeom prst="ellipse">
            <a:avLst/>
          </a:prstGeom>
          <a:solidFill>
            <a:srgbClr val="E08A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sz="1800" b="1" i="0">
                <a:solidFill>
                  <a:srgbClr val="FFFFFF"/>
                </a:solidFill>
                <a:latin typeface="Calibri"/>
              </a:rPr>
              <a:t>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25880" y="4754880"/>
            <a:ext cx="7498079" cy="45720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sz="1800" b="0" i="0" dirty="0">
                <a:solidFill>
                  <a:srgbClr val="162A3F"/>
                </a:solidFill>
                <a:latin typeface="Calibri"/>
              </a:rPr>
              <a:t>Reshoring results: emissions, value added, jobs</a:t>
            </a:r>
          </a:p>
        </p:txBody>
      </p:sp>
      <p:sp>
        <p:nvSpPr>
          <p:cNvPr id="15" name="Oval 14"/>
          <p:cNvSpPr/>
          <p:nvPr/>
        </p:nvSpPr>
        <p:spPr>
          <a:xfrm>
            <a:off x="640080" y="5431536"/>
            <a:ext cx="457200" cy="457200"/>
          </a:xfrm>
          <a:prstGeom prst="ellipse">
            <a:avLst/>
          </a:prstGeom>
          <a:solidFill>
            <a:srgbClr val="162A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sz="1800" b="1" i="0">
                <a:solidFill>
                  <a:srgbClr val="FFFFFF"/>
                </a:solidFill>
                <a:latin typeface="Calibri"/>
              </a:rPr>
              <a:t>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25880" y="5431536"/>
            <a:ext cx="7498079" cy="45720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sz="1800" b="0" i="0">
                <a:solidFill>
                  <a:srgbClr val="162A3F"/>
                </a:solidFill>
                <a:latin typeface="Calibri"/>
              </a:rPr>
              <a:t>Conclusions &amp; policy implications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732520" y="1554480"/>
            <a:ext cx="3017520" cy="4023360"/>
          </a:xfrm>
          <a:prstGeom prst="roundRect">
            <a:avLst>
              <a:gd name="adj" fmla="val 5000"/>
            </a:avLst>
          </a:prstGeom>
          <a:solidFill>
            <a:srgbClr val="EEF1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8" name="Picture 17" descr="qr_ghezzi.png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6880" y="1783080"/>
            <a:ext cx="1828800" cy="171004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006840" y="3749039"/>
            <a:ext cx="2468880" cy="111408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04000"/>
              </a:lnSpc>
              <a:spcBef>
                <a:spcPts val="0"/>
              </a:spcBef>
              <a:spcAft>
                <a:spcPts val="500"/>
              </a:spcAft>
            </a:pPr>
            <a:r>
              <a:rPr sz="1400" b="1" i="0" dirty="0">
                <a:solidFill>
                  <a:srgbClr val="162A3F"/>
                </a:solidFill>
                <a:latin typeface="Calibri"/>
              </a:rPr>
              <a:t>Scan</a:t>
            </a:r>
            <a:r>
              <a:rPr lang="it-IT" sz="1400" b="1" dirty="0">
                <a:solidFill>
                  <a:srgbClr val="162A3F"/>
                </a:solidFill>
                <a:latin typeface="Calibri"/>
              </a:rPr>
              <a:t> for </a:t>
            </a:r>
            <a:r>
              <a:rPr sz="1400" b="1" i="0" dirty="0">
                <a:solidFill>
                  <a:srgbClr val="162A3F"/>
                </a:solidFill>
                <a:latin typeface="Calibri"/>
              </a:rPr>
              <a:t>the dataset</a:t>
            </a:r>
          </a:p>
          <a:p>
            <a:pPr algn="ctr">
              <a:lnSpc>
                <a:spcPct val="104000"/>
              </a:lnSpc>
              <a:spcBef>
                <a:spcPts val="0"/>
              </a:spcBef>
              <a:spcAft>
                <a:spcPts val="500"/>
              </a:spcAft>
            </a:pPr>
            <a:r>
              <a:rPr sz="1150" b="0" i="0" dirty="0">
                <a:solidFill>
                  <a:srgbClr val="33383D"/>
                </a:solidFill>
                <a:latin typeface="Calibri"/>
              </a:rPr>
              <a:t>This study builds on the hybrid-units database of </a:t>
            </a:r>
            <a:r>
              <a:rPr sz="1150" b="1" i="0" dirty="0">
                <a:solidFill>
                  <a:srgbClr val="2E8C9E"/>
                </a:solidFill>
                <a:latin typeface="Calibri"/>
              </a:rPr>
              <a:t>Ghezzi et al.</a:t>
            </a:r>
            <a:r>
              <a:rPr lang="it-IT" sz="1150" b="1" i="0" dirty="0">
                <a:solidFill>
                  <a:srgbClr val="2E8C9E"/>
                </a:solidFill>
                <a:latin typeface="Calibri"/>
              </a:rPr>
              <a:t> 2026</a:t>
            </a:r>
            <a:endParaRPr sz="1150" b="1" i="0" dirty="0">
              <a:solidFill>
                <a:srgbClr val="2E8C9E"/>
              </a:solidFill>
              <a:latin typeface="Calibri"/>
            </a:endParaRPr>
          </a:p>
          <a:p>
            <a:pPr algn="ctr">
              <a:lnSpc>
                <a:spcPct val="104000"/>
              </a:lnSpc>
              <a:spcBef>
                <a:spcPts val="0"/>
              </a:spcBef>
              <a:spcAft>
                <a:spcPts val="500"/>
              </a:spcAft>
            </a:pPr>
            <a:endParaRPr lang="it-IT" sz="1050" b="0" i="1" dirty="0">
              <a:solidFill>
                <a:srgbClr val="8A939B"/>
              </a:solidFill>
              <a:latin typeface="Calibri"/>
            </a:endParaRPr>
          </a:p>
          <a:p>
            <a:pPr algn="ctr">
              <a:lnSpc>
                <a:spcPct val="104000"/>
              </a:lnSpc>
              <a:spcBef>
                <a:spcPts val="0"/>
              </a:spcBef>
              <a:spcAft>
                <a:spcPts val="500"/>
              </a:spcAft>
            </a:pPr>
            <a:r>
              <a:rPr lang="en-IT" sz="1050" i="1" dirty="0">
                <a:solidFill>
                  <a:srgbClr val="8A939B"/>
                </a:solidFill>
                <a:latin typeface="Calibri"/>
              </a:rPr>
              <a:t>The presented w</a:t>
            </a:r>
            <a:r>
              <a:rPr sz="1050" b="0" i="1" dirty="0">
                <a:solidFill>
                  <a:srgbClr val="8A939B"/>
                </a:solidFill>
                <a:latin typeface="Calibri"/>
              </a:rPr>
              <a:t>ork </a:t>
            </a:r>
            <a:r>
              <a:rPr lang="it-IT" sz="1050" b="0" i="1" dirty="0" err="1">
                <a:solidFill>
                  <a:srgbClr val="8A939B"/>
                </a:solidFill>
                <a:latin typeface="Calibri"/>
              </a:rPr>
              <a:t>is</a:t>
            </a:r>
            <a:r>
              <a:rPr lang="it-IT" sz="1050" b="0" i="1" dirty="0">
                <a:solidFill>
                  <a:srgbClr val="8A939B"/>
                </a:solidFill>
                <a:latin typeface="Calibri"/>
              </a:rPr>
              <a:t> </a:t>
            </a:r>
            <a:r>
              <a:rPr lang="it-IT" sz="1050" b="0" i="1" dirty="0" err="1">
                <a:solidFill>
                  <a:srgbClr val="8A939B"/>
                </a:solidFill>
                <a:latin typeface="Calibri"/>
              </a:rPr>
              <a:t>currently</a:t>
            </a:r>
            <a:r>
              <a:rPr lang="it-IT" sz="1050" b="0" i="1" dirty="0">
                <a:solidFill>
                  <a:srgbClr val="8A939B"/>
                </a:solidFill>
                <a:latin typeface="Calibri"/>
              </a:rPr>
              <a:t> </a:t>
            </a:r>
            <a:r>
              <a:rPr sz="1050" b="0" i="1" dirty="0">
                <a:solidFill>
                  <a:srgbClr val="8A939B"/>
                </a:solidFill>
                <a:latin typeface="Calibri"/>
              </a:rPr>
              <a:t>under review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494520" y="6492240"/>
            <a:ext cx="2697480" cy="365760"/>
          </a:xfrm>
          <a:prstGeom prst="rect">
            <a:avLst/>
          </a:prstGeom>
          <a:solidFill>
            <a:srgbClr val="8C96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0" rIns="109728" bIns="0" rtlCol="0" anchor="ctr"/>
          <a:lstStyle/>
          <a:p>
            <a:pPr algn="r"/>
            <a:r>
              <a:rPr sz="1100" b="1" i="0">
                <a:solidFill>
                  <a:srgbClr val="FFFFFF"/>
                </a:solidFill>
                <a:latin typeface="Calibri"/>
              </a:rPr>
              <a:t>POLITECNICO </a:t>
            </a:r>
            <a:r>
              <a:rPr sz="1100" b="0" i="0">
                <a:solidFill>
                  <a:srgbClr val="FFFFFF"/>
                </a:solidFill>
                <a:latin typeface="Calibri"/>
              </a:rPr>
              <a:t>MILANO 1863    </a:t>
            </a:r>
            <a:r>
              <a:rPr sz="1100" b="1" i="0">
                <a:solidFill>
                  <a:srgbClr val="FFFFFF"/>
                </a:solidFill>
                <a:latin typeface="Calibri"/>
              </a:rPr>
              <a:t>2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480" y="164592"/>
            <a:ext cx="11338560" cy="77724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sz="3000" b="1" i="0" dirty="0">
                <a:solidFill>
                  <a:srgbClr val="162A3F"/>
                </a:solidFill>
                <a:latin typeface="Calibri"/>
              </a:rPr>
              <a:t>Context</a:t>
            </a:r>
            <a:r>
              <a:rPr lang="en-GB" sz="3000" b="0" i="0" dirty="0">
                <a:solidFill>
                  <a:srgbClr val="8A939B"/>
                </a:solidFill>
                <a:latin typeface="Calibri"/>
              </a:rPr>
              <a:t>   |   </a:t>
            </a:r>
            <a:r>
              <a:rPr lang="en-GB" sz="3000" b="0" i="0" dirty="0">
                <a:solidFill>
                  <a:srgbClr val="162A3F"/>
                </a:solidFill>
                <a:latin typeface="Calibri"/>
              </a:rPr>
              <a:t>A concentrated, strategic supply chain</a:t>
            </a:r>
            <a:endParaRPr sz="3000" b="0" i="0" dirty="0">
              <a:solidFill>
                <a:srgbClr val="162A3F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1480" y="6595187"/>
            <a:ext cx="7772400" cy="29260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sz="950" b="0" i="1" dirty="0">
                <a:solidFill>
                  <a:srgbClr val="8A939B"/>
                </a:solidFill>
                <a:latin typeface="Calibri"/>
              </a:rPr>
              <a:t>References: IEA PVPS; IEA WEO; European Commission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494520" y="6492240"/>
            <a:ext cx="2697480" cy="365760"/>
          </a:xfrm>
          <a:prstGeom prst="rect">
            <a:avLst/>
          </a:prstGeom>
          <a:solidFill>
            <a:srgbClr val="8C96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0" rIns="109728" bIns="0" rtlCol="0" anchor="ctr"/>
          <a:lstStyle/>
          <a:p>
            <a:pPr algn="r"/>
            <a:r>
              <a:rPr sz="1100" b="1" i="0">
                <a:solidFill>
                  <a:srgbClr val="FFFFFF"/>
                </a:solidFill>
                <a:latin typeface="Calibri"/>
              </a:rPr>
              <a:t>POLITECNICO </a:t>
            </a:r>
            <a:r>
              <a:rPr sz="1100" b="0" i="0">
                <a:solidFill>
                  <a:srgbClr val="FFFFFF"/>
                </a:solidFill>
                <a:latin typeface="Calibri"/>
              </a:rPr>
              <a:t>MILANO 1863    </a:t>
            </a:r>
            <a:r>
              <a:rPr sz="1100" b="1" i="0">
                <a:solidFill>
                  <a:srgbClr val="FFFFFF"/>
                </a:solidFill>
                <a:latin typeface="Calibri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11A649-B5A3-A4F5-6D3C-D778D0B78622}"/>
              </a:ext>
            </a:extLst>
          </p:cNvPr>
          <p:cNvSpPr txBox="1"/>
          <p:nvPr/>
        </p:nvSpPr>
        <p:spPr>
          <a:xfrm>
            <a:off x="481430" y="1098766"/>
            <a:ext cx="11229140" cy="24987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</a:pPr>
            <a:r>
              <a:rPr sz="1600" b="0" i="1" dirty="0">
                <a:solidFill>
                  <a:srgbClr val="33383D"/>
                </a:solidFill>
                <a:latin typeface="Calibri"/>
              </a:rPr>
              <a:t>Solar PV is the fastest-growing power source</a:t>
            </a:r>
            <a:r>
              <a:rPr lang="it-IT" sz="1600" b="0" i="1" dirty="0">
                <a:solidFill>
                  <a:srgbClr val="33383D"/>
                </a:solidFill>
                <a:latin typeface="Calibri"/>
              </a:rPr>
              <a:t>,</a:t>
            </a:r>
            <a:r>
              <a:rPr sz="1600" b="0" i="1" dirty="0">
                <a:solidFill>
                  <a:srgbClr val="33383D"/>
                </a:solidFill>
                <a:latin typeface="Calibri"/>
              </a:rPr>
              <a:t> set to become the </a:t>
            </a:r>
            <a:r>
              <a:rPr sz="1600" b="1" i="1" dirty="0">
                <a:latin typeface="Calibri"/>
              </a:rPr>
              <a:t>largest renewable</a:t>
            </a:r>
            <a:r>
              <a:rPr lang="it-IT" sz="1600" b="1" i="1" dirty="0">
                <a:latin typeface="Calibri"/>
              </a:rPr>
              <a:t> source</a:t>
            </a:r>
            <a:r>
              <a:rPr sz="1600" b="0" i="1" dirty="0">
                <a:latin typeface="Calibri"/>
              </a:rPr>
              <a:t> </a:t>
            </a:r>
            <a:r>
              <a:rPr sz="1600" b="0" i="1" dirty="0">
                <a:solidFill>
                  <a:srgbClr val="33383D"/>
                </a:solidFill>
                <a:latin typeface="Calibri"/>
              </a:rPr>
              <a:t>by 2029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2577" y="1673903"/>
            <a:ext cx="4427648" cy="77181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600" b="0" i="1" dirty="0">
                <a:solidFill>
                  <a:srgbClr val="33383D"/>
                </a:solidFill>
                <a:latin typeface="Calibri"/>
              </a:rPr>
              <a:t>M</a:t>
            </a:r>
            <a:r>
              <a:rPr sz="1600" b="0" i="1" dirty="0" err="1">
                <a:solidFill>
                  <a:srgbClr val="33383D"/>
                </a:solidFill>
                <a:latin typeface="Calibri"/>
              </a:rPr>
              <a:t>anufacturing</a:t>
            </a:r>
            <a:r>
              <a:rPr sz="1600" b="0" i="1" dirty="0">
                <a:solidFill>
                  <a:srgbClr val="33383D"/>
                </a:solidFill>
                <a:latin typeface="Calibri"/>
              </a:rPr>
              <a:t> is </a:t>
            </a:r>
            <a:r>
              <a:rPr sz="1600" b="1" i="1" dirty="0">
                <a:solidFill>
                  <a:srgbClr val="E08A1E"/>
                </a:solidFill>
                <a:latin typeface="Calibri"/>
              </a:rPr>
              <a:t>highly concentrated</a:t>
            </a:r>
            <a:r>
              <a:rPr sz="1600" b="0" i="1" dirty="0">
                <a:solidFill>
                  <a:srgbClr val="33383D"/>
                </a:solidFill>
                <a:latin typeface="Calibri"/>
              </a:rPr>
              <a:t>: China dominates every upstream stage, and other Asian producers depend on Chinese intermediates.</a:t>
            </a:r>
            <a:endParaRPr lang="en-IT" sz="1600" b="0" i="1" dirty="0">
              <a:solidFill>
                <a:srgbClr val="33383D"/>
              </a:solidFill>
              <a:latin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CB1EC0-18B0-EBD1-CE7C-EA346D1B2BA0}"/>
              </a:ext>
            </a:extLst>
          </p:cNvPr>
          <p:cNvSpPr txBox="1"/>
          <p:nvPr/>
        </p:nvSpPr>
        <p:spPr>
          <a:xfrm>
            <a:off x="6093024" y="1678123"/>
            <a:ext cx="5486400" cy="79611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</a:pPr>
            <a:r>
              <a:rPr sz="1650" b="0" i="1" dirty="0">
                <a:solidFill>
                  <a:srgbClr val="33383D"/>
                </a:solidFill>
                <a:latin typeface="Calibri"/>
              </a:rPr>
              <a:t>The </a:t>
            </a:r>
            <a:r>
              <a:rPr sz="1650" b="1" i="1" dirty="0">
                <a:solidFill>
                  <a:srgbClr val="2D8C9E"/>
                </a:solidFill>
                <a:latin typeface="Calibri"/>
              </a:rPr>
              <a:t>Net Zero Industry Act (NZIA)</a:t>
            </a:r>
            <a:r>
              <a:rPr sz="1650" b="0" i="1" dirty="0">
                <a:solidFill>
                  <a:srgbClr val="33383D"/>
                </a:solidFill>
                <a:latin typeface="Calibri"/>
              </a:rPr>
              <a:t> targets ≥40% of EU PV module demand from domestic manufacturing by 2030 </a:t>
            </a:r>
            <a:r>
              <a:rPr lang="it-IT" sz="1650" b="0" i="1" dirty="0" err="1">
                <a:solidFill>
                  <a:srgbClr val="33383D"/>
                </a:solidFill>
                <a:latin typeface="Calibri"/>
              </a:rPr>
              <a:t>as</a:t>
            </a:r>
            <a:r>
              <a:rPr lang="it-IT" sz="1650" b="0" i="1" dirty="0">
                <a:solidFill>
                  <a:srgbClr val="33383D"/>
                </a:solidFill>
                <a:latin typeface="Calibri"/>
              </a:rPr>
              <a:t> a</a:t>
            </a:r>
            <a:r>
              <a:rPr sz="1650" b="0" i="1" dirty="0">
                <a:solidFill>
                  <a:srgbClr val="33383D"/>
                </a:solidFill>
                <a:latin typeface="Calibri"/>
              </a:rPr>
              <a:t> part of a broader re</a:t>
            </a:r>
            <a:r>
              <a:rPr lang="it-IT" sz="1650" b="0" i="1" dirty="0" err="1">
                <a:solidFill>
                  <a:srgbClr val="33383D"/>
                </a:solidFill>
                <a:latin typeface="Calibri"/>
              </a:rPr>
              <a:t>shoring</a:t>
            </a:r>
            <a:r>
              <a:rPr sz="1650" b="0" i="1" dirty="0">
                <a:solidFill>
                  <a:srgbClr val="33383D"/>
                </a:solidFill>
                <a:latin typeface="Calibri"/>
              </a:rPr>
              <a:t> </a:t>
            </a:r>
            <a:r>
              <a:rPr lang="it-IT" sz="1650" i="1" dirty="0">
                <a:solidFill>
                  <a:srgbClr val="33383D"/>
                </a:solidFill>
                <a:latin typeface="Calibri"/>
              </a:rPr>
              <a:t>plan</a:t>
            </a:r>
            <a:r>
              <a:rPr sz="1650" b="0" i="1" dirty="0">
                <a:solidFill>
                  <a:srgbClr val="33383D"/>
                </a:solidFill>
                <a:latin typeface="Calibri"/>
              </a:rPr>
              <a:t>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692B5BB-8C6A-A40D-37DB-A4FD220774D1}"/>
              </a:ext>
            </a:extLst>
          </p:cNvPr>
          <p:cNvGrpSpPr/>
          <p:nvPr/>
        </p:nvGrpSpPr>
        <p:grpSpPr>
          <a:xfrm>
            <a:off x="4610100" y="2836936"/>
            <a:ext cx="2971800" cy="1691640"/>
            <a:chOff x="5577024" y="3870128"/>
            <a:chExt cx="2971800" cy="1691640"/>
          </a:xfrm>
        </p:grpSpPr>
        <p:sp>
          <p:nvSpPr>
            <p:cNvPr id="8" name="Rounded Rectangle 7"/>
            <p:cNvSpPr/>
            <p:nvPr/>
          </p:nvSpPr>
          <p:spPr>
            <a:xfrm>
              <a:off x="5577024" y="3870128"/>
              <a:ext cx="2971800" cy="1691640"/>
            </a:xfrm>
            <a:prstGeom prst="roundRect">
              <a:avLst>
                <a:gd name="adj" fmla="val 8000"/>
              </a:avLst>
            </a:prstGeom>
            <a:solidFill>
              <a:srgbClr val="FBEF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14184" y="4182638"/>
              <a:ext cx="2697480" cy="1084912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</a:pPr>
              <a:r>
                <a:rPr sz="3600" b="1" i="0" dirty="0">
                  <a:solidFill>
                    <a:srgbClr val="E08A1E"/>
                  </a:solidFill>
                  <a:latin typeface="Calibri"/>
                </a:rPr>
                <a:t>&lt;1%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</a:pPr>
              <a:r>
                <a:rPr sz="1600" b="0" i="0" dirty="0">
                  <a:solidFill>
                    <a:srgbClr val="33383D"/>
                  </a:solidFill>
                  <a:latin typeface="Calibri"/>
                </a:rPr>
                <a:t>EU share of world module production today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BD2D170-7478-C0D1-5214-8A5BFEB0EEC7}"/>
              </a:ext>
            </a:extLst>
          </p:cNvPr>
          <p:cNvGrpSpPr/>
          <p:nvPr/>
        </p:nvGrpSpPr>
        <p:grpSpPr>
          <a:xfrm>
            <a:off x="8148625" y="2836936"/>
            <a:ext cx="2971800" cy="1691640"/>
            <a:chOff x="8868864" y="3883983"/>
            <a:chExt cx="2971800" cy="1691640"/>
          </a:xfrm>
        </p:grpSpPr>
        <p:sp>
          <p:nvSpPr>
            <p:cNvPr id="10" name="Rounded Rectangle 9"/>
            <p:cNvSpPr/>
            <p:nvPr/>
          </p:nvSpPr>
          <p:spPr>
            <a:xfrm>
              <a:off x="8868864" y="3883983"/>
              <a:ext cx="2971800" cy="1691640"/>
            </a:xfrm>
            <a:prstGeom prst="roundRect">
              <a:avLst>
                <a:gd name="adj" fmla="val 8000"/>
              </a:avLst>
            </a:prstGeom>
            <a:solidFill>
              <a:srgbClr val="E2F0F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006024" y="4182637"/>
              <a:ext cx="2697480" cy="1084912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</a:pPr>
              <a:r>
                <a:rPr sz="3600" b="1" i="0" dirty="0">
                  <a:solidFill>
                    <a:srgbClr val="2D8C9E"/>
                  </a:solidFill>
                  <a:latin typeface="Calibri"/>
                </a:rPr>
                <a:t>40%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</a:pPr>
              <a:r>
                <a:rPr sz="1600" b="0" i="0" dirty="0">
                  <a:solidFill>
                    <a:srgbClr val="33383D"/>
                  </a:solidFill>
                  <a:latin typeface="Calibri"/>
                </a:rPr>
                <a:t>EU module demand to be made </a:t>
              </a:r>
              <a:r>
                <a:rPr lang="it-IT" sz="1600" b="0" i="0" dirty="0" err="1">
                  <a:solidFill>
                    <a:srgbClr val="33383D"/>
                  </a:solidFill>
                  <a:latin typeface="Calibri"/>
                </a:rPr>
                <a:t>domestically</a:t>
              </a:r>
              <a:r>
                <a:rPr lang="en-IT" sz="1600" b="0" i="0" dirty="0">
                  <a:solidFill>
                    <a:srgbClr val="33383D"/>
                  </a:solidFill>
                  <a:latin typeface="Calibri"/>
                </a:rPr>
                <a:t> by </a:t>
              </a:r>
              <a:r>
                <a:rPr lang="en-GB" sz="1600" b="0" i="0" dirty="0">
                  <a:solidFill>
                    <a:srgbClr val="33383D"/>
                  </a:solidFill>
                  <a:latin typeface="Calibri"/>
                </a:rPr>
                <a:t>2030</a:t>
              </a:r>
              <a:endParaRPr sz="1600" b="0" i="0" dirty="0">
                <a:solidFill>
                  <a:srgbClr val="33383D"/>
                </a:solidFill>
                <a:latin typeface="Calibri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9BA9D64-6F5B-1F08-AE57-9A93E298B57B}"/>
              </a:ext>
            </a:extLst>
          </p:cNvPr>
          <p:cNvGrpSpPr/>
          <p:nvPr/>
        </p:nvGrpSpPr>
        <p:grpSpPr>
          <a:xfrm>
            <a:off x="1071575" y="2856922"/>
            <a:ext cx="2971800" cy="1691640"/>
            <a:chOff x="5577024" y="1662240"/>
            <a:chExt cx="2971800" cy="1691640"/>
          </a:xfrm>
        </p:grpSpPr>
        <p:sp>
          <p:nvSpPr>
            <p:cNvPr id="4" name="Rounded Rectangle 3"/>
            <p:cNvSpPr/>
            <p:nvPr/>
          </p:nvSpPr>
          <p:spPr>
            <a:xfrm>
              <a:off x="5577024" y="1662240"/>
              <a:ext cx="2971800" cy="1691640"/>
            </a:xfrm>
            <a:prstGeom prst="roundRect">
              <a:avLst>
                <a:gd name="adj" fmla="val 8000"/>
              </a:avLst>
            </a:prstGeom>
            <a:solidFill>
              <a:srgbClr val="FCEF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CEFD9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714184" y="1742466"/>
              <a:ext cx="2697480" cy="1531188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</a:pPr>
              <a:r>
                <a:rPr sz="3200" b="1" i="0" dirty="0">
                  <a:solidFill>
                    <a:srgbClr val="E08A1E"/>
                  </a:solidFill>
                  <a:latin typeface="Calibri"/>
                </a:rPr>
                <a:t>&gt;80%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</a:pPr>
              <a:r>
                <a:rPr sz="1400" b="0" i="0" dirty="0">
                  <a:solidFill>
                    <a:srgbClr val="33383D"/>
                  </a:solidFill>
                  <a:latin typeface="Calibri"/>
                </a:rPr>
                <a:t>of global cell &amp; module</a:t>
              </a:r>
              <a:endParaRPr lang="it-IT" sz="1400" b="0" i="0" dirty="0">
                <a:solidFill>
                  <a:srgbClr val="33383D"/>
                </a:solidFill>
                <a:latin typeface="Calibri"/>
              </a:endParaRP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</a:pPr>
              <a:r>
                <a:rPr lang="en-GB" sz="3200" b="1" dirty="0">
                  <a:solidFill>
                    <a:srgbClr val="E08A1E"/>
                  </a:solidFill>
                </a:rPr>
                <a:t>&gt;95%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</a:pPr>
              <a:r>
                <a:rPr lang="en-GB" sz="1400" dirty="0">
                  <a:solidFill>
                    <a:srgbClr val="33383D"/>
                  </a:solidFill>
                </a:rPr>
                <a:t>of polysilicon, ingot &amp; wafer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3BEF92D-7864-09F3-266D-075492D6DE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7024" y="1662240"/>
              <a:ext cx="642600" cy="42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D71BB741-7DA6-7C60-4B14-0D577A374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2837848"/>
            <a:ext cx="642600" cy="42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3A85B87-00F3-C69D-A6FB-45FA8D990338}"/>
              </a:ext>
            </a:extLst>
          </p:cNvPr>
          <p:cNvCxnSpPr>
            <a:stCxn id="8" idx="3"/>
            <a:endCxn id="10" idx="1"/>
          </p:cNvCxnSpPr>
          <p:nvPr/>
        </p:nvCxnSpPr>
        <p:spPr>
          <a:xfrm>
            <a:off x="7581900" y="3682756"/>
            <a:ext cx="56672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!!RQ">
            <a:extLst>
              <a:ext uri="{FF2B5EF4-FFF2-40B4-BE49-F238E27FC236}">
                <a16:creationId xmlns:a16="http://schemas.microsoft.com/office/drawing/2014/main" id="{2F3CABED-5FC2-7EE7-2D5A-36CA201B63DC}"/>
              </a:ext>
            </a:extLst>
          </p:cNvPr>
          <p:cNvGrpSpPr/>
          <p:nvPr/>
        </p:nvGrpSpPr>
        <p:grpSpPr>
          <a:xfrm>
            <a:off x="641042" y="5146797"/>
            <a:ext cx="10938382" cy="991698"/>
            <a:chOff x="641042" y="5146797"/>
            <a:chExt cx="10938382" cy="991698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B09A46CA-631B-5B4D-0F23-6760313E92FC}"/>
                </a:ext>
              </a:extLst>
            </p:cNvPr>
            <p:cNvSpPr/>
            <p:nvPr/>
          </p:nvSpPr>
          <p:spPr>
            <a:xfrm>
              <a:off x="641042" y="5146797"/>
              <a:ext cx="10938382" cy="991698"/>
            </a:xfrm>
            <a:prstGeom prst="roundRect">
              <a:avLst>
                <a:gd name="adj" fmla="val 11788"/>
              </a:avLst>
            </a:prstGeom>
            <a:solidFill>
              <a:srgbClr val="162A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CB7AEF2-06C7-0F1D-963F-673E57D80F0D}"/>
                </a:ext>
              </a:extLst>
            </p:cNvPr>
            <p:cNvSpPr txBox="1"/>
            <p:nvPr/>
          </p:nvSpPr>
          <p:spPr>
            <a:xfrm>
              <a:off x="2695787" y="5362057"/>
              <a:ext cx="8640604" cy="56117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algn="l">
                <a:lnSpc>
                  <a:spcPct val="110000"/>
                </a:lnSpc>
                <a:spcBef>
                  <a:spcPts val="0"/>
                </a:spcBef>
                <a:spcAft>
                  <a:spcPts val="700"/>
                </a:spcAft>
              </a:pPr>
              <a:r>
                <a:rPr sz="1700" b="0" i="0" dirty="0">
                  <a:solidFill>
                    <a:srgbClr val="FFFFFF"/>
                  </a:solidFill>
                  <a:latin typeface="Calibri"/>
                </a:rPr>
                <a:t>How does explicitly resolving the PV supply chain within a </a:t>
              </a:r>
              <a:r>
                <a:rPr sz="1700" b="1" i="0" dirty="0">
                  <a:solidFill>
                    <a:srgbClr val="7EC8D6"/>
                  </a:solidFill>
                  <a:latin typeface="Calibri"/>
                </a:rPr>
                <a:t>hybrid MRIO</a:t>
              </a:r>
              <a:r>
                <a:rPr sz="1700" b="0" i="0" dirty="0">
                  <a:solidFill>
                    <a:srgbClr val="FFFFFF"/>
                  </a:solidFill>
                  <a:latin typeface="Calibri"/>
                </a:rPr>
                <a:t> framework </a:t>
              </a:r>
              <a:r>
                <a:rPr lang="it-IT" sz="1700" dirty="0">
                  <a:solidFill>
                    <a:srgbClr val="FFFFFF"/>
                  </a:solidFill>
                  <a:latin typeface="Calibri"/>
                </a:rPr>
                <a:t>helps in </a:t>
              </a:r>
              <a:r>
                <a:rPr lang="en-GB" sz="1700" b="0" i="0" dirty="0">
                  <a:solidFill>
                    <a:srgbClr val="FFFFFF"/>
                  </a:solidFill>
                  <a:latin typeface="Calibri"/>
                </a:rPr>
                <a:t>the </a:t>
              </a:r>
              <a:r>
                <a:rPr sz="1700" b="0" i="0" dirty="0">
                  <a:solidFill>
                    <a:srgbClr val="FFFFFF"/>
                  </a:solidFill>
                  <a:latin typeface="Calibri"/>
                </a:rPr>
                <a:t>assessment of an </a:t>
              </a:r>
              <a:r>
                <a:rPr sz="1700" b="1" i="0" dirty="0">
                  <a:solidFill>
                    <a:srgbClr val="E9B05E"/>
                  </a:solidFill>
                  <a:latin typeface="Calibri"/>
                </a:rPr>
                <a:t>NZIA-type reshoring policy</a:t>
              </a:r>
              <a:r>
                <a:rPr sz="1700" b="0" i="0" dirty="0">
                  <a:solidFill>
                    <a:srgbClr val="FFFFFF"/>
                  </a:solidFill>
                  <a:latin typeface="Calibri"/>
                </a:rPr>
                <a:t>?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B51F1C6-AAE8-791C-B3E7-058CE4227366}"/>
                </a:ext>
              </a:extLst>
            </p:cNvPr>
            <p:cNvSpPr txBox="1"/>
            <p:nvPr/>
          </p:nvSpPr>
          <p:spPr>
            <a:xfrm>
              <a:off x="884076" y="5362057"/>
              <a:ext cx="1133619" cy="56117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algn="l">
                <a:lnSpc>
                  <a:spcPct val="110000"/>
                </a:lnSpc>
                <a:spcBef>
                  <a:spcPts val="0"/>
                </a:spcBef>
                <a:spcAft>
                  <a:spcPts val="700"/>
                </a:spcAft>
              </a:pPr>
              <a:r>
                <a:rPr sz="1700" b="1" i="0" dirty="0">
                  <a:solidFill>
                    <a:srgbClr val="E9B05E"/>
                  </a:solidFill>
                  <a:latin typeface="Calibri"/>
                </a:rPr>
                <a:t>Research </a:t>
              </a:r>
              <a:r>
                <a:rPr sz="1700" b="1" i="0" dirty="0" err="1">
                  <a:solidFill>
                    <a:srgbClr val="E9B05E"/>
                  </a:solidFill>
                  <a:latin typeface="Calibri"/>
                </a:rPr>
                <a:t>questi</a:t>
              </a:r>
              <a:r>
                <a:rPr lang="it-IT" sz="1700" b="1" dirty="0">
                  <a:solidFill>
                    <a:srgbClr val="E9B05E"/>
                  </a:solidFill>
                  <a:latin typeface="Calibri"/>
                </a:rPr>
                <a:t>on</a:t>
              </a:r>
              <a:endParaRPr sz="1700" b="1" i="0" dirty="0">
                <a:solidFill>
                  <a:srgbClr val="E9B05E"/>
                </a:solidFill>
                <a:latin typeface="Calibri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0913755-4D99-54A8-D2C5-F5AA33C5BD0C}"/>
                </a:ext>
              </a:extLst>
            </p:cNvPr>
            <p:cNvSpPr txBox="1"/>
            <p:nvPr/>
          </p:nvSpPr>
          <p:spPr>
            <a:xfrm>
              <a:off x="2169349" y="5401426"/>
              <a:ext cx="374785" cy="482440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  <a:spcAft>
                  <a:spcPts val="700"/>
                </a:spcAft>
              </a:pPr>
              <a:r>
                <a:rPr lang="it-IT" sz="3000" i="0" dirty="0">
                  <a:solidFill>
                    <a:srgbClr val="E9B05E"/>
                  </a:solidFill>
                  <a:latin typeface="Calibri"/>
                </a:rPr>
                <a:t>|</a:t>
              </a:r>
              <a:endParaRPr sz="3000" i="0" dirty="0">
                <a:solidFill>
                  <a:srgbClr val="E9B05E"/>
                </a:solidFill>
                <a:latin typeface="Calibri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480" y="322379"/>
            <a:ext cx="11338560" cy="461665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sz="3000" b="1" i="0" dirty="0">
                <a:solidFill>
                  <a:srgbClr val="162A3F"/>
                </a:solidFill>
                <a:latin typeface="Calibri"/>
              </a:rPr>
              <a:t>Materials &amp; methods</a:t>
            </a:r>
            <a:r>
              <a:rPr sz="3000" b="0" i="0" dirty="0">
                <a:solidFill>
                  <a:srgbClr val="8A939B"/>
                </a:solidFill>
                <a:latin typeface="Calibri"/>
              </a:rPr>
              <a:t>   |   </a:t>
            </a:r>
            <a:r>
              <a:rPr sz="3000" b="0" i="0" dirty="0">
                <a:solidFill>
                  <a:srgbClr val="162A3F"/>
                </a:solidFill>
                <a:latin typeface="Calibri"/>
              </a:rPr>
              <a:t>Building the hybrid </a:t>
            </a:r>
            <a:r>
              <a:rPr lang="it-IT" sz="3000" b="0" i="0" dirty="0">
                <a:solidFill>
                  <a:srgbClr val="162A3F"/>
                </a:solidFill>
                <a:latin typeface="Calibri"/>
              </a:rPr>
              <a:t>LCA </a:t>
            </a:r>
            <a:r>
              <a:rPr sz="3000" b="0" i="0" dirty="0">
                <a:solidFill>
                  <a:srgbClr val="162A3F"/>
                </a:solidFill>
                <a:latin typeface="Calibri"/>
              </a:rPr>
              <a:t>model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494520" y="6492240"/>
            <a:ext cx="2697480" cy="365760"/>
          </a:xfrm>
          <a:prstGeom prst="rect">
            <a:avLst/>
          </a:prstGeom>
          <a:solidFill>
            <a:srgbClr val="8C96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0" rIns="109728" bIns="0" rtlCol="0" anchor="ctr"/>
          <a:lstStyle/>
          <a:p>
            <a:pPr algn="r"/>
            <a:r>
              <a:rPr sz="1100" b="1" i="0">
                <a:solidFill>
                  <a:srgbClr val="FFFFFF"/>
                </a:solidFill>
                <a:latin typeface="Calibri"/>
              </a:rPr>
              <a:t>POLITECNICO </a:t>
            </a:r>
            <a:r>
              <a:rPr sz="1100" b="0" i="0">
                <a:solidFill>
                  <a:srgbClr val="FFFFFF"/>
                </a:solidFill>
                <a:latin typeface="Calibri"/>
              </a:rPr>
              <a:t>MILANO 1863    </a:t>
            </a:r>
            <a:r>
              <a:rPr sz="1100" b="1" i="0">
                <a:solidFill>
                  <a:srgbClr val="FFFFFF"/>
                </a:solidFill>
                <a:latin typeface="Calibri"/>
              </a:rPr>
              <a:t>7</a:t>
            </a:r>
          </a:p>
        </p:txBody>
      </p:sp>
      <p:sp>
        <p:nvSpPr>
          <p:cNvPr id="11" name="Chevron 10"/>
          <p:cNvSpPr/>
          <p:nvPr/>
        </p:nvSpPr>
        <p:spPr>
          <a:xfrm>
            <a:off x="2009965" y="2645790"/>
            <a:ext cx="1828800" cy="598797"/>
          </a:xfrm>
          <a:prstGeom prst="chevron">
            <a:avLst/>
          </a:prstGeom>
          <a:solidFill>
            <a:srgbClr val="CAF0F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200" b="1" i="0" dirty="0">
                <a:solidFill>
                  <a:schemeClr val="tx1"/>
                </a:solidFill>
                <a:latin typeface="Calibri"/>
              </a:rPr>
              <a:t>Poly-</a:t>
            </a:r>
          </a:p>
          <a:p>
            <a:pPr algn="ctr"/>
            <a:r>
              <a:rPr sz="1200" b="1" i="0" dirty="0">
                <a:solidFill>
                  <a:schemeClr val="tx1"/>
                </a:solidFill>
                <a:latin typeface="Calibri"/>
              </a:rPr>
              <a:t>silicon</a:t>
            </a:r>
          </a:p>
        </p:txBody>
      </p:sp>
      <p:sp>
        <p:nvSpPr>
          <p:cNvPr id="12" name="Chevron 11"/>
          <p:cNvSpPr/>
          <p:nvPr/>
        </p:nvSpPr>
        <p:spPr>
          <a:xfrm>
            <a:off x="3595782" y="2645790"/>
            <a:ext cx="1828800" cy="598797"/>
          </a:xfrm>
          <a:prstGeom prst="chevron">
            <a:avLst/>
          </a:prstGeom>
          <a:solidFill>
            <a:srgbClr val="90E0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200" b="1" i="0" dirty="0">
                <a:solidFill>
                  <a:schemeClr val="tx1"/>
                </a:solidFill>
                <a:latin typeface="Calibri"/>
              </a:rPr>
              <a:t>Ingot &amp;</a:t>
            </a:r>
          </a:p>
          <a:p>
            <a:pPr algn="ctr"/>
            <a:r>
              <a:rPr sz="1200" b="1" i="0" dirty="0">
                <a:solidFill>
                  <a:schemeClr val="tx1"/>
                </a:solidFill>
                <a:latin typeface="Calibri"/>
              </a:rPr>
              <a:t>Wafer</a:t>
            </a:r>
          </a:p>
        </p:txBody>
      </p:sp>
      <p:sp>
        <p:nvSpPr>
          <p:cNvPr id="13" name="Chevron 12"/>
          <p:cNvSpPr/>
          <p:nvPr/>
        </p:nvSpPr>
        <p:spPr>
          <a:xfrm>
            <a:off x="5181599" y="2645790"/>
            <a:ext cx="1828800" cy="598797"/>
          </a:xfrm>
          <a:prstGeom prst="chevron">
            <a:avLst/>
          </a:prstGeom>
          <a:solidFill>
            <a:srgbClr val="00B4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200" b="1" i="0" dirty="0">
                <a:solidFill>
                  <a:schemeClr val="tx1"/>
                </a:solidFill>
                <a:latin typeface="Calibri"/>
              </a:rPr>
              <a:t>Cell</a:t>
            </a:r>
          </a:p>
        </p:txBody>
      </p:sp>
      <p:sp>
        <p:nvSpPr>
          <p:cNvPr id="14" name="Chevron 13"/>
          <p:cNvSpPr/>
          <p:nvPr/>
        </p:nvSpPr>
        <p:spPr>
          <a:xfrm>
            <a:off x="6767416" y="2645790"/>
            <a:ext cx="1828800" cy="598797"/>
          </a:xfrm>
          <a:prstGeom prst="chevron">
            <a:avLst/>
          </a:prstGeom>
          <a:solidFill>
            <a:srgbClr val="0077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GB" sz="1200" b="1" i="0" dirty="0">
                <a:solidFill>
                  <a:srgbClr val="FFFFFF"/>
                </a:solidFill>
                <a:latin typeface="Calibri"/>
              </a:rPr>
              <a:t>Module</a:t>
            </a:r>
            <a:endParaRPr sz="1200" b="1" i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Chevron 15"/>
          <p:cNvSpPr/>
          <p:nvPr/>
        </p:nvSpPr>
        <p:spPr>
          <a:xfrm>
            <a:off x="8353233" y="2645790"/>
            <a:ext cx="1828800" cy="598797"/>
          </a:xfrm>
          <a:prstGeom prst="chevron">
            <a:avLst/>
          </a:prstGeom>
          <a:solidFill>
            <a:srgbClr val="0304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200" b="1" i="0" dirty="0">
                <a:solidFill>
                  <a:srgbClr val="FFFFFF"/>
                </a:solidFill>
                <a:latin typeface="Calibri"/>
              </a:rPr>
              <a:t>PV</a:t>
            </a:r>
          </a:p>
          <a:p>
            <a:pPr algn="ctr"/>
            <a:r>
              <a:rPr sz="1200" b="1" i="0" dirty="0">
                <a:solidFill>
                  <a:srgbClr val="FFFFFF"/>
                </a:solidFill>
                <a:latin typeface="Calibri"/>
              </a:rPr>
              <a:t>electricity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49680" y="2424697"/>
            <a:ext cx="9692640" cy="20005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sz="1300" b="0" i="1" dirty="0">
                <a:solidFill>
                  <a:srgbClr val="8A939B"/>
                </a:solidFill>
                <a:latin typeface="Calibri"/>
              </a:rPr>
              <a:t>Crystalline-silicon chain modelled stage-by-stage (</a:t>
            </a:r>
            <a:r>
              <a:rPr sz="1300" b="0" i="1" dirty="0">
                <a:solidFill>
                  <a:srgbClr val="2D8C9E"/>
                </a:solidFill>
                <a:latin typeface="Calibri"/>
              </a:rPr>
              <a:t>IEA PVPS Task 12 </a:t>
            </a:r>
            <a:r>
              <a:rPr sz="1300" b="0" i="1" dirty="0">
                <a:solidFill>
                  <a:srgbClr val="8A939B"/>
                </a:solidFill>
                <a:latin typeface="Calibri"/>
              </a:rPr>
              <a:t>inventories</a:t>
            </a:r>
            <a:r>
              <a:rPr lang="en-IT" sz="1300" i="1" dirty="0">
                <a:solidFill>
                  <a:srgbClr val="8A939B"/>
                </a:solidFill>
                <a:latin typeface="Calibri"/>
              </a:rPr>
              <a:t>)</a:t>
            </a:r>
            <a:endParaRPr sz="1300" b="0" i="1" dirty="0">
              <a:solidFill>
                <a:srgbClr val="8A939B"/>
              </a:solidFill>
              <a:latin typeface="Calibri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DE8E1A4-657F-EF0A-5BB3-6ADA07B9F5FD}"/>
              </a:ext>
            </a:extLst>
          </p:cNvPr>
          <p:cNvGrpSpPr/>
          <p:nvPr/>
        </p:nvGrpSpPr>
        <p:grpSpPr>
          <a:xfrm>
            <a:off x="1151327" y="1102690"/>
            <a:ext cx="9889345" cy="1013288"/>
            <a:chOff x="1151327" y="1297896"/>
            <a:chExt cx="9889345" cy="11499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2BE98F8-0E9B-2F97-AC53-4DA57ED17F63}"/>
                </a:ext>
              </a:extLst>
            </p:cNvPr>
            <p:cNvGrpSpPr/>
            <p:nvPr/>
          </p:nvGrpSpPr>
          <p:grpSpPr>
            <a:xfrm>
              <a:off x="3386862" y="1304820"/>
              <a:ext cx="1859280" cy="1143000"/>
              <a:chOff x="1249680" y="1325880"/>
              <a:chExt cx="1859280" cy="1143000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1249680" y="1325880"/>
                <a:ext cx="1859280" cy="1143000"/>
              </a:xfrm>
              <a:prstGeom prst="roundRect">
                <a:avLst>
                  <a:gd name="adj" fmla="val 8000"/>
                </a:avLst>
              </a:prstGeom>
              <a:solidFill>
                <a:srgbClr val="E6EC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384478" y="1525650"/>
                <a:ext cx="1587321" cy="761747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</a:pPr>
                <a:r>
                  <a:rPr sz="2500" b="1" i="0" dirty="0">
                    <a:solidFill>
                      <a:srgbClr val="162A3F"/>
                    </a:solidFill>
                    <a:latin typeface="Calibri"/>
                  </a:rPr>
                  <a:t>22</a:t>
                </a: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</a:pPr>
                <a:r>
                  <a:rPr sz="1100" b="0" i="0" dirty="0">
                    <a:solidFill>
                      <a:srgbClr val="33383D"/>
                    </a:solidFill>
                    <a:latin typeface="Calibri"/>
                  </a:rPr>
                  <a:t>model regions (EU27 as one)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9743474-2943-CDFB-7040-90F6D67B7ED6}"/>
                </a:ext>
              </a:extLst>
            </p:cNvPr>
            <p:cNvGrpSpPr/>
            <p:nvPr/>
          </p:nvGrpSpPr>
          <p:grpSpPr>
            <a:xfrm>
              <a:off x="9211870" y="1304820"/>
              <a:ext cx="1828802" cy="1143000"/>
              <a:chOff x="9831731" y="1325880"/>
              <a:chExt cx="1828802" cy="1143000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9831731" y="1325880"/>
                <a:ext cx="1828802" cy="1143000"/>
              </a:xfrm>
              <a:prstGeom prst="roundRect">
                <a:avLst>
                  <a:gd name="adj" fmla="val 8000"/>
                </a:avLst>
              </a:prstGeom>
              <a:solidFill>
                <a:srgbClr val="FBEFD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9856524" y="1525651"/>
                <a:ext cx="1779216" cy="761747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</a:pPr>
                <a:r>
                  <a:rPr sz="2500" b="1" i="0" dirty="0">
                    <a:solidFill>
                      <a:srgbClr val="E08A1E"/>
                    </a:solidFill>
                    <a:latin typeface="Calibri"/>
                  </a:rPr>
                  <a:t>2024</a:t>
                </a: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</a:pPr>
                <a:r>
                  <a:rPr lang="it-IT" sz="1100" b="0" i="0" dirty="0" err="1">
                    <a:solidFill>
                      <a:srgbClr val="33383D"/>
                    </a:solidFill>
                    <a:latin typeface="Calibri"/>
                  </a:rPr>
                  <a:t>Updated</a:t>
                </a:r>
                <a:r>
                  <a:rPr lang="it-IT" sz="1100" b="0" i="0" dirty="0">
                    <a:solidFill>
                      <a:srgbClr val="33383D"/>
                    </a:solidFill>
                    <a:latin typeface="Calibri"/>
                  </a:rPr>
                  <a:t> </a:t>
                </a:r>
                <a:r>
                  <a:rPr sz="1100" b="0" i="0" dirty="0">
                    <a:solidFill>
                      <a:srgbClr val="33383D"/>
                    </a:solidFill>
                    <a:latin typeface="Calibri"/>
                  </a:rPr>
                  <a:t>electricity </a:t>
                </a:r>
                <a:r>
                  <a:rPr lang="it-IT" sz="1100" b="0" i="0" dirty="0">
                    <a:solidFill>
                      <a:srgbClr val="33383D"/>
                    </a:solidFill>
                    <a:latin typeface="Calibri"/>
                  </a:rPr>
                  <a:t>supply </a:t>
                </a:r>
                <a:r>
                  <a:rPr sz="1100" b="0" i="0" dirty="0">
                    <a:solidFill>
                      <a:srgbClr val="33383D"/>
                    </a:solidFill>
                    <a:latin typeface="Calibri"/>
                  </a:rPr>
                  <a:t>mixes (EMBER)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29CC614-9862-FFD7-D669-9A800378805E}"/>
                </a:ext>
              </a:extLst>
            </p:cNvPr>
            <p:cNvGrpSpPr/>
            <p:nvPr/>
          </p:nvGrpSpPr>
          <p:grpSpPr>
            <a:xfrm>
              <a:off x="5400206" y="1297896"/>
              <a:ext cx="3657601" cy="1143000"/>
              <a:chOff x="5620983" y="1307592"/>
              <a:chExt cx="3657601" cy="1143000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3D363618-5AAF-F134-770F-CFCBE659E2E0}"/>
                  </a:ext>
                </a:extLst>
              </p:cNvPr>
              <p:cNvGrpSpPr/>
              <p:nvPr/>
            </p:nvGrpSpPr>
            <p:grpSpPr>
              <a:xfrm>
                <a:off x="5620983" y="1307592"/>
                <a:ext cx="1828800" cy="1143000"/>
                <a:chOff x="4069080" y="1325880"/>
                <a:chExt cx="1828800" cy="1143000"/>
              </a:xfrm>
            </p:grpSpPr>
            <p:sp>
              <p:nvSpPr>
                <p:cNvPr id="5" name="Rounded Rectangle 4"/>
                <p:cNvSpPr/>
                <p:nvPr/>
              </p:nvSpPr>
              <p:spPr>
                <a:xfrm>
                  <a:off x="4069080" y="1325880"/>
                  <a:ext cx="1828800" cy="1143000"/>
                </a:xfrm>
                <a:prstGeom prst="roundRect">
                  <a:avLst>
                    <a:gd name="adj" fmla="val 8000"/>
                  </a:avLst>
                </a:prstGeom>
                <a:solidFill>
                  <a:srgbClr val="E2F0F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4257112" y="1525650"/>
                  <a:ext cx="1452737" cy="76174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anchor="ctr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00"/>
                    </a:spcAft>
                  </a:pPr>
                  <a:r>
                    <a:rPr sz="2500" b="1" i="0" dirty="0">
                      <a:solidFill>
                        <a:srgbClr val="2E8C9E"/>
                      </a:solidFill>
                      <a:latin typeface="Calibri"/>
                    </a:rPr>
                    <a:t>+18 / +16</a:t>
                  </a:r>
                </a:p>
                <a:p>
                  <a:pPr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00"/>
                    </a:spcAft>
                  </a:pPr>
                  <a:r>
                    <a:rPr sz="1100" b="0" i="0" dirty="0">
                      <a:solidFill>
                        <a:srgbClr val="33383D"/>
                      </a:solidFill>
                      <a:latin typeface="Calibri"/>
                    </a:rPr>
                    <a:t>new PV activities / commodities</a:t>
                  </a: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FCB62FF7-8BE8-3A3B-A31B-30D4753AD68C}"/>
                  </a:ext>
                </a:extLst>
              </p:cNvPr>
              <p:cNvGrpSpPr/>
              <p:nvPr/>
            </p:nvGrpSpPr>
            <p:grpSpPr>
              <a:xfrm>
                <a:off x="7449783" y="1307592"/>
                <a:ext cx="1828801" cy="1143000"/>
                <a:chOff x="5897880" y="1325880"/>
                <a:chExt cx="1828801" cy="1143000"/>
              </a:xfrm>
            </p:grpSpPr>
            <p:sp>
              <p:nvSpPr>
                <p:cNvPr id="7" name="Rounded Rectangle 6"/>
                <p:cNvSpPr/>
                <p:nvPr/>
              </p:nvSpPr>
              <p:spPr>
                <a:xfrm>
                  <a:off x="5897880" y="1325880"/>
                  <a:ext cx="1828801" cy="1143000"/>
                </a:xfrm>
                <a:prstGeom prst="roundRect">
                  <a:avLst>
                    <a:gd name="adj" fmla="val 8000"/>
                  </a:avLst>
                </a:prstGeom>
                <a:solidFill>
                  <a:srgbClr val="E2F0F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6017976" y="1525651"/>
                  <a:ext cx="1588609" cy="76174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anchor="ctr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00"/>
                    </a:spcAft>
                  </a:pPr>
                  <a:r>
                    <a:rPr sz="2500" b="1" i="0" dirty="0">
                      <a:solidFill>
                        <a:srgbClr val="2E8C9E"/>
                      </a:solidFill>
                      <a:latin typeface="Calibri"/>
                    </a:rPr>
                    <a:t>205 / 220</a:t>
                  </a:r>
                </a:p>
                <a:p>
                  <a:pPr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00"/>
                    </a:spcAft>
                  </a:pPr>
                  <a:r>
                    <a:rPr sz="1100" b="0" i="0" dirty="0">
                      <a:solidFill>
                        <a:srgbClr val="33383D"/>
                      </a:solidFill>
                      <a:latin typeface="Calibri"/>
                    </a:rPr>
                    <a:t>total activities / commodities</a:t>
                  </a:r>
                </a:p>
              </p:txBody>
            </p:sp>
          </p:grp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52D2BCC8-8A32-3C21-7F8B-D60878CE6F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95720" y="1879092"/>
                <a:ext cx="308127" cy="1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DFD8CA0-8BE4-5116-51EF-6062273F466A}"/>
                </a:ext>
              </a:extLst>
            </p:cNvPr>
            <p:cNvGrpSpPr/>
            <p:nvPr/>
          </p:nvGrpSpPr>
          <p:grpSpPr>
            <a:xfrm>
              <a:off x="1151327" y="1471193"/>
              <a:ext cx="2158504" cy="794610"/>
              <a:chOff x="145634" y="1491849"/>
              <a:chExt cx="2158504" cy="79461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ECD0CB36-A6FA-998A-883D-B93D2B7FF5CF}"/>
                  </a:ext>
                </a:extLst>
              </p:cNvPr>
              <p:cNvGrpSpPr/>
              <p:nvPr/>
            </p:nvGrpSpPr>
            <p:grpSpPr>
              <a:xfrm>
                <a:off x="145634" y="1491849"/>
                <a:ext cx="1667172" cy="794610"/>
                <a:chOff x="372063" y="1746503"/>
                <a:chExt cx="1667172" cy="794610"/>
              </a:xfrm>
            </p:grpSpPr>
            <p:pic>
              <p:nvPicPr>
                <p:cNvPr id="29" name="Picture 2" descr="openLCA Nexus: The source for LCA data sets">
                  <a:extLst>
                    <a:ext uri="{FF2B5EF4-FFF2-40B4-BE49-F238E27FC236}">
                      <a16:creationId xmlns:a16="http://schemas.microsoft.com/office/drawing/2014/main" id="{A03513F5-599E-0EF7-35C5-F7AA3CF02CF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2063" y="1746503"/>
                  <a:ext cx="1667172" cy="2973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D4648D82-E1B5-9BA0-072F-6884A272AB57}"/>
                    </a:ext>
                  </a:extLst>
                </p:cNvPr>
                <p:cNvSpPr txBox="1"/>
                <p:nvPr/>
              </p:nvSpPr>
              <p:spPr>
                <a:xfrm>
                  <a:off x="411988" y="2171781"/>
                  <a:ext cx="1587321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anchor="ctr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00"/>
                    </a:spcAft>
                  </a:pPr>
                  <a:r>
                    <a:rPr lang="it-IT" sz="1200" i="0" dirty="0">
                      <a:solidFill>
                        <a:srgbClr val="162A3F"/>
                      </a:solidFill>
                      <a:latin typeface="Calibri"/>
                    </a:rPr>
                    <a:t>Hybrid version, </a:t>
                  </a:r>
                  <a:r>
                    <a:rPr lang="it-IT" sz="1200" i="0" dirty="0" err="1">
                      <a:solidFill>
                        <a:srgbClr val="162A3F"/>
                      </a:solidFill>
                      <a:latin typeface="Calibri"/>
                    </a:rPr>
                    <a:t>extended</a:t>
                  </a:r>
                  <a:r>
                    <a:rPr lang="it-IT" sz="1200" i="0" dirty="0">
                      <a:solidFill>
                        <a:srgbClr val="162A3F"/>
                      </a:solidFill>
                      <a:latin typeface="Calibri"/>
                    </a:rPr>
                    <a:t> by Ghezzi et al 2026</a:t>
                  </a:r>
                  <a:endParaRPr sz="600" i="0" dirty="0">
                    <a:solidFill>
                      <a:srgbClr val="33383D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999B1E7E-E464-22BB-9664-05EC2582A1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6011" y="1921668"/>
                <a:ext cx="308127" cy="1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53" name="Right Brace 52">
            <a:extLst>
              <a:ext uri="{FF2B5EF4-FFF2-40B4-BE49-F238E27FC236}">
                <a16:creationId xmlns:a16="http://schemas.microsoft.com/office/drawing/2014/main" id="{3B5BC81B-56C8-0463-51F9-B73134B5371E}"/>
              </a:ext>
            </a:extLst>
          </p:cNvPr>
          <p:cNvSpPr/>
          <p:nvPr/>
        </p:nvSpPr>
        <p:spPr>
          <a:xfrm rot="16200000">
            <a:off x="5877653" y="-1735202"/>
            <a:ext cx="436695" cy="8172070"/>
          </a:xfrm>
          <a:prstGeom prst="rightBrace">
            <a:avLst>
              <a:gd name="adj1" fmla="val 17181"/>
              <a:gd name="adj2" fmla="val 52657"/>
            </a:avLst>
          </a:prstGeom>
          <a:ln w="19050">
            <a:prstDash val="sysDot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846E482-B36B-DEC1-F132-737382E101DB}"/>
              </a:ext>
            </a:extLst>
          </p:cNvPr>
          <p:cNvSpPr txBox="1"/>
          <p:nvPr/>
        </p:nvSpPr>
        <p:spPr>
          <a:xfrm>
            <a:off x="6479178" y="3569654"/>
            <a:ext cx="3524548" cy="1769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1150" b="1" u="sng" dirty="0">
                <a:latin typeface="Calibri"/>
              </a:rPr>
              <a:t>Use, </a:t>
            </a:r>
            <a:r>
              <a:rPr lang="it-IT" sz="1150" b="1" u="sng" dirty="0" err="1">
                <a:latin typeface="Calibri"/>
              </a:rPr>
              <a:t>value</a:t>
            </a:r>
            <a:r>
              <a:rPr lang="it-IT" sz="1150" b="1" u="sng" dirty="0">
                <a:latin typeface="Calibri"/>
              </a:rPr>
              <a:t> </a:t>
            </a:r>
            <a:r>
              <a:rPr lang="it-IT" sz="1150" b="1" u="sng" dirty="0" err="1">
                <a:latin typeface="Calibri"/>
              </a:rPr>
              <a:t>added</a:t>
            </a:r>
            <a:r>
              <a:rPr lang="it-IT" sz="1150" b="1" u="sng" dirty="0">
                <a:latin typeface="Calibri"/>
              </a:rPr>
              <a:t> &amp;  </a:t>
            </a:r>
            <a:r>
              <a:rPr lang="it-IT" sz="1150" b="1" u="sng" dirty="0" err="1">
                <a:latin typeface="Calibri"/>
              </a:rPr>
              <a:t>final</a:t>
            </a:r>
            <a:r>
              <a:rPr lang="it-IT" sz="1150" b="1" u="sng" dirty="0">
                <a:latin typeface="Calibri"/>
              </a:rPr>
              <a:t> </a:t>
            </a:r>
            <a:r>
              <a:rPr lang="it-IT" sz="1150" b="1" u="sng" dirty="0" err="1">
                <a:latin typeface="Calibri"/>
              </a:rPr>
              <a:t>consumption</a:t>
            </a:r>
            <a:r>
              <a:rPr lang="it-IT" sz="1150" b="1" u="sng" dirty="0">
                <a:latin typeface="Calibri"/>
              </a:rPr>
              <a:t> </a:t>
            </a:r>
            <a:r>
              <a:rPr lang="it-IT" sz="1150" b="1" u="sng" dirty="0" err="1">
                <a:latin typeface="Calibri"/>
              </a:rPr>
              <a:t>matrices</a:t>
            </a:r>
            <a:endParaRPr sz="1150" b="1" u="sng" dirty="0">
              <a:latin typeface="Calibri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DF48F1A-A5E2-54C3-CE0E-5A2D570D3ACD}"/>
              </a:ext>
            </a:extLst>
          </p:cNvPr>
          <p:cNvSpPr txBox="1"/>
          <p:nvPr/>
        </p:nvSpPr>
        <p:spPr>
          <a:xfrm>
            <a:off x="2557545" y="3569655"/>
            <a:ext cx="2781891" cy="1768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1150" b="1" u="sng" dirty="0">
                <a:latin typeface="Calibri"/>
              </a:rPr>
              <a:t>Supply </a:t>
            </a:r>
            <a:r>
              <a:rPr lang="it-IT" sz="1150" b="1" u="sng" dirty="0" err="1">
                <a:latin typeface="Calibri"/>
              </a:rPr>
              <a:t>matrix</a:t>
            </a:r>
            <a:endParaRPr sz="1150" b="1" u="sng" dirty="0">
              <a:latin typeface="Calibri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C6D35F87-D806-DC7E-E42F-C658685EAAB0}"/>
              </a:ext>
            </a:extLst>
          </p:cNvPr>
          <p:cNvSpPr/>
          <p:nvPr/>
        </p:nvSpPr>
        <p:spPr>
          <a:xfrm>
            <a:off x="8360102" y="5136840"/>
            <a:ext cx="221246" cy="197285"/>
          </a:xfrm>
          <a:prstGeom prst="roundRect">
            <a:avLst>
              <a:gd name="adj" fmla="val 0"/>
            </a:avLst>
          </a:prstGeom>
          <a:solidFill>
            <a:srgbClr val="CAF0F8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9232EF79-9E3F-53E9-1550-8163199BCA97}"/>
              </a:ext>
            </a:extLst>
          </p:cNvPr>
          <p:cNvSpPr/>
          <p:nvPr/>
        </p:nvSpPr>
        <p:spPr>
          <a:xfrm>
            <a:off x="8586675" y="5337510"/>
            <a:ext cx="221246" cy="197285"/>
          </a:xfrm>
          <a:prstGeom prst="roundRect">
            <a:avLst>
              <a:gd name="adj" fmla="val 0"/>
            </a:avLst>
          </a:prstGeom>
          <a:solidFill>
            <a:srgbClr val="90E0E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99065313-6DB8-8E35-7FB6-C8E761874ADF}"/>
              </a:ext>
            </a:extLst>
          </p:cNvPr>
          <p:cNvSpPr/>
          <p:nvPr/>
        </p:nvSpPr>
        <p:spPr>
          <a:xfrm>
            <a:off x="8813249" y="5538181"/>
            <a:ext cx="221246" cy="197285"/>
          </a:xfrm>
          <a:prstGeom prst="roundRect">
            <a:avLst>
              <a:gd name="adj" fmla="val 0"/>
            </a:avLst>
          </a:prstGeom>
          <a:solidFill>
            <a:srgbClr val="00B4D8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B9069D18-1789-9540-B93E-6F395EE7B62A}"/>
              </a:ext>
            </a:extLst>
          </p:cNvPr>
          <p:cNvSpPr/>
          <p:nvPr/>
        </p:nvSpPr>
        <p:spPr>
          <a:xfrm>
            <a:off x="9039823" y="5738852"/>
            <a:ext cx="221246" cy="197285"/>
          </a:xfrm>
          <a:prstGeom prst="roundRect">
            <a:avLst>
              <a:gd name="adj" fmla="val 0"/>
            </a:avLst>
          </a:prstGeom>
          <a:solidFill>
            <a:srgbClr val="0077B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142ABD56-DAB6-61B0-9F7F-639F1E4A0545}"/>
              </a:ext>
            </a:extLst>
          </p:cNvPr>
          <p:cNvSpPr/>
          <p:nvPr/>
        </p:nvSpPr>
        <p:spPr>
          <a:xfrm rot="16200000">
            <a:off x="7759501" y="4659197"/>
            <a:ext cx="221246" cy="2781893"/>
          </a:xfrm>
          <a:prstGeom prst="roundRect">
            <a:avLst>
              <a:gd name="adj" fmla="val 0"/>
            </a:avLst>
          </a:prstGeom>
          <a:solidFill>
            <a:srgbClr val="03045E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73CA418-17A0-9B97-6271-961921772363}"/>
              </a:ext>
            </a:extLst>
          </p:cNvPr>
          <p:cNvSpPr/>
          <p:nvPr/>
        </p:nvSpPr>
        <p:spPr>
          <a:xfrm>
            <a:off x="6479178" y="4120046"/>
            <a:ext cx="1648476" cy="1013408"/>
          </a:xfrm>
          <a:prstGeom prst="roundRect">
            <a:avLst>
              <a:gd name="adj" fmla="val 0"/>
            </a:avLst>
          </a:prstGeom>
          <a:solidFill>
            <a:srgbClr val="E6EC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u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E0EAE8D-3684-1AE3-24D8-781C518DB00C}"/>
              </a:ext>
            </a:extLst>
          </p:cNvPr>
          <p:cNvSpPr/>
          <p:nvPr/>
        </p:nvSpPr>
        <p:spPr>
          <a:xfrm>
            <a:off x="8133529" y="4120046"/>
            <a:ext cx="221246" cy="1013408"/>
          </a:xfrm>
          <a:prstGeom prst="roundRect">
            <a:avLst>
              <a:gd name="adj" fmla="val 0"/>
            </a:avLst>
          </a:prstGeom>
          <a:solidFill>
            <a:srgbClr val="CAF0F8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83E0CDB5-B70E-CF8F-2A78-75284BAA3810}"/>
              </a:ext>
            </a:extLst>
          </p:cNvPr>
          <p:cNvSpPr/>
          <p:nvPr/>
        </p:nvSpPr>
        <p:spPr>
          <a:xfrm>
            <a:off x="8360102" y="4120046"/>
            <a:ext cx="221246" cy="1013408"/>
          </a:xfrm>
          <a:prstGeom prst="roundRect">
            <a:avLst>
              <a:gd name="adj" fmla="val 0"/>
            </a:avLst>
          </a:prstGeom>
          <a:solidFill>
            <a:srgbClr val="90E0E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D2723343-A364-431D-8860-9C7547DF0AB2}"/>
              </a:ext>
            </a:extLst>
          </p:cNvPr>
          <p:cNvSpPr/>
          <p:nvPr/>
        </p:nvSpPr>
        <p:spPr>
          <a:xfrm>
            <a:off x="8586675" y="4120046"/>
            <a:ext cx="221246" cy="1013408"/>
          </a:xfrm>
          <a:prstGeom prst="roundRect">
            <a:avLst>
              <a:gd name="adj" fmla="val 0"/>
            </a:avLst>
          </a:prstGeom>
          <a:solidFill>
            <a:srgbClr val="00B4D8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0F570A63-C31A-CCFB-CE33-954584892AF2}"/>
              </a:ext>
            </a:extLst>
          </p:cNvPr>
          <p:cNvSpPr/>
          <p:nvPr/>
        </p:nvSpPr>
        <p:spPr>
          <a:xfrm>
            <a:off x="8813249" y="4120046"/>
            <a:ext cx="221246" cy="1013408"/>
          </a:xfrm>
          <a:prstGeom prst="roundRect">
            <a:avLst>
              <a:gd name="adj" fmla="val 0"/>
            </a:avLst>
          </a:prstGeom>
          <a:solidFill>
            <a:srgbClr val="0077B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80587DCF-44D3-7A19-2FE5-17BEB7B31255}"/>
              </a:ext>
            </a:extLst>
          </p:cNvPr>
          <p:cNvSpPr/>
          <p:nvPr/>
        </p:nvSpPr>
        <p:spPr>
          <a:xfrm>
            <a:off x="9039823" y="4120046"/>
            <a:ext cx="221246" cy="1013408"/>
          </a:xfrm>
          <a:prstGeom prst="roundRect">
            <a:avLst>
              <a:gd name="adj" fmla="val 0"/>
            </a:avLst>
          </a:prstGeom>
          <a:solidFill>
            <a:srgbClr val="03045E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9275B97-9309-BF8E-F328-8377AEE137B8}"/>
              </a:ext>
            </a:extLst>
          </p:cNvPr>
          <p:cNvSpPr txBox="1"/>
          <p:nvPr/>
        </p:nvSpPr>
        <p:spPr>
          <a:xfrm>
            <a:off x="6479178" y="3849373"/>
            <a:ext cx="3524549" cy="1769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1150" i="1" dirty="0" err="1">
                <a:latin typeface="Calibri"/>
              </a:rPr>
              <a:t>Regions</a:t>
            </a:r>
            <a:r>
              <a:rPr lang="it-IT" sz="1150" i="1" dirty="0">
                <a:latin typeface="Calibri"/>
              </a:rPr>
              <a:t> &amp; Activities</a:t>
            </a:r>
            <a:endParaRPr sz="1150" i="1" dirty="0">
              <a:latin typeface="Calibri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F415DD6-ED60-6F02-A900-D23D28CE27B6}"/>
              </a:ext>
            </a:extLst>
          </p:cNvPr>
          <p:cNvSpPr txBox="1"/>
          <p:nvPr/>
        </p:nvSpPr>
        <p:spPr>
          <a:xfrm rot="16200000">
            <a:off x="5874741" y="4961742"/>
            <a:ext cx="827688" cy="3539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1150" i="1" dirty="0" err="1">
                <a:latin typeface="Calibri"/>
              </a:rPr>
              <a:t>Regions</a:t>
            </a:r>
            <a:r>
              <a:rPr lang="it-IT" sz="1150" i="1" dirty="0">
                <a:latin typeface="Calibri"/>
              </a:rPr>
              <a:t> &amp; Commodities</a:t>
            </a:r>
            <a:endParaRPr sz="1150" i="1" dirty="0">
              <a:latin typeface="Calibri"/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1239D999-E556-5B74-0E26-CBD39748A641}"/>
              </a:ext>
            </a:extLst>
          </p:cNvPr>
          <p:cNvSpPr/>
          <p:nvPr/>
        </p:nvSpPr>
        <p:spPr>
          <a:xfrm>
            <a:off x="6479178" y="4116660"/>
            <a:ext cx="2781892" cy="2044107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491EC0CA-6190-4A6C-A4E3-87332951BBBF}"/>
              </a:ext>
            </a:extLst>
          </p:cNvPr>
          <p:cNvSpPr/>
          <p:nvPr/>
        </p:nvSpPr>
        <p:spPr>
          <a:xfrm>
            <a:off x="9477920" y="4120046"/>
            <a:ext cx="525807" cy="1013408"/>
          </a:xfrm>
          <a:prstGeom prst="roundRect">
            <a:avLst>
              <a:gd name="adj" fmla="val 0"/>
            </a:avLst>
          </a:prstGeom>
          <a:solidFill>
            <a:srgbClr val="E6EC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Y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567193AE-FD92-7ADC-4FA8-98541755686E}"/>
              </a:ext>
            </a:extLst>
          </p:cNvPr>
          <p:cNvSpPr/>
          <p:nvPr/>
        </p:nvSpPr>
        <p:spPr>
          <a:xfrm rot="16200000">
            <a:off x="9630201" y="5787240"/>
            <a:ext cx="221246" cy="525806"/>
          </a:xfrm>
          <a:prstGeom prst="roundRect">
            <a:avLst>
              <a:gd name="adj" fmla="val 0"/>
            </a:avLst>
          </a:prstGeom>
          <a:solidFill>
            <a:srgbClr val="03045E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8900F30B-10D2-4045-F136-F280BE6D39BE}"/>
              </a:ext>
            </a:extLst>
          </p:cNvPr>
          <p:cNvSpPr/>
          <p:nvPr/>
        </p:nvSpPr>
        <p:spPr>
          <a:xfrm>
            <a:off x="9493517" y="4111400"/>
            <a:ext cx="510210" cy="2044107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2" name="Rounded Rectangle 101">
            <a:extLst>
              <a:ext uri="{FF2B5EF4-FFF2-40B4-BE49-F238E27FC236}">
                <a16:creationId xmlns:a16="http://schemas.microsoft.com/office/drawing/2014/main" id="{55C97249-FFE4-7FD8-B651-2DD907592159}"/>
              </a:ext>
            </a:extLst>
          </p:cNvPr>
          <p:cNvSpPr/>
          <p:nvPr/>
        </p:nvSpPr>
        <p:spPr>
          <a:xfrm>
            <a:off x="4438471" y="5347095"/>
            <a:ext cx="221246" cy="197285"/>
          </a:xfrm>
          <a:prstGeom prst="roundRect">
            <a:avLst>
              <a:gd name="adj" fmla="val 0"/>
            </a:avLst>
          </a:prstGeom>
          <a:solidFill>
            <a:srgbClr val="90E0E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3" name="Rounded Rectangle 102">
            <a:extLst>
              <a:ext uri="{FF2B5EF4-FFF2-40B4-BE49-F238E27FC236}">
                <a16:creationId xmlns:a16="http://schemas.microsoft.com/office/drawing/2014/main" id="{3F387438-E892-55C8-4A64-F092C32B11F3}"/>
              </a:ext>
            </a:extLst>
          </p:cNvPr>
          <p:cNvSpPr/>
          <p:nvPr/>
        </p:nvSpPr>
        <p:spPr>
          <a:xfrm>
            <a:off x="4665044" y="5552558"/>
            <a:ext cx="221246" cy="197285"/>
          </a:xfrm>
          <a:prstGeom prst="roundRect">
            <a:avLst>
              <a:gd name="adj" fmla="val 0"/>
            </a:avLst>
          </a:prstGeom>
          <a:solidFill>
            <a:srgbClr val="00B4D8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4" name="Rounded Rectangle 103">
            <a:extLst>
              <a:ext uri="{FF2B5EF4-FFF2-40B4-BE49-F238E27FC236}">
                <a16:creationId xmlns:a16="http://schemas.microsoft.com/office/drawing/2014/main" id="{3372D00E-1770-12C2-2448-A53143AB01E3}"/>
              </a:ext>
            </a:extLst>
          </p:cNvPr>
          <p:cNvSpPr/>
          <p:nvPr/>
        </p:nvSpPr>
        <p:spPr>
          <a:xfrm>
            <a:off x="4891617" y="5758020"/>
            <a:ext cx="221246" cy="197285"/>
          </a:xfrm>
          <a:prstGeom prst="roundRect">
            <a:avLst>
              <a:gd name="adj" fmla="val 0"/>
            </a:avLst>
          </a:prstGeom>
          <a:solidFill>
            <a:srgbClr val="0077B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5" name="Rounded Rectangle 104">
            <a:extLst>
              <a:ext uri="{FF2B5EF4-FFF2-40B4-BE49-F238E27FC236}">
                <a16:creationId xmlns:a16="http://schemas.microsoft.com/office/drawing/2014/main" id="{C8C6892C-905F-275C-B921-DC12AD31E66B}"/>
              </a:ext>
            </a:extLst>
          </p:cNvPr>
          <p:cNvSpPr/>
          <p:nvPr/>
        </p:nvSpPr>
        <p:spPr>
          <a:xfrm>
            <a:off x="5118191" y="5963482"/>
            <a:ext cx="221246" cy="197285"/>
          </a:xfrm>
          <a:prstGeom prst="roundRect">
            <a:avLst>
              <a:gd name="adj" fmla="val 0"/>
            </a:avLst>
          </a:prstGeom>
          <a:solidFill>
            <a:srgbClr val="03045E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7" name="Rounded Rectangle 106">
            <a:extLst>
              <a:ext uri="{FF2B5EF4-FFF2-40B4-BE49-F238E27FC236}">
                <a16:creationId xmlns:a16="http://schemas.microsoft.com/office/drawing/2014/main" id="{AC172AC3-FB2E-5175-8840-12CCAE07F3DB}"/>
              </a:ext>
            </a:extLst>
          </p:cNvPr>
          <p:cNvSpPr/>
          <p:nvPr/>
        </p:nvSpPr>
        <p:spPr>
          <a:xfrm>
            <a:off x="2557546" y="4120046"/>
            <a:ext cx="1648476" cy="1013408"/>
          </a:xfrm>
          <a:prstGeom prst="roundRect">
            <a:avLst>
              <a:gd name="adj" fmla="val 0"/>
            </a:avLst>
          </a:prstGeom>
          <a:solidFill>
            <a:srgbClr val="E6EC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</a:rPr>
              <a:t>s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43310D40-5BEF-EEA7-9E43-AE5F6F80CB72}"/>
              </a:ext>
            </a:extLst>
          </p:cNvPr>
          <p:cNvSpPr txBox="1"/>
          <p:nvPr/>
        </p:nvSpPr>
        <p:spPr>
          <a:xfrm>
            <a:off x="3031068" y="3849374"/>
            <a:ext cx="1834846" cy="1769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1150" i="1" dirty="0" err="1">
                <a:latin typeface="Calibri"/>
              </a:rPr>
              <a:t>Regions</a:t>
            </a:r>
            <a:r>
              <a:rPr lang="it-IT" sz="1150" i="1" dirty="0">
                <a:latin typeface="Calibri"/>
              </a:rPr>
              <a:t> &amp; Commodities</a:t>
            </a:r>
            <a:endParaRPr sz="1150" i="1" dirty="0">
              <a:latin typeface="Calibri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DE6E87E-4FD1-9B65-B15B-BA67CBDF59E5}"/>
              </a:ext>
            </a:extLst>
          </p:cNvPr>
          <p:cNvSpPr txBox="1"/>
          <p:nvPr/>
        </p:nvSpPr>
        <p:spPr>
          <a:xfrm rot="16200000">
            <a:off x="1988468" y="4981807"/>
            <a:ext cx="713420" cy="3138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1150" i="1" dirty="0" err="1"/>
              <a:t>Regions</a:t>
            </a:r>
            <a:r>
              <a:rPr lang="it-IT" sz="1150" i="1" dirty="0"/>
              <a:t> &amp; Activities</a:t>
            </a:r>
          </a:p>
        </p:txBody>
      </p:sp>
      <p:sp>
        <p:nvSpPr>
          <p:cNvPr id="116" name="Rounded Rectangle 115">
            <a:extLst>
              <a:ext uri="{FF2B5EF4-FFF2-40B4-BE49-F238E27FC236}">
                <a16:creationId xmlns:a16="http://schemas.microsoft.com/office/drawing/2014/main" id="{ACFBEA63-9739-96DB-2606-A24C88361B7D}"/>
              </a:ext>
            </a:extLst>
          </p:cNvPr>
          <p:cNvSpPr/>
          <p:nvPr/>
        </p:nvSpPr>
        <p:spPr>
          <a:xfrm>
            <a:off x="2557546" y="4116660"/>
            <a:ext cx="2781892" cy="2044107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0" name="Rounded Rectangle 119">
            <a:extLst>
              <a:ext uri="{FF2B5EF4-FFF2-40B4-BE49-F238E27FC236}">
                <a16:creationId xmlns:a16="http://schemas.microsoft.com/office/drawing/2014/main" id="{025051CA-EA5F-C452-D5D4-2E6D7C95C189}"/>
              </a:ext>
            </a:extLst>
          </p:cNvPr>
          <p:cNvSpPr/>
          <p:nvPr/>
        </p:nvSpPr>
        <p:spPr>
          <a:xfrm>
            <a:off x="4217115" y="5141632"/>
            <a:ext cx="221246" cy="197285"/>
          </a:xfrm>
          <a:prstGeom prst="roundRect">
            <a:avLst>
              <a:gd name="adj" fmla="val 0"/>
            </a:avLst>
          </a:prstGeom>
          <a:solidFill>
            <a:srgbClr val="CAF0F8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5" name="Rounded Rectangle 124">
            <a:extLst>
              <a:ext uri="{FF2B5EF4-FFF2-40B4-BE49-F238E27FC236}">
                <a16:creationId xmlns:a16="http://schemas.microsoft.com/office/drawing/2014/main" id="{58AA472D-AD8C-00E0-8CB0-02D0E82366BA}"/>
              </a:ext>
            </a:extLst>
          </p:cNvPr>
          <p:cNvSpPr/>
          <p:nvPr/>
        </p:nvSpPr>
        <p:spPr>
          <a:xfrm>
            <a:off x="6479178" y="6292545"/>
            <a:ext cx="1648476" cy="219600"/>
          </a:xfrm>
          <a:prstGeom prst="roundRect">
            <a:avLst>
              <a:gd name="adj" fmla="val 0"/>
            </a:avLst>
          </a:prstGeom>
          <a:solidFill>
            <a:srgbClr val="E6EC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v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126" name="Rounded Rectangle 125">
            <a:extLst>
              <a:ext uri="{FF2B5EF4-FFF2-40B4-BE49-F238E27FC236}">
                <a16:creationId xmlns:a16="http://schemas.microsoft.com/office/drawing/2014/main" id="{2D3E30E1-3B0A-BEC7-07B3-228D35346A68}"/>
              </a:ext>
            </a:extLst>
          </p:cNvPr>
          <p:cNvSpPr/>
          <p:nvPr/>
        </p:nvSpPr>
        <p:spPr>
          <a:xfrm>
            <a:off x="8133529" y="6292545"/>
            <a:ext cx="221246" cy="219600"/>
          </a:xfrm>
          <a:prstGeom prst="roundRect">
            <a:avLst>
              <a:gd name="adj" fmla="val 0"/>
            </a:avLst>
          </a:prstGeom>
          <a:solidFill>
            <a:srgbClr val="CAF0F8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b="1"/>
          </a:p>
        </p:txBody>
      </p:sp>
      <p:sp>
        <p:nvSpPr>
          <p:cNvPr id="127" name="Rounded Rectangle 126">
            <a:extLst>
              <a:ext uri="{FF2B5EF4-FFF2-40B4-BE49-F238E27FC236}">
                <a16:creationId xmlns:a16="http://schemas.microsoft.com/office/drawing/2014/main" id="{DE71FE5F-3A59-69DC-19E0-1D7B2CCC278F}"/>
              </a:ext>
            </a:extLst>
          </p:cNvPr>
          <p:cNvSpPr/>
          <p:nvPr/>
        </p:nvSpPr>
        <p:spPr>
          <a:xfrm>
            <a:off x="8360102" y="6292545"/>
            <a:ext cx="221246" cy="219600"/>
          </a:xfrm>
          <a:prstGeom prst="roundRect">
            <a:avLst>
              <a:gd name="adj" fmla="val 0"/>
            </a:avLst>
          </a:prstGeom>
          <a:solidFill>
            <a:srgbClr val="90E0E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b="1"/>
          </a:p>
        </p:txBody>
      </p:sp>
      <p:sp>
        <p:nvSpPr>
          <p:cNvPr id="128" name="Rounded Rectangle 127">
            <a:extLst>
              <a:ext uri="{FF2B5EF4-FFF2-40B4-BE49-F238E27FC236}">
                <a16:creationId xmlns:a16="http://schemas.microsoft.com/office/drawing/2014/main" id="{FD170869-3D37-1086-E0C9-7BE5C20852EF}"/>
              </a:ext>
            </a:extLst>
          </p:cNvPr>
          <p:cNvSpPr/>
          <p:nvPr/>
        </p:nvSpPr>
        <p:spPr>
          <a:xfrm>
            <a:off x="8586675" y="6292545"/>
            <a:ext cx="221246" cy="219600"/>
          </a:xfrm>
          <a:prstGeom prst="roundRect">
            <a:avLst>
              <a:gd name="adj" fmla="val 0"/>
            </a:avLst>
          </a:prstGeom>
          <a:solidFill>
            <a:srgbClr val="00B4D8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b="1"/>
          </a:p>
        </p:txBody>
      </p:sp>
      <p:sp>
        <p:nvSpPr>
          <p:cNvPr id="129" name="Rounded Rectangle 128">
            <a:extLst>
              <a:ext uri="{FF2B5EF4-FFF2-40B4-BE49-F238E27FC236}">
                <a16:creationId xmlns:a16="http://schemas.microsoft.com/office/drawing/2014/main" id="{CE003A4C-2C71-96E1-FA01-A39CF41F17B8}"/>
              </a:ext>
            </a:extLst>
          </p:cNvPr>
          <p:cNvSpPr/>
          <p:nvPr/>
        </p:nvSpPr>
        <p:spPr>
          <a:xfrm>
            <a:off x="8813249" y="6292545"/>
            <a:ext cx="221246" cy="219600"/>
          </a:xfrm>
          <a:prstGeom prst="roundRect">
            <a:avLst>
              <a:gd name="adj" fmla="val 0"/>
            </a:avLst>
          </a:prstGeom>
          <a:solidFill>
            <a:srgbClr val="0077B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b="1"/>
          </a:p>
        </p:txBody>
      </p:sp>
      <p:sp>
        <p:nvSpPr>
          <p:cNvPr id="130" name="Rounded Rectangle 129">
            <a:extLst>
              <a:ext uri="{FF2B5EF4-FFF2-40B4-BE49-F238E27FC236}">
                <a16:creationId xmlns:a16="http://schemas.microsoft.com/office/drawing/2014/main" id="{923CE9E0-B831-0A92-0AC5-3DE89B731810}"/>
              </a:ext>
            </a:extLst>
          </p:cNvPr>
          <p:cNvSpPr/>
          <p:nvPr/>
        </p:nvSpPr>
        <p:spPr>
          <a:xfrm>
            <a:off x="9039823" y="6292545"/>
            <a:ext cx="221246" cy="219600"/>
          </a:xfrm>
          <a:prstGeom prst="roundRect">
            <a:avLst>
              <a:gd name="adj" fmla="val 0"/>
            </a:avLst>
          </a:prstGeom>
          <a:solidFill>
            <a:srgbClr val="03045E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b="1"/>
          </a:p>
        </p:txBody>
      </p:sp>
      <p:sp>
        <p:nvSpPr>
          <p:cNvPr id="131" name="Rounded Rectangle 130">
            <a:extLst>
              <a:ext uri="{FF2B5EF4-FFF2-40B4-BE49-F238E27FC236}">
                <a16:creationId xmlns:a16="http://schemas.microsoft.com/office/drawing/2014/main" id="{14E2ED32-F9C0-A1A0-9042-081F7595C53B}"/>
              </a:ext>
            </a:extLst>
          </p:cNvPr>
          <p:cNvSpPr/>
          <p:nvPr/>
        </p:nvSpPr>
        <p:spPr>
          <a:xfrm>
            <a:off x="6479178" y="6289160"/>
            <a:ext cx="2781892" cy="222986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30B61A47-FF07-DFD3-5CBB-05AC97F24894}"/>
              </a:ext>
            </a:extLst>
          </p:cNvPr>
          <p:cNvGrpSpPr/>
          <p:nvPr/>
        </p:nvGrpSpPr>
        <p:grpSpPr>
          <a:xfrm>
            <a:off x="180259" y="4416248"/>
            <a:ext cx="1470992" cy="1429084"/>
            <a:chOff x="242762" y="4597903"/>
            <a:chExt cx="1081283" cy="1050478"/>
          </a:xfrm>
        </p:grpSpPr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88C7F9ED-7F64-693A-505C-C3363607B8E6}"/>
                </a:ext>
              </a:extLst>
            </p:cNvPr>
            <p:cNvSpPr txBox="1"/>
            <p:nvPr/>
          </p:nvSpPr>
          <p:spPr>
            <a:xfrm>
              <a:off x="242762" y="4597903"/>
              <a:ext cx="1081283" cy="323002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algn="ctr">
                <a:lnSpc>
                  <a:spcPct val="104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sz="1400" b="0" i="0" dirty="0">
                  <a:solidFill>
                    <a:srgbClr val="33383D"/>
                  </a:solidFill>
                  <a:latin typeface="Calibri"/>
                </a:rPr>
                <a:t>Implemented </a:t>
              </a:r>
              <a:r>
                <a:rPr lang="it-IT" sz="1400" b="0" i="0" dirty="0">
                  <a:solidFill>
                    <a:srgbClr val="33383D"/>
                  </a:solidFill>
                  <a:latin typeface="Calibri"/>
                </a:rPr>
                <a:t>in</a:t>
              </a:r>
              <a:r>
                <a:rPr sz="1400" b="0" i="0" dirty="0">
                  <a:solidFill>
                    <a:srgbClr val="33383D"/>
                  </a:solidFill>
                  <a:latin typeface="Calibri"/>
                </a:rPr>
                <a:t> </a:t>
              </a:r>
              <a:r>
                <a:rPr sz="1400" b="1" i="0" dirty="0">
                  <a:latin typeface="Calibri"/>
                </a:rPr>
                <a:t>MARIO</a:t>
              </a:r>
              <a:r>
                <a:rPr sz="1400" b="0" i="0" dirty="0">
                  <a:solidFill>
                    <a:srgbClr val="33383D"/>
                  </a:solidFill>
                  <a:latin typeface="Calibri"/>
                </a:rPr>
                <a:t> </a:t>
              </a:r>
            </a:p>
          </p:txBody>
        </p:sp>
        <p:pic>
          <p:nvPicPr>
            <p:cNvPr id="137" name="Picture 136" descr="A circular logo with colorful lines&#10;&#10;AI-generated content may be incorrect.">
              <a:extLst>
                <a:ext uri="{FF2B5EF4-FFF2-40B4-BE49-F238E27FC236}">
                  <a16:creationId xmlns:a16="http://schemas.microsoft.com/office/drawing/2014/main" id="{1A6BAACD-9346-31DC-98FA-CF9916213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4829" y="5109763"/>
              <a:ext cx="537612" cy="538618"/>
            </a:xfrm>
            <a:prstGeom prst="rect">
              <a:avLst/>
            </a:prstGeom>
          </p:spPr>
        </p:pic>
      </p:grpSp>
      <p:sp>
        <p:nvSpPr>
          <p:cNvPr id="139" name="TextBox 138">
            <a:extLst>
              <a:ext uri="{FF2B5EF4-FFF2-40B4-BE49-F238E27FC236}">
                <a16:creationId xmlns:a16="http://schemas.microsoft.com/office/drawing/2014/main" id="{57E76253-C020-5054-9973-BF7E07D3DA16}"/>
              </a:ext>
            </a:extLst>
          </p:cNvPr>
          <p:cNvSpPr txBox="1"/>
          <p:nvPr/>
        </p:nvSpPr>
        <p:spPr>
          <a:xfrm>
            <a:off x="10399811" y="4111400"/>
            <a:ext cx="1715989" cy="1460015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4000"/>
              </a:lnSpc>
              <a:spcBef>
                <a:spcPts val="0"/>
              </a:spcBef>
              <a:spcAft>
                <a:spcPts val="400"/>
              </a:spcAft>
            </a:pPr>
            <a:r>
              <a:rPr sz="1350" b="1" i="0" dirty="0">
                <a:solidFill>
                  <a:srgbClr val="2E8C9E"/>
                </a:solidFill>
                <a:latin typeface="Calibri"/>
              </a:rPr>
              <a:t>Per-kWh functional unit</a:t>
            </a:r>
          </a:p>
          <a:p>
            <a:pPr>
              <a:lnSpc>
                <a:spcPct val="104000"/>
              </a:lnSpc>
              <a:spcAft>
                <a:spcPts val="400"/>
              </a:spcAft>
            </a:pPr>
            <a:r>
              <a:rPr lang="it-IT" sz="1250" dirty="0">
                <a:solidFill>
                  <a:srgbClr val="33383D"/>
                </a:solidFill>
                <a:latin typeface="Calibri"/>
              </a:rPr>
              <a:t>Tech </a:t>
            </a:r>
            <a:r>
              <a:rPr lang="it-IT" sz="1250" dirty="0" err="1">
                <a:solidFill>
                  <a:srgbClr val="33383D"/>
                </a:solidFill>
                <a:latin typeface="Calibri"/>
              </a:rPr>
              <a:t>coefficients</a:t>
            </a:r>
            <a:r>
              <a:rPr lang="it-IT" sz="1250" dirty="0">
                <a:solidFill>
                  <a:srgbClr val="33383D"/>
                </a:solidFill>
                <a:latin typeface="Calibri"/>
              </a:rPr>
              <a:t> inputs</a:t>
            </a:r>
            <a:r>
              <a:rPr sz="1250" b="0" i="0" dirty="0">
                <a:solidFill>
                  <a:srgbClr val="33383D"/>
                </a:solidFill>
                <a:latin typeface="Calibri"/>
              </a:rPr>
              <a:t> scaled to lifetime </a:t>
            </a:r>
            <a:r>
              <a:rPr lang="it-IT" sz="1250" dirty="0" err="1">
                <a:solidFill>
                  <a:srgbClr val="33383D"/>
                </a:solidFill>
              </a:rPr>
              <a:t>electricity</a:t>
            </a:r>
            <a:r>
              <a:rPr lang="it-IT" sz="1250" dirty="0">
                <a:solidFill>
                  <a:srgbClr val="33383D"/>
                </a:solidFill>
              </a:rPr>
              <a:t> </a:t>
            </a:r>
            <a:r>
              <a:rPr lang="it-IT" sz="1250" b="0" i="0" dirty="0">
                <a:solidFill>
                  <a:srgbClr val="33383D"/>
                </a:solidFill>
                <a:latin typeface="Calibri"/>
              </a:rPr>
              <a:t>production </a:t>
            </a:r>
            <a:r>
              <a:rPr sz="1250" b="0" i="0" dirty="0">
                <a:solidFill>
                  <a:srgbClr val="33383D"/>
                </a:solidFill>
                <a:latin typeface="Calibri"/>
              </a:rPr>
              <a:t>via regional capacity factors, 25-yr life and 19.5% module efficiency.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14D619D-FBA6-AF4F-AA28-124191CC207E}"/>
              </a:ext>
            </a:extLst>
          </p:cNvPr>
          <p:cNvSpPr txBox="1"/>
          <p:nvPr/>
        </p:nvSpPr>
        <p:spPr>
          <a:xfrm>
            <a:off x="411480" y="6595187"/>
            <a:ext cx="7772400" cy="14619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sz="950" b="0" i="1" dirty="0">
                <a:solidFill>
                  <a:srgbClr val="8A939B"/>
                </a:solidFill>
                <a:latin typeface="Calibri"/>
              </a:rPr>
              <a:t>References: </a:t>
            </a:r>
            <a:r>
              <a:rPr lang="it-IT" sz="950" i="1" dirty="0" err="1">
                <a:solidFill>
                  <a:srgbClr val="8A939B"/>
                </a:solidFill>
                <a:latin typeface="Calibri"/>
              </a:rPr>
              <a:t>Most</a:t>
            </a:r>
            <a:r>
              <a:rPr lang="it-IT" sz="950" i="1" dirty="0">
                <a:solidFill>
                  <a:srgbClr val="8A939B"/>
                </a:solidFill>
                <a:latin typeface="Calibri"/>
              </a:rPr>
              <a:t> data from </a:t>
            </a:r>
            <a:r>
              <a:rPr sz="950" b="0" i="1" dirty="0">
                <a:solidFill>
                  <a:srgbClr val="8A939B"/>
                </a:solidFill>
                <a:latin typeface="Calibri"/>
              </a:rPr>
              <a:t>IEA PVPS</a:t>
            </a:r>
            <a:r>
              <a:rPr lang="it-IT" sz="950" b="0" i="1" dirty="0">
                <a:solidFill>
                  <a:srgbClr val="8A939B"/>
                </a:solidFill>
                <a:latin typeface="Calibri"/>
              </a:rPr>
              <a:t> and NREL</a:t>
            </a:r>
            <a:endParaRPr sz="950" b="0" i="1" dirty="0">
              <a:solidFill>
                <a:srgbClr val="8A939B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 animBg="1"/>
      <p:bldP spid="17" grpId="0"/>
      <p:bldP spid="53" grpId="0" animBg="1"/>
      <p:bldP spid="66" grpId="0"/>
      <p:bldP spid="113" grpId="0"/>
      <p:bldP spid="49" grpId="0" animBg="1"/>
      <p:bldP spid="52" grpId="0" animBg="1"/>
      <p:bldP spid="56" grpId="0" animBg="1"/>
      <p:bldP spid="57" grpId="0" animBg="1"/>
      <p:bldP spid="65" grpId="0" animBg="1"/>
      <p:bldP spid="20" grpId="0" animBg="1"/>
      <p:bldP spid="36" grpId="0" animBg="1"/>
      <p:bldP spid="37" grpId="0" animBg="1"/>
      <p:bldP spid="40" grpId="0" animBg="1"/>
      <p:bldP spid="42" grpId="0" animBg="1"/>
      <p:bldP spid="43" grpId="0" animBg="1"/>
      <p:bldP spid="67" grpId="0"/>
      <p:bldP spid="69" grpId="0"/>
      <p:bldP spid="71" grpId="0" animBg="1"/>
      <p:bldP spid="72" grpId="0" animBg="1"/>
      <p:bldP spid="73" grpId="0" animBg="1"/>
      <p:bldP spid="74" grpId="0" animBg="1"/>
      <p:bldP spid="102" grpId="0" animBg="1"/>
      <p:bldP spid="103" grpId="0" animBg="1"/>
      <p:bldP spid="104" grpId="0" animBg="1"/>
      <p:bldP spid="105" grpId="0" animBg="1"/>
      <p:bldP spid="107" grpId="0" animBg="1"/>
      <p:bldP spid="114" grpId="0"/>
      <p:bldP spid="115" grpId="0"/>
      <p:bldP spid="116" grpId="0" animBg="1"/>
      <p:bldP spid="120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9" grpId="0"/>
      <p:bldP spid="1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480" y="164592"/>
            <a:ext cx="11338560" cy="77724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sz="3000" b="1" i="0" dirty="0">
                <a:solidFill>
                  <a:srgbClr val="162A3F"/>
                </a:solidFill>
                <a:latin typeface="Calibri"/>
              </a:rPr>
              <a:t>Materials &amp; methods</a:t>
            </a:r>
            <a:r>
              <a:rPr sz="3000" b="0" i="0" dirty="0">
                <a:solidFill>
                  <a:srgbClr val="8A939B"/>
                </a:solidFill>
                <a:latin typeface="Calibri"/>
              </a:rPr>
              <a:t>   |   </a:t>
            </a:r>
            <a:r>
              <a:rPr sz="3000" b="0" i="0" dirty="0">
                <a:solidFill>
                  <a:srgbClr val="162A3F"/>
                </a:solidFill>
                <a:latin typeface="Calibri"/>
              </a:rPr>
              <a:t>Scenario design &amp; sensitivities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1480" y="1207008"/>
            <a:ext cx="11338560" cy="21544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1400" i="1" dirty="0">
                <a:solidFill>
                  <a:srgbClr val="33383D"/>
                </a:solidFill>
                <a:latin typeface="Calibri"/>
              </a:rPr>
              <a:t>Once the 2024 model </a:t>
            </a:r>
            <a:r>
              <a:rPr lang="it-IT" sz="1400" i="1" dirty="0" err="1">
                <a:solidFill>
                  <a:srgbClr val="33383D"/>
                </a:solidFill>
                <a:latin typeface="Calibri"/>
              </a:rPr>
              <a:t>was</a:t>
            </a:r>
            <a:r>
              <a:rPr lang="it-IT" sz="1400" i="1" dirty="0">
                <a:solidFill>
                  <a:srgbClr val="33383D"/>
                </a:solidFill>
                <a:latin typeface="Calibri"/>
              </a:rPr>
              <a:t> setup, </a:t>
            </a:r>
            <a:r>
              <a:rPr lang="it-IT" sz="1400" i="1" dirty="0" err="1">
                <a:solidFill>
                  <a:srgbClr val="33383D"/>
                </a:solidFill>
                <a:latin typeface="Calibri"/>
              </a:rPr>
              <a:t>we</a:t>
            </a:r>
            <a:r>
              <a:rPr lang="it-IT" sz="1400" i="1" dirty="0">
                <a:solidFill>
                  <a:srgbClr val="33383D"/>
                </a:solidFill>
                <a:latin typeface="Calibri"/>
              </a:rPr>
              <a:t> </a:t>
            </a:r>
            <a:r>
              <a:rPr lang="it-IT" sz="1400" i="1" dirty="0" err="1">
                <a:solidFill>
                  <a:srgbClr val="33383D"/>
                </a:solidFill>
                <a:latin typeface="Calibri"/>
              </a:rPr>
              <a:t>considered</a:t>
            </a:r>
            <a:r>
              <a:rPr lang="it-IT" sz="1400" i="1" dirty="0">
                <a:solidFill>
                  <a:srgbClr val="33383D"/>
                </a:solidFill>
                <a:latin typeface="Calibri"/>
              </a:rPr>
              <a:t> </a:t>
            </a:r>
            <a:r>
              <a:rPr lang="it-IT" sz="1400" b="0" i="1" dirty="0">
                <a:solidFill>
                  <a:srgbClr val="33383D"/>
                </a:solidFill>
                <a:latin typeface="Calibri"/>
              </a:rPr>
              <a:t>t</a:t>
            </a:r>
            <a:r>
              <a:rPr sz="1400" b="0" i="1" dirty="0">
                <a:solidFill>
                  <a:srgbClr val="33383D"/>
                </a:solidFill>
                <a:latin typeface="Calibri"/>
              </a:rPr>
              <a:t>wo 2030 configurations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135723"/>
              </p:ext>
            </p:extLst>
          </p:nvPr>
        </p:nvGraphicFramePr>
        <p:xfrm>
          <a:off x="411480" y="1627632"/>
          <a:ext cx="11365992" cy="1623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7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67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8145">
                <a:tc>
                  <a:txBody>
                    <a:bodyPr/>
                    <a:lstStyle/>
                    <a:p>
                      <a:pPr algn="l"/>
                      <a:r>
                        <a:rPr sz="1800" b="1" i="0" dirty="0">
                          <a:solidFill>
                            <a:srgbClr val="FFFFFF"/>
                          </a:solidFill>
                          <a:latin typeface="Calibri"/>
                        </a:rPr>
                        <a:t>Parameter</a:t>
                      </a:r>
                    </a:p>
                  </a:txBody>
                  <a:tcPr marR="73152" marT="27432" marB="274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243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 i="0" dirty="0">
                          <a:solidFill>
                            <a:srgbClr val="FFFFFF"/>
                          </a:solidFill>
                          <a:latin typeface="Calibri"/>
                        </a:rPr>
                        <a:t>Baseline 2030</a:t>
                      </a:r>
                    </a:p>
                  </a:txBody>
                  <a:tcPr marR="73152" marT="27432" marB="274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243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 i="0" dirty="0">
                          <a:solidFill>
                            <a:srgbClr val="FFFFFF"/>
                          </a:solidFill>
                          <a:latin typeface="Calibri"/>
                        </a:rPr>
                        <a:t>NZIA 2030</a:t>
                      </a:r>
                    </a:p>
                  </a:txBody>
                  <a:tcPr marR="73152" marT="27432" marB="274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24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7724">
                <a:tc>
                  <a:txBody>
                    <a:bodyPr/>
                    <a:lstStyle/>
                    <a:p>
                      <a:pPr algn="l"/>
                      <a:r>
                        <a:rPr sz="1600" b="1" i="0" dirty="0">
                          <a:solidFill>
                            <a:srgbClr val="162A3F"/>
                          </a:solidFill>
                          <a:latin typeface="Calibri"/>
                        </a:rPr>
                        <a:t>EU domestic share</a:t>
                      </a:r>
                    </a:p>
                  </a:txBody>
                  <a:tcPr marR="73152" marT="27432" marB="274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1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solidFill>
                            <a:srgbClr val="33383D"/>
                          </a:solidFill>
                          <a:latin typeface="+mn-lt"/>
                        </a:rPr>
                        <a:t>MG-/</a:t>
                      </a:r>
                      <a:r>
                        <a:rPr lang="en-GB" sz="1600" b="0" i="0" dirty="0" err="1">
                          <a:solidFill>
                            <a:srgbClr val="33383D"/>
                          </a:solidFill>
                          <a:latin typeface="+mn-lt"/>
                        </a:rPr>
                        <a:t>SoG</a:t>
                      </a:r>
                      <a:r>
                        <a:rPr lang="en-GB" sz="1600" b="0" i="0" dirty="0">
                          <a:solidFill>
                            <a:srgbClr val="33383D"/>
                          </a:solidFill>
                          <a:latin typeface="+mn-lt"/>
                        </a:rPr>
                        <a:t>-Si </a:t>
                      </a:r>
                      <a:r>
                        <a:rPr lang="en-GB" sz="1600" b="0" i="0" dirty="0">
                          <a:solidFill>
                            <a:srgbClr val="00B050"/>
                          </a:solidFill>
                          <a:latin typeface="+mn-lt"/>
                        </a:rPr>
                        <a:t>50%</a:t>
                      </a:r>
                      <a:r>
                        <a:rPr lang="en-GB" sz="1600" b="0" i="0" dirty="0">
                          <a:solidFill>
                            <a:srgbClr val="33383D"/>
                          </a:solidFill>
                          <a:latin typeface="+mn-lt"/>
                        </a:rPr>
                        <a:t>, </a:t>
                      </a:r>
                      <a:r>
                        <a:rPr sz="1600" b="0" i="0" dirty="0">
                          <a:solidFill>
                            <a:srgbClr val="33383D"/>
                          </a:solidFill>
                          <a:latin typeface="Calibri"/>
                        </a:rPr>
                        <a:t>Ingot/Wafer </a:t>
                      </a:r>
                      <a:r>
                        <a:rPr sz="1600" b="0" i="0" dirty="0">
                          <a:solidFill>
                            <a:srgbClr val="FF0000"/>
                          </a:solidFill>
                          <a:latin typeface="Calibri"/>
                        </a:rPr>
                        <a:t>1%</a:t>
                      </a:r>
                      <a:r>
                        <a:rPr sz="1600" b="0" i="0" dirty="0">
                          <a:solidFill>
                            <a:srgbClr val="33383D"/>
                          </a:solidFill>
                          <a:latin typeface="Calibri"/>
                        </a:rPr>
                        <a:t> · Cells </a:t>
                      </a:r>
                      <a:r>
                        <a:rPr sz="1600" b="0" i="0" dirty="0">
                          <a:solidFill>
                            <a:srgbClr val="FF0000"/>
                          </a:solidFill>
                          <a:latin typeface="Calibri"/>
                        </a:rPr>
                        <a:t>2%</a:t>
                      </a:r>
                      <a:r>
                        <a:rPr sz="1600" b="0" i="0" dirty="0">
                          <a:solidFill>
                            <a:srgbClr val="33383D"/>
                          </a:solidFill>
                          <a:latin typeface="Calibri"/>
                        </a:rPr>
                        <a:t> · Modules </a:t>
                      </a:r>
                      <a:r>
                        <a:rPr sz="1600" b="0" i="0" dirty="0">
                          <a:solidFill>
                            <a:srgbClr val="FF0000"/>
                          </a:solidFill>
                          <a:latin typeface="Calibri"/>
                        </a:rPr>
                        <a:t>3%</a:t>
                      </a:r>
                    </a:p>
                  </a:txBody>
                  <a:tcPr marR="73152" marT="27432" marB="274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i="0" dirty="0" err="1">
                          <a:solidFill>
                            <a:srgbClr val="E08A1E"/>
                          </a:solidFill>
                          <a:latin typeface="Calibri"/>
                        </a:rPr>
                        <a:t>All</a:t>
                      </a:r>
                      <a:r>
                        <a:rPr lang="it-IT" sz="1600" b="1" i="0" dirty="0">
                          <a:solidFill>
                            <a:srgbClr val="E08A1E"/>
                          </a:solidFill>
                          <a:latin typeface="Calibri"/>
                        </a:rPr>
                        <a:t> stages </a:t>
                      </a:r>
                      <a:r>
                        <a:rPr lang="it-IT" sz="1600" b="1" i="0" dirty="0" err="1">
                          <a:solidFill>
                            <a:srgbClr val="E08A1E"/>
                          </a:solidFill>
                          <a:latin typeface="Calibri"/>
                        </a:rPr>
                        <a:t>reach</a:t>
                      </a:r>
                      <a:r>
                        <a:rPr lang="it-IT" sz="1600" b="1" i="0" dirty="0">
                          <a:solidFill>
                            <a:srgbClr val="E08A1E"/>
                          </a:solidFill>
                          <a:latin typeface="Calibri"/>
                        </a:rPr>
                        <a:t> </a:t>
                      </a:r>
                      <a:r>
                        <a:rPr sz="1600" b="1" i="0" dirty="0">
                          <a:solidFill>
                            <a:srgbClr val="E08A1E"/>
                          </a:solidFill>
                          <a:latin typeface="Calibri"/>
                        </a:rPr>
                        <a:t>40% (MG-/</a:t>
                      </a:r>
                      <a:r>
                        <a:rPr sz="1600" b="1" i="0" dirty="0" err="1">
                          <a:solidFill>
                            <a:srgbClr val="E08A1E"/>
                          </a:solidFill>
                          <a:latin typeface="Calibri"/>
                        </a:rPr>
                        <a:t>SoG</a:t>
                      </a:r>
                      <a:r>
                        <a:rPr sz="1600" b="1" i="0" dirty="0">
                          <a:solidFill>
                            <a:srgbClr val="E08A1E"/>
                          </a:solidFill>
                          <a:latin typeface="Calibri"/>
                        </a:rPr>
                        <a:t>-Si </a:t>
                      </a:r>
                      <a:r>
                        <a:rPr lang="it-IT" sz="1600" b="1" i="0" dirty="0" err="1">
                          <a:solidFill>
                            <a:srgbClr val="E08A1E"/>
                          </a:solidFill>
                          <a:latin typeface="Calibri"/>
                        </a:rPr>
                        <a:t>remain</a:t>
                      </a:r>
                      <a:r>
                        <a:rPr lang="it-IT" sz="1600" b="1" i="0" dirty="0">
                          <a:solidFill>
                            <a:srgbClr val="E08A1E"/>
                          </a:solidFill>
                          <a:latin typeface="Calibri"/>
                        </a:rPr>
                        <a:t> </a:t>
                      </a:r>
                      <a:r>
                        <a:rPr sz="1600" b="1" i="0" dirty="0">
                          <a:solidFill>
                            <a:srgbClr val="E08A1E"/>
                          </a:solidFill>
                          <a:latin typeface="Calibri"/>
                        </a:rPr>
                        <a:t>50%)</a:t>
                      </a:r>
                    </a:p>
                  </a:txBody>
                  <a:tcPr marR="73152" marT="27432" marB="274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7724">
                <a:tc>
                  <a:txBody>
                    <a:bodyPr/>
                    <a:lstStyle/>
                    <a:p>
                      <a:pPr algn="l"/>
                      <a:r>
                        <a:rPr sz="1600" b="1" i="0" dirty="0">
                          <a:solidFill>
                            <a:srgbClr val="162A3F"/>
                          </a:solidFill>
                          <a:latin typeface="Calibri"/>
                        </a:rPr>
                        <a:t>Electricity mix &amp; EU demand</a:t>
                      </a:r>
                      <a:r>
                        <a:rPr lang="it-IT" sz="1600" b="1" i="0" dirty="0">
                          <a:solidFill>
                            <a:srgbClr val="162A3F"/>
                          </a:solidFill>
                          <a:latin typeface="Calibri"/>
                        </a:rPr>
                        <a:t> in 2030</a:t>
                      </a:r>
                      <a:endParaRPr sz="1600" b="1" i="0" dirty="0">
                        <a:solidFill>
                          <a:srgbClr val="162A3F"/>
                        </a:solidFill>
                        <a:latin typeface="Calibri"/>
                      </a:endParaRPr>
                    </a:p>
                  </a:txBody>
                  <a:tcPr marR="73152" marT="27432" marB="274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1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600" b="0" i="0" dirty="0">
                          <a:solidFill>
                            <a:srgbClr val="33383D"/>
                          </a:solidFill>
                          <a:latin typeface="Calibri"/>
                        </a:rPr>
                        <a:t>IEA </a:t>
                      </a:r>
                      <a:r>
                        <a:rPr sz="1600" b="0" i="0" dirty="0">
                          <a:solidFill>
                            <a:srgbClr val="33383D"/>
                          </a:solidFill>
                          <a:latin typeface="Calibri"/>
                        </a:rPr>
                        <a:t>STEPS </a:t>
                      </a:r>
                      <a:r>
                        <a:rPr lang="it-IT" sz="1600" b="0" i="0" dirty="0" err="1">
                          <a:solidFill>
                            <a:srgbClr val="33383D"/>
                          </a:solidFill>
                          <a:latin typeface="Calibri"/>
                        </a:rPr>
                        <a:t>projection</a:t>
                      </a:r>
                      <a:r>
                        <a:rPr lang="it-IT" sz="1600" b="0" i="0" dirty="0">
                          <a:solidFill>
                            <a:srgbClr val="33383D"/>
                          </a:solidFill>
                          <a:latin typeface="Calibri"/>
                        </a:rPr>
                        <a:t> (</a:t>
                      </a:r>
                      <a:r>
                        <a:rPr lang="it-IT" sz="1600" b="0" i="0" dirty="0" err="1">
                          <a:solidFill>
                            <a:srgbClr val="33383D"/>
                          </a:solidFill>
                          <a:latin typeface="Calibri"/>
                        </a:rPr>
                        <a:t>both</a:t>
                      </a:r>
                      <a:r>
                        <a:rPr lang="it-IT" sz="1600" b="0" i="0" dirty="0">
                          <a:solidFill>
                            <a:srgbClr val="33383D"/>
                          </a:solidFill>
                          <a:latin typeface="Calibri"/>
                        </a:rPr>
                        <a:t> in EU and China)</a:t>
                      </a:r>
                    </a:p>
                    <a:p>
                      <a:pPr algn="ctr"/>
                      <a:r>
                        <a:rPr sz="1600" b="0" i="0" dirty="0">
                          <a:solidFill>
                            <a:srgbClr val="33383D"/>
                          </a:solidFill>
                          <a:latin typeface="Calibri"/>
                        </a:rPr>
                        <a:t>EU </a:t>
                      </a:r>
                      <a:r>
                        <a:rPr lang="it-IT" sz="1600" b="0" i="0" dirty="0" err="1">
                          <a:solidFill>
                            <a:srgbClr val="33383D"/>
                          </a:solidFill>
                          <a:latin typeface="Calibri"/>
                        </a:rPr>
                        <a:t>electricity</a:t>
                      </a:r>
                      <a:r>
                        <a:rPr lang="it-IT" sz="1600" b="0" i="0" dirty="0">
                          <a:solidFill>
                            <a:srgbClr val="33383D"/>
                          </a:solidFill>
                          <a:latin typeface="Calibri"/>
                        </a:rPr>
                        <a:t> </a:t>
                      </a:r>
                      <a:r>
                        <a:rPr sz="1600" b="0" i="0" dirty="0">
                          <a:solidFill>
                            <a:srgbClr val="33383D"/>
                          </a:solidFill>
                          <a:latin typeface="Calibri"/>
                        </a:rPr>
                        <a:t>demand </a:t>
                      </a:r>
                      <a:r>
                        <a:rPr lang="it-IT" sz="1600" b="0" i="0" dirty="0" err="1">
                          <a:solidFill>
                            <a:srgbClr val="33383D"/>
                          </a:solidFill>
                          <a:latin typeface="Calibri"/>
                        </a:rPr>
                        <a:t>raises</a:t>
                      </a:r>
                      <a:r>
                        <a:rPr lang="it-IT" sz="1600" b="0" i="0" dirty="0">
                          <a:solidFill>
                            <a:srgbClr val="33383D"/>
                          </a:solidFill>
                          <a:latin typeface="Calibri"/>
                        </a:rPr>
                        <a:t> by </a:t>
                      </a:r>
                      <a:r>
                        <a:rPr sz="1600" b="0" i="0" dirty="0">
                          <a:solidFill>
                            <a:srgbClr val="33383D"/>
                          </a:solidFill>
                          <a:latin typeface="Calibri"/>
                        </a:rPr>
                        <a:t>+17%</a:t>
                      </a:r>
                    </a:p>
                  </a:txBody>
                  <a:tcPr marR="73152" marT="27432" marB="274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sz="1150" b="0" i="0" dirty="0">
                        <a:solidFill>
                          <a:srgbClr val="33383D"/>
                        </a:solidFill>
                        <a:latin typeface="Calibri"/>
                      </a:endParaRPr>
                    </a:p>
                  </a:txBody>
                  <a:tcPr marR="73152" marT="27432" marB="27432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11480" y="3817124"/>
            <a:ext cx="11338560" cy="21544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sz="1400" b="1" i="0" dirty="0">
                <a:solidFill>
                  <a:srgbClr val="162A3F"/>
                </a:solidFill>
                <a:latin typeface="Calibri"/>
              </a:rPr>
              <a:t>Sensitivity analysis around </a:t>
            </a:r>
            <a:r>
              <a:rPr lang="it-IT" sz="1400" b="1" i="0" dirty="0">
                <a:solidFill>
                  <a:srgbClr val="162A3F"/>
                </a:solidFill>
                <a:latin typeface="Calibri"/>
              </a:rPr>
              <a:t>a</a:t>
            </a:r>
            <a:r>
              <a:rPr sz="1400" b="1" i="0" dirty="0">
                <a:solidFill>
                  <a:srgbClr val="162A3F"/>
                </a:solidFill>
                <a:latin typeface="Calibri"/>
              </a:rPr>
              <a:t> central case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819566"/>
              </p:ext>
            </p:extLst>
          </p:nvPr>
        </p:nvGraphicFramePr>
        <p:xfrm>
          <a:off x="411480" y="4158500"/>
          <a:ext cx="11365992" cy="176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25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l"/>
                      <a:r>
                        <a:rPr sz="1800" b="1" i="0" dirty="0">
                          <a:solidFill>
                            <a:srgbClr val="FFFFFF"/>
                          </a:solidFill>
                          <a:latin typeface="Calibri"/>
                        </a:rPr>
                        <a:t>Sensitivity parameter</a:t>
                      </a:r>
                    </a:p>
                  </a:txBody>
                  <a:tcPr marR="73152" marT="27432" marB="27432" anchor="ctr">
                    <a:solidFill>
                      <a:srgbClr val="2E8C9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 i="0">
                          <a:solidFill>
                            <a:srgbClr val="FFFFFF"/>
                          </a:solidFill>
                          <a:latin typeface="Calibri"/>
                        </a:rPr>
                        <a:t>Central case</a:t>
                      </a:r>
                    </a:p>
                  </a:txBody>
                  <a:tcPr marR="73152" marT="27432" marB="27432" anchor="ctr">
                    <a:solidFill>
                      <a:srgbClr val="2E8C9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 i="0">
                          <a:solidFill>
                            <a:srgbClr val="FFFFFF"/>
                          </a:solidFill>
                          <a:latin typeface="Calibri"/>
                        </a:rPr>
                        <a:t>Alternative value(s)</a:t>
                      </a:r>
                    </a:p>
                  </a:txBody>
                  <a:tcPr marR="73152" marT="27432" marB="27432" anchor="ctr">
                    <a:solidFill>
                      <a:srgbClr val="2E8C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/>
                      <a:r>
                        <a:rPr sz="1600" b="1" i="0">
                          <a:solidFill>
                            <a:srgbClr val="162A3F"/>
                          </a:solidFill>
                          <a:latin typeface="Calibri"/>
                        </a:rPr>
                        <a:t>Capacity factor</a:t>
                      </a:r>
                    </a:p>
                  </a:txBody>
                  <a:tcPr marR="73152" marT="27432" marB="27432" anchor="ctr">
                    <a:solidFill>
                      <a:srgbClr val="E2F0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600" b="0" i="0" dirty="0">
                          <a:solidFill>
                            <a:srgbClr val="33383D"/>
                          </a:solidFill>
                          <a:latin typeface="Calibri"/>
                        </a:rPr>
                        <a:t>EMBER · Energy Institute · IRENA</a:t>
                      </a:r>
                    </a:p>
                  </a:txBody>
                  <a:tcPr marR="73152" marT="27432" marB="27432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600" b="0" i="0" dirty="0">
                          <a:solidFill>
                            <a:srgbClr val="33383D"/>
                          </a:solidFill>
                          <a:latin typeface="Calibri"/>
                        </a:rPr>
                        <a:t>Renewables Ninja</a:t>
                      </a:r>
                    </a:p>
                  </a:txBody>
                  <a:tcPr marR="73152" marT="27432" marB="27432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/>
                      <a:r>
                        <a:rPr sz="1600" b="1" i="0" dirty="0">
                          <a:solidFill>
                            <a:srgbClr val="162A3F"/>
                          </a:solidFill>
                          <a:latin typeface="Calibri"/>
                        </a:rPr>
                        <a:t>Module efficiency</a:t>
                      </a:r>
                    </a:p>
                  </a:txBody>
                  <a:tcPr marR="73152" marT="27432" marB="27432" anchor="ctr">
                    <a:solidFill>
                      <a:srgbClr val="E2F0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600" b="0" i="0" dirty="0">
                          <a:solidFill>
                            <a:srgbClr val="33383D"/>
                          </a:solidFill>
                          <a:latin typeface="Calibri"/>
                        </a:rPr>
                        <a:t>19.5%</a:t>
                      </a:r>
                    </a:p>
                  </a:txBody>
                  <a:tcPr marR="73152" marT="27432" marB="27432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600" b="0" i="0">
                          <a:solidFill>
                            <a:srgbClr val="33383D"/>
                          </a:solidFill>
                          <a:latin typeface="Calibri"/>
                        </a:rPr>
                        <a:t>22% · 24%</a:t>
                      </a:r>
                    </a:p>
                  </a:txBody>
                  <a:tcPr marR="73152" marT="27432" marB="27432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/>
                      <a:r>
                        <a:rPr sz="1600" b="1" i="0" dirty="0">
                          <a:solidFill>
                            <a:srgbClr val="162A3F"/>
                          </a:solidFill>
                          <a:latin typeface="Calibri"/>
                        </a:rPr>
                        <a:t>Annual degradation</a:t>
                      </a:r>
                    </a:p>
                  </a:txBody>
                  <a:tcPr marR="73152" marT="27432" marB="27432" anchor="ctr">
                    <a:solidFill>
                      <a:srgbClr val="E2F0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600" b="0" i="0" dirty="0">
                          <a:solidFill>
                            <a:srgbClr val="33383D"/>
                          </a:solidFill>
                          <a:latin typeface="Calibri"/>
                        </a:rPr>
                        <a:t>0 %/yr (constant output)</a:t>
                      </a:r>
                    </a:p>
                  </a:txBody>
                  <a:tcPr marR="73152" marT="27432" marB="27432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600" b="0" i="0" dirty="0">
                          <a:solidFill>
                            <a:srgbClr val="33383D"/>
                          </a:solidFill>
                          <a:latin typeface="Calibri"/>
                        </a:rPr>
                        <a:t>0.5 %/yr</a:t>
                      </a:r>
                    </a:p>
                  </a:txBody>
                  <a:tcPr marR="73152" marT="27432" marB="27432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/>
                      <a:r>
                        <a:rPr lang="it-IT" sz="1600" b="1" i="0" dirty="0">
                          <a:solidFill>
                            <a:srgbClr val="162A3F"/>
                          </a:solidFill>
                          <a:latin typeface="Calibri"/>
                        </a:rPr>
                        <a:t>E</a:t>
                      </a:r>
                      <a:r>
                        <a:rPr sz="1600" b="1" i="0" dirty="0" err="1">
                          <a:solidFill>
                            <a:srgbClr val="162A3F"/>
                          </a:solidFill>
                          <a:latin typeface="Calibri"/>
                        </a:rPr>
                        <a:t>lectricity</a:t>
                      </a:r>
                      <a:r>
                        <a:rPr sz="1600" b="1" i="0" dirty="0">
                          <a:solidFill>
                            <a:srgbClr val="162A3F"/>
                          </a:solidFill>
                          <a:latin typeface="Calibri"/>
                        </a:rPr>
                        <a:t> </a:t>
                      </a:r>
                      <a:r>
                        <a:rPr lang="it-IT" sz="1600" b="1" i="0" dirty="0" err="1">
                          <a:solidFill>
                            <a:srgbClr val="162A3F"/>
                          </a:solidFill>
                          <a:latin typeface="Calibri"/>
                        </a:rPr>
                        <a:t>requirements</a:t>
                      </a:r>
                      <a:r>
                        <a:rPr lang="it-IT" sz="1600" b="1" i="0" dirty="0">
                          <a:solidFill>
                            <a:srgbClr val="162A3F"/>
                          </a:solidFill>
                          <a:latin typeface="Calibri"/>
                        </a:rPr>
                        <a:t> in upstream stages</a:t>
                      </a:r>
                      <a:endParaRPr sz="1600" b="1" i="0" dirty="0">
                        <a:solidFill>
                          <a:srgbClr val="162A3F"/>
                        </a:solidFill>
                        <a:latin typeface="Calibri"/>
                      </a:endParaRPr>
                    </a:p>
                  </a:txBody>
                  <a:tcPr marR="73152" marT="27432" marB="27432" anchor="ctr">
                    <a:solidFill>
                      <a:srgbClr val="E2F0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600" b="0" i="0" dirty="0">
                          <a:solidFill>
                            <a:srgbClr val="33383D"/>
                          </a:solidFill>
                          <a:latin typeface="Calibri"/>
                        </a:rPr>
                        <a:t>IEA PVPS Task 12</a:t>
                      </a:r>
                    </a:p>
                  </a:txBody>
                  <a:tcPr marR="73152" marT="27432" marB="27432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600" b="0" i="0" dirty="0">
                          <a:solidFill>
                            <a:srgbClr val="33383D"/>
                          </a:solidFill>
                          <a:latin typeface="Calibri"/>
                        </a:rPr>
                        <a:t>NREL  (×1.47 </a:t>
                      </a:r>
                      <a:r>
                        <a:rPr sz="1600" b="0" i="0" dirty="0" err="1">
                          <a:solidFill>
                            <a:srgbClr val="33383D"/>
                          </a:solidFill>
                          <a:latin typeface="Calibri"/>
                        </a:rPr>
                        <a:t>SoG</a:t>
                      </a:r>
                      <a:r>
                        <a:rPr sz="1600" b="0" i="0" dirty="0">
                          <a:solidFill>
                            <a:srgbClr val="33383D"/>
                          </a:solidFill>
                          <a:latin typeface="Calibri"/>
                        </a:rPr>
                        <a:t>-Si · ×1.20 ingot · ×0.49 wafer)</a:t>
                      </a:r>
                    </a:p>
                  </a:txBody>
                  <a:tcPr marR="73152" marT="27432" marB="27432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9494520" y="6492240"/>
            <a:ext cx="2697480" cy="365760"/>
          </a:xfrm>
          <a:prstGeom prst="rect">
            <a:avLst/>
          </a:prstGeom>
          <a:solidFill>
            <a:srgbClr val="8C96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0" rIns="109728" bIns="0" rtlCol="0" anchor="ctr"/>
          <a:lstStyle/>
          <a:p>
            <a:pPr algn="r"/>
            <a:r>
              <a:rPr sz="1100" b="1" i="0">
                <a:solidFill>
                  <a:srgbClr val="FFFFFF"/>
                </a:solidFill>
                <a:latin typeface="Calibri"/>
              </a:rPr>
              <a:t>POLITECNICO </a:t>
            </a:r>
            <a:r>
              <a:rPr sz="1100" b="0" i="0">
                <a:solidFill>
                  <a:srgbClr val="FFFFFF"/>
                </a:solidFill>
                <a:latin typeface="Calibri"/>
              </a:rPr>
              <a:t>MILANO 1863    </a:t>
            </a:r>
            <a:r>
              <a:rPr sz="1100" b="1" i="0">
                <a:solidFill>
                  <a:srgbClr val="FFFFFF"/>
                </a:solidFill>
                <a:latin typeface="Calibri"/>
              </a:rPr>
              <a:t>8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480" y="322379"/>
            <a:ext cx="11338560" cy="461665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sz="3000" b="1" i="0" dirty="0">
                <a:solidFill>
                  <a:srgbClr val="162A3F"/>
                </a:solidFill>
                <a:latin typeface="Calibri"/>
              </a:rPr>
              <a:t>Results</a:t>
            </a:r>
            <a:r>
              <a:rPr sz="3000" b="0" i="0" dirty="0">
                <a:solidFill>
                  <a:srgbClr val="8A939B"/>
                </a:solidFill>
                <a:latin typeface="Calibri"/>
              </a:rPr>
              <a:t>   |   </a:t>
            </a:r>
            <a:r>
              <a:rPr sz="3000" b="0" i="0" dirty="0">
                <a:solidFill>
                  <a:srgbClr val="162A3F"/>
                </a:solidFill>
                <a:latin typeface="Calibri"/>
              </a:rPr>
              <a:t>Verification </a:t>
            </a:r>
            <a:r>
              <a:rPr lang="en-IT" sz="3000" b="0" i="0" dirty="0">
                <a:solidFill>
                  <a:srgbClr val="162A3F"/>
                </a:solidFill>
                <a:latin typeface="Calibri"/>
              </a:rPr>
              <a:t>— Solar electricity c</a:t>
            </a:r>
            <a:r>
              <a:rPr sz="3000" b="0" i="0" dirty="0" err="1">
                <a:solidFill>
                  <a:srgbClr val="162A3F"/>
                </a:solidFill>
                <a:latin typeface="Calibri"/>
              </a:rPr>
              <a:t>arbon</a:t>
            </a:r>
            <a:r>
              <a:rPr sz="3000" b="0" i="0" dirty="0">
                <a:solidFill>
                  <a:srgbClr val="162A3F"/>
                </a:solidFill>
                <a:latin typeface="Calibri"/>
              </a:rPr>
              <a:t> footprint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1480" y="1234440"/>
            <a:ext cx="11338560" cy="61350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sz="1600" b="1" i="1" dirty="0">
                <a:solidFill>
                  <a:srgbClr val="01429B"/>
                </a:solidFill>
                <a:latin typeface="Calibri"/>
              </a:rPr>
              <a:t>Hybrid </a:t>
            </a:r>
            <a:r>
              <a:rPr lang="it-IT" sz="1600" b="1" i="1" dirty="0">
                <a:solidFill>
                  <a:srgbClr val="01429B"/>
                </a:solidFill>
                <a:latin typeface="Calibri"/>
              </a:rPr>
              <a:t>model </a:t>
            </a:r>
            <a:r>
              <a:rPr sz="1600" i="1" dirty="0">
                <a:latin typeface="Calibri"/>
              </a:rPr>
              <a:t>footprints</a:t>
            </a:r>
            <a:r>
              <a:rPr sz="1600" b="1" i="1" dirty="0">
                <a:solidFill>
                  <a:srgbClr val="01429B"/>
                </a:solidFill>
                <a:latin typeface="Calibri"/>
              </a:rPr>
              <a:t> </a:t>
            </a:r>
            <a:r>
              <a:rPr sz="1600" b="0" i="1" dirty="0">
                <a:solidFill>
                  <a:srgbClr val="33383D"/>
                </a:solidFill>
                <a:latin typeface="Calibri"/>
              </a:rPr>
              <a:t>fall in a narrow</a:t>
            </a:r>
            <a:r>
              <a:rPr lang="it-IT" sz="1600" b="0" i="1" dirty="0" err="1">
                <a:solidFill>
                  <a:srgbClr val="33383D"/>
                </a:solidFill>
                <a:latin typeface="Calibri"/>
              </a:rPr>
              <a:t>er</a:t>
            </a:r>
            <a:r>
              <a:rPr sz="1600" b="0" i="1" dirty="0">
                <a:solidFill>
                  <a:srgbClr val="33383D"/>
                </a:solidFill>
                <a:latin typeface="Calibri"/>
              </a:rPr>
              <a:t> </a:t>
            </a:r>
            <a:r>
              <a:rPr sz="1600" b="1" i="1" dirty="0">
                <a:solidFill>
                  <a:srgbClr val="2E8C9E"/>
                </a:solidFill>
                <a:latin typeface="Calibri"/>
              </a:rPr>
              <a:t>22–65 gCO₂eq/kWh</a:t>
            </a:r>
            <a:r>
              <a:rPr sz="1600" b="0" i="1" dirty="0">
                <a:solidFill>
                  <a:srgbClr val="33383D"/>
                </a:solidFill>
                <a:latin typeface="Calibri"/>
              </a:rPr>
              <a:t> band</a:t>
            </a:r>
            <a:r>
              <a:rPr lang="it-IT" sz="1600" b="0" i="1" dirty="0">
                <a:solidFill>
                  <a:srgbClr val="33383D"/>
                </a:solidFill>
                <a:latin typeface="Calibri"/>
              </a:rPr>
              <a:t>, </a:t>
            </a:r>
            <a:r>
              <a:rPr sz="1600" b="0" i="1" dirty="0">
                <a:solidFill>
                  <a:srgbClr val="33383D"/>
                </a:solidFill>
                <a:latin typeface="Calibri"/>
              </a:rPr>
              <a:t>in line with </a:t>
            </a:r>
            <a:r>
              <a:rPr sz="1600" b="0" i="1" dirty="0" err="1">
                <a:solidFill>
                  <a:srgbClr val="33383D"/>
                </a:solidFill>
                <a:latin typeface="Calibri"/>
              </a:rPr>
              <a:t>harmonised</a:t>
            </a:r>
            <a:r>
              <a:rPr sz="1600" b="0" i="1" dirty="0">
                <a:solidFill>
                  <a:srgbClr val="33383D"/>
                </a:solidFill>
                <a:latin typeface="Calibri"/>
              </a:rPr>
              <a:t> LCA and IPCC / IRENA / NREL ranges </a:t>
            </a:r>
            <a:endParaRPr lang="it-IT" sz="1600" b="0" i="1" dirty="0">
              <a:solidFill>
                <a:srgbClr val="33383D"/>
              </a:solidFill>
              <a:latin typeface="Calibri"/>
            </a:endParaRPr>
          </a:p>
          <a:p>
            <a:pPr algn="l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it-IT" sz="1600" b="1" i="1" dirty="0">
                <a:solidFill>
                  <a:srgbClr val="D96A41"/>
                </a:solidFill>
                <a:latin typeface="Calibri"/>
              </a:rPr>
              <a:t>T</a:t>
            </a:r>
            <a:r>
              <a:rPr sz="1600" b="1" i="1" dirty="0">
                <a:solidFill>
                  <a:srgbClr val="D96A41"/>
                </a:solidFill>
                <a:latin typeface="Calibri"/>
              </a:rPr>
              <a:t>op-down </a:t>
            </a:r>
            <a:r>
              <a:rPr sz="1600" i="1" dirty="0">
                <a:latin typeface="Calibri"/>
              </a:rPr>
              <a:t>model is </a:t>
            </a:r>
            <a:r>
              <a:rPr lang="it-IT" sz="1600" i="1" dirty="0">
                <a:latin typeface="Calibri"/>
              </a:rPr>
              <a:t>more </a:t>
            </a:r>
            <a:r>
              <a:rPr sz="1600" i="1" dirty="0">
                <a:latin typeface="Calibri"/>
              </a:rPr>
              <a:t>irregular</a:t>
            </a:r>
            <a:r>
              <a:rPr lang="it-IT" sz="1600" i="1" dirty="0">
                <a:solidFill>
                  <a:srgbClr val="33383D"/>
                </a:solidFill>
                <a:latin typeface="Calibri"/>
              </a:rPr>
              <a:t> and </a:t>
            </a:r>
            <a:r>
              <a:rPr lang="it-IT" sz="1600" b="1" i="1" dirty="0" err="1">
                <a:solidFill>
                  <a:srgbClr val="33383D"/>
                </a:solidFill>
                <a:latin typeface="Calibri"/>
              </a:rPr>
              <a:t>generally</a:t>
            </a:r>
            <a:r>
              <a:rPr lang="it-IT" sz="1600" b="1" i="1" dirty="0">
                <a:solidFill>
                  <a:srgbClr val="33383D"/>
                </a:solidFill>
                <a:latin typeface="Calibri"/>
              </a:rPr>
              <a:t> </a:t>
            </a:r>
            <a:r>
              <a:rPr lang="it-IT" sz="1600" b="1" i="1" dirty="0" err="1">
                <a:solidFill>
                  <a:srgbClr val="33383D"/>
                </a:solidFill>
                <a:latin typeface="Calibri"/>
              </a:rPr>
              <a:t>lower</a:t>
            </a:r>
            <a:r>
              <a:rPr lang="it-IT" sz="1600" b="1" i="1" dirty="0">
                <a:solidFill>
                  <a:srgbClr val="33383D"/>
                </a:solidFill>
                <a:latin typeface="Calibri"/>
              </a:rPr>
              <a:t> </a:t>
            </a:r>
            <a:r>
              <a:rPr lang="it-IT" sz="1600" i="1" dirty="0">
                <a:solidFill>
                  <a:srgbClr val="33383D"/>
                </a:solidFill>
                <a:latin typeface="Calibri"/>
                <a:sym typeface="Wingdings" pitchFamily="2" charset="2"/>
              </a:rPr>
              <a:t> </a:t>
            </a:r>
            <a:r>
              <a:rPr lang="it-IT" sz="1600" b="1" i="1" dirty="0">
                <a:solidFill>
                  <a:srgbClr val="33383D"/>
                </a:solidFill>
                <a:latin typeface="Calibri"/>
                <a:sym typeface="Wingdings" pitchFamily="2" charset="2"/>
              </a:rPr>
              <a:t>Capital </a:t>
            </a:r>
            <a:r>
              <a:rPr lang="it-IT" sz="1600" b="1" i="1" dirty="0" err="1">
                <a:solidFill>
                  <a:srgbClr val="33383D"/>
                </a:solidFill>
                <a:latin typeface="Calibri"/>
                <a:sym typeface="Wingdings" pitchFamily="2" charset="2"/>
              </a:rPr>
              <a:t>endogenization</a:t>
            </a:r>
            <a:r>
              <a:rPr lang="it-IT" sz="1600" b="1" i="1" dirty="0">
                <a:solidFill>
                  <a:srgbClr val="33383D"/>
                </a:solidFill>
                <a:latin typeface="Calibri"/>
                <a:sym typeface="Wingdings" pitchFamily="2" charset="2"/>
              </a:rPr>
              <a:t> </a:t>
            </a:r>
            <a:r>
              <a:rPr lang="it-IT" sz="1600" b="1" i="1" dirty="0" err="1">
                <a:solidFill>
                  <a:srgbClr val="33383D"/>
                </a:solidFill>
                <a:latin typeface="Calibri"/>
                <a:sym typeface="Wingdings" pitchFamily="2" charset="2"/>
              </a:rPr>
              <a:t>effect</a:t>
            </a:r>
            <a:r>
              <a:rPr lang="it-IT" sz="1600" b="1" i="1" dirty="0">
                <a:solidFill>
                  <a:srgbClr val="33383D"/>
                </a:solidFill>
                <a:latin typeface="Calibri"/>
                <a:sym typeface="Wingdings" pitchFamily="2" charset="2"/>
              </a:rPr>
              <a:t>!</a:t>
            </a:r>
            <a:endParaRPr sz="1600" b="1" i="1" dirty="0">
              <a:solidFill>
                <a:srgbClr val="33383D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494520" y="6492240"/>
            <a:ext cx="2697480" cy="365760"/>
          </a:xfrm>
          <a:prstGeom prst="rect">
            <a:avLst/>
          </a:prstGeom>
          <a:solidFill>
            <a:srgbClr val="8C96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0" rIns="109728" bIns="0" rtlCol="0" anchor="ctr"/>
          <a:lstStyle/>
          <a:p>
            <a:pPr algn="r"/>
            <a:r>
              <a:rPr sz="1100" b="1" i="0">
                <a:solidFill>
                  <a:srgbClr val="FFFFFF"/>
                </a:solidFill>
                <a:latin typeface="Calibri"/>
              </a:rPr>
              <a:t>POLITECNICO </a:t>
            </a:r>
            <a:r>
              <a:rPr sz="1100" b="0" i="0">
                <a:solidFill>
                  <a:srgbClr val="FFFFFF"/>
                </a:solidFill>
                <a:latin typeface="Calibri"/>
              </a:rPr>
              <a:t>MILANO 1863    </a:t>
            </a:r>
            <a:r>
              <a:rPr sz="1100" b="1" i="0">
                <a:solidFill>
                  <a:srgbClr val="FFFFFF"/>
                </a:solidFill>
                <a:latin typeface="Calibri"/>
              </a:rPr>
              <a:t>9</a:t>
            </a:r>
          </a:p>
        </p:txBody>
      </p:sp>
      <p:pic>
        <p:nvPicPr>
          <p:cNvPr id="8" name="Picture 7" descr="A graph of a graph&#10;&#10;AI-generated content may be incorrect.">
            <a:extLst>
              <a:ext uri="{FF2B5EF4-FFF2-40B4-BE49-F238E27FC236}">
                <a16:creationId xmlns:a16="http://schemas.microsoft.com/office/drawing/2014/main" id="{24CF0028-2725-4BF8-1095-5E936872C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961" y="2059931"/>
            <a:ext cx="8937597" cy="39130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3CBFA8-65E1-B74D-8B0F-B39F0C0CBD1A}"/>
              </a:ext>
            </a:extLst>
          </p:cNvPr>
          <p:cNvSpPr txBox="1"/>
          <p:nvPr/>
        </p:nvSpPr>
        <p:spPr>
          <a:xfrm>
            <a:off x="411480" y="6594328"/>
            <a:ext cx="8001000" cy="16158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050" i="1" dirty="0">
                <a:solidFill>
                  <a:srgbClr val="8A939B"/>
                </a:solidFill>
              </a:rPr>
              <a:t>Carbon footprint of PV electricity by region — Hybrid (circles) vs Top-down (diamonds), against IPCC/NREL literature ranges (grey bands).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480" y="322379"/>
            <a:ext cx="11338560" cy="461665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sz="3000" b="1" i="0" dirty="0">
                <a:solidFill>
                  <a:srgbClr val="162A3F"/>
                </a:solidFill>
                <a:latin typeface="Calibri"/>
              </a:rPr>
              <a:t>Results</a:t>
            </a:r>
            <a:r>
              <a:rPr sz="3000" b="0" i="0" dirty="0">
                <a:solidFill>
                  <a:srgbClr val="8A939B"/>
                </a:solidFill>
                <a:latin typeface="Calibri"/>
              </a:rPr>
              <a:t>   |   </a:t>
            </a:r>
            <a:r>
              <a:rPr sz="3000" b="0" i="0" dirty="0">
                <a:solidFill>
                  <a:srgbClr val="162A3F"/>
                </a:solidFill>
                <a:latin typeface="Calibri"/>
              </a:rPr>
              <a:t>Where the footprint comes from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1480" y="1124537"/>
            <a:ext cx="2265108" cy="33310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06000"/>
              </a:lnSpc>
              <a:spcAft>
                <a:spcPts val="600"/>
              </a:spcAft>
            </a:pPr>
            <a:r>
              <a:rPr lang="it-IT" sz="1550" b="1" i="1" dirty="0" err="1">
                <a:solidFill>
                  <a:srgbClr val="F8D45E"/>
                </a:solidFill>
              </a:rPr>
              <a:t>Electricity</a:t>
            </a:r>
            <a:r>
              <a:rPr lang="it-IT" sz="1550" b="1" i="1" dirty="0">
                <a:solidFill>
                  <a:srgbClr val="F8D45E"/>
                </a:solidFill>
              </a:rPr>
              <a:t> </a:t>
            </a:r>
            <a:r>
              <a:rPr lang="it-IT" sz="1550" b="1" i="1" dirty="0" err="1">
                <a:solidFill>
                  <a:srgbClr val="F8D45E"/>
                </a:solidFill>
              </a:rPr>
              <a:t>dominates</a:t>
            </a:r>
            <a:r>
              <a:rPr lang="it-IT" sz="1550" i="1" dirty="0">
                <a:solidFill>
                  <a:srgbClr val="33383D"/>
                </a:solidFill>
              </a:rPr>
              <a:t>:  the carbon-intensive </a:t>
            </a:r>
            <a:r>
              <a:rPr lang="it-IT" sz="1550" i="1" dirty="0" err="1">
                <a:solidFill>
                  <a:srgbClr val="33383D"/>
                </a:solidFill>
              </a:rPr>
              <a:t>grids</a:t>
            </a:r>
            <a:r>
              <a:rPr lang="it-IT" sz="1550" i="1" dirty="0">
                <a:solidFill>
                  <a:srgbClr val="33383D"/>
                </a:solidFill>
              </a:rPr>
              <a:t> </a:t>
            </a:r>
            <a:r>
              <a:rPr lang="it-IT" sz="1550" i="1" dirty="0" err="1">
                <a:solidFill>
                  <a:srgbClr val="33383D"/>
                </a:solidFill>
              </a:rPr>
              <a:t>feeding</a:t>
            </a:r>
            <a:r>
              <a:rPr lang="it-IT" sz="1550" i="1" dirty="0">
                <a:solidFill>
                  <a:srgbClr val="33383D"/>
                </a:solidFill>
              </a:rPr>
              <a:t> </a:t>
            </a:r>
            <a:r>
              <a:rPr lang="it-IT" sz="1550" i="1" dirty="0" err="1">
                <a:solidFill>
                  <a:srgbClr val="33383D"/>
                </a:solidFill>
              </a:rPr>
              <a:t>electricity-hungry</a:t>
            </a:r>
            <a:r>
              <a:rPr lang="it-IT" sz="1550" i="1" dirty="0">
                <a:solidFill>
                  <a:srgbClr val="33383D"/>
                </a:solidFill>
              </a:rPr>
              <a:t> upstream stages.</a:t>
            </a:r>
          </a:p>
          <a:p>
            <a:pPr>
              <a:lnSpc>
                <a:spcPct val="106000"/>
              </a:lnSpc>
              <a:spcAft>
                <a:spcPts val="600"/>
              </a:spcAft>
            </a:pPr>
            <a:r>
              <a:rPr lang="it-IT" sz="1550" i="1" dirty="0" err="1">
                <a:solidFill>
                  <a:srgbClr val="33383D"/>
                </a:solidFill>
              </a:rPr>
              <a:t>Coal</a:t>
            </a:r>
            <a:r>
              <a:rPr lang="it-IT" sz="1550" i="1" dirty="0">
                <a:solidFill>
                  <a:srgbClr val="33383D"/>
                </a:solidFill>
              </a:rPr>
              <a:t> power, </a:t>
            </a:r>
            <a:r>
              <a:rPr lang="it-IT" sz="1550" i="1" dirty="0" err="1">
                <a:solidFill>
                  <a:srgbClr val="33383D"/>
                </a:solidFill>
              </a:rPr>
              <a:t>mostly</a:t>
            </a:r>
            <a:r>
              <a:rPr lang="it-IT" sz="1550" i="1" dirty="0">
                <a:solidFill>
                  <a:srgbClr val="33383D"/>
                </a:solidFill>
              </a:rPr>
              <a:t> </a:t>
            </a:r>
            <a:r>
              <a:rPr lang="it-IT" sz="1550" i="1" dirty="0" err="1">
                <a:solidFill>
                  <a:srgbClr val="33383D"/>
                </a:solidFill>
              </a:rPr>
              <a:t>Chinese</a:t>
            </a:r>
            <a:r>
              <a:rPr lang="it-IT" sz="1550" i="1" dirty="0">
                <a:solidFill>
                  <a:srgbClr val="33383D"/>
                </a:solidFill>
              </a:rPr>
              <a:t> </a:t>
            </a:r>
            <a:r>
              <a:rPr lang="it-IT" sz="1550" b="1" i="1" dirty="0">
                <a:solidFill>
                  <a:srgbClr val="33383D"/>
                </a:solidFill>
              </a:rPr>
              <a:t>≈ </a:t>
            </a:r>
            <a:r>
              <a:rPr lang="it-IT" sz="1550" b="1" i="1" dirty="0"/>
              <a:t>38%</a:t>
            </a:r>
            <a:r>
              <a:rPr lang="it-IT" sz="1550" i="1" dirty="0">
                <a:solidFill>
                  <a:srgbClr val="33383D"/>
                </a:solidFill>
              </a:rPr>
              <a:t> of the EU Solar </a:t>
            </a:r>
            <a:r>
              <a:rPr lang="it-IT" sz="1550" i="1" dirty="0" err="1">
                <a:solidFill>
                  <a:srgbClr val="33383D"/>
                </a:solidFill>
              </a:rPr>
              <a:t>electricity</a:t>
            </a:r>
            <a:r>
              <a:rPr lang="it-IT" sz="1550" i="1" dirty="0">
                <a:solidFill>
                  <a:srgbClr val="33383D"/>
                </a:solidFill>
              </a:rPr>
              <a:t> footprint.</a:t>
            </a:r>
          </a:p>
          <a:p>
            <a:pPr>
              <a:lnSpc>
                <a:spcPct val="106000"/>
              </a:lnSpc>
              <a:spcAft>
                <a:spcPts val="600"/>
              </a:spcAft>
            </a:pPr>
            <a:endParaRPr lang="it-IT" sz="1550" i="1" dirty="0">
              <a:solidFill>
                <a:srgbClr val="33383D"/>
              </a:solidFill>
            </a:endParaRPr>
          </a:p>
          <a:p>
            <a:pPr>
              <a:lnSpc>
                <a:spcPct val="106000"/>
              </a:lnSpc>
              <a:spcAft>
                <a:spcPts val="600"/>
              </a:spcAft>
            </a:pPr>
            <a:endParaRPr lang="it-IT" sz="1550" i="1" dirty="0">
              <a:solidFill>
                <a:srgbClr val="33383D"/>
              </a:solidFill>
            </a:endParaRPr>
          </a:p>
          <a:p>
            <a:pPr>
              <a:lnSpc>
                <a:spcPct val="106000"/>
              </a:lnSpc>
              <a:spcAft>
                <a:spcPts val="600"/>
              </a:spcAft>
            </a:pPr>
            <a:r>
              <a:rPr lang="it-IT" sz="1550" i="1" dirty="0">
                <a:solidFill>
                  <a:srgbClr val="33383D"/>
                </a:solidFill>
              </a:rPr>
              <a:t>About </a:t>
            </a:r>
            <a:r>
              <a:rPr lang="it-IT" sz="1550" b="1" i="1" dirty="0">
                <a:solidFill>
                  <a:srgbClr val="3F8EFC"/>
                </a:solidFill>
              </a:rPr>
              <a:t>58%</a:t>
            </a:r>
            <a:r>
              <a:rPr lang="it-IT" sz="1550" i="1" dirty="0">
                <a:solidFill>
                  <a:srgbClr val="3F8EFC"/>
                </a:solidFill>
              </a:rPr>
              <a:t> </a:t>
            </a:r>
            <a:r>
              <a:rPr lang="it-IT" sz="1550" i="1" dirty="0">
                <a:solidFill>
                  <a:srgbClr val="33383D"/>
                </a:solidFill>
              </a:rPr>
              <a:t>of EU Solar </a:t>
            </a:r>
            <a:r>
              <a:rPr lang="it-IT" sz="1550" i="1" dirty="0" err="1">
                <a:solidFill>
                  <a:srgbClr val="33383D"/>
                </a:solidFill>
              </a:rPr>
              <a:t>electricity</a:t>
            </a:r>
            <a:r>
              <a:rPr lang="it-IT" sz="1550" i="1" dirty="0">
                <a:solidFill>
                  <a:srgbClr val="33383D"/>
                </a:solidFill>
              </a:rPr>
              <a:t> footprint </a:t>
            </a:r>
            <a:r>
              <a:rPr lang="it-IT" sz="1550" i="1" dirty="0" err="1">
                <a:solidFill>
                  <a:srgbClr val="33383D"/>
                </a:solidFill>
              </a:rPr>
              <a:t>originates</a:t>
            </a:r>
            <a:r>
              <a:rPr lang="it-IT" sz="1550" i="1" dirty="0">
                <a:solidFill>
                  <a:srgbClr val="33383D"/>
                </a:solidFill>
              </a:rPr>
              <a:t> in </a:t>
            </a:r>
            <a:r>
              <a:rPr lang="it-IT" sz="1550" b="1" i="1" dirty="0">
                <a:solidFill>
                  <a:srgbClr val="162A3F"/>
                </a:solidFill>
              </a:rPr>
              <a:t>China</a:t>
            </a:r>
            <a:endParaRPr lang="it-IT" sz="1550" i="1" dirty="0">
              <a:solidFill>
                <a:srgbClr val="33383D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494520" y="6492240"/>
            <a:ext cx="2697480" cy="365760"/>
          </a:xfrm>
          <a:prstGeom prst="rect">
            <a:avLst/>
          </a:prstGeom>
          <a:solidFill>
            <a:srgbClr val="8C96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0" rIns="109728" bIns="0" rtlCol="0" anchor="ctr"/>
          <a:lstStyle/>
          <a:p>
            <a:pPr algn="r"/>
            <a:r>
              <a:rPr sz="1100" b="1" i="0">
                <a:solidFill>
                  <a:srgbClr val="FFFFFF"/>
                </a:solidFill>
                <a:latin typeface="Calibri"/>
              </a:rPr>
              <a:t>POLITECNICO </a:t>
            </a:r>
            <a:r>
              <a:rPr sz="1100" b="0" i="0">
                <a:solidFill>
                  <a:srgbClr val="FFFFFF"/>
                </a:solidFill>
                <a:latin typeface="Calibri"/>
              </a:rPr>
              <a:t>MILANO 1863    </a:t>
            </a:r>
            <a:r>
              <a:rPr sz="1100" b="1" i="0">
                <a:solidFill>
                  <a:srgbClr val="FFFFFF"/>
                </a:solidFill>
                <a:latin typeface="Calibri"/>
              </a:rPr>
              <a:t>10</a:t>
            </a:r>
          </a:p>
        </p:txBody>
      </p:sp>
      <p:pic>
        <p:nvPicPr>
          <p:cNvPr id="10" name="Picture 9" descr="A screenshot of a graph&#10;&#10;AI-generated content may be incorrect.">
            <a:extLst>
              <a:ext uri="{FF2B5EF4-FFF2-40B4-BE49-F238E27FC236}">
                <a16:creationId xmlns:a16="http://schemas.microsoft.com/office/drawing/2014/main" id="{76AA5775-653A-5E49-B756-417846085D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7273"/>
          <a:stretch>
            <a:fillRect/>
          </a:stretch>
        </p:blipFill>
        <p:spPr>
          <a:xfrm>
            <a:off x="3056517" y="873492"/>
            <a:ext cx="9135483" cy="4810843"/>
          </a:xfrm>
          <a:prstGeom prst="rect">
            <a:avLst/>
          </a:prstGeom>
        </p:spPr>
      </p:pic>
      <p:pic>
        <p:nvPicPr>
          <p:cNvPr id="11" name="Picture 10" descr="A screenshot of a graph&#10;&#10;AI-generated content may be incorrect.">
            <a:extLst>
              <a:ext uri="{FF2B5EF4-FFF2-40B4-BE49-F238E27FC236}">
                <a16:creationId xmlns:a16="http://schemas.microsoft.com/office/drawing/2014/main" id="{6FB06507-E5A1-6B2D-7917-3DE55E4DC9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75" t="95334" r="50060" b="1203"/>
          <a:stretch>
            <a:fillRect/>
          </a:stretch>
        </p:blipFill>
        <p:spPr>
          <a:xfrm>
            <a:off x="3456089" y="5687227"/>
            <a:ext cx="4636823" cy="338188"/>
          </a:xfrm>
          <a:prstGeom prst="rect">
            <a:avLst/>
          </a:prstGeom>
        </p:spPr>
      </p:pic>
      <p:pic>
        <p:nvPicPr>
          <p:cNvPr id="14" name="Picture 13" descr="A screenshot of a graph&#10;&#10;AI-generated content may be incorrect.">
            <a:extLst>
              <a:ext uri="{FF2B5EF4-FFF2-40B4-BE49-F238E27FC236}">
                <a16:creationId xmlns:a16="http://schemas.microsoft.com/office/drawing/2014/main" id="{407793B2-6431-D971-6601-D08F0228A4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580" t="96018" r="7143" b="2445"/>
          <a:stretch>
            <a:fillRect/>
          </a:stretch>
        </p:blipFill>
        <p:spPr>
          <a:xfrm>
            <a:off x="8519686" y="5734343"/>
            <a:ext cx="3347012" cy="1426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12FF2-AB81-4C96-9AD7-C0408572CADF}"/>
              </a:ext>
            </a:extLst>
          </p:cNvPr>
          <p:cNvSpPr txBox="1"/>
          <p:nvPr/>
        </p:nvSpPr>
        <p:spPr>
          <a:xfrm>
            <a:off x="411480" y="6594328"/>
            <a:ext cx="8001000" cy="16158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sz="1050" b="0" i="1" dirty="0">
                <a:solidFill>
                  <a:srgbClr val="8A939B"/>
                </a:solidFill>
                <a:latin typeface="Calibri"/>
              </a:rPr>
              <a:t>Breakdown of the PV-electricity carbon footprint by activity of origin (a) and by macro-region of origin (b).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DDB7A-2184-1F19-6DFB-4BD468A34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60FE05-724E-5046-F5B9-1C86B55ECBB9}"/>
              </a:ext>
            </a:extLst>
          </p:cNvPr>
          <p:cNvSpPr txBox="1"/>
          <p:nvPr/>
        </p:nvSpPr>
        <p:spPr>
          <a:xfrm>
            <a:off x="411480" y="322379"/>
            <a:ext cx="11338560" cy="461665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sz="3000" b="1" i="0" dirty="0">
                <a:solidFill>
                  <a:srgbClr val="162A3F"/>
                </a:solidFill>
                <a:latin typeface="Calibri"/>
              </a:rPr>
              <a:t>Results</a:t>
            </a:r>
            <a:r>
              <a:rPr sz="3000" b="0" i="0" dirty="0">
                <a:solidFill>
                  <a:srgbClr val="8A939B"/>
                </a:solidFill>
                <a:latin typeface="Calibri"/>
              </a:rPr>
              <a:t>   |   </a:t>
            </a:r>
            <a:r>
              <a:rPr sz="3000" b="0" i="0" dirty="0">
                <a:solidFill>
                  <a:srgbClr val="162A3F"/>
                </a:solidFill>
                <a:latin typeface="Calibri"/>
              </a:rPr>
              <a:t>Where the footprint comes from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2FB6EC-7772-AAA5-0754-C81219515988}"/>
              </a:ext>
            </a:extLst>
          </p:cNvPr>
          <p:cNvSpPr txBox="1"/>
          <p:nvPr/>
        </p:nvSpPr>
        <p:spPr>
          <a:xfrm>
            <a:off x="411480" y="1124537"/>
            <a:ext cx="2265108" cy="33310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06000"/>
              </a:lnSpc>
              <a:spcAft>
                <a:spcPts val="600"/>
              </a:spcAft>
            </a:pPr>
            <a:r>
              <a:rPr lang="it-IT" sz="1550" b="1" i="1" dirty="0" err="1">
                <a:solidFill>
                  <a:srgbClr val="F8D45E"/>
                </a:solidFill>
              </a:rPr>
              <a:t>Electricity</a:t>
            </a:r>
            <a:r>
              <a:rPr lang="it-IT" sz="1550" b="1" i="1" dirty="0">
                <a:solidFill>
                  <a:srgbClr val="F8D45E"/>
                </a:solidFill>
              </a:rPr>
              <a:t> </a:t>
            </a:r>
            <a:r>
              <a:rPr lang="it-IT" sz="1550" b="1" i="1" dirty="0" err="1">
                <a:solidFill>
                  <a:srgbClr val="F8D45E"/>
                </a:solidFill>
              </a:rPr>
              <a:t>dominates</a:t>
            </a:r>
            <a:r>
              <a:rPr lang="it-IT" sz="1550" i="1" dirty="0">
                <a:solidFill>
                  <a:srgbClr val="33383D"/>
                </a:solidFill>
              </a:rPr>
              <a:t>:  the carbon-intensive </a:t>
            </a:r>
            <a:r>
              <a:rPr lang="it-IT" sz="1550" i="1" dirty="0" err="1">
                <a:solidFill>
                  <a:srgbClr val="33383D"/>
                </a:solidFill>
              </a:rPr>
              <a:t>grids</a:t>
            </a:r>
            <a:r>
              <a:rPr lang="it-IT" sz="1550" i="1" dirty="0">
                <a:solidFill>
                  <a:srgbClr val="33383D"/>
                </a:solidFill>
              </a:rPr>
              <a:t> </a:t>
            </a:r>
            <a:r>
              <a:rPr lang="it-IT" sz="1550" i="1" dirty="0" err="1">
                <a:solidFill>
                  <a:srgbClr val="33383D"/>
                </a:solidFill>
              </a:rPr>
              <a:t>feeding</a:t>
            </a:r>
            <a:r>
              <a:rPr lang="it-IT" sz="1550" i="1" dirty="0">
                <a:solidFill>
                  <a:srgbClr val="33383D"/>
                </a:solidFill>
              </a:rPr>
              <a:t> </a:t>
            </a:r>
            <a:r>
              <a:rPr lang="it-IT" sz="1550" i="1" dirty="0" err="1">
                <a:solidFill>
                  <a:srgbClr val="33383D"/>
                </a:solidFill>
              </a:rPr>
              <a:t>electricity-hungry</a:t>
            </a:r>
            <a:r>
              <a:rPr lang="it-IT" sz="1550" i="1" dirty="0">
                <a:solidFill>
                  <a:srgbClr val="33383D"/>
                </a:solidFill>
              </a:rPr>
              <a:t> upstream stages.</a:t>
            </a:r>
          </a:p>
          <a:p>
            <a:pPr>
              <a:lnSpc>
                <a:spcPct val="106000"/>
              </a:lnSpc>
              <a:spcAft>
                <a:spcPts val="600"/>
              </a:spcAft>
            </a:pPr>
            <a:r>
              <a:rPr lang="it-IT" sz="1550" i="1" dirty="0" err="1">
                <a:solidFill>
                  <a:srgbClr val="33383D"/>
                </a:solidFill>
              </a:rPr>
              <a:t>Coal</a:t>
            </a:r>
            <a:r>
              <a:rPr lang="it-IT" sz="1550" i="1" dirty="0">
                <a:solidFill>
                  <a:srgbClr val="33383D"/>
                </a:solidFill>
              </a:rPr>
              <a:t> power, </a:t>
            </a:r>
            <a:r>
              <a:rPr lang="it-IT" sz="1550" i="1" dirty="0" err="1">
                <a:solidFill>
                  <a:srgbClr val="33383D"/>
                </a:solidFill>
              </a:rPr>
              <a:t>mostly</a:t>
            </a:r>
            <a:r>
              <a:rPr lang="it-IT" sz="1550" i="1" dirty="0">
                <a:solidFill>
                  <a:srgbClr val="33383D"/>
                </a:solidFill>
              </a:rPr>
              <a:t> </a:t>
            </a:r>
            <a:r>
              <a:rPr lang="it-IT" sz="1550" i="1" dirty="0" err="1">
                <a:solidFill>
                  <a:srgbClr val="33383D"/>
                </a:solidFill>
              </a:rPr>
              <a:t>Chinese</a:t>
            </a:r>
            <a:r>
              <a:rPr lang="it-IT" sz="1550" i="1" dirty="0">
                <a:solidFill>
                  <a:srgbClr val="33383D"/>
                </a:solidFill>
              </a:rPr>
              <a:t> </a:t>
            </a:r>
            <a:r>
              <a:rPr lang="it-IT" sz="1550" b="1" i="1" dirty="0">
                <a:solidFill>
                  <a:srgbClr val="33383D"/>
                </a:solidFill>
              </a:rPr>
              <a:t>≈ </a:t>
            </a:r>
            <a:r>
              <a:rPr lang="it-IT" sz="1550" b="1" i="1" dirty="0"/>
              <a:t>38%</a:t>
            </a:r>
            <a:r>
              <a:rPr lang="it-IT" sz="1550" i="1" dirty="0">
                <a:solidFill>
                  <a:srgbClr val="33383D"/>
                </a:solidFill>
              </a:rPr>
              <a:t> of the EU Solar </a:t>
            </a:r>
            <a:r>
              <a:rPr lang="it-IT" sz="1550" i="1" dirty="0" err="1">
                <a:solidFill>
                  <a:srgbClr val="33383D"/>
                </a:solidFill>
              </a:rPr>
              <a:t>electricity</a:t>
            </a:r>
            <a:r>
              <a:rPr lang="it-IT" sz="1550" i="1" dirty="0">
                <a:solidFill>
                  <a:srgbClr val="33383D"/>
                </a:solidFill>
              </a:rPr>
              <a:t> footprint.</a:t>
            </a:r>
          </a:p>
          <a:p>
            <a:pPr>
              <a:lnSpc>
                <a:spcPct val="106000"/>
              </a:lnSpc>
              <a:spcAft>
                <a:spcPts val="600"/>
              </a:spcAft>
            </a:pPr>
            <a:endParaRPr lang="it-IT" sz="1550" i="1" dirty="0">
              <a:solidFill>
                <a:srgbClr val="33383D"/>
              </a:solidFill>
            </a:endParaRPr>
          </a:p>
          <a:p>
            <a:pPr>
              <a:lnSpc>
                <a:spcPct val="106000"/>
              </a:lnSpc>
              <a:spcAft>
                <a:spcPts val="600"/>
              </a:spcAft>
            </a:pPr>
            <a:endParaRPr lang="it-IT" sz="1550" i="1" dirty="0">
              <a:solidFill>
                <a:srgbClr val="33383D"/>
              </a:solidFill>
            </a:endParaRPr>
          </a:p>
          <a:p>
            <a:pPr>
              <a:lnSpc>
                <a:spcPct val="106000"/>
              </a:lnSpc>
              <a:spcAft>
                <a:spcPts val="600"/>
              </a:spcAft>
            </a:pPr>
            <a:r>
              <a:rPr lang="it-IT" sz="1550" i="1" dirty="0">
                <a:solidFill>
                  <a:srgbClr val="33383D"/>
                </a:solidFill>
              </a:rPr>
              <a:t>About </a:t>
            </a:r>
            <a:r>
              <a:rPr lang="it-IT" sz="1550" b="1" i="1" dirty="0">
                <a:solidFill>
                  <a:srgbClr val="3F8EFC"/>
                </a:solidFill>
              </a:rPr>
              <a:t>58%</a:t>
            </a:r>
            <a:r>
              <a:rPr lang="it-IT" sz="1550" i="1" dirty="0">
                <a:solidFill>
                  <a:srgbClr val="3F8EFC"/>
                </a:solidFill>
              </a:rPr>
              <a:t> </a:t>
            </a:r>
            <a:r>
              <a:rPr lang="it-IT" sz="1550" i="1" dirty="0">
                <a:solidFill>
                  <a:srgbClr val="33383D"/>
                </a:solidFill>
              </a:rPr>
              <a:t>of EU Solar </a:t>
            </a:r>
            <a:r>
              <a:rPr lang="it-IT" sz="1550" i="1" dirty="0" err="1">
                <a:solidFill>
                  <a:srgbClr val="33383D"/>
                </a:solidFill>
              </a:rPr>
              <a:t>electricity</a:t>
            </a:r>
            <a:r>
              <a:rPr lang="it-IT" sz="1550" i="1" dirty="0">
                <a:solidFill>
                  <a:srgbClr val="33383D"/>
                </a:solidFill>
              </a:rPr>
              <a:t> footprint </a:t>
            </a:r>
            <a:r>
              <a:rPr lang="it-IT" sz="1550" i="1" dirty="0" err="1">
                <a:solidFill>
                  <a:srgbClr val="33383D"/>
                </a:solidFill>
              </a:rPr>
              <a:t>originates</a:t>
            </a:r>
            <a:r>
              <a:rPr lang="it-IT" sz="1550" i="1" dirty="0">
                <a:solidFill>
                  <a:srgbClr val="33383D"/>
                </a:solidFill>
              </a:rPr>
              <a:t> in </a:t>
            </a:r>
            <a:r>
              <a:rPr lang="it-IT" sz="1550" b="1" i="1" dirty="0">
                <a:solidFill>
                  <a:srgbClr val="162A3F"/>
                </a:solidFill>
              </a:rPr>
              <a:t>China</a:t>
            </a:r>
            <a:endParaRPr lang="it-IT" sz="1550" i="1" dirty="0">
              <a:solidFill>
                <a:srgbClr val="33383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C90168-1F37-8F60-E858-3F49119AD25B}"/>
              </a:ext>
            </a:extLst>
          </p:cNvPr>
          <p:cNvSpPr txBox="1"/>
          <p:nvPr/>
        </p:nvSpPr>
        <p:spPr>
          <a:xfrm>
            <a:off x="411480" y="6594328"/>
            <a:ext cx="8001000" cy="16158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sz="1050" b="0" i="1" dirty="0">
                <a:solidFill>
                  <a:srgbClr val="8A939B"/>
                </a:solidFill>
                <a:latin typeface="Calibri"/>
              </a:rPr>
              <a:t>Breakdown of the PV-electricity carbon footprint by activity of origin (a) and by macro-region of origin (b).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E99A3B-B752-9583-609A-20D3B45DC5B0}"/>
              </a:ext>
            </a:extLst>
          </p:cNvPr>
          <p:cNvSpPr/>
          <p:nvPr/>
        </p:nvSpPr>
        <p:spPr>
          <a:xfrm>
            <a:off x="9494520" y="6492240"/>
            <a:ext cx="2697480" cy="365760"/>
          </a:xfrm>
          <a:prstGeom prst="rect">
            <a:avLst/>
          </a:prstGeom>
          <a:solidFill>
            <a:srgbClr val="8C96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0" rIns="109728" bIns="0" rtlCol="0" anchor="ctr"/>
          <a:lstStyle/>
          <a:p>
            <a:pPr algn="r"/>
            <a:r>
              <a:rPr sz="1100" b="1" i="0">
                <a:solidFill>
                  <a:srgbClr val="FFFFFF"/>
                </a:solidFill>
                <a:latin typeface="Calibri"/>
              </a:rPr>
              <a:t>POLITECNICO </a:t>
            </a:r>
            <a:r>
              <a:rPr sz="1100" b="0" i="0">
                <a:solidFill>
                  <a:srgbClr val="FFFFFF"/>
                </a:solidFill>
                <a:latin typeface="Calibri"/>
              </a:rPr>
              <a:t>MILANO 1863    </a:t>
            </a:r>
            <a:r>
              <a:rPr sz="1100" b="1" i="0">
                <a:solidFill>
                  <a:srgbClr val="FFFFFF"/>
                </a:solidFill>
                <a:latin typeface="Calibri"/>
              </a:rPr>
              <a:t>10</a:t>
            </a:r>
          </a:p>
        </p:txBody>
      </p:sp>
      <p:pic>
        <p:nvPicPr>
          <p:cNvPr id="11" name="Picture 10" descr="A screenshot of a graph&#10;&#10;AI-generated content may be incorrect.">
            <a:extLst>
              <a:ext uri="{FF2B5EF4-FFF2-40B4-BE49-F238E27FC236}">
                <a16:creationId xmlns:a16="http://schemas.microsoft.com/office/drawing/2014/main" id="{23B5D3D4-D776-0B66-A6D3-73FB258748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75" t="95334" r="50060" b="1203"/>
          <a:stretch>
            <a:fillRect/>
          </a:stretch>
        </p:blipFill>
        <p:spPr>
          <a:xfrm>
            <a:off x="3456089" y="5687227"/>
            <a:ext cx="4636823" cy="338188"/>
          </a:xfrm>
          <a:prstGeom prst="rect">
            <a:avLst/>
          </a:prstGeom>
        </p:spPr>
      </p:pic>
      <p:pic>
        <p:nvPicPr>
          <p:cNvPr id="14" name="Picture 13" descr="A screenshot of a graph&#10;&#10;AI-generated content may be incorrect.">
            <a:extLst>
              <a:ext uri="{FF2B5EF4-FFF2-40B4-BE49-F238E27FC236}">
                <a16:creationId xmlns:a16="http://schemas.microsoft.com/office/drawing/2014/main" id="{44C889C7-789D-E91F-9C32-B7CDF7F910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580" t="96018" r="7143" b="2445"/>
          <a:stretch>
            <a:fillRect/>
          </a:stretch>
        </p:blipFill>
        <p:spPr>
          <a:xfrm>
            <a:off x="8519686" y="5734343"/>
            <a:ext cx="3347012" cy="142604"/>
          </a:xfrm>
          <a:prstGeom prst="rect">
            <a:avLst/>
          </a:prstGeom>
        </p:spPr>
      </p:pic>
      <p:pic>
        <p:nvPicPr>
          <p:cNvPr id="4" name="Picture 3" descr="A screenshot of a graph&#10;&#10;AI-generated content may be incorrect.">
            <a:extLst>
              <a:ext uri="{FF2B5EF4-FFF2-40B4-BE49-F238E27FC236}">
                <a16:creationId xmlns:a16="http://schemas.microsoft.com/office/drawing/2014/main" id="{6F92BD40-582C-80C9-6D86-4DF2E293DF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379" b="5158"/>
          <a:stretch>
            <a:fillRect/>
          </a:stretch>
        </p:blipFill>
        <p:spPr>
          <a:xfrm>
            <a:off x="3056517" y="2207414"/>
            <a:ext cx="9135483" cy="24130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376923-A1E8-1249-1D8B-4E7EBE5A5098}"/>
              </a:ext>
            </a:extLst>
          </p:cNvPr>
          <p:cNvSpPr txBox="1"/>
          <p:nvPr/>
        </p:nvSpPr>
        <p:spPr>
          <a:xfrm>
            <a:off x="9060638" y="1121844"/>
            <a:ext cx="2265108" cy="747769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06000"/>
              </a:lnSpc>
              <a:spcAft>
                <a:spcPts val="600"/>
              </a:spcAft>
            </a:pPr>
            <a:r>
              <a:rPr lang="it-IT" sz="1550" i="1" dirty="0">
                <a:solidFill>
                  <a:srgbClr val="33383D"/>
                </a:solidFill>
              </a:rPr>
              <a:t>The Hybrid model </a:t>
            </a:r>
            <a:r>
              <a:rPr lang="it-IT" sz="1550" i="1" dirty="0" err="1">
                <a:solidFill>
                  <a:srgbClr val="33383D"/>
                </a:solidFill>
              </a:rPr>
              <a:t>also</a:t>
            </a:r>
            <a:r>
              <a:rPr lang="it-IT" sz="1550" i="1" dirty="0">
                <a:solidFill>
                  <a:srgbClr val="33383D"/>
                </a:solidFill>
              </a:rPr>
              <a:t> </a:t>
            </a:r>
            <a:r>
              <a:rPr lang="it-IT" sz="1550" i="1" dirty="0" err="1">
                <a:solidFill>
                  <a:srgbClr val="33383D"/>
                </a:solidFill>
              </a:rPr>
              <a:t>allocates</a:t>
            </a:r>
            <a:r>
              <a:rPr lang="it-IT" sz="1550" i="1" dirty="0">
                <a:solidFill>
                  <a:srgbClr val="33383D"/>
                </a:solidFill>
              </a:rPr>
              <a:t> </a:t>
            </a:r>
            <a:r>
              <a:rPr lang="it-IT" sz="1550" i="1" dirty="0" err="1">
                <a:solidFill>
                  <a:srgbClr val="33383D"/>
                </a:solidFill>
              </a:rPr>
              <a:t>regional</a:t>
            </a:r>
            <a:r>
              <a:rPr lang="it-IT" sz="1550" i="1" dirty="0">
                <a:solidFill>
                  <a:srgbClr val="33383D"/>
                </a:solidFill>
              </a:rPr>
              <a:t> impacts </a:t>
            </a:r>
            <a:r>
              <a:rPr lang="it-IT" sz="1550" b="1" i="1" dirty="0" err="1">
                <a:solidFill>
                  <a:srgbClr val="33383D"/>
                </a:solidFill>
              </a:rPr>
              <a:t>much</a:t>
            </a:r>
            <a:r>
              <a:rPr lang="it-IT" sz="1550" b="1" i="1" dirty="0">
                <a:solidFill>
                  <a:srgbClr val="33383D"/>
                </a:solidFill>
              </a:rPr>
              <a:t> more </a:t>
            </a:r>
            <a:r>
              <a:rPr lang="it-IT" sz="1550" b="1" i="1" dirty="0" err="1">
                <a:solidFill>
                  <a:srgbClr val="33383D"/>
                </a:solidFill>
              </a:rPr>
              <a:t>realistically</a:t>
            </a:r>
            <a:r>
              <a:rPr lang="it-IT" sz="1550" b="1" i="1" dirty="0">
                <a:solidFill>
                  <a:srgbClr val="33383D"/>
                </a:solidFill>
              </a:rPr>
              <a:t>!</a:t>
            </a:r>
            <a:endParaRPr lang="it-IT" sz="1550" b="1" i="1" dirty="0">
              <a:solidFill>
                <a:srgbClr val="F8D45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1131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480" y="322379"/>
            <a:ext cx="11338560" cy="461665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sz="3000" b="1" i="0" dirty="0">
                <a:solidFill>
                  <a:srgbClr val="162A3F"/>
                </a:solidFill>
                <a:latin typeface="Calibri"/>
              </a:rPr>
              <a:t>Results</a:t>
            </a:r>
            <a:r>
              <a:rPr sz="3000" b="0" i="0" dirty="0">
                <a:solidFill>
                  <a:srgbClr val="8A939B"/>
                </a:solidFill>
                <a:latin typeface="Calibri"/>
              </a:rPr>
              <a:t>   |   </a:t>
            </a:r>
            <a:r>
              <a:rPr sz="3000" b="0" i="0" dirty="0">
                <a:solidFill>
                  <a:srgbClr val="162A3F"/>
                </a:solidFill>
                <a:latin typeface="Calibri"/>
              </a:rPr>
              <a:t>NZIA</a:t>
            </a:r>
            <a:r>
              <a:rPr lang="it-IT" sz="3000" dirty="0">
                <a:solidFill>
                  <a:srgbClr val="162A3F"/>
                </a:solidFill>
                <a:latin typeface="Calibri"/>
              </a:rPr>
              <a:t> – </a:t>
            </a:r>
            <a:r>
              <a:rPr lang="it-IT" sz="3000" b="0" i="0" dirty="0">
                <a:solidFill>
                  <a:srgbClr val="162A3F"/>
                </a:solidFill>
                <a:latin typeface="Calibri"/>
              </a:rPr>
              <a:t>a downstream-</a:t>
            </a:r>
            <a:r>
              <a:rPr lang="it-IT" sz="3000" b="0" i="0" dirty="0" err="1">
                <a:solidFill>
                  <a:srgbClr val="162A3F"/>
                </a:solidFill>
                <a:latin typeface="Calibri"/>
              </a:rPr>
              <a:t>anchored</a:t>
            </a:r>
            <a:r>
              <a:rPr lang="it-IT" sz="3000" b="0" i="0" dirty="0">
                <a:solidFill>
                  <a:srgbClr val="162A3F"/>
                </a:solidFill>
                <a:latin typeface="Calibri"/>
              </a:rPr>
              <a:t> </a:t>
            </a:r>
            <a:r>
              <a:rPr lang="it-IT" sz="3000" b="0" i="0" dirty="0" err="1">
                <a:solidFill>
                  <a:srgbClr val="162A3F"/>
                </a:solidFill>
                <a:latin typeface="Calibri"/>
              </a:rPr>
              <a:t>reshoring</a:t>
            </a:r>
            <a:endParaRPr lang="it-IT" sz="3000" b="0" i="0" dirty="0">
              <a:solidFill>
                <a:srgbClr val="162A3F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494520" y="6492240"/>
            <a:ext cx="2697480" cy="365760"/>
          </a:xfrm>
          <a:prstGeom prst="rect">
            <a:avLst/>
          </a:prstGeom>
          <a:solidFill>
            <a:srgbClr val="8C96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0" rIns="109728" bIns="0" rtlCol="0" anchor="ctr"/>
          <a:lstStyle/>
          <a:p>
            <a:pPr algn="r"/>
            <a:r>
              <a:rPr sz="1100" b="1" i="0" dirty="0">
                <a:solidFill>
                  <a:srgbClr val="FFFFFF"/>
                </a:solidFill>
                <a:latin typeface="Calibri"/>
              </a:rPr>
              <a:t>POLITECNICO </a:t>
            </a:r>
            <a:r>
              <a:rPr sz="1100" b="0" i="0" dirty="0">
                <a:solidFill>
                  <a:srgbClr val="FFFFFF"/>
                </a:solidFill>
                <a:latin typeface="Calibri"/>
              </a:rPr>
              <a:t>MILANO 1863    </a:t>
            </a:r>
            <a:r>
              <a:rPr sz="1100" b="1" i="0" dirty="0">
                <a:solidFill>
                  <a:srgbClr val="FFFFFF"/>
                </a:solidFill>
                <a:latin typeface="Calibri"/>
              </a:rPr>
              <a:t>12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247BA7-195C-7DF9-9AFD-EB8BFD563FE6}"/>
              </a:ext>
            </a:extLst>
          </p:cNvPr>
          <p:cNvGrpSpPr/>
          <p:nvPr/>
        </p:nvGrpSpPr>
        <p:grpSpPr>
          <a:xfrm>
            <a:off x="7479586" y="1156594"/>
            <a:ext cx="4499053" cy="4868822"/>
            <a:chOff x="7479586" y="1156594"/>
            <a:chExt cx="4499053" cy="4868822"/>
          </a:xfrm>
        </p:grpSpPr>
        <p:pic>
          <p:nvPicPr>
            <p:cNvPr id="4" name="Picture 3" descr="figure6.png"/>
            <p:cNvPicPr>
              <a:picLocks noChangeAspect="1"/>
            </p:cNvPicPr>
            <p:nvPr/>
          </p:nvPicPr>
          <p:blipFill>
            <a:blip r:embed="rId2"/>
            <a:srcRect l="48607"/>
            <a:stretch>
              <a:fillRect/>
            </a:stretch>
          </p:blipFill>
          <p:spPr>
            <a:xfrm>
              <a:off x="7479586" y="1156594"/>
              <a:ext cx="4499053" cy="4868822"/>
            </a:xfrm>
            <a:prstGeom prst="rect">
              <a:avLst/>
            </a:prstGeom>
          </p:spPr>
        </p:pic>
        <p:pic>
          <p:nvPicPr>
            <p:cNvPr id="8" name="Picture 7" descr="figure6.png">
              <a:extLst>
                <a:ext uri="{FF2B5EF4-FFF2-40B4-BE49-F238E27FC236}">
                  <a16:creationId xmlns:a16="http://schemas.microsoft.com/office/drawing/2014/main" id="{E515FE36-319C-DD11-D238-611C6E3DE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2173" t="43164" b="45441"/>
            <a:stretch>
              <a:fillRect/>
            </a:stretch>
          </p:blipFill>
          <p:spPr>
            <a:xfrm>
              <a:off x="10062996" y="3265170"/>
              <a:ext cx="1797496" cy="63900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561BAEB-B6A8-ECAC-DE35-A617C853D464}"/>
              </a:ext>
            </a:extLst>
          </p:cNvPr>
          <p:cNvSpPr txBox="1"/>
          <p:nvPr/>
        </p:nvSpPr>
        <p:spPr>
          <a:xfrm>
            <a:off x="411480" y="6594328"/>
            <a:ext cx="8001000" cy="16158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050" i="1" dirty="0">
                <a:solidFill>
                  <a:srgbClr val="8A939B"/>
                </a:solidFill>
              </a:rPr>
              <a:t>EU share of world production by manufacturing stage (a) and carbon footprint of EU PV electricity by region of origin (b): Baseline vs NZIA 2030.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E22493-3199-6B9A-F08D-8A8B58F0D0F3}"/>
              </a:ext>
            </a:extLst>
          </p:cNvPr>
          <p:cNvSpPr txBox="1"/>
          <p:nvPr/>
        </p:nvSpPr>
        <p:spPr>
          <a:xfrm>
            <a:off x="9359992" y="3790280"/>
            <a:ext cx="773343" cy="23429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500" b="0" i="1" dirty="0">
                <a:solidFill>
                  <a:srgbClr val="C00000"/>
                </a:solidFill>
                <a:latin typeface="Calibri"/>
              </a:rPr>
              <a:t>22%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8B39B8-8D63-E70D-86C0-FE008E8A0900}"/>
              </a:ext>
            </a:extLst>
          </p:cNvPr>
          <p:cNvSpPr txBox="1"/>
          <p:nvPr/>
        </p:nvSpPr>
        <p:spPr>
          <a:xfrm>
            <a:off x="9635682" y="2988773"/>
            <a:ext cx="773343" cy="23429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500" b="0" i="1" dirty="0">
                <a:solidFill>
                  <a:srgbClr val="C00000"/>
                </a:solidFill>
                <a:latin typeface="Calibri"/>
              </a:rPr>
              <a:t>16%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5281313-2E70-8893-496D-3EC8406CDA8A}"/>
              </a:ext>
            </a:extLst>
          </p:cNvPr>
          <p:cNvCxnSpPr>
            <a:stCxn id="13" idx="2"/>
            <a:endCxn id="12" idx="0"/>
          </p:cNvCxnSpPr>
          <p:nvPr/>
        </p:nvCxnSpPr>
        <p:spPr>
          <a:xfrm flipH="1">
            <a:off x="9746664" y="3223068"/>
            <a:ext cx="275690" cy="56721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ight Brace 15">
            <a:extLst>
              <a:ext uri="{FF2B5EF4-FFF2-40B4-BE49-F238E27FC236}">
                <a16:creationId xmlns:a16="http://schemas.microsoft.com/office/drawing/2014/main" id="{83141E1D-5C1B-BF7F-4C96-E65B6249389A}"/>
              </a:ext>
            </a:extLst>
          </p:cNvPr>
          <p:cNvSpPr/>
          <p:nvPr/>
        </p:nvSpPr>
        <p:spPr>
          <a:xfrm rot="5400000">
            <a:off x="9960662" y="2707107"/>
            <a:ext cx="135453" cy="470989"/>
          </a:xfrm>
          <a:prstGeom prst="rightBrace">
            <a:avLst/>
          </a:prstGeom>
          <a:ln w="19050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C9DB0A14-9A51-22CC-FF56-E7BAF9DB5131}"/>
              </a:ext>
            </a:extLst>
          </p:cNvPr>
          <p:cNvSpPr/>
          <p:nvPr/>
        </p:nvSpPr>
        <p:spPr>
          <a:xfrm rot="16200000">
            <a:off x="9658862" y="3792402"/>
            <a:ext cx="138698" cy="588286"/>
          </a:xfrm>
          <a:prstGeom prst="rightBrace">
            <a:avLst/>
          </a:prstGeom>
          <a:ln w="19050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8" name="Picture 17" descr="figure6.png">
            <a:extLst>
              <a:ext uri="{FF2B5EF4-FFF2-40B4-BE49-F238E27FC236}">
                <a16:creationId xmlns:a16="http://schemas.microsoft.com/office/drawing/2014/main" id="{76FEB932-B80A-7394-EAD5-9427D5870D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r="51773"/>
          <a:stretch>
            <a:fillRect/>
          </a:stretch>
        </p:blipFill>
        <p:spPr>
          <a:xfrm>
            <a:off x="387802" y="1142523"/>
            <a:ext cx="4221919" cy="4868822"/>
          </a:xfrm>
          <a:prstGeom prst="rect">
            <a:avLst/>
          </a:prstGeom>
        </p:spPr>
      </p:pic>
      <p:pic>
        <p:nvPicPr>
          <p:cNvPr id="7" name="Picture 6" descr="figure6.png">
            <a:extLst>
              <a:ext uri="{FF2B5EF4-FFF2-40B4-BE49-F238E27FC236}">
                <a16:creationId xmlns:a16="http://schemas.microsoft.com/office/drawing/2014/main" id="{E5572405-F664-49D9-D3F8-7A8A8EFCDA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110" t="44582" r="51863" b="47821"/>
          <a:stretch>
            <a:fillRect/>
          </a:stretch>
        </p:blipFill>
        <p:spPr>
          <a:xfrm>
            <a:off x="2109871" y="6032469"/>
            <a:ext cx="1710652" cy="554806"/>
          </a:xfrm>
          <a:prstGeom prst="rect">
            <a:avLst/>
          </a:prstGeom>
        </p:spPr>
      </p:pic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2C010B1A-E6C4-51B0-E374-C6E1175398C3}"/>
              </a:ext>
            </a:extLst>
          </p:cNvPr>
          <p:cNvCxnSpPr>
            <a:cxnSpLocks/>
            <a:stCxn id="22" idx="3"/>
            <a:endCxn id="27" idx="1"/>
          </p:cNvCxnSpPr>
          <p:nvPr/>
        </p:nvCxnSpPr>
        <p:spPr>
          <a:xfrm flipV="1">
            <a:off x="4469261" y="1633733"/>
            <a:ext cx="431750" cy="3628036"/>
          </a:xfrm>
          <a:prstGeom prst="bentConnector3">
            <a:avLst>
              <a:gd name="adj1" fmla="val 50000"/>
            </a:avLst>
          </a:prstGeom>
          <a:ln>
            <a:solidFill>
              <a:srgbClr val="2D899B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D097656-3F8D-9C5C-84FD-CF699CC3EB77}"/>
              </a:ext>
            </a:extLst>
          </p:cNvPr>
          <p:cNvSpPr/>
          <p:nvPr/>
        </p:nvSpPr>
        <p:spPr>
          <a:xfrm>
            <a:off x="4212407" y="5180977"/>
            <a:ext cx="256854" cy="1615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E3FED403-E8CA-D8FD-8C23-58422D01C8AE}"/>
              </a:ext>
            </a:extLst>
          </p:cNvPr>
          <p:cNvSpPr/>
          <p:nvPr/>
        </p:nvSpPr>
        <p:spPr>
          <a:xfrm>
            <a:off x="4359680" y="4920730"/>
            <a:ext cx="106205" cy="676808"/>
          </a:xfrm>
          <a:prstGeom prst="rightBrace">
            <a:avLst/>
          </a:prstGeom>
          <a:ln w="19050">
            <a:solidFill>
              <a:srgbClr val="2D899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0F5F83-BF4C-BA3B-1DC5-F47BB108D971}"/>
              </a:ext>
            </a:extLst>
          </p:cNvPr>
          <p:cNvSpPr/>
          <p:nvPr/>
        </p:nvSpPr>
        <p:spPr>
          <a:xfrm>
            <a:off x="4901011" y="1552941"/>
            <a:ext cx="256854" cy="1615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4D22272-B458-4D8A-380C-2FA23849B49D}"/>
              </a:ext>
            </a:extLst>
          </p:cNvPr>
          <p:cNvSpPr/>
          <p:nvPr/>
        </p:nvSpPr>
        <p:spPr>
          <a:xfrm>
            <a:off x="2458355" y="4033540"/>
            <a:ext cx="256854" cy="1615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6968B6EC-D28C-00E8-CD4F-5EAAC020A65B}"/>
              </a:ext>
            </a:extLst>
          </p:cNvPr>
          <p:cNvSpPr/>
          <p:nvPr/>
        </p:nvSpPr>
        <p:spPr>
          <a:xfrm>
            <a:off x="2503851" y="2900126"/>
            <a:ext cx="166365" cy="1786308"/>
          </a:xfrm>
          <a:prstGeom prst="rightBrace">
            <a:avLst>
              <a:gd name="adj1" fmla="val 8333"/>
              <a:gd name="adj2" fmla="val 68220"/>
            </a:avLst>
          </a:prstGeom>
          <a:ln w="19050">
            <a:solidFill>
              <a:srgbClr val="D96A4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5EEAE82-E582-FCA0-A8C6-3BED105409EE}"/>
              </a:ext>
            </a:extLst>
          </p:cNvPr>
          <p:cNvSpPr/>
          <p:nvPr/>
        </p:nvSpPr>
        <p:spPr>
          <a:xfrm>
            <a:off x="4907908" y="2593212"/>
            <a:ext cx="256854" cy="1615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AE7A342-BE32-20BE-D95D-F4582BF5CCAD}"/>
              </a:ext>
            </a:extLst>
          </p:cNvPr>
          <p:cNvSpPr/>
          <p:nvPr/>
        </p:nvSpPr>
        <p:spPr>
          <a:xfrm>
            <a:off x="3440395" y="3286168"/>
            <a:ext cx="1025490" cy="4225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F29163D0-F1E7-6267-2417-5E06B111665A}"/>
              </a:ext>
            </a:extLst>
          </p:cNvPr>
          <p:cNvCxnSpPr>
            <a:cxnSpLocks/>
            <a:stCxn id="30" idx="3"/>
            <a:endCxn id="34" idx="1"/>
          </p:cNvCxnSpPr>
          <p:nvPr/>
        </p:nvCxnSpPr>
        <p:spPr>
          <a:xfrm flipV="1">
            <a:off x="2715209" y="2674004"/>
            <a:ext cx="2192699" cy="1440328"/>
          </a:xfrm>
          <a:prstGeom prst="bentConnector3">
            <a:avLst>
              <a:gd name="adj1" fmla="val 50000"/>
            </a:avLst>
          </a:prstGeom>
          <a:ln>
            <a:solidFill>
              <a:srgbClr val="D96A41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03754" y="1367027"/>
            <a:ext cx="2310207" cy="517776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</a:pPr>
            <a:r>
              <a:rPr sz="1550" b="0" i="1" dirty="0">
                <a:solidFill>
                  <a:srgbClr val="33383D"/>
                </a:solidFill>
                <a:latin typeface="Calibri"/>
              </a:rPr>
              <a:t>EU </a:t>
            </a:r>
            <a:r>
              <a:rPr sz="1550" b="1" i="1" dirty="0">
                <a:solidFill>
                  <a:srgbClr val="2E8C9E"/>
                </a:solidFill>
                <a:latin typeface="Calibri"/>
              </a:rPr>
              <a:t>module </a:t>
            </a:r>
            <a:r>
              <a:rPr lang="it-IT" sz="1550" b="1" i="1" dirty="0">
                <a:solidFill>
                  <a:srgbClr val="2E8C9E"/>
                </a:solidFill>
                <a:latin typeface="Calibri"/>
              </a:rPr>
              <a:t>production</a:t>
            </a:r>
            <a:r>
              <a:rPr sz="1550" b="0" i="1" dirty="0">
                <a:solidFill>
                  <a:srgbClr val="33383D"/>
                </a:solidFill>
                <a:latin typeface="Calibri"/>
              </a:rPr>
              <a:t> rises from &lt;1% to </a:t>
            </a:r>
            <a:r>
              <a:rPr sz="1550" b="1" i="1" dirty="0">
                <a:solidFill>
                  <a:srgbClr val="2E8C9E"/>
                </a:solidFill>
                <a:latin typeface="Calibri"/>
              </a:rPr>
              <a:t>~10%</a:t>
            </a:r>
            <a:r>
              <a:rPr sz="1550" b="0" i="1" dirty="0">
                <a:solidFill>
                  <a:srgbClr val="33383D"/>
                </a:solidFill>
                <a:latin typeface="Calibri"/>
              </a:rPr>
              <a:t> of world production…</a:t>
            </a:r>
            <a:endParaRPr lang="it-IT" sz="1550" b="0" i="1" dirty="0">
              <a:solidFill>
                <a:srgbClr val="33383D"/>
              </a:solidFill>
              <a:latin typeface="Calibri"/>
            </a:endParaRPr>
          </a:p>
          <a:p>
            <a:pPr algn="ctr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</a:pPr>
            <a:endParaRPr sz="1550" b="0" i="1" dirty="0">
              <a:solidFill>
                <a:srgbClr val="33383D"/>
              </a:solidFill>
              <a:latin typeface="Calibri"/>
            </a:endParaRPr>
          </a:p>
          <a:p>
            <a:pPr algn="ctr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</a:pPr>
            <a:r>
              <a:rPr sz="1550" b="0" i="1" dirty="0">
                <a:solidFill>
                  <a:srgbClr val="33383D"/>
                </a:solidFill>
                <a:latin typeface="Calibri"/>
              </a:rPr>
              <a:t>…but </a:t>
            </a:r>
            <a:r>
              <a:rPr sz="1550" b="1" i="1" dirty="0">
                <a:solidFill>
                  <a:srgbClr val="E08A1E"/>
                </a:solidFill>
                <a:latin typeface="Calibri"/>
              </a:rPr>
              <a:t>cells, wafers &amp; ingots</a:t>
            </a:r>
            <a:r>
              <a:rPr sz="1550" b="0" i="1" dirty="0">
                <a:solidFill>
                  <a:srgbClr val="33383D"/>
                </a:solidFill>
                <a:latin typeface="Calibri"/>
              </a:rPr>
              <a:t> stay at a few per cent</a:t>
            </a:r>
            <a:r>
              <a:rPr lang="it-IT" sz="1550" b="0" i="1" dirty="0">
                <a:solidFill>
                  <a:srgbClr val="33383D"/>
                </a:solidFill>
                <a:latin typeface="Calibri"/>
              </a:rPr>
              <a:t> </a:t>
            </a:r>
            <a:r>
              <a:rPr lang="it-IT" sz="1550" b="0" i="1" dirty="0" err="1">
                <a:solidFill>
                  <a:srgbClr val="33383D"/>
                </a:solidFill>
                <a:latin typeface="Calibri"/>
              </a:rPr>
              <a:t>because</a:t>
            </a:r>
            <a:r>
              <a:rPr lang="it-IT" sz="1550" b="0" i="1" dirty="0">
                <a:solidFill>
                  <a:srgbClr val="33383D"/>
                </a:solidFill>
                <a:latin typeface="Calibri"/>
              </a:rPr>
              <a:t> the </a:t>
            </a:r>
            <a:r>
              <a:rPr lang="it-IT" sz="1550" b="0" i="1" dirty="0" err="1">
                <a:solidFill>
                  <a:srgbClr val="33383D"/>
                </a:solidFill>
                <a:latin typeface="Calibri"/>
              </a:rPr>
              <a:t>reshoring</a:t>
            </a:r>
            <a:r>
              <a:rPr lang="it-IT" sz="1550" b="0" i="1" dirty="0">
                <a:solidFill>
                  <a:srgbClr val="33383D"/>
                </a:solidFill>
                <a:latin typeface="Calibri"/>
              </a:rPr>
              <a:t> targets </a:t>
            </a:r>
            <a:r>
              <a:rPr lang="it-IT" sz="1550" b="0" i="1" dirty="0" err="1">
                <a:solidFill>
                  <a:srgbClr val="33383D"/>
                </a:solidFill>
                <a:latin typeface="Calibri"/>
              </a:rPr>
              <a:t>only</a:t>
            </a:r>
            <a:r>
              <a:rPr lang="it-IT" sz="1550" b="0" i="1" dirty="0">
                <a:solidFill>
                  <a:srgbClr val="33383D"/>
                </a:solidFill>
                <a:latin typeface="Calibri"/>
              </a:rPr>
              <a:t> </a:t>
            </a:r>
            <a:r>
              <a:rPr lang="it-IT" sz="1550" i="1" dirty="0" err="1">
                <a:solidFill>
                  <a:srgbClr val="33383D"/>
                </a:solidFill>
                <a:latin typeface="Calibri"/>
              </a:rPr>
              <a:t>domestic</a:t>
            </a:r>
            <a:r>
              <a:rPr lang="it-IT" sz="1550" i="1" dirty="0">
                <a:solidFill>
                  <a:srgbClr val="33383D"/>
                </a:solidFill>
                <a:latin typeface="Calibri"/>
              </a:rPr>
              <a:t> demand. </a:t>
            </a:r>
          </a:p>
          <a:p>
            <a:pPr algn="ctr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</a:pPr>
            <a:endParaRPr lang="it-IT" sz="1550" b="0" i="1" dirty="0">
              <a:solidFill>
                <a:srgbClr val="33383D"/>
              </a:solidFill>
              <a:latin typeface="Calibri"/>
            </a:endParaRPr>
          </a:p>
          <a:p>
            <a:pPr algn="ctr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1550" i="1" dirty="0">
                <a:solidFill>
                  <a:srgbClr val="33383D"/>
                </a:solidFill>
                <a:latin typeface="Calibri"/>
              </a:rPr>
              <a:t>Carbon footprint of </a:t>
            </a:r>
            <a:r>
              <a:rPr lang="it-IT" sz="1550" i="1" dirty="0" err="1">
                <a:solidFill>
                  <a:srgbClr val="33383D"/>
                </a:solidFill>
                <a:latin typeface="Calibri"/>
              </a:rPr>
              <a:t>electricity</a:t>
            </a:r>
            <a:r>
              <a:rPr lang="it-IT" sz="1550" i="1" dirty="0">
                <a:solidFill>
                  <a:srgbClr val="33383D"/>
                </a:solidFill>
                <a:latin typeface="Calibri"/>
              </a:rPr>
              <a:t> from PV </a:t>
            </a:r>
            <a:r>
              <a:rPr lang="it-IT" sz="1550" i="1" dirty="0" err="1">
                <a:solidFill>
                  <a:srgbClr val="33383D"/>
                </a:solidFill>
                <a:latin typeface="Calibri"/>
              </a:rPr>
              <a:t>does</a:t>
            </a:r>
            <a:r>
              <a:rPr lang="it-IT" sz="1550" i="1" dirty="0">
                <a:solidFill>
                  <a:srgbClr val="33383D"/>
                </a:solidFill>
                <a:latin typeface="Calibri"/>
              </a:rPr>
              <a:t> </a:t>
            </a:r>
            <a:r>
              <a:rPr lang="it-IT" sz="1550" i="1" dirty="0" err="1">
                <a:solidFill>
                  <a:srgbClr val="33383D"/>
                </a:solidFill>
                <a:latin typeface="Calibri"/>
              </a:rPr>
              <a:t>not</a:t>
            </a:r>
            <a:r>
              <a:rPr lang="it-IT" sz="1550" i="1" dirty="0">
                <a:solidFill>
                  <a:srgbClr val="33383D"/>
                </a:solidFill>
                <a:latin typeface="Calibri"/>
              </a:rPr>
              <a:t> </a:t>
            </a:r>
            <a:r>
              <a:rPr lang="it-IT" sz="1550" i="1" dirty="0" err="1">
                <a:solidFill>
                  <a:srgbClr val="33383D"/>
                </a:solidFill>
                <a:latin typeface="Calibri"/>
              </a:rPr>
              <a:t>change</a:t>
            </a:r>
            <a:r>
              <a:rPr lang="it-IT" sz="1550" i="1" dirty="0">
                <a:solidFill>
                  <a:srgbClr val="33383D"/>
                </a:solidFill>
                <a:latin typeface="Calibri"/>
              </a:rPr>
              <a:t> </a:t>
            </a:r>
            <a:r>
              <a:rPr lang="it-IT" sz="1550" i="1" dirty="0" err="1">
                <a:solidFill>
                  <a:srgbClr val="33383D"/>
                </a:solidFill>
                <a:latin typeface="Calibri"/>
              </a:rPr>
              <a:t>dramatically</a:t>
            </a:r>
            <a:r>
              <a:rPr lang="it-IT" sz="1550" i="1" dirty="0">
                <a:solidFill>
                  <a:srgbClr val="33383D"/>
                </a:solidFill>
                <a:latin typeface="Calibri"/>
              </a:rPr>
              <a:t>. </a:t>
            </a:r>
            <a:r>
              <a:rPr lang="it-IT" sz="1550" i="1" dirty="0" err="1">
                <a:solidFill>
                  <a:srgbClr val="33383D"/>
                </a:solidFill>
                <a:latin typeface="Calibri"/>
              </a:rPr>
              <a:t>Domestic</a:t>
            </a:r>
            <a:r>
              <a:rPr lang="it-IT" sz="1550" i="1" dirty="0">
                <a:solidFill>
                  <a:srgbClr val="33383D"/>
                </a:solidFill>
                <a:latin typeface="Calibri"/>
              </a:rPr>
              <a:t> share of impact </a:t>
            </a:r>
            <a:r>
              <a:rPr lang="it-IT" sz="1550" i="1" dirty="0" err="1">
                <a:solidFill>
                  <a:srgbClr val="33383D"/>
                </a:solidFill>
                <a:latin typeface="Calibri"/>
              </a:rPr>
              <a:t>increase</a:t>
            </a:r>
            <a:r>
              <a:rPr lang="it-IT" sz="1550" i="1" dirty="0">
                <a:solidFill>
                  <a:srgbClr val="33383D"/>
                </a:solidFill>
                <a:latin typeface="Calibri"/>
              </a:rPr>
              <a:t> </a:t>
            </a:r>
            <a:r>
              <a:rPr lang="it-IT" sz="1550" b="1" i="1" dirty="0" err="1">
                <a:solidFill>
                  <a:srgbClr val="C00000"/>
                </a:solidFill>
                <a:latin typeface="Calibri"/>
              </a:rPr>
              <a:t>only</a:t>
            </a:r>
            <a:r>
              <a:rPr lang="it-IT" sz="1550" b="1" i="1" dirty="0">
                <a:solidFill>
                  <a:srgbClr val="C00000"/>
                </a:solidFill>
                <a:latin typeface="Calibri"/>
              </a:rPr>
              <a:t> from 16 to 22%</a:t>
            </a:r>
            <a:r>
              <a:rPr lang="it-IT" sz="1550" i="1" dirty="0">
                <a:latin typeface="Calibri"/>
              </a:rPr>
              <a:t>, so the EU PV footprint </a:t>
            </a:r>
            <a:r>
              <a:rPr lang="it-IT" sz="1550" i="1" dirty="0" err="1">
                <a:latin typeface="Calibri"/>
              </a:rPr>
              <a:t>falls</a:t>
            </a:r>
            <a:r>
              <a:rPr lang="it-IT" sz="1550" b="1" i="1" dirty="0">
                <a:solidFill>
                  <a:srgbClr val="C00000"/>
                </a:solidFill>
                <a:latin typeface="Calibri"/>
              </a:rPr>
              <a:t> only ~5% </a:t>
            </a:r>
            <a:r>
              <a:rPr lang="it-IT" sz="1550" i="1" dirty="0">
                <a:latin typeface="Calibri"/>
              </a:rPr>
              <a:t>(≈0.6 Mt CO₂eq)</a:t>
            </a:r>
            <a:endParaRPr lang="it-IT" sz="1550" i="1" dirty="0">
              <a:latin typeface="Calibri"/>
              <a:sym typeface="Wingdings" pitchFamily="2" charset="2"/>
            </a:endParaRPr>
          </a:p>
          <a:p>
            <a:pPr algn="ctr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</a:pPr>
            <a:endParaRPr lang="it-IT" sz="1550" b="0" i="1" dirty="0">
              <a:solidFill>
                <a:srgbClr val="33383D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7" grpId="0" animBg="1"/>
      <p:bldP spid="23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d44ae6a-e145-4c9d-94e7-ddf9cc58067e">
      <Terms xmlns="http://schemas.microsoft.com/office/infopath/2007/PartnerControls"/>
    </lcf76f155ced4ddcb4097134ff3c332f>
    <TaxCatchAll xmlns="e67e9a88-35e1-4b39-8da9-a609eb30828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1E96938535DD4B921FCDFB54345D30" ma:contentTypeVersion="19" ma:contentTypeDescription="Create a new document." ma:contentTypeScope="" ma:versionID="c3c32a72d805f5b6b1b477f46f0cbd5b">
  <xsd:schema xmlns:xsd="http://www.w3.org/2001/XMLSchema" xmlns:xs="http://www.w3.org/2001/XMLSchema" xmlns:p="http://schemas.microsoft.com/office/2006/metadata/properties" xmlns:ns2="5d44ae6a-e145-4c9d-94e7-ddf9cc58067e" xmlns:ns3="e67e9a88-35e1-4b39-8da9-a609eb308282" targetNamespace="http://schemas.microsoft.com/office/2006/metadata/properties" ma:root="true" ma:fieldsID="8adfbf54647c461499df9b7ce19975bb" ns2:_="" ns3:_="">
    <xsd:import namespace="5d44ae6a-e145-4c9d-94e7-ddf9cc58067e"/>
    <xsd:import namespace="e67e9a88-35e1-4b39-8da9-a609eb3082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44ae6a-e145-4c9d-94e7-ddf9cc5806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2691f12-1220-44b1-ba48-e77f64da29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7e9a88-35e1-4b39-8da9-a609eb30828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fe7f1f2-b186-4eae-b9db-3e53485d6587}" ma:internalName="TaxCatchAll" ma:showField="CatchAllData" ma:web="e67e9a88-35e1-4b39-8da9-a609eb3082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9AACC4B-9CD3-48B4-9E45-BC85ED2DE0E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291E96-C832-4208-B440-E49CDCE03DFD}">
  <ds:schemaRefs>
    <ds:schemaRef ds:uri="http://purl.org/dc/terms/"/>
    <ds:schemaRef ds:uri="http://purl.org/dc/elements/1.1/"/>
    <ds:schemaRef ds:uri="http://schemas.microsoft.com/office/2006/documentManagement/types"/>
    <ds:schemaRef ds:uri="5d44ae6a-e145-4c9d-94e7-ddf9cc58067e"/>
    <ds:schemaRef ds:uri="http://www.w3.org/XML/1998/namespace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e67e9a88-35e1-4b39-8da9-a609eb308282"/>
  </ds:schemaRefs>
</ds:datastoreItem>
</file>

<file path=customXml/itemProps3.xml><?xml version="1.0" encoding="utf-8"?>
<ds:datastoreItem xmlns:ds="http://schemas.openxmlformats.org/officeDocument/2006/customXml" ds:itemID="{9C460F83-6AED-41B4-8867-F77582DBB0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44ae6a-e145-4c9d-94e7-ddf9cc58067e"/>
    <ds:schemaRef ds:uri="e67e9a88-35e1-4b39-8da9-a609eb3082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1651</Words>
  <Application>Microsoft Macintosh PowerPoint</Application>
  <PresentationFormat>Widescreen</PresentationFormat>
  <Paragraphs>202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Lorenzo Rinaldi</cp:lastModifiedBy>
  <cp:revision>7</cp:revision>
  <dcterms:created xsi:type="dcterms:W3CDTF">2013-01-27T09:14:16Z</dcterms:created>
  <dcterms:modified xsi:type="dcterms:W3CDTF">2026-06-21T09:55:10Z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0x010100241E96938535DD4B921FCDFB54345D30</vt:lpwstr>
  </property>
  <property fmtid="{D5CDD505-2E9C-101B-9397-08002B2CF9AE}" pid="3" name="MediaServiceImageTags">
    <vt:lpwstr/>
  </property>
</Properties>
</file>