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115" d="100"/>
          <a:sy n="115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666E0-E347-A1AF-6986-2EDE72054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A207EA-9B3A-8BDF-6AF8-85FDD48E0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BFB64-0526-37F8-2FC8-475D715E5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003F2-6FD1-D020-1909-9DD81D861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2C095-22E3-52F8-44D9-0A94FE778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4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B0DE5-CE89-5480-3F6B-0D777756F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F615A-47D0-5202-A703-F817443CE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C4296-53D5-AB07-920C-BDB919D46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070CC-003F-F44B-F853-576C091D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60B3D-A16E-8231-2056-D0F26674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8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176CC9-7E33-165D-32CD-35A4C29080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EA0FF-2C23-CCA6-97F1-5E756AD8C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18368-24D9-C312-FE5F-C0A42E30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FDF52-A120-DFB3-E91D-DBB160C64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74442-8252-EA88-B985-3822EC546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36E42-7FBB-6392-3EAE-A904225CD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46997-6CFA-B09B-DCE9-EA5258D95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B28D1-4826-59B2-AF73-3689DDE77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B7CC0-F982-D4AB-D1E3-AD65DA88B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B63AE-F39A-CF77-62FF-68897DB0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3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BDC0-692E-BA7B-5519-15C1E57B6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B0A5C-C5C3-FA2B-19B5-2FC3830AF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A9D82-9FC7-8EE2-AF84-AA53A0297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0D546-1981-6BD9-9FD8-C2B69CDBE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8A1BB-25AB-F5F2-8DD0-64F61301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1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EF4EA-CC08-B4C0-F07C-C8DAEE9C1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EF67-A460-2D67-621D-58E48B6CB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3B5F3-C478-2453-126D-6F4FC83AC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BA837-0205-77A4-D4CF-F3ABEB16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ED154-AD9A-BB81-F1BF-A963FD9B7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05625-E320-30EB-7684-FB4846AC3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7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04C0F-2927-CD21-0794-36771652E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33469-9F94-67B8-1E01-02BA0F192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756BC-52F2-7450-38DD-0120FFA29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A4129F-A26E-5845-39EB-E75F073E9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49884A-2394-0D14-6EDC-0663904ED5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A9D5C-D6EB-204A-2CCE-E985B723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CA47A6-2FF3-A7E0-2B34-AC7ABEDCD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A21C0F-5FE0-C3CB-E93A-B5DB87FA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1F3D3-9025-09CB-7263-96CF198AA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D2B97E-23B2-D51B-2126-A2AC3CD3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CC757-AF51-A1A7-098B-1CC1EEBFC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861A4-5822-C122-95A9-1A5C8A67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9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E26329-FE60-5009-C116-4A606593C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DB4393-8E81-33C9-32A1-C57988FD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A2E10-0A2D-47F6-C16D-51DEA225E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8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2945-46BF-ABB0-DA39-B74CF151C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E3F9F-3EAF-E615-B7E8-C13E39180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229114-85B4-E798-CB9B-CD60348A4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BADD8-EEF3-8DC7-60EA-B37F013EE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AFCF9-954F-0EC6-DE89-D84038055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89845-01CF-0D0A-6B17-0F95C237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6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7FBAA-3356-42E8-BB18-C45C39D64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B8906B-31B8-E3DD-9871-36BC84E06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F2FA10-3A80-B49A-C8FD-260867BE4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A36AD-D561-EAD7-1691-134E3E7D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D1C82-DCC1-FC05-1C2B-28A08D551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099A5-452C-F1D6-CBB1-63B9D967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2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F2B3B8-0662-5AE7-4236-F2C863691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9B804-B267-2E86-565D-3381225C1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05BAB-FA46-E788-B72B-81A617721A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7D3A42-35CB-5D40-89F9-D6B490D7E7E6}" type="datetimeFigureOut">
              <a:rPr lang="en-US" smtClean="0"/>
              <a:t>5/16/26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69753-DFE7-135B-322D-E8CA6C7D3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430D3-D59C-84BE-D432-D9988CE2D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42D6FF-B554-224E-BDD9-1A2FA87A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5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randd.github.io/osm_employment_prediction_presentatio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61BD2-4C01-98BE-C0F8-C9DEEA97D6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presentation is online: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D3038-D52E-E7F0-F4C8-FEA2F80598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u="sng" dirty="0">
                <a:hlinkClick r:id="rId2"/>
              </a:rPr>
              <a:t>https://morandd.github.io/osm_employment_prediction_presentation/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63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This presentation is online: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Dean Moran</dc:creator>
  <cp:lastModifiedBy>Daniel Dean Moran</cp:lastModifiedBy>
  <cp:revision>1</cp:revision>
  <dcterms:created xsi:type="dcterms:W3CDTF">2026-05-16T15:05:00Z</dcterms:created>
  <dcterms:modified xsi:type="dcterms:W3CDTF">2026-05-16T15:05:18Z</dcterms:modified>
</cp:coreProperties>
</file>