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48" r:id="rId4"/>
  </p:sldMasterIdLst>
  <p:notesMasterIdLst>
    <p:notesMasterId r:id="rId21"/>
  </p:notesMasterIdLst>
  <p:handoutMasterIdLst>
    <p:handoutMasterId r:id="rId22"/>
  </p:handoutMasterIdLst>
  <p:sldIdLst>
    <p:sldId id="256" r:id="rId5"/>
    <p:sldId id="270" r:id="rId6"/>
    <p:sldId id="293" r:id="rId7"/>
    <p:sldId id="299" r:id="rId8"/>
    <p:sldId id="283" r:id="rId9"/>
    <p:sldId id="294" r:id="rId10"/>
    <p:sldId id="290" r:id="rId11"/>
    <p:sldId id="296" r:id="rId12"/>
    <p:sldId id="286" r:id="rId13"/>
    <p:sldId id="291" r:id="rId14"/>
    <p:sldId id="297" r:id="rId15"/>
    <p:sldId id="285" r:id="rId16"/>
    <p:sldId id="284" r:id="rId17"/>
    <p:sldId id="288" r:id="rId18"/>
    <p:sldId id="292" r:id="rId19"/>
    <p:sldId id="298" r:id="rId20"/>
  </p:sldIdLst>
  <p:sldSz cx="12198350" cy="6858000"/>
  <p:notesSz cx="6858000" cy="9144000"/>
  <p:embeddedFontLst>
    <p:embeddedFont>
      <p:font typeface="Aptos ExtraBold" panose="020B0004020202020204" pitchFamily="34" charset="0"/>
      <p:bold r:id="rId23"/>
      <p:boldItalic r:id="rId24"/>
    </p:embeddedFont>
    <p:embeddedFont>
      <p:font typeface="Georgia" panose="02040502050405020303" pitchFamily="18" charset="0"/>
      <p:regular r:id="rId25"/>
      <p:bold r:id="rId26"/>
      <p:italic r:id="rId27"/>
      <p:boldItalic r:id="rId28"/>
    </p:embeddedFont>
    <p:embeddedFont>
      <p:font typeface="Minion" panose="020B0604020202020204"/>
      <p:regular r:id="rId29"/>
      <p:bold r:id="rId30"/>
      <p:italic r:id="rId31"/>
      <p:boldItalic r:id="rId32"/>
    </p:embeddedFont>
  </p:embeddedFontLst>
  <p:custDataLst>
    <p:tags r:id="rId33"/>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247F64-37B1-A156-C963-F84EF9C2569E}" name=" " initials=" " userId=" " providerId="None"/>
  <p188:author id="{E4F453A8-28EE-619A-F7CA-712FF8447DC9}" name="Hagenaars, R.H. (Rosalie)" initials="RH" userId="S::hagenaarsrh1@vuw.leidenuniv.nl::a68a9a19-843c-42e5-9b4b-a8a8ff959598" providerId="AD"/>
  <p188:author id="{29BE9EB8-D334-38BC-F7EE-C5C527EA3625}" name="Wang, R. (Ranran)" initials="WR(" userId="Wang, R. (Ranra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 " initials=" " lastIdx="4" clrIdx="0">
    <p:extLst>
      <p:ext uri="{19B8F6BF-5375-455C-9EA6-DF929625EA0E}">
        <p15:presenceInfo xmlns:p15="http://schemas.microsoft.com/office/powerpoint/2012/main" userId=" " providerId="None"/>
      </p:ext>
    </p:extLst>
  </p:cmAuthor>
  <p:cmAuthor id="2" name="Hagenaars, R.H. (Rosalie)" initials="RH" lastIdx="1" clrIdx="1">
    <p:extLst>
      <p:ext uri="{19B8F6BF-5375-455C-9EA6-DF929625EA0E}">
        <p15:presenceInfo xmlns:p15="http://schemas.microsoft.com/office/powerpoint/2012/main" userId="S::hagenaarsrh1@vuw.leidenuniv.nl::a68a9a19-843c-42e5-9b4b-a8a8ff9595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2B460B-C2E5-4DCA-B046-C784C243C943}" v="151" dt="2026-06-21T13:41:04.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208" autoAdjust="0"/>
  </p:normalViewPr>
  <p:slideViewPr>
    <p:cSldViewPr>
      <p:cViewPr varScale="1">
        <p:scale>
          <a:sx n="45" d="100"/>
          <a:sy n="45" d="100"/>
        </p:scale>
        <p:origin x="864" y="56"/>
      </p:cViewPr>
      <p:guideLst>
        <p:guide orient="horz" pos="2160"/>
        <p:guide pos="3842"/>
      </p:guideLst>
    </p:cSldViewPr>
  </p:slideViewPr>
  <p:notesTextViewPr>
    <p:cViewPr>
      <p:scale>
        <a:sx n="3" d="2"/>
        <a:sy n="3" d="2"/>
      </p:scale>
      <p:origin x="0" y="0"/>
    </p:cViewPr>
  </p:notesTextViewPr>
  <p:notesViewPr>
    <p:cSldViewPr>
      <p:cViewPr varScale="1">
        <p:scale>
          <a:sx n="101" d="100"/>
          <a:sy n="101" d="100"/>
        </p:scale>
        <p:origin x="-35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microsoft.com/office/2016/11/relationships/changesInfo" Target="changesInfos/changesInfo1.xml"/><Relationship Id="rId2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ags" Target="tags/tag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genaars, R.H. (Rosalie)" userId="a68a9a19-843c-42e5-9b4b-a8a8ff959598" providerId="ADAL" clId="{CF1ECDCA-E8FB-48C1-97FA-31DE048BC2F3}"/>
    <pc:docChg chg="undo custSel addSld delSld modSld sldOrd">
      <pc:chgData name="Hagenaars, R.H. (Rosalie)" userId="a68a9a19-843c-42e5-9b4b-a8a8ff959598" providerId="ADAL" clId="{CF1ECDCA-E8FB-48C1-97FA-31DE048BC2F3}" dt="2026-06-21T13:41:04.929" v="7962" actId="20577"/>
      <pc:docMkLst>
        <pc:docMk/>
      </pc:docMkLst>
      <pc:sldChg chg="modSp modAnim">
        <pc:chgData name="Hagenaars, R.H. (Rosalie)" userId="a68a9a19-843c-42e5-9b4b-a8a8ff959598" providerId="ADAL" clId="{CF1ECDCA-E8FB-48C1-97FA-31DE048BC2F3}" dt="2026-06-18T14:29:58.866" v="4480" actId="20577"/>
        <pc:sldMkLst>
          <pc:docMk/>
          <pc:sldMk cId="2977814846" sldId="256"/>
        </pc:sldMkLst>
        <pc:spChg chg="mod">
          <ac:chgData name="Hagenaars, R.H. (Rosalie)" userId="a68a9a19-843c-42e5-9b4b-a8a8ff959598" providerId="ADAL" clId="{CF1ECDCA-E8FB-48C1-97FA-31DE048BC2F3}" dt="2026-06-18T14:29:58.866" v="4480" actId="20577"/>
          <ac:spMkLst>
            <pc:docMk/>
            <pc:sldMk cId="2977814846" sldId="256"/>
            <ac:spMk id="4" creationId="{00000000-0000-0000-0000-000000000000}"/>
          </ac:spMkLst>
        </pc:spChg>
        <pc:spChg chg="mod">
          <ac:chgData name="Hagenaars, R.H. (Rosalie)" userId="a68a9a19-843c-42e5-9b4b-a8a8ff959598" providerId="ADAL" clId="{CF1ECDCA-E8FB-48C1-97FA-31DE048BC2F3}" dt="2026-06-18T14:28:55.543" v="4470" actId="20577"/>
          <ac:spMkLst>
            <pc:docMk/>
            <pc:sldMk cId="2977814846" sldId="256"/>
            <ac:spMk id="5" creationId="{00000000-0000-0000-0000-000000000000}"/>
          </ac:spMkLst>
        </pc:spChg>
      </pc:sldChg>
      <pc:sldChg chg="addSp delSp modSp mod modTransition modAnim modCm modNotesTx">
        <pc:chgData name="Hagenaars, R.H. (Rosalie)" userId="a68a9a19-843c-42e5-9b4b-a8a8ff959598" providerId="ADAL" clId="{CF1ECDCA-E8FB-48C1-97FA-31DE048BC2F3}" dt="2026-06-18T15:02:29.658" v="6293" actId="20577"/>
        <pc:sldMkLst>
          <pc:docMk/>
          <pc:sldMk cId="3330012551" sldId="270"/>
        </pc:sldMkLst>
        <pc:spChg chg="mod">
          <ac:chgData name="Hagenaars, R.H. (Rosalie)" userId="a68a9a19-843c-42e5-9b4b-a8a8ff959598" providerId="ADAL" clId="{CF1ECDCA-E8FB-48C1-97FA-31DE048BC2F3}" dt="2026-06-18T12:48:54.385" v="877" actId="20577"/>
          <ac:spMkLst>
            <pc:docMk/>
            <pc:sldMk cId="3330012551" sldId="270"/>
            <ac:spMk id="2" creationId="{142BD0F8-5278-8344-E225-F983B839D43E}"/>
          </ac:spMkLst>
        </pc:spChg>
        <pc:spChg chg="mod">
          <ac:chgData name="Hagenaars, R.H. (Rosalie)" userId="a68a9a19-843c-42e5-9b4b-a8a8ff959598" providerId="ADAL" clId="{CF1ECDCA-E8FB-48C1-97FA-31DE048BC2F3}" dt="2026-06-18T15:02:29.658" v="6293" actId="20577"/>
          <ac:spMkLst>
            <pc:docMk/>
            <pc:sldMk cId="3330012551" sldId="270"/>
            <ac:spMk id="4" creationId="{5C9E08BF-4D4D-3FD2-A26A-4558B5F8C303}"/>
          </ac:spMkLst>
        </pc:spChg>
        <pc:spChg chg="mod">
          <ac:chgData name="Hagenaars, R.H. (Rosalie)" userId="a68a9a19-843c-42e5-9b4b-a8a8ff959598" providerId="ADAL" clId="{CF1ECDCA-E8FB-48C1-97FA-31DE048BC2F3}" dt="2026-06-18T12:49:03.697" v="878" actId="1076"/>
          <ac:spMkLst>
            <pc:docMk/>
            <pc:sldMk cId="3330012551" sldId="270"/>
            <ac:spMk id="21" creationId="{7D293E92-0134-6141-1C05-173B3556810F}"/>
          </ac:spMkLst>
        </pc:spChg>
        <pc:grpChg chg="add mod">
          <ac:chgData name="Hagenaars, R.H. (Rosalie)" userId="a68a9a19-843c-42e5-9b4b-a8a8ff959598" providerId="ADAL" clId="{CF1ECDCA-E8FB-48C1-97FA-31DE048BC2F3}" dt="2026-06-18T12:46:59.615" v="734" actId="1076"/>
          <ac:grpSpMkLst>
            <pc:docMk/>
            <pc:sldMk cId="3330012551" sldId="270"/>
            <ac:grpSpMk id="19" creationId="{4B271E91-E321-9650-B10F-9CDA2B7A54EE}"/>
          </ac:grpSpMkLst>
        </pc:grpChg>
        <pc:picChg chg="add mod">
          <ac:chgData name="Hagenaars, R.H. (Rosalie)" userId="a68a9a19-843c-42e5-9b4b-a8a8ff959598" providerId="ADAL" clId="{CF1ECDCA-E8FB-48C1-97FA-31DE048BC2F3}" dt="2026-06-18T12:47:17.914" v="739" actId="1076"/>
          <ac:picMkLst>
            <pc:docMk/>
            <pc:sldMk cId="3330012551" sldId="270"/>
            <ac:picMk id="3" creationId="{3A7F2F01-2BC8-5EF1-3B3F-195E1ACE7BD4}"/>
          </ac:picMkLst>
        </pc:picChg>
        <pc:picChg chg="mod">
          <ac:chgData name="Hagenaars, R.H. (Rosalie)" userId="a68a9a19-843c-42e5-9b4b-a8a8ff959598" providerId="ADAL" clId="{CF1ECDCA-E8FB-48C1-97FA-31DE048BC2F3}" dt="2026-06-18T12:46:56.750" v="733"/>
          <ac:picMkLst>
            <pc:docMk/>
            <pc:sldMk cId="3330012551" sldId="270"/>
            <ac:picMk id="20" creationId="{121071AD-5A9C-A058-3346-FAB68913795F}"/>
          </ac:picMkLst>
        </pc:picChg>
      </pc:sldChg>
      <pc:sldChg chg="addSp delSp modSp mod modTransition modAnim">
        <pc:chgData name="Hagenaars, R.H. (Rosalie)" userId="a68a9a19-843c-42e5-9b4b-a8a8ff959598" providerId="ADAL" clId="{CF1ECDCA-E8FB-48C1-97FA-31DE048BC2F3}" dt="2026-06-20T14:39:23.377" v="7747" actId="1076"/>
        <pc:sldMkLst>
          <pc:docMk/>
          <pc:sldMk cId="285802285" sldId="283"/>
        </pc:sldMkLst>
        <pc:spChg chg="mod">
          <ac:chgData name="Hagenaars, R.H. (Rosalie)" userId="a68a9a19-843c-42e5-9b4b-a8a8ff959598" providerId="ADAL" clId="{CF1ECDCA-E8FB-48C1-97FA-31DE048BC2F3}" dt="2026-06-18T13:13:40.852" v="948" actId="122"/>
          <ac:spMkLst>
            <pc:docMk/>
            <pc:sldMk cId="285802285" sldId="283"/>
            <ac:spMk id="2" creationId="{8493CB56-9E43-5795-6649-72A61976721E}"/>
          </ac:spMkLst>
        </pc:spChg>
        <pc:spChg chg="mod">
          <ac:chgData name="Hagenaars, R.H. (Rosalie)" userId="a68a9a19-843c-42e5-9b4b-a8a8ff959598" providerId="ADAL" clId="{CF1ECDCA-E8FB-48C1-97FA-31DE048BC2F3}" dt="2026-06-18T13:42:52.868" v="2000" actId="1076"/>
          <ac:spMkLst>
            <pc:docMk/>
            <pc:sldMk cId="285802285" sldId="283"/>
            <ac:spMk id="3" creationId="{046EA1D5-0B1C-82E9-6B2F-05684C5DACB6}"/>
          </ac:spMkLst>
        </pc:spChg>
        <pc:spChg chg="mod">
          <ac:chgData name="Hagenaars, R.H. (Rosalie)" userId="a68a9a19-843c-42e5-9b4b-a8a8ff959598" providerId="ADAL" clId="{CF1ECDCA-E8FB-48C1-97FA-31DE048BC2F3}" dt="2026-06-20T14:39:23.377" v="7747" actId="1076"/>
          <ac:spMkLst>
            <pc:docMk/>
            <pc:sldMk cId="285802285" sldId="283"/>
            <ac:spMk id="4" creationId="{E7797324-9398-7C4C-272A-A873A34949D2}"/>
          </ac:spMkLst>
        </pc:spChg>
        <pc:spChg chg="mod">
          <ac:chgData name="Hagenaars, R.H. (Rosalie)" userId="a68a9a19-843c-42e5-9b4b-a8a8ff959598" providerId="ADAL" clId="{CF1ECDCA-E8FB-48C1-97FA-31DE048BC2F3}" dt="2026-06-18T13:05:49.337" v="946" actId="14100"/>
          <ac:spMkLst>
            <pc:docMk/>
            <pc:sldMk cId="285802285" sldId="283"/>
            <ac:spMk id="6" creationId="{8CBCEB1F-72D9-02C5-F36E-4838512EA26C}"/>
          </ac:spMkLst>
        </pc:spChg>
        <pc:picChg chg="add mod">
          <ac:chgData name="Hagenaars, R.H. (Rosalie)" userId="a68a9a19-843c-42e5-9b4b-a8a8ff959598" providerId="ADAL" clId="{CF1ECDCA-E8FB-48C1-97FA-31DE048BC2F3}" dt="2026-06-18T13:29:11.575" v="1404" actId="1076"/>
          <ac:picMkLst>
            <pc:docMk/>
            <pc:sldMk cId="285802285" sldId="283"/>
            <ac:picMk id="9" creationId="{84E24969-675C-8D39-BB79-9F8BB0C8198A}"/>
          </ac:picMkLst>
        </pc:picChg>
      </pc:sldChg>
      <pc:sldChg chg="modSp mod modAnim">
        <pc:chgData name="Hagenaars, R.H. (Rosalie)" userId="a68a9a19-843c-42e5-9b4b-a8a8ff959598" providerId="ADAL" clId="{CF1ECDCA-E8FB-48C1-97FA-31DE048BC2F3}" dt="2026-06-21T13:41:04.929" v="7962" actId="20577"/>
        <pc:sldMkLst>
          <pc:docMk/>
          <pc:sldMk cId="2065517808" sldId="285"/>
        </pc:sldMkLst>
        <pc:spChg chg="mod">
          <ac:chgData name="Hagenaars, R.H. (Rosalie)" userId="a68a9a19-843c-42e5-9b4b-a8a8ff959598" providerId="ADAL" clId="{CF1ECDCA-E8FB-48C1-97FA-31DE048BC2F3}" dt="2026-06-21T13:41:04.929" v="7962" actId="20577"/>
          <ac:spMkLst>
            <pc:docMk/>
            <pc:sldMk cId="2065517808" sldId="285"/>
            <ac:spMk id="3" creationId="{EE17D573-764C-D36B-499C-930C978E9CA4}"/>
          </ac:spMkLst>
        </pc:spChg>
        <pc:spChg chg="mod">
          <ac:chgData name="Hagenaars, R.H. (Rosalie)" userId="a68a9a19-843c-42e5-9b4b-a8a8ff959598" providerId="ADAL" clId="{CF1ECDCA-E8FB-48C1-97FA-31DE048BC2F3}" dt="2026-06-20T14:41:54.081" v="7779" actId="20577"/>
          <ac:spMkLst>
            <pc:docMk/>
            <pc:sldMk cId="2065517808" sldId="285"/>
            <ac:spMk id="6" creationId="{F7AD5186-ECF0-DBF7-E82B-CD984D11CBE5}"/>
          </ac:spMkLst>
        </pc:spChg>
      </pc:sldChg>
      <pc:sldChg chg="addSp delSp modSp mod modAnim modNotesTx">
        <pc:chgData name="Hagenaars, R.H. (Rosalie)" userId="a68a9a19-843c-42e5-9b4b-a8a8ff959598" providerId="ADAL" clId="{CF1ECDCA-E8FB-48C1-97FA-31DE048BC2F3}" dt="2026-06-20T14:41:29.363" v="7761" actId="20577"/>
        <pc:sldMkLst>
          <pc:docMk/>
          <pc:sldMk cId="1703452008" sldId="286"/>
        </pc:sldMkLst>
        <pc:spChg chg="mod">
          <ac:chgData name="Hagenaars, R.H. (Rosalie)" userId="a68a9a19-843c-42e5-9b4b-a8a8ff959598" providerId="ADAL" clId="{CF1ECDCA-E8FB-48C1-97FA-31DE048BC2F3}" dt="2026-06-18T14:03:30.899" v="3286" actId="20577"/>
          <ac:spMkLst>
            <pc:docMk/>
            <pc:sldMk cId="1703452008" sldId="286"/>
            <ac:spMk id="2" creationId="{0B8F2676-B255-3281-F860-5ECF907B00FA}"/>
          </ac:spMkLst>
        </pc:spChg>
        <pc:spChg chg="add mod">
          <ac:chgData name="Hagenaars, R.H. (Rosalie)" userId="a68a9a19-843c-42e5-9b4b-a8a8ff959598" providerId="ADAL" clId="{CF1ECDCA-E8FB-48C1-97FA-31DE048BC2F3}" dt="2026-06-18T14:03:18.468" v="3282" actId="21"/>
          <ac:spMkLst>
            <pc:docMk/>
            <pc:sldMk cId="1703452008" sldId="286"/>
            <ac:spMk id="3" creationId="{86E1607E-BF31-BCC3-19AF-5BB6D18C2464}"/>
          </ac:spMkLst>
        </pc:spChg>
        <pc:spChg chg="mod">
          <ac:chgData name="Hagenaars, R.H. (Rosalie)" userId="a68a9a19-843c-42e5-9b4b-a8a8ff959598" providerId="ADAL" clId="{CF1ECDCA-E8FB-48C1-97FA-31DE048BC2F3}" dt="2026-06-20T14:41:29.363" v="7761" actId="20577"/>
          <ac:spMkLst>
            <pc:docMk/>
            <pc:sldMk cId="1703452008" sldId="286"/>
            <ac:spMk id="5" creationId="{4A02637D-2348-A93B-A8E5-F93E0EB79C67}"/>
          </ac:spMkLst>
        </pc:spChg>
        <pc:spChg chg="add del mod">
          <ac:chgData name="Hagenaars, R.H. (Rosalie)" userId="a68a9a19-843c-42e5-9b4b-a8a8ff959598" providerId="ADAL" clId="{CF1ECDCA-E8FB-48C1-97FA-31DE048BC2F3}" dt="2026-06-20T14:32:16.117" v="7452" actId="478"/>
          <ac:spMkLst>
            <pc:docMk/>
            <pc:sldMk cId="1703452008" sldId="286"/>
            <ac:spMk id="6" creationId="{C466A1BC-0BE7-87C8-64B5-5251EF07934D}"/>
          </ac:spMkLst>
        </pc:spChg>
        <pc:spChg chg="add mod">
          <ac:chgData name="Hagenaars, R.H. (Rosalie)" userId="a68a9a19-843c-42e5-9b4b-a8a8ff959598" providerId="ADAL" clId="{CF1ECDCA-E8FB-48C1-97FA-31DE048BC2F3}" dt="2026-06-20T14:36:18.516" v="7616" actId="20577"/>
          <ac:spMkLst>
            <pc:docMk/>
            <pc:sldMk cId="1703452008" sldId="286"/>
            <ac:spMk id="7" creationId="{B9851FB5-2139-A0BB-BCEC-F05EA320DA2E}"/>
          </ac:spMkLst>
        </pc:spChg>
        <pc:picChg chg="mod">
          <ac:chgData name="Hagenaars, R.H. (Rosalie)" userId="a68a9a19-843c-42e5-9b4b-a8a8ff959598" providerId="ADAL" clId="{CF1ECDCA-E8FB-48C1-97FA-31DE048BC2F3}" dt="2026-06-20T14:35:23.362" v="7562" actId="1076"/>
          <ac:picMkLst>
            <pc:docMk/>
            <pc:sldMk cId="1703452008" sldId="286"/>
            <ac:picMk id="4" creationId="{92AEC5A8-47E2-CA38-660C-C371EAC12CF2}"/>
          </ac:picMkLst>
        </pc:picChg>
      </pc:sldChg>
      <pc:sldChg chg="modSp mod">
        <pc:chgData name="Hagenaars, R.H. (Rosalie)" userId="a68a9a19-843c-42e5-9b4b-a8a8ff959598" providerId="ADAL" clId="{CF1ECDCA-E8FB-48C1-97FA-31DE048BC2F3}" dt="2026-06-18T14:18:04.771" v="3351" actId="20577"/>
        <pc:sldMkLst>
          <pc:docMk/>
          <pc:sldMk cId="3495594747" sldId="288"/>
        </pc:sldMkLst>
        <pc:spChg chg="mod">
          <ac:chgData name="Hagenaars, R.H. (Rosalie)" userId="a68a9a19-843c-42e5-9b4b-a8a8ff959598" providerId="ADAL" clId="{CF1ECDCA-E8FB-48C1-97FA-31DE048BC2F3}" dt="2026-06-18T14:18:04.771" v="3351" actId="20577"/>
          <ac:spMkLst>
            <pc:docMk/>
            <pc:sldMk cId="3495594747" sldId="288"/>
            <ac:spMk id="5" creationId="{D46ECF58-C410-4A44-EAAA-AD529F1EF84D}"/>
          </ac:spMkLst>
        </pc:spChg>
      </pc:sldChg>
      <pc:sldChg chg="addSp modSp mod">
        <pc:chgData name="Hagenaars, R.H. (Rosalie)" userId="a68a9a19-843c-42e5-9b4b-a8a8ff959598" providerId="ADAL" clId="{CF1ECDCA-E8FB-48C1-97FA-31DE048BC2F3}" dt="2026-06-21T13:07:57.945" v="7943" actId="20577"/>
        <pc:sldMkLst>
          <pc:docMk/>
          <pc:sldMk cId="742848432" sldId="290"/>
        </pc:sldMkLst>
        <pc:spChg chg="mod">
          <ac:chgData name="Hagenaars, R.H. (Rosalie)" userId="a68a9a19-843c-42e5-9b4b-a8a8ff959598" providerId="ADAL" clId="{CF1ECDCA-E8FB-48C1-97FA-31DE048BC2F3}" dt="2026-06-21T13:07:57.945" v="7943" actId="20577"/>
          <ac:spMkLst>
            <pc:docMk/>
            <pc:sldMk cId="742848432" sldId="290"/>
            <ac:spMk id="3" creationId="{7FFBD1E3-7074-522E-6D2A-5D531E10F611}"/>
          </ac:spMkLst>
        </pc:spChg>
        <pc:spChg chg="add mod">
          <ac:chgData name="Hagenaars, R.H. (Rosalie)" userId="a68a9a19-843c-42e5-9b4b-a8a8ff959598" providerId="ADAL" clId="{CF1ECDCA-E8FB-48C1-97FA-31DE048BC2F3}" dt="2026-06-20T14:41:13.546" v="7753" actId="1076"/>
          <ac:spMkLst>
            <pc:docMk/>
            <pc:sldMk cId="742848432" sldId="290"/>
            <ac:spMk id="6" creationId="{2F1ACB82-DC75-F0C3-EB4D-3AF0E1597E50}"/>
          </ac:spMkLst>
        </pc:spChg>
      </pc:sldChg>
      <pc:sldChg chg="addSp delSp modSp mod">
        <pc:chgData name="Hagenaars, R.H. (Rosalie)" userId="a68a9a19-843c-42e5-9b4b-a8a8ff959598" providerId="ADAL" clId="{CF1ECDCA-E8FB-48C1-97FA-31DE048BC2F3}" dt="2026-06-20T14:41:41.968" v="7768" actId="20577"/>
        <pc:sldMkLst>
          <pc:docMk/>
          <pc:sldMk cId="3671269711" sldId="291"/>
        </pc:sldMkLst>
        <pc:spChg chg="add del mod">
          <ac:chgData name="Hagenaars, R.H. (Rosalie)" userId="a68a9a19-843c-42e5-9b4b-a8a8ff959598" providerId="ADAL" clId="{CF1ECDCA-E8FB-48C1-97FA-31DE048BC2F3}" dt="2026-06-20T14:41:41.968" v="7768" actId="20577"/>
          <ac:spMkLst>
            <pc:docMk/>
            <pc:sldMk cId="3671269711" sldId="291"/>
            <ac:spMk id="6" creationId="{240B0900-BB10-7974-D256-C989ABCA98C1}"/>
          </ac:spMkLst>
        </pc:spChg>
      </pc:sldChg>
      <pc:sldChg chg="ord">
        <pc:chgData name="Hagenaars, R.H. (Rosalie)" userId="a68a9a19-843c-42e5-9b4b-a8a8ff959598" providerId="ADAL" clId="{CF1ECDCA-E8FB-48C1-97FA-31DE048BC2F3}" dt="2026-06-17T16:35:36.030" v="4"/>
        <pc:sldMkLst>
          <pc:docMk/>
          <pc:sldMk cId="1061141553" sldId="292"/>
        </pc:sldMkLst>
      </pc:sldChg>
      <pc:sldChg chg="addSp delSp modSp mod ord addAnim delAnim modAnim">
        <pc:chgData name="Hagenaars, R.H. (Rosalie)" userId="a68a9a19-843c-42e5-9b4b-a8a8ff959598" providerId="ADAL" clId="{CF1ECDCA-E8FB-48C1-97FA-31DE048BC2F3}" dt="2026-06-18T15:02:35.173" v="6295" actId="20577"/>
        <pc:sldMkLst>
          <pc:docMk/>
          <pc:sldMk cId="168025075" sldId="293"/>
        </pc:sldMkLst>
        <pc:spChg chg="add mod">
          <ac:chgData name="Hagenaars, R.H. (Rosalie)" userId="a68a9a19-843c-42e5-9b4b-a8a8ff959598" providerId="ADAL" clId="{CF1ECDCA-E8FB-48C1-97FA-31DE048BC2F3}" dt="2026-06-18T15:02:35.173" v="6295" actId="20577"/>
          <ac:spMkLst>
            <pc:docMk/>
            <pc:sldMk cId="168025075" sldId="293"/>
            <ac:spMk id="11" creationId="{078AF640-7436-EE9F-B6B4-B78A2336CD57}"/>
          </ac:spMkLst>
        </pc:spChg>
        <pc:grpChg chg="add mod">
          <ac:chgData name="Hagenaars, R.H. (Rosalie)" userId="a68a9a19-843c-42e5-9b4b-a8a8ff959598" providerId="ADAL" clId="{CF1ECDCA-E8FB-48C1-97FA-31DE048BC2F3}" dt="2026-06-18T12:47:42.626" v="742" actId="1076"/>
          <ac:grpSpMkLst>
            <pc:docMk/>
            <pc:sldMk cId="168025075" sldId="293"/>
            <ac:grpSpMk id="10" creationId="{F9EA9B5E-BF20-A15A-83C8-2078670355F9}"/>
          </ac:grpSpMkLst>
        </pc:grpChg>
        <pc:picChg chg="add del mod modCrop">
          <ac:chgData name="Hagenaars, R.H. (Rosalie)" userId="a68a9a19-843c-42e5-9b4b-a8a8ff959598" providerId="ADAL" clId="{CF1ECDCA-E8FB-48C1-97FA-31DE048BC2F3}" dt="2026-06-18T14:36:34.884" v="5000" actId="1076"/>
          <ac:picMkLst>
            <pc:docMk/>
            <pc:sldMk cId="168025075" sldId="293"/>
            <ac:picMk id="5" creationId="{0B5E3D33-6973-DCE4-EFF2-11AE23A7554D}"/>
          </ac:picMkLst>
        </pc:picChg>
        <pc:picChg chg="add mod">
          <ac:chgData name="Hagenaars, R.H. (Rosalie)" userId="a68a9a19-843c-42e5-9b4b-a8a8ff959598" providerId="ADAL" clId="{CF1ECDCA-E8FB-48C1-97FA-31DE048BC2F3}" dt="2026-06-18T12:47:33.069" v="741" actId="13822"/>
          <ac:picMkLst>
            <pc:docMk/>
            <pc:sldMk cId="168025075" sldId="293"/>
            <ac:picMk id="6" creationId="{E4867B02-36CF-7EC4-447D-CDFD3EFBEEBA}"/>
          </ac:picMkLst>
        </pc:picChg>
        <pc:picChg chg="add mod">
          <ac:chgData name="Hagenaars, R.H. (Rosalie)" userId="a68a9a19-843c-42e5-9b4b-a8a8ff959598" providerId="ADAL" clId="{CF1ECDCA-E8FB-48C1-97FA-31DE048BC2F3}" dt="2026-06-18T12:47:33.069" v="741" actId="13822"/>
          <ac:picMkLst>
            <pc:docMk/>
            <pc:sldMk cId="168025075" sldId="293"/>
            <ac:picMk id="7" creationId="{C5C1F629-4D80-4990-AD45-E2D51637D484}"/>
          </ac:picMkLst>
        </pc:picChg>
        <pc:picChg chg="add mod">
          <ac:chgData name="Hagenaars, R.H. (Rosalie)" userId="a68a9a19-843c-42e5-9b4b-a8a8ff959598" providerId="ADAL" clId="{CF1ECDCA-E8FB-48C1-97FA-31DE048BC2F3}" dt="2026-06-18T12:47:33.069" v="741" actId="13822"/>
          <ac:picMkLst>
            <pc:docMk/>
            <pc:sldMk cId="168025075" sldId="293"/>
            <ac:picMk id="8" creationId="{C48EDBB1-9642-1C0C-D438-B909A355B0E9}"/>
          </ac:picMkLst>
        </pc:picChg>
        <pc:picChg chg="add mod">
          <ac:chgData name="Hagenaars, R.H. (Rosalie)" userId="a68a9a19-843c-42e5-9b4b-a8a8ff959598" providerId="ADAL" clId="{CF1ECDCA-E8FB-48C1-97FA-31DE048BC2F3}" dt="2026-06-18T12:47:33.069" v="741" actId="13822"/>
          <ac:picMkLst>
            <pc:docMk/>
            <pc:sldMk cId="168025075" sldId="293"/>
            <ac:picMk id="9" creationId="{5792D27B-A92F-697C-250A-8F65129A89CA}"/>
          </ac:picMkLst>
        </pc:picChg>
      </pc:sldChg>
      <pc:sldChg chg="addSp delSp modSp new mod ord modNotesTx">
        <pc:chgData name="Hagenaars, R.H. (Rosalie)" userId="a68a9a19-843c-42e5-9b4b-a8a8ff959598" providerId="ADAL" clId="{CF1ECDCA-E8FB-48C1-97FA-31DE048BC2F3}" dt="2026-06-20T14:40:18.038" v="7750" actId="20577"/>
        <pc:sldMkLst>
          <pc:docMk/>
          <pc:sldMk cId="1281623004" sldId="294"/>
        </pc:sldMkLst>
        <pc:spChg chg="mod">
          <ac:chgData name="Hagenaars, R.H. (Rosalie)" userId="a68a9a19-843c-42e5-9b4b-a8a8ff959598" providerId="ADAL" clId="{CF1ECDCA-E8FB-48C1-97FA-31DE048BC2F3}" dt="2026-06-18T13:40:15.434" v="1775" actId="20577"/>
          <ac:spMkLst>
            <pc:docMk/>
            <pc:sldMk cId="1281623004" sldId="294"/>
            <ac:spMk id="2" creationId="{0CD02D3F-D775-3AB6-0324-BF5274590D85}"/>
          </ac:spMkLst>
        </pc:spChg>
        <pc:spChg chg="mod">
          <ac:chgData name="Hagenaars, R.H. (Rosalie)" userId="a68a9a19-843c-42e5-9b4b-a8a8ff959598" providerId="ADAL" clId="{CF1ECDCA-E8FB-48C1-97FA-31DE048BC2F3}" dt="2026-06-20T14:39:54.081" v="7748" actId="17032"/>
          <ac:spMkLst>
            <pc:docMk/>
            <pc:sldMk cId="1281623004" sldId="294"/>
            <ac:spMk id="3" creationId="{AF6614B8-E904-D6A7-BFB0-DB32080B8B5A}"/>
          </ac:spMkLst>
        </pc:spChg>
        <pc:spChg chg="add del mod">
          <ac:chgData name="Hagenaars, R.H. (Rosalie)" userId="a68a9a19-843c-42e5-9b4b-a8a8ff959598" providerId="ADAL" clId="{CF1ECDCA-E8FB-48C1-97FA-31DE048BC2F3}" dt="2026-06-20T14:40:18.038" v="7750" actId="20577"/>
          <ac:spMkLst>
            <pc:docMk/>
            <pc:sldMk cId="1281623004" sldId="294"/>
            <ac:spMk id="4" creationId="{D1766C85-EB88-BFB0-0314-FB5F9930EC19}"/>
          </ac:spMkLst>
        </pc:spChg>
        <pc:spChg chg="add mod">
          <ac:chgData name="Hagenaars, R.H. (Rosalie)" userId="a68a9a19-843c-42e5-9b4b-a8a8ff959598" providerId="ADAL" clId="{CF1ECDCA-E8FB-48C1-97FA-31DE048BC2F3}" dt="2026-06-18T14:47:35.877" v="6214" actId="1076"/>
          <ac:spMkLst>
            <pc:docMk/>
            <pc:sldMk cId="1281623004" sldId="294"/>
            <ac:spMk id="9" creationId="{5773548C-B69C-AA8B-3358-251CEF6673E7}"/>
          </ac:spMkLst>
        </pc:spChg>
        <pc:picChg chg="add mod">
          <ac:chgData name="Hagenaars, R.H. (Rosalie)" userId="a68a9a19-843c-42e5-9b4b-a8a8ff959598" providerId="ADAL" clId="{CF1ECDCA-E8FB-48C1-97FA-31DE048BC2F3}" dt="2026-06-18T13:46:39.121" v="2242" actId="14100"/>
          <ac:picMkLst>
            <pc:docMk/>
            <pc:sldMk cId="1281623004" sldId="294"/>
            <ac:picMk id="8" creationId="{70D39B37-AC4B-FD1C-D9A7-C807B3B7467C}"/>
          </ac:picMkLst>
        </pc:picChg>
      </pc:sldChg>
      <pc:sldChg chg="addSp delSp modSp new mod modNotesTx">
        <pc:chgData name="Hagenaars, R.H. (Rosalie)" userId="a68a9a19-843c-42e5-9b4b-a8a8ff959598" providerId="ADAL" clId="{CF1ECDCA-E8FB-48C1-97FA-31DE048BC2F3}" dt="2026-06-20T14:41:24.761" v="7757" actId="1076"/>
        <pc:sldMkLst>
          <pc:docMk/>
          <pc:sldMk cId="4072045663" sldId="296"/>
        </pc:sldMkLst>
        <pc:spChg chg="mod">
          <ac:chgData name="Hagenaars, R.H. (Rosalie)" userId="a68a9a19-843c-42e5-9b4b-a8a8ff959598" providerId="ADAL" clId="{CF1ECDCA-E8FB-48C1-97FA-31DE048BC2F3}" dt="2026-06-18T13:55:57.944" v="2400" actId="122"/>
          <ac:spMkLst>
            <pc:docMk/>
            <pc:sldMk cId="4072045663" sldId="296"/>
            <ac:spMk id="2" creationId="{F5792DF7-880E-8645-165B-022AD210A77C}"/>
          </ac:spMkLst>
        </pc:spChg>
        <pc:spChg chg="mod">
          <ac:chgData name="Hagenaars, R.H. (Rosalie)" userId="a68a9a19-843c-42e5-9b4b-a8a8ff959598" providerId="ADAL" clId="{CF1ECDCA-E8FB-48C1-97FA-31DE048BC2F3}" dt="2026-06-18T14:00:14.043" v="3066" actId="21"/>
          <ac:spMkLst>
            <pc:docMk/>
            <pc:sldMk cId="4072045663" sldId="296"/>
            <ac:spMk id="3" creationId="{75154517-69A1-2C33-D8A4-8D049FFC6058}"/>
          </ac:spMkLst>
        </pc:spChg>
        <pc:spChg chg="add mod">
          <ac:chgData name="Hagenaars, R.H. (Rosalie)" userId="a68a9a19-843c-42e5-9b4b-a8a8ff959598" providerId="ADAL" clId="{CF1ECDCA-E8FB-48C1-97FA-31DE048BC2F3}" dt="2026-06-18T14:00:56.429" v="3076" actId="14100"/>
          <ac:spMkLst>
            <pc:docMk/>
            <pc:sldMk cId="4072045663" sldId="296"/>
            <ac:spMk id="5" creationId="{8195770A-E2EC-4767-3171-F573E7F06F01}"/>
          </ac:spMkLst>
        </pc:spChg>
        <pc:spChg chg="add del mod">
          <ac:chgData name="Hagenaars, R.H. (Rosalie)" userId="a68a9a19-843c-42e5-9b4b-a8a8ff959598" providerId="ADAL" clId="{CF1ECDCA-E8FB-48C1-97FA-31DE048BC2F3}" dt="2026-06-20T14:41:24.761" v="7757" actId="1076"/>
          <ac:spMkLst>
            <pc:docMk/>
            <pc:sldMk cId="4072045663" sldId="296"/>
            <ac:spMk id="6" creationId="{BDE8AFD6-46DA-D6BF-8DCA-656D1212C49C}"/>
          </ac:spMkLst>
        </pc:spChg>
        <pc:picChg chg="add mod">
          <ac:chgData name="Hagenaars, R.H. (Rosalie)" userId="a68a9a19-843c-42e5-9b4b-a8a8ff959598" providerId="ADAL" clId="{CF1ECDCA-E8FB-48C1-97FA-31DE048BC2F3}" dt="2026-06-18T14:01:04.264" v="3077" actId="1076"/>
          <ac:picMkLst>
            <pc:docMk/>
            <pc:sldMk cId="4072045663" sldId="296"/>
            <ac:picMk id="4" creationId="{631EE2B0-B083-9057-0525-B7FB0BA6913D}"/>
          </ac:picMkLst>
        </pc:picChg>
      </pc:sldChg>
      <pc:sldChg chg="addSp modSp new mod modAnim">
        <pc:chgData name="Hagenaars, R.H. (Rosalie)" userId="a68a9a19-843c-42e5-9b4b-a8a8ff959598" providerId="ADAL" clId="{CF1ECDCA-E8FB-48C1-97FA-31DE048BC2F3}" dt="2026-06-20T14:44:15.757" v="7781"/>
        <pc:sldMkLst>
          <pc:docMk/>
          <pc:sldMk cId="126889184" sldId="297"/>
        </pc:sldMkLst>
        <pc:spChg chg="mod">
          <ac:chgData name="Hagenaars, R.H. (Rosalie)" userId="a68a9a19-843c-42e5-9b4b-a8a8ff959598" providerId="ADAL" clId="{CF1ECDCA-E8FB-48C1-97FA-31DE048BC2F3}" dt="2026-06-18T14:16:08.230" v="3347" actId="20577"/>
          <ac:spMkLst>
            <pc:docMk/>
            <pc:sldMk cId="126889184" sldId="297"/>
            <ac:spMk id="2" creationId="{7071C04E-74B1-432C-AD52-04939D4765B7}"/>
          </ac:spMkLst>
        </pc:spChg>
        <pc:spChg chg="mod">
          <ac:chgData name="Hagenaars, R.H. (Rosalie)" userId="a68a9a19-843c-42e5-9b4b-a8a8ff959598" providerId="ADAL" clId="{CF1ECDCA-E8FB-48C1-97FA-31DE048BC2F3}" dt="2026-06-20T14:33:45.898" v="7560" actId="20577"/>
          <ac:spMkLst>
            <pc:docMk/>
            <pc:sldMk cId="126889184" sldId="297"/>
            <ac:spMk id="3" creationId="{4F549B62-B754-D0FD-B9DA-E084625D8352}"/>
          </ac:spMkLst>
        </pc:spChg>
        <pc:spChg chg="add mod">
          <ac:chgData name="Hagenaars, R.H. (Rosalie)" userId="a68a9a19-843c-42e5-9b4b-a8a8ff959598" providerId="ADAL" clId="{CF1ECDCA-E8FB-48C1-97FA-31DE048BC2F3}" dt="2026-06-20T14:41:50.080" v="7777" actId="20577"/>
          <ac:spMkLst>
            <pc:docMk/>
            <pc:sldMk cId="126889184" sldId="297"/>
            <ac:spMk id="4" creationId="{EE2D3142-A4DC-0E11-02A0-7214F015FA33}"/>
          </ac:spMkLst>
        </pc:spChg>
      </pc:sldChg>
      <pc:sldChg chg="addSp modSp new mod">
        <pc:chgData name="Hagenaars, R.H. (Rosalie)" userId="a68a9a19-843c-42e5-9b4b-a8a8ff959598" providerId="ADAL" clId="{CF1ECDCA-E8FB-48C1-97FA-31DE048BC2F3}" dt="2026-06-18T15:22:13.219" v="6376" actId="14100"/>
        <pc:sldMkLst>
          <pc:docMk/>
          <pc:sldMk cId="3847518241" sldId="298"/>
        </pc:sldMkLst>
        <pc:spChg chg="mod">
          <ac:chgData name="Hagenaars, R.H. (Rosalie)" userId="a68a9a19-843c-42e5-9b4b-a8a8ff959598" providerId="ADAL" clId="{CF1ECDCA-E8FB-48C1-97FA-31DE048BC2F3}" dt="2026-06-18T15:22:09.721" v="6375" actId="20577"/>
          <ac:spMkLst>
            <pc:docMk/>
            <pc:sldMk cId="3847518241" sldId="298"/>
            <ac:spMk id="2" creationId="{B80B4E4B-FC81-3996-026A-DC8F004ABFE0}"/>
          </ac:spMkLst>
        </pc:spChg>
        <pc:picChg chg="add mod">
          <ac:chgData name="Hagenaars, R.H. (Rosalie)" userId="a68a9a19-843c-42e5-9b4b-a8a8ff959598" providerId="ADAL" clId="{CF1ECDCA-E8FB-48C1-97FA-31DE048BC2F3}" dt="2026-06-18T15:22:13.219" v="6376" actId="14100"/>
          <ac:picMkLst>
            <pc:docMk/>
            <pc:sldMk cId="3847518241" sldId="298"/>
            <ac:picMk id="4" creationId="{27FC82AF-1523-DAE7-D9A0-DA15BEB8AF64}"/>
          </ac:picMkLst>
        </pc:picChg>
      </pc:sldChg>
      <pc:sldChg chg="addSp delSp modSp new mod ord modAnim">
        <pc:chgData name="Hagenaars, R.H. (Rosalie)" userId="a68a9a19-843c-42e5-9b4b-a8a8ff959598" providerId="ADAL" clId="{CF1ECDCA-E8FB-48C1-97FA-31DE048BC2F3}" dt="2026-06-21T13:18:45.685" v="7946"/>
        <pc:sldMkLst>
          <pc:docMk/>
          <pc:sldMk cId="3218998453" sldId="299"/>
        </pc:sldMkLst>
        <pc:spChg chg="mod">
          <ac:chgData name="Hagenaars, R.H. (Rosalie)" userId="a68a9a19-843c-42e5-9b4b-a8a8ff959598" providerId="ADAL" clId="{CF1ECDCA-E8FB-48C1-97FA-31DE048BC2F3}" dt="2026-06-20T14:20:33.578" v="7061" actId="20577"/>
          <ac:spMkLst>
            <pc:docMk/>
            <pc:sldMk cId="3218998453" sldId="299"/>
            <ac:spMk id="2" creationId="{A7017337-84C4-6EA6-F0FF-D722CEEAF977}"/>
          </ac:spMkLst>
        </pc:spChg>
        <pc:spChg chg="mod">
          <ac:chgData name="Hagenaars, R.H. (Rosalie)" userId="a68a9a19-843c-42e5-9b4b-a8a8ff959598" providerId="ADAL" clId="{CF1ECDCA-E8FB-48C1-97FA-31DE048BC2F3}" dt="2026-06-21T12:44:52.804" v="7930" actId="20577"/>
          <ac:spMkLst>
            <pc:docMk/>
            <pc:sldMk cId="3218998453" sldId="299"/>
            <ac:spMk id="3" creationId="{5AE5133A-0FE9-0CE4-8546-4F64985A008E}"/>
          </ac:spMkLst>
        </pc:spChg>
        <pc:spChg chg="add mod">
          <ac:chgData name="Hagenaars, R.H. (Rosalie)" userId="a68a9a19-843c-42e5-9b4b-a8a8ff959598" providerId="ADAL" clId="{CF1ECDCA-E8FB-48C1-97FA-31DE048BC2F3}" dt="2026-06-20T14:30:56.143" v="7385" actId="1076"/>
          <ac:spMkLst>
            <pc:docMk/>
            <pc:sldMk cId="3218998453" sldId="299"/>
            <ac:spMk id="6" creationId="{898F5830-5015-DBB6-DCF3-37553BB4660B}"/>
          </ac:spMkLst>
        </pc:spChg>
        <pc:spChg chg="add del">
          <ac:chgData name="Hagenaars, R.H. (Rosalie)" userId="a68a9a19-843c-42e5-9b4b-a8a8ff959598" providerId="ADAL" clId="{CF1ECDCA-E8FB-48C1-97FA-31DE048BC2F3}" dt="2026-06-20T14:38:18.941" v="7618" actId="22"/>
          <ac:spMkLst>
            <pc:docMk/>
            <pc:sldMk cId="3218998453" sldId="299"/>
            <ac:spMk id="8" creationId="{C35B2DA5-FB43-1ECD-6BC2-1831EDF53791}"/>
          </ac:spMkLst>
        </pc:spChg>
        <pc:spChg chg="add del mod">
          <ac:chgData name="Hagenaars, R.H. (Rosalie)" userId="a68a9a19-843c-42e5-9b4b-a8a8ff959598" providerId="ADAL" clId="{CF1ECDCA-E8FB-48C1-97FA-31DE048BC2F3}" dt="2026-06-20T14:39:01.636" v="7734" actId="478"/>
          <ac:spMkLst>
            <pc:docMk/>
            <pc:sldMk cId="3218998453" sldId="299"/>
            <ac:spMk id="9" creationId="{BFDB7709-C3C3-F26B-9E1B-2ABD28BF4C07}"/>
          </ac:spMkLst>
        </pc:spChg>
        <pc:spChg chg="add mod">
          <ac:chgData name="Hagenaars, R.H. (Rosalie)" userId="a68a9a19-843c-42e5-9b4b-a8a8ff959598" providerId="ADAL" clId="{CF1ECDCA-E8FB-48C1-97FA-31DE048BC2F3}" dt="2026-06-20T14:39:14.754" v="7744" actId="1076"/>
          <ac:spMkLst>
            <pc:docMk/>
            <pc:sldMk cId="3218998453" sldId="299"/>
            <ac:spMk id="10" creationId="{F8046C43-814F-D692-9746-93BA65ABE5C7}"/>
          </ac:spMkLst>
        </pc:spChg>
        <pc:picChg chg="add mod">
          <ac:chgData name="Hagenaars, R.H. (Rosalie)" userId="a68a9a19-843c-42e5-9b4b-a8a8ff959598" providerId="ADAL" clId="{CF1ECDCA-E8FB-48C1-97FA-31DE048BC2F3}" dt="2026-06-20T14:30:32.909" v="7381" actId="14100"/>
          <ac:picMkLst>
            <pc:docMk/>
            <pc:sldMk cId="3218998453" sldId="299"/>
            <ac:picMk id="5" creationId="{6BC00BB7-932C-F757-5129-9FA0383A4FAB}"/>
          </ac:picMkLst>
        </pc:picChg>
      </pc:sldChg>
      <pc:sldChg chg="modSp new del mod">
        <pc:chgData name="Hagenaars, R.H. (Rosalie)" userId="a68a9a19-843c-42e5-9b4b-a8a8ff959598" providerId="ADAL" clId="{CF1ECDCA-E8FB-48C1-97FA-31DE048BC2F3}" dt="2026-06-20T14:41:57.367" v="7780" actId="47"/>
        <pc:sldMkLst>
          <pc:docMk/>
          <pc:sldMk cId="3399659295" sldId="300"/>
        </pc:sldMkLst>
        <pc:spChg chg="mod">
          <ac:chgData name="Hagenaars, R.H. (Rosalie)" userId="a68a9a19-843c-42e5-9b4b-a8a8ff959598" providerId="ADAL" clId="{CF1ECDCA-E8FB-48C1-97FA-31DE048BC2F3}" dt="2026-06-20T14:15:09.906" v="6659" actId="20577"/>
          <ac:spMkLst>
            <pc:docMk/>
            <pc:sldMk cId="3399659295" sldId="300"/>
            <ac:spMk id="2" creationId="{1A1066AA-4350-C692-132E-48E3BA0C8419}"/>
          </ac:spMkLst>
        </pc:spChg>
        <pc:spChg chg="mod">
          <ac:chgData name="Hagenaars, R.H. (Rosalie)" userId="a68a9a19-843c-42e5-9b4b-a8a8ff959598" providerId="ADAL" clId="{CF1ECDCA-E8FB-48C1-97FA-31DE048BC2F3}" dt="2026-06-20T14:35:18.900" v="7561" actId="21"/>
          <ac:spMkLst>
            <pc:docMk/>
            <pc:sldMk cId="3399659295" sldId="300"/>
            <ac:spMk id="3" creationId="{69F15A57-748A-5B13-D9F9-02574674809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6-06-17T11:16:21.929" idx="4">
    <p:pos x="4450" y="1303"/>
    <p:text>These perspectives do not directly come from your study but from secondary sources. combined with the CF calculations. Be sure to separate the facts aquired through own research and information from secondary sources.</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068446-54CF-4267-A5BD-FA01909E96A2}" type="datetimeFigureOut">
              <a:rPr lang="nl-NL" smtClean="0"/>
              <a:t>21-6-2026</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F345F5-224F-42F7-8104-3FF77BEE4CD0}" type="slidenum">
              <a:rPr lang="nl-NL" smtClean="0"/>
              <a:t>‹#›</a:t>
            </a:fld>
            <a:endParaRPr lang="nl-NL"/>
          </a:p>
        </p:txBody>
      </p:sp>
    </p:spTree>
    <p:extLst>
      <p:ext uri="{BB962C8B-B14F-4D97-AF65-F5344CB8AC3E}">
        <p14:creationId xmlns:p14="http://schemas.microsoft.com/office/powerpoint/2010/main" val="28108302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698784-F1F2-4D71-B346-94F94D5EBAA2}" type="datetimeFigureOut">
              <a:rPr lang="nl-NL" smtClean="0"/>
              <a:t>21-6-2026</a:t>
            </a:fld>
            <a:endParaRPr lang="nl-NL"/>
          </a:p>
        </p:txBody>
      </p:sp>
      <p:sp>
        <p:nvSpPr>
          <p:cNvPr id="4" name="Tijdelijke aanduiding voor dia-afbeelding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2ECD43-08E5-4945-BC4F-4857758E978F}" type="slidenum">
              <a:rPr lang="nl-NL" smtClean="0"/>
              <a:t>‹#›</a:t>
            </a:fld>
            <a:endParaRPr lang="nl-NL"/>
          </a:p>
        </p:txBody>
      </p:sp>
    </p:spTree>
    <p:extLst>
      <p:ext uri="{BB962C8B-B14F-4D97-AF65-F5344CB8AC3E}">
        <p14:creationId xmlns:p14="http://schemas.microsoft.com/office/powerpoint/2010/main" val="25635155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12ECD43-08E5-4945-BC4F-4857758E978F}" type="slidenum">
              <a:rPr lang="nl-NL" smtClean="0"/>
              <a:t>0</a:t>
            </a:fld>
            <a:endParaRPr lang="nl-NL"/>
          </a:p>
        </p:txBody>
      </p:sp>
    </p:spTree>
    <p:extLst>
      <p:ext uri="{BB962C8B-B14F-4D97-AF65-F5344CB8AC3E}">
        <p14:creationId xmlns:p14="http://schemas.microsoft.com/office/powerpoint/2010/main" val="155453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ECD43-08E5-4945-BC4F-4857758E978F}" type="slidenum">
              <a:rPr lang="nl-NL" smtClean="0"/>
              <a:t>9</a:t>
            </a:fld>
            <a:endParaRPr lang="nl-NL"/>
          </a:p>
        </p:txBody>
      </p:sp>
    </p:spTree>
    <p:extLst>
      <p:ext uri="{BB962C8B-B14F-4D97-AF65-F5344CB8AC3E}">
        <p14:creationId xmlns:p14="http://schemas.microsoft.com/office/powerpoint/2010/main" val="262262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selected the MA hybridization method for two main reasons: (1) it reduces the need for detailed LCI data, which is often limited in the pharmaceuticals, and (2) the country heterogeneity captured in the EE-MRIO enables cross-country comparisons. </a:t>
            </a:r>
            <a:endParaRPr lang="en-US" dirty="0"/>
          </a:p>
          <a:p>
            <a:endParaRPr lang="en-US" dirty="0"/>
          </a:p>
        </p:txBody>
      </p:sp>
      <p:sp>
        <p:nvSpPr>
          <p:cNvPr id="4" name="Slide Number Placeholder 3"/>
          <p:cNvSpPr>
            <a:spLocks noGrp="1"/>
          </p:cNvSpPr>
          <p:nvPr>
            <p:ph type="sldNum" sz="quarter" idx="5"/>
          </p:nvPr>
        </p:nvSpPr>
        <p:spPr/>
        <p:txBody>
          <a:bodyPr/>
          <a:lstStyle/>
          <a:p>
            <a:fld id="{812ECD43-08E5-4945-BC4F-4857758E978F}" type="slidenum">
              <a:rPr lang="nl-NL" smtClean="0"/>
              <a:t>10</a:t>
            </a:fld>
            <a:endParaRPr lang="nl-NL"/>
          </a:p>
        </p:txBody>
      </p:sp>
    </p:spTree>
    <p:extLst>
      <p:ext uri="{BB962C8B-B14F-4D97-AF65-F5344CB8AC3E}">
        <p14:creationId xmlns:p14="http://schemas.microsoft.com/office/powerpoint/2010/main" val="1647978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ECD43-08E5-4945-BC4F-4857758E978F}" type="slidenum">
              <a:rPr lang="nl-NL" smtClean="0"/>
              <a:t>11</a:t>
            </a:fld>
            <a:endParaRPr lang="nl-NL"/>
          </a:p>
        </p:txBody>
      </p:sp>
    </p:spTree>
    <p:extLst>
      <p:ext uri="{BB962C8B-B14F-4D97-AF65-F5344CB8AC3E}">
        <p14:creationId xmlns:p14="http://schemas.microsoft.com/office/powerpoint/2010/main" val="1137679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ECD43-08E5-4945-BC4F-4857758E978F}" type="slidenum">
              <a:rPr lang="nl-NL" smtClean="0"/>
              <a:t>12</a:t>
            </a:fld>
            <a:endParaRPr lang="nl-NL"/>
          </a:p>
        </p:txBody>
      </p:sp>
    </p:spTree>
    <p:extLst>
      <p:ext uri="{BB962C8B-B14F-4D97-AF65-F5344CB8AC3E}">
        <p14:creationId xmlns:p14="http://schemas.microsoft.com/office/powerpoint/2010/main" val="447837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ECD43-08E5-4945-BC4F-4857758E978F}" type="slidenum">
              <a:rPr lang="nl-NL" smtClean="0"/>
              <a:t>13</a:t>
            </a:fld>
            <a:endParaRPr lang="nl-NL"/>
          </a:p>
        </p:txBody>
      </p:sp>
    </p:spTree>
    <p:extLst>
      <p:ext uri="{BB962C8B-B14F-4D97-AF65-F5344CB8AC3E}">
        <p14:creationId xmlns:p14="http://schemas.microsoft.com/office/powerpoint/2010/main" val="4083428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ECD43-08E5-4945-BC4F-4857758E978F}" type="slidenum">
              <a:rPr lang="nl-NL" smtClean="0"/>
              <a:t>14</a:t>
            </a:fld>
            <a:endParaRPr lang="nl-NL"/>
          </a:p>
        </p:txBody>
      </p:sp>
    </p:spTree>
    <p:extLst>
      <p:ext uri="{BB962C8B-B14F-4D97-AF65-F5344CB8AC3E}">
        <p14:creationId xmlns:p14="http://schemas.microsoft.com/office/powerpoint/2010/main" val="221247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developed this drug-level carbon footprint framework, because we found that pharmaceutical carbon footprints vary substantially across countries, and even within income groups. To better understand these differences and to develop targeted mitigation measure, a drug-specific view is essential.</a:t>
            </a:r>
          </a:p>
        </p:txBody>
      </p:sp>
      <p:sp>
        <p:nvSpPr>
          <p:cNvPr id="4" name="Slide Number Placeholder 3"/>
          <p:cNvSpPr>
            <a:spLocks noGrp="1"/>
          </p:cNvSpPr>
          <p:nvPr>
            <p:ph type="sldNum" sz="quarter" idx="5"/>
          </p:nvPr>
        </p:nvSpPr>
        <p:spPr/>
        <p:txBody>
          <a:bodyPr/>
          <a:lstStyle/>
          <a:p>
            <a:fld id="{812ECD43-08E5-4945-BC4F-4857758E978F}" type="slidenum">
              <a:rPr lang="nl-NL" smtClean="0"/>
              <a:t>1</a:t>
            </a:fld>
            <a:endParaRPr lang="nl-NL"/>
          </a:p>
        </p:txBody>
      </p:sp>
    </p:spTree>
    <p:extLst>
      <p:ext uri="{BB962C8B-B14F-4D97-AF65-F5344CB8AC3E}">
        <p14:creationId xmlns:p14="http://schemas.microsoft.com/office/powerpoint/2010/main" val="63692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requires knowledge of the emission of more specific drugs as opposed to the aggregated pharmaceuticals group used in IOA. LCA studies are useful for this, however, since we want to have this global footprint perspective and that is able to trace consumption-based emissions, we decided to start working on disaggregating pharmaceuticals in the IO tables, using a method that is called matrix augmentation. And we started with </a:t>
            </a:r>
            <a:r>
              <a:rPr lang="en-US" dirty="0" err="1"/>
              <a:t>antbiotics</a:t>
            </a:r>
            <a:r>
              <a:rPr lang="en-US" dirty="0"/>
              <a:t>, because this was the pharmaceutical with the most available data. </a:t>
            </a:r>
          </a:p>
        </p:txBody>
      </p:sp>
      <p:sp>
        <p:nvSpPr>
          <p:cNvPr id="4" name="Slide Number Placeholder 3"/>
          <p:cNvSpPr>
            <a:spLocks noGrp="1"/>
          </p:cNvSpPr>
          <p:nvPr>
            <p:ph type="sldNum" sz="quarter" idx="5"/>
          </p:nvPr>
        </p:nvSpPr>
        <p:spPr/>
        <p:txBody>
          <a:bodyPr/>
          <a:lstStyle/>
          <a:p>
            <a:fld id="{812ECD43-08E5-4945-BC4F-4857758E978F}" type="slidenum">
              <a:rPr lang="nl-NL" smtClean="0"/>
              <a:t>2</a:t>
            </a:fld>
            <a:endParaRPr lang="nl-NL"/>
          </a:p>
        </p:txBody>
      </p:sp>
    </p:spTree>
    <p:extLst>
      <p:ext uri="{BB962C8B-B14F-4D97-AF65-F5344CB8AC3E}">
        <p14:creationId xmlns:p14="http://schemas.microsoft.com/office/powerpoint/2010/main" val="3399795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selected the MA hybridization method for two main reasons: (1) it reduces the need for detailed LCI data, which is often limited in the pharmaceuticals, and (2) the country heterogeneity captured in the EE-MRIO enables cross-country comparisons</a:t>
            </a:r>
            <a:endParaRPr lang="en-US" dirty="0"/>
          </a:p>
        </p:txBody>
      </p:sp>
      <p:sp>
        <p:nvSpPr>
          <p:cNvPr id="4" name="Slide Number Placeholder 3"/>
          <p:cNvSpPr>
            <a:spLocks noGrp="1"/>
          </p:cNvSpPr>
          <p:nvPr>
            <p:ph type="sldNum" sz="quarter" idx="5"/>
          </p:nvPr>
        </p:nvSpPr>
        <p:spPr/>
        <p:txBody>
          <a:bodyPr/>
          <a:lstStyle/>
          <a:p>
            <a:fld id="{812ECD43-08E5-4945-BC4F-4857758E978F}" type="slidenum">
              <a:rPr lang="nl-NL" smtClean="0"/>
              <a:t>3</a:t>
            </a:fld>
            <a:endParaRPr lang="nl-NL"/>
          </a:p>
        </p:txBody>
      </p:sp>
    </p:spTree>
    <p:extLst>
      <p:ext uri="{BB962C8B-B14F-4D97-AF65-F5344CB8AC3E}">
        <p14:creationId xmlns:p14="http://schemas.microsoft.com/office/powerpoint/2010/main" val="370212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selected the MA hybridization method for two main reasons: (1) it reduces the need for detailed LCI data, which is often limited in the pharmaceuticals, and (2) the country heterogeneity captured in the EE-MRIO enables cross-country comparisons. </a:t>
            </a:r>
            <a:endParaRPr lang="en-US" dirty="0"/>
          </a:p>
        </p:txBody>
      </p:sp>
      <p:sp>
        <p:nvSpPr>
          <p:cNvPr id="4" name="Slide Number Placeholder 3"/>
          <p:cNvSpPr>
            <a:spLocks noGrp="1"/>
          </p:cNvSpPr>
          <p:nvPr>
            <p:ph type="sldNum" sz="quarter" idx="5"/>
          </p:nvPr>
        </p:nvSpPr>
        <p:spPr/>
        <p:txBody>
          <a:bodyPr/>
          <a:lstStyle/>
          <a:p>
            <a:fld id="{812ECD43-08E5-4945-BC4F-4857758E978F}" type="slidenum">
              <a:rPr lang="nl-NL" smtClean="0"/>
              <a:t>4</a:t>
            </a:fld>
            <a:endParaRPr lang="nl-NL"/>
          </a:p>
        </p:txBody>
      </p:sp>
    </p:spTree>
    <p:extLst>
      <p:ext uri="{BB962C8B-B14F-4D97-AF65-F5344CB8AC3E}">
        <p14:creationId xmlns:p14="http://schemas.microsoft.com/office/powerpoint/2010/main" val="59244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While all data limitations mentioned in the previous slide hinder MA, production data is the largest barrier, which is why I specifically mention how we solved it here. We utilize the LCI data of penicillin, which show how penicillin is produced in physical units. We convert this production recipe to monetary units using the price data of the inputs, and scale this so that the recipe produces 1MUSD. Similarly the emission extension vector can be obtained. We do however not adjust the pharma A column, because we do not know how the technology recipe would change, and subtracting penicillin from pharma in the transaction matrix is impossible, due to the lack of total output data. However, since we only are interested in the Carbon footprint of penicillin, this assumption is less of an issue. Furthermore, we also can estimate missing inputs from the LCI using the pharmaceutical sector as a proxy.</a:t>
            </a:r>
          </a:p>
        </p:txBody>
      </p:sp>
      <p:sp>
        <p:nvSpPr>
          <p:cNvPr id="4" name="Slide Number Placeholder 3"/>
          <p:cNvSpPr>
            <a:spLocks noGrp="1"/>
          </p:cNvSpPr>
          <p:nvPr>
            <p:ph type="sldNum" sz="quarter" idx="5"/>
          </p:nvPr>
        </p:nvSpPr>
        <p:spPr/>
        <p:txBody>
          <a:bodyPr/>
          <a:lstStyle/>
          <a:p>
            <a:fld id="{812ECD43-08E5-4945-BC4F-4857758E978F}" type="slidenum">
              <a:rPr lang="nl-NL" smtClean="0"/>
              <a:t>5</a:t>
            </a:fld>
            <a:endParaRPr lang="nl-NL"/>
          </a:p>
        </p:txBody>
      </p:sp>
    </p:spTree>
    <p:extLst>
      <p:ext uri="{BB962C8B-B14F-4D97-AF65-F5344CB8AC3E}">
        <p14:creationId xmlns:p14="http://schemas.microsoft.com/office/powerpoint/2010/main" val="603143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However, when you utilize life cycle inventory, you can directly use it to make a new sector in input-coefficient matrix,  but you need price data to convert the physical inputs into monetary ones. Next we also need to scale the LCI to produce 1 MUSD of output. You can also used final demand to split the rows of pharmaceuticals and </a:t>
            </a:r>
            <a:r>
              <a:rPr lang="en-US" dirty="0" err="1">
                <a:solidFill>
                  <a:srgbClr val="FF0000"/>
                </a:solidFill>
              </a:rPr>
              <a:t>antbiotics</a:t>
            </a:r>
            <a:r>
              <a:rPr lang="en-US" dirty="0">
                <a:solidFill>
                  <a:srgbClr val="FF0000"/>
                </a:solidFill>
              </a:rPr>
              <a:t>. Basically the assumptions you need to make are based on data availability, and since we have no total output data we assume that total inputs equal total outputs. The main message is that In reality MA requires many assumptions and these will influence our newly calculated country-specific penicillin footprints.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The message is that you need to make assumptions and you can make them in a different way which leads to different results</a:t>
            </a:r>
          </a:p>
          <a:p>
            <a:endParaRPr lang="en-US" dirty="0"/>
          </a:p>
        </p:txBody>
      </p:sp>
      <p:sp>
        <p:nvSpPr>
          <p:cNvPr id="4" name="Slide Number Placeholder 3"/>
          <p:cNvSpPr>
            <a:spLocks noGrp="1"/>
          </p:cNvSpPr>
          <p:nvPr>
            <p:ph type="sldNum" sz="quarter" idx="5"/>
          </p:nvPr>
        </p:nvSpPr>
        <p:spPr/>
        <p:txBody>
          <a:bodyPr/>
          <a:lstStyle/>
          <a:p>
            <a:fld id="{812ECD43-08E5-4945-BC4F-4857758E978F}" type="slidenum">
              <a:rPr lang="nl-NL" smtClean="0"/>
              <a:t>6</a:t>
            </a:fld>
            <a:endParaRPr lang="nl-NL"/>
          </a:p>
        </p:txBody>
      </p:sp>
    </p:spTree>
    <p:extLst>
      <p:ext uri="{BB962C8B-B14F-4D97-AF65-F5344CB8AC3E}">
        <p14:creationId xmlns:p14="http://schemas.microsoft.com/office/powerpoint/2010/main" val="54682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Alternative geographic hotspots</a:t>
            </a:r>
          </a:p>
          <a:p>
            <a:pPr marL="171450" indent="-171450">
              <a:buFontTx/>
              <a:buChar char="-"/>
            </a:pPr>
            <a:r>
              <a:rPr lang="en-US" dirty="0"/>
              <a:t>Distribution of carbon footprint among more countries compared to the pharmaceutical CF</a:t>
            </a:r>
          </a:p>
          <a:p>
            <a:pPr marL="171450" indent="-171450">
              <a:buFontTx/>
              <a:buChar char="-"/>
            </a:pPr>
            <a:r>
              <a:rPr lang="en-US" dirty="0"/>
              <a:t>Penicillin CF’s are more substantially driven by high per-capita spending and population, compared to the pharmaceutical CF that is driven  by large economies and populous countries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12ECD43-08E5-4945-BC4F-4857758E978F}" type="slidenum">
              <a:rPr lang="nl-NL" smtClean="0"/>
              <a:t>7</a:t>
            </a:fld>
            <a:endParaRPr lang="nl-NL"/>
          </a:p>
        </p:txBody>
      </p:sp>
    </p:spTree>
    <p:extLst>
      <p:ext uri="{BB962C8B-B14F-4D97-AF65-F5344CB8AC3E}">
        <p14:creationId xmlns:p14="http://schemas.microsoft.com/office/powerpoint/2010/main" val="411650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average, countries move 23 positions when comparing their carbon footprint of penicillin to that of pharmaceuticals, and only a small subset lies within a ±5-position band. The cross-country variation in per-capita carbon footprints is also substantially greater for penicillin (coefficient of variation, CV, 2.2) than for pharmaceuticals (CV=1). Together, these results show that carbon footprint assessments of aggregated pharmaceuticals are a poor proxy for drug-level patterns, masking substantial heterogeneity and limiting the ability to identify true emission hotspots or target mitigation efforts effectively.</a:t>
            </a:r>
            <a:endParaRPr lang="en-US" dirty="0"/>
          </a:p>
        </p:txBody>
      </p:sp>
      <p:sp>
        <p:nvSpPr>
          <p:cNvPr id="4" name="Slide Number Placeholder 3"/>
          <p:cNvSpPr>
            <a:spLocks noGrp="1"/>
          </p:cNvSpPr>
          <p:nvPr>
            <p:ph type="sldNum" sz="quarter" idx="5"/>
          </p:nvPr>
        </p:nvSpPr>
        <p:spPr/>
        <p:txBody>
          <a:bodyPr/>
          <a:lstStyle/>
          <a:p>
            <a:fld id="{812ECD43-08E5-4945-BC4F-4857758E978F}" type="slidenum">
              <a:rPr lang="nl-NL" smtClean="0"/>
              <a:t>8</a:t>
            </a:fld>
            <a:endParaRPr lang="nl-NL"/>
          </a:p>
        </p:txBody>
      </p:sp>
    </p:spTree>
    <p:extLst>
      <p:ext uri="{BB962C8B-B14F-4D97-AF65-F5344CB8AC3E}">
        <p14:creationId xmlns:p14="http://schemas.microsoft.com/office/powerpoint/2010/main" val="3746577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94814EB-0BB0-4457-6297-388F8BFA73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842" y="4594421"/>
            <a:ext cx="3182840" cy="1768245"/>
          </a:xfrm>
          <a:prstGeom prst="rect">
            <a:avLst/>
          </a:prstGeom>
        </p:spPr>
      </p:pic>
      <p:sp>
        <p:nvSpPr>
          <p:cNvPr id="7" name="Tijdelijke aanduiding voor tekst 5"/>
          <p:cNvSpPr>
            <a:spLocks noGrp="1"/>
          </p:cNvSpPr>
          <p:nvPr>
            <p:ph type="body" sz="quarter" idx="13" hasCustomPrompt="1"/>
          </p:nvPr>
        </p:nvSpPr>
        <p:spPr>
          <a:xfrm>
            <a:off x="0" y="-1"/>
            <a:ext cx="12198349" cy="4521941"/>
          </a:xfrm>
          <a:solidFill>
            <a:srgbClr val="8592BC"/>
          </a:solidFill>
        </p:spPr>
        <p:txBody>
          <a:bodyPr>
            <a:normAutofit/>
          </a:bodyPr>
          <a:lstStyle>
            <a:lvl1pPr marL="0" indent="0">
              <a:buNone/>
              <a:defRPr sz="100">
                <a:solidFill>
                  <a:schemeClr val="bg2"/>
                </a:solidFill>
              </a:defRPr>
            </a:lvl1pPr>
          </a:lstStyle>
          <a:p>
            <a:pPr lvl="0"/>
            <a:r>
              <a:rPr lang="en-GB" noProof="0" dirty="0"/>
              <a:t>..</a:t>
            </a:r>
          </a:p>
        </p:txBody>
      </p:sp>
      <p:sp>
        <p:nvSpPr>
          <p:cNvPr id="6" name="Tijdelijke aanduiding voor tekst 5"/>
          <p:cNvSpPr>
            <a:spLocks noGrp="1"/>
          </p:cNvSpPr>
          <p:nvPr>
            <p:ph type="body" sz="quarter" idx="12" hasCustomPrompt="1"/>
          </p:nvPr>
        </p:nvSpPr>
        <p:spPr>
          <a:xfrm>
            <a:off x="1" y="1"/>
            <a:ext cx="12198350" cy="3719335"/>
          </a:xfrm>
          <a:solidFill>
            <a:schemeClr val="bg2"/>
          </a:solidFill>
        </p:spPr>
        <p:txBody>
          <a:bodyPr>
            <a:normAutofit/>
          </a:bodyPr>
          <a:lstStyle>
            <a:lvl1pPr marL="0" indent="0">
              <a:buNone/>
              <a:defRPr sz="100">
                <a:solidFill>
                  <a:schemeClr val="bg2"/>
                </a:solidFill>
              </a:defRPr>
            </a:lvl1pPr>
          </a:lstStyle>
          <a:p>
            <a:pPr lvl="0"/>
            <a:r>
              <a:rPr lang="en-GB" noProof="0" dirty="0"/>
              <a:t>..</a:t>
            </a:r>
          </a:p>
        </p:txBody>
      </p:sp>
      <p:sp>
        <p:nvSpPr>
          <p:cNvPr id="2" name="Titel 1"/>
          <p:cNvSpPr>
            <a:spLocks noGrp="1"/>
          </p:cNvSpPr>
          <p:nvPr>
            <p:ph type="title" hasCustomPrompt="1"/>
          </p:nvPr>
        </p:nvSpPr>
        <p:spPr>
          <a:xfrm>
            <a:off x="1490663" y="1052736"/>
            <a:ext cx="10225136" cy="1656184"/>
          </a:xfrm>
        </p:spPr>
        <p:txBody>
          <a:bodyPr/>
          <a:lstStyle>
            <a:lvl1pPr algn="l">
              <a:defRPr sz="5400">
                <a:solidFill>
                  <a:schemeClr val="bg1"/>
                </a:solidFill>
              </a:defRPr>
            </a:lvl1pPr>
          </a:lstStyle>
          <a:p>
            <a:r>
              <a:rPr lang="en-GB" noProof="0" dirty="0"/>
              <a:t>Title presentation</a:t>
            </a:r>
          </a:p>
        </p:txBody>
      </p:sp>
      <p:sp>
        <p:nvSpPr>
          <p:cNvPr id="20" name="Tijdelijke aanduiding voor tekst 19"/>
          <p:cNvSpPr>
            <a:spLocks noGrp="1"/>
          </p:cNvSpPr>
          <p:nvPr>
            <p:ph type="body" sz="quarter" idx="14" hasCustomPrompt="1"/>
          </p:nvPr>
        </p:nvSpPr>
        <p:spPr>
          <a:xfrm>
            <a:off x="1490663" y="3934610"/>
            <a:ext cx="6918325" cy="393700"/>
          </a:xfrm>
        </p:spPr>
        <p:txBody>
          <a:bodyPr anchor="ctr">
            <a:normAutofit/>
          </a:bodyPr>
          <a:lstStyle>
            <a:lvl1pPr marL="0" indent="0">
              <a:buNone/>
              <a:defRPr sz="2400">
                <a:solidFill>
                  <a:schemeClr val="bg1"/>
                </a:solidFill>
              </a:defRPr>
            </a:lvl1pPr>
          </a:lstStyle>
          <a:p>
            <a:pPr lvl="0"/>
            <a:r>
              <a:rPr lang="en-GB" noProof="0" dirty="0"/>
              <a:t>Subtitle presentation</a:t>
            </a:r>
          </a:p>
        </p:txBody>
      </p:sp>
      <p:sp>
        <p:nvSpPr>
          <p:cNvPr id="8" name="Tijdelijke aanduiding voor datum 3"/>
          <p:cNvSpPr>
            <a:spLocks noGrp="1"/>
          </p:cNvSpPr>
          <p:nvPr>
            <p:ph type="dt" sz="half" idx="2"/>
          </p:nvPr>
        </p:nvSpPr>
        <p:spPr>
          <a:xfrm>
            <a:off x="7467327" y="3934684"/>
            <a:ext cx="4326359" cy="394127"/>
          </a:xfrm>
          <a:prstGeom prst="rect">
            <a:avLst/>
          </a:prstGeom>
        </p:spPr>
        <p:txBody>
          <a:bodyPr vert="horz" lIns="0" tIns="0" rIns="0" bIns="0" rtlCol="0" anchor="ctr"/>
          <a:lstStyle>
            <a:lvl1pPr algn="r">
              <a:defRPr sz="2400">
                <a:solidFill>
                  <a:schemeClr val="bg1"/>
                </a:solidFill>
              </a:defRPr>
            </a:lvl1pPr>
          </a:lstStyle>
          <a:p>
            <a:endParaRPr lang="en-GB" noProof="0" dirty="0"/>
          </a:p>
        </p:txBody>
      </p:sp>
      <p:sp>
        <p:nvSpPr>
          <p:cNvPr id="19" name="Rechthoek 18"/>
          <p:cNvSpPr/>
          <p:nvPr userDrawn="1"/>
        </p:nvSpPr>
        <p:spPr bwMode="auto">
          <a:xfrm>
            <a:off x="0" y="6453336"/>
            <a:ext cx="12198350" cy="404664"/>
          </a:xfrm>
          <a:prstGeom prst="rect">
            <a:avLst/>
          </a:prstGeom>
          <a:solidFill>
            <a:schemeClr val="bg2"/>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grpSp>
        <p:nvGrpSpPr>
          <p:cNvPr id="11" name="Grid" hidden="1"/>
          <p:cNvGrpSpPr/>
          <p:nvPr userDrawn="1"/>
        </p:nvGrpSpPr>
        <p:grpSpPr>
          <a:xfrm>
            <a:off x="-3" y="-1"/>
            <a:ext cx="12198354" cy="6858004"/>
            <a:chOff x="-3" y="-1"/>
            <a:chExt cx="12198354" cy="6858004"/>
          </a:xfrm>
        </p:grpSpPr>
        <p:sp>
          <p:nvSpPr>
            <p:cNvPr id="12" name="Rechthoek 11"/>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3205847" y="3205844"/>
              <a:ext cx="6858003" cy="446316"/>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4" name="Rechthoek 13"/>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6" name="Rechthoek 15"/>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18" name="Rechthoek 19"/>
          <p:cNvSpPr/>
          <p:nvPr userDrawn="1"/>
        </p:nvSpPr>
        <p:spPr bwMode="auto">
          <a:xfrm>
            <a:off x="6099174" y="6453336"/>
            <a:ext cx="6099175" cy="404664"/>
          </a:xfrm>
          <a:prstGeom prst="rect">
            <a:avLst/>
          </a:prstGeom>
          <a:solidFill>
            <a:schemeClr val="bg2"/>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spTree>
    <p:extLst>
      <p:ext uri="{BB962C8B-B14F-4D97-AF65-F5344CB8AC3E}">
        <p14:creationId xmlns:p14="http://schemas.microsoft.com/office/powerpoint/2010/main" val="10363797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7">
                                            <p:bg/>
                                          </p:spTgt>
                                        </p:tgtEl>
                                        <p:attrNameLst>
                                          <p:attrName>style.visibility</p:attrName>
                                        </p:attrNameLst>
                                      </p:cBhvr>
                                      <p:to>
                                        <p:strVal val="visible"/>
                                      </p:to>
                                    </p:set>
                                    <p:anim calcmode="lin" valueType="num">
                                      <p:cBhvr additive="base">
                                        <p:cTn id="10"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7">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7">
                                            <p:txEl>
                                              <p:pRg st="0" end="0"/>
                                            </p:txEl>
                                          </p:spTgt>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6">
                                            <p:bg/>
                                          </p:spTgt>
                                        </p:tgtEl>
                                        <p:attrNameLst>
                                          <p:attrName>style.visibility</p:attrName>
                                        </p:attrNameLst>
                                      </p:cBhvr>
                                      <p:to>
                                        <p:strVal val="visible"/>
                                      </p:to>
                                    </p:set>
                                    <p:anim calcmode="lin" valueType="num">
                                      <p:cBhvr additive="base">
                                        <p:cTn id="18"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9" dur="1000" fill="hold"/>
                                        <p:tgtEl>
                                          <p:spTgt spid="6">
                                            <p:bg/>
                                          </p:spTgt>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50"/>
                                        <p:tgtEl>
                                          <p:spTgt spid="20">
                                            <p:txEl>
                                              <p:pRg st="0" end="0"/>
                                            </p:tx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Lst>
      </p:bldP>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P spid="20" grpId="0" build="p">
        <p:tmplLst>
          <p:tmpl lvl="1">
            <p:tnLst>
              <p:par>
                <p:cTn presetID="10" presetClass="entr" presetSubtype="0" fill="hold" nodeType="withEffect">
                  <p:stCondLst>
                    <p:cond delay="100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childTnLst>
                </p:cTn>
              </p:par>
            </p:tnLst>
          </p:tmpl>
        </p:tmplLst>
      </p:bldP>
      <p:bldP spid="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grpSp>
        <p:nvGrpSpPr>
          <p:cNvPr id="7" name="Grid" hidden="1"/>
          <p:cNvGrpSpPr/>
          <p:nvPr userDrawn="1"/>
        </p:nvGrpSpPr>
        <p:grpSpPr>
          <a:xfrm>
            <a:off x="-2" y="-1"/>
            <a:ext cx="12198353"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4" name="Tijdelijke aanduiding voor grafiek 3"/>
          <p:cNvSpPr>
            <a:spLocks noGrp="1"/>
          </p:cNvSpPr>
          <p:nvPr>
            <p:ph type="chart"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 graph</a:t>
            </a:r>
          </a:p>
        </p:txBody>
      </p:sp>
    </p:spTree>
    <p:extLst>
      <p:ext uri="{BB962C8B-B14F-4D97-AF65-F5344CB8AC3E}">
        <p14:creationId xmlns:p14="http://schemas.microsoft.com/office/powerpoint/2010/main" val="270295096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grpSp>
        <p:nvGrpSpPr>
          <p:cNvPr id="7" name="Grid" hidden="1"/>
          <p:cNvGrpSpPr/>
          <p:nvPr userDrawn="1"/>
        </p:nvGrpSpPr>
        <p:grpSpPr>
          <a:xfrm>
            <a:off x="-2" y="-1"/>
            <a:ext cx="12198353"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13" name="Tijdelijke aanduiding voor media 12"/>
          <p:cNvSpPr>
            <a:spLocks noGrp="1"/>
          </p:cNvSpPr>
          <p:nvPr>
            <p:ph type="media"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 video</a:t>
            </a:r>
          </a:p>
        </p:txBody>
      </p:sp>
    </p:spTree>
    <p:extLst>
      <p:ext uri="{BB962C8B-B14F-4D97-AF65-F5344CB8AC3E}">
        <p14:creationId xmlns:p14="http://schemas.microsoft.com/office/powerpoint/2010/main" val="2653170741"/>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ijdelijke aanduiding voor tekst 5"/>
          <p:cNvSpPr>
            <a:spLocks noGrp="1"/>
          </p:cNvSpPr>
          <p:nvPr>
            <p:ph type="body" sz="quarter" idx="12" hasCustomPrompt="1"/>
          </p:nvPr>
        </p:nvSpPr>
        <p:spPr>
          <a:xfrm>
            <a:off x="1" y="1"/>
            <a:ext cx="12198350" cy="4521939"/>
          </a:xfrm>
          <a:solidFill>
            <a:schemeClr val="bg2"/>
          </a:solidFill>
        </p:spPr>
        <p:txBody>
          <a:bodyPr>
            <a:normAutofit/>
          </a:bodyPr>
          <a:lstStyle>
            <a:lvl1pPr marL="0" indent="0">
              <a:buNone/>
              <a:defRPr sz="100">
                <a:solidFill>
                  <a:schemeClr val="bg2"/>
                </a:solidFill>
              </a:defRPr>
            </a:lvl1pPr>
          </a:lstStyle>
          <a:p>
            <a:pPr lvl="0"/>
            <a:r>
              <a:rPr lang="en-GB" noProof="0" dirty="0"/>
              <a:t>..</a:t>
            </a:r>
          </a:p>
        </p:txBody>
      </p:sp>
      <p:sp>
        <p:nvSpPr>
          <p:cNvPr id="2" name="Titel 1"/>
          <p:cNvSpPr>
            <a:spLocks noGrp="1"/>
          </p:cNvSpPr>
          <p:nvPr>
            <p:ph type="title" hasCustomPrompt="1"/>
          </p:nvPr>
        </p:nvSpPr>
        <p:spPr>
          <a:xfrm>
            <a:off x="1490663" y="1052736"/>
            <a:ext cx="10225136" cy="1656184"/>
          </a:xfrm>
        </p:spPr>
        <p:txBody>
          <a:bodyPr/>
          <a:lstStyle>
            <a:lvl1pPr algn="l">
              <a:defRPr sz="5400">
                <a:solidFill>
                  <a:schemeClr val="bg1"/>
                </a:solidFill>
              </a:defRPr>
            </a:lvl1pPr>
          </a:lstStyle>
          <a:p>
            <a:r>
              <a:rPr lang="en-GB" noProof="0" dirty="0"/>
              <a:t>Title closure</a:t>
            </a:r>
          </a:p>
        </p:txBody>
      </p:sp>
      <p:grpSp>
        <p:nvGrpSpPr>
          <p:cNvPr id="11" name="Grid" hidden="1"/>
          <p:cNvGrpSpPr/>
          <p:nvPr userDrawn="1"/>
        </p:nvGrpSpPr>
        <p:grpSpPr>
          <a:xfrm>
            <a:off x="-3" y="-1"/>
            <a:ext cx="12198354" cy="6858004"/>
            <a:chOff x="-3" y="-1"/>
            <a:chExt cx="12198354" cy="6858004"/>
          </a:xfrm>
        </p:grpSpPr>
        <p:sp>
          <p:nvSpPr>
            <p:cNvPr id="12" name="Rechthoek 11"/>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3205847" y="3205844"/>
              <a:ext cx="6858003" cy="446316"/>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4" name="Rechthoek 13"/>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6" name="Rechthoek 15"/>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19" name="Rechthoek 18"/>
          <p:cNvSpPr/>
          <p:nvPr userDrawn="1"/>
        </p:nvSpPr>
        <p:spPr bwMode="auto">
          <a:xfrm>
            <a:off x="0" y="6453336"/>
            <a:ext cx="12198350" cy="404664"/>
          </a:xfrm>
          <a:prstGeom prst="rect">
            <a:avLst/>
          </a:prstGeom>
          <a:solidFill>
            <a:schemeClr val="bg2"/>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pic>
        <p:nvPicPr>
          <p:cNvPr id="3" name="Picture 2">
            <a:extLst>
              <a:ext uri="{FF2B5EF4-FFF2-40B4-BE49-F238E27FC236}">
                <a16:creationId xmlns:a16="http://schemas.microsoft.com/office/drawing/2014/main" id="{3ADCC092-E9CD-3E17-A907-B36DE97D9A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842" y="4594421"/>
            <a:ext cx="3182840" cy="1768245"/>
          </a:xfrm>
          <a:prstGeom prst="rect">
            <a:avLst/>
          </a:prstGeom>
        </p:spPr>
      </p:pic>
    </p:spTree>
    <p:extLst>
      <p:ext uri="{BB962C8B-B14F-4D97-AF65-F5344CB8AC3E}">
        <p14:creationId xmlns:p14="http://schemas.microsoft.com/office/powerpoint/2010/main" val="36130113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250"/>
                                  </p:stCondLst>
                                  <p:childTnLst>
                                    <p:set>
                                      <p:cBhvr>
                                        <p:cTn id="9" dur="1" fill="hold">
                                          <p:stCondLst>
                                            <p:cond delay="0"/>
                                          </p:stCondLst>
                                        </p:cTn>
                                        <p:tgtEl>
                                          <p:spTgt spid="6">
                                            <p:bg/>
                                          </p:spTgt>
                                        </p:tgtEl>
                                        <p:attrNameLst>
                                          <p:attrName>style.visibility</p:attrName>
                                        </p:attrNameLst>
                                      </p:cBhvr>
                                      <p:to>
                                        <p:strVal val="visible"/>
                                      </p:to>
                                    </p:set>
                                    <p:anim calcmode="lin" valueType="num">
                                      <p:cBhvr additive="base">
                                        <p:cTn id="10"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6">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25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sp>
        <p:nvSpPr>
          <p:cNvPr id="3" name="Tijdelijke aanduiding voor verticale tekst 2"/>
          <p:cNvSpPr>
            <a:spLocks noGrp="1"/>
          </p:cNvSpPr>
          <p:nvPr>
            <p:ph type="body" orient="vert" idx="1" hasCustomPrompt="1"/>
          </p:nvPr>
        </p:nvSpPr>
        <p:spPr>
          <a:xfrm>
            <a:off x="404663" y="1252836"/>
            <a:ext cx="6846640" cy="4795836"/>
          </a:xfrm>
          <a:noFill/>
        </p:spPr>
        <p:txBody>
          <a:bodyPr vert="horz" wrap="none" lIns="0" tIns="0" rIns="0" bIns="0"/>
          <a:lstStyle>
            <a:lvl1pPr marL="361950" indent="-361950">
              <a:spcBef>
                <a:spcPts val="800"/>
              </a:spcBef>
              <a:spcAft>
                <a:spcPts val="800"/>
              </a:spcAft>
              <a:buClr>
                <a:schemeClr val="bg2"/>
              </a:buClr>
              <a:buFont typeface="+mj-lt"/>
              <a:buAutoNum type="arabicPeriod"/>
              <a:defRPr sz="2400">
                <a:solidFill>
                  <a:schemeClr val="bg2"/>
                </a:solidFill>
              </a:defRPr>
            </a:lvl1pPr>
            <a:lvl2pPr marL="542925" indent="-180975">
              <a:buClr>
                <a:schemeClr val="bg2"/>
              </a:buClr>
              <a:buFont typeface="Arial" panose="020B0604020202020204" pitchFamily="34" charset="0"/>
              <a:buChar char="•"/>
              <a:defRPr>
                <a:solidFill>
                  <a:schemeClr val="bg2"/>
                </a:solidFill>
              </a:defRPr>
            </a:lvl2pPr>
            <a:lvl3pPr>
              <a:defRPr>
                <a:solidFill>
                  <a:schemeClr val="bg2"/>
                </a:solidFill>
              </a:defRPr>
            </a:lvl3pPr>
            <a:lvl4pPr>
              <a:defRPr>
                <a:solidFill>
                  <a:schemeClr val="bg2"/>
                </a:solidFill>
              </a:defRPr>
            </a:lvl4pPr>
            <a:lvl5pPr>
              <a:defRPr>
                <a:solidFill>
                  <a:schemeClr val="accent1"/>
                </a:solidFill>
              </a:defRPr>
            </a:lvl5pPr>
            <a:lvl6pPr marL="361950" indent="-361950">
              <a:spcBef>
                <a:spcPts val="800"/>
              </a:spcBef>
              <a:spcAft>
                <a:spcPts val="800"/>
              </a:spcAft>
              <a:buClr>
                <a:schemeClr val="bg2"/>
              </a:buClr>
              <a:buFont typeface="+mj-lt"/>
              <a:buAutoNum type="arabicPeriod"/>
              <a:tabLst/>
              <a:defRPr sz="2400">
                <a:solidFill>
                  <a:schemeClr val="bg2"/>
                </a:solidFill>
              </a:defRPr>
            </a:lvl6pPr>
            <a:lvl7pPr marL="542925" indent="-180975">
              <a:buClr>
                <a:schemeClr val="bg2"/>
              </a:buClr>
              <a:buFont typeface="Arial" panose="020B0604020202020204" pitchFamily="34" charset="0"/>
              <a:buChar char="•"/>
              <a:defRPr>
                <a:solidFill>
                  <a:schemeClr val="bg2"/>
                </a:solidFill>
              </a:defRPr>
            </a:lvl7pPr>
            <a:lvl8pPr>
              <a:defRPr>
                <a:solidFill>
                  <a:schemeClr val="bg2"/>
                </a:solidFill>
              </a:defRPr>
            </a:lvl8pPr>
            <a:lvl9pPr>
              <a:defRPr>
                <a:solidFill>
                  <a:schemeClr val="bg2"/>
                </a:solidFill>
              </a:defRPr>
            </a:lvl9pPr>
          </a:lstStyle>
          <a:p>
            <a:pPr lvl="0"/>
            <a:r>
              <a:rPr lang="en-GB" noProof="0" dirty="0"/>
              <a:t>Numbering</a:t>
            </a:r>
          </a:p>
          <a:p>
            <a:pPr lvl="1"/>
            <a:r>
              <a:rPr lang="en-GB" noProof="0" dirty="0"/>
              <a:t>Bullet</a:t>
            </a:r>
          </a:p>
          <a:p>
            <a:pPr lvl="2"/>
            <a:r>
              <a:rPr lang="en-GB" noProof="0" dirty="0"/>
              <a:t>Plain text</a:t>
            </a:r>
          </a:p>
          <a:p>
            <a:pPr lvl="3"/>
            <a:r>
              <a:rPr lang="en-GB" noProof="0" dirty="0"/>
              <a:t>Header dark blue</a:t>
            </a:r>
          </a:p>
          <a:p>
            <a:pPr lvl="4"/>
            <a:r>
              <a:rPr lang="en-GB" noProof="0" dirty="0"/>
              <a:t>Header yellow</a:t>
            </a:r>
          </a:p>
          <a:p>
            <a:pPr lvl="5"/>
            <a:r>
              <a:rPr lang="en-GB" noProof="0" dirty="0"/>
              <a:t>Numbering</a:t>
            </a:r>
          </a:p>
          <a:p>
            <a:pPr lvl="6"/>
            <a:r>
              <a:rPr lang="en-GB" noProof="0" dirty="0"/>
              <a:t>Bullet</a:t>
            </a:r>
          </a:p>
          <a:p>
            <a:pPr lvl="7"/>
            <a:r>
              <a:rPr lang="en-GB" sz="1800" noProof="0" dirty="0"/>
              <a:t>Plain text</a:t>
            </a:r>
          </a:p>
          <a:p>
            <a:pPr lvl="8"/>
            <a:r>
              <a:rPr lang="en-GB" noProof="0" dirty="0"/>
              <a:t>Header dark blue</a:t>
            </a:r>
          </a:p>
        </p:txBody>
      </p:sp>
      <p:sp>
        <p:nvSpPr>
          <p:cNvPr id="7" name="Tijdelijke aanduiding voor afbeelding 13"/>
          <p:cNvSpPr>
            <a:spLocks noGrp="1"/>
          </p:cNvSpPr>
          <p:nvPr>
            <p:ph type="pic" sz="quarter" idx="13" hasCustomPrompt="1"/>
          </p:nvPr>
        </p:nvSpPr>
        <p:spPr>
          <a:xfrm>
            <a:off x="7453634" y="1252538"/>
            <a:ext cx="4339905"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grpSp>
        <p:nvGrpSpPr>
          <p:cNvPr id="8" name="Grid" hidden="1"/>
          <p:cNvGrpSpPr/>
          <p:nvPr userDrawn="1"/>
        </p:nvGrpSpPr>
        <p:grpSpPr>
          <a:xfrm>
            <a:off x="0" y="0"/>
            <a:ext cx="12198353"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Tree>
    <p:extLst>
      <p:ext uri="{BB962C8B-B14F-4D97-AF65-F5344CB8AC3E}">
        <p14:creationId xmlns:p14="http://schemas.microsoft.com/office/powerpoint/2010/main" val="54426134"/>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00%">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04662" y="533400"/>
            <a:ext cx="11389024" cy="432048"/>
          </a:xfrm>
        </p:spPr>
        <p:txBody>
          <a:bodyPr/>
          <a:lstStyle>
            <a:lvl1pPr>
              <a:defRPr/>
            </a:lvl1pPr>
          </a:lstStyle>
          <a:p>
            <a:r>
              <a:rPr lang="en-GB" noProof="0" dirty="0"/>
              <a:t>Title</a:t>
            </a:r>
          </a:p>
        </p:txBody>
      </p:sp>
      <p:sp>
        <p:nvSpPr>
          <p:cNvPr id="3" name="Tijdelijke aanduiding voor verticale tekst 2"/>
          <p:cNvSpPr>
            <a:spLocks noGrp="1"/>
          </p:cNvSpPr>
          <p:nvPr>
            <p:ph type="body" orient="vert" idx="1" hasCustomPrompt="1"/>
          </p:nvPr>
        </p:nvSpPr>
        <p:spPr/>
        <p:txBody>
          <a:bodyPr vert="horz"/>
          <a:lstStyle/>
          <a:p>
            <a:pPr lvl="0"/>
            <a:r>
              <a:rPr lang="en-GB" noProof="0" dirty="0"/>
              <a:t>Bullet</a:t>
            </a:r>
          </a:p>
          <a:p>
            <a:pPr lvl="1"/>
            <a:r>
              <a:rPr lang="en-GB" noProof="0" dirty="0"/>
              <a:t>Sub-bullet</a:t>
            </a:r>
          </a:p>
          <a:p>
            <a:pPr lvl="2"/>
            <a:r>
              <a:rPr lang="en-GB" noProof="0" dirty="0"/>
              <a:t>Plain text</a:t>
            </a:r>
          </a:p>
          <a:p>
            <a:pPr lvl="3"/>
            <a:r>
              <a:rPr lang="en-GB" noProof="0" dirty="0"/>
              <a:t>Header dark blue</a:t>
            </a:r>
          </a:p>
          <a:p>
            <a:pPr lvl="4"/>
            <a:r>
              <a:rPr lang="en-GB" noProof="0" dirty="0"/>
              <a:t>Header light blue</a:t>
            </a:r>
          </a:p>
          <a:p>
            <a:pPr lvl="5"/>
            <a:r>
              <a:rPr lang="en-GB" noProof="0" dirty="0"/>
              <a:t>Bullet</a:t>
            </a:r>
          </a:p>
          <a:p>
            <a:pPr lvl="6"/>
            <a:r>
              <a:rPr lang="en-GB" noProof="0" dirty="0"/>
              <a:t>Sub-bullet</a:t>
            </a:r>
          </a:p>
          <a:p>
            <a:pPr lvl="7"/>
            <a:r>
              <a:rPr lang="en-GB" sz="1800" noProof="0" dirty="0"/>
              <a:t>Plain text</a:t>
            </a:r>
          </a:p>
          <a:p>
            <a:pPr lvl="8"/>
            <a:r>
              <a:rPr lang="en-GB" noProof="0" dirty="0"/>
              <a:t>Header dark blue</a:t>
            </a:r>
          </a:p>
        </p:txBody>
      </p:sp>
    </p:spTree>
    <p:extLst>
      <p:ext uri="{BB962C8B-B14F-4D97-AF65-F5344CB8AC3E}">
        <p14:creationId xmlns:p14="http://schemas.microsoft.com/office/powerpoint/2010/main" val="359259685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Image 75%/2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sp>
        <p:nvSpPr>
          <p:cNvPr id="3" name="Tijdelijke aanduiding voor verticale tekst 2"/>
          <p:cNvSpPr>
            <a:spLocks noGrp="1"/>
          </p:cNvSpPr>
          <p:nvPr>
            <p:ph type="body" orient="vert" idx="1" hasCustomPrompt="1"/>
          </p:nvPr>
        </p:nvSpPr>
        <p:spPr>
          <a:xfrm>
            <a:off x="404662" y="1252836"/>
            <a:ext cx="7926761" cy="4795836"/>
          </a:xfrm>
        </p:spPr>
        <p:txBody>
          <a:bodyPr vert="horz"/>
          <a:lstStyle/>
          <a:p>
            <a:pPr lvl="0"/>
            <a:r>
              <a:rPr lang="en-GB" noProof="0" dirty="0"/>
              <a:t>Bullet</a:t>
            </a:r>
          </a:p>
          <a:p>
            <a:pPr lvl="1"/>
            <a:r>
              <a:rPr lang="en-GB" noProof="0" dirty="0"/>
              <a:t>Sub-bullet</a:t>
            </a:r>
          </a:p>
          <a:p>
            <a:pPr lvl="2"/>
            <a:r>
              <a:rPr lang="en-GB" noProof="0" dirty="0"/>
              <a:t>Plain text</a:t>
            </a:r>
          </a:p>
          <a:p>
            <a:pPr lvl="3"/>
            <a:r>
              <a:rPr lang="en-GB" noProof="0" dirty="0"/>
              <a:t>Header dark blue</a:t>
            </a:r>
          </a:p>
          <a:p>
            <a:pPr lvl="4"/>
            <a:r>
              <a:rPr lang="en-GB" noProof="0" dirty="0"/>
              <a:t>Header light blue</a:t>
            </a:r>
          </a:p>
          <a:p>
            <a:pPr lvl="5"/>
            <a:r>
              <a:rPr lang="en-GB" noProof="0" dirty="0"/>
              <a:t>Bullet</a:t>
            </a:r>
          </a:p>
          <a:p>
            <a:pPr lvl="6"/>
            <a:r>
              <a:rPr lang="en-GB" noProof="0" dirty="0"/>
              <a:t>Sub-bullet</a:t>
            </a:r>
          </a:p>
          <a:p>
            <a:pPr lvl="7"/>
            <a:r>
              <a:rPr lang="en-GB" sz="1800" noProof="0" dirty="0"/>
              <a:t>Plain text</a:t>
            </a:r>
          </a:p>
          <a:p>
            <a:pPr lvl="8"/>
            <a:r>
              <a:rPr lang="en-GB" noProof="0" dirty="0"/>
              <a:t>Header dark blue</a:t>
            </a:r>
          </a:p>
        </p:txBody>
      </p:sp>
      <p:grpSp>
        <p:nvGrpSpPr>
          <p:cNvPr id="7" name="Grid" hidden="1"/>
          <p:cNvGrpSpPr/>
          <p:nvPr userDrawn="1"/>
        </p:nvGrpSpPr>
        <p:grpSpPr>
          <a:xfrm>
            <a:off x="0" y="0"/>
            <a:ext cx="1219835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500358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8533755" y="1252538"/>
            <a:ext cx="3259784"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Tree>
    <p:extLst>
      <p:ext uri="{BB962C8B-B14F-4D97-AF65-F5344CB8AC3E}">
        <p14:creationId xmlns:p14="http://schemas.microsoft.com/office/powerpoint/2010/main" val="359030282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mp; Image 50%/5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1"/>
            </a:lvl1pPr>
          </a:lstStyle>
          <a:p>
            <a:r>
              <a:rPr lang="en-GB" noProof="0" dirty="0"/>
              <a:t>Title</a:t>
            </a:r>
          </a:p>
        </p:txBody>
      </p:sp>
      <p:sp>
        <p:nvSpPr>
          <p:cNvPr id="3" name="Tijdelijke aanduiding voor verticale tekst 2"/>
          <p:cNvSpPr>
            <a:spLocks noGrp="1"/>
          </p:cNvSpPr>
          <p:nvPr>
            <p:ph type="body" orient="vert" idx="1" hasCustomPrompt="1"/>
          </p:nvPr>
        </p:nvSpPr>
        <p:spPr>
          <a:xfrm>
            <a:off x="404662" y="1252836"/>
            <a:ext cx="5593347" cy="4795836"/>
          </a:xfrm>
        </p:spPr>
        <p:txBody>
          <a:bodyPr vert="horz"/>
          <a:lstStyle/>
          <a:p>
            <a:pPr lvl="0"/>
            <a:r>
              <a:rPr lang="en-GB" noProof="0" dirty="0"/>
              <a:t>Bullet</a:t>
            </a:r>
          </a:p>
          <a:p>
            <a:pPr lvl="1"/>
            <a:r>
              <a:rPr lang="en-GB" noProof="0" dirty="0"/>
              <a:t>Sub-bullet</a:t>
            </a:r>
          </a:p>
          <a:p>
            <a:pPr lvl="2"/>
            <a:r>
              <a:rPr lang="en-GB" noProof="0" dirty="0"/>
              <a:t>Plain text</a:t>
            </a:r>
          </a:p>
          <a:p>
            <a:pPr lvl="3"/>
            <a:r>
              <a:rPr lang="en-GB" noProof="0" dirty="0"/>
              <a:t>Header dark blue</a:t>
            </a:r>
          </a:p>
          <a:p>
            <a:pPr lvl="4"/>
            <a:r>
              <a:rPr lang="en-GB" noProof="0" dirty="0"/>
              <a:t>Header light blue</a:t>
            </a:r>
          </a:p>
          <a:p>
            <a:pPr lvl="5"/>
            <a:r>
              <a:rPr lang="en-GB" noProof="0" dirty="0"/>
              <a:t>Bullet</a:t>
            </a:r>
          </a:p>
          <a:p>
            <a:pPr lvl="6"/>
            <a:r>
              <a:rPr lang="en-GB" noProof="0" dirty="0"/>
              <a:t>Sub-bullet</a:t>
            </a:r>
          </a:p>
          <a:p>
            <a:pPr lvl="7"/>
            <a:r>
              <a:rPr lang="en-GB" sz="1800" noProof="0" dirty="0"/>
              <a:t>Plain text</a:t>
            </a:r>
          </a:p>
          <a:p>
            <a:pPr lvl="8"/>
            <a:r>
              <a:rPr lang="en-GB" noProof="0" dirty="0"/>
              <a:t>Header dark blue</a:t>
            </a:r>
          </a:p>
        </p:txBody>
      </p:sp>
      <p:grpSp>
        <p:nvGrpSpPr>
          <p:cNvPr id="7" name="Grid" hidden="1"/>
          <p:cNvGrpSpPr/>
          <p:nvPr userDrawn="1"/>
        </p:nvGrpSpPr>
        <p:grpSpPr>
          <a:xfrm>
            <a:off x="-2" y="-1"/>
            <a:ext cx="1219835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200775" y="1252538"/>
            <a:ext cx="5592763"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Tree>
    <p:extLst>
      <p:ext uri="{BB962C8B-B14F-4D97-AF65-F5344CB8AC3E}">
        <p14:creationId xmlns:p14="http://schemas.microsoft.com/office/powerpoint/2010/main" val="368276742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Image 25%/7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sp>
        <p:nvSpPr>
          <p:cNvPr id="3" name="Tijdelijke aanduiding voor verticale tekst 2"/>
          <p:cNvSpPr>
            <a:spLocks noGrp="1"/>
          </p:cNvSpPr>
          <p:nvPr>
            <p:ph type="body" orient="vert" idx="1" hasCustomPrompt="1"/>
          </p:nvPr>
        </p:nvSpPr>
        <p:spPr>
          <a:xfrm>
            <a:off x="404662" y="1252836"/>
            <a:ext cx="3534273" cy="4795836"/>
          </a:xfrm>
        </p:spPr>
        <p:txBody>
          <a:bodyPr vert="horz"/>
          <a:lstStyle/>
          <a:p>
            <a:pPr lvl="0"/>
            <a:r>
              <a:rPr lang="en-GB" noProof="0" dirty="0"/>
              <a:t>Bullet</a:t>
            </a:r>
          </a:p>
          <a:p>
            <a:pPr lvl="1"/>
            <a:r>
              <a:rPr lang="en-GB" noProof="0" dirty="0"/>
              <a:t>Sub-bullet</a:t>
            </a:r>
          </a:p>
          <a:p>
            <a:pPr lvl="2"/>
            <a:r>
              <a:rPr lang="en-GB" noProof="0" dirty="0"/>
              <a:t>Plain text</a:t>
            </a:r>
          </a:p>
          <a:p>
            <a:pPr lvl="3"/>
            <a:r>
              <a:rPr lang="en-GB" noProof="0" dirty="0"/>
              <a:t>Header dark blue</a:t>
            </a:r>
          </a:p>
          <a:p>
            <a:pPr lvl="4"/>
            <a:r>
              <a:rPr lang="en-GB" noProof="0" dirty="0"/>
              <a:t>Header light blue</a:t>
            </a:r>
          </a:p>
          <a:p>
            <a:pPr lvl="5"/>
            <a:r>
              <a:rPr lang="en-GB" noProof="0" dirty="0"/>
              <a:t>Bullet</a:t>
            </a:r>
          </a:p>
          <a:p>
            <a:pPr lvl="6"/>
            <a:r>
              <a:rPr lang="en-GB" noProof="0" dirty="0"/>
              <a:t>Sub-bullet</a:t>
            </a:r>
          </a:p>
          <a:p>
            <a:pPr lvl="7"/>
            <a:r>
              <a:rPr lang="en-GB" sz="1800" noProof="0" dirty="0"/>
              <a:t>Plain text</a:t>
            </a:r>
          </a:p>
          <a:p>
            <a:pPr lvl="8"/>
            <a:r>
              <a:rPr lang="en-GB" noProof="0" dirty="0"/>
              <a:t>Header dark blue</a:t>
            </a:r>
          </a:p>
        </p:txBody>
      </p:sp>
      <p:grpSp>
        <p:nvGrpSpPr>
          <p:cNvPr id="7" name="Grid" hidden="1"/>
          <p:cNvGrpSpPr/>
          <p:nvPr userDrawn="1"/>
        </p:nvGrpSpPr>
        <p:grpSpPr>
          <a:xfrm>
            <a:off x="-2" y="-1"/>
            <a:ext cx="1219835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611099"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141267" y="1252538"/>
            <a:ext cx="7652271"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Tree>
    <p:extLst>
      <p:ext uri="{BB962C8B-B14F-4D97-AF65-F5344CB8AC3E}">
        <p14:creationId xmlns:p14="http://schemas.microsoft.com/office/powerpoint/2010/main" val="413231762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grpSp>
        <p:nvGrpSpPr>
          <p:cNvPr id="7" name="Grid" hidden="1"/>
          <p:cNvGrpSpPr/>
          <p:nvPr userDrawn="1"/>
        </p:nvGrpSpPr>
        <p:grpSpPr>
          <a:xfrm>
            <a:off x="-2" y="-1"/>
            <a:ext cx="12198353"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04663" y="1252538"/>
            <a:ext cx="11388876"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Tree>
    <p:extLst>
      <p:ext uri="{BB962C8B-B14F-4D97-AF65-F5344CB8AC3E}">
        <p14:creationId xmlns:p14="http://schemas.microsoft.com/office/powerpoint/2010/main" val="3929258224"/>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Image 4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sp>
        <p:nvSpPr>
          <p:cNvPr id="3" name="Tijdelijke aanduiding voor verticale tekst 2"/>
          <p:cNvSpPr>
            <a:spLocks noGrp="1"/>
          </p:cNvSpPr>
          <p:nvPr>
            <p:ph type="body" orient="vert" idx="1" hasCustomPrompt="1"/>
          </p:nvPr>
        </p:nvSpPr>
        <p:spPr>
          <a:xfrm>
            <a:off x="404662" y="1252836"/>
            <a:ext cx="5593347" cy="4795836"/>
          </a:xfrm>
        </p:spPr>
        <p:txBody>
          <a:bodyPr vert="horz"/>
          <a:lstStyle/>
          <a:p>
            <a:pPr lvl="0"/>
            <a:r>
              <a:rPr lang="en-GB" noProof="0" dirty="0"/>
              <a:t>Bullet</a:t>
            </a:r>
          </a:p>
          <a:p>
            <a:pPr lvl="1"/>
            <a:r>
              <a:rPr lang="en-GB" noProof="0" dirty="0"/>
              <a:t>Sub-bullet</a:t>
            </a:r>
          </a:p>
          <a:p>
            <a:pPr lvl="2"/>
            <a:r>
              <a:rPr lang="en-GB" noProof="0" dirty="0"/>
              <a:t>Plain text</a:t>
            </a:r>
          </a:p>
          <a:p>
            <a:pPr lvl="3"/>
            <a:r>
              <a:rPr lang="en-GB" noProof="0" dirty="0"/>
              <a:t>Header dark blue</a:t>
            </a:r>
          </a:p>
          <a:p>
            <a:pPr lvl="4"/>
            <a:r>
              <a:rPr lang="en-GB" noProof="0" dirty="0"/>
              <a:t>Header light blue</a:t>
            </a:r>
          </a:p>
          <a:p>
            <a:pPr lvl="5"/>
            <a:r>
              <a:rPr lang="en-GB" noProof="0" dirty="0"/>
              <a:t>Bullet</a:t>
            </a:r>
          </a:p>
          <a:p>
            <a:pPr lvl="6"/>
            <a:r>
              <a:rPr lang="en-GB" noProof="0" dirty="0"/>
              <a:t>Sub-bullet</a:t>
            </a:r>
          </a:p>
          <a:p>
            <a:pPr lvl="7"/>
            <a:r>
              <a:rPr lang="en-GB" sz="1800" noProof="0" dirty="0"/>
              <a:t>Plain text</a:t>
            </a:r>
          </a:p>
          <a:p>
            <a:pPr lvl="8"/>
            <a:r>
              <a:rPr lang="en-GB" noProof="0" dirty="0"/>
              <a:t>Header dark blue</a:t>
            </a:r>
          </a:p>
        </p:txBody>
      </p:sp>
      <p:grpSp>
        <p:nvGrpSpPr>
          <p:cNvPr id="7" name="Grid" hidden="1"/>
          <p:cNvGrpSpPr/>
          <p:nvPr userDrawn="1"/>
        </p:nvGrpSpPr>
        <p:grpSpPr>
          <a:xfrm>
            <a:off x="-2" y="-1"/>
            <a:ext cx="12218777" cy="6858004"/>
            <a:chOff x="-2" y="-1"/>
            <a:chExt cx="12218777"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6" name="Rechthoek 15"/>
            <p:cNvSpPr/>
            <p:nvPr userDrawn="1"/>
          </p:nvSpPr>
          <p:spPr bwMode="auto">
            <a:xfrm rot="10800000">
              <a:off x="5360772" y="3549589"/>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200776" y="1252538"/>
            <a:ext cx="2695072" cy="2297049"/>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
        <p:nvSpPr>
          <p:cNvPr id="17" name="Tijdelijke aanduiding voor afbeelding 13"/>
          <p:cNvSpPr>
            <a:spLocks noGrp="1"/>
          </p:cNvSpPr>
          <p:nvPr>
            <p:ph type="pic" sz="quarter" idx="14" hasCustomPrompt="1"/>
          </p:nvPr>
        </p:nvSpPr>
        <p:spPr>
          <a:xfrm>
            <a:off x="9098614" y="1252538"/>
            <a:ext cx="2695072" cy="2297049"/>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
        <p:nvSpPr>
          <p:cNvPr id="18" name="Tijdelijke aanduiding voor afbeelding 13"/>
          <p:cNvSpPr>
            <a:spLocks noGrp="1"/>
          </p:cNvSpPr>
          <p:nvPr>
            <p:ph type="pic" sz="quarter" idx="15" hasCustomPrompt="1"/>
          </p:nvPr>
        </p:nvSpPr>
        <p:spPr>
          <a:xfrm>
            <a:off x="6200776" y="3751623"/>
            <a:ext cx="2695072" cy="2297049"/>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
        <p:nvSpPr>
          <p:cNvPr id="19" name="Tijdelijke aanduiding voor afbeelding 13"/>
          <p:cNvSpPr>
            <a:spLocks noGrp="1"/>
          </p:cNvSpPr>
          <p:nvPr>
            <p:ph type="pic" sz="quarter" idx="16" hasCustomPrompt="1"/>
          </p:nvPr>
        </p:nvSpPr>
        <p:spPr>
          <a:xfrm>
            <a:off x="9098614" y="3751623"/>
            <a:ext cx="2695072" cy="2297049"/>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Tree>
    <p:extLst>
      <p:ext uri="{BB962C8B-B14F-4D97-AF65-F5344CB8AC3E}">
        <p14:creationId xmlns:p14="http://schemas.microsoft.com/office/powerpoint/2010/main" val="367317344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Image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sp>
        <p:nvSpPr>
          <p:cNvPr id="3" name="Tijdelijke aanduiding voor verticale tekst 2"/>
          <p:cNvSpPr>
            <a:spLocks noGrp="1"/>
          </p:cNvSpPr>
          <p:nvPr>
            <p:ph type="body" orient="vert" idx="1" hasCustomPrompt="1"/>
          </p:nvPr>
        </p:nvSpPr>
        <p:spPr>
          <a:xfrm>
            <a:off x="404662" y="1252836"/>
            <a:ext cx="5593347" cy="4795836"/>
          </a:xfrm>
        </p:spPr>
        <p:txBody>
          <a:bodyPr vert="horz"/>
          <a:lstStyle/>
          <a:p>
            <a:pPr lvl="0"/>
            <a:r>
              <a:rPr lang="en-GB" noProof="0" dirty="0"/>
              <a:t>Bullet</a:t>
            </a:r>
          </a:p>
          <a:p>
            <a:pPr lvl="1"/>
            <a:r>
              <a:rPr lang="en-GB" noProof="0" dirty="0"/>
              <a:t>Sub-bullet</a:t>
            </a:r>
          </a:p>
          <a:p>
            <a:pPr lvl="2"/>
            <a:r>
              <a:rPr lang="en-GB" noProof="0" dirty="0"/>
              <a:t>Plain text</a:t>
            </a:r>
          </a:p>
          <a:p>
            <a:pPr lvl="3"/>
            <a:r>
              <a:rPr lang="en-GB" noProof="0" dirty="0"/>
              <a:t>Header dark blue</a:t>
            </a:r>
          </a:p>
          <a:p>
            <a:pPr lvl="4"/>
            <a:r>
              <a:rPr lang="en-GB" noProof="0" dirty="0"/>
              <a:t>Header light blue</a:t>
            </a:r>
          </a:p>
          <a:p>
            <a:pPr lvl="5"/>
            <a:r>
              <a:rPr lang="en-GB" noProof="0" dirty="0"/>
              <a:t>Bullet</a:t>
            </a:r>
          </a:p>
          <a:p>
            <a:pPr lvl="6"/>
            <a:r>
              <a:rPr lang="en-GB" noProof="0" dirty="0"/>
              <a:t>Sub-bullet</a:t>
            </a:r>
          </a:p>
          <a:p>
            <a:pPr lvl="7"/>
            <a:r>
              <a:rPr lang="en-GB" sz="1800" noProof="0" dirty="0"/>
              <a:t>Plain text</a:t>
            </a:r>
          </a:p>
          <a:p>
            <a:pPr lvl="8"/>
            <a:r>
              <a:rPr lang="en-GB" noProof="0" dirty="0"/>
              <a:t>Header dark blue</a:t>
            </a:r>
          </a:p>
        </p:txBody>
      </p:sp>
      <p:grpSp>
        <p:nvGrpSpPr>
          <p:cNvPr id="7" name="Grid" hidden="1"/>
          <p:cNvGrpSpPr/>
          <p:nvPr userDrawn="1"/>
        </p:nvGrpSpPr>
        <p:grpSpPr>
          <a:xfrm>
            <a:off x="-2" y="-1"/>
            <a:ext cx="1219835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200341" y="1252538"/>
            <a:ext cx="2695072" cy="4796134"/>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
        <p:nvSpPr>
          <p:cNvPr id="17" name="Tijdelijke aanduiding voor afbeelding 13"/>
          <p:cNvSpPr>
            <a:spLocks noGrp="1"/>
          </p:cNvSpPr>
          <p:nvPr>
            <p:ph type="pic" sz="quarter" idx="14" hasCustomPrompt="1"/>
          </p:nvPr>
        </p:nvSpPr>
        <p:spPr>
          <a:xfrm>
            <a:off x="9098179" y="1252538"/>
            <a:ext cx="2695072" cy="4796134"/>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Tree>
    <p:extLst>
      <p:ext uri="{BB962C8B-B14F-4D97-AF65-F5344CB8AC3E}">
        <p14:creationId xmlns:p14="http://schemas.microsoft.com/office/powerpoint/2010/main" val="414698225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04662" y="404664"/>
            <a:ext cx="11389024" cy="432048"/>
          </a:xfrm>
          <a:prstGeom prst="rect">
            <a:avLst/>
          </a:prstGeom>
        </p:spPr>
        <p:txBody>
          <a:bodyPr vert="horz" lIns="0" tIns="0" rIns="0" bIns="0" rtlCol="0" anchor="ctr">
            <a:noAutofit/>
          </a:bodyPr>
          <a:lstStyle/>
          <a:p>
            <a:r>
              <a:rPr lang="en-GB" noProof="0" dirty="0"/>
              <a:t>Title</a:t>
            </a:r>
          </a:p>
        </p:txBody>
      </p:sp>
      <p:sp>
        <p:nvSpPr>
          <p:cNvPr id="3" name="Tijdelijke aanduiding voor tekst 2"/>
          <p:cNvSpPr>
            <a:spLocks noGrp="1"/>
          </p:cNvSpPr>
          <p:nvPr>
            <p:ph type="body" idx="1"/>
          </p:nvPr>
        </p:nvSpPr>
        <p:spPr>
          <a:xfrm>
            <a:off x="404662" y="1252836"/>
            <a:ext cx="11389023" cy="4795836"/>
          </a:xfrm>
          <a:prstGeom prst="rect">
            <a:avLst/>
          </a:prstGeom>
        </p:spPr>
        <p:txBody>
          <a:bodyPr vert="horz" lIns="0" tIns="0" rIns="0" bIns="0" rtlCol="0">
            <a:normAutofit/>
          </a:bodyPr>
          <a:lstStyle/>
          <a:p>
            <a:pPr lvl="0"/>
            <a:r>
              <a:rPr lang="en-GB" noProof="0" dirty="0"/>
              <a:t>Bullet</a:t>
            </a:r>
          </a:p>
          <a:p>
            <a:pPr lvl="1"/>
            <a:r>
              <a:rPr lang="en-GB" noProof="0" dirty="0"/>
              <a:t>Sub-bullet</a:t>
            </a:r>
          </a:p>
          <a:p>
            <a:pPr lvl="2"/>
            <a:r>
              <a:rPr lang="en-GB" noProof="0" dirty="0"/>
              <a:t>Plain text</a:t>
            </a:r>
          </a:p>
          <a:p>
            <a:pPr lvl="3"/>
            <a:r>
              <a:rPr lang="en-GB" noProof="0" dirty="0"/>
              <a:t>Header dark blue</a:t>
            </a:r>
          </a:p>
          <a:p>
            <a:pPr lvl="4"/>
            <a:r>
              <a:rPr lang="en-GB" noProof="0" dirty="0"/>
              <a:t>Header light blue</a:t>
            </a:r>
          </a:p>
          <a:p>
            <a:pPr lvl="5"/>
            <a:r>
              <a:rPr lang="en-GB" noProof="0" dirty="0"/>
              <a:t>Bullet</a:t>
            </a:r>
          </a:p>
          <a:p>
            <a:pPr lvl="6"/>
            <a:r>
              <a:rPr lang="en-GB" noProof="0" dirty="0"/>
              <a:t>Sub-bullet</a:t>
            </a:r>
          </a:p>
          <a:p>
            <a:pPr lvl="7"/>
            <a:r>
              <a:rPr lang="en-GB" sz="1800" noProof="0" dirty="0"/>
              <a:t>Plain text</a:t>
            </a:r>
          </a:p>
          <a:p>
            <a:pPr lvl="8"/>
            <a:r>
              <a:rPr lang="en-GB" noProof="0" dirty="0"/>
              <a:t>Header dark blue</a:t>
            </a:r>
          </a:p>
        </p:txBody>
      </p:sp>
      <p:grpSp>
        <p:nvGrpSpPr>
          <p:cNvPr id="11" name="Grid" hidden="1"/>
          <p:cNvGrpSpPr/>
          <p:nvPr userDrawn="1"/>
        </p:nvGrpSpPr>
        <p:grpSpPr>
          <a:xfrm>
            <a:off x="-2" y="-1"/>
            <a:ext cx="12198353" cy="6858003"/>
            <a:chOff x="-2" y="-1"/>
            <a:chExt cx="12198353" cy="6858003"/>
          </a:xfrm>
        </p:grpSpPr>
        <p:sp>
          <p:nvSpPr>
            <p:cNvPr id="7" name="Rechthoek 6"/>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8" name="Rechthoek 7"/>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9" name="Rechthoek 8"/>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20" name="Rechthoek 19"/>
          <p:cNvSpPr/>
          <p:nvPr userDrawn="1"/>
        </p:nvSpPr>
        <p:spPr bwMode="auto">
          <a:xfrm>
            <a:off x="0" y="6453336"/>
            <a:ext cx="12198350" cy="404664"/>
          </a:xfrm>
          <a:prstGeom prst="rect">
            <a:avLst/>
          </a:prstGeom>
          <a:solidFill>
            <a:schemeClr val="bg2"/>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sp>
        <p:nvSpPr>
          <p:cNvPr id="5" name="TextBox 4">
            <a:extLst>
              <a:ext uri="{FF2B5EF4-FFF2-40B4-BE49-F238E27FC236}">
                <a16:creationId xmlns:a16="http://schemas.microsoft.com/office/drawing/2014/main" id="{EDE4BF79-BBAE-9761-D311-DE02E453EDE5}"/>
              </a:ext>
            </a:extLst>
          </p:cNvPr>
          <p:cNvSpPr txBox="1"/>
          <p:nvPr userDrawn="1">
            <p:extLst>
              <p:ext uri="{1162E1C5-73C7-4A58-AE30-91384D911F3F}">
                <p184:classification xmlns:p184="http://schemas.microsoft.com/office/powerpoint/2018/4/main" val="ftr"/>
              </p:ext>
            </p:extLst>
          </p:nvPr>
        </p:nvSpPr>
        <p:spPr>
          <a:xfrm>
            <a:off x="63500" y="6642100"/>
            <a:ext cx="1590675"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Classified as Internal | Intern</a:t>
            </a:r>
          </a:p>
        </p:txBody>
      </p:sp>
    </p:spTree>
    <p:extLst>
      <p:ext uri="{BB962C8B-B14F-4D97-AF65-F5344CB8AC3E}">
        <p14:creationId xmlns:p14="http://schemas.microsoft.com/office/powerpoint/2010/main" val="38398035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65" r:id="rId4"/>
    <p:sldLayoutId id="2147483661" r:id="rId5"/>
    <p:sldLayoutId id="2147483664" r:id="rId6"/>
    <p:sldLayoutId id="2147483666" r:id="rId7"/>
    <p:sldLayoutId id="2147483662" r:id="rId8"/>
    <p:sldLayoutId id="2147483663" r:id="rId9"/>
    <p:sldLayoutId id="2147483667" r:id="rId10"/>
    <p:sldLayoutId id="2147483668" r:id="rId11"/>
    <p:sldLayoutId id="2147483670" r:id="rId12"/>
  </p:sldLayoutIdLst>
  <p:hf hdr="0" ftr="0" dt="0"/>
  <p:txStyles>
    <p:titleStyle>
      <a:lvl1pPr algn="l" defTabSz="914400" rtl="0" eaLnBrk="1" latinLnBrk="0" hangingPunct="1">
        <a:spcBef>
          <a:spcPct val="0"/>
        </a:spcBef>
        <a:buNone/>
        <a:defRPr sz="4000" b="1" i="0" kern="1200">
          <a:solidFill>
            <a:schemeClr val="bg2"/>
          </a:solidFill>
          <a:latin typeface="+mj-lt"/>
          <a:ea typeface="+mj-ea"/>
          <a:cs typeface="+mj-cs"/>
        </a:defRPr>
      </a:lvl1pPr>
    </p:titleStyle>
    <p:bodyStyle>
      <a:lvl1pPr marL="180975"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1pPr>
      <a:lvl2pPr marL="361950"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600" kern="1200">
          <a:solidFill>
            <a:schemeClr val="bg2"/>
          </a:solidFill>
          <a:latin typeface="+mn-lt"/>
          <a:ea typeface="+mn-ea"/>
          <a:cs typeface="+mn-cs"/>
        </a:defRPr>
      </a:lvl2pPr>
      <a:lvl3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bg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b="1" kern="1200">
          <a:solidFill>
            <a:schemeClr val="bg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1800" b="1" kern="1200" baseline="0">
          <a:solidFill>
            <a:schemeClr val="tx2"/>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6pPr>
      <a:lvl7pPr marL="361950"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600" kern="1200">
          <a:solidFill>
            <a:schemeClr val="bg2"/>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bg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1" kern="1200" baseline="0">
          <a:solidFill>
            <a:schemeClr val="bg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reepik.com/free-vector/import-goods-services-abstract-concept-illustration_12291353.htm#from_element=cross_selling__vector"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comments" Target="../comments/commen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3.xml"/><Relationship Id="rId7" Type="http://schemas.openxmlformats.org/officeDocument/2006/relationships/image" Target="../media/image7.sv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tekst 12"/>
          <p:cNvSpPr>
            <a:spLocks noGrp="1"/>
          </p:cNvSpPr>
          <p:nvPr>
            <p:ph type="body" sz="quarter" idx="13"/>
          </p:nvPr>
        </p:nvSpPr>
        <p:spPr>
          <a:xfrm>
            <a:off x="0" y="37042"/>
            <a:ext cx="12198349" cy="4839758"/>
          </a:xfrm>
        </p:spPr>
        <p:txBody>
          <a:bodyPr/>
          <a:lstStyle/>
          <a:p>
            <a:endParaRPr lang="en-US" dirty="0"/>
          </a:p>
        </p:txBody>
      </p:sp>
      <p:sp>
        <p:nvSpPr>
          <p:cNvPr id="5" name="Tijdelijke aanduiding voor tekst 4"/>
          <p:cNvSpPr>
            <a:spLocks noGrp="1"/>
          </p:cNvSpPr>
          <p:nvPr>
            <p:ph type="body" sz="quarter" idx="14"/>
          </p:nvPr>
        </p:nvSpPr>
        <p:spPr>
          <a:xfrm>
            <a:off x="0" y="3826973"/>
            <a:ext cx="12198349" cy="587330"/>
          </a:xfrm>
        </p:spPr>
        <p:txBody>
          <a:bodyPr>
            <a:normAutofit fontScale="92500" lnSpcReduction="10000"/>
          </a:bodyPr>
          <a:lstStyle/>
          <a:p>
            <a:pPr algn="ctr"/>
            <a:r>
              <a:rPr lang="nl-NL" sz="2000" dirty="0"/>
              <a:t>Rosalie H.  Hagenaars,  IIOA conference 2026 </a:t>
            </a:r>
          </a:p>
          <a:p>
            <a:pPr algn="ctr"/>
            <a:r>
              <a:rPr lang="nl-NL" sz="1700" dirty="0"/>
              <a:t>Co-</a:t>
            </a:r>
            <a:r>
              <a:rPr lang="nl-NL" sz="1700" dirty="0" err="1"/>
              <a:t>authors</a:t>
            </a:r>
            <a:r>
              <a:rPr lang="nl-NL" sz="1700" dirty="0"/>
              <a:t>: Arjan de Koning, Reinout Heijungs, Arnold Tukker, Ranran Wang</a:t>
            </a:r>
          </a:p>
        </p:txBody>
      </p:sp>
      <p:sp>
        <p:nvSpPr>
          <p:cNvPr id="12" name="Tijdelijke aanduiding voor tekst 11"/>
          <p:cNvSpPr>
            <a:spLocks noGrp="1"/>
          </p:cNvSpPr>
          <p:nvPr>
            <p:ph type="body" sz="quarter" idx="12"/>
          </p:nvPr>
        </p:nvSpPr>
        <p:spPr/>
        <p:txBody>
          <a:bodyPr/>
          <a:lstStyle/>
          <a:p>
            <a:endParaRPr lang="en-US" b="1" dirty="0"/>
          </a:p>
        </p:txBody>
      </p:sp>
      <p:sp>
        <p:nvSpPr>
          <p:cNvPr id="4" name="Titel 3"/>
          <p:cNvSpPr>
            <a:spLocks noGrp="1"/>
          </p:cNvSpPr>
          <p:nvPr>
            <p:ph type="title"/>
          </p:nvPr>
        </p:nvSpPr>
        <p:spPr>
          <a:xfrm>
            <a:off x="460375" y="1143000"/>
            <a:ext cx="11430000" cy="1981200"/>
          </a:xfrm>
        </p:spPr>
        <p:txBody>
          <a:bodyPr/>
          <a:lstStyle/>
          <a:p>
            <a:pPr algn="ctr">
              <a:lnSpc>
                <a:spcPts val="4600"/>
              </a:lnSpc>
              <a:spcAft>
                <a:spcPts val="4000"/>
              </a:spcAft>
            </a:pPr>
            <a:br>
              <a:rPr lang="en-US" dirty="0"/>
            </a:br>
            <a:r>
              <a:rPr lang="en-US" sz="4000" dirty="0"/>
              <a:t>A Hybrid LCA Framework for Drug-Level Carbon Footprint Assessment Under Data Constraints</a:t>
            </a:r>
            <a:br>
              <a:rPr lang="en-US" dirty="0"/>
            </a:br>
            <a:br>
              <a:rPr lang="en-US" sz="6600" dirty="0"/>
            </a:br>
            <a:br>
              <a:rPr lang="en-US" sz="4200" dirty="0"/>
            </a:br>
            <a:r>
              <a:rPr lang="en-US" sz="4200" dirty="0"/>
              <a:t>	</a:t>
            </a:r>
          </a:p>
        </p:txBody>
      </p:sp>
      <p:sp>
        <p:nvSpPr>
          <p:cNvPr id="6" name="Tijdelijke aanduiding voor tekst 4">
            <a:extLst>
              <a:ext uri="{FF2B5EF4-FFF2-40B4-BE49-F238E27FC236}">
                <a16:creationId xmlns:a16="http://schemas.microsoft.com/office/drawing/2014/main" id="{43F0014E-4900-3380-EBCA-B5A1B5DA7693}"/>
              </a:ext>
            </a:extLst>
          </p:cNvPr>
          <p:cNvSpPr txBox="1">
            <a:spLocks/>
          </p:cNvSpPr>
          <p:nvPr/>
        </p:nvSpPr>
        <p:spPr>
          <a:xfrm>
            <a:off x="8613775" y="6435725"/>
            <a:ext cx="3657600" cy="39370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600"/>
              </a:spcBef>
              <a:spcAft>
                <a:spcPts val="600"/>
              </a:spcAft>
              <a:buClr>
                <a:schemeClr val="bg2"/>
              </a:buClr>
              <a:buFont typeface="Arial" panose="020B0604020202020204" pitchFamily="34" charset="0"/>
              <a:buNone/>
              <a:defRPr sz="2400" kern="1200">
                <a:solidFill>
                  <a:schemeClr val="bg1"/>
                </a:solidFill>
                <a:latin typeface="+mn-lt"/>
                <a:ea typeface="+mn-ea"/>
                <a:cs typeface="+mn-cs"/>
              </a:defRPr>
            </a:lvl1pPr>
            <a:lvl2pPr marL="361950"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600" kern="1200">
                <a:solidFill>
                  <a:schemeClr val="bg2"/>
                </a:solidFill>
                <a:latin typeface="+mn-lt"/>
                <a:ea typeface="+mn-ea"/>
                <a:cs typeface="+mn-cs"/>
              </a:defRPr>
            </a:lvl2pPr>
            <a:lvl3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bg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b="1" kern="1200">
                <a:solidFill>
                  <a:schemeClr val="bg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1800" b="1" kern="1200" baseline="0">
                <a:solidFill>
                  <a:schemeClr val="tx2"/>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6pPr>
            <a:lvl7pPr marL="361950"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600" kern="1200">
                <a:solidFill>
                  <a:schemeClr val="bg2"/>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bg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1" kern="1200" baseline="0">
                <a:solidFill>
                  <a:schemeClr val="bg2"/>
                </a:solidFill>
                <a:latin typeface="+mn-lt"/>
                <a:ea typeface="+mn-ea"/>
                <a:cs typeface="+mn-cs"/>
              </a:defRPr>
            </a:lvl9pPr>
          </a:lstStyle>
          <a:p>
            <a:r>
              <a:rPr lang="nl-NL" sz="1800" dirty="0"/>
              <a:t>r.h.hagenaars@cml.leidenuniv.nl</a:t>
            </a:r>
          </a:p>
        </p:txBody>
      </p:sp>
    </p:spTree>
    <p:extLst>
      <p:ext uri="{BB962C8B-B14F-4D97-AF65-F5344CB8AC3E}">
        <p14:creationId xmlns:p14="http://schemas.microsoft.com/office/powerpoint/2010/main" val="2977814846"/>
      </p:ext>
    </p:extLst>
  </p:cSld>
  <p:clrMapOvr>
    <a:masterClrMapping/>
  </p:clrMapOvr>
  <p:transition spd="slow" advTm="25095">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C1E1DB36-32A8-E28E-871E-085FAC312A77}"/>
              </a:ext>
            </a:extLst>
          </p:cNvPr>
          <p:cNvSpPr>
            <a:spLocks noGrp="1"/>
          </p:cNvSpPr>
          <p:nvPr>
            <p:ph type="body" orient="vert" idx="1"/>
          </p:nvPr>
        </p:nvSpPr>
        <p:spPr/>
        <p:txBody>
          <a:bodyPr/>
          <a:lstStyle/>
          <a:p>
            <a:endParaRPr lang="en-US" dirty="0"/>
          </a:p>
        </p:txBody>
      </p:sp>
      <p:sp>
        <p:nvSpPr>
          <p:cNvPr id="2" name="Title 1">
            <a:extLst>
              <a:ext uri="{FF2B5EF4-FFF2-40B4-BE49-F238E27FC236}">
                <a16:creationId xmlns:a16="http://schemas.microsoft.com/office/drawing/2014/main" id="{318BE9F6-BB88-F67D-2E96-A27F152D2603}"/>
              </a:ext>
            </a:extLst>
          </p:cNvPr>
          <p:cNvSpPr>
            <a:spLocks noGrp="1"/>
          </p:cNvSpPr>
          <p:nvPr>
            <p:ph type="title"/>
          </p:nvPr>
        </p:nvSpPr>
        <p:spPr/>
        <p:txBody>
          <a:bodyPr/>
          <a:lstStyle/>
          <a:p>
            <a:pPr algn="ctr"/>
            <a:r>
              <a:rPr lang="en-US" sz="3600" dirty="0"/>
              <a:t>Footprint estimates remain robust under alternative assumptions</a:t>
            </a:r>
          </a:p>
        </p:txBody>
      </p:sp>
      <p:pic>
        <p:nvPicPr>
          <p:cNvPr id="4" name="Picture 3">
            <a:extLst>
              <a:ext uri="{FF2B5EF4-FFF2-40B4-BE49-F238E27FC236}">
                <a16:creationId xmlns:a16="http://schemas.microsoft.com/office/drawing/2014/main" id="{0CC7523E-C3EB-0B54-8A99-B349C9777AA6}"/>
              </a:ext>
            </a:extLst>
          </p:cNvPr>
          <p:cNvPicPr>
            <a:picLocks noChangeAspect="1"/>
          </p:cNvPicPr>
          <p:nvPr/>
        </p:nvPicPr>
        <p:blipFill>
          <a:blip r:embed="rId4"/>
          <a:srcRect r="25982" b="56794"/>
          <a:stretch>
            <a:fillRect/>
          </a:stretch>
        </p:blipFill>
        <p:spPr>
          <a:xfrm>
            <a:off x="1374775" y="2025969"/>
            <a:ext cx="5388252" cy="2945255"/>
          </a:xfrm>
          <a:prstGeom prst="rect">
            <a:avLst/>
          </a:prstGeom>
        </p:spPr>
      </p:pic>
      <p:pic>
        <p:nvPicPr>
          <p:cNvPr id="5" name="Picture 4" descr="A screenshot of a graph&#10;&#10;AI-generated content may be incorrect.">
            <a:extLst>
              <a:ext uri="{FF2B5EF4-FFF2-40B4-BE49-F238E27FC236}">
                <a16:creationId xmlns:a16="http://schemas.microsoft.com/office/drawing/2014/main" id="{0415BBE8-26E6-16B2-22B0-B18C62E365E5}"/>
              </a:ext>
            </a:extLst>
          </p:cNvPr>
          <p:cNvPicPr>
            <a:picLocks noChangeAspect="1"/>
          </p:cNvPicPr>
          <p:nvPr/>
        </p:nvPicPr>
        <p:blipFill>
          <a:blip r:embed="rId5"/>
          <a:srcRect t="42281" r="25445"/>
          <a:stretch>
            <a:fillRect/>
          </a:stretch>
        </p:blipFill>
        <p:spPr>
          <a:xfrm>
            <a:off x="1374776" y="1893511"/>
            <a:ext cx="5513526" cy="3993612"/>
          </a:xfrm>
          <a:prstGeom prst="rect">
            <a:avLst/>
          </a:prstGeom>
        </p:spPr>
      </p:pic>
      <p:pic>
        <p:nvPicPr>
          <p:cNvPr id="7" name="Picture 6">
            <a:extLst>
              <a:ext uri="{FF2B5EF4-FFF2-40B4-BE49-F238E27FC236}">
                <a16:creationId xmlns:a16="http://schemas.microsoft.com/office/drawing/2014/main" id="{FD405AD3-D516-31BB-1092-39F8568A853A}"/>
              </a:ext>
            </a:extLst>
          </p:cNvPr>
          <p:cNvPicPr>
            <a:picLocks noChangeAspect="1"/>
          </p:cNvPicPr>
          <p:nvPr/>
        </p:nvPicPr>
        <p:blipFill>
          <a:blip r:embed="rId6"/>
          <a:stretch>
            <a:fillRect/>
          </a:stretch>
        </p:blipFill>
        <p:spPr>
          <a:xfrm>
            <a:off x="7013575" y="1896292"/>
            <a:ext cx="2133600" cy="2911178"/>
          </a:xfrm>
          <a:prstGeom prst="rect">
            <a:avLst/>
          </a:prstGeom>
        </p:spPr>
      </p:pic>
      <p:sp>
        <p:nvSpPr>
          <p:cNvPr id="6" name="TextBox 5">
            <a:extLst>
              <a:ext uri="{FF2B5EF4-FFF2-40B4-BE49-F238E27FC236}">
                <a16:creationId xmlns:a16="http://schemas.microsoft.com/office/drawing/2014/main" id="{240B0900-BB10-7974-D256-C989ABCA98C1}"/>
              </a:ext>
            </a:extLst>
          </p:cNvPr>
          <p:cNvSpPr txBox="1"/>
          <p:nvPr/>
        </p:nvSpPr>
        <p:spPr>
          <a:xfrm>
            <a:off x="11700170" y="6345382"/>
            <a:ext cx="457200" cy="374142"/>
          </a:xfrm>
          <a:prstGeom prst="rect">
            <a:avLst/>
          </a:prstGeom>
          <a:noFill/>
        </p:spPr>
        <p:txBody>
          <a:bodyPr wrap="square" lIns="108000" tIns="108000" rIns="108000" bIns="108000" rtlCol="0">
            <a:noAutofit/>
          </a:bodyPr>
          <a:lstStyle/>
          <a:p>
            <a:r>
              <a:rPr lang="en-US" noProof="0" dirty="0">
                <a:solidFill>
                  <a:schemeClr val="bg1"/>
                </a:solidFill>
              </a:rPr>
              <a:t>9.</a:t>
            </a:r>
          </a:p>
        </p:txBody>
      </p:sp>
    </p:spTree>
    <p:custDataLst>
      <p:tags r:id="rId1"/>
    </p:custDataLst>
    <p:extLst>
      <p:ext uri="{BB962C8B-B14F-4D97-AF65-F5344CB8AC3E}">
        <p14:creationId xmlns:p14="http://schemas.microsoft.com/office/powerpoint/2010/main" val="3671269711"/>
      </p:ext>
    </p:extLst>
  </p:cSld>
  <p:clrMapOvr>
    <a:masterClrMapping/>
  </p:clrMapOvr>
  <p:transition spd="slow" advTm="72836">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C04E-74B1-432C-AD52-04939D4765B7}"/>
              </a:ext>
            </a:extLst>
          </p:cNvPr>
          <p:cNvSpPr>
            <a:spLocks noGrp="1"/>
          </p:cNvSpPr>
          <p:nvPr>
            <p:ph type="title"/>
          </p:nvPr>
        </p:nvSpPr>
        <p:spPr/>
        <p:txBody>
          <a:bodyPr/>
          <a:lstStyle/>
          <a:p>
            <a:r>
              <a:rPr lang="en-US" dirty="0"/>
              <a:t>Data and process modeling limitations</a:t>
            </a:r>
          </a:p>
        </p:txBody>
      </p:sp>
      <p:sp>
        <p:nvSpPr>
          <p:cNvPr id="3" name="Vertical Text Placeholder 2">
            <a:extLst>
              <a:ext uri="{FF2B5EF4-FFF2-40B4-BE49-F238E27FC236}">
                <a16:creationId xmlns:a16="http://schemas.microsoft.com/office/drawing/2014/main" id="{4F549B62-B754-D0FD-B9DA-E084625D8352}"/>
              </a:ext>
            </a:extLst>
          </p:cNvPr>
          <p:cNvSpPr>
            <a:spLocks noGrp="1"/>
          </p:cNvSpPr>
          <p:nvPr>
            <p:ph type="body" orient="vert" idx="1"/>
          </p:nvPr>
        </p:nvSpPr>
        <p:spPr>
          <a:xfrm>
            <a:off x="404662" y="1295400"/>
            <a:ext cx="11389023" cy="4753272"/>
          </a:xfrm>
        </p:spPr>
        <p:txBody>
          <a:bodyPr/>
          <a:lstStyle/>
          <a:p>
            <a:r>
              <a:rPr lang="en-US" dirty="0"/>
              <a:t>MA compared to other hybrid methods</a:t>
            </a:r>
          </a:p>
          <a:p>
            <a:pPr marL="0" indent="0">
              <a:buNone/>
            </a:pPr>
            <a:r>
              <a:rPr lang="en-US" dirty="0"/>
              <a:t>	a) Upstream aggregation errors</a:t>
            </a:r>
          </a:p>
          <a:p>
            <a:pPr marL="0" indent="0">
              <a:buNone/>
            </a:pPr>
            <a:r>
              <a:rPr lang="en-US" dirty="0"/>
              <a:t>	b) Large price dependency</a:t>
            </a:r>
          </a:p>
          <a:p>
            <a:pPr marL="0" indent="0">
              <a:buNone/>
            </a:pPr>
            <a:endParaRPr lang="en-US" dirty="0"/>
          </a:p>
          <a:p>
            <a:r>
              <a:rPr lang="en-US" dirty="0"/>
              <a:t>Single LCI </a:t>
            </a:r>
          </a:p>
          <a:p>
            <a:r>
              <a:rPr lang="en-US" dirty="0"/>
              <a:t>Cross-country variation through price data</a:t>
            </a:r>
          </a:p>
          <a:p>
            <a:pPr marL="0" indent="0">
              <a:buNone/>
            </a:pPr>
            <a:endParaRPr lang="en-US" dirty="0"/>
          </a:p>
          <a:p>
            <a:pPr marL="0" indent="0">
              <a:buNone/>
            </a:pPr>
            <a:endParaRPr lang="en-US" dirty="0"/>
          </a:p>
          <a:p>
            <a:endParaRPr lang="en-US" dirty="0"/>
          </a:p>
        </p:txBody>
      </p:sp>
      <p:sp>
        <p:nvSpPr>
          <p:cNvPr id="4" name="TextBox 3">
            <a:extLst>
              <a:ext uri="{FF2B5EF4-FFF2-40B4-BE49-F238E27FC236}">
                <a16:creationId xmlns:a16="http://schemas.microsoft.com/office/drawing/2014/main" id="{EE2D3142-A4DC-0E11-02A0-7214F015FA33}"/>
              </a:ext>
            </a:extLst>
          </p:cNvPr>
          <p:cNvSpPr txBox="1"/>
          <p:nvPr/>
        </p:nvSpPr>
        <p:spPr>
          <a:xfrm>
            <a:off x="11585575" y="6395430"/>
            <a:ext cx="533296" cy="432048"/>
          </a:xfrm>
          <a:prstGeom prst="rect">
            <a:avLst/>
          </a:prstGeom>
          <a:noFill/>
        </p:spPr>
        <p:txBody>
          <a:bodyPr wrap="square" lIns="108000" tIns="108000" rIns="108000" bIns="108000" rtlCol="0">
            <a:noAutofit/>
          </a:bodyPr>
          <a:lstStyle/>
          <a:p>
            <a:r>
              <a:rPr lang="en-US" noProof="0" dirty="0">
                <a:solidFill>
                  <a:schemeClr val="bg1"/>
                </a:solidFill>
              </a:rPr>
              <a:t>10.</a:t>
            </a:r>
          </a:p>
        </p:txBody>
      </p:sp>
    </p:spTree>
    <p:extLst>
      <p:ext uri="{BB962C8B-B14F-4D97-AF65-F5344CB8AC3E}">
        <p14:creationId xmlns:p14="http://schemas.microsoft.com/office/powerpoint/2010/main" val="1268891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6B35-4121-4EDB-4B04-1B0832CBD0AF}"/>
              </a:ext>
            </a:extLst>
          </p:cNvPr>
          <p:cNvSpPr>
            <a:spLocks noGrp="1"/>
          </p:cNvSpPr>
          <p:nvPr>
            <p:ph type="title"/>
          </p:nvPr>
        </p:nvSpPr>
        <p:spPr>
          <a:xfrm>
            <a:off x="79375" y="533400"/>
            <a:ext cx="11887200" cy="432048"/>
          </a:xfrm>
        </p:spPr>
        <p:txBody>
          <a:bodyPr/>
          <a:lstStyle/>
          <a:p>
            <a:pPr algn="ctr">
              <a:lnSpc>
                <a:spcPts val="4000"/>
              </a:lnSpc>
            </a:pPr>
            <a:r>
              <a:rPr lang="en-US" sz="3600" dirty="0">
                <a:latin typeface="+mn-lt"/>
              </a:rPr>
              <a:t>The Data Laundry List: data gaps &amp; future research</a:t>
            </a:r>
          </a:p>
        </p:txBody>
      </p:sp>
      <p:sp>
        <p:nvSpPr>
          <p:cNvPr id="3" name="Vertical Text Placeholder 2">
            <a:extLst>
              <a:ext uri="{FF2B5EF4-FFF2-40B4-BE49-F238E27FC236}">
                <a16:creationId xmlns:a16="http://schemas.microsoft.com/office/drawing/2014/main" id="{EE17D573-764C-D36B-499C-930C978E9CA4}"/>
              </a:ext>
            </a:extLst>
          </p:cNvPr>
          <p:cNvSpPr>
            <a:spLocks noGrp="1"/>
          </p:cNvSpPr>
          <p:nvPr>
            <p:ph type="body" orient="vert" idx="1"/>
          </p:nvPr>
        </p:nvSpPr>
        <p:spPr>
          <a:xfrm>
            <a:off x="404663" y="1513286"/>
            <a:ext cx="11389023" cy="4600872"/>
          </a:xfrm>
        </p:spPr>
        <p:txBody>
          <a:bodyPr>
            <a:normAutofit/>
          </a:bodyPr>
          <a:lstStyle/>
          <a:p>
            <a:pPr marL="0" indent="0">
              <a:buNone/>
            </a:pPr>
            <a:r>
              <a:rPr lang="en-US" b="1" dirty="0">
                <a:solidFill>
                  <a:srgbClr val="002060"/>
                </a:solidFill>
              </a:rPr>
              <a:t>On the statistics side:</a:t>
            </a:r>
          </a:p>
          <a:p>
            <a:r>
              <a:rPr lang="en-US" dirty="0"/>
              <a:t>Total output: data mining and modeling</a:t>
            </a:r>
          </a:p>
          <a:p>
            <a:r>
              <a:rPr lang="en-US" dirty="0"/>
              <a:t>Continued price tracking by international organizations</a:t>
            </a:r>
          </a:p>
          <a:p>
            <a:r>
              <a:rPr lang="en-US" dirty="0"/>
              <a:t>Consumption data for non-OECD countries &amp; </a:t>
            </a:r>
            <a:r>
              <a:rPr lang="en-US"/>
              <a:t>other pharma</a:t>
            </a:r>
            <a:endParaRPr lang="en-US" dirty="0"/>
          </a:p>
          <a:p>
            <a:pPr marL="0" indent="0">
              <a:buNone/>
            </a:pPr>
            <a:endParaRPr lang="en-US" b="1" dirty="0"/>
          </a:p>
          <a:p>
            <a:pPr marL="0" indent="0">
              <a:buNone/>
            </a:pPr>
            <a:r>
              <a:rPr lang="en-US" b="1" dirty="0"/>
              <a:t>On the LCA side:</a:t>
            </a:r>
          </a:p>
          <a:p>
            <a:r>
              <a:rPr lang="en-US" dirty="0"/>
              <a:t>Documentation of unit processes and direct emissions</a:t>
            </a:r>
          </a:p>
          <a:p>
            <a:r>
              <a:rPr lang="en-US" dirty="0">
                <a:solidFill>
                  <a:srgbClr val="002060"/>
                </a:solidFill>
              </a:rPr>
              <a:t>Varied technological representation </a:t>
            </a:r>
          </a:p>
          <a:p>
            <a:pPr marL="0" indent="0">
              <a:buNone/>
            </a:pPr>
            <a:endParaRPr lang="en-US" dirty="0">
              <a:solidFill>
                <a:srgbClr val="002060"/>
              </a:solidFill>
            </a:endParaRPr>
          </a:p>
          <a:p>
            <a:pPr marL="0" indent="0">
              <a:buNone/>
            </a:pPr>
            <a:endParaRPr lang="en-US" dirty="0">
              <a:solidFill>
                <a:srgbClr val="002060"/>
              </a:solidFill>
            </a:endParaRPr>
          </a:p>
          <a:p>
            <a:pPr marL="0" indent="0">
              <a:buNone/>
            </a:pPr>
            <a:endParaRPr lang="en-US" dirty="0">
              <a:solidFill>
                <a:srgbClr val="002060"/>
              </a:solidFill>
            </a:endParaRP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B55D039A-7FAF-F4F5-B23E-6497669D2293}"/>
              </a:ext>
            </a:extLst>
          </p:cNvPr>
          <p:cNvPicPr>
            <a:picLocks noChangeAspect="1"/>
          </p:cNvPicPr>
          <p:nvPr/>
        </p:nvPicPr>
        <p:blipFill>
          <a:blip r:embed="rId4"/>
          <a:stretch>
            <a:fillRect/>
          </a:stretch>
        </p:blipFill>
        <p:spPr>
          <a:xfrm>
            <a:off x="9733151" y="1295400"/>
            <a:ext cx="1942953" cy="2518322"/>
          </a:xfrm>
          <a:prstGeom prst="rect">
            <a:avLst/>
          </a:prstGeom>
        </p:spPr>
      </p:pic>
      <p:sp>
        <p:nvSpPr>
          <p:cNvPr id="6" name="TextBox 5">
            <a:extLst>
              <a:ext uri="{FF2B5EF4-FFF2-40B4-BE49-F238E27FC236}">
                <a16:creationId xmlns:a16="http://schemas.microsoft.com/office/drawing/2014/main" id="{F7AD5186-ECF0-DBF7-E82B-CD984D11CBE5}"/>
              </a:ext>
            </a:extLst>
          </p:cNvPr>
          <p:cNvSpPr txBox="1"/>
          <p:nvPr/>
        </p:nvSpPr>
        <p:spPr>
          <a:xfrm>
            <a:off x="11623727" y="6385389"/>
            <a:ext cx="685695" cy="432048"/>
          </a:xfrm>
          <a:prstGeom prst="rect">
            <a:avLst/>
          </a:prstGeom>
          <a:noFill/>
        </p:spPr>
        <p:txBody>
          <a:bodyPr wrap="square" lIns="108000" tIns="108000" rIns="108000" bIns="108000" rtlCol="0">
            <a:noAutofit/>
          </a:bodyPr>
          <a:lstStyle/>
          <a:p>
            <a:r>
              <a:rPr lang="en-US" noProof="0" dirty="0">
                <a:solidFill>
                  <a:schemeClr val="bg1"/>
                </a:solidFill>
              </a:rPr>
              <a:t>11.</a:t>
            </a:r>
          </a:p>
        </p:txBody>
      </p:sp>
      <p:grpSp>
        <p:nvGrpSpPr>
          <p:cNvPr id="7" name="Group 6">
            <a:extLst>
              <a:ext uri="{FF2B5EF4-FFF2-40B4-BE49-F238E27FC236}">
                <a16:creationId xmlns:a16="http://schemas.microsoft.com/office/drawing/2014/main" id="{6E43CA19-5F2F-FA0B-64B7-D16473A91EC6}"/>
              </a:ext>
            </a:extLst>
          </p:cNvPr>
          <p:cNvGrpSpPr/>
          <p:nvPr/>
        </p:nvGrpSpPr>
        <p:grpSpPr>
          <a:xfrm>
            <a:off x="6403975" y="3395189"/>
            <a:ext cx="3048000" cy="2990200"/>
            <a:chOff x="6403975" y="3395189"/>
            <a:chExt cx="3048000" cy="2990200"/>
          </a:xfrm>
        </p:grpSpPr>
        <p:pic>
          <p:nvPicPr>
            <p:cNvPr id="18" name="Picture 17">
              <a:extLst>
                <a:ext uri="{FF2B5EF4-FFF2-40B4-BE49-F238E27FC236}">
                  <a16:creationId xmlns:a16="http://schemas.microsoft.com/office/drawing/2014/main" id="{A4A10DF9-55CE-1ADA-B013-8229A927BD23}"/>
                </a:ext>
              </a:extLst>
            </p:cNvPr>
            <p:cNvPicPr>
              <a:picLocks noChangeAspect="1"/>
            </p:cNvPicPr>
            <p:nvPr/>
          </p:nvPicPr>
          <p:blipFill>
            <a:blip r:embed="rId5"/>
            <a:stretch>
              <a:fillRect/>
            </a:stretch>
          </p:blipFill>
          <p:spPr>
            <a:xfrm>
              <a:off x="6556375" y="3395189"/>
              <a:ext cx="2248095" cy="2613887"/>
            </a:xfrm>
            <a:prstGeom prst="rect">
              <a:avLst/>
            </a:prstGeom>
          </p:spPr>
        </p:pic>
        <p:sp>
          <p:nvSpPr>
            <p:cNvPr id="4" name="TextBox 3">
              <a:extLst>
                <a:ext uri="{FF2B5EF4-FFF2-40B4-BE49-F238E27FC236}">
                  <a16:creationId xmlns:a16="http://schemas.microsoft.com/office/drawing/2014/main" id="{B9B469E0-28CB-C5DD-1D5A-AE768E8D10B1}"/>
                </a:ext>
              </a:extLst>
            </p:cNvPr>
            <p:cNvSpPr txBox="1"/>
            <p:nvPr/>
          </p:nvSpPr>
          <p:spPr>
            <a:xfrm>
              <a:off x="6403975" y="6011247"/>
              <a:ext cx="3048000" cy="374142"/>
            </a:xfrm>
            <a:prstGeom prst="rect">
              <a:avLst/>
            </a:prstGeom>
            <a:noFill/>
          </p:spPr>
          <p:txBody>
            <a:bodyPr wrap="square" lIns="108000" tIns="108000" rIns="108000" bIns="108000" rtlCol="0">
              <a:noAutofit/>
            </a:bodyPr>
            <a:lstStyle/>
            <a:p>
              <a:r>
                <a:rPr lang="en-US" sz="1200" noProof="0" dirty="0">
                  <a:solidFill>
                    <a:schemeClr val="bg2"/>
                  </a:solidFill>
                </a:rPr>
                <a:t>Figure adapted from Hardi</a:t>
              </a:r>
              <a:r>
                <a:rPr lang="en-US" sz="1200" dirty="0">
                  <a:solidFill>
                    <a:schemeClr val="bg2"/>
                  </a:solidFill>
                </a:rPr>
                <a:t>ng et al. 2018</a:t>
              </a:r>
              <a:endParaRPr lang="en-US" sz="1200" noProof="0" dirty="0" err="1">
                <a:solidFill>
                  <a:schemeClr val="bg2"/>
                </a:solidFill>
              </a:endParaRPr>
            </a:p>
          </p:txBody>
        </p:sp>
      </p:grpSp>
    </p:spTree>
    <p:custDataLst>
      <p:tags r:id="rId1"/>
    </p:custDataLst>
    <p:extLst>
      <p:ext uri="{BB962C8B-B14F-4D97-AF65-F5344CB8AC3E}">
        <p14:creationId xmlns:p14="http://schemas.microsoft.com/office/powerpoint/2010/main" val="2065517808"/>
      </p:ext>
    </p:extLst>
  </p:cSld>
  <p:clrMapOvr>
    <a:masterClrMapping/>
  </p:clrMapOvr>
  <p:transition spd="slow" advTm="138407">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6DD8D14-334F-7918-902A-2CB5E342B72D}"/>
              </a:ext>
            </a:extLst>
          </p:cNvPr>
          <p:cNvSpPr>
            <a:spLocks noGrp="1"/>
          </p:cNvSpPr>
          <p:nvPr>
            <p:ph type="body" sz="quarter" idx="12"/>
          </p:nvPr>
        </p:nvSpPr>
        <p:spPr/>
        <p:txBody>
          <a:bodyPr/>
          <a:lstStyle/>
          <a:p>
            <a:endParaRPr lang="en-US" b="1" dirty="0"/>
          </a:p>
        </p:txBody>
      </p:sp>
      <p:sp>
        <p:nvSpPr>
          <p:cNvPr id="4" name="Title 3">
            <a:extLst>
              <a:ext uri="{FF2B5EF4-FFF2-40B4-BE49-F238E27FC236}">
                <a16:creationId xmlns:a16="http://schemas.microsoft.com/office/drawing/2014/main" id="{EFCC76D3-0602-5920-504D-C22B700965E7}"/>
              </a:ext>
            </a:extLst>
          </p:cNvPr>
          <p:cNvSpPr>
            <a:spLocks noGrp="1"/>
          </p:cNvSpPr>
          <p:nvPr>
            <p:ph type="title"/>
          </p:nvPr>
        </p:nvSpPr>
        <p:spPr>
          <a:xfrm>
            <a:off x="841375" y="1143000"/>
            <a:ext cx="10225136" cy="1656184"/>
          </a:xfrm>
        </p:spPr>
        <p:txBody>
          <a:bodyPr/>
          <a:lstStyle/>
          <a:p>
            <a:pPr algn="ctr"/>
            <a:r>
              <a:rPr lang="en-US" dirty="0"/>
              <a:t>Questions? </a:t>
            </a:r>
          </a:p>
        </p:txBody>
      </p:sp>
      <p:sp>
        <p:nvSpPr>
          <p:cNvPr id="8" name="TextBox 7">
            <a:extLst>
              <a:ext uri="{FF2B5EF4-FFF2-40B4-BE49-F238E27FC236}">
                <a16:creationId xmlns:a16="http://schemas.microsoft.com/office/drawing/2014/main" id="{56B31408-5E78-43F2-72B5-079367624E06}"/>
              </a:ext>
            </a:extLst>
          </p:cNvPr>
          <p:cNvSpPr txBox="1"/>
          <p:nvPr/>
        </p:nvSpPr>
        <p:spPr>
          <a:xfrm>
            <a:off x="8385175" y="6400800"/>
            <a:ext cx="4418421" cy="914400"/>
          </a:xfrm>
          <a:prstGeom prst="rect">
            <a:avLst/>
          </a:prstGeom>
          <a:noFill/>
        </p:spPr>
        <p:txBody>
          <a:bodyPr wrap="square" lIns="108000" tIns="108000" rIns="108000" bIns="108000" rtlCol="0">
            <a:noAutofit/>
          </a:bodyPr>
          <a:lstStyle/>
          <a:p>
            <a:r>
              <a:rPr lang="en-US" dirty="0">
                <a:solidFill>
                  <a:schemeClr val="bg1"/>
                </a:solidFill>
              </a:rPr>
              <a:t>r.h.hagenaaars@cml.leidenuniv.nl</a:t>
            </a:r>
            <a:endParaRPr lang="en-US" noProof="0" dirty="0" err="1">
              <a:solidFill>
                <a:schemeClr val="bg1"/>
              </a:solidFill>
            </a:endParaRPr>
          </a:p>
        </p:txBody>
      </p:sp>
    </p:spTree>
    <p:extLst>
      <p:ext uri="{BB962C8B-B14F-4D97-AF65-F5344CB8AC3E}">
        <p14:creationId xmlns:p14="http://schemas.microsoft.com/office/powerpoint/2010/main" val="1778851775"/>
      </p:ext>
    </p:extLst>
  </p:cSld>
  <p:clrMapOvr>
    <a:masterClrMapping/>
  </p:clrMapOvr>
  <p:transition spd="slow" advTm="5300">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FA6A40-1CA4-85A8-5288-515C27A976A2}"/>
              </a:ext>
            </a:extLst>
          </p:cNvPr>
          <p:cNvSpPr>
            <a:spLocks noGrp="1"/>
          </p:cNvSpPr>
          <p:nvPr>
            <p:ph type="title"/>
          </p:nvPr>
        </p:nvSpPr>
        <p:spPr/>
        <p:txBody>
          <a:bodyPr/>
          <a:lstStyle/>
          <a:p>
            <a:r>
              <a:rPr lang="en-US" dirty="0"/>
              <a:t>Picture references</a:t>
            </a:r>
          </a:p>
        </p:txBody>
      </p:sp>
      <p:sp>
        <p:nvSpPr>
          <p:cNvPr id="5" name="Vertical Text Placeholder 4">
            <a:extLst>
              <a:ext uri="{FF2B5EF4-FFF2-40B4-BE49-F238E27FC236}">
                <a16:creationId xmlns:a16="http://schemas.microsoft.com/office/drawing/2014/main" id="{D46ECF58-C410-4A44-EAAA-AD529F1EF84D}"/>
              </a:ext>
            </a:extLst>
          </p:cNvPr>
          <p:cNvSpPr>
            <a:spLocks noGrp="1"/>
          </p:cNvSpPr>
          <p:nvPr>
            <p:ph type="body" orient="vert" idx="1"/>
          </p:nvPr>
        </p:nvSpPr>
        <p:spPr/>
        <p:txBody>
          <a:bodyPr/>
          <a:lstStyle/>
          <a:p>
            <a:r>
              <a:rPr lang="en-US" b="1" dirty="0"/>
              <a:t>Slide 2: </a:t>
            </a:r>
            <a:r>
              <a:rPr lang="en-US" dirty="0"/>
              <a:t>Vector Juice. (n.d.). </a:t>
            </a:r>
            <a:r>
              <a:rPr lang="en-US" dirty="0">
                <a:hlinkClick r:id="rId3"/>
              </a:rPr>
              <a:t>https://www.freepik.com/free-vector/import-goods-services-abstract-concept-illustration_12291353.htm#from_element=cross_selling__vector</a:t>
            </a:r>
            <a:r>
              <a:rPr lang="en-US" dirty="0"/>
              <a:t> </a:t>
            </a:r>
            <a:endParaRPr lang="en-US" b="1" dirty="0"/>
          </a:p>
          <a:p>
            <a:r>
              <a:rPr lang="en-US" b="1" dirty="0"/>
              <a:t>Slide 10: </a:t>
            </a:r>
            <a:r>
              <a:rPr lang="en-US" dirty="0"/>
              <a:t>MSH (Management Sciences for Health). 2016. International Medical Products Price Guide, 2015 Edition. (Updated annually.) Medford, Mass.: MSH. Cover design by Joe Meiring.</a:t>
            </a:r>
          </a:p>
          <a:p>
            <a:r>
              <a:rPr lang="en-US" b="1" dirty="0"/>
              <a:t>Slide 10: </a:t>
            </a:r>
            <a:r>
              <a:rPr lang="en-US" dirty="0"/>
              <a:t>Harding, K. G., Dennis, J. S., &amp; Harrison, S. T. L. (2018). Generic </a:t>
            </a:r>
            <a:r>
              <a:rPr lang="en-US" dirty="0" err="1"/>
              <a:t>flowsheeting</a:t>
            </a:r>
            <a:r>
              <a:rPr lang="en-US" dirty="0"/>
              <a:t> approach to generating first estimate material and energy balance data for Life Cycle Assessment (LCA) of Penicillin V production. </a:t>
            </a:r>
            <a:r>
              <a:rPr lang="en-US" i="1" dirty="0"/>
              <a:t>Sustainable Production and Consumption</a:t>
            </a:r>
            <a:r>
              <a:rPr lang="en-US" dirty="0"/>
              <a:t>, </a:t>
            </a:r>
            <a:r>
              <a:rPr lang="en-US" i="1" dirty="0"/>
              <a:t>15</a:t>
            </a:r>
            <a:r>
              <a:rPr lang="en-US" dirty="0"/>
              <a:t>, 89-95.</a:t>
            </a:r>
          </a:p>
        </p:txBody>
      </p:sp>
    </p:spTree>
    <p:extLst>
      <p:ext uri="{BB962C8B-B14F-4D97-AF65-F5344CB8AC3E}">
        <p14:creationId xmlns:p14="http://schemas.microsoft.com/office/powerpoint/2010/main" val="3495594747"/>
      </p:ext>
    </p:extLst>
  </p:cSld>
  <p:clrMapOvr>
    <a:masterClrMapping/>
  </p:clrMapOvr>
  <p:transition spd="slow" advTm="301">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23FF7-010D-890B-7FCB-AEE3CF350CA0}"/>
              </a:ext>
            </a:extLst>
          </p:cNvPr>
          <p:cNvSpPr>
            <a:spLocks noGrp="1"/>
          </p:cNvSpPr>
          <p:nvPr>
            <p:ph type="title"/>
          </p:nvPr>
        </p:nvSpPr>
        <p:spPr>
          <a:xfrm>
            <a:off x="404662" y="593304"/>
            <a:ext cx="11389024" cy="432048"/>
          </a:xfrm>
        </p:spPr>
        <p:txBody>
          <a:bodyPr/>
          <a:lstStyle/>
          <a:p>
            <a:r>
              <a:rPr lang="en-US" dirty="0"/>
              <a:t>Zooming out: mitigation and product-level footprint accounting</a:t>
            </a:r>
          </a:p>
        </p:txBody>
      </p:sp>
      <p:sp>
        <p:nvSpPr>
          <p:cNvPr id="3" name="Vertical Text Placeholder 2">
            <a:extLst>
              <a:ext uri="{FF2B5EF4-FFF2-40B4-BE49-F238E27FC236}">
                <a16:creationId xmlns:a16="http://schemas.microsoft.com/office/drawing/2014/main" id="{CF5A7264-6A7F-2661-862D-8FBC1D0797D4}"/>
              </a:ext>
            </a:extLst>
          </p:cNvPr>
          <p:cNvSpPr>
            <a:spLocks noGrp="1"/>
          </p:cNvSpPr>
          <p:nvPr>
            <p:ph type="body" orient="vert" idx="1"/>
          </p:nvPr>
        </p:nvSpPr>
        <p:spPr>
          <a:xfrm>
            <a:off x="404662" y="1752600"/>
            <a:ext cx="11389023" cy="4296072"/>
          </a:xfrm>
        </p:spPr>
        <p:txBody>
          <a:bodyPr/>
          <a:lstStyle/>
          <a:p>
            <a:pPr marL="0" indent="0">
              <a:buNone/>
            </a:pPr>
            <a:r>
              <a:rPr lang="en-US" b="1" dirty="0"/>
              <a:t>Mitigation focused on decreasing consumption</a:t>
            </a:r>
          </a:p>
          <a:p>
            <a:r>
              <a:rPr lang="en-US" dirty="0"/>
              <a:t>HICs -&gt;minimize wastage and supply chain efficiency</a:t>
            </a:r>
          </a:p>
          <a:p>
            <a:r>
              <a:rPr lang="en-US" dirty="0"/>
              <a:t>LMICs: misuse and overuse of antibiotics, prevention of disease</a:t>
            </a:r>
          </a:p>
          <a:p>
            <a:endParaRPr lang="en-US" dirty="0"/>
          </a:p>
          <a:p>
            <a:r>
              <a:rPr lang="en-US" dirty="0"/>
              <a:t>Emerging regulatory and data-transparency initiatives</a:t>
            </a:r>
          </a:p>
          <a:p>
            <a:endParaRPr lang="en-US" dirty="0"/>
          </a:p>
          <a:p>
            <a:endParaRPr lang="en-US" dirty="0">
              <a:latin typeface="Aptos ExtraBold" panose="020F0502020204030204" pitchFamily="34" charset="0"/>
            </a:endParaRPr>
          </a:p>
        </p:txBody>
      </p:sp>
      <p:pic>
        <p:nvPicPr>
          <p:cNvPr id="4" name="Picture 3">
            <a:extLst>
              <a:ext uri="{FF2B5EF4-FFF2-40B4-BE49-F238E27FC236}">
                <a16:creationId xmlns:a16="http://schemas.microsoft.com/office/drawing/2014/main" id="{D7407E9B-C0B3-EDCC-4239-0360F9947607}"/>
              </a:ext>
            </a:extLst>
          </p:cNvPr>
          <p:cNvPicPr>
            <a:picLocks noChangeAspect="1"/>
          </p:cNvPicPr>
          <p:nvPr/>
        </p:nvPicPr>
        <p:blipFill>
          <a:blip r:embed="rId4"/>
          <a:stretch>
            <a:fillRect/>
          </a:stretch>
        </p:blipFill>
        <p:spPr>
          <a:xfrm>
            <a:off x="8004175" y="3276600"/>
            <a:ext cx="2152650" cy="2152650"/>
          </a:xfrm>
          <a:prstGeom prst="rect">
            <a:avLst/>
          </a:prstGeom>
        </p:spPr>
      </p:pic>
    </p:spTree>
    <p:custDataLst>
      <p:tags r:id="rId1"/>
    </p:custDataLst>
    <p:extLst>
      <p:ext uri="{BB962C8B-B14F-4D97-AF65-F5344CB8AC3E}">
        <p14:creationId xmlns:p14="http://schemas.microsoft.com/office/powerpoint/2010/main" val="1061141553"/>
      </p:ext>
    </p:extLst>
  </p:cSld>
  <p:clrMapOvr>
    <a:masterClrMapping/>
  </p:clrMapOvr>
  <p:transition spd="slow" advTm="150995">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4E4B-FC81-3996-026A-DC8F004ABFE0}"/>
              </a:ext>
            </a:extLst>
          </p:cNvPr>
          <p:cNvSpPr>
            <a:spLocks noGrp="1"/>
          </p:cNvSpPr>
          <p:nvPr>
            <p:ph type="title"/>
          </p:nvPr>
        </p:nvSpPr>
        <p:spPr/>
        <p:txBody>
          <a:bodyPr/>
          <a:lstStyle/>
          <a:p>
            <a:r>
              <a:rPr lang="en-US" dirty="0"/>
              <a:t>Additional robustness checks</a:t>
            </a:r>
          </a:p>
        </p:txBody>
      </p:sp>
      <p:sp>
        <p:nvSpPr>
          <p:cNvPr id="3" name="Vertical Text Placeholder 2">
            <a:extLst>
              <a:ext uri="{FF2B5EF4-FFF2-40B4-BE49-F238E27FC236}">
                <a16:creationId xmlns:a16="http://schemas.microsoft.com/office/drawing/2014/main" id="{736CB178-13E4-9F95-9EA7-65BB662C584A}"/>
              </a:ext>
            </a:extLst>
          </p:cNvPr>
          <p:cNvSpPr>
            <a:spLocks noGrp="1"/>
          </p:cNvSpPr>
          <p:nvPr>
            <p:ph type="body" orient="vert" idx="1"/>
          </p:nvPr>
        </p:nvSpPr>
        <p:spPr/>
        <p:txBody>
          <a:bodyPr/>
          <a:lstStyle/>
          <a:p>
            <a:endParaRPr lang="en-US"/>
          </a:p>
        </p:txBody>
      </p:sp>
      <p:pic>
        <p:nvPicPr>
          <p:cNvPr id="4" name="Picture 3" descr="A graph of different sizes and colors&#10;&#10;AI-generated content may be incorrect.">
            <a:extLst>
              <a:ext uri="{FF2B5EF4-FFF2-40B4-BE49-F238E27FC236}">
                <a16:creationId xmlns:a16="http://schemas.microsoft.com/office/drawing/2014/main" id="{27FC82AF-1523-DAE7-D9A0-DA15BEB8AF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7775" y="1981200"/>
            <a:ext cx="6858000" cy="3429000"/>
          </a:xfrm>
          <a:prstGeom prst="rect">
            <a:avLst/>
          </a:prstGeom>
          <a:noFill/>
          <a:ln>
            <a:noFill/>
          </a:ln>
        </p:spPr>
      </p:pic>
    </p:spTree>
    <p:extLst>
      <p:ext uri="{BB962C8B-B14F-4D97-AF65-F5344CB8AC3E}">
        <p14:creationId xmlns:p14="http://schemas.microsoft.com/office/powerpoint/2010/main" val="384751824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D0F8-5278-8344-E225-F983B839D43E}"/>
              </a:ext>
            </a:extLst>
          </p:cNvPr>
          <p:cNvSpPr>
            <a:spLocks noGrp="1"/>
          </p:cNvSpPr>
          <p:nvPr>
            <p:ph type="title"/>
          </p:nvPr>
        </p:nvSpPr>
        <p:spPr>
          <a:xfrm>
            <a:off x="404663" y="634752"/>
            <a:ext cx="11389024" cy="432048"/>
          </a:xfrm>
        </p:spPr>
        <p:txBody>
          <a:bodyPr/>
          <a:lstStyle/>
          <a:p>
            <a:pPr algn="ctr">
              <a:lnSpc>
                <a:spcPts val="4000"/>
              </a:lnSpc>
            </a:pPr>
            <a:r>
              <a:rPr lang="en-US" sz="3600" dirty="0">
                <a:latin typeface="+mn-lt"/>
              </a:rPr>
              <a:t>Targeted mitigation requires knowledge of drug-level emissions by country</a:t>
            </a:r>
          </a:p>
        </p:txBody>
      </p:sp>
      <p:sp>
        <p:nvSpPr>
          <p:cNvPr id="4" name="TextBox 3">
            <a:extLst>
              <a:ext uri="{FF2B5EF4-FFF2-40B4-BE49-F238E27FC236}">
                <a16:creationId xmlns:a16="http://schemas.microsoft.com/office/drawing/2014/main" id="{5C9E08BF-4D4D-3FD2-A26A-4558B5F8C303}"/>
              </a:ext>
            </a:extLst>
          </p:cNvPr>
          <p:cNvSpPr txBox="1"/>
          <p:nvPr/>
        </p:nvSpPr>
        <p:spPr>
          <a:xfrm>
            <a:off x="11661671" y="6453336"/>
            <a:ext cx="457200" cy="374142"/>
          </a:xfrm>
          <a:prstGeom prst="rect">
            <a:avLst/>
          </a:prstGeom>
          <a:noFill/>
        </p:spPr>
        <p:txBody>
          <a:bodyPr wrap="square" lIns="108000" tIns="108000" rIns="108000" bIns="108000" rtlCol="0">
            <a:noAutofit/>
          </a:bodyPr>
          <a:lstStyle/>
          <a:p>
            <a:r>
              <a:rPr lang="en-US" noProof="0" dirty="0">
                <a:solidFill>
                  <a:schemeClr val="bg1"/>
                </a:solidFill>
              </a:rPr>
              <a:t>1.</a:t>
            </a:r>
          </a:p>
        </p:txBody>
      </p:sp>
      <p:pic>
        <p:nvPicPr>
          <p:cNvPr id="3" name="Picture 2">
            <a:extLst>
              <a:ext uri="{FF2B5EF4-FFF2-40B4-BE49-F238E27FC236}">
                <a16:creationId xmlns:a16="http://schemas.microsoft.com/office/drawing/2014/main" id="{3A7F2F01-2BC8-5EF1-3B3F-195E1ACE7BD4}"/>
              </a:ext>
            </a:extLst>
          </p:cNvPr>
          <p:cNvPicPr>
            <a:picLocks noChangeAspect="1"/>
          </p:cNvPicPr>
          <p:nvPr/>
        </p:nvPicPr>
        <p:blipFill rotWithShape="1">
          <a:blip r:embed="rId3"/>
          <a:srcRect t="1829" b="50926"/>
          <a:stretch/>
        </p:blipFill>
        <p:spPr>
          <a:xfrm>
            <a:off x="2331553" y="1788238"/>
            <a:ext cx="7535244" cy="3725411"/>
          </a:xfrm>
          <a:prstGeom prst="rect">
            <a:avLst/>
          </a:prstGeom>
        </p:spPr>
      </p:pic>
      <p:grpSp>
        <p:nvGrpSpPr>
          <p:cNvPr id="19" name="Group 18">
            <a:extLst>
              <a:ext uri="{FF2B5EF4-FFF2-40B4-BE49-F238E27FC236}">
                <a16:creationId xmlns:a16="http://schemas.microsoft.com/office/drawing/2014/main" id="{4B271E91-E321-9650-B10F-9CDA2B7A54EE}"/>
              </a:ext>
            </a:extLst>
          </p:cNvPr>
          <p:cNvGrpSpPr/>
          <p:nvPr/>
        </p:nvGrpSpPr>
        <p:grpSpPr>
          <a:xfrm>
            <a:off x="155575" y="5105400"/>
            <a:ext cx="11087476" cy="1835456"/>
            <a:chOff x="685002" y="4882421"/>
            <a:chExt cx="11087476" cy="1835456"/>
          </a:xfrm>
        </p:grpSpPr>
        <p:pic>
          <p:nvPicPr>
            <p:cNvPr id="20" name="Picture 19">
              <a:extLst>
                <a:ext uri="{FF2B5EF4-FFF2-40B4-BE49-F238E27FC236}">
                  <a16:creationId xmlns:a16="http://schemas.microsoft.com/office/drawing/2014/main" id="{121071AD-5A9C-A058-3346-FAB68913795F}"/>
                </a:ext>
              </a:extLst>
            </p:cNvPr>
            <p:cNvPicPr>
              <a:picLocks noChangeAspect="1"/>
            </p:cNvPicPr>
            <p:nvPr/>
          </p:nvPicPr>
          <p:blipFill>
            <a:blip r:embed="rId4"/>
            <a:stretch>
              <a:fillRect/>
            </a:stretch>
          </p:blipFill>
          <p:spPr>
            <a:xfrm>
              <a:off x="685002" y="4882421"/>
              <a:ext cx="1367032" cy="1835456"/>
            </a:xfrm>
            <a:prstGeom prst="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7D293E92-0134-6141-1C05-173B3556810F}"/>
                </a:ext>
              </a:extLst>
            </p:cNvPr>
            <p:cNvSpPr txBox="1"/>
            <p:nvPr/>
          </p:nvSpPr>
          <p:spPr>
            <a:xfrm>
              <a:off x="2079158" y="5438728"/>
              <a:ext cx="9693320" cy="722841"/>
            </a:xfrm>
            <a:prstGeom prst="rect">
              <a:avLst/>
            </a:prstGeom>
            <a:noFill/>
          </p:spPr>
          <p:txBody>
            <a:bodyPr wrap="square" lIns="108000" tIns="108000" rIns="108000" bIns="108000" rtlCol="0">
              <a:noAutofit/>
            </a:bodyPr>
            <a:lstStyle/>
            <a:p>
              <a:r>
                <a:rPr lang="en-US" sz="1500" b="0" i="0" dirty="0">
                  <a:solidFill>
                    <a:srgbClr val="222222"/>
                  </a:solidFill>
                  <a:effectLst/>
                </a:rPr>
                <a:t>Hagenaars R.; Heijungs R; de Koning, A; Tukker A.; Wang R. The GHG Emissions of Pharmaceutical Consumption and Production: An Input-Output Analysis Over Time and Across Global Supply Chains (2025), The Lancet Planetary Health</a:t>
              </a:r>
              <a:r>
                <a:rPr lang="zh-CN" altLang="en-US" sz="1500" b="0" i="0" dirty="0">
                  <a:solidFill>
                    <a:srgbClr val="222222"/>
                  </a:solidFill>
                  <a:effectLst/>
                </a:rPr>
                <a:t>，</a:t>
              </a:r>
              <a:r>
                <a:rPr lang="en-US" sz="1500" noProof="0" dirty="0"/>
                <a:t>https://doi.org/10.1016/S2542-5196(25)00028-2</a:t>
              </a:r>
            </a:p>
          </p:txBody>
        </p:sp>
      </p:grpSp>
    </p:spTree>
    <p:extLst>
      <p:ext uri="{BB962C8B-B14F-4D97-AF65-F5344CB8AC3E}">
        <p14:creationId xmlns:p14="http://schemas.microsoft.com/office/powerpoint/2010/main" val="3330012551"/>
      </p:ext>
    </p:extLst>
  </p:cSld>
  <p:clrMapOvr>
    <a:masterClrMapping/>
  </p:clrMapOvr>
  <p:transition spd="slow" advTm="171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470E-D116-317B-DDCE-3101061BE7D4}"/>
              </a:ext>
            </a:extLst>
          </p:cNvPr>
          <p:cNvSpPr>
            <a:spLocks noGrp="1"/>
          </p:cNvSpPr>
          <p:nvPr>
            <p:ph type="title"/>
          </p:nvPr>
        </p:nvSpPr>
        <p:spPr/>
        <p:txBody>
          <a:bodyPr/>
          <a:lstStyle/>
          <a:p>
            <a:r>
              <a:rPr lang="en-US" dirty="0"/>
              <a:t>HLCA to enable drug-level assessment</a:t>
            </a:r>
          </a:p>
        </p:txBody>
      </p:sp>
      <p:sp>
        <p:nvSpPr>
          <p:cNvPr id="3" name="Vertical Text Placeholder 2">
            <a:extLst>
              <a:ext uri="{FF2B5EF4-FFF2-40B4-BE49-F238E27FC236}">
                <a16:creationId xmlns:a16="http://schemas.microsoft.com/office/drawing/2014/main" id="{4FDE5ECE-9D91-C96F-0C6C-9692E9239C66}"/>
              </a:ext>
            </a:extLst>
          </p:cNvPr>
          <p:cNvSpPr>
            <a:spLocks noGrp="1"/>
          </p:cNvSpPr>
          <p:nvPr>
            <p:ph type="body" orient="vert" idx="1"/>
          </p:nvPr>
        </p:nvSpPr>
        <p:spPr>
          <a:xfrm>
            <a:off x="415458" y="1295400"/>
            <a:ext cx="11389023" cy="4795836"/>
          </a:xfrm>
        </p:spPr>
        <p:txBody>
          <a:bodyPr/>
          <a:lstStyle/>
          <a:p>
            <a:endParaRPr lang="en-US" dirty="0"/>
          </a:p>
          <a:p>
            <a:r>
              <a:rPr lang="en-US" b="1" dirty="0"/>
              <a:t>LCA:</a:t>
            </a:r>
            <a:r>
              <a:rPr lang="en-US" dirty="0"/>
              <a:t> drug-level detail, yet difficult to recreate</a:t>
            </a:r>
          </a:p>
          <a:p>
            <a:r>
              <a:rPr lang="en-US" dirty="0"/>
              <a:t>Chemicals missing from LCI</a:t>
            </a:r>
          </a:p>
          <a:p>
            <a:r>
              <a:rPr lang="en-US" dirty="0"/>
              <a:t>Stoichiometric modelling</a:t>
            </a:r>
          </a:p>
          <a:p>
            <a:endParaRPr lang="en-US" dirty="0"/>
          </a:p>
          <a:p>
            <a:r>
              <a:rPr lang="en-US" b="1" dirty="0"/>
              <a:t>IO: </a:t>
            </a:r>
            <a:r>
              <a:rPr lang="en-US" dirty="0"/>
              <a:t>can help in modeling these inputs</a:t>
            </a:r>
          </a:p>
          <a:p>
            <a:r>
              <a:rPr lang="en-US" dirty="0"/>
              <a:t>Upstream emissions</a:t>
            </a:r>
          </a:p>
          <a:p>
            <a:r>
              <a:rPr lang="en-US" dirty="0"/>
              <a:t>Global and country-specific scope</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0B5E3D33-6973-DCE4-EFF2-11AE23A7554D}"/>
              </a:ext>
            </a:extLst>
          </p:cNvPr>
          <p:cNvPicPr>
            <a:picLocks noChangeAspect="1"/>
          </p:cNvPicPr>
          <p:nvPr/>
        </p:nvPicPr>
        <p:blipFill>
          <a:blip r:embed="rId4"/>
          <a:srcRect l="4445" t="9251" r="7070" b="8043"/>
          <a:stretch>
            <a:fillRect/>
          </a:stretch>
        </p:blipFill>
        <p:spPr>
          <a:xfrm>
            <a:off x="9064342" y="3505187"/>
            <a:ext cx="3034187" cy="2835978"/>
          </a:xfrm>
          <a:prstGeom prst="rect">
            <a:avLst/>
          </a:prstGeom>
        </p:spPr>
      </p:pic>
      <p:grpSp>
        <p:nvGrpSpPr>
          <p:cNvPr id="10" name="Group 9">
            <a:extLst>
              <a:ext uri="{FF2B5EF4-FFF2-40B4-BE49-F238E27FC236}">
                <a16:creationId xmlns:a16="http://schemas.microsoft.com/office/drawing/2014/main" id="{F9EA9B5E-BF20-A15A-83C8-2078670355F9}"/>
              </a:ext>
            </a:extLst>
          </p:cNvPr>
          <p:cNvGrpSpPr/>
          <p:nvPr/>
        </p:nvGrpSpPr>
        <p:grpSpPr>
          <a:xfrm>
            <a:off x="6403975" y="995928"/>
            <a:ext cx="3276600" cy="3111778"/>
            <a:chOff x="8156574" y="2054403"/>
            <a:chExt cx="3675135" cy="3497542"/>
          </a:xfrm>
        </p:grpSpPr>
        <p:pic>
          <p:nvPicPr>
            <p:cNvPr id="6" name="Graphic 5" descr="Puzzle pieces outline">
              <a:extLst>
                <a:ext uri="{FF2B5EF4-FFF2-40B4-BE49-F238E27FC236}">
                  <a16:creationId xmlns:a16="http://schemas.microsoft.com/office/drawing/2014/main" id="{E4867B02-36CF-7EC4-447D-CDFD3EFBEE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156574" y="2054403"/>
              <a:ext cx="3675135" cy="3497542"/>
            </a:xfrm>
            <a:prstGeom prst="rect">
              <a:avLst/>
            </a:prstGeom>
          </p:spPr>
        </p:pic>
        <p:pic>
          <p:nvPicPr>
            <p:cNvPr id="7" name="Graphic 6" descr="Needle with solid fill">
              <a:extLst>
                <a:ext uri="{FF2B5EF4-FFF2-40B4-BE49-F238E27FC236}">
                  <a16:creationId xmlns:a16="http://schemas.microsoft.com/office/drawing/2014/main" id="{C5C1F629-4D80-4990-AD45-E2D51637D48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623533" y="3117374"/>
              <a:ext cx="685800" cy="685800"/>
            </a:xfrm>
            <a:prstGeom prst="rect">
              <a:avLst/>
            </a:prstGeom>
          </p:spPr>
        </p:pic>
        <p:pic>
          <p:nvPicPr>
            <p:cNvPr id="8" name="Graphic 7" descr="Medicine with solid fill">
              <a:extLst>
                <a:ext uri="{FF2B5EF4-FFF2-40B4-BE49-F238E27FC236}">
                  <a16:creationId xmlns:a16="http://schemas.microsoft.com/office/drawing/2014/main" id="{C48EDBB1-9642-1C0C-D438-B909A355B0E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725499" y="4456343"/>
              <a:ext cx="634817" cy="634817"/>
            </a:xfrm>
            <a:prstGeom prst="rect">
              <a:avLst/>
            </a:prstGeom>
          </p:spPr>
        </p:pic>
        <p:pic>
          <p:nvPicPr>
            <p:cNvPr id="9" name="Graphic 8" descr="IV with solid fill">
              <a:extLst>
                <a:ext uri="{FF2B5EF4-FFF2-40B4-BE49-F238E27FC236}">
                  <a16:creationId xmlns:a16="http://schemas.microsoft.com/office/drawing/2014/main" id="{5792D27B-A92F-697C-250A-8F65129A89C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019943" y="4190999"/>
              <a:ext cx="832399" cy="832399"/>
            </a:xfrm>
            <a:prstGeom prst="rect">
              <a:avLst/>
            </a:prstGeom>
          </p:spPr>
        </p:pic>
      </p:grpSp>
      <p:sp>
        <p:nvSpPr>
          <p:cNvPr id="11" name="TextBox 10">
            <a:extLst>
              <a:ext uri="{FF2B5EF4-FFF2-40B4-BE49-F238E27FC236}">
                <a16:creationId xmlns:a16="http://schemas.microsoft.com/office/drawing/2014/main" id="{078AF640-7436-EE9F-B6B4-B78A2336CD57}"/>
              </a:ext>
            </a:extLst>
          </p:cNvPr>
          <p:cNvSpPr txBox="1"/>
          <p:nvPr/>
        </p:nvSpPr>
        <p:spPr>
          <a:xfrm>
            <a:off x="11661671" y="6453336"/>
            <a:ext cx="457200" cy="374142"/>
          </a:xfrm>
          <a:prstGeom prst="rect">
            <a:avLst/>
          </a:prstGeom>
          <a:noFill/>
        </p:spPr>
        <p:txBody>
          <a:bodyPr wrap="square" lIns="108000" tIns="108000" rIns="108000" bIns="108000" rtlCol="0">
            <a:noAutofit/>
          </a:bodyPr>
          <a:lstStyle/>
          <a:p>
            <a:r>
              <a:rPr lang="en-US" dirty="0">
                <a:solidFill>
                  <a:schemeClr val="bg1"/>
                </a:solidFill>
              </a:rPr>
              <a:t>2</a:t>
            </a:r>
            <a:r>
              <a:rPr lang="en-US" noProof="0" dirty="0">
                <a:solidFill>
                  <a:schemeClr val="bg1"/>
                </a:solidFill>
              </a:rPr>
              <a:t>.</a:t>
            </a:r>
          </a:p>
        </p:txBody>
      </p:sp>
    </p:spTree>
    <p:custDataLst>
      <p:tags r:id="rId1"/>
    </p:custDataLst>
    <p:extLst>
      <p:ext uri="{BB962C8B-B14F-4D97-AF65-F5344CB8AC3E}">
        <p14:creationId xmlns:p14="http://schemas.microsoft.com/office/powerpoint/2010/main" val="168025075"/>
      </p:ext>
    </p:extLst>
  </p:cSld>
  <p:clrMapOvr>
    <a:masterClrMapping/>
  </p:clrMapOvr>
  <p:transition spd="slow" advTm="155209">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7337-84C4-6EA6-F0FF-D722CEEAF977}"/>
              </a:ext>
            </a:extLst>
          </p:cNvPr>
          <p:cNvSpPr>
            <a:spLocks noGrp="1"/>
          </p:cNvSpPr>
          <p:nvPr>
            <p:ph type="title"/>
          </p:nvPr>
        </p:nvSpPr>
        <p:spPr/>
        <p:txBody>
          <a:bodyPr/>
          <a:lstStyle/>
          <a:p>
            <a:r>
              <a:rPr lang="en-US" dirty="0"/>
              <a:t>Case study penicillin carbon footprint</a:t>
            </a:r>
          </a:p>
        </p:txBody>
      </p:sp>
      <p:sp>
        <p:nvSpPr>
          <p:cNvPr id="3" name="Vertical Text Placeholder 2">
            <a:extLst>
              <a:ext uri="{FF2B5EF4-FFF2-40B4-BE49-F238E27FC236}">
                <a16:creationId xmlns:a16="http://schemas.microsoft.com/office/drawing/2014/main" id="{5AE5133A-0FE9-0CE4-8546-4F64985A008E}"/>
              </a:ext>
            </a:extLst>
          </p:cNvPr>
          <p:cNvSpPr>
            <a:spLocks noGrp="1"/>
          </p:cNvSpPr>
          <p:nvPr>
            <p:ph type="body" orient="vert" idx="1"/>
          </p:nvPr>
        </p:nvSpPr>
        <p:spPr/>
        <p:txBody>
          <a:bodyPr/>
          <a:lstStyle/>
          <a:p>
            <a:r>
              <a:rPr lang="en-US" dirty="0"/>
              <a:t>Disaggregation: matrix augmentation</a:t>
            </a:r>
          </a:p>
          <a:p>
            <a:pPr marL="180975" lvl="1" indent="0">
              <a:buNone/>
            </a:pPr>
            <a:r>
              <a:rPr lang="en-US" dirty="0"/>
              <a:t>a) requires less detailed pharma LCI </a:t>
            </a:r>
          </a:p>
          <a:p>
            <a:pPr marL="180975" lvl="1" indent="0">
              <a:buNone/>
            </a:pPr>
            <a:r>
              <a:rPr lang="en-US" dirty="0"/>
              <a:t>b) country-heterogeneity enables cross-country comparisons</a:t>
            </a:r>
          </a:p>
          <a:p>
            <a:pPr marL="180975" lvl="1" indent="0">
              <a:buNone/>
            </a:pPr>
            <a:endParaRPr lang="en-US" dirty="0"/>
          </a:p>
          <a:p>
            <a:r>
              <a:rPr lang="en-US" dirty="0"/>
              <a:t>ICIO-2023,  77 regions</a:t>
            </a:r>
          </a:p>
          <a:p>
            <a:r>
              <a:rPr lang="en-US" dirty="0"/>
              <a:t>LCI: penicillin V by Harding et al. (2018)</a:t>
            </a:r>
          </a:p>
          <a:p>
            <a:r>
              <a:rPr lang="en-US" dirty="0"/>
              <a:t>-&gt; raw materials, energy, water</a:t>
            </a:r>
          </a:p>
          <a:p>
            <a:endParaRPr lang="en-US" dirty="0"/>
          </a:p>
        </p:txBody>
      </p:sp>
      <p:pic>
        <p:nvPicPr>
          <p:cNvPr id="5" name="Graphic 4" descr="Medicine outline">
            <a:extLst>
              <a:ext uri="{FF2B5EF4-FFF2-40B4-BE49-F238E27FC236}">
                <a16:creationId xmlns:a16="http://schemas.microsoft.com/office/drawing/2014/main" id="{6BC00BB7-932C-F757-5129-9FA0383A4FA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413029" y="2526531"/>
            <a:ext cx="3629745" cy="3629745"/>
          </a:xfrm>
          <a:prstGeom prst="rect">
            <a:avLst/>
          </a:prstGeom>
        </p:spPr>
      </p:pic>
      <p:sp>
        <p:nvSpPr>
          <p:cNvPr id="6" name="TextBox 5">
            <a:extLst>
              <a:ext uri="{FF2B5EF4-FFF2-40B4-BE49-F238E27FC236}">
                <a16:creationId xmlns:a16="http://schemas.microsoft.com/office/drawing/2014/main" id="{898F5830-5015-DBB6-DCF3-37553BB4660B}"/>
              </a:ext>
            </a:extLst>
          </p:cNvPr>
          <p:cNvSpPr txBox="1"/>
          <p:nvPr/>
        </p:nvSpPr>
        <p:spPr>
          <a:xfrm>
            <a:off x="9479830" y="4036603"/>
            <a:ext cx="2438400" cy="609600"/>
          </a:xfrm>
          <a:prstGeom prst="rect">
            <a:avLst/>
          </a:prstGeom>
          <a:noFill/>
        </p:spPr>
        <p:txBody>
          <a:bodyPr wrap="square" lIns="108000" tIns="108000" rIns="108000" bIns="108000" rtlCol="0">
            <a:noAutofit/>
          </a:bodyPr>
          <a:lstStyle/>
          <a:p>
            <a:r>
              <a:rPr lang="en-US" b="1" noProof="0" dirty="0">
                <a:solidFill>
                  <a:schemeClr val="bg2">
                    <a:lumMod val="90000"/>
                    <a:lumOff val="10000"/>
                  </a:schemeClr>
                </a:solidFill>
              </a:rPr>
              <a:t>penicillin</a:t>
            </a:r>
          </a:p>
        </p:txBody>
      </p:sp>
      <p:sp>
        <p:nvSpPr>
          <p:cNvPr id="10" name="TextBox 9">
            <a:extLst>
              <a:ext uri="{FF2B5EF4-FFF2-40B4-BE49-F238E27FC236}">
                <a16:creationId xmlns:a16="http://schemas.microsoft.com/office/drawing/2014/main" id="{F8046C43-814F-D692-9746-93BA65ABE5C7}"/>
              </a:ext>
            </a:extLst>
          </p:cNvPr>
          <p:cNvSpPr txBox="1"/>
          <p:nvPr/>
        </p:nvSpPr>
        <p:spPr>
          <a:xfrm>
            <a:off x="11689630" y="6429566"/>
            <a:ext cx="457200" cy="374142"/>
          </a:xfrm>
          <a:prstGeom prst="rect">
            <a:avLst/>
          </a:prstGeom>
          <a:noFill/>
        </p:spPr>
        <p:txBody>
          <a:bodyPr wrap="square" lIns="108000" tIns="108000" rIns="108000" bIns="108000" rtlCol="0">
            <a:noAutofit/>
          </a:bodyPr>
          <a:lstStyle/>
          <a:p>
            <a:r>
              <a:rPr lang="en-US" noProof="0" dirty="0">
                <a:solidFill>
                  <a:schemeClr val="bg1"/>
                </a:solidFill>
              </a:rPr>
              <a:t>3.</a:t>
            </a:r>
          </a:p>
        </p:txBody>
      </p:sp>
    </p:spTree>
    <p:extLst>
      <p:ext uri="{BB962C8B-B14F-4D97-AF65-F5344CB8AC3E}">
        <p14:creationId xmlns:p14="http://schemas.microsoft.com/office/powerpoint/2010/main" val="32189984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BCEB1F-72D9-02C5-F36E-4838512EA26C}"/>
              </a:ext>
            </a:extLst>
          </p:cNvPr>
          <p:cNvSpPr>
            <a:spLocks noGrp="1"/>
          </p:cNvSpPr>
          <p:nvPr>
            <p:ph type="body" idx="1"/>
          </p:nvPr>
        </p:nvSpPr>
        <p:spPr>
          <a:xfrm>
            <a:off x="404662" y="1538426"/>
            <a:ext cx="11389023" cy="4510245"/>
          </a:xfrm>
        </p:spPr>
        <p:txBody>
          <a:bodyPr/>
          <a:lstStyle/>
          <a:p>
            <a:endParaRPr lang="en-US" dirty="0"/>
          </a:p>
        </p:txBody>
      </p:sp>
      <p:sp>
        <p:nvSpPr>
          <p:cNvPr id="2" name="Title 1">
            <a:extLst>
              <a:ext uri="{FF2B5EF4-FFF2-40B4-BE49-F238E27FC236}">
                <a16:creationId xmlns:a16="http://schemas.microsoft.com/office/drawing/2014/main" id="{8493CB56-9E43-5795-6649-72A61976721E}"/>
              </a:ext>
            </a:extLst>
          </p:cNvPr>
          <p:cNvSpPr>
            <a:spLocks noGrp="1"/>
          </p:cNvSpPr>
          <p:nvPr>
            <p:ph type="title"/>
          </p:nvPr>
        </p:nvSpPr>
        <p:spPr>
          <a:xfrm>
            <a:off x="1055353" y="533400"/>
            <a:ext cx="10322328" cy="432048"/>
          </a:xfrm>
        </p:spPr>
        <p:txBody>
          <a:bodyPr/>
          <a:lstStyle/>
          <a:p>
            <a:pPr algn="ctr"/>
            <a:r>
              <a:rPr lang="en-US" dirty="0"/>
              <a:t>Matrix augmentation is challenging for pharmaceuticals</a:t>
            </a:r>
            <a:endParaRPr lang="en-US" dirty="0">
              <a:latin typeface="+mn-lt"/>
            </a:endParaRPr>
          </a:p>
        </p:txBody>
      </p:sp>
      <p:sp>
        <p:nvSpPr>
          <p:cNvPr id="4" name="TextBox 3">
            <a:extLst>
              <a:ext uri="{FF2B5EF4-FFF2-40B4-BE49-F238E27FC236}">
                <a16:creationId xmlns:a16="http://schemas.microsoft.com/office/drawing/2014/main" id="{E7797324-9398-7C4C-272A-A873A34949D2}"/>
              </a:ext>
            </a:extLst>
          </p:cNvPr>
          <p:cNvSpPr txBox="1"/>
          <p:nvPr/>
        </p:nvSpPr>
        <p:spPr>
          <a:xfrm>
            <a:off x="11676210" y="6434578"/>
            <a:ext cx="457200" cy="374142"/>
          </a:xfrm>
          <a:prstGeom prst="rect">
            <a:avLst/>
          </a:prstGeom>
          <a:noFill/>
        </p:spPr>
        <p:txBody>
          <a:bodyPr wrap="square" lIns="108000" tIns="108000" rIns="108000" bIns="108000" rtlCol="0">
            <a:noAutofit/>
          </a:bodyPr>
          <a:lstStyle/>
          <a:p>
            <a:r>
              <a:rPr lang="en-US" dirty="0">
                <a:solidFill>
                  <a:schemeClr val="bg1"/>
                </a:solidFill>
              </a:rPr>
              <a:t>4</a:t>
            </a:r>
            <a:r>
              <a:rPr lang="en-US" noProof="0" dirty="0">
                <a:solidFill>
                  <a:schemeClr val="bg1"/>
                </a:solidFill>
              </a:rPr>
              <a:t>.</a:t>
            </a:r>
          </a:p>
        </p:txBody>
      </p:sp>
      <p:sp>
        <p:nvSpPr>
          <p:cNvPr id="3" name="TextBox 2">
            <a:extLst>
              <a:ext uri="{FF2B5EF4-FFF2-40B4-BE49-F238E27FC236}">
                <a16:creationId xmlns:a16="http://schemas.microsoft.com/office/drawing/2014/main" id="{046EA1D5-0B1C-82E9-6B2F-05684C5DACB6}"/>
              </a:ext>
            </a:extLst>
          </p:cNvPr>
          <p:cNvSpPr txBox="1"/>
          <p:nvPr/>
        </p:nvSpPr>
        <p:spPr>
          <a:xfrm>
            <a:off x="8499177" y="4079304"/>
            <a:ext cx="3525390" cy="1447800"/>
          </a:xfrm>
          <a:prstGeom prst="rect">
            <a:avLst/>
          </a:prstGeom>
          <a:noFill/>
        </p:spPr>
        <p:txBody>
          <a:bodyPr wrap="square" lIns="108000" tIns="108000" rIns="108000" bIns="108000" rtlCol="0">
            <a:noAutofit/>
          </a:bodyPr>
          <a:lstStyle/>
          <a:p>
            <a:r>
              <a:rPr lang="en-US" b="1" u="sng" dirty="0">
                <a:solidFill>
                  <a:schemeClr val="bg2"/>
                </a:solidFill>
              </a:rPr>
              <a:t>Pharma data limitations</a:t>
            </a:r>
            <a:r>
              <a:rPr lang="en-US" dirty="0">
                <a:solidFill>
                  <a:schemeClr val="bg2"/>
                </a:solidFill>
              </a:rPr>
              <a:t>:</a:t>
            </a:r>
          </a:p>
          <a:p>
            <a:pPr marL="285750" indent="-285750">
              <a:buFont typeface="Arial" panose="020B0604020202020204" pitchFamily="34" charset="0"/>
              <a:buChar char="•"/>
            </a:pPr>
            <a:r>
              <a:rPr lang="en-US" dirty="0">
                <a:solidFill>
                  <a:schemeClr val="bg2"/>
                </a:solidFill>
              </a:rPr>
              <a:t>Production recipes</a:t>
            </a:r>
          </a:p>
          <a:p>
            <a:pPr marL="285750" indent="-285750">
              <a:buFont typeface="Arial" panose="020B0604020202020204" pitchFamily="34" charset="0"/>
              <a:buChar char="•"/>
            </a:pPr>
            <a:r>
              <a:rPr lang="en-US" dirty="0">
                <a:solidFill>
                  <a:schemeClr val="bg2"/>
                </a:solidFill>
              </a:rPr>
              <a:t>Sales data</a:t>
            </a:r>
          </a:p>
          <a:p>
            <a:pPr marL="285750" indent="-285750">
              <a:buFont typeface="Arial" panose="020B0604020202020204" pitchFamily="34" charset="0"/>
              <a:buChar char="•"/>
            </a:pPr>
            <a:r>
              <a:rPr lang="en-US" dirty="0">
                <a:solidFill>
                  <a:schemeClr val="bg2"/>
                </a:solidFill>
              </a:rPr>
              <a:t>Basic prices data</a:t>
            </a:r>
          </a:p>
          <a:p>
            <a:pPr marL="285750" indent="-285750">
              <a:buFont typeface="Arial" panose="020B0604020202020204" pitchFamily="34" charset="0"/>
              <a:buChar char="•"/>
            </a:pPr>
            <a:r>
              <a:rPr lang="en-US" b="1" i="1" dirty="0">
                <a:solidFill>
                  <a:schemeClr val="accent6">
                    <a:lumMod val="75000"/>
                  </a:schemeClr>
                </a:solidFill>
              </a:rPr>
              <a:t>Total output data</a:t>
            </a:r>
          </a:p>
          <a:p>
            <a:pPr marL="285750" indent="-285750">
              <a:buFont typeface="Arial" panose="020B0604020202020204" pitchFamily="34" charset="0"/>
              <a:buChar char="•"/>
            </a:pPr>
            <a:endParaRPr lang="en-US" dirty="0">
              <a:solidFill>
                <a:schemeClr val="bg2"/>
              </a:solidFill>
            </a:endParaRPr>
          </a:p>
          <a:p>
            <a:endParaRPr lang="en-US" dirty="0">
              <a:solidFill>
                <a:schemeClr val="bg2"/>
              </a:solidFill>
            </a:endParaRPr>
          </a:p>
          <a:p>
            <a:endParaRPr lang="en-US" dirty="0">
              <a:solidFill>
                <a:schemeClr val="bg2"/>
              </a:solidFill>
            </a:endParaRPr>
          </a:p>
        </p:txBody>
      </p:sp>
      <p:pic>
        <p:nvPicPr>
          <p:cNvPr id="9" name="Picture 8">
            <a:extLst>
              <a:ext uri="{FF2B5EF4-FFF2-40B4-BE49-F238E27FC236}">
                <a16:creationId xmlns:a16="http://schemas.microsoft.com/office/drawing/2014/main" id="{84E24969-675C-8D39-BB79-9F8BB0C8198A}"/>
              </a:ext>
            </a:extLst>
          </p:cNvPr>
          <p:cNvPicPr>
            <a:picLocks noChangeAspect="1"/>
          </p:cNvPicPr>
          <p:nvPr/>
        </p:nvPicPr>
        <p:blipFill>
          <a:blip r:embed="rId3"/>
          <a:stretch>
            <a:fillRect/>
          </a:stretch>
        </p:blipFill>
        <p:spPr>
          <a:xfrm>
            <a:off x="612775" y="1815490"/>
            <a:ext cx="7722715" cy="3956115"/>
          </a:xfrm>
          <a:prstGeom prst="rect">
            <a:avLst/>
          </a:prstGeom>
        </p:spPr>
      </p:pic>
    </p:spTree>
    <p:extLst>
      <p:ext uri="{BB962C8B-B14F-4D97-AF65-F5344CB8AC3E}">
        <p14:creationId xmlns:p14="http://schemas.microsoft.com/office/powerpoint/2010/main" val="285802285"/>
      </p:ext>
    </p:extLst>
  </p:cSld>
  <p:clrMapOvr>
    <a:masterClrMapping/>
  </p:clrMapOvr>
  <p:transition spd="slow" advTm="72158">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2D3F-D775-3AB6-0324-BF5274590D85}"/>
              </a:ext>
            </a:extLst>
          </p:cNvPr>
          <p:cNvSpPr>
            <a:spLocks noGrp="1"/>
          </p:cNvSpPr>
          <p:nvPr>
            <p:ph type="title"/>
          </p:nvPr>
        </p:nvSpPr>
        <p:spPr/>
        <p:txBody>
          <a:bodyPr/>
          <a:lstStyle/>
          <a:p>
            <a:r>
              <a:rPr lang="en-US" dirty="0"/>
              <a:t>Splitting pharma without production data</a:t>
            </a:r>
          </a:p>
        </p:txBody>
      </p:sp>
      <p:sp>
        <p:nvSpPr>
          <p:cNvPr id="3" name="Vertical Text Placeholder 2">
            <a:extLst>
              <a:ext uri="{FF2B5EF4-FFF2-40B4-BE49-F238E27FC236}">
                <a16:creationId xmlns:a16="http://schemas.microsoft.com/office/drawing/2014/main" id="{AF6614B8-E904-D6A7-BFB0-DB32080B8B5A}"/>
              </a:ext>
            </a:extLst>
          </p:cNvPr>
          <p:cNvSpPr>
            <a:spLocks noGrp="1"/>
          </p:cNvSpPr>
          <p:nvPr>
            <p:ph type="body" orient="vert" idx="1"/>
          </p:nvPr>
        </p:nvSpPr>
        <p:spPr>
          <a:noFill/>
          <a:ln>
            <a:noFill/>
          </a:ln>
        </p:spPr>
        <p:style>
          <a:lnRef idx="0">
            <a:scrgbClr r="0" g="0" b="0"/>
          </a:lnRef>
          <a:fillRef idx="0">
            <a:scrgbClr r="0" g="0" b="0"/>
          </a:fillRef>
          <a:effectRef idx="0">
            <a:scrgbClr r="0" g="0" b="0"/>
          </a:effectRef>
          <a:fontRef idx="minor">
            <a:schemeClr val="dk1"/>
          </a:fontRef>
        </p:style>
        <p:txBody>
          <a:bodyPr/>
          <a:lstStyle/>
          <a:p>
            <a:pPr marL="0" indent="0">
              <a:buNone/>
            </a:pPr>
            <a:endParaRPr lang="en-US" dirty="0"/>
          </a:p>
        </p:txBody>
      </p:sp>
      <p:pic>
        <p:nvPicPr>
          <p:cNvPr id="8" name="Picture 7">
            <a:extLst>
              <a:ext uri="{FF2B5EF4-FFF2-40B4-BE49-F238E27FC236}">
                <a16:creationId xmlns:a16="http://schemas.microsoft.com/office/drawing/2014/main" id="{70D39B37-AC4B-FD1C-D9A7-C807B3B7467C}"/>
              </a:ext>
            </a:extLst>
          </p:cNvPr>
          <p:cNvPicPr>
            <a:picLocks noChangeAspect="1"/>
          </p:cNvPicPr>
          <p:nvPr/>
        </p:nvPicPr>
        <p:blipFill>
          <a:blip r:embed="rId3"/>
          <a:stretch>
            <a:fillRect/>
          </a:stretch>
        </p:blipFill>
        <p:spPr>
          <a:xfrm>
            <a:off x="307976" y="1225913"/>
            <a:ext cx="7904606" cy="5226861"/>
          </a:xfrm>
          <a:prstGeom prst="rect">
            <a:avLst/>
          </a:prstGeom>
        </p:spPr>
      </p:pic>
      <p:sp>
        <p:nvSpPr>
          <p:cNvPr id="9" name="TextBox 8">
            <a:extLst>
              <a:ext uri="{FF2B5EF4-FFF2-40B4-BE49-F238E27FC236}">
                <a16:creationId xmlns:a16="http://schemas.microsoft.com/office/drawing/2014/main" id="{5773548C-B69C-AA8B-3358-251CEF6673E7}"/>
              </a:ext>
            </a:extLst>
          </p:cNvPr>
          <p:cNvSpPr txBox="1"/>
          <p:nvPr/>
        </p:nvSpPr>
        <p:spPr>
          <a:xfrm>
            <a:off x="8250213" y="2667000"/>
            <a:ext cx="3944192" cy="1447800"/>
          </a:xfrm>
          <a:prstGeom prst="rect">
            <a:avLst/>
          </a:prstGeom>
          <a:noFill/>
        </p:spPr>
        <p:txBody>
          <a:bodyPr wrap="square" lIns="108000" tIns="108000" rIns="108000" bIns="108000" rtlCol="0">
            <a:noAutofit/>
          </a:bodyPr>
          <a:lstStyle/>
          <a:p>
            <a:r>
              <a:rPr lang="en-US" b="1" dirty="0">
                <a:solidFill>
                  <a:schemeClr val="bg2"/>
                </a:solidFill>
              </a:rPr>
              <a:t>1. Scaling of LCA data in A matrix</a:t>
            </a:r>
          </a:p>
          <a:p>
            <a:r>
              <a:rPr lang="en-US" b="1" dirty="0">
                <a:solidFill>
                  <a:schemeClr val="bg2"/>
                </a:solidFill>
              </a:rPr>
              <a:t>2. Estimating missing inputs</a:t>
            </a:r>
          </a:p>
          <a:p>
            <a:endParaRPr lang="en-US" dirty="0">
              <a:solidFill>
                <a:schemeClr val="bg2"/>
              </a:solidFill>
            </a:endParaRPr>
          </a:p>
          <a:p>
            <a:endParaRPr lang="en-US" dirty="0">
              <a:solidFill>
                <a:schemeClr val="bg2"/>
              </a:solidFill>
            </a:endParaRPr>
          </a:p>
          <a:p>
            <a:endParaRPr lang="en-US" dirty="0">
              <a:solidFill>
                <a:schemeClr val="bg2"/>
              </a:solidFill>
            </a:endParaRPr>
          </a:p>
        </p:txBody>
      </p:sp>
      <p:sp>
        <p:nvSpPr>
          <p:cNvPr id="4" name="TextBox 3">
            <a:extLst>
              <a:ext uri="{FF2B5EF4-FFF2-40B4-BE49-F238E27FC236}">
                <a16:creationId xmlns:a16="http://schemas.microsoft.com/office/drawing/2014/main" id="{D1766C85-EB88-BFB0-0314-FB5F9930EC19}"/>
              </a:ext>
            </a:extLst>
          </p:cNvPr>
          <p:cNvSpPr txBox="1"/>
          <p:nvPr/>
        </p:nvSpPr>
        <p:spPr>
          <a:xfrm>
            <a:off x="11661774" y="6431329"/>
            <a:ext cx="457200" cy="374142"/>
          </a:xfrm>
          <a:prstGeom prst="rect">
            <a:avLst/>
          </a:prstGeom>
          <a:noFill/>
        </p:spPr>
        <p:txBody>
          <a:bodyPr wrap="square" lIns="108000" tIns="108000" rIns="108000" bIns="108000" rtlCol="0">
            <a:noAutofit/>
          </a:bodyPr>
          <a:lstStyle/>
          <a:p>
            <a:r>
              <a:rPr lang="en-US" noProof="0" dirty="0">
                <a:solidFill>
                  <a:schemeClr val="bg1"/>
                </a:solidFill>
              </a:rPr>
              <a:t>5.</a:t>
            </a:r>
          </a:p>
        </p:txBody>
      </p:sp>
    </p:spTree>
    <p:extLst>
      <p:ext uri="{BB962C8B-B14F-4D97-AF65-F5344CB8AC3E}">
        <p14:creationId xmlns:p14="http://schemas.microsoft.com/office/powerpoint/2010/main" val="128162300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565C-F0F0-7F3C-13AE-8834E5934D72}"/>
              </a:ext>
            </a:extLst>
          </p:cNvPr>
          <p:cNvSpPr>
            <a:spLocks noGrp="1"/>
          </p:cNvSpPr>
          <p:nvPr>
            <p:ph type="title"/>
          </p:nvPr>
        </p:nvSpPr>
        <p:spPr>
          <a:xfrm>
            <a:off x="373969" y="486594"/>
            <a:ext cx="11389024" cy="432048"/>
          </a:xfrm>
        </p:spPr>
        <p:txBody>
          <a:bodyPr/>
          <a:lstStyle/>
          <a:p>
            <a:r>
              <a:rPr lang="en-US" sz="3600" dirty="0"/>
              <a:t>Data-limited MA </a:t>
            </a:r>
            <a:br>
              <a:rPr lang="en-US" sz="3600" dirty="0"/>
            </a:br>
            <a:r>
              <a:rPr lang="en-US" sz="3600" dirty="0"/>
              <a:t>Framework</a:t>
            </a:r>
          </a:p>
        </p:txBody>
      </p:sp>
      <p:pic>
        <p:nvPicPr>
          <p:cNvPr id="4" name="Picture 3">
            <a:extLst>
              <a:ext uri="{FF2B5EF4-FFF2-40B4-BE49-F238E27FC236}">
                <a16:creationId xmlns:a16="http://schemas.microsoft.com/office/drawing/2014/main" id="{FEFF3583-D819-F4E5-43BE-DA464CB950C9}"/>
              </a:ext>
            </a:extLst>
          </p:cNvPr>
          <p:cNvPicPr>
            <a:picLocks noChangeAspect="1"/>
          </p:cNvPicPr>
          <p:nvPr/>
        </p:nvPicPr>
        <p:blipFill>
          <a:blip r:embed="rId4"/>
          <a:srcRect/>
          <a:stretch>
            <a:fillRect/>
          </a:stretch>
        </p:blipFill>
        <p:spPr>
          <a:xfrm>
            <a:off x="5641975" y="152400"/>
            <a:ext cx="5486876" cy="6279424"/>
          </a:xfrm>
          <a:prstGeom prst="rect">
            <a:avLst/>
          </a:prstGeom>
        </p:spPr>
      </p:pic>
      <p:sp>
        <p:nvSpPr>
          <p:cNvPr id="3" name="Vertical Text Placeholder 2">
            <a:extLst>
              <a:ext uri="{FF2B5EF4-FFF2-40B4-BE49-F238E27FC236}">
                <a16:creationId xmlns:a16="http://schemas.microsoft.com/office/drawing/2014/main" id="{7FFBD1E3-7074-522E-6D2A-5D531E10F611}"/>
              </a:ext>
            </a:extLst>
          </p:cNvPr>
          <p:cNvSpPr>
            <a:spLocks noGrp="1"/>
          </p:cNvSpPr>
          <p:nvPr>
            <p:ph type="body" orient="vert" idx="1"/>
          </p:nvPr>
        </p:nvSpPr>
        <p:spPr/>
        <p:txBody>
          <a:bodyPr/>
          <a:lstStyle/>
          <a:p>
            <a:pPr marL="0" indent="0">
              <a:buNone/>
            </a:pPr>
            <a:endParaRPr lang="en-US" dirty="0"/>
          </a:p>
          <a:p>
            <a:pPr marL="342900" indent="-342900">
              <a:buAutoNum type="arabicPeriod"/>
            </a:pPr>
            <a:r>
              <a:rPr lang="en-US" dirty="0"/>
              <a:t>Construct annual final consumption in $</a:t>
            </a:r>
          </a:p>
          <a:p>
            <a:pPr marL="342900" indent="-342900">
              <a:buAutoNum type="arabicPeriod"/>
            </a:pPr>
            <a:r>
              <a:rPr lang="en-US" dirty="0"/>
              <a:t>Construct the penicillin production recipe</a:t>
            </a:r>
          </a:p>
          <a:p>
            <a:pPr marL="342900" indent="-342900">
              <a:buAutoNum type="arabicPeriod"/>
            </a:pPr>
            <a:r>
              <a:rPr lang="en-US" dirty="0"/>
              <a:t>Integrate both into the MRIO system</a:t>
            </a:r>
          </a:p>
          <a:p>
            <a:pPr marL="342900" indent="-342900">
              <a:buAutoNum type="arabicPeriod"/>
            </a:pPr>
            <a:r>
              <a:rPr lang="en-US" dirty="0"/>
              <a:t>Calculate penicillin CF</a:t>
            </a:r>
          </a:p>
          <a:p>
            <a:pPr marL="342900" indent="-342900">
              <a:buAutoNum type="arabicPeriod"/>
            </a:pPr>
            <a:r>
              <a:rPr lang="en-US" dirty="0"/>
              <a:t>Systematic uncertainty assessment</a:t>
            </a:r>
          </a:p>
          <a:p>
            <a:pPr marL="0" indent="0">
              <a:buNone/>
            </a:pPr>
            <a:endParaRPr lang="en-US" dirty="0"/>
          </a:p>
        </p:txBody>
      </p:sp>
      <p:sp>
        <p:nvSpPr>
          <p:cNvPr id="5" name="Rectangle 4">
            <a:extLst>
              <a:ext uri="{FF2B5EF4-FFF2-40B4-BE49-F238E27FC236}">
                <a16:creationId xmlns:a16="http://schemas.microsoft.com/office/drawing/2014/main" id="{B57357B8-5A2D-09DD-DF84-BCA589BFA4E8}"/>
              </a:ext>
            </a:extLst>
          </p:cNvPr>
          <p:cNvSpPr/>
          <p:nvPr/>
        </p:nvSpPr>
        <p:spPr>
          <a:xfrm>
            <a:off x="5641975" y="152400"/>
            <a:ext cx="5410200" cy="22860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7" name="Rectangle 6">
            <a:extLst>
              <a:ext uri="{FF2B5EF4-FFF2-40B4-BE49-F238E27FC236}">
                <a16:creationId xmlns:a16="http://schemas.microsoft.com/office/drawing/2014/main" id="{B07DBDAE-7842-1B85-44AC-27D1140ABDC1}"/>
              </a:ext>
            </a:extLst>
          </p:cNvPr>
          <p:cNvSpPr/>
          <p:nvPr/>
        </p:nvSpPr>
        <p:spPr>
          <a:xfrm>
            <a:off x="5641975" y="2421467"/>
            <a:ext cx="2438400" cy="1921933"/>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8" name="Rectangle 7">
            <a:extLst>
              <a:ext uri="{FF2B5EF4-FFF2-40B4-BE49-F238E27FC236}">
                <a16:creationId xmlns:a16="http://schemas.microsoft.com/office/drawing/2014/main" id="{E497DE09-57BB-9315-C87B-DE0B82EFD23E}"/>
              </a:ext>
            </a:extLst>
          </p:cNvPr>
          <p:cNvSpPr/>
          <p:nvPr/>
        </p:nvSpPr>
        <p:spPr>
          <a:xfrm>
            <a:off x="8080375" y="2404534"/>
            <a:ext cx="2971800" cy="2777066"/>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9" name="Rectangle 8">
            <a:extLst>
              <a:ext uri="{FF2B5EF4-FFF2-40B4-BE49-F238E27FC236}">
                <a16:creationId xmlns:a16="http://schemas.microsoft.com/office/drawing/2014/main" id="{DE460430-1BB9-0230-B0D9-A1FA89F915EF}"/>
              </a:ext>
            </a:extLst>
          </p:cNvPr>
          <p:cNvSpPr/>
          <p:nvPr/>
        </p:nvSpPr>
        <p:spPr>
          <a:xfrm>
            <a:off x="5645150" y="4360333"/>
            <a:ext cx="2435225" cy="8382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0" name="Rectangle 9">
            <a:extLst>
              <a:ext uri="{FF2B5EF4-FFF2-40B4-BE49-F238E27FC236}">
                <a16:creationId xmlns:a16="http://schemas.microsoft.com/office/drawing/2014/main" id="{DF1A4267-FF57-205B-98DA-3C423B941421}"/>
              </a:ext>
            </a:extLst>
          </p:cNvPr>
          <p:cNvSpPr/>
          <p:nvPr/>
        </p:nvSpPr>
        <p:spPr>
          <a:xfrm>
            <a:off x="8117417" y="5224908"/>
            <a:ext cx="2934758" cy="1157958"/>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6" name="TextBox 5">
            <a:extLst>
              <a:ext uri="{FF2B5EF4-FFF2-40B4-BE49-F238E27FC236}">
                <a16:creationId xmlns:a16="http://schemas.microsoft.com/office/drawing/2014/main" id="{2F1ACB82-DC75-F0C3-EB4D-3AF0E1597E50}"/>
              </a:ext>
            </a:extLst>
          </p:cNvPr>
          <p:cNvSpPr txBox="1"/>
          <p:nvPr/>
        </p:nvSpPr>
        <p:spPr>
          <a:xfrm>
            <a:off x="11703053" y="6404046"/>
            <a:ext cx="457200" cy="374142"/>
          </a:xfrm>
          <a:prstGeom prst="rect">
            <a:avLst/>
          </a:prstGeom>
          <a:noFill/>
        </p:spPr>
        <p:txBody>
          <a:bodyPr wrap="square" lIns="108000" tIns="108000" rIns="108000" bIns="108000" rtlCol="0">
            <a:noAutofit/>
          </a:bodyPr>
          <a:lstStyle/>
          <a:p>
            <a:r>
              <a:rPr lang="en-US" noProof="0" dirty="0">
                <a:solidFill>
                  <a:schemeClr val="bg1"/>
                </a:solidFill>
              </a:rPr>
              <a:t>6.</a:t>
            </a:r>
          </a:p>
        </p:txBody>
      </p:sp>
    </p:spTree>
    <p:custDataLst>
      <p:tags r:id="rId1"/>
    </p:custDataLst>
    <p:extLst>
      <p:ext uri="{BB962C8B-B14F-4D97-AF65-F5344CB8AC3E}">
        <p14:creationId xmlns:p14="http://schemas.microsoft.com/office/powerpoint/2010/main" val="742848432"/>
      </p:ext>
    </p:extLst>
  </p:cSld>
  <p:clrMapOvr>
    <a:masterClrMapping/>
  </p:clrMapOvr>
  <p:transition spd="slow" advTm="232513">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2DF7-880E-8645-165B-022AD210A77C}"/>
              </a:ext>
            </a:extLst>
          </p:cNvPr>
          <p:cNvSpPr>
            <a:spLocks noGrp="1"/>
          </p:cNvSpPr>
          <p:nvPr>
            <p:ph type="title"/>
          </p:nvPr>
        </p:nvSpPr>
        <p:spPr/>
        <p:txBody>
          <a:bodyPr/>
          <a:lstStyle/>
          <a:p>
            <a:pPr algn="ctr"/>
            <a:r>
              <a:rPr lang="en-US" dirty="0"/>
              <a:t>Distinct penicillin carbon footprint patterns and drivers</a:t>
            </a:r>
          </a:p>
        </p:txBody>
      </p:sp>
      <p:sp>
        <p:nvSpPr>
          <p:cNvPr id="3" name="Vertical Text Placeholder 2">
            <a:extLst>
              <a:ext uri="{FF2B5EF4-FFF2-40B4-BE49-F238E27FC236}">
                <a16:creationId xmlns:a16="http://schemas.microsoft.com/office/drawing/2014/main" id="{75154517-69A1-2C33-D8A4-8D049FFC6058}"/>
              </a:ext>
            </a:extLst>
          </p:cNvPr>
          <p:cNvSpPr>
            <a:spLocks noGrp="1"/>
          </p:cNvSpPr>
          <p:nvPr>
            <p:ph type="body" orient="vert" idx="1"/>
          </p:nvPr>
        </p:nvSpPr>
        <p:spPr>
          <a:xfrm>
            <a:off x="404662" y="1752600"/>
            <a:ext cx="11389023" cy="4296072"/>
          </a:xfrm>
        </p:spPr>
        <p:txBody>
          <a:bodyPr/>
          <a:lstStyle/>
          <a:p>
            <a:endParaRPr lang="en-US" dirty="0"/>
          </a:p>
          <a:p>
            <a:endParaRPr lang="en-US" dirty="0"/>
          </a:p>
          <a:p>
            <a:endParaRPr lang="en-US" dirty="0"/>
          </a:p>
        </p:txBody>
      </p:sp>
      <p:pic>
        <p:nvPicPr>
          <p:cNvPr id="4" name="Picture 3">
            <a:extLst>
              <a:ext uri="{FF2B5EF4-FFF2-40B4-BE49-F238E27FC236}">
                <a16:creationId xmlns:a16="http://schemas.microsoft.com/office/drawing/2014/main" id="{631EE2B0-B083-9057-0525-B7FB0BA6913D}"/>
              </a:ext>
            </a:extLst>
          </p:cNvPr>
          <p:cNvPicPr>
            <a:picLocks noChangeAspect="1"/>
          </p:cNvPicPr>
          <p:nvPr/>
        </p:nvPicPr>
        <p:blipFill>
          <a:blip r:embed="rId3"/>
          <a:stretch>
            <a:fillRect/>
          </a:stretch>
        </p:blipFill>
        <p:spPr>
          <a:xfrm>
            <a:off x="841375" y="1956048"/>
            <a:ext cx="9767718" cy="3449107"/>
          </a:xfrm>
          <a:prstGeom prst="rect">
            <a:avLst/>
          </a:prstGeom>
        </p:spPr>
      </p:pic>
      <p:sp>
        <p:nvSpPr>
          <p:cNvPr id="5" name="TextBox 4">
            <a:extLst>
              <a:ext uri="{FF2B5EF4-FFF2-40B4-BE49-F238E27FC236}">
                <a16:creationId xmlns:a16="http://schemas.microsoft.com/office/drawing/2014/main" id="{8195770A-E2EC-4767-3171-F573E7F06F01}"/>
              </a:ext>
            </a:extLst>
          </p:cNvPr>
          <p:cNvSpPr txBox="1"/>
          <p:nvPr/>
        </p:nvSpPr>
        <p:spPr>
          <a:xfrm>
            <a:off x="1069975" y="5405155"/>
            <a:ext cx="6553200" cy="919445"/>
          </a:xfrm>
          <a:prstGeom prst="rect">
            <a:avLst/>
          </a:prstGeom>
          <a:noFill/>
        </p:spPr>
        <p:txBody>
          <a:bodyPr wrap="square" lIns="108000" tIns="108000" rIns="108000" bIns="108000" rtlCol="0">
            <a:noAutofit/>
          </a:bodyPr>
          <a:lstStyle/>
          <a:p>
            <a:pPr marL="285750" indent="-285750">
              <a:buFont typeface="Arial" panose="020B0604020202020204" pitchFamily="34" charset="0"/>
              <a:buChar char="•"/>
            </a:pPr>
            <a:r>
              <a:rPr lang="en-US" dirty="0"/>
              <a:t>Alternative geographic hotspots</a:t>
            </a:r>
          </a:p>
          <a:p>
            <a:pPr marL="285750" indent="-285750">
              <a:buFont typeface="Arial" panose="020B0604020202020204" pitchFamily="34" charset="0"/>
              <a:buChar char="•"/>
            </a:pPr>
            <a:r>
              <a:rPr lang="en-US" dirty="0"/>
              <a:t>Per capita spending vs. economy size as major driver</a:t>
            </a:r>
          </a:p>
          <a:p>
            <a:endParaRPr lang="en-US" noProof="0" dirty="0" err="1">
              <a:solidFill>
                <a:schemeClr val="bg2"/>
              </a:solidFill>
            </a:endParaRPr>
          </a:p>
        </p:txBody>
      </p:sp>
      <p:sp>
        <p:nvSpPr>
          <p:cNvPr id="6" name="TextBox 5">
            <a:extLst>
              <a:ext uri="{FF2B5EF4-FFF2-40B4-BE49-F238E27FC236}">
                <a16:creationId xmlns:a16="http://schemas.microsoft.com/office/drawing/2014/main" id="{BDE8AFD6-46DA-D6BF-8DCA-656D1212C49C}"/>
              </a:ext>
            </a:extLst>
          </p:cNvPr>
          <p:cNvSpPr txBox="1"/>
          <p:nvPr/>
        </p:nvSpPr>
        <p:spPr>
          <a:xfrm>
            <a:off x="11716616" y="6433973"/>
            <a:ext cx="457200" cy="374142"/>
          </a:xfrm>
          <a:prstGeom prst="rect">
            <a:avLst/>
          </a:prstGeom>
          <a:noFill/>
        </p:spPr>
        <p:txBody>
          <a:bodyPr wrap="square" lIns="108000" tIns="108000" rIns="108000" bIns="108000" rtlCol="0">
            <a:noAutofit/>
          </a:bodyPr>
          <a:lstStyle/>
          <a:p>
            <a:r>
              <a:rPr lang="en-US" noProof="0" dirty="0">
                <a:solidFill>
                  <a:schemeClr val="bg1"/>
                </a:solidFill>
              </a:rPr>
              <a:t>7.</a:t>
            </a:r>
          </a:p>
        </p:txBody>
      </p:sp>
    </p:spTree>
    <p:extLst>
      <p:ext uri="{BB962C8B-B14F-4D97-AF65-F5344CB8AC3E}">
        <p14:creationId xmlns:p14="http://schemas.microsoft.com/office/powerpoint/2010/main" val="4072045663"/>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F2676-B255-3281-F860-5ECF907B00FA}"/>
              </a:ext>
            </a:extLst>
          </p:cNvPr>
          <p:cNvSpPr>
            <a:spLocks noGrp="1"/>
          </p:cNvSpPr>
          <p:nvPr>
            <p:ph type="title"/>
          </p:nvPr>
        </p:nvSpPr>
        <p:spPr>
          <a:xfrm>
            <a:off x="334840" y="304800"/>
            <a:ext cx="11389024" cy="1143000"/>
          </a:xfrm>
        </p:spPr>
        <p:txBody>
          <a:bodyPr/>
          <a:lstStyle/>
          <a:p>
            <a:pPr algn="ctr">
              <a:lnSpc>
                <a:spcPts val="4000"/>
              </a:lnSpc>
            </a:pPr>
            <a:r>
              <a:rPr lang="en-US" sz="3600" dirty="0">
                <a:latin typeface="+mn-lt"/>
              </a:rPr>
              <a:t>Disaggregation reveals substantial cross-country differences </a:t>
            </a:r>
          </a:p>
        </p:txBody>
      </p:sp>
      <p:sp>
        <p:nvSpPr>
          <p:cNvPr id="5" name="TextBox 4">
            <a:extLst>
              <a:ext uri="{FF2B5EF4-FFF2-40B4-BE49-F238E27FC236}">
                <a16:creationId xmlns:a16="http://schemas.microsoft.com/office/drawing/2014/main" id="{4A02637D-2348-A93B-A8E5-F93E0EB79C67}"/>
              </a:ext>
            </a:extLst>
          </p:cNvPr>
          <p:cNvSpPr txBox="1"/>
          <p:nvPr/>
        </p:nvSpPr>
        <p:spPr>
          <a:xfrm>
            <a:off x="11656191" y="6379171"/>
            <a:ext cx="457200" cy="374142"/>
          </a:xfrm>
          <a:prstGeom prst="rect">
            <a:avLst/>
          </a:prstGeom>
          <a:noFill/>
        </p:spPr>
        <p:txBody>
          <a:bodyPr wrap="square" lIns="108000" tIns="108000" rIns="108000" bIns="108000" rtlCol="0">
            <a:noAutofit/>
          </a:bodyPr>
          <a:lstStyle/>
          <a:p>
            <a:r>
              <a:rPr lang="en-US" noProof="0" dirty="0">
                <a:solidFill>
                  <a:schemeClr val="bg1"/>
                </a:solidFill>
              </a:rPr>
              <a:t>8.</a:t>
            </a:r>
          </a:p>
        </p:txBody>
      </p:sp>
      <p:pic>
        <p:nvPicPr>
          <p:cNvPr id="4" name="Picture 3" descr="A graph of different colored dots&#10;&#10;AI-generated content may be incorrect.">
            <a:extLst>
              <a:ext uri="{FF2B5EF4-FFF2-40B4-BE49-F238E27FC236}">
                <a16:creationId xmlns:a16="http://schemas.microsoft.com/office/drawing/2014/main" id="{92AEC5A8-47E2-CA38-660C-C371EAC12CF2}"/>
              </a:ext>
            </a:extLst>
          </p:cNvPr>
          <p:cNvPicPr>
            <a:picLocks noChangeAspect="1"/>
          </p:cNvPicPr>
          <p:nvPr/>
        </p:nvPicPr>
        <p:blipFill>
          <a:blip r:embed="rId4"/>
          <a:stretch>
            <a:fillRect/>
          </a:stretch>
        </p:blipFill>
        <p:spPr>
          <a:xfrm>
            <a:off x="993775" y="1638300"/>
            <a:ext cx="5466291" cy="4550371"/>
          </a:xfrm>
          <a:prstGeom prst="rect">
            <a:avLst/>
          </a:prstGeom>
        </p:spPr>
      </p:pic>
      <p:sp>
        <p:nvSpPr>
          <p:cNvPr id="3" name="TextBox 2">
            <a:extLst>
              <a:ext uri="{FF2B5EF4-FFF2-40B4-BE49-F238E27FC236}">
                <a16:creationId xmlns:a16="http://schemas.microsoft.com/office/drawing/2014/main" id="{86E1607E-BF31-BCC3-19AF-5BB6D18C2464}"/>
              </a:ext>
            </a:extLst>
          </p:cNvPr>
          <p:cNvSpPr txBox="1"/>
          <p:nvPr/>
        </p:nvSpPr>
        <p:spPr>
          <a:xfrm>
            <a:off x="7013575" y="1828800"/>
            <a:ext cx="3886200" cy="1600200"/>
          </a:xfrm>
          <a:prstGeom prst="rect">
            <a:avLst/>
          </a:prstGeom>
          <a:noFill/>
        </p:spPr>
        <p:txBody>
          <a:bodyPr wrap="square" lIns="108000" tIns="108000" rIns="108000" bIns="108000" rtlCol="0">
            <a:noAutofit/>
          </a:bodyPr>
          <a:lstStyle/>
          <a:p>
            <a:pPr marL="285750" indent="-285750">
              <a:buFont typeface="Arial" panose="020B0604020202020204" pitchFamily="34" charset="0"/>
              <a:buChar char="•"/>
            </a:pPr>
            <a:endParaRPr lang="en-US" noProof="0" dirty="0" err="1">
              <a:solidFill>
                <a:schemeClr val="bg2"/>
              </a:solidFill>
            </a:endParaRPr>
          </a:p>
        </p:txBody>
      </p:sp>
      <p:sp>
        <p:nvSpPr>
          <p:cNvPr id="7" name="TextBox 6">
            <a:extLst>
              <a:ext uri="{FF2B5EF4-FFF2-40B4-BE49-F238E27FC236}">
                <a16:creationId xmlns:a16="http://schemas.microsoft.com/office/drawing/2014/main" id="{B9851FB5-2139-A0BB-BCEC-F05EA320DA2E}"/>
              </a:ext>
            </a:extLst>
          </p:cNvPr>
          <p:cNvSpPr txBox="1"/>
          <p:nvPr/>
        </p:nvSpPr>
        <p:spPr>
          <a:xfrm>
            <a:off x="7165975" y="2895600"/>
            <a:ext cx="3733800" cy="2438400"/>
          </a:xfrm>
          <a:prstGeom prst="rect">
            <a:avLst/>
          </a:prstGeom>
          <a:noFill/>
        </p:spPr>
        <p:txBody>
          <a:bodyPr wrap="square" lIns="108000" tIns="108000" rIns="108000" bIns="108000" rtlCol="0">
            <a:noAutofit/>
          </a:bodyPr>
          <a:lstStyle/>
          <a:p>
            <a:r>
              <a:rPr lang="en-US" dirty="0"/>
              <a:t>Aggregated pharma: poor proxy for drug-level patterns</a:t>
            </a:r>
          </a:p>
          <a:p>
            <a:endParaRPr lang="en-US" dirty="0"/>
          </a:p>
          <a:p>
            <a:pPr>
              <a:buFont typeface="Wingdings" panose="05000000000000000000" pitchFamily="2" charset="2"/>
              <a:buChar char="è"/>
            </a:pPr>
            <a:r>
              <a:rPr lang="en-US" dirty="0"/>
              <a:t>Disaggregation: essential for true emission hotspots and mitigation targets</a:t>
            </a:r>
          </a:p>
          <a:p>
            <a:pPr marL="285750" indent="-285750">
              <a:buFont typeface="Arial" panose="020B0604020202020204" pitchFamily="34" charset="0"/>
              <a:buChar char="•"/>
            </a:pPr>
            <a:endParaRPr lang="en-US" noProof="0" dirty="0" err="1">
              <a:solidFill>
                <a:schemeClr val="bg2"/>
              </a:solidFill>
            </a:endParaRPr>
          </a:p>
        </p:txBody>
      </p:sp>
    </p:spTree>
    <p:custDataLst>
      <p:tags r:id="rId1"/>
    </p:custDataLst>
    <p:extLst>
      <p:ext uri="{BB962C8B-B14F-4D97-AF65-F5344CB8AC3E}">
        <p14:creationId xmlns:p14="http://schemas.microsoft.com/office/powerpoint/2010/main" val="1703452008"/>
      </p:ext>
    </p:extLst>
  </p:cSld>
  <p:clrMapOvr>
    <a:masterClrMapping/>
  </p:clrMapOvr>
  <mc:AlternateContent xmlns:mc="http://schemas.openxmlformats.org/markup-compatibility/2006" xmlns:p14="http://schemas.microsoft.com/office/powerpoint/2010/main">
    <mc:Choice Requires="p14">
      <p:transition p14:dur="0" advTm="129594"/>
    </mc:Choice>
    <mc:Fallback xmlns="">
      <p:transition advTm="12959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bce83e47c546ff6ac1b4b362eaa37f0f7a52c"/>
</p:tagLst>
</file>

<file path=ppt/tags/tag2.xml><?xml version="1.0" encoding="utf-8"?>
<p:tagLst xmlns:a="http://schemas.openxmlformats.org/drawingml/2006/main" xmlns:r="http://schemas.openxmlformats.org/officeDocument/2006/relationships" xmlns:p="http://schemas.openxmlformats.org/presentationml/2006/main">
  <p:tag name="TIMING" val="|10|81.6|41.9"/>
</p:tagLst>
</file>

<file path=ppt/tags/tag3.xml><?xml version="1.0" encoding="utf-8"?>
<p:tagLst xmlns:a="http://schemas.openxmlformats.org/drawingml/2006/main" xmlns:r="http://schemas.openxmlformats.org/officeDocument/2006/relationships" xmlns:p="http://schemas.openxmlformats.org/presentationml/2006/main">
  <p:tag name="TIMING" val="|16|93.3|15.8|58.7|7.3|39.9"/>
</p:tagLst>
</file>

<file path=ppt/tags/tag4.xml><?xml version="1.0" encoding="utf-8"?>
<p:tagLst xmlns:a="http://schemas.openxmlformats.org/drawingml/2006/main" xmlns:r="http://schemas.openxmlformats.org/officeDocument/2006/relationships" xmlns:p="http://schemas.openxmlformats.org/presentationml/2006/main">
  <p:tag name="TIMING" val="|95.1"/>
</p:tagLst>
</file>

<file path=ppt/tags/tag5.xml><?xml version="1.0" encoding="utf-8"?>
<p:tagLst xmlns:a="http://schemas.openxmlformats.org/drawingml/2006/main" xmlns:r="http://schemas.openxmlformats.org/officeDocument/2006/relationships" xmlns:p="http://schemas.openxmlformats.org/presentationml/2006/main">
  <p:tag name="TIMING" val="|10.4|22.5"/>
</p:tagLst>
</file>

<file path=ppt/tags/tag6.xml><?xml version="1.0" encoding="utf-8"?>
<p:tagLst xmlns:a="http://schemas.openxmlformats.org/drawingml/2006/main" xmlns:r="http://schemas.openxmlformats.org/officeDocument/2006/relationships" xmlns:p="http://schemas.openxmlformats.org/presentationml/2006/main">
  <p:tag name="TIMING" val="|10.9|34.4|14.1|22.8"/>
</p:tagLst>
</file>

<file path=ppt/tags/tag7.xml><?xml version="1.0" encoding="utf-8"?>
<p:tagLst xmlns:a="http://schemas.openxmlformats.org/drawingml/2006/main" xmlns:r="http://schemas.openxmlformats.org/officeDocument/2006/relationships" xmlns:p="http://schemas.openxmlformats.org/presentationml/2006/main">
  <p:tag name="TIMING" val="|22.1|1.7|82.4"/>
</p:tagLst>
</file>

<file path=ppt/theme/theme1.xml><?xml version="1.0" encoding="utf-8"?>
<a:theme xmlns:a="http://schemas.openxmlformats.org/drawingml/2006/main" name="Corporate template-set Universiteit Leiden">
  <a:themeElements>
    <a:clrScheme name="Universiteit Leiden">
      <a:dk1>
        <a:srgbClr val="000000"/>
      </a:dk1>
      <a:lt1>
        <a:srgbClr val="FFFFFF"/>
      </a:lt1>
      <a:dk2>
        <a:srgbClr val="8592BC"/>
      </a:dk2>
      <a:lt2>
        <a:srgbClr val="001158"/>
      </a:lt2>
      <a:accent1>
        <a:srgbClr val="9EBA2E"/>
      </a:accent1>
      <a:accent2>
        <a:srgbClr val="5CB1EB"/>
      </a:accent2>
      <a:accent3>
        <a:srgbClr val="34A3A9"/>
      </a:accent3>
      <a:accent4>
        <a:srgbClr val="F46E32"/>
      </a:accent4>
      <a:accent5>
        <a:srgbClr val="2C712D"/>
      </a:accent5>
      <a:accent6>
        <a:srgbClr val="B02079"/>
      </a:accent6>
      <a:hlink>
        <a:srgbClr val="0033CC"/>
      </a:hlink>
      <a:folHlink>
        <a:srgbClr val="7030A0"/>
      </a:folHlink>
    </a:clrScheme>
    <a:fontScheme name="Universiteit Leiden">
      <a:majorFont>
        <a:latin typeface="Georgia"/>
        <a:ea typeface=""/>
        <a:cs typeface=""/>
      </a:majorFont>
      <a:minorFont>
        <a:latin typeface="Georgi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tIns="108000" rIns="108000" bIns="108000" rtlCol="0">
        <a:noAutofit/>
      </a:bodyPr>
      <a:lstStyle>
        <a:defPPr>
          <a:defRPr noProof="0" dirty="0" err="1" smtClean="0">
            <a:solidFill>
              <a:schemeClr val="bg2"/>
            </a:solidFill>
          </a:defRPr>
        </a:defPPr>
      </a:lstStyle>
    </a:txDef>
  </a:objectDefaults>
  <a:extraClrSchemeLst/>
  <a:extLst>
    <a:ext uri="{05A4C25C-085E-4340-85A3-A5531E510DB2}">
      <thm15:themeFamily xmlns:thm15="http://schemas.microsoft.com/office/thememl/2012/main" name="Presentatie1" id="{9D2F51E0-3527-44AA-A692-AE9CC8CA5E80}" vid="{DF241110-605A-4811-B620-16BC41801BC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25778830FBF74FAEB48812AA7C291A" ma:contentTypeVersion="17" ma:contentTypeDescription="Create a new document." ma:contentTypeScope="" ma:versionID="8a18bf78a23c7291d9346d33dd614b04">
  <xsd:schema xmlns:xsd="http://www.w3.org/2001/XMLSchema" xmlns:xs="http://www.w3.org/2001/XMLSchema" xmlns:p="http://schemas.microsoft.com/office/2006/metadata/properties" xmlns:ns3="257d59af-4790-4c6f-90b9-44e3f44f9b19" xmlns:ns4="70ed29f8-0871-44e1-bbdb-268efa71daed" targetNamespace="http://schemas.microsoft.com/office/2006/metadata/properties" ma:root="true" ma:fieldsID="b5dda1ef07d0002e113f4dbc46566707" ns3:_="" ns4:_="">
    <xsd:import namespace="257d59af-4790-4c6f-90b9-44e3f44f9b19"/>
    <xsd:import namespace="70ed29f8-0871-44e1-bbdb-268efa71dae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7d59af-4790-4c6f-90b9-44e3f44f9b1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d29f8-0871-44e1-bbdb-268efa71da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0ed29f8-0871-44e1-bbdb-268efa71daed" xsi:nil="true"/>
  </documentManagement>
</p:properties>
</file>

<file path=customXml/itemProps1.xml><?xml version="1.0" encoding="utf-8"?>
<ds:datastoreItem xmlns:ds="http://schemas.openxmlformats.org/officeDocument/2006/customXml" ds:itemID="{46ABCAEF-D5A0-4535-AD83-587F03E189BF}">
  <ds:schemaRefs>
    <ds:schemaRef ds:uri="http://schemas.microsoft.com/sharepoint/v3/contenttype/forms"/>
  </ds:schemaRefs>
</ds:datastoreItem>
</file>

<file path=customXml/itemProps2.xml><?xml version="1.0" encoding="utf-8"?>
<ds:datastoreItem xmlns:ds="http://schemas.openxmlformats.org/officeDocument/2006/customXml" ds:itemID="{66ED351B-B261-4891-856C-EF2B2DAE89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7d59af-4790-4c6f-90b9-44e3f44f9b19"/>
    <ds:schemaRef ds:uri="70ed29f8-0871-44e1-bbdb-268efa71da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2D4775-B13D-4BD4-89B1-2E5B7CFBB179}">
  <ds:schemaRefs>
    <ds:schemaRef ds:uri="257d59af-4790-4c6f-90b9-44e3f44f9b19"/>
    <ds:schemaRef ds:uri="http://schemas.microsoft.com/office/2006/documentManagement/types"/>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70ed29f8-0871-44e1-bbdb-268efa71daed"/>
    <ds:schemaRef ds:uri="http://www.w3.org/XML/1998/namespace"/>
    <ds:schemaRef ds:uri="http://purl.org/dc/elements/1.1/"/>
  </ds:schemaRefs>
</ds:datastoreItem>
</file>

<file path=docMetadata/LabelInfo.xml><?xml version="1.0" encoding="utf-8"?>
<clbl:labelList xmlns:clbl="http://schemas.microsoft.com/office/2020/mipLabelMetadata">
  <clbl:label id="{d465f887-04a9-4c17-8b62-103eddccf68b}" enabled="1" method="Standard" siteId="{ca2a7f76-dbd7-4ec0-9108-6b3d524fb7c8}" removed="0"/>
</clbl:labelList>
</file>

<file path=docProps/app.xml><?xml version="1.0" encoding="utf-8"?>
<Properties xmlns="http://schemas.openxmlformats.org/officeDocument/2006/extended-properties" xmlns:vt="http://schemas.openxmlformats.org/officeDocument/2006/docPropsVTypes">
  <Template>RIVM meeting 20-3</Template>
  <TotalTime>412</TotalTime>
  <Words>1341</Words>
  <Application>Microsoft Office PowerPoint</Application>
  <PresentationFormat>Custom</PresentationFormat>
  <Paragraphs>127</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Minion</vt:lpstr>
      <vt:lpstr>Aptos ExtraBold</vt:lpstr>
      <vt:lpstr>Calibri</vt:lpstr>
      <vt:lpstr>Wingdings</vt:lpstr>
      <vt:lpstr>Georgia</vt:lpstr>
      <vt:lpstr>Aptos</vt:lpstr>
      <vt:lpstr>Corporate template-set Universiteit Leiden</vt:lpstr>
      <vt:lpstr> A Hybrid LCA Framework for Drug-Level Carbon Footprint Assessment Under Data Constraints    </vt:lpstr>
      <vt:lpstr>Targeted mitigation requires knowledge of drug-level emissions by country</vt:lpstr>
      <vt:lpstr>HLCA to enable drug-level assessment</vt:lpstr>
      <vt:lpstr>Case study penicillin carbon footprint</vt:lpstr>
      <vt:lpstr>Matrix augmentation is challenging for pharmaceuticals</vt:lpstr>
      <vt:lpstr>Splitting pharma without production data</vt:lpstr>
      <vt:lpstr>Data-limited MA  Framework</vt:lpstr>
      <vt:lpstr>Distinct penicillin carbon footprint patterns and drivers</vt:lpstr>
      <vt:lpstr>Disaggregation reveals substantial cross-country differences </vt:lpstr>
      <vt:lpstr>Footprint estimates remain robust under alternative assumptions</vt:lpstr>
      <vt:lpstr>Data and process modeling limitations</vt:lpstr>
      <vt:lpstr>The Data Laundry List: data gaps &amp; future research</vt:lpstr>
      <vt:lpstr>Questions? </vt:lpstr>
      <vt:lpstr>Picture references</vt:lpstr>
      <vt:lpstr>Zooming out: mitigation and product-level footprint accounting</vt:lpstr>
      <vt:lpstr>Additional robustness checks</vt:lpstr>
    </vt:vector>
  </TitlesOfParts>
  <Company>Universiteit Leiden - ISSC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Matrix augmentation under data constraints</dc:title>
  <dc:creator>Hagenaars, R.H. (Rosalie)</dc:creator>
  <cp:lastModifiedBy>Hagenaars, R.H. (Rosalie)</cp:lastModifiedBy>
  <cp:revision>22</cp:revision>
  <dcterms:created xsi:type="dcterms:W3CDTF">2025-05-27T12:31:04Z</dcterms:created>
  <dcterms:modified xsi:type="dcterms:W3CDTF">2026-06-21T13:41:05Z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0x0101000F25778830FBF74FAEB48812AA7C291A</vt:lpwstr>
  </property>
  <property fmtid="{D5CDD505-2E9C-101B-9397-08002B2CF9AE}" pid="3" name="ClassificationContentMarkingFooterLocations">
    <vt:lpwstr>Corporate template-set Universiteit Leiden:5</vt:lpwstr>
  </property>
  <property fmtid="{D5CDD505-2E9C-101B-9397-08002B2CF9AE}" pid="4" name="ClassificationContentMarkingFooterText">
    <vt:lpwstr>Classified as Internal | Intern</vt:lpwstr>
  </property>
</Properties>
</file>