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60" r:id="rId4"/>
    <p:sldMasterId id="2147483686" r:id="rId5"/>
  </p:sldMasterIdLst>
  <p:notesMasterIdLst>
    <p:notesMasterId r:id="rId24"/>
  </p:notesMasterIdLst>
  <p:sldIdLst>
    <p:sldId id="266" r:id="rId6"/>
    <p:sldId id="306" r:id="rId7"/>
    <p:sldId id="307" r:id="rId8"/>
    <p:sldId id="308" r:id="rId9"/>
    <p:sldId id="333" r:id="rId10"/>
    <p:sldId id="320" r:id="rId11"/>
    <p:sldId id="336" r:id="rId12"/>
    <p:sldId id="310" r:id="rId13"/>
    <p:sldId id="321" r:id="rId14"/>
    <p:sldId id="323" r:id="rId15"/>
    <p:sldId id="326" r:id="rId16"/>
    <p:sldId id="335" r:id="rId17"/>
    <p:sldId id="312" r:id="rId18"/>
    <p:sldId id="334" r:id="rId19"/>
    <p:sldId id="337" r:id="rId20"/>
    <p:sldId id="315" r:id="rId21"/>
    <p:sldId id="304" r:id="rId22"/>
    <p:sldId id="276" r:id="rId23"/>
  </p:sldIdLst>
  <p:sldSz cx="12192000" cy="6858000"/>
  <p:notesSz cx="6858000" cy="9144000"/>
  <p:embeddedFontLst>
    <p:embeddedFont>
      <p:font typeface="Aptos Narrow" panose="020B000402020202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Helvetica" panose="020B0604020202020204" pitchFamily="34" charset="0"/>
      <p:regular r:id="rId30"/>
      <p:bold r:id="rId31"/>
      <p:italic r:id="rId32"/>
      <p:boldItalic r:id="rId33"/>
    </p:embeddedFont>
    <p:embeddedFont>
      <p:font typeface="Manrope" panose="020B0604020202020204" charset="0"/>
      <p:regular r:id="rId34"/>
      <p:bold r:id="rId35"/>
      <p:italic r:id="rId36"/>
      <p:boldItalic r:id="rId37"/>
    </p:embeddedFont>
    <p:embeddedFont>
      <p:font typeface="Raavi" panose="020B0502040204020203" pitchFamily="34" charset="0"/>
      <p:regular r:id="rId38"/>
      <p:bold r:id="rId39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FE1"/>
    <a:srgbClr val="DAECF1"/>
    <a:srgbClr val="3A869B"/>
    <a:srgbClr val="EAEAEA"/>
    <a:srgbClr val="F3F3F3"/>
    <a:srgbClr val="BFBFBF"/>
    <a:srgbClr val="CCCCFF"/>
    <a:srgbClr val="444444"/>
    <a:srgbClr val="FFE599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DF33C3-F859-4CF2-8033-93C8FF7A7D7F}" v="95" dt="2026-06-21T21:52:14.1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4404" autoAdjust="0"/>
  </p:normalViewPr>
  <p:slideViewPr>
    <p:cSldViewPr snapToGrid="0" showGuides="1">
      <p:cViewPr varScale="1">
        <p:scale>
          <a:sx n="79" d="100"/>
          <a:sy n="79" d="100"/>
        </p:scale>
        <p:origin x="92" y="1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a Citterio" userId="8fa1241e-8bbb-4dae-adc3-3151200f539c" providerId="ADAL" clId="{F1243963-39C3-47D3-BF52-24F3FDC69BE8}"/>
    <pc:docChg chg="undo redo custSel addSld delSld modSld sldOrd">
      <pc:chgData name="Camilla Citterio" userId="8fa1241e-8bbb-4dae-adc3-3151200f539c" providerId="ADAL" clId="{F1243963-39C3-47D3-BF52-24F3FDC69BE8}" dt="2026-06-21T21:54:42.011" v="22195" actId="478"/>
      <pc:docMkLst>
        <pc:docMk/>
      </pc:docMkLst>
      <pc:sldChg chg="addSp delSp modSp mod modTransition addAnim delAnim modAnim modNotesTx">
        <pc:chgData name="Camilla Citterio" userId="8fa1241e-8bbb-4dae-adc3-3151200f539c" providerId="ADAL" clId="{F1243963-39C3-47D3-BF52-24F3FDC69BE8}" dt="2026-06-11T07:26:53.294" v="12181" actId="207"/>
        <pc:sldMkLst>
          <pc:docMk/>
          <pc:sldMk cId="3921913644" sldId="266"/>
        </pc:sldMkLst>
        <pc:spChg chg="mod">
          <ac:chgData name="Camilla Citterio" userId="8fa1241e-8bbb-4dae-adc3-3151200f539c" providerId="ADAL" clId="{F1243963-39C3-47D3-BF52-24F3FDC69BE8}" dt="2026-06-10T13:29:32.105" v="10901" actId="1038"/>
          <ac:spMkLst>
            <pc:docMk/>
            <pc:sldMk cId="3921913644" sldId="266"/>
            <ac:spMk id="2" creationId="{026BBB7E-2B72-48A5-B8AC-092CE1F3CB5C}"/>
          </ac:spMkLst>
        </pc:spChg>
        <pc:spChg chg="mod">
          <ac:chgData name="Camilla Citterio" userId="8fa1241e-8bbb-4dae-adc3-3151200f539c" providerId="ADAL" clId="{F1243963-39C3-47D3-BF52-24F3FDC69BE8}" dt="2026-06-10T13:28:17.410" v="10851" actId="1037"/>
          <ac:spMkLst>
            <pc:docMk/>
            <pc:sldMk cId="3921913644" sldId="266"/>
            <ac:spMk id="3" creationId="{139C8332-124C-4AAA-8F96-961CED6E62F0}"/>
          </ac:spMkLst>
        </pc:spChg>
        <pc:spChg chg="add mod">
          <ac:chgData name="Camilla Citterio" userId="8fa1241e-8bbb-4dae-adc3-3151200f539c" providerId="ADAL" clId="{F1243963-39C3-47D3-BF52-24F3FDC69BE8}" dt="2026-06-11T07:26:53.294" v="12181" actId="207"/>
          <ac:spMkLst>
            <pc:docMk/>
            <pc:sldMk cId="3921913644" sldId="266"/>
            <ac:spMk id="7" creationId="{1FE322A9-DE2C-FEAD-4755-B6501A483510}"/>
          </ac:spMkLst>
        </pc:spChg>
        <pc:spChg chg="add mod ord">
          <ac:chgData name="Camilla Citterio" userId="8fa1241e-8bbb-4dae-adc3-3151200f539c" providerId="ADAL" clId="{F1243963-39C3-47D3-BF52-24F3FDC69BE8}" dt="2026-06-10T13:29:22.671" v="10892" actId="14100"/>
          <ac:spMkLst>
            <pc:docMk/>
            <pc:sldMk cId="3921913644" sldId="266"/>
            <ac:spMk id="10" creationId="{B7E0D987-C0F5-39F0-AB54-BD3D978F2511}"/>
          </ac:spMkLst>
        </pc:spChg>
        <pc:spChg chg="add mod">
          <ac:chgData name="Camilla Citterio" userId="8fa1241e-8bbb-4dae-adc3-3151200f539c" providerId="ADAL" clId="{F1243963-39C3-47D3-BF52-24F3FDC69BE8}" dt="2026-06-10T13:31:54.825" v="10941" actId="1076"/>
          <ac:spMkLst>
            <pc:docMk/>
            <pc:sldMk cId="3921913644" sldId="266"/>
            <ac:spMk id="19" creationId="{EA8D78AE-4DB0-18B0-9756-CF256724F71F}"/>
          </ac:spMkLst>
        </pc:spChg>
        <pc:spChg chg="add mod ord">
          <ac:chgData name="Camilla Citterio" userId="8fa1241e-8bbb-4dae-adc3-3151200f539c" providerId="ADAL" clId="{F1243963-39C3-47D3-BF52-24F3FDC69BE8}" dt="2026-06-10T13:34:41.786" v="10986" actId="171"/>
          <ac:spMkLst>
            <pc:docMk/>
            <pc:sldMk cId="3921913644" sldId="266"/>
            <ac:spMk id="21" creationId="{CAF67AA6-03B5-3E76-1007-50BF6BBE6D96}"/>
          </ac:spMkLst>
        </pc:spChg>
        <pc:grpChg chg="add mod">
          <ac:chgData name="Camilla Citterio" userId="8fa1241e-8bbb-4dae-adc3-3151200f539c" providerId="ADAL" clId="{F1243963-39C3-47D3-BF52-24F3FDC69BE8}" dt="2026-06-11T07:26:37.914" v="12180" actId="1037"/>
          <ac:grpSpMkLst>
            <pc:docMk/>
            <pc:sldMk cId="3921913644" sldId="266"/>
            <ac:grpSpMk id="8" creationId="{A0177ADD-CEAD-6ACD-1AE5-9FF47C248620}"/>
          </ac:grpSpMkLst>
        </pc:grpChg>
        <pc:picChg chg="add mod">
          <ac:chgData name="Camilla Citterio" userId="8fa1241e-8bbb-4dae-adc3-3151200f539c" providerId="ADAL" clId="{F1243963-39C3-47D3-BF52-24F3FDC69BE8}" dt="2026-06-10T13:20:07.352" v="10597" actId="164"/>
          <ac:picMkLst>
            <pc:docMk/>
            <pc:sldMk cId="3921913644" sldId="266"/>
            <ac:picMk id="6" creationId="{1DDF19B8-33B2-1D88-3D72-8E7B8AF71A67}"/>
          </ac:picMkLst>
        </pc:picChg>
        <pc:picChg chg="add mod">
          <ac:chgData name="Camilla Citterio" userId="8fa1241e-8bbb-4dae-adc3-3151200f539c" providerId="ADAL" clId="{F1243963-39C3-47D3-BF52-24F3FDC69BE8}" dt="2026-06-10T13:32:13.931" v="10947" actId="1076"/>
          <ac:picMkLst>
            <pc:docMk/>
            <pc:sldMk cId="3921913644" sldId="266"/>
            <ac:picMk id="16" creationId="{249440EF-140E-CF8A-4B27-21665E1C16B6}"/>
          </ac:picMkLst>
        </pc:picChg>
        <pc:picChg chg="add mod">
          <ac:chgData name="Camilla Citterio" userId="8fa1241e-8bbb-4dae-adc3-3151200f539c" providerId="ADAL" clId="{F1243963-39C3-47D3-BF52-24F3FDC69BE8}" dt="2026-06-10T13:32:02.299" v="10945" actId="1036"/>
          <ac:picMkLst>
            <pc:docMk/>
            <pc:sldMk cId="3921913644" sldId="266"/>
            <ac:picMk id="18" creationId="{15D844D4-B4BF-A8D8-0097-F38203A48614}"/>
          </ac:picMkLst>
        </pc:picChg>
        <pc:picChg chg="add mod">
          <ac:chgData name="Camilla Citterio" userId="8fa1241e-8bbb-4dae-adc3-3151200f539c" providerId="ADAL" clId="{F1243963-39C3-47D3-BF52-24F3FDC69BE8}" dt="2026-06-10T13:34:03.026" v="10962" actId="1076"/>
          <ac:picMkLst>
            <pc:docMk/>
            <pc:sldMk cId="3921913644" sldId="266"/>
            <ac:picMk id="20" creationId="{C6B3A1F7-EB68-CE63-A4A2-CAFFB49AC3DE}"/>
          </ac:picMkLst>
        </pc:picChg>
      </pc:sldChg>
      <pc:sldChg chg="addSp delSp modSp mod delAnim modAnim">
        <pc:chgData name="Camilla Citterio" userId="8fa1241e-8bbb-4dae-adc3-3151200f539c" providerId="ADAL" clId="{F1243963-39C3-47D3-BF52-24F3FDC69BE8}" dt="2026-06-18T12:29:19.932" v="17510" actId="20577"/>
        <pc:sldMkLst>
          <pc:docMk/>
          <pc:sldMk cId="441028971" sldId="276"/>
        </pc:sldMkLst>
        <pc:spChg chg="mod">
          <ac:chgData name="Camilla Citterio" userId="8fa1241e-8bbb-4dae-adc3-3151200f539c" providerId="ADAL" clId="{F1243963-39C3-47D3-BF52-24F3FDC69BE8}" dt="2026-06-18T12:28:35.301" v="17498" actId="113"/>
          <ac:spMkLst>
            <pc:docMk/>
            <pc:sldMk cId="441028971" sldId="276"/>
            <ac:spMk id="2" creationId="{EDA1ED5D-F989-46C3-A24A-E7736CAA3287}"/>
          </ac:spMkLst>
        </pc:spChg>
        <pc:spChg chg="mod">
          <ac:chgData name="Camilla Citterio" userId="8fa1241e-8bbb-4dae-adc3-3151200f539c" providerId="ADAL" clId="{F1243963-39C3-47D3-BF52-24F3FDC69BE8}" dt="2026-06-18T12:29:19.932" v="17510" actId="20577"/>
          <ac:spMkLst>
            <pc:docMk/>
            <pc:sldMk cId="441028971" sldId="276"/>
            <ac:spMk id="3" creationId="{72A5E9B2-1E3F-EB28-E2FF-074109BA1203}"/>
          </ac:spMkLst>
        </pc:spChg>
        <pc:spChg chg="add mod">
          <ac:chgData name="Camilla Citterio" userId="8fa1241e-8bbb-4dae-adc3-3151200f539c" providerId="ADAL" clId="{F1243963-39C3-47D3-BF52-24F3FDC69BE8}" dt="2026-06-18T12:29:08.459" v="17505" actId="1076"/>
          <ac:spMkLst>
            <pc:docMk/>
            <pc:sldMk cId="441028971" sldId="276"/>
            <ac:spMk id="6" creationId="{48E7F53E-770C-4AA3-4BCD-1D02E128CA52}"/>
          </ac:spMkLst>
        </pc:spChg>
        <pc:spChg chg="add mod">
          <ac:chgData name="Camilla Citterio" userId="8fa1241e-8bbb-4dae-adc3-3151200f539c" providerId="ADAL" clId="{F1243963-39C3-47D3-BF52-24F3FDC69BE8}" dt="2026-06-18T12:29:08.459" v="17505" actId="1076"/>
          <ac:spMkLst>
            <pc:docMk/>
            <pc:sldMk cId="441028971" sldId="276"/>
            <ac:spMk id="20" creationId="{E0F7FD54-7800-1B88-44A8-5A4247F8E2AB}"/>
          </ac:spMkLst>
        </pc:spChg>
        <pc:picChg chg="add mod">
          <ac:chgData name="Camilla Citterio" userId="8fa1241e-8bbb-4dae-adc3-3151200f539c" providerId="ADAL" clId="{F1243963-39C3-47D3-BF52-24F3FDC69BE8}" dt="2026-06-18T12:29:08.459" v="17505" actId="1076"/>
          <ac:picMkLst>
            <pc:docMk/>
            <pc:sldMk cId="441028971" sldId="276"/>
            <ac:picMk id="5" creationId="{FE1D1101-418E-64F8-9C06-D12AA4FC2D44}"/>
          </ac:picMkLst>
        </pc:picChg>
        <pc:picChg chg="add mod">
          <ac:chgData name="Camilla Citterio" userId="8fa1241e-8bbb-4dae-adc3-3151200f539c" providerId="ADAL" clId="{F1243963-39C3-47D3-BF52-24F3FDC69BE8}" dt="2026-06-18T12:29:08.459" v="17505" actId="1076"/>
          <ac:picMkLst>
            <pc:docMk/>
            <pc:sldMk cId="441028971" sldId="276"/>
            <ac:picMk id="11" creationId="{C58A2B3D-315A-457B-6933-27B56AFBF89C}"/>
          </ac:picMkLst>
        </pc:picChg>
        <pc:picChg chg="add mod">
          <ac:chgData name="Camilla Citterio" userId="8fa1241e-8bbb-4dae-adc3-3151200f539c" providerId="ADAL" clId="{F1243963-39C3-47D3-BF52-24F3FDC69BE8}" dt="2026-06-18T12:29:08.459" v="17505" actId="1076"/>
          <ac:picMkLst>
            <pc:docMk/>
            <pc:sldMk cId="441028971" sldId="276"/>
            <ac:picMk id="14" creationId="{C84EEC27-BF83-BA73-C449-DF8ADE8E1D87}"/>
          </ac:picMkLst>
        </pc:picChg>
        <pc:picChg chg="add mod">
          <ac:chgData name="Camilla Citterio" userId="8fa1241e-8bbb-4dae-adc3-3151200f539c" providerId="ADAL" clId="{F1243963-39C3-47D3-BF52-24F3FDC69BE8}" dt="2026-06-18T12:29:08.459" v="17505" actId="1076"/>
          <ac:picMkLst>
            <pc:docMk/>
            <pc:sldMk cId="441028971" sldId="276"/>
            <ac:picMk id="18" creationId="{82CFD916-9ADF-D8D8-A388-3467F1490A84}"/>
          </ac:picMkLst>
        </pc:picChg>
      </pc:sldChg>
      <pc:sldChg chg="modSp mod">
        <pc:chgData name="Camilla Citterio" userId="8fa1241e-8bbb-4dae-adc3-3151200f539c" providerId="ADAL" clId="{F1243963-39C3-47D3-BF52-24F3FDC69BE8}" dt="2026-06-18T15:27:40.033" v="19286" actId="1035"/>
        <pc:sldMkLst>
          <pc:docMk/>
          <pc:sldMk cId="1000091142" sldId="304"/>
        </pc:sldMkLst>
        <pc:spChg chg="mod">
          <ac:chgData name="Camilla Citterio" userId="8fa1241e-8bbb-4dae-adc3-3151200f539c" providerId="ADAL" clId="{F1243963-39C3-47D3-BF52-24F3FDC69BE8}" dt="2026-06-18T15:27:40.033" v="19286" actId="1035"/>
          <ac:spMkLst>
            <pc:docMk/>
            <pc:sldMk cId="1000091142" sldId="304"/>
            <ac:spMk id="2" creationId="{678721CF-BFF1-939F-0882-A6358CF84ADA}"/>
          </ac:spMkLst>
        </pc:spChg>
        <pc:spChg chg="mod">
          <ac:chgData name="Camilla Citterio" userId="8fa1241e-8bbb-4dae-adc3-3151200f539c" providerId="ADAL" clId="{F1243963-39C3-47D3-BF52-24F3FDC69BE8}" dt="2026-06-18T15:27:40.033" v="19286" actId="1035"/>
          <ac:spMkLst>
            <pc:docMk/>
            <pc:sldMk cId="1000091142" sldId="304"/>
            <ac:spMk id="6" creationId="{6ECEE5B1-16C3-5974-C3E4-F47D39887930}"/>
          </ac:spMkLst>
        </pc:spChg>
      </pc:sldChg>
      <pc:sldChg chg="addSp delSp modSp new mod ord">
        <pc:chgData name="Camilla Citterio" userId="8fa1241e-8bbb-4dae-adc3-3151200f539c" providerId="ADAL" clId="{F1243963-39C3-47D3-BF52-24F3FDC69BE8}" dt="2026-06-11T07:27:51.418" v="12188" actId="1037"/>
        <pc:sldMkLst>
          <pc:docMk/>
          <pc:sldMk cId="1690754873" sldId="306"/>
        </pc:sldMkLst>
        <pc:spChg chg="add mod">
          <ac:chgData name="Camilla Citterio" userId="8fa1241e-8bbb-4dae-adc3-3151200f539c" providerId="ADAL" clId="{F1243963-39C3-47D3-BF52-24F3FDC69BE8}" dt="2026-06-11T07:27:51.418" v="12188" actId="1037"/>
          <ac:spMkLst>
            <pc:docMk/>
            <pc:sldMk cId="1690754873" sldId="306"/>
            <ac:spMk id="2" creationId="{D91F3A95-ABA0-5387-FA4E-BEC4A7186B61}"/>
          </ac:spMkLst>
        </pc:spChg>
        <pc:picChg chg="add mod modCrop">
          <ac:chgData name="Camilla Citterio" userId="8fa1241e-8bbb-4dae-adc3-3151200f539c" providerId="ADAL" clId="{F1243963-39C3-47D3-BF52-24F3FDC69BE8}" dt="2026-06-10T14:48:05.547" v="11372" actId="1035"/>
          <ac:picMkLst>
            <pc:docMk/>
            <pc:sldMk cId="1690754873" sldId="306"/>
            <ac:picMk id="14" creationId="{560F59A6-6DFF-E795-D4ED-6CE7084F17CB}"/>
          </ac:picMkLst>
        </pc:picChg>
      </pc:sldChg>
      <pc:sldChg chg="addSp delSp modSp add mod">
        <pc:chgData name="Camilla Citterio" userId="8fa1241e-8bbb-4dae-adc3-3151200f539c" providerId="ADAL" clId="{F1243963-39C3-47D3-BF52-24F3FDC69BE8}" dt="2026-06-10T14:56:51.987" v="11458" actId="478"/>
        <pc:sldMkLst>
          <pc:docMk/>
          <pc:sldMk cId="384079072" sldId="307"/>
        </pc:sldMkLst>
        <pc:spChg chg="mod">
          <ac:chgData name="Camilla Citterio" userId="8fa1241e-8bbb-4dae-adc3-3151200f539c" providerId="ADAL" clId="{F1243963-39C3-47D3-BF52-24F3FDC69BE8}" dt="2026-06-10T14:51:31.186" v="11424" actId="1037"/>
          <ac:spMkLst>
            <pc:docMk/>
            <pc:sldMk cId="384079072" sldId="307"/>
            <ac:spMk id="6" creationId="{2A50EB25-47DE-3E7B-F410-A65E0D445B08}"/>
          </ac:spMkLst>
        </pc:spChg>
        <pc:picChg chg="add mod modCrop">
          <ac:chgData name="Camilla Citterio" userId="8fa1241e-8bbb-4dae-adc3-3151200f539c" providerId="ADAL" clId="{F1243963-39C3-47D3-BF52-24F3FDC69BE8}" dt="2026-06-10T14:48:25.127" v="11378" actId="1076"/>
          <ac:picMkLst>
            <pc:docMk/>
            <pc:sldMk cId="384079072" sldId="307"/>
            <ac:picMk id="8" creationId="{4BC3BBD6-3EF8-82BB-85FA-5A60397EBCC3}"/>
          </ac:picMkLst>
        </pc:picChg>
        <pc:picChg chg="add">
          <ac:chgData name="Camilla Citterio" userId="8fa1241e-8bbb-4dae-adc3-3151200f539c" providerId="ADAL" clId="{F1243963-39C3-47D3-BF52-24F3FDC69BE8}" dt="2026-06-10T14:48:25.915" v="11379" actId="22"/>
          <ac:picMkLst>
            <pc:docMk/>
            <pc:sldMk cId="384079072" sldId="307"/>
            <ac:picMk id="11" creationId="{EFED8CFD-231A-B89A-355C-4AB28400E4CC}"/>
          </ac:picMkLst>
        </pc:picChg>
        <pc:picChg chg="add mod modCrop">
          <ac:chgData name="Camilla Citterio" userId="8fa1241e-8bbb-4dae-adc3-3151200f539c" providerId="ADAL" clId="{F1243963-39C3-47D3-BF52-24F3FDC69BE8}" dt="2026-06-10T14:48:48.902" v="11402" actId="18131"/>
          <ac:picMkLst>
            <pc:docMk/>
            <pc:sldMk cId="384079072" sldId="307"/>
            <ac:picMk id="14" creationId="{9916F2C4-D253-23F2-BFC2-7AE79F9EB523}"/>
          </ac:picMkLst>
        </pc:picChg>
      </pc:sldChg>
      <pc:sldChg chg="addSp delSp modSp new mod delAnim modAnim">
        <pc:chgData name="Camilla Citterio" userId="8fa1241e-8bbb-4dae-adc3-3151200f539c" providerId="ADAL" clId="{F1243963-39C3-47D3-BF52-24F3FDC69BE8}" dt="2026-06-17T13:07:30.043" v="17032" actId="14100"/>
        <pc:sldMkLst>
          <pc:docMk/>
          <pc:sldMk cId="630124233" sldId="308"/>
        </pc:sldMkLst>
        <pc:spChg chg="mod">
          <ac:chgData name="Camilla Citterio" userId="8fa1241e-8bbb-4dae-adc3-3151200f539c" providerId="ADAL" clId="{F1243963-39C3-47D3-BF52-24F3FDC69BE8}" dt="2026-06-10T14:52:11.087" v="11457" actId="20577"/>
          <ac:spMkLst>
            <pc:docMk/>
            <pc:sldMk cId="630124233" sldId="308"/>
            <ac:spMk id="2" creationId="{EEE5C020-65B4-DE62-DCA9-74CCB1F15980}"/>
          </ac:spMkLst>
        </pc:spChg>
        <pc:spChg chg="add mod">
          <ac:chgData name="Camilla Citterio" userId="8fa1241e-8bbb-4dae-adc3-3151200f539c" providerId="ADAL" clId="{F1243963-39C3-47D3-BF52-24F3FDC69BE8}" dt="2026-06-11T07:30:46.743" v="12229" actId="20577"/>
          <ac:spMkLst>
            <pc:docMk/>
            <pc:sldMk cId="630124233" sldId="308"/>
            <ac:spMk id="7" creationId="{01050286-D695-50DC-2026-BEA6FABFB0AD}"/>
          </ac:spMkLst>
        </pc:spChg>
        <pc:spChg chg="add mod ord">
          <ac:chgData name="Camilla Citterio" userId="8fa1241e-8bbb-4dae-adc3-3151200f539c" providerId="ADAL" clId="{F1243963-39C3-47D3-BF52-24F3FDC69BE8}" dt="2026-06-10T15:56:05.643" v="11573" actId="164"/>
          <ac:spMkLst>
            <pc:docMk/>
            <pc:sldMk cId="630124233" sldId="308"/>
            <ac:spMk id="9" creationId="{55637F50-DB22-2757-96D5-A63FD47648E3}"/>
          </ac:spMkLst>
        </pc:spChg>
        <pc:spChg chg="add mod">
          <ac:chgData name="Camilla Citterio" userId="8fa1241e-8bbb-4dae-adc3-3151200f539c" providerId="ADAL" clId="{F1243963-39C3-47D3-BF52-24F3FDC69BE8}" dt="2026-06-17T13:07:30.043" v="17032" actId="14100"/>
          <ac:spMkLst>
            <pc:docMk/>
            <pc:sldMk cId="630124233" sldId="308"/>
            <ac:spMk id="10" creationId="{044E364C-E705-6D27-AECD-23232E7E76AB}"/>
          </ac:spMkLst>
        </pc:spChg>
        <pc:spChg chg="add mod">
          <ac:chgData name="Camilla Citterio" userId="8fa1241e-8bbb-4dae-adc3-3151200f539c" providerId="ADAL" clId="{F1243963-39C3-47D3-BF52-24F3FDC69BE8}" dt="2026-06-10T16:16:08.032" v="11943" actId="2085"/>
          <ac:spMkLst>
            <pc:docMk/>
            <pc:sldMk cId="630124233" sldId="308"/>
            <ac:spMk id="11" creationId="{351CFF26-C7B0-6A90-7571-3074DB9E4045}"/>
          </ac:spMkLst>
        </pc:spChg>
        <pc:spChg chg="add mod">
          <ac:chgData name="Camilla Citterio" userId="8fa1241e-8bbb-4dae-adc3-3151200f539c" providerId="ADAL" clId="{F1243963-39C3-47D3-BF52-24F3FDC69BE8}" dt="2026-06-10T16:21:57.315" v="12155" actId="20577"/>
          <ac:spMkLst>
            <pc:docMk/>
            <pc:sldMk cId="630124233" sldId="308"/>
            <ac:spMk id="13" creationId="{4A6769B6-DBB5-82FA-E36C-748D5372DC5E}"/>
          </ac:spMkLst>
        </pc:spChg>
        <pc:spChg chg="add mod">
          <ac:chgData name="Camilla Citterio" userId="8fa1241e-8bbb-4dae-adc3-3151200f539c" providerId="ADAL" clId="{F1243963-39C3-47D3-BF52-24F3FDC69BE8}" dt="2026-06-10T16:21:55.039" v="12154" actId="20577"/>
          <ac:spMkLst>
            <pc:docMk/>
            <pc:sldMk cId="630124233" sldId="308"/>
            <ac:spMk id="15" creationId="{9AA34340-3D41-01F1-1530-ABE4DF34E37D}"/>
          </ac:spMkLst>
        </pc:spChg>
        <pc:spChg chg="add mod">
          <ac:chgData name="Camilla Citterio" userId="8fa1241e-8bbb-4dae-adc3-3151200f539c" providerId="ADAL" clId="{F1243963-39C3-47D3-BF52-24F3FDC69BE8}" dt="2026-06-10T15:59:15.878" v="11662" actId="164"/>
          <ac:spMkLst>
            <pc:docMk/>
            <pc:sldMk cId="630124233" sldId="308"/>
            <ac:spMk id="17" creationId="{D254FA34-C655-FDBD-ACFD-D290EB0A67E1}"/>
          </ac:spMkLst>
        </pc:spChg>
        <pc:spChg chg="add mod">
          <ac:chgData name="Camilla Citterio" userId="8fa1241e-8bbb-4dae-adc3-3151200f539c" providerId="ADAL" clId="{F1243963-39C3-47D3-BF52-24F3FDC69BE8}" dt="2026-06-10T15:59:15.878" v="11662" actId="164"/>
          <ac:spMkLst>
            <pc:docMk/>
            <pc:sldMk cId="630124233" sldId="308"/>
            <ac:spMk id="19" creationId="{E47048D3-2BA8-AF93-867D-4500AEB4F656}"/>
          </ac:spMkLst>
        </pc:spChg>
        <pc:spChg chg="add mod">
          <ac:chgData name="Camilla Citterio" userId="8fa1241e-8bbb-4dae-adc3-3151200f539c" providerId="ADAL" clId="{F1243963-39C3-47D3-BF52-24F3FDC69BE8}" dt="2026-06-10T15:59:15.878" v="11662" actId="164"/>
          <ac:spMkLst>
            <pc:docMk/>
            <pc:sldMk cId="630124233" sldId="308"/>
            <ac:spMk id="21" creationId="{17759FB5-3351-9891-0C4A-F2F9549B4F56}"/>
          </ac:spMkLst>
        </pc:spChg>
        <pc:spChg chg="add mod">
          <ac:chgData name="Camilla Citterio" userId="8fa1241e-8bbb-4dae-adc3-3151200f539c" providerId="ADAL" clId="{F1243963-39C3-47D3-BF52-24F3FDC69BE8}" dt="2026-06-10T16:23:51.068" v="12162" actId="242"/>
          <ac:spMkLst>
            <pc:docMk/>
            <pc:sldMk cId="630124233" sldId="308"/>
            <ac:spMk id="22" creationId="{1FC56B7F-A612-9F92-CF91-5986852B1409}"/>
          </ac:spMkLst>
        </pc:spChg>
        <pc:spChg chg="add mod">
          <ac:chgData name="Camilla Citterio" userId="8fa1241e-8bbb-4dae-adc3-3151200f539c" providerId="ADAL" clId="{F1243963-39C3-47D3-BF52-24F3FDC69BE8}" dt="2026-06-10T16:23:51.068" v="12162" actId="242"/>
          <ac:spMkLst>
            <pc:docMk/>
            <pc:sldMk cId="630124233" sldId="308"/>
            <ac:spMk id="24" creationId="{29624635-4EB6-F3BA-C0BE-2C5AF6C9C0E9}"/>
          </ac:spMkLst>
        </pc:spChg>
        <pc:spChg chg="add mod">
          <ac:chgData name="Camilla Citterio" userId="8fa1241e-8bbb-4dae-adc3-3151200f539c" providerId="ADAL" clId="{F1243963-39C3-47D3-BF52-24F3FDC69BE8}" dt="2026-06-10T16:23:51.068" v="12162" actId="242"/>
          <ac:spMkLst>
            <pc:docMk/>
            <pc:sldMk cId="630124233" sldId="308"/>
            <ac:spMk id="26" creationId="{AF0E16DF-0D52-DE27-3AED-60963F6C536B}"/>
          </ac:spMkLst>
        </pc:spChg>
        <pc:spChg chg="add mod">
          <ac:chgData name="Camilla Citterio" userId="8fa1241e-8bbb-4dae-adc3-3151200f539c" providerId="ADAL" clId="{F1243963-39C3-47D3-BF52-24F3FDC69BE8}" dt="2026-06-11T07:29:12.040" v="12221" actId="1037"/>
          <ac:spMkLst>
            <pc:docMk/>
            <pc:sldMk cId="630124233" sldId="308"/>
            <ac:spMk id="33" creationId="{CCB85827-779D-3719-E895-B71A49076FC5}"/>
          </ac:spMkLst>
        </pc:spChg>
        <pc:spChg chg="add mod">
          <ac:chgData name="Camilla Citterio" userId="8fa1241e-8bbb-4dae-adc3-3151200f539c" providerId="ADAL" clId="{F1243963-39C3-47D3-BF52-24F3FDC69BE8}" dt="2026-06-11T07:29:12.040" v="12221" actId="1037"/>
          <ac:spMkLst>
            <pc:docMk/>
            <pc:sldMk cId="630124233" sldId="308"/>
            <ac:spMk id="37" creationId="{9D1ADDA7-41A9-4948-1855-76C59D47FB05}"/>
          </ac:spMkLst>
        </pc:spChg>
        <pc:spChg chg="add mod">
          <ac:chgData name="Camilla Citterio" userId="8fa1241e-8bbb-4dae-adc3-3151200f539c" providerId="ADAL" clId="{F1243963-39C3-47D3-BF52-24F3FDC69BE8}" dt="2026-06-11T07:29:12.040" v="12221" actId="1037"/>
          <ac:spMkLst>
            <pc:docMk/>
            <pc:sldMk cId="630124233" sldId="308"/>
            <ac:spMk id="39" creationId="{EE7C99DC-E693-4D9B-5110-EC595C4A322F}"/>
          </ac:spMkLst>
        </pc:spChg>
        <pc:spChg chg="add mod">
          <ac:chgData name="Camilla Citterio" userId="8fa1241e-8bbb-4dae-adc3-3151200f539c" providerId="ADAL" clId="{F1243963-39C3-47D3-BF52-24F3FDC69BE8}" dt="2026-06-11T07:29:12.040" v="12221" actId="1037"/>
          <ac:spMkLst>
            <pc:docMk/>
            <pc:sldMk cId="630124233" sldId="308"/>
            <ac:spMk id="41" creationId="{04163D90-03A2-00EC-FA72-7C6398573E02}"/>
          </ac:spMkLst>
        </pc:spChg>
        <pc:grpChg chg="add mod">
          <ac:chgData name="Camilla Citterio" userId="8fa1241e-8bbb-4dae-adc3-3151200f539c" providerId="ADAL" clId="{F1243963-39C3-47D3-BF52-24F3FDC69BE8}" dt="2026-06-11T07:29:12.040" v="12221" actId="1037"/>
          <ac:grpSpMkLst>
            <pc:docMk/>
            <pc:sldMk cId="630124233" sldId="308"/>
            <ac:grpSpMk id="16" creationId="{3645A738-D7E0-BCE3-1664-A2935ED0FA54}"/>
          </ac:grpSpMkLst>
        </pc:grpChg>
        <pc:grpChg chg="add mod">
          <ac:chgData name="Camilla Citterio" userId="8fa1241e-8bbb-4dae-adc3-3151200f539c" providerId="ADAL" clId="{F1243963-39C3-47D3-BF52-24F3FDC69BE8}" dt="2026-06-11T07:29:12.040" v="12221" actId="1037"/>
          <ac:grpSpMkLst>
            <pc:docMk/>
            <pc:sldMk cId="630124233" sldId="308"/>
            <ac:grpSpMk id="27" creationId="{C3609735-65A7-1240-27E5-BFB3C3AA0A4D}"/>
          </ac:grpSpMkLst>
        </pc:grpChg>
        <pc:picChg chg="add mod">
          <ac:chgData name="Camilla Citterio" userId="8fa1241e-8bbb-4dae-adc3-3151200f539c" providerId="ADAL" clId="{F1243963-39C3-47D3-BF52-24F3FDC69BE8}" dt="2026-06-11T07:29:12.040" v="12221" actId="1037"/>
          <ac:picMkLst>
            <pc:docMk/>
            <pc:sldMk cId="630124233" sldId="308"/>
            <ac:picMk id="45" creationId="{3F48FD19-A7D7-371E-EC83-6406CCCAA485}"/>
          </ac:picMkLst>
        </pc:picChg>
        <pc:picChg chg="add mod">
          <ac:chgData name="Camilla Citterio" userId="8fa1241e-8bbb-4dae-adc3-3151200f539c" providerId="ADAL" clId="{F1243963-39C3-47D3-BF52-24F3FDC69BE8}" dt="2026-06-11T07:29:12.040" v="12221" actId="1037"/>
          <ac:picMkLst>
            <pc:docMk/>
            <pc:sldMk cId="630124233" sldId="308"/>
            <ac:picMk id="47" creationId="{5C996301-8FA4-2138-9338-05919ED0FF46}"/>
          </ac:picMkLst>
        </pc:picChg>
        <pc:picChg chg="add mod">
          <ac:chgData name="Camilla Citterio" userId="8fa1241e-8bbb-4dae-adc3-3151200f539c" providerId="ADAL" clId="{F1243963-39C3-47D3-BF52-24F3FDC69BE8}" dt="2026-06-11T07:29:12.040" v="12221" actId="1037"/>
          <ac:picMkLst>
            <pc:docMk/>
            <pc:sldMk cId="630124233" sldId="308"/>
            <ac:picMk id="49" creationId="{311D4C3D-58B2-8D4D-83F9-4598D5BB9FDB}"/>
          </ac:picMkLst>
        </pc:picChg>
      </pc:sldChg>
      <pc:sldChg chg="addSp delSp modSp new mod addAnim delAnim modAnim">
        <pc:chgData name="Camilla Citterio" userId="8fa1241e-8bbb-4dae-adc3-3151200f539c" providerId="ADAL" clId="{F1243963-39C3-47D3-BF52-24F3FDC69BE8}" dt="2026-06-21T14:59:37.897" v="21593" actId="1036"/>
        <pc:sldMkLst>
          <pc:docMk/>
          <pc:sldMk cId="927259471" sldId="310"/>
        </pc:sldMkLst>
        <pc:spChg chg="mod">
          <ac:chgData name="Camilla Citterio" userId="8fa1241e-8bbb-4dae-adc3-3151200f539c" providerId="ADAL" clId="{F1243963-39C3-47D3-BF52-24F3FDC69BE8}" dt="2026-06-12T13:31:37.686" v="15205" actId="20577"/>
          <ac:spMkLst>
            <pc:docMk/>
            <pc:sldMk cId="927259471" sldId="310"/>
            <ac:spMk id="2" creationId="{A9D49440-2C34-80E7-1C8D-61417A79F1EF}"/>
          </ac:spMkLst>
        </pc:spChg>
        <pc:spChg chg="mod">
          <ac:chgData name="Camilla Citterio" userId="8fa1241e-8bbb-4dae-adc3-3151200f539c" providerId="ADAL" clId="{F1243963-39C3-47D3-BF52-24F3FDC69BE8}" dt="2026-06-12T13:52:44.875" v="15669" actId="14100"/>
          <ac:spMkLst>
            <pc:docMk/>
            <pc:sldMk cId="927259471" sldId="310"/>
            <ac:spMk id="6" creationId="{B97ACD44-C5DF-06AA-4DFE-E6BD082838E7}"/>
          </ac:spMkLst>
        </pc:spChg>
        <pc:spChg chg="mod">
          <ac:chgData name="Camilla Citterio" userId="8fa1241e-8bbb-4dae-adc3-3151200f539c" providerId="ADAL" clId="{F1243963-39C3-47D3-BF52-24F3FDC69BE8}" dt="2026-06-12T13:37:03.097" v="15260" actId="2711"/>
          <ac:spMkLst>
            <pc:docMk/>
            <pc:sldMk cId="927259471" sldId="310"/>
            <ac:spMk id="25" creationId="{9C50CDB7-838F-50A8-F566-9E836415442B}"/>
          </ac:spMkLst>
        </pc:spChg>
        <pc:spChg chg="mod">
          <ac:chgData name="Camilla Citterio" userId="8fa1241e-8bbb-4dae-adc3-3151200f539c" providerId="ADAL" clId="{F1243963-39C3-47D3-BF52-24F3FDC69BE8}" dt="2026-06-12T13:43:19.204" v="15536" actId="207"/>
          <ac:spMkLst>
            <pc:docMk/>
            <pc:sldMk cId="927259471" sldId="310"/>
            <ac:spMk id="27" creationId="{067B1BDB-F5A7-E0D1-66BA-D52231BC92E8}"/>
          </ac:spMkLst>
        </pc:spChg>
        <pc:spChg chg="mod">
          <ac:chgData name="Camilla Citterio" userId="8fa1241e-8bbb-4dae-adc3-3151200f539c" providerId="ADAL" clId="{F1243963-39C3-47D3-BF52-24F3FDC69BE8}" dt="2026-06-12T13:43:44.869" v="15548" actId="14100"/>
          <ac:spMkLst>
            <pc:docMk/>
            <pc:sldMk cId="927259471" sldId="310"/>
            <ac:spMk id="28" creationId="{30A59CCB-AD17-1F35-5CFA-8461C5F56268}"/>
          </ac:spMkLst>
        </pc:spChg>
        <pc:spChg chg="mod">
          <ac:chgData name="Camilla Citterio" userId="8fa1241e-8bbb-4dae-adc3-3151200f539c" providerId="ADAL" clId="{F1243963-39C3-47D3-BF52-24F3FDC69BE8}" dt="2026-06-12T13:44:54.986" v="15599" actId="1036"/>
          <ac:spMkLst>
            <pc:docMk/>
            <pc:sldMk cId="927259471" sldId="310"/>
            <ac:spMk id="29" creationId="{28607B00-E10F-2DF8-478E-A68E17CC9306}"/>
          </ac:spMkLst>
        </pc:spChg>
        <pc:spChg chg="mod">
          <ac:chgData name="Camilla Citterio" userId="8fa1241e-8bbb-4dae-adc3-3151200f539c" providerId="ADAL" clId="{F1243963-39C3-47D3-BF52-24F3FDC69BE8}" dt="2026-06-12T13:36:10.477" v="15248"/>
          <ac:spMkLst>
            <pc:docMk/>
            <pc:sldMk cId="927259471" sldId="310"/>
            <ac:spMk id="35" creationId="{ACEFD771-771F-B3D6-E71D-9345A355469C}"/>
          </ac:spMkLst>
        </pc:spChg>
        <pc:spChg chg="mod">
          <ac:chgData name="Camilla Citterio" userId="8fa1241e-8bbb-4dae-adc3-3151200f539c" providerId="ADAL" clId="{F1243963-39C3-47D3-BF52-24F3FDC69BE8}" dt="2026-06-12T13:38:40.068" v="15413" actId="20577"/>
          <ac:spMkLst>
            <pc:docMk/>
            <pc:sldMk cId="927259471" sldId="310"/>
            <ac:spMk id="37" creationId="{6F85A053-D7F2-298E-CF33-5E82A99B9714}"/>
          </ac:spMkLst>
        </pc:spChg>
        <pc:spChg chg="mod">
          <ac:chgData name="Camilla Citterio" userId="8fa1241e-8bbb-4dae-adc3-3151200f539c" providerId="ADAL" clId="{F1243963-39C3-47D3-BF52-24F3FDC69BE8}" dt="2026-06-12T13:38:45.935" v="15416" actId="1076"/>
          <ac:spMkLst>
            <pc:docMk/>
            <pc:sldMk cId="927259471" sldId="310"/>
            <ac:spMk id="38" creationId="{2B2062C9-4D70-4C1E-251E-CE7EB6219466}"/>
          </ac:spMkLst>
        </pc:spChg>
        <pc:spChg chg="mod">
          <ac:chgData name="Camilla Citterio" userId="8fa1241e-8bbb-4dae-adc3-3151200f539c" providerId="ADAL" clId="{F1243963-39C3-47D3-BF52-24F3FDC69BE8}" dt="2026-06-21T14:59:37.897" v="21593" actId="1036"/>
          <ac:spMkLst>
            <pc:docMk/>
            <pc:sldMk cId="927259471" sldId="310"/>
            <ac:spMk id="39" creationId="{8DF1CCD5-00F6-C55E-A300-55FB32A0D642}"/>
          </ac:spMkLst>
        </pc:spChg>
        <pc:spChg chg="mod">
          <ac:chgData name="Camilla Citterio" userId="8fa1241e-8bbb-4dae-adc3-3151200f539c" providerId="ADAL" clId="{F1243963-39C3-47D3-BF52-24F3FDC69BE8}" dt="2026-06-12T13:43:15.187" v="15535" actId="207"/>
          <ac:spMkLst>
            <pc:docMk/>
            <pc:sldMk cId="927259471" sldId="310"/>
            <ac:spMk id="41" creationId="{21507EF2-3366-354E-B57D-B24C67E30300}"/>
          </ac:spMkLst>
        </pc:spChg>
        <pc:spChg chg="mod">
          <ac:chgData name="Camilla Citterio" userId="8fa1241e-8bbb-4dae-adc3-3151200f539c" providerId="ADAL" clId="{F1243963-39C3-47D3-BF52-24F3FDC69BE8}" dt="2026-06-12T13:38:23.869" v="15399" actId="20577"/>
          <ac:spMkLst>
            <pc:docMk/>
            <pc:sldMk cId="927259471" sldId="310"/>
            <ac:spMk id="42" creationId="{B10C6CE2-01A0-1A3A-F868-87C4719BCC4C}"/>
          </ac:spMkLst>
        </pc:spChg>
        <pc:spChg chg="mod">
          <ac:chgData name="Camilla Citterio" userId="8fa1241e-8bbb-4dae-adc3-3151200f539c" providerId="ADAL" clId="{F1243963-39C3-47D3-BF52-24F3FDC69BE8}" dt="2026-06-12T13:44:53.230" v="15598" actId="1036"/>
          <ac:spMkLst>
            <pc:docMk/>
            <pc:sldMk cId="927259471" sldId="310"/>
            <ac:spMk id="46" creationId="{A12F693B-2589-CBB5-2000-DBEBCF5381C1}"/>
          </ac:spMkLst>
        </pc:spChg>
        <pc:spChg chg="mod">
          <ac:chgData name="Camilla Citterio" userId="8fa1241e-8bbb-4dae-adc3-3151200f539c" providerId="ADAL" clId="{F1243963-39C3-47D3-BF52-24F3FDC69BE8}" dt="2026-06-12T13:43:48.510" v="15549" actId="14100"/>
          <ac:spMkLst>
            <pc:docMk/>
            <pc:sldMk cId="927259471" sldId="310"/>
            <ac:spMk id="47" creationId="{52155571-6598-368B-A2F4-B6F62A1C84A1}"/>
          </ac:spMkLst>
        </pc:spChg>
        <pc:spChg chg="add mod">
          <ac:chgData name="Camilla Citterio" userId="8fa1241e-8bbb-4dae-adc3-3151200f539c" providerId="ADAL" clId="{F1243963-39C3-47D3-BF52-24F3FDC69BE8}" dt="2026-06-12T13:53:20.140" v="15670" actId="1037"/>
          <ac:spMkLst>
            <pc:docMk/>
            <pc:sldMk cId="927259471" sldId="310"/>
            <ac:spMk id="51" creationId="{CA1F93DD-1B35-3022-247C-F79DFC3D5FA8}"/>
          </ac:spMkLst>
        </pc:spChg>
        <pc:spChg chg="add mod">
          <ac:chgData name="Camilla Citterio" userId="8fa1241e-8bbb-4dae-adc3-3151200f539c" providerId="ADAL" clId="{F1243963-39C3-47D3-BF52-24F3FDC69BE8}" dt="2026-06-12T13:38:48.199" v="15417" actId="1076"/>
          <ac:spMkLst>
            <pc:docMk/>
            <pc:sldMk cId="927259471" sldId="310"/>
            <ac:spMk id="54" creationId="{CC097D8A-C9C1-0740-BB9E-0D66D4787C06}"/>
          </ac:spMkLst>
        </pc:spChg>
        <pc:spChg chg="add mod">
          <ac:chgData name="Camilla Citterio" userId="8fa1241e-8bbb-4dae-adc3-3151200f539c" providerId="ADAL" clId="{F1243963-39C3-47D3-BF52-24F3FDC69BE8}" dt="2026-06-12T13:39:12.650" v="15440" actId="1076"/>
          <ac:spMkLst>
            <pc:docMk/>
            <pc:sldMk cId="927259471" sldId="310"/>
            <ac:spMk id="56" creationId="{805B5147-B116-51AC-7051-655847A32447}"/>
          </ac:spMkLst>
        </pc:spChg>
        <pc:spChg chg="add mod">
          <ac:chgData name="Camilla Citterio" userId="8fa1241e-8bbb-4dae-adc3-3151200f539c" providerId="ADAL" clId="{F1243963-39C3-47D3-BF52-24F3FDC69BE8}" dt="2026-06-12T13:56:02.712" v="15733" actId="1076"/>
          <ac:spMkLst>
            <pc:docMk/>
            <pc:sldMk cId="927259471" sldId="310"/>
            <ac:spMk id="58" creationId="{D7A8FB60-0B63-3753-F019-17601A860F9F}"/>
          </ac:spMkLst>
        </pc:spChg>
        <pc:spChg chg="add mod">
          <ac:chgData name="Camilla Citterio" userId="8fa1241e-8bbb-4dae-adc3-3151200f539c" providerId="ADAL" clId="{F1243963-39C3-47D3-BF52-24F3FDC69BE8}" dt="2026-06-12T13:56:16.696" v="15737" actId="14100"/>
          <ac:spMkLst>
            <pc:docMk/>
            <pc:sldMk cId="927259471" sldId="310"/>
            <ac:spMk id="88" creationId="{95030105-4B3E-555E-0E68-23DBC5DFD100}"/>
          </ac:spMkLst>
        </pc:spChg>
        <pc:grpChg chg="mod">
          <ac:chgData name="Camilla Citterio" userId="8fa1241e-8bbb-4dae-adc3-3151200f539c" providerId="ADAL" clId="{F1243963-39C3-47D3-BF52-24F3FDC69BE8}" dt="2026-06-12T13:38:12.340" v="15390" actId="1037"/>
          <ac:grpSpMkLst>
            <pc:docMk/>
            <pc:sldMk cId="927259471" sldId="310"/>
            <ac:grpSpMk id="23" creationId="{2B1FC548-260F-4AA1-A938-93653781BFEC}"/>
          </ac:grpSpMkLst>
        </pc:grpChg>
        <pc:graphicFrameChg chg="mod modGraphic">
          <ac:chgData name="Camilla Citterio" userId="8fa1241e-8bbb-4dae-adc3-3151200f539c" providerId="ADAL" clId="{F1243963-39C3-47D3-BF52-24F3FDC69BE8}" dt="2026-06-21T14:58:38.628" v="21579" actId="207"/>
          <ac:graphicFrameMkLst>
            <pc:docMk/>
            <pc:sldMk cId="927259471" sldId="310"/>
            <ac:graphicFrameMk id="22" creationId="{9B9862E8-54FC-71F0-2128-B69ACC38D781}"/>
          </ac:graphicFrameMkLst>
        </pc:graphicFrameChg>
        <pc:picChg chg="add mod">
          <ac:chgData name="Camilla Citterio" userId="8fa1241e-8bbb-4dae-adc3-3151200f539c" providerId="ADAL" clId="{F1243963-39C3-47D3-BF52-24F3FDC69BE8}" dt="2026-06-18T10:26:47.365" v="17362" actId="1076"/>
          <ac:picMkLst>
            <pc:docMk/>
            <pc:sldMk cId="927259471" sldId="310"/>
            <ac:picMk id="8" creationId="{D01CD56E-1BBF-FC16-207F-713AE9A933C4}"/>
          </ac:picMkLst>
        </pc:picChg>
        <pc:cxnChg chg="mod">
          <ac:chgData name="Camilla Citterio" userId="8fa1241e-8bbb-4dae-adc3-3151200f539c" providerId="ADAL" clId="{F1243963-39C3-47D3-BF52-24F3FDC69BE8}" dt="2026-06-12T13:44:54.986" v="15599" actId="1036"/>
          <ac:cxnSpMkLst>
            <pc:docMk/>
            <pc:sldMk cId="927259471" sldId="310"/>
            <ac:cxnSpMk id="30" creationId="{D4C7294C-530A-8F81-5C17-AD585B2B6240}"/>
          </ac:cxnSpMkLst>
        </pc:cxnChg>
        <pc:cxnChg chg="mod">
          <ac:chgData name="Camilla Citterio" userId="8fa1241e-8bbb-4dae-adc3-3151200f539c" providerId="ADAL" clId="{F1243963-39C3-47D3-BF52-24F3FDC69BE8}" dt="2026-06-12T13:43:55.033" v="15551" actId="14100"/>
          <ac:cxnSpMkLst>
            <pc:docMk/>
            <pc:sldMk cId="927259471" sldId="310"/>
            <ac:cxnSpMk id="48" creationId="{77909F56-BF3D-8135-DEAC-1DE56F26E9CC}"/>
          </ac:cxnSpMkLst>
        </pc:cxnChg>
        <pc:cxnChg chg="mod">
          <ac:chgData name="Camilla Citterio" userId="8fa1241e-8bbb-4dae-adc3-3151200f539c" providerId="ADAL" clId="{F1243963-39C3-47D3-BF52-24F3FDC69BE8}" dt="2026-06-12T13:43:57.464" v="15552" actId="14100"/>
          <ac:cxnSpMkLst>
            <pc:docMk/>
            <pc:sldMk cId="927259471" sldId="310"/>
            <ac:cxnSpMk id="49" creationId="{68DDC581-CD44-13C0-5BBD-C1BF616AC058}"/>
          </ac:cxnSpMkLst>
        </pc:cxnChg>
        <pc:cxnChg chg="mod">
          <ac:chgData name="Camilla Citterio" userId="8fa1241e-8bbb-4dae-adc3-3151200f539c" providerId="ADAL" clId="{F1243963-39C3-47D3-BF52-24F3FDC69BE8}" dt="2026-06-12T13:44:53.230" v="15598" actId="1036"/>
          <ac:cxnSpMkLst>
            <pc:docMk/>
            <pc:sldMk cId="927259471" sldId="310"/>
            <ac:cxnSpMk id="50" creationId="{5821B112-6C0F-4107-6F84-E59726F3DF55}"/>
          </ac:cxnSpMkLst>
        </pc:cxnChg>
      </pc:sldChg>
      <pc:sldChg chg="addSp delSp modSp add del mod delAnim modAnim">
        <pc:chgData name="Camilla Citterio" userId="8fa1241e-8bbb-4dae-adc3-3151200f539c" providerId="ADAL" clId="{F1243963-39C3-47D3-BF52-24F3FDC69BE8}" dt="2026-06-21T15:08:22.093" v="21651" actId="1037"/>
        <pc:sldMkLst>
          <pc:docMk/>
          <pc:sldMk cId="4125936415" sldId="312"/>
        </pc:sldMkLst>
        <pc:spChg chg="mod">
          <ac:chgData name="Camilla Citterio" userId="8fa1241e-8bbb-4dae-adc3-3151200f539c" providerId="ADAL" clId="{F1243963-39C3-47D3-BF52-24F3FDC69BE8}" dt="2026-06-19T14:11:42.709" v="20761" actId="1076"/>
          <ac:spMkLst>
            <pc:docMk/>
            <pc:sldMk cId="4125936415" sldId="312"/>
            <ac:spMk id="2" creationId="{7B635F0D-1386-DB00-E3AF-341F522B7E1E}"/>
          </ac:spMkLst>
        </pc:spChg>
        <pc:spChg chg="mod">
          <ac:chgData name="Camilla Citterio" userId="8fa1241e-8bbb-4dae-adc3-3151200f539c" providerId="ADAL" clId="{F1243963-39C3-47D3-BF52-24F3FDC69BE8}" dt="2026-06-19T14:02:03.573" v="20302" actId="1076"/>
          <ac:spMkLst>
            <pc:docMk/>
            <pc:sldMk cId="4125936415" sldId="312"/>
            <ac:spMk id="6" creationId="{A902AA54-C740-0776-13CF-5A478905B0CC}"/>
          </ac:spMkLst>
        </pc:spChg>
        <pc:spChg chg="add del mod">
          <ac:chgData name="Camilla Citterio" userId="8fa1241e-8bbb-4dae-adc3-3151200f539c" providerId="ADAL" clId="{F1243963-39C3-47D3-BF52-24F3FDC69BE8}" dt="2026-06-21T15:07:41.077" v="21605" actId="478"/>
          <ac:spMkLst>
            <pc:docMk/>
            <pc:sldMk cId="4125936415" sldId="312"/>
            <ac:spMk id="9" creationId="{1A7EEBBD-F80B-7422-5A99-E1684F9B7C06}"/>
          </ac:spMkLst>
        </pc:spChg>
        <pc:spChg chg="add mod">
          <ac:chgData name="Camilla Citterio" userId="8fa1241e-8bbb-4dae-adc3-3151200f539c" providerId="ADAL" clId="{F1243963-39C3-47D3-BF52-24F3FDC69BE8}" dt="2026-06-19T15:10:29.866" v="20892" actId="14100"/>
          <ac:spMkLst>
            <pc:docMk/>
            <pc:sldMk cId="4125936415" sldId="312"/>
            <ac:spMk id="13" creationId="{FC746032-C209-DECB-B72B-A281AFD7E16E}"/>
          </ac:spMkLst>
        </pc:spChg>
        <pc:spChg chg="add mod">
          <ac:chgData name="Camilla Citterio" userId="8fa1241e-8bbb-4dae-adc3-3151200f539c" providerId="ADAL" clId="{F1243963-39C3-47D3-BF52-24F3FDC69BE8}" dt="2026-06-19T15:10:33.011" v="20893" actId="14100"/>
          <ac:spMkLst>
            <pc:docMk/>
            <pc:sldMk cId="4125936415" sldId="312"/>
            <ac:spMk id="15" creationId="{21CF7636-076C-ECB5-0FD8-D15FE1631AD4}"/>
          </ac:spMkLst>
        </pc:spChg>
        <pc:spChg chg="add mod">
          <ac:chgData name="Camilla Citterio" userId="8fa1241e-8bbb-4dae-adc3-3151200f539c" providerId="ADAL" clId="{F1243963-39C3-47D3-BF52-24F3FDC69BE8}" dt="2026-06-19T13:56:23.421" v="20149" actId="1076"/>
          <ac:spMkLst>
            <pc:docMk/>
            <pc:sldMk cId="4125936415" sldId="312"/>
            <ac:spMk id="16" creationId="{36CBE88B-4B0E-EF7C-A52D-2994C11EE1DE}"/>
          </ac:spMkLst>
        </pc:spChg>
        <pc:spChg chg="add mod">
          <ac:chgData name="Camilla Citterio" userId="8fa1241e-8bbb-4dae-adc3-3151200f539c" providerId="ADAL" clId="{F1243963-39C3-47D3-BF52-24F3FDC69BE8}" dt="2026-06-19T13:56:39.885" v="20187" actId="1035"/>
          <ac:spMkLst>
            <pc:docMk/>
            <pc:sldMk cId="4125936415" sldId="312"/>
            <ac:spMk id="19" creationId="{21FB8F7D-A06A-B2E7-6B29-486CF52B3AC7}"/>
          </ac:spMkLst>
        </pc:spChg>
        <pc:spChg chg="mod ord topLvl">
          <ac:chgData name="Camilla Citterio" userId="8fa1241e-8bbb-4dae-adc3-3151200f539c" providerId="ADAL" clId="{F1243963-39C3-47D3-BF52-24F3FDC69BE8}" dt="2026-06-19T14:08:24.223" v="20650" actId="166"/>
          <ac:spMkLst>
            <pc:docMk/>
            <pc:sldMk cId="4125936415" sldId="312"/>
            <ac:spMk id="21" creationId="{45798930-ACF0-77EB-9924-09BBD4163BBE}"/>
          </ac:spMkLst>
        </pc:spChg>
        <pc:spChg chg="mod ord topLvl">
          <ac:chgData name="Camilla Citterio" userId="8fa1241e-8bbb-4dae-adc3-3151200f539c" providerId="ADAL" clId="{F1243963-39C3-47D3-BF52-24F3FDC69BE8}" dt="2026-06-21T15:06:57.223" v="21595" actId="113"/>
          <ac:spMkLst>
            <pc:docMk/>
            <pc:sldMk cId="4125936415" sldId="312"/>
            <ac:spMk id="22" creationId="{153D55AE-285F-541E-489D-0B057F12F2B3}"/>
          </ac:spMkLst>
        </pc:spChg>
        <pc:spChg chg="mod ord topLvl">
          <ac:chgData name="Camilla Citterio" userId="8fa1241e-8bbb-4dae-adc3-3151200f539c" providerId="ADAL" clId="{F1243963-39C3-47D3-BF52-24F3FDC69BE8}" dt="2026-06-21T15:07:24.837" v="21604" actId="1035"/>
          <ac:spMkLst>
            <pc:docMk/>
            <pc:sldMk cId="4125936415" sldId="312"/>
            <ac:spMk id="25" creationId="{AE677B3A-8A0D-680A-35EA-F0E327AAFDA1}"/>
          </ac:spMkLst>
        </pc:spChg>
        <pc:spChg chg="mod ord topLvl">
          <ac:chgData name="Camilla Citterio" userId="8fa1241e-8bbb-4dae-adc3-3151200f539c" providerId="ADAL" clId="{F1243963-39C3-47D3-BF52-24F3FDC69BE8}" dt="2026-06-21T15:07:18.148" v="21601" actId="113"/>
          <ac:spMkLst>
            <pc:docMk/>
            <pc:sldMk cId="4125936415" sldId="312"/>
            <ac:spMk id="26" creationId="{49CBE6E6-0064-C29C-BD6A-5664AD180493}"/>
          </ac:spMkLst>
        </pc:spChg>
        <pc:spChg chg="add mod">
          <ac:chgData name="Camilla Citterio" userId="8fa1241e-8bbb-4dae-adc3-3151200f539c" providerId="ADAL" clId="{F1243963-39C3-47D3-BF52-24F3FDC69BE8}" dt="2026-06-21T15:08:22.093" v="21651" actId="1037"/>
          <ac:spMkLst>
            <pc:docMk/>
            <pc:sldMk cId="4125936415" sldId="312"/>
            <ac:spMk id="30" creationId="{0536BAAF-9495-DFFE-336D-39CC1D1F5D45}"/>
          </ac:spMkLst>
        </pc:spChg>
        <pc:spChg chg="add mod ord topLvl">
          <ac:chgData name="Camilla Citterio" userId="8fa1241e-8bbb-4dae-adc3-3151200f539c" providerId="ADAL" clId="{F1243963-39C3-47D3-BF52-24F3FDC69BE8}" dt="2026-06-21T15:06:59.246" v="21596" actId="113"/>
          <ac:spMkLst>
            <pc:docMk/>
            <pc:sldMk cId="4125936415" sldId="312"/>
            <ac:spMk id="31" creationId="{AC4E9E60-75A3-993D-76FD-67F3302C5565}"/>
          </ac:spMkLst>
        </pc:spChg>
        <pc:spChg chg="add mod">
          <ac:chgData name="Camilla Citterio" userId="8fa1241e-8bbb-4dae-adc3-3151200f539c" providerId="ADAL" clId="{F1243963-39C3-47D3-BF52-24F3FDC69BE8}" dt="2026-06-19T13:56:39.885" v="20187" actId="1035"/>
          <ac:spMkLst>
            <pc:docMk/>
            <pc:sldMk cId="4125936415" sldId="312"/>
            <ac:spMk id="34" creationId="{1DF99D38-528E-874C-47D4-0D1927637050}"/>
          </ac:spMkLst>
        </pc:spChg>
        <pc:spChg chg="add mod ord topLvl">
          <ac:chgData name="Camilla Citterio" userId="8fa1241e-8bbb-4dae-adc3-3151200f539c" providerId="ADAL" clId="{F1243963-39C3-47D3-BF52-24F3FDC69BE8}" dt="2026-06-21T15:07:09.468" v="21598" actId="207"/>
          <ac:spMkLst>
            <pc:docMk/>
            <pc:sldMk cId="4125936415" sldId="312"/>
            <ac:spMk id="37" creationId="{5D0203D8-99E4-F377-A4E4-A000A75FD949}"/>
          </ac:spMkLst>
        </pc:spChg>
        <pc:spChg chg="add mod">
          <ac:chgData name="Camilla Citterio" userId="8fa1241e-8bbb-4dae-adc3-3151200f539c" providerId="ADAL" clId="{F1243963-39C3-47D3-BF52-24F3FDC69BE8}" dt="2026-06-19T13:56:39.885" v="20187" actId="1035"/>
          <ac:spMkLst>
            <pc:docMk/>
            <pc:sldMk cId="4125936415" sldId="312"/>
            <ac:spMk id="39" creationId="{8AA354B4-1651-4465-BA0C-D0024CBA208F}"/>
          </ac:spMkLst>
        </pc:spChg>
        <pc:spChg chg="add mod">
          <ac:chgData name="Camilla Citterio" userId="8fa1241e-8bbb-4dae-adc3-3151200f539c" providerId="ADAL" clId="{F1243963-39C3-47D3-BF52-24F3FDC69BE8}" dt="2026-06-19T13:56:39.885" v="20187" actId="1035"/>
          <ac:spMkLst>
            <pc:docMk/>
            <pc:sldMk cId="4125936415" sldId="312"/>
            <ac:spMk id="41" creationId="{234EB0AC-A932-E7E0-2E28-EFB58A30FCB5}"/>
          </ac:spMkLst>
        </pc:spChg>
        <pc:spChg chg="add mod ord">
          <ac:chgData name="Camilla Citterio" userId="8fa1241e-8bbb-4dae-adc3-3151200f539c" providerId="ADAL" clId="{F1243963-39C3-47D3-BF52-24F3FDC69BE8}" dt="2026-06-19T14:11:37.774" v="20759" actId="14100"/>
          <ac:spMkLst>
            <pc:docMk/>
            <pc:sldMk cId="4125936415" sldId="312"/>
            <ac:spMk id="42" creationId="{67A37F17-11A6-CBD3-EEDA-65EFC8EB8AAD}"/>
          </ac:spMkLst>
        </pc:spChg>
        <pc:spChg chg="add mod ord">
          <ac:chgData name="Camilla Citterio" userId="8fa1241e-8bbb-4dae-adc3-3151200f539c" providerId="ADAL" clId="{F1243963-39C3-47D3-BF52-24F3FDC69BE8}" dt="2026-06-19T15:10:53.506" v="20907" actId="1076"/>
          <ac:spMkLst>
            <pc:docMk/>
            <pc:sldMk cId="4125936415" sldId="312"/>
            <ac:spMk id="44" creationId="{70223495-CB45-AA7C-8026-4CD2CCA6DF57}"/>
          </ac:spMkLst>
        </pc:spChg>
        <pc:spChg chg="add mod">
          <ac:chgData name="Camilla Citterio" userId="8fa1241e-8bbb-4dae-adc3-3151200f539c" providerId="ADAL" clId="{F1243963-39C3-47D3-BF52-24F3FDC69BE8}" dt="2026-06-19T13:58:34.334" v="20262" actId="1076"/>
          <ac:spMkLst>
            <pc:docMk/>
            <pc:sldMk cId="4125936415" sldId="312"/>
            <ac:spMk id="46" creationId="{2A895EAC-E2B8-6D6F-2755-6CF9C2506658}"/>
          </ac:spMkLst>
        </pc:spChg>
        <pc:spChg chg="add mod">
          <ac:chgData name="Camilla Citterio" userId="8fa1241e-8bbb-4dae-adc3-3151200f539c" providerId="ADAL" clId="{F1243963-39C3-47D3-BF52-24F3FDC69BE8}" dt="2026-06-21T15:08:12.902" v="21615" actId="1038"/>
          <ac:spMkLst>
            <pc:docMk/>
            <pc:sldMk cId="4125936415" sldId="312"/>
            <ac:spMk id="48" creationId="{BADFCC2D-A563-DAF5-9893-7657A86E2955}"/>
          </ac:spMkLst>
        </pc:spChg>
        <pc:spChg chg="add mod">
          <ac:chgData name="Camilla Citterio" userId="8fa1241e-8bbb-4dae-adc3-3151200f539c" providerId="ADAL" clId="{F1243963-39C3-47D3-BF52-24F3FDC69BE8}" dt="2026-06-21T15:08:12.902" v="21615" actId="1038"/>
          <ac:spMkLst>
            <pc:docMk/>
            <pc:sldMk cId="4125936415" sldId="312"/>
            <ac:spMk id="50" creationId="{C1950FA9-CD56-434A-9807-CDDA4DC67AB3}"/>
          </ac:spMkLst>
        </pc:spChg>
        <pc:spChg chg="add del mod">
          <ac:chgData name="Camilla Citterio" userId="8fa1241e-8bbb-4dae-adc3-3151200f539c" providerId="ADAL" clId="{F1243963-39C3-47D3-BF52-24F3FDC69BE8}" dt="2026-06-21T15:07:57.350" v="21608" actId="478"/>
          <ac:spMkLst>
            <pc:docMk/>
            <pc:sldMk cId="4125936415" sldId="312"/>
            <ac:spMk id="52" creationId="{42344145-97F4-CE3C-3AD2-267D6D6B5B2A}"/>
          </ac:spMkLst>
        </pc:spChg>
        <pc:spChg chg="add del mod">
          <ac:chgData name="Camilla Citterio" userId="8fa1241e-8bbb-4dae-adc3-3151200f539c" providerId="ADAL" clId="{F1243963-39C3-47D3-BF52-24F3FDC69BE8}" dt="2026-06-21T15:07:57.350" v="21608" actId="478"/>
          <ac:spMkLst>
            <pc:docMk/>
            <pc:sldMk cId="4125936415" sldId="312"/>
            <ac:spMk id="54" creationId="{F52AB6B9-D55E-328C-9AE9-E5F5734219E2}"/>
          </ac:spMkLst>
        </pc:spChg>
        <pc:spChg chg="add mod">
          <ac:chgData name="Camilla Citterio" userId="8fa1241e-8bbb-4dae-adc3-3151200f539c" providerId="ADAL" clId="{F1243963-39C3-47D3-BF52-24F3FDC69BE8}" dt="2026-06-21T15:08:19.520" v="21648" actId="1038"/>
          <ac:spMkLst>
            <pc:docMk/>
            <pc:sldMk cId="4125936415" sldId="312"/>
            <ac:spMk id="56" creationId="{3FF726A6-D480-545B-24A7-D82D4036B096}"/>
          </ac:spMkLst>
        </pc:spChg>
        <pc:spChg chg="add mod">
          <ac:chgData name="Camilla Citterio" userId="8fa1241e-8bbb-4dae-adc3-3151200f539c" providerId="ADAL" clId="{F1243963-39C3-47D3-BF52-24F3FDC69BE8}" dt="2026-06-21T15:08:19.520" v="21648" actId="1038"/>
          <ac:spMkLst>
            <pc:docMk/>
            <pc:sldMk cId="4125936415" sldId="312"/>
            <ac:spMk id="58" creationId="{87F04710-D0A6-01F2-A246-2E651EFE8E67}"/>
          </ac:spMkLst>
        </pc:spChg>
        <pc:spChg chg="add del mod">
          <ac:chgData name="Camilla Citterio" userId="8fa1241e-8bbb-4dae-adc3-3151200f539c" providerId="ADAL" clId="{F1243963-39C3-47D3-BF52-24F3FDC69BE8}" dt="2026-06-21T15:08:02.642" v="21609" actId="478"/>
          <ac:spMkLst>
            <pc:docMk/>
            <pc:sldMk cId="4125936415" sldId="312"/>
            <ac:spMk id="60" creationId="{83961AE0-33EB-7065-AF67-1C701D36464E}"/>
          </ac:spMkLst>
        </pc:spChg>
        <pc:spChg chg="add del mod">
          <ac:chgData name="Camilla Citterio" userId="8fa1241e-8bbb-4dae-adc3-3151200f539c" providerId="ADAL" clId="{F1243963-39C3-47D3-BF52-24F3FDC69BE8}" dt="2026-06-21T15:08:02.642" v="21609" actId="478"/>
          <ac:spMkLst>
            <pc:docMk/>
            <pc:sldMk cId="4125936415" sldId="312"/>
            <ac:spMk id="62" creationId="{B973539E-1B88-7001-4FB3-11F466E26752}"/>
          </ac:spMkLst>
        </pc:spChg>
        <pc:spChg chg="add mod ord">
          <ac:chgData name="Camilla Citterio" userId="8fa1241e-8bbb-4dae-adc3-3151200f539c" providerId="ADAL" clId="{F1243963-39C3-47D3-BF52-24F3FDC69BE8}" dt="2026-06-19T15:08:54.313" v="20868" actId="206"/>
          <ac:spMkLst>
            <pc:docMk/>
            <pc:sldMk cId="4125936415" sldId="312"/>
            <ac:spMk id="64" creationId="{8E0141B3-8786-0A74-B1A4-C31CA7919C91}"/>
          </ac:spMkLst>
        </pc:spChg>
        <pc:spChg chg="add mod ord">
          <ac:chgData name="Camilla Citterio" userId="8fa1241e-8bbb-4dae-adc3-3151200f539c" providerId="ADAL" clId="{F1243963-39C3-47D3-BF52-24F3FDC69BE8}" dt="2026-06-19T15:09:14.498" v="20871" actId="206"/>
          <ac:spMkLst>
            <pc:docMk/>
            <pc:sldMk cId="4125936415" sldId="312"/>
            <ac:spMk id="66" creationId="{F08ADC15-5F73-1018-E466-ABAB394F7D8D}"/>
          </ac:spMkLst>
        </pc:spChg>
      </pc:sldChg>
      <pc:sldChg chg="addSp delSp modSp new mod">
        <pc:chgData name="Camilla Citterio" userId="8fa1241e-8bbb-4dae-adc3-3151200f539c" providerId="ADAL" clId="{F1243963-39C3-47D3-BF52-24F3FDC69BE8}" dt="2026-06-19T11:44:58.502" v="19620" actId="20577"/>
        <pc:sldMkLst>
          <pc:docMk/>
          <pc:sldMk cId="1489980981" sldId="315"/>
        </pc:sldMkLst>
        <pc:spChg chg="mod">
          <ac:chgData name="Camilla Citterio" userId="8fa1241e-8bbb-4dae-adc3-3151200f539c" providerId="ADAL" clId="{F1243963-39C3-47D3-BF52-24F3FDC69BE8}" dt="2026-06-11T10:07:24.826" v="13144" actId="20577"/>
          <ac:spMkLst>
            <pc:docMk/>
            <pc:sldMk cId="1489980981" sldId="315"/>
            <ac:spMk id="2" creationId="{0099CF58-4D71-016C-B5EA-BA10DCAB49B1}"/>
          </ac:spMkLst>
        </pc:spChg>
        <pc:spChg chg="add mod">
          <ac:chgData name="Camilla Citterio" userId="8fa1241e-8bbb-4dae-adc3-3151200f539c" providerId="ADAL" clId="{F1243963-39C3-47D3-BF52-24F3FDC69BE8}" dt="2026-06-11T10:06:24.138" v="13120" actId="1036"/>
          <ac:spMkLst>
            <pc:docMk/>
            <pc:sldMk cId="1489980981" sldId="315"/>
            <ac:spMk id="8" creationId="{D39943CB-117F-E58C-49E1-146305A5FA7E}"/>
          </ac:spMkLst>
        </pc:spChg>
        <pc:spChg chg="add mod">
          <ac:chgData name="Camilla Citterio" userId="8fa1241e-8bbb-4dae-adc3-3151200f539c" providerId="ADAL" clId="{F1243963-39C3-47D3-BF52-24F3FDC69BE8}" dt="2026-06-19T11:44:58.502" v="19620" actId="20577"/>
          <ac:spMkLst>
            <pc:docMk/>
            <pc:sldMk cId="1489980981" sldId="315"/>
            <ac:spMk id="9" creationId="{286C82B1-EF4F-0751-671F-FEA211CEE314}"/>
          </ac:spMkLst>
        </pc:spChg>
        <pc:spChg chg="add mod">
          <ac:chgData name="Camilla Citterio" userId="8fa1241e-8bbb-4dae-adc3-3151200f539c" providerId="ADAL" clId="{F1243963-39C3-47D3-BF52-24F3FDC69BE8}" dt="2026-06-11T10:07:27.041" v="13145" actId="1036"/>
          <ac:spMkLst>
            <pc:docMk/>
            <pc:sldMk cId="1489980981" sldId="315"/>
            <ac:spMk id="10" creationId="{625D9186-CCFA-1E4F-3EE5-56AFA7C22776}"/>
          </ac:spMkLst>
        </pc:spChg>
        <pc:spChg chg="add mod ord">
          <ac:chgData name="Camilla Citterio" userId="8fa1241e-8bbb-4dae-adc3-3151200f539c" providerId="ADAL" clId="{F1243963-39C3-47D3-BF52-24F3FDC69BE8}" dt="2026-06-15T14:04:17.720" v="16716" actId="171"/>
          <ac:spMkLst>
            <pc:docMk/>
            <pc:sldMk cId="1489980981" sldId="315"/>
            <ac:spMk id="11" creationId="{43372804-A501-5BDA-B865-9DD50C15610F}"/>
          </ac:spMkLst>
        </pc:spChg>
        <pc:spChg chg="add mod">
          <ac:chgData name="Camilla Citterio" userId="8fa1241e-8bbb-4dae-adc3-3151200f539c" providerId="ADAL" clId="{F1243963-39C3-47D3-BF52-24F3FDC69BE8}" dt="2026-06-11T10:05:40.263" v="13061" actId="14100"/>
          <ac:spMkLst>
            <pc:docMk/>
            <pc:sldMk cId="1489980981" sldId="315"/>
            <ac:spMk id="12" creationId="{0B0F0355-9A59-9A8F-9131-DD5CA373E6DD}"/>
          </ac:spMkLst>
        </pc:spChg>
        <pc:spChg chg="add mod">
          <ac:chgData name="Camilla Citterio" userId="8fa1241e-8bbb-4dae-adc3-3151200f539c" providerId="ADAL" clId="{F1243963-39C3-47D3-BF52-24F3FDC69BE8}" dt="2026-06-11T10:05:38.834" v="13060" actId="14100"/>
          <ac:spMkLst>
            <pc:docMk/>
            <pc:sldMk cId="1489980981" sldId="315"/>
            <ac:spMk id="14" creationId="{69F4BA50-6DE8-3863-6DFC-D12F6F6E10AC}"/>
          </ac:spMkLst>
        </pc:spChg>
        <pc:spChg chg="mod">
          <ac:chgData name="Camilla Citterio" userId="8fa1241e-8bbb-4dae-adc3-3151200f539c" providerId="ADAL" clId="{F1243963-39C3-47D3-BF52-24F3FDC69BE8}" dt="2026-06-18T15:31:05.985" v="19421" actId="20577"/>
          <ac:spMkLst>
            <pc:docMk/>
            <pc:sldMk cId="1489980981" sldId="315"/>
            <ac:spMk id="16" creationId="{B377BB76-3DE0-D7CB-C4A4-7D4CFEDEFCCB}"/>
          </ac:spMkLst>
        </pc:spChg>
        <pc:spChg chg="add del mod">
          <ac:chgData name="Camilla Citterio" userId="8fa1241e-8bbb-4dae-adc3-3151200f539c" providerId="ADAL" clId="{F1243963-39C3-47D3-BF52-24F3FDC69BE8}" dt="2026-06-18T15:31:49.745" v="19442" actId="1076"/>
          <ac:spMkLst>
            <pc:docMk/>
            <pc:sldMk cId="1489980981" sldId="315"/>
            <ac:spMk id="18" creationId="{8300E9E2-A461-9786-F4C8-FCAFEDCBD64D}"/>
          </ac:spMkLst>
        </pc:spChg>
        <pc:spChg chg="add mod">
          <ac:chgData name="Camilla Citterio" userId="8fa1241e-8bbb-4dae-adc3-3151200f539c" providerId="ADAL" clId="{F1243963-39C3-47D3-BF52-24F3FDC69BE8}" dt="2026-06-11T10:07:16.181" v="13126" actId="1076"/>
          <ac:spMkLst>
            <pc:docMk/>
            <pc:sldMk cId="1489980981" sldId="315"/>
            <ac:spMk id="20" creationId="{84E0493E-1275-45A0-6A94-40FF25E9E548}"/>
          </ac:spMkLst>
        </pc:spChg>
        <pc:spChg chg="mod">
          <ac:chgData name="Camilla Citterio" userId="8fa1241e-8bbb-4dae-adc3-3151200f539c" providerId="ADAL" clId="{F1243963-39C3-47D3-BF52-24F3FDC69BE8}" dt="2026-06-11T10:06:09.314" v="13111" actId="1036"/>
          <ac:spMkLst>
            <pc:docMk/>
            <pc:sldMk cId="1489980981" sldId="315"/>
            <ac:spMk id="22" creationId="{19624976-7E6D-4BA1-35BF-4744D65CA0F0}"/>
          </ac:spMkLst>
        </pc:spChg>
        <pc:spChg chg="mod">
          <ac:chgData name="Camilla Citterio" userId="8fa1241e-8bbb-4dae-adc3-3151200f539c" providerId="ADAL" clId="{F1243963-39C3-47D3-BF52-24F3FDC69BE8}" dt="2026-06-11T10:06:16.834" v="13113" actId="1076"/>
          <ac:spMkLst>
            <pc:docMk/>
            <pc:sldMk cId="1489980981" sldId="315"/>
            <ac:spMk id="24" creationId="{5184C9AF-2F02-068F-54CB-4EC700C20B33}"/>
          </ac:spMkLst>
        </pc:spChg>
        <pc:spChg chg="add mod">
          <ac:chgData name="Camilla Citterio" userId="8fa1241e-8bbb-4dae-adc3-3151200f539c" providerId="ADAL" clId="{F1243963-39C3-47D3-BF52-24F3FDC69BE8}" dt="2026-06-18T15:30:36.068" v="19380"/>
          <ac:spMkLst>
            <pc:docMk/>
            <pc:sldMk cId="1489980981" sldId="315"/>
            <ac:spMk id="26" creationId="{1EA45EFB-6B4D-6225-6B35-82A36AA58203}"/>
          </ac:spMkLst>
        </pc:spChg>
        <pc:spChg chg="add mod">
          <ac:chgData name="Camilla Citterio" userId="8fa1241e-8bbb-4dae-adc3-3151200f539c" providerId="ADAL" clId="{F1243963-39C3-47D3-BF52-24F3FDC69BE8}" dt="2026-06-11T10:06:40.106" v="13124" actId="1036"/>
          <ac:spMkLst>
            <pc:docMk/>
            <pc:sldMk cId="1489980981" sldId="315"/>
            <ac:spMk id="30" creationId="{CA926F56-A9A0-17AD-2180-80A224D00CE2}"/>
          </ac:spMkLst>
        </pc:spChg>
        <pc:spChg chg="mod">
          <ac:chgData name="Camilla Citterio" userId="8fa1241e-8bbb-4dae-adc3-3151200f539c" providerId="ADAL" clId="{F1243963-39C3-47D3-BF52-24F3FDC69BE8}" dt="2026-06-11T10:06:04.208" v="13089" actId="1036"/>
          <ac:spMkLst>
            <pc:docMk/>
            <pc:sldMk cId="1489980981" sldId="315"/>
            <ac:spMk id="32" creationId="{988AE538-1F39-51E9-1CC2-1DC235664A65}"/>
          </ac:spMkLst>
        </pc:spChg>
        <pc:spChg chg="mod">
          <ac:chgData name="Camilla Citterio" userId="8fa1241e-8bbb-4dae-adc3-3151200f539c" providerId="ADAL" clId="{F1243963-39C3-47D3-BF52-24F3FDC69BE8}" dt="2026-06-11T10:06:13.159" v="13112" actId="1076"/>
          <ac:spMkLst>
            <pc:docMk/>
            <pc:sldMk cId="1489980981" sldId="315"/>
            <ac:spMk id="34" creationId="{2767CA74-C855-6C74-1C0B-7FCC15FC0338}"/>
          </ac:spMkLst>
        </pc:spChg>
        <pc:spChg chg="mod">
          <ac:chgData name="Camilla Citterio" userId="8fa1241e-8bbb-4dae-adc3-3151200f539c" providerId="ADAL" clId="{F1243963-39C3-47D3-BF52-24F3FDC69BE8}" dt="2026-06-18T15:29:43.794" v="19368" actId="113"/>
          <ac:spMkLst>
            <pc:docMk/>
            <pc:sldMk cId="1489980981" sldId="315"/>
            <ac:spMk id="36" creationId="{075F63AE-DC71-6E0A-503F-BAB691FF2AC4}"/>
          </ac:spMkLst>
        </pc:spChg>
        <pc:spChg chg="add mod">
          <ac:chgData name="Camilla Citterio" userId="8fa1241e-8bbb-4dae-adc3-3151200f539c" providerId="ADAL" clId="{F1243963-39C3-47D3-BF52-24F3FDC69BE8}" dt="2026-06-18T15:28:36.473" v="19367" actId="20577"/>
          <ac:spMkLst>
            <pc:docMk/>
            <pc:sldMk cId="1489980981" sldId="315"/>
            <ac:spMk id="38" creationId="{D2CF5A4A-44EB-FC0C-72D1-E60878A4C584}"/>
          </ac:spMkLst>
        </pc:spChg>
        <pc:picChg chg="add mod">
          <ac:chgData name="Camilla Citterio" userId="8fa1241e-8bbb-4dae-adc3-3151200f539c" providerId="ADAL" clId="{F1243963-39C3-47D3-BF52-24F3FDC69BE8}" dt="2026-06-15T14:04:19.653" v="16717" actId="1076"/>
          <ac:picMkLst>
            <pc:docMk/>
            <pc:sldMk cId="1489980981" sldId="315"/>
            <ac:picMk id="7" creationId="{F8D36D1D-63D3-AFCB-B1DA-FBBE93422420}"/>
          </ac:picMkLst>
        </pc:picChg>
      </pc:sldChg>
      <pc:sldChg chg="addSp delSp modSp add mod addAnim delAnim modAnim">
        <pc:chgData name="Camilla Citterio" userId="8fa1241e-8bbb-4dae-adc3-3151200f539c" providerId="ADAL" clId="{F1243963-39C3-47D3-BF52-24F3FDC69BE8}" dt="2026-06-12T13:19:01.839" v="15148" actId="1037"/>
        <pc:sldMkLst>
          <pc:docMk/>
          <pc:sldMk cId="2552300759" sldId="320"/>
        </pc:sldMkLst>
        <pc:spChg chg="add mod">
          <ac:chgData name="Camilla Citterio" userId="8fa1241e-8bbb-4dae-adc3-3151200f539c" providerId="ADAL" clId="{F1243963-39C3-47D3-BF52-24F3FDC69BE8}" dt="2026-06-11T16:48:31.511" v="14872" actId="1038"/>
          <ac:spMkLst>
            <pc:docMk/>
            <pc:sldMk cId="2552300759" sldId="320"/>
            <ac:spMk id="7" creationId="{FC54DEDB-6A2D-F481-7D2F-EC7237865D6A}"/>
          </ac:spMkLst>
        </pc:spChg>
        <pc:spChg chg="add mod">
          <ac:chgData name="Camilla Citterio" userId="8fa1241e-8bbb-4dae-adc3-3151200f539c" providerId="ADAL" clId="{F1243963-39C3-47D3-BF52-24F3FDC69BE8}" dt="2026-06-12T09:36:55.610" v="15107" actId="20577"/>
          <ac:spMkLst>
            <pc:docMk/>
            <pc:sldMk cId="2552300759" sldId="320"/>
            <ac:spMk id="9" creationId="{11481134-CBB2-E517-9500-951BB6B9BE55}"/>
          </ac:spMkLst>
        </pc:spChg>
        <pc:spChg chg="add mod ord">
          <ac:chgData name="Camilla Citterio" userId="8fa1241e-8bbb-4dae-adc3-3151200f539c" providerId="ADAL" clId="{F1243963-39C3-47D3-BF52-24F3FDC69BE8}" dt="2026-06-11T16:48:14.900" v="14865" actId="14100"/>
          <ac:spMkLst>
            <pc:docMk/>
            <pc:sldMk cId="2552300759" sldId="320"/>
            <ac:spMk id="11" creationId="{238DC5CC-BDD9-3137-6318-5650A97B2756}"/>
          </ac:spMkLst>
        </pc:spChg>
        <pc:spChg chg="add mod ord">
          <ac:chgData name="Camilla Citterio" userId="8fa1241e-8bbb-4dae-adc3-3151200f539c" providerId="ADAL" clId="{F1243963-39C3-47D3-BF52-24F3FDC69BE8}" dt="2026-06-11T16:47:31.516" v="14854" actId="170"/>
          <ac:spMkLst>
            <pc:docMk/>
            <pc:sldMk cId="2552300759" sldId="320"/>
            <ac:spMk id="12" creationId="{86E324F8-53A8-DF18-B340-C472FF0F909C}"/>
          </ac:spMkLst>
        </pc:spChg>
        <pc:spChg chg="add mod ord">
          <ac:chgData name="Camilla Citterio" userId="8fa1241e-8bbb-4dae-adc3-3151200f539c" providerId="ADAL" clId="{F1243963-39C3-47D3-BF52-24F3FDC69BE8}" dt="2026-06-11T16:48:02.800" v="14863" actId="170"/>
          <ac:spMkLst>
            <pc:docMk/>
            <pc:sldMk cId="2552300759" sldId="320"/>
            <ac:spMk id="13" creationId="{20409138-6C8B-A1CA-0649-37CE1C2D98C2}"/>
          </ac:spMkLst>
        </pc:spChg>
        <pc:spChg chg="add mod ord">
          <ac:chgData name="Camilla Citterio" userId="8fa1241e-8bbb-4dae-adc3-3151200f539c" providerId="ADAL" clId="{F1243963-39C3-47D3-BF52-24F3FDC69BE8}" dt="2026-06-11T16:49:44.733" v="14907" actId="167"/>
          <ac:spMkLst>
            <pc:docMk/>
            <pc:sldMk cId="2552300759" sldId="320"/>
            <ac:spMk id="15" creationId="{DE8606A1-AC43-D094-0B22-57C09AFB9C80}"/>
          </ac:spMkLst>
        </pc:spChg>
        <pc:spChg chg="add mod ord">
          <ac:chgData name="Camilla Citterio" userId="8fa1241e-8bbb-4dae-adc3-3151200f539c" providerId="ADAL" clId="{F1243963-39C3-47D3-BF52-24F3FDC69BE8}" dt="2026-06-11T16:49:44.733" v="14907" actId="167"/>
          <ac:spMkLst>
            <pc:docMk/>
            <pc:sldMk cId="2552300759" sldId="320"/>
            <ac:spMk id="17" creationId="{BABA31EE-5B4D-0629-9F10-10FC77939E31}"/>
          </ac:spMkLst>
        </pc:spChg>
        <pc:spChg chg="mod">
          <ac:chgData name="Camilla Citterio" userId="8fa1241e-8bbb-4dae-adc3-3151200f539c" providerId="ADAL" clId="{F1243963-39C3-47D3-BF52-24F3FDC69BE8}" dt="2026-06-12T09:35:41.330" v="15079" actId="14100"/>
          <ac:spMkLst>
            <pc:docMk/>
            <pc:sldMk cId="2552300759" sldId="320"/>
            <ac:spMk id="20" creationId="{00000000-0000-0000-0000-000000000000}"/>
          </ac:spMkLst>
        </pc:spChg>
        <pc:spChg chg="add mod">
          <ac:chgData name="Camilla Citterio" userId="8fa1241e-8bbb-4dae-adc3-3151200f539c" providerId="ADAL" clId="{F1243963-39C3-47D3-BF52-24F3FDC69BE8}" dt="2026-06-12T13:17:16.472" v="15134" actId="14100"/>
          <ac:spMkLst>
            <pc:docMk/>
            <pc:sldMk cId="2552300759" sldId="320"/>
            <ac:spMk id="21" creationId="{F6E7EBE8-C306-B9C4-231C-06527D096ECC}"/>
          </ac:spMkLst>
        </pc:spChg>
        <pc:spChg chg="add mod">
          <ac:chgData name="Camilla Citterio" userId="8fa1241e-8bbb-4dae-adc3-3151200f539c" providerId="ADAL" clId="{F1243963-39C3-47D3-BF52-24F3FDC69BE8}" dt="2026-06-12T13:19:01.839" v="15148" actId="1037"/>
          <ac:spMkLst>
            <pc:docMk/>
            <pc:sldMk cId="2552300759" sldId="320"/>
            <ac:spMk id="22" creationId="{7A57B3A5-A5D9-582A-3CDD-13EF7FA294B0}"/>
          </ac:spMkLst>
        </pc:spChg>
        <pc:spChg chg="add mod">
          <ac:chgData name="Camilla Citterio" userId="8fa1241e-8bbb-4dae-adc3-3151200f539c" providerId="ADAL" clId="{F1243963-39C3-47D3-BF52-24F3FDC69BE8}" dt="2026-06-12T13:18:51.340" v="15145" actId="1076"/>
          <ac:spMkLst>
            <pc:docMk/>
            <pc:sldMk cId="2552300759" sldId="320"/>
            <ac:spMk id="23" creationId="{EBDE8008-7A0B-C80F-7C06-06D75B939706}"/>
          </ac:spMkLst>
        </pc:spChg>
        <pc:spChg chg="add mod ord">
          <ac:chgData name="Camilla Citterio" userId="8fa1241e-8bbb-4dae-adc3-3151200f539c" providerId="ADAL" clId="{F1243963-39C3-47D3-BF52-24F3FDC69BE8}" dt="2026-06-12T09:36:04.975" v="15086" actId="167"/>
          <ac:spMkLst>
            <pc:docMk/>
            <pc:sldMk cId="2552300759" sldId="320"/>
            <ac:spMk id="24" creationId="{4C8D54C0-ABA1-B2DF-888F-F07A8362F098}"/>
          </ac:spMkLst>
        </pc:spChg>
        <pc:spChg chg="add mod ord">
          <ac:chgData name="Camilla Citterio" userId="8fa1241e-8bbb-4dae-adc3-3151200f539c" providerId="ADAL" clId="{F1243963-39C3-47D3-BF52-24F3FDC69BE8}" dt="2026-06-12T09:36:22.819" v="15090" actId="167"/>
          <ac:spMkLst>
            <pc:docMk/>
            <pc:sldMk cId="2552300759" sldId="320"/>
            <ac:spMk id="25" creationId="{BA0CF80C-4D52-35B9-72FF-6F1405EC4A28}"/>
          </ac:spMkLst>
        </pc:spChg>
        <pc:spChg chg="add mod">
          <ac:chgData name="Camilla Citterio" userId="8fa1241e-8bbb-4dae-adc3-3151200f539c" providerId="ADAL" clId="{F1243963-39C3-47D3-BF52-24F3FDC69BE8}" dt="2026-06-12T09:37:32.184" v="15121" actId="1038"/>
          <ac:spMkLst>
            <pc:docMk/>
            <pc:sldMk cId="2552300759" sldId="320"/>
            <ac:spMk id="26" creationId="{7CA2FCD5-FEF6-A24B-8DD3-7627E472C8C9}"/>
          </ac:spMkLst>
        </pc:spChg>
        <pc:spChg chg="mod">
          <ac:chgData name="Camilla Citterio" userId="8fa1241e-8bbb-4dae-adc3-3151200f539c" providerId="ADAL" clId="{F1243963-39C3-47D3-BF52-24F3FDC69BE8}" dt="2026-06-11T16:34:43.710" v="14727" actId="20577"/>
          <ac:spMkLst>
            <pc:docMk/>
            <pc:sldMk cId="2552300759" sldId="320"/>
            <ac:spMk id="30" creationId="{00000000-0000-0000-0000-000000000000}"/>
          </ac:spMkLst>
        </pc:spChg>
        <pc:spChg chg="mod">
          <ac:chgData name="Camilla Citterio" userId="8fa1241e-8bbb-4dae-adc3-3151200f539c" providerId="ADAL" clId="{F1243963-39C3-47D3-BF52-24F3FDC69BE8}" dt="2026-06-11T16:34:10.686" v="14713" actId="20577"/>
          <ac:spMkLst>
            <pc:docMk/>
            <pc:sldMk cId="2552300759" sldId="320"/>
            <ac:spMk id="31" creationId="{00000000-0000-0000-0000-000000000000}"/>
          </ac:spMkLst>
        </pc:spChg>
        <pc:spChg chg="mod">
          <ac:chgData name="Camilla Citterio" userId="8fa1241e-8bbb-4dae-adc3-3151200f539c" providerId="ADAL" clId="{F1243963-39C3-47D3-BF52-24F3FDC69BE8}" dt="2026-06-11T16:34:34.335" v="14724" actId="20577"/>
          <ac:spMkLst>
            <pc:docMk/>
            <pc:sldMk cId="2552300759" sldId="320"/>
            <ac:spMk id="32" creationId="{00000000-0000-0000-0000-000000000000}"/>
          </ac:spMkLst>
        </pc:spChg>
        <pc:spChg chg="mod">
          <ac:chgData name="Camilla Citterio" userId="8fa1241e-8bbb-4dae-adc3-3151200f539c" providerId="ADAL" clId="{F1243963-39C3-47D3-BF52-24F3FDC69BE8}" dt="2026-06-11T16:34:39.918" v="14726" actId="14100"/>
          <ac:spMkLst>
            <pc:docMk/>
            <pc:sldMk cId="2552300759" sldId="320"/>
            <ac:spMk id="33" creationId="{00000000-0000-0000-0000-000000000000}"/>
          </ac:spMkLst>
        </pc:spChg>
        <pc:spChg chg="add mod ord">
          <ac:chgData name="Camilla Citterio" userId="8fa1241e-8bbb-4dae-adc3-3151200f539c" providerId="ADAL" clId="{F1243963-39C3-47D3-BF52-24F3FDC69BE8}" dt="2026-06-12T13:18:55.344" v="15146" actId="167"/>
          <ac:spMkLst>
            <pc:docMk/>
            <pc:sldMk cId="2552300759" sldId="320"/>
            <ac:spMk id="34" creationId="{7939D049-4E43-E309-E2F5-58A5E9B12EDF}"/>
          </ac:spMkLst>
        </pc:spChg>
        <pc:spChg chg="mod">
          <ac:chgData name="Camilla Citterio" userId="8fa1241e-8bbb-4dae-adc3-3151200f539c" providerId="ADAL" clId="{F1243963-39C3-47D3-BF52-24F3FDC69BE8}" dt="2026-06-11T16:34:53.722" v="14735" actId="1036"/>
          <ac:spMkLst>
            <pc:docMk/>
            <pc:sldMk cId="2552300759" sldId="320"/>
            <ac:spMk id="40" creationId="{00000000-0000-0000-0000-000000000000}"/>
          </ac:spMkLst>
        </pc:spChg>
        <pc:spChg chg="mod">
          <ac:chgData name="Camilla Citterio" userId="8fa1241e-8bbb-4dae-adc3-3151200f539c" providerId="ADAL" clId="{F1243963-39C3-47D3-BF52-24F3FDC69BE8}" dt="2026-06-11T16:34:53.722" v="14735" actId="1036"/>
          <ac:spMkLst>
            <pc:docMk/>
            <pc:sldMk cId="2552300759" sldId="320"/>
            <ac:spMk id="41" creationId="{00000000-0000-0000-0000-000000000000}"/>
          </ac:spMkLst>
        </pc:spChg>
        <pc:spChg chg="mod">
          <ac:chgData name="Camilla Citterio" userId="8fa1241e-8bbb-4dae-adc3-3151200f539c" providerId="ADAL" clId="{F1243963-39C3-47D3-BF52-24F3FDC69BE8}" dt="2026-06-12T13:18:28.425" v="15137" actId="1076"/>
          <ac:spMkLst>
            <pc:docMk/>
            <pc:sldMk cId="2552300759" sldId="320"/>
            <ac:spMk id="42" creationId="{00000000-0000-0000-0000-000000000000}"/>
          </ac:spMkLst>
        </pc:spChg>
        <pc:picChg chg="add mod">
          <ac:chgData name="Camilla Citterio" userId="8fa1241e-8bbb-4dae-adc3-3151200f539c" providerId="ADAL" clId="{F1243963-39C3-47D3-BF52-24F3FDC69BE8}" dt="2026-06-12T09:37:34.748" v="15130" actId="1038"/>
          <ac:picMkLst>
            <pc:docMk/>
            <pc:sldMk cId="2552300759" sldId="320"/>
            <ac:picMk id="27" creationId="{DFCB5CA4-3F44-FF68-53BB-009BE0238C4E}"/>
          </ac:picMkLst>
        </pc:picChg>
        <pc:picChg chg="add mod">
          <ac:chgData name="Camilla Citterio" userId="8fa1241e-8bbb-4dae-adc3-3151200f539c" providerId="ADAL" clId="{F1243963-39C3-47D3-BF52-24F3FDC69BE8}" dt="2026-06-12T09:37:15.224" v="15109"/>
          <ac:picMkLst>
            <pc:docMk/>
            <pc:sldMk cId="2552300759" sldId="320"/>
            <ac:picMk id="28" creationId="{E1F6EF75-E87B-F2F3-CD49-5AE875F79FE9}"/>
          </ac:picMkLst>
        </pc:picChg>
      </pc:sldChg>
      <pc:sldChg chg="addSp delSp modSp add mod addAnim delAnim modAnim">
        <pc:chgData name="Camilla Citterio" userId="8fa1241e-8bbb-4dae-adc3-3151200f539c" providerId="ADAL" clId="{F1243963-39C3-47D3-BF52-24F3FDC69BE8}" dt="2026-06-18T09:58:47.935" v="17078" actId="113"/>
        <pc:sldMkLst>
          <pc:docMk/>
          <pc:sldMk cId="907672469" sldId="321"/>
        </pc:sldMkLst>
        <pc:spChg chg="mod">
          <ac:chgData name="Camilla Citterio" userId="8fa1241e-8bbb-4dae-adc3-3151200f539c" providerId="ADAL" clId="{F1243963-39C3-47D3-BF52-24F3FDC69BE8}" dt="2026-06-18T09:58:47.935" v="17078" actId="113"/>
          <ac:spMkLst>
            <pc:docMk/>
            <pc:sldMk cId="907672469" sldId="321"/>
            <ac:spMk id="2" creationId="{7BD82010-B75E-54CA-ED00-8D298FBCF6D8}"/>
          </ac:spMkLst>
        </pc:spChg>
        <pc:spChg chg="mod">
          <ac:chgData name="Camilla Citterio" userId="8fa1241e-8bbb-4dae-adc3-3151200f539c" providerId="ADAL" clId="{F1243963-39C3-47D3-BF52-24F3FDC69BE8}" dt="2026-06-12T14:22:59.122" v="16280" actId="1036"/>
          <ac:spMkLst>
            <pc:docMk/>
            <pc:sldMk cId="907672469" sldId="321"/>
            <ac:spMk id="6" creationId="{E7E5F36F-BEB9-BA51-6018-FF3D456F4F59}"/>
          </ac:spMkLst>
        </pc:spChg>
        <pc:spChg chg="mod">
          <ac:chgData name="Camilla Citterio" userId="8fa1241e-8bbb-4dae-adc3-3151200f539c" providerId="ADAL" clId="{F1243963-39C3-47D3-BF52-24F3FDC69BE8}" dt="2026-06-12T14:22:59.122" v="16280" actId="1036"/>
          <ac:spMkLst>
            <pc:docMk/>
            <pc:sldMk cId="907672469" sldId="321"/>
            <ac:spMk id="7" creationId="{07F888A8-090C-CE37-101B-6A9E59B9400E}"/>
          </ac:spMkLst>
        </pc:spChg>
        <pc:spChg chg="add mod">
          <ac:chgData name="Camilla Citterio" userId="8fa1241e-8bbb-4dae-adc3-3151200f539c" providerId="ADAL" clId="{F1243963-39C3-47D3-BF52-24F3FDC69BE8}" dt="2026-06-12T14:22:59.122" v="16280" actId="1036"/>
          <ac:spMkLst>
            <pc:docMk/>
            <pc:sldMk cId="907672469" sldId="321"/>
            <ac:spMk id="8" creationId="{88DB1F74-730F-0DCC-13C6-70096E6EC23E}"/>
          </ac:spMkLst>
        </pc:spChg>
        <pc:spChg chg="add mod">
          <ac:chgData name="Camilla Citterio" userId="8fa1241e-8bbb-4dae-adc3-3151200f539c" providerId="ADAL" clId="{F1243963-39C3-47D3-BF52-24F3FDC69BE8}" dt="2026-06-12T14:22:59.122" v="16280" actId="1036"/>
          <ac:spMkLst>
            <pc:docMk/>
            <pc:sldMk cId="907672469" sldId="321"/>
            <ac:spMk id="16" creationId="{15B22277-DD3E-96E2-43EF-02E2A33263C6}"/>
          </ac:spMkLst>
        </pc:spChg>
        <pc:spChg chg="mod">
          <ac:chgData name="Camilla Citterio" userId="8fa1241e-8bbb-4dae-adc3-3151200f539c" providerId="ADAL" clId="{F1243963-39C3-47D3-BF52-24F3FDC69BE8}" dt="2026-06-12T14:22:59.122" v="16280" actId="1036"/>
          <ac:spMkLst>
            <pc:docMk/>
            <pc:sldMk cId="907672469" sldId="321"/>
            <ac:spMk id="17" creationId="{1AA66998-6EC8-3754-7F6E-D511F5E48D11}"/>
          </ac:spMkLst>
        </pc:spChg>
        <pc:spChg chg="add mod">
          <ac:chgData name="Camilla Citterio" userId="8fa1241e-8bbb-4dae-adc3-3151200f539c" providerId="ADAL" clId="{F1243963-39C3-47D3-BF52-24F3FDC69BE8}" dt="2026-06-12T14:22:59.122" v="16280" actId="1036"/>
          <ac:spMkLst>
            <pc:docMk/>
            <pc:sldMk cId="907672469" sldId="321"/>
            <ac:spMk id="20" creationId="{17612757-0B76-3214-AE09-74CC58253E3C}"/>
          </ac:spMkLst>
        </pc:spChg>
        <pc:spChg chg="add mod">
          <ac:chgData name="Camilla Citterio" userId="8fa1241e-8bbb-4dae-adc3-3151200f539c" providerId="ADAL" clId="{F1243963-39C3-47D3-BF52-24F3FDC69BE8}" dt="2026-06-12T14:22:59.122" v="16280" actId="1036"/>
          <ac:spMkLst>
            <pc:docMk/>
            <pc:sldMk cId="907672469" sldId="321"/>
            <ac:spMk id="23" creationId="{6B15DE92-4504-DBDE-7F80-3D651DCE8410}"/>
          </ac:spMkLst>
        </pc:spChg>
        <pc:spChg chg="add mod">
          <ac:chgData name="Camilla Citterio" userId="8fa1241e-8bbb-4dae-adc3-3151200f539c" providerId="ADAL" clId="{F1243963-39C3-47D3-BF52-24F3FDC69BE8}" dt="2026-06-12T14:22:59.122" v="16280" actId="1036"/>
          <ac:spMkLst>
            <pc:docMk/>
            <pc:sldMk cId="907672469" sldId="321"/>
            <ac:spMk id="25" creationId="{196075A9-2115-29F2-FF41-9BE95999F49C}"/>
          </ac:spMkLst>
        </pc:spChg>
      </pc:sldChg>
      <pc:sldChg chg="addSp delSp modSp add mod addAnim delAnim modAnim">
        <pc:chgData name="Camilla Citterio" userId="8fa1241e-8bbb-4dae-adc3-3151200f539c" providerId="ADAL" clId="{F1243963-39C3-47D3-BF52-24F3FDC69BE8}" dt="2026-06-19T13:46:00.757" v="19894"/>
        <pc:sldMkLst>
          <pc:docMk/>
          <pc:sldMk cId="3357798794" sldId="323"/>
        </pc:sldMkLst>
        <pc:spChg chg="mod">
          <ac:chgData name="Camilla Citterio" userId="8fa1241e-8bbb-4dae-adc3-3151200f539c" providerId="ADAL" clId="{F1243963-39C3-47D3-BF52-24F3FDC69BE8}" dt="2026-06-18T09:58:44.718" v="17077" actId="113"/>
          <ac:spMkLst>
            <pc:docMk/>
            <pc:sldMk cId="3357798794" sldId="323"/>
            <ac:spMk id="2" creationId="{5ED29AC0-3888-F38F-3722-F25903D0C7AB}"/>
          </ac:spMkLst>
        </pc:spChg>
        <pc:spChg chg="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7" creationId="{2228989F-9C04-3137-78BC-0DA235ED0737}"/>
          </ac:spMkLst>
        </pc:spChg>
        <pc:spChg chg="add mod">
          <ac:chgData name="Camilla Citterio" userId="8fa1241e-8bbb-4dae-adc3-3151200f539c" providerId="ADAL" clId="{F1243963-39C3-47D3-BF52-24F3FDC69BE8}" dt="2026-06-18T10:08:57.603" v="17221" actId="208"/>
          <ac:spMkLst>
            <pc:docMk/>
            <pc:sldMk cId="3357798794" sldId="323"/>
            <ac:spMk id="9" creationId="{11D0DC39-6F5B-4B3E-4CDF-58239B4E69EF}"/>
          </ac:spMkLst>
        </pc:spChg>
        <pc:spChg chg="add 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10" creationId="{88808A9D-8198-7791-0044-19B8222F37A4}"/>
          </ac:spMkLst>
        </pc:spChg>
        <pc:spChg chg="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11" creationId="{DB47BA01-28EA-EA4A-98F8-23B1D46827C6}"/>
          </ac:spMkLst>
        </pc:spChg>
        <pc:spChg chg="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13" creationId="{9D1498B6-3F24-09AE-62FE-E23F1DE41928}"/>
          </ac:spMkLst>
        </pc:spChg>
        <pc:spChg chg="add">
          <ac:chgData name="Camilla Citterio" userId="8fa1241e-8bbb-4dae-adc3-3151200f539c" providerId="ADAL" clId="{F1243963-39C3-47D3-BF52-24F3FDC69BE8}" dt="2026-06-12T13:59:29.625" v="15879" actId="22"/>
          <ac:spMkLst>
            <pc:docMk/>
            <pc:sldMk cId="3357798794" sldId="323"/>
            <ac:spMk id="14" creationId="{AB5E4917-4EF2-F24B-34A9-DF38E5E52F7B}"/>
          </ac:spMkLst>
        </pc:spChg>
        <pc:spChg chg="add del 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16" creationId="{95DC83C6-59F6-72B3-A16A-62494743D640}"/>
          </ac:spMkLst>
        </pc:spChg>
        <pc:spChg chg="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17" creationId="{9F1C6FB3-475C-64BB-020C-DDE72D777C08}"/>
          </ac:spMkLst>
        </pc:spChg>
        <pc:spChg chg="add 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18" creationId="{635D58B4-4396-AAF3-D475-DAE902B624B6}"/>
          </ac:spMkLst>
        </pc:spChg>
        <pc:spChg chg="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19" creationId="{FF065AD4-B447-4B25-E380-264BA9432E21}"/>
          </ac:spMkLst>
        </pc:spChg>
        <pc:spChg chg="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20" creationId="{039B52A3-53BC-7F92-908B-FBB36392DD0C}"/>
          </ac:spMkLst>
        </pc:spChg>
        <pc:spChg chg="mod">
          <ac:chgData name="Camilla Citterio" userId="8fa1241e-8bbb-4dae-adc3-3151200f539c" providerId="ADAL" clId="{F1243963-39C3-47D3-BF52-24F3FDC69BE8}" dt="2026-06-12T14:20:27.735" v="16175" actId="1037"/>
          <ac:spMkLst>
            <pc:docMk/>
            <pc:sldMk cId="3357798794" sldId="323"/>
            <ac:spMk id="21" creationId="{5100C27B-2C15-700B-5EB9-C2B8DAC89EF6}"/>
          </ac:spMkLst>
        </pc:spChg>
        <pc:spChg chg="add mod">
          <ac:chgData name="Camilla Citterio" userId="8fa1241e-8bbb-4dae-adc3-3151200f539c" providerId="ADAL" clId="{F1243963-39C3-47D3-BF52-24F3FDC69BE8}" dt="2026-06-12T14:00:09.321" v="15940" actId="207"/>
          <ac:spMkLst>
            <pc:docMk/>
            <pc:sldMk cId="3357798794" sldId="323"/>
            <ac:spMk id="23" creationId="{E522DC3C-7ECA-B6DF-7745-AD2092E04641}"/>
          </ac:spMkLst>
        </pc:spChg>
        <pc:spChg chg="add mod">
          <ac:chgData name="Camilla Citterio" userId="8fa1241e-8bbb-4dae-adc3-3151200f539c" providerId="ADAL" clId="{F1243963-39C3-47D3-BF52-24F3FDC69BE8}" dt="2026-06-12T14:20:48.717" v="16210" actId="164"/>
          <ac:spMkLst>
            <pc:docMk/>
            <pc:sldMk cId="3357798794" sldId="323"/>
            <ac:spMk id="25" creationId="{5E690F06-BE9E-7F28-8A83-547435F4FAE9}"/>
          </ac:spMkLst>
        </pc:spChg>
        <pc:spChg chg="add mod">
          <ac:chgData name="Camilla Citterio" userId="8fa1241e-8bbb-4dae-adc3-3151200f539c" providerId="ADAL" clId="{F1243963-39C3-47D3-BF52-24F3FDC69BE8}" dt="2026-06-12T14:20:48.717" v="16210" actId="164"/>
          <ac:spMkLst>
            <pc:docMk/>
            <pc:sldMk cId="3357798794" sldId="323"/>
            <ac:spMk id="27" creationId="{77B3D2EC-BF15-9AE3-10B4-B923169C0171}"/>
          </ac:spMkLst>
        </pc:spChg>
        <pc:spChg chg="add mod ord">
          <ac:chgData name="Camilla Citterio" userId="8fa1241e-8bbb-4dae-adc3-3151200f539c" providerId="ADAL" clId="{F1243963-39C3-47D3-BF52-24F3FDC69BE8}" dt="2026-06-12T14:20:48.717" v="16210" actId="164"/>
          <ac:spMkLst>
            <pc:docMk/>
            <pc:sldMk cId="3357798794" sldId="323"/>
            <ac:spMk id="28" creationId="{FAE37865-F08D-B33D-05E2-1AF3E89503AF}"/>
          </ac:spMkLst>
        </pc:spChg>
        <pc:spChg chg="add mod ord">
          <ac:chgData name="Camilla Citterio" userId="8fa1241e-8bbb-4dae-adc3-3151200f539c" providerId="ADAL" clId="{F1243963-39C3-47D3-BF52-24F3FDC69BE8}" dt="2026-06-12T14:20:48.717" v="16210" actId="164"/>
          <ac:spMkLst>
            <pc:docMk/>
            <pc:sldMk cId="3357798794" sldId="323"/>
            <ac:spMk id="31" creationId="{B1B4313B-75DA-FB9D-FFD1-EB94055A7AA1}"/>
          </ac:spMkLst>
        </pc:spChg>
        <pc:spChg chg="add mod">
          <ac:chgData name="Camilla Citterio" userId="8fa1241e-8bbb-4dae-adc3-3151200f539c" providerId="ADAL" clId="{F1243963-39C3-47D3-BF52-24F3FDC69BE8}" dt="2026-06-12T14:20:48.717" v="16210" actId="164"/>
          <ac:spMkLst>
            <pc:docMk/>
            <pc:sldMk cId="3357798794" sldId="323"/>
            <ac:spMk id="33" creationId="{B6B9FD35-2FFE-5B90-E57F-EA8AD2988754}"/>
          </ac:spMkLst>
        </pc:spChg>
        <pc:spChg chg="add mod">
          <ac:chgData name="Camilla Citterio" userId="8fa1241e-8bbb-4dae-adc3-3151200f539c" providerId="ADAL" clId="{F1243963-39C3-47D3-BF52-24F3FDC69BE8}" dt="2026-06-12T14:20:48.717" v="16210" actId="164"/>
          <ac:spMkLst>
            <pc:docMk/>
            <pc:sldMk cId="3357798794" sldId="323"/>
            <ac:spMk id="35" creationId="{C0A0DFE0-334D-7EAA-D6CD-8DD62C7148D5}"/>
          </ac:spMkLst>
        </pc:spChg>
        <pc:spChg chg="add mod ord">
          <ac:chgData name="Camilla Citterio" userId="8fa1241e-8bbb-4dae-adc3-3151200f539c" providerId="ADAL" clId="{F1243963-39C3-47D3-BF52-24F3FDC69BE8}" dt="2026-06-12T14:20:48.717" v="16210" actId="164"/>
          <ac:spMkLst>
            <pc:docMk/>
            <pc:sldMk cId="3357798794" sldId="323"/>
            <ac:spMk id="37" creationId="{EF5006D7-D772-8EBC-E4AE-4F0B4AEEF301}"/>
          </ac:spMkLst>
        </pc:spChg>
        <pc:spChg chg="add mod ord">
          <ac:chgData name="Camilla Citterio" userId="8fa1241e-8bbb-4dae-adc3-3151200f539c" providerId="ADAL" clId="{F1243963-39C3-47D3-BF52-24F3FDC69BE8}" dt="2026-06-12T14:20:48.717" v="16210" actId="164"/>
          <ac:spMkLst>
            <pc:docMk/>
            <pc:sldMk cId="3357798794" sldId="323"/>
            <ac:spMk id="39" creationId="{CAE6A559-76C5-6841-781A-596690E0D600}"/>
          </ac:spMkLst>
        </pc:spChg>
        <pc:grpChg chg="add mod">
          <ac:chgData name="Camilla Citterio" userId="8fa1241e-8bbb-4dae-adc3-3151200f539c" providerId="ADAL" clId="{F1243963-39C3-47D3-BF52-24F3FDC69BE8}" dt="2026-06-12T14:20:48.717" v="16210" actId="164"/>
          <ac:grpSpMkLst>
            <pc:docMk/>
            <pc:sldMk cId="3357798794" sldId="323"/>
            <ac:grpSpMk id="40" creationId="{67E2220C-D5ED-FE1E-C14E-348E3EB5C457}"/>
          </ac:grpSpMkLst>
        </pc:grpChg>
      </pc:sldChg>
      <pc:sldChg chg="addSp delSp modSp add del mod">
        <pc:chgData name="Camilla Citterio" userId="8fa1241e-8bbb-4dae-adc3-3151200f539c" providerId="ADAL" clId="{F1243963-39C3-47D3-BF52-24F3FDC69BE8}" dt="2026-06-20T21:26:37.884" v="21250" actId="47"/>
        <pc:sldMkLst>
          <pc:docMk/>
          <pc:sldMk cId="16833707" sldId="325"/>
        </pc:sldMkLst>
        <pc:picChg chg="add del mod modCrop">
          <ac:chgData name="Camilla Citterio" userId="8fa1241e-8bbb-4dae-adc3-3151200f539c" providerId="ADAL" clId="{F1243963-39C3-47D3-BF52-24F3FDC69BE8}" dt="2026-06-20T21:07:57.299" v="20935" actId="478"/>
          <ac:picMkLst>
            <pc:docMk/>
            <pc:sldMk cId="16833707" sldId="325"/>
            <ac:picMk id="6" creationId="{6978A190-A1A6-054F-260F-346F854A45B6}"/>
          </ac:picMkLst>
        </pc:picChg>
        <pc:picChg chg="add del mod modCrop">
          <ac:chgData name="Camilla Citterio" userId="8fa1241e-8bbb-4dae-adc3-3151200f539c" providerId="ADAL" clId="{F1243963-39C3-47D3-BF52-24F3FDC69BE8}" dt="2026-06-20T21:08:13.756" v="20939" actId="478"/>
          <ac:picMkLst>
            <pc:docMk/>
            <pc:sldMk cId="16833707" sldId="325"/>
            <ac:picMk id="8" creationId="{E252A050-3175-EA75-09A5-BAA1B336FCC0}"/>
          </ac:picMkLst>
        </pc:picChg>
        <pc:picChg chg="add del mod modCrop">
          <ac:chgData name="Camilla Citterio" userId="8fa1241e-8bbb-4dae-adc3-3151200f539c" providerId="ADAL" clId="{F1243963-39C3-47D3-BF52-24F3FDC69BE8}" dt="2026-06-20T21:17:33.539" v="20946" actId="478"/>
          <ac:picMkLst>
            <pc:docMk/>
            <pc:sldMk cId="16833707" sldId="325"/>
            <ac:picMk id="11" creationId="{EC79F6B4-A69D-4A66-753A-F15E4781F49D}"/>
          </ac:picMkLst>
        </pc:picChg>
        <pc:picChg chg="add mod">
          <ac:chgData name="Camilla Citterio" userId="8fa1241e-8bbb-4dae-adc3-3151200f539c" providerId="ADAL" clId="{F1243963-39C3-47D3-BF52-24F3FDC69BE8}" dt="2026-06-20T21:17:44.325" v="20951" actId="14100"/>
          <ac:picMkLst>
            <pc:docMk/>
            <pc:sldMk cId="16833707" sldId="325"/>
            <ac:picMk id="14" creationId="{CD03B14A-49B3-C9F6-13ED-B72B8A4357A6}"/>
          </ac:picMkLst>
        </pc:picChg>
        <pc:picChg chg="add del mod">
          <ac:chgData name="Camilla Citterio" userId="8fa1241e-8bbb-4dae-adc3-3151200f539c" providerId="ADAL" clId="{F1243963-39C3-47D3-BF52-24F3FDC69BE8}" dt="2026-06-20T21:26:31.981" v="21248" actId="478"/>
          <ac:picMkLst>
            <pc:docMk/>
            <pc:sldMk cId="16833707" sldId="325"/>
            <ac:picMk id="17" creationId="{2E223929-4ED4-A172-CCEB-EBC9DF9AA4AE}"/>
          </ac:picMkLst>
        </pc:picChg>
      </pc:sldChg>
      <pc:sldChg chg="addSp delSp modSp add mod addAnim delAnim modAnim">
        <pc:chgData name="Camilla Citterio" userId="8fa1241e-8bbb-4dae-adc3-3151200f539c" providerId="ADAL" clId="{F1243963-39C3-47D3-BF52-24F3FDC69BE8}" dt="2026-06-18T10:25:56.551" v="17354" actId="1076"/>
        <pc:sldMkLst>
          <pc:docMk/>
          <pc:sldMk cId="1854824252" sldId="326"/>
        </pc:sldMkLst>
        <pc:spChg chg="mod">
          <ac:chgData name="Camilla Citterio" userId="8fa1241e-8bbb-4dae-adc3-3151200f539c" providerId="ADAL" clId="{F1243963-39C3-47D3-BF52-24F3FDC69BE8}" dt="2026-06-18T09:58:41.085" v="17076" actId="113"/>
          <ac:spMkLst>
            <pc:docMk/>
            <pc:sldMk cId="1854824252" sldId="326"/>
            <ac:spMk id="2" creationId="{D2C07A80-165E-F1EC-27A5-51ADD5AD5BCC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6" creationId="{6674DF83-0ECE-607D-0CDE-259E0BF55C9B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7" creationId="{F6D55026-1D6C-5D0D-FB66-04C6E6D86F53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10" creationId="{1313386D-09AC-6A26-5941-21869A397E9A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11" creationId="{F6CECE20-F4AD-93D5-4B84-3EAC19678467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14" creationId="{73F787DD-7F34-270B-4768-28DF8B2F83BA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16" creationId="{8A5A79D7-7215-5986-50D5-9007369D117B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18" creationId="{132551F1-0B75-3BAD-D43A-3EA09546B513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20" creationId="{767355F1-3CB4-927B-D64C-D7909A83C68F}"/>
          </ac:spMkLst>
        </pc:spChg>
        <pc:spChg chg="mod">
          <ac:chgData name="Camilla Citterio" userId="8fa1241e-8bbb-4dae-adc3-3151200f539c" providerId="ADAL" clId="{F1243963-39C3-47D3-BF52-24F3FDC69BE8}" dt="2026-06-18T10:08:05.437" v="17216" actId="1076"/>
          <ac:spMkLst>
            <pc:docMk/>
            <pc:sldMk cId="1854824252" sldId="326"/>
            <ac:spMk id="21" creationId="{09F448C0-DF3F-2285-8A22-76FD488221E5}"/>
          </ac:spMkLst>
        </pc:spChg>
        <pc:spChg chg="add mod">
          <ac:chgData name="Camilla Citterio" userId="8fa1241e-8bbb-4dae-adc3-3151200f539c" providerId="ADAL" clId="{F1243963-39C3-47D3-BF52-24F3FDC69BE8}" dt="2026-06-18T10:15:07.746" v="17270" actId="1076"/>
          <ac:spMkLst>
            <pc:docMk/>
            <pc:sldMk cId="1854824252" sldId="326"/>
            <ac:spMk id="32" creationId="{B159D7E1-F7A1-104C-25A3-24A52F55862A}"/>
          </ac:spMkLst>
        </pc:spChg>
        <pc:spChg chg="add mod">
          <ac:chgData name="Camilla Citterio" userId="8fa1241e-8bbb-4dae-adc3-3151200f539c" providerId="ADAL" clId="{F1243963-39C3-47D3-BF52-24F3FDC69BE8}" dt="2026-06-18T10:16:06.964" v="17299" actId="1076"/>
          <ac:spMkLst>
            <pc:docMk/>
            <pc:sldMk cId="1854824252" sldId="326"/>
            <ac:spMk id="45" creationId="{827D7485-2807-D120-C2C6-A76351B6B5B7}"/>
          </ac:spMkLst>
        </pc:spChg>
        <pc:spChg chg="add mod">
          <ac:chgData name="Camilla Citterio" userId="8fa1241e-8bbb-4dae-adc3-3151200f539c" providerId="ADAL" clId="{F1243963-39C3-47D3-BF52-24F3FDC69BE8}" dt="2026-06-18T10:25:56.551" v="17354" actId="1076"/>
          <ac:spMkLst>
            <pc:docMk/>
            <pc:sldMk cId="1854824252" sldId="326"/>
            <ac:spMk id="50" creationId="{5B2A9E8C-4312-8860-F4E5-71C1CE664028}"/>
          </ac:spMkLst>
        </pc:spChg>
        <pc:spChg chg="add mod">
          <ac:chgData name="Camilla Citterio" userId="8fa1241e-8bbb-4dae-adc3-3151200f539c" providerId="ADAL" clId="{F1243963-39C3-47D3-BF52-24F3FDC69BE8}" dt="2026-06-18T10:15:17.199" v="17286" actId="1035"/>
          <ac:spMkLst>
            <pc:docMk/>
            <pc:sldMk cId="1854824252" sldId="326"/>
            <ac:spMk id="51" creationId="{0EB21756-52B0-8FC8-A8C8-651A99CE7A76}"/>
          </ac:spMkLst>
        </pc:spChg>
        <pc:spChg chg="add mod ord">
          <ac:chgData name="Camilla Citterio" userId="8fa1241e-8bbb-4dae-adc3-3151200f539c" providerId="ADAL" clId="{F1243963-39C3-47D3-BF52-24F3FDC69BE8}" dt="2026-06-18T10:18:09.375" v="17344" actId="207"/>
          <ac:spMkLst>
            <pc:docMk/>
            <pc:sldMk cId="1854824252" sldId="326"/>
            <ac:spMk id="52" creationId="{3A288B19-391C-062C-9770-2D114F70AE9F}"/>
          </ac:spMkLst>
        </pc:spChg>
        <pc:picChg chg="add mod">
          <ac:chgData name="Camilla Citterio" userId="8fa1241e-8bbb-4dae-adc3-3151200f539c" providerId="ADAL" clId="{F1243963-39C3-47D3-BF52-24F3FDC69BE8}" dt="2026-06-18T10:02:02.901" v="17086" actId="1076"/>
          <ac:picMkLst>
            <pc:docMk/>
            <pc:sldMk cId="1854824252" sldId="326"/>
            <ac:picMk id="12" creationId="{011590C6-5324-FBC0-3C94-0061380A1F1C}"/>
          </ac:picMkLst>
        </pc:picChg>
        <pc:picChg chg="add mod">
          <ac:chgData name="Camilla Citterio" userId="8fa1241e-8bbb-4dae-adc3-3151200f539c" providerId="ADAL" clId="{F1243963-39C3-47D3-BF52-24F3FDC69BE8}" dt="2026-06-18T10:01:54.566" v="17085" actId="1076"/>
          <ac:picMkLst>
            <pc:docMk/>
            <pc:sldMk cId="1854824252" sldId="326"/>
            <ac:picMk id="22" creationId="{3D7CC603-8E20-2ADC-04D3-B82A23011608}"/>
          </ac:picMkLst>
        </pc:picChg>
        <pc:picChg chg="add del mod">
          <ac:chgData name="Camilla Citterio" userId="8fa1241e-8bbb-4dae-adc3-3151200f539c" providerId="ADAL" clId="{F1243963-39C3-47D3-BF52-24F3FDC69BE8}" dt="2026-06-18T10:07:02.789" v="17203" actId="1076"/>
          <ac:picMkLst>
            <pc:docMk/>
            <pc:sldMk cId="1854824252" sldId="326"/>
            <ac:picMk id="26" creationId="{8D6099BB-57F7-20B6-69C8-5ACFDA7B54E7}"/>
          </ac:picMkLst>
        </pc:picChg>
        <pc:picChg chg="add mod">
          <ac:chgData name="Camilla Citterio" userId="8fa1241e-8bbb-4dae-adc3-3151200f539c" providerId="ADAL" clId="{F1243963-39C3-47D3-BF52-24F3FDC69BE8}" dt="2026-06-18T10:04:33.434" v="17175" actId="1076"/>
          <ac:picMkLst>
            <pc:docMk/>
            <pc:sldMk cId="1854824252" sldId="326"/>
            <ac:picMk id="36" creationId="{D1D1E6C7-E0AA-8E1A-C8E0-E49B1538B0C3}"/>
          </ac:picMkLst>
        </pc:picChg>
        <pc:picChg chg="add mod">
          <ac:chgData name="Camilla Citterio" userId="8fa1241e-8bbb-4dae-adc3-3151200f539c" providerId="ADAL" clId="{F1243963-39C3-47D3-BF52-24F3FDC69BE8}" dt="2026-06-18T10:04:47.999" v="17179" actId="1076"/>
          <ac:picMkLst>
            <pc:docMk/>
            <pc:sldMk cId="1854824252" sldId="326"/>
            <ac:picMk id="38" creationId="{CA25D480-530B-2536-BD04-5D4CC59BA4CB}"/>
          </ac:picMkLst>
        </pc:picChg>
        <pc:picChg chg="add mod">
          <ac:chgData name="Camilla Citterio" userId="8fa1241e-8bbb-4dae-adc3-3151200f539c" providerId="ADAL" clId="{F1243963-39C3-47D3-BF52-24F3FDC69BE8}" dt="2026-06-18T10:07:12.575" v="17206" actId="1076"/>
          <ac:picMkLst>
            <pc:docMk/>
            <pc:sldMk cId="1854824252" sldId="326"/>
            <ac:picMk id="41" creationId="{53CF55B4-56C7-D6AA-18BE-EC9AD8BF88AE}"/>
          </ac:picMkLst>
        </pc:picChg>
        <pc:picChg chg="add mod">
          <ac:chgData name="Camilla Citterio" userId="8fa1241e-8bbb-4dae-adc3-3151200f539c" providerId="ADAL" clId="{F1243963-39C3-47D3-BF52-24F3FDC69BE8}" dt="2026-06-18T10:18:31.490" v="17345" actId="1076"/>
          <ac:picMkLst>
            <pc:docMk/>
            <pc:sldMk cId="1854824252" sldId="326"/>
            <ac:picMk id="43" creationId="{41169C72-6B56-CBA8-F378-795CBFA0AA12}"/>
          </ac:picMkLst>
        </pc:picChg>
        <pc:picChg chg="add mod">
          <ac:chgData name="Camilla Citterio" userId="8fa1241e-8bbb-4dae-adc3-3151200f539c" providerId="ADAL" clId="{F1243963-39C3-47D3-BF52-24F3FDC69BE8}" dt="2026-06-18T10:16:02.231" v="17298" actId="1076"/>
          <ac:picMkLst>
            <pc:docMk/>
            <pc:sldMk cId="1854824252" sldId="326"/>
            <ac:picMk id="44" creationId="{4C96288F-C2F7-220D-C9C9-D7DA986F8C94}"/>
          </ac:picMkLst>
        </pc:picChg>
        <pc:picChg chg="add mod">
          <ac:chgData name="Camilla Citterio" userId="8fa1241e-8bbb-4dae-adc3-3151200f539c" providerId="ADAL" clId="{F1243963-39C3-47D3-BF52-24F3FDC69BE8}" dt="2026-06-18T10:11:00.566" v="17236" actId="1076"/>
          <ac:picMkLst>
            <pc:docMk/>
            <pc:sldMk cId="1854824252" sldId="326"/>
            <ac:picMk id="47" creationId="{9375BCA8-1510-1538-04E8-70AF6375D803}"/>
          </ac:picMkLst>
        </pc:picChg>
        <pc:picChg chg="add mod">
          <ac:chgData name="Camilla Citterio" userId="8fa1241e-8bbb-4dae-adc3-3151200f539c" providerId="ADAL" clId="{F1243963-39C3-47D3-BF52-24F3FDC69BE8}" dt="2026-06-18T10:15:43.454" v="17293" actId="1076"/>
          <ac:picMkLst>
            <pc:docMk/>
            <pc:sldMk cId="1854824252" sldId="326"/>
            <ac:picMk id="48" creationId="{952DCEDA-C996-8F98-5663-3EA5C1773903}"/>
          </ac:picMkLst>
        </pc:picChg>
      </pc:sldChg>
      <pc:sldChg chg="addSp delSp modSp add del mod ord addAnim delAnim modAnim">
        <pc:chgData name="Camilla Citterio" userId="8fa1241e-8bbb-4dae-adc3-3151200f539c" providerId="ADAL" clId="{F1243963-39C3-47D3-BF52-24F3FDC69BE8}" dt="2026-06-21T14:54:20.195" v="21448" actId="1035"/>
        <pc:sldMkLst>
          <pc:docMk/>
          <pc:sldMk cId="2537867694" sldId="333"/>
        </pc:sldMkLst>
        <pc:spChg chg="add mod ord">
          <ac:chgData name="Camilla Citterio" userId="8fa1241e-8bbb-4dae-adc3-3151200f539c" providerId="ADAL" clId="{F1243963-39C3-47D3-BF52-24F3FDC69BE8}" dt="2026-06-19T13:19:29.175" v="19811" actId="14100"/>
          <ac:spMkLst>
            <pc:docMk/>
            <pc:sldMk cId="2537867694" sldId="333"/>
            <ac:spMk id="2" creationId="{B34ED7B5-0A0D-E57F-34C8-FC7A07A48051}"/>
          </ac:spMkLst>
        </pc:spChg>
        <pc:spChg chg="add mod">
          <ac:chgData name="Camilla Citterio" userId="8fa1241e-8bbb-4dae-adc3-3151200f539c" providerId="ADAL" clId="{F1243963-39C3-47D3-BF52-24F3FDC69BE8}" dt="2026-06-21T14:35:45.469" v="21384" actId="1076"/>
          <ac:spMkLst>
            <pc:docMk/>
            <pc:sldMk cId="2537867694" sldId="333"/>
            <ac:spMk id="3" creationId="{DEFEA8DC-0EE5-595F-D398-616530EC5F1B}"/>
          </ac:spMkLst>
        </pc:spChg>
        <pc:spChg chg="add mod">
          <ac:chgData name="Camilla Citterio" userId="8fa1241e-8bbb-4dae-adc3-3151200f539c" providerId="ADAL" clId="{F1243963-39C3-47D3-BF52-24F3FDC69BE8}" dt="2026-06-21T14:40:22.151" v="21397" actId="20577"/>
          <ac:spMkLst>
            <pc:docMk/>
            <pc:sldMk cId="2537867694" sldId="333"/>
            <ac:spMk id="6" creationId="{82FE5DC6-330A-6561-0BA9-9A9BD212871A}"/>
          </ac:spMkLst>
        </pc:spChg>
        <pc:spChg chg="mod">
          <ac:chgData name="Camilla Citterio" userId="8fa1241e-8bbb-4dae-adc3-3151200f539c" providerId="ADAL" clId="{F1243963-39C3-47D3-BF52-24F3FDC69BE8}" dt="2026-06-21T14:40:16.435" v="21395" actId="1076"/>
          <ac:spMkLst>
            <pc:docMk/>
            <pc:sldMk cId="2537867694" sldId="333"/>
            <ac:spMk id="26" creationId="{495B8043-17C8-0AE0-FC61-98391E482C2E}"/>
          </ac:spMkLst>
        </pc:spChg>
        <pc:spChg chg="add mod">
          <ac:chgData name="Camilla Citterio" userId="8fa1241e-8bbb-4dae-adc3-3151200f539c" providerId="ADAL" clId="{F1243963-39C3-47D3-BF52-24F3FDC69BE8}" dt="2026-06-21T14:35:03.544" v="21367" actId="1036"/>
          <ac:spMkLst>
            <pc:docMk/>
            <pc:sldMk cId="2537867694" sldId="333"/>
            <ac:spMk id="50" creationId="{D9FCBFCF-BE8B-4E2A-5728-3ED7A501ECCF}"/>
          </ac:spMkLst>
        </pc:spChg>
        <pc:spChg chg="add mod">
          <ac:chgData name="Camilla Citterio" userId="8fa1241e-8bbb-4dae-adc3-3151200f539c" providerId="ADAL" clId="{F1243963-39C3-47D3-BF52-24F3FDC69BE8}" dt="2026-06-18T15:00:05.507" v="18848" actId="1076"/>
          <ac:spMkLst>
            <pc:docMk/>
            <pc:sldMk cId="2537867694" sldId="333"/>
            <ac:spMk id="55" creationId="{3E04CC63-ABBB-1CEA-1AEA-0CB07E172AA4}"/>
          </ac:spMkLst>
        </pc:spChg>
        <pc:spChg chg="add mod">
          <ac:chgData name="Camilla Citterio" userId="8fa1241e-8bbb-4dae-adc3-3151200f539c" providerId="ADAL" clId="{F1243963-39C3-47D3-BF52-24F3FDC69BE8}" dt="2026-06-18T15:02:38.774" v="18947" actId="1037"/>
          <ac:spMkLst>
            <pc:docMk/>
            <pc:sldMk cId="2537867694" sldId="333"/>
            <ac:spMk id="57" creationId="{8A9806D7-2BE5-D4F9-D0F3-7E4E1F0B9E25}"/>
          </ac:spMkLst>
        </pc:spChg>
        <pc:spChg chg="add mod">
          <ac:chgData name="Camilla Citterio" userId="8fa1241e-8bbb-4dae-adc3-3151200f539c" providerId="ADAL" clId="{F1243963-39C3-47D3-BF52-24F3FDC69BE8}" dt="2026-06-18T14:59:31.083" v="18837" actId="1076"/>
          <ac:spMkLst>
            <pc:docMk/>
            <pc:sldMk cId="2537867694" sldId="333"/>
            <ac:spMk id="63" creationId="{9AAAFAAB-5ECB-3D57-565B-8F736785DF16}"/>
          </ac:spMkLst>
        </pc:spChg>
        <pc:spChg chg="mod">
          <ac:chgData name="Camilla Citterio" userId="8fa1241e-8bbb-4dae-adc3-3151200f539c" providerId="ADAL" clId="{F1243963-39C3-47D3-BF52-24F3FDC69BE8}" dt="2026-06-21T14:35:03.544" v="21367" actId="1036"/>
          <ac:spMkLst>
            <pc:docMk/>
            <pc:sldMk cId="2537867694" sldId="333"/>
            <ac:spMk id="287" creationId="{56C2F8EF-4139-91FC-3070-0DCA96928164}"/>
          </ac:spMkLst>
        </pc:spChg>
        <pc:spChg chg="mod">
          <ac:chgData name="Camilla Citterio" userId="8fa1241e-8bbb-4dae-adc3-3151200f539c" providerId="ADAL" clId="{F1243963-39C3-47D3-BF52-24F3FDC69BE8}" dt="2026-06-21T14:35:03.544" v="21367" actId="1036"/>
          <ac:spMkLst>
            <pc:docMk/>
            <pc:sldMk cId="2537867694" sldId="333"/>
            <ac:spMk id="289" creationId="{EFF2A26B-2493-9226-17F3-7C2EADD4C47C}"/>
          </ac:spMkLst>
        </pc:spChg>
        <pc:spChg chg="mod">
          <ac:chgData name="Camilla Citterio" userId="8fa1241e-8bbb-4dae-adc3-3151200f539c" providerId="ADAL" clId="{F1243963-39C3-47D3-BF52-24F3FDC69BE8}" dt="2026-06-21T14:35:03.544" v="21367" actId="1036"/>
          <ac:spMkLst>
            <pc:docMk/>
            <pc:sldMk cId="2537867694" sldId="333"/>
            <ac:spMk id="291" creationId="{6BBCCA9B-B5B1-A1AD-B28F-4E3C4E7BE99A}"/>
          </ac:spMkLst>
        </pc:spChg>
        <pc:spChg chg="mod">
          <ac:chgData name="Camilla Citterio" userId="8fa1241e-8bbb-4dae-adc3-3151200f539c" providerId="ADAL" clId="{F1243963-39C3-47D3-BF52-24F3FDC69BE8}" dt="2026-06-21T14:47:33.289" v="21429" actId="1036"/>
          <ac:spMkLst>
            <pc:docMk/>
            <pc:sldMk cId="2537867694" sldId="333"/>
            <ac:spMk id="293" creationId="{3C70C771-694F-5D3C-8B0C-990C2DB61973}"/>
          </ac:spMkLst>
        </pc:spChg>
        <pc:spChg chg="mod">
          <ac:chgData name="Camilla Citterio" userId="8fa1241e-8bbb-4dae-adc3-3151200f539c" providerId="ADAL" clId="{F1243963-39C3-47D3-BF52-24F3FDC69BE8}" dt="2026-06-18T15:02:34.890" v="18942" actId="1038"/>
          <ac:spMkLst>
            <pc:docMk/>
            <pc:sldMk cId="2537867694" sldId="333"/>
            <ac:spMk id="500" creationId="{0EAC5F63-D703-0691-2182-2DB0A3694369}"/>
          </ac:spMkLst>
        </pc:spChg>
        <pc:spChg chg="mod">
          <ac:chgData name="Camilla Citterio" userId="8fa1241e-8bbb-4dae-adc3-3151200f539c" providerId="ADAL" clId="{F1243963-39C3-47D3-BF52-24F3FDC69BE8}" dt="2026-06-18T15:02:34.890" v="18942" actId="1038"/>
          <ac:spMkLst>
            <pc:docMk/>
            <pc:sldMk cId="2537867694" sldId="333"/>
            <ac:spMk id="501" creationId="{00DD90EB-2CD7-14F0-2E49-3315372F289E}"/>
          </ac:spMkLst>
        </pc:spChg>
        <pc:spChg chg="mod">
          <ac:chgData name="Camilla Citterio" userId="8fa1241e-8bbb-4dae-adc3-3151200f539c" providerId="ADAL" clId="{F1243963-39C3-47D3-BF52-24F3FDC69BE8}" dt="2026-06-18T15:01:17.220" v="18882" actId="1035"/>
          <ac:spMkLst>
            <pc:docMk/>
            <pc:sldMk cId="2537867694" sldId="333"/>
            <ac:spMk id="502" creationId="{C2D3B2E3-60BF-8D1D-DBD3-A880052276CB}"/>
          </ac:spMkLst>
        </pc:spChg>
        <pc:spChg chg="mod">
          <ac:chgData name="Camilla Citterio" userId="8fa1241e-8bbb-4dae-adc3-3151200f539c" providerId="ADAL" clId="{F1243963-39C3-47D3-BF52-24F3FDC69BE8}" dt="2026-06-18T15:01:17.220" v="18882" actId="1035"/>
          <ac:spMkLst>
            <pc:docMk/>
            <pc:sldMk cId="2537867694" sldId="333"/>
            <ac:spMk id="503" creationId="{E83AA895-F854-451B-C951-37891E9285FE}"/>
          </ac:spMkLst>
        </pc:spChg>
        <pc:spChg chg="mod">
          <ac:chgData name="Camilla Citterio" userId="8fa1241e-8bbb-4dae-adc3-3151200f539c" providerId="ADAL" clId="{F1243963-39C3-47D3-BF52-24F3FDC69BE8}" dt="2026-06-18T15:02:16.083" v="18932" actId="255"/>
          <ac:spMkLst>
            <pc:docMk/>
            <pc:sldMk cId="2537867694" sldId="333"/>
            <ac:spMk id="505" creationId="{4EF7C813-3179-210E-DE57-58D1451D168F}"/>
          </ac:spMkLst>
        </pc:spChg>
        <pc:spChg chg="mod">
          <ac:chgData name="Camilla Citterio" userId="8fa1241e-8bbb-4dae-adc3-3151200f539c" providerId="ADAL" clId="{F1243963-39C3-47D3-BF52-24F3FDC69BE8}" dt="2026-06-18T15:01:17.220" v="18882" actId="1035"/>
          <ac:spMkLst>
            <pc:docMk/>
            <pc:sldMk cId="2537867694" sldId="333"/>
            <ac:spMk id="506" creationId="{078181A8-7251-EB5C-42F0-BD4D040D3121}"/>
          </ac:spMkLst>
        </pc:spChg>
        <pc:spChg chg="mod">
          <ac:chgData name="Camilla Citterio" userId="8fa1241e-8bbb-4dae-adc3-3151200f539c" providerId="ADAL" clId="{F1243963-39C3-47D3-BF52-24F3FDC69BE8}" dt="2026-06-18T15:02:01.014" v="18924" actId="1037"/>
          <ac:spMkLst>
            <pc:docMk/>
            <pc:sldMk cId="2537867694" sldId="333"/>
            <ac:spMk id="507" creationId="{0D6FD878-FF71-D33B-47D3-51E558F47563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509" creationId="{BD8CC697-9F5F-66DC-6285-84483D97CBE1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510" creationId="{D4C969A4-82E7-8EF6-6950-49D58BA50F73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513" creationId="{86105B64-EC61-967F-7197-5F1547619A8B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514" creationId="{2C094536-C8C4-1094-9F99-1D733DBA462A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516" creationId="{9A042D6D-78B9-C7E9-C843-D71F6FACE5AC}"/>
          </ac:spMkLst>
        </pc:spChg>
        <pc:spChg chg="mod">
          <ac:chgData name="Camilla Citterio" userId="8fa1241e-8bbb-4dae-adc3-3151200f539c" providerId="ADAL" clId="{F1243963-39C3-47D3-BF52-24F3FDC69BE8}" dt="2026-06-18T15:01:36.768" v="18908" actId="1038"/>
          <ac:spMkLst>
            <pc:docMk/>
            <pc:sldMk cId="2537867694" sldId="333"/>
            <ac:spMk id="517" creationId="{6AE3CADF-BF63-D15F-A374-95CA65F4E133}"/>
          </ac:spMkLst>
        </pc:spChg>
        <pc:spChg chg="mod">
          <ac:chgData name="Camilla Citterio" userId="8fa1241e-8bbb-4dae-adc3-3151200f539c" providerId="ADAL" clId="{F1243963-39C3-47D3-BF52-24F3FDC69BE8}" dt="2026-06-21T14:48:05.831" v="21436" actId="1035"/>
          <ac:spMkLst>
            <pc:docMk/>
            <pc:sldMk cId="2537867694" sldId="333"/>
            <ac:spMk id="518" creationId="{C641F0B2-852E-7BD0-A718-1D71A6AF4F22}"/>
          </ac:spMkLst>
        </pc:spChg>
        <pc:spChg chg="mod">
          <ac:chgData name="Camilla Citterio" userId="8fa1241e-8bbb-4dae-adc3-3151200f539c" providerId="ADAL" clId="{F1243963-39C3-47D3-BF52-24F3FDC69BE8}" dt="2026-06-18T15:01:36.768" v="18908" actId="1038"/>
          <ac:spMkLst>
            <pc:docMk/>
            <pc:sldMk cId="2537867694" sldId="333"/>
            <ac:spMk id="521" creationId="{837CF069-24C7-431E-AA8A-1AEAB4A805E0}"/>
          </ac:spMkLst>
        </pc:spChg>
        <pc:spChg chg="mod">
          <ac:chgData name="Camilla Citterio" userId="8fa1241e-8bbb-4dae-adc3-3151200f539c" providerId="ADAL" clId="{F1243963-39C3-47D3-BF52-24F3FDC69BE8}" dt="2026-06-18T15:01:36.768" v="18908" actId="1038"/>
          <ac:spMkLst>
            <pc:docMk/>
            <pc:sldMk cId="2537867694" sldId="333"/>
            <ac:spMk id="523" creationId="{9BA27A39-FE67-F486-7CA2-8F8D469092C8}"/>
          </ac:spMkLst>
        </pc:spChg>
        <pc:spChg chg="mod">
          <ac:chgData name="Camilla Citterio" userId="8fa1241e-8bbb-4dae-adc3-3151200f539c" providerId="ADAL" clId="{F1243963-39C3-47D3-BF52-24F3FDC69BE8}" dt="2026-06-18T14:36:28.755" v="18606" actId="403"/>
          <ac:spMkLst>
            <pc:docMk/>
            <pc:sldMk cId="2537867694" sldId="333"/>
            <ac:spMk id="524" creationId="{0D439B9E-4018-6D52-F088-45EB0796C8CD}"/>
          </ac:spMkLst>
        </pc:spChg>
        <pc:spChg chg="mod">
          <ac:chgData name="Camilla Citterio" userId="8fa1241e-8bbb-4dae-adc3-3151200f539c" providerId="ADAL" clId="{F1243963-39C3-47D3-BF52-24F3FDC69BE8}" dt="2026-06-19T13:25:36.457" v="19871" actId="1036"/>
          <ac:spMkLst>
            <pc:docMk/>
            <pc:sldMk cId="2537867694" sldId="333"/>
            <ac:spMk id="525" creationId="{EFB878D1-75CF-C395-0287-D609A8CE6039}"/>
          </ac:spMkLst>
        </pc:spChg>
        <pc:spChg chg="mod">
          <ac:chgData name="Camilla Citterio" userId="8fa1241e-8bbb-4dae-adc3-3151200f539c" providerId="ADAL" clId="{F1243963-39C3-47D3-BF52-24F3FDC69BE8}" dt="2026-06-18T14:59:18.983" v="18828" actId="1035"/>
          <ac:spMkLst>
            <pc:docMk/>
            <pc:sldMk cId="2537867694" sldId="333"/>
            <ac:spMk id="526" creationId="{C92B7747-206D-959A-8258-FBF56CC2C9ED}"/>
          </ac:spMkLst>
        </pc:spChg>
        <pc:spChg chg="mod">
          <ac:chgData name="Camilla Citterio" userId="8fa1241e-8bbb-4dae-adc3-3151200f539c" providerId="ADAL" clId="{F1243963-39C3-47D3-BF52-24F3FDC69BE8}" dt="2026-06-18T15:00:31.210" v="18857" actId="1035"/>
          <ac:spMkLst>
            <pc:docMk/>
            <pc:sldMk cId="2537867694" sldId="333"/>
            <ac:spMk id="529" creationId="{0E89AE8E-6EE3-333E-B91D-81718489FC4D}"/>
          </ac:spMkLst>
        </pc:spChg>
        <pc:spChg chg="mod">
          <ac:chgData name="Camilla Citterio" userId="8fa1241e-8bbb-4dae-adc3-3151200f539c" providerId="ADAL" clId="{F1243963-39C3-47D3-BF52-24F3FDC69BE8}" dt="2026-06-18T14:59:51.075" v="18844" actId="1076"/>
          <ac:spMkLst>
            <pc:docMk/>
            <pc:sldMk cId="2537867694" sldId="333"/>
            <ac:spMk id="530" creationId="{08143DA4-F3EA-0D64-34E9-37CAD0491FAE}"/>
          </ac:spMkLst>
        </pc:spChg>
        <pc:spChg chg="mod">
          <ac:chgData name="Camilla Citterio" userId="8fa1241e-8bbb-4dae-adc3-3151200f539c" providerId="ADAL" clId="{F1243963-39C3-47D3-BF52-24F3FDC69BE8}" dt="2026-06-18T15:02:38.774" v="18947" actId="1037"/>
          <ac:spMkLst>
            <pc:docMk/>
            <pc:sldMk cId="2537867694" sldId="333"/>
            <ac:spMk id="531" creationId="{D03F980E-8CB4-E1FF-6F09-939AF845DC4B}"/>
          </ac:spMkLst>
        </pc:spChg>
        <pc:spChg chg="mod">
          <ac:chgData name="Camilla Citterio" userId="8fa1241e-8bbb-4dae-adc3-3151200f539c" providerId="ADAL" clId="{F1243963-39C3-47D3-BF52-24F3FDC69BE8}" dt="2026-06-18T15:02:38.774" v="18947" actId="1037"/>
          <ac:spMkLst>
            <pc:docMk/>
            <pc:sldMk cId="2537867694" sldId="333"/>
            <ac:spMk id="532" creationId="{D2496680-E148-B9D3-403A-42B8AD825860}"/>
          </ac:spMkLst>
        </pc:spChg>
        <pc:spChg chg="mod">
          <ac:chgData name="Camilla Citterio" userId="8fa1241e-8bbb-4dae-adc3-3151200f539c" providerId="ADAL" clId="{F1243963-39C3-47D3-BF52-24F3FDC69BE8}" dt="2026-06-18T15:02:38.774" v="18947" actId="1037"/>
          <ac:spMkLst>
            <pc:docMk/>
            <pc:sldMk cId="2537867694" sldId="333"/>
            <ac:spMk id="534" creationId="{CE72095A-6B79-1691-6A69-DC45268B665C}"/>
          </ac:spMkLst>
        </pc:spChg>
        <pc:spChg chg="mod">
          <ac:chgData name="Camilla Citterio" userId="8fa1241e-8bbb-4dae-adc3-3151200f539c" providerId="ADAL" clId="{F1243963-39C3-47D3-BF52-24F3FDC69BE8}" dt="2026-06-19T13:20:05.463" v="19813" actId="1076"/>
          <ac:spMkLst>
            <pc:docMk/>
            <pc:sldMk cId="2537867694" sldId="333"/>
            <ac:spMk id="602" creationId="{B6266961-6764-91CD-D25E-69DF250A407F}"/>
          </ac:spMkLst>
        </pc:spChg>
        <pc:spChg chg="mod">
          <ac:chgData name="Camilla Citterio" userId="8fa1241e-8bbb-4dae-adc3-3151200f539c" providerId="ADAL" clId="{F1243963-39C3-47D3-BF52-24F3FDC69BE8}" dt="2026-06-19T13:20:13.619" v="19817" actId="1038"/>
          <ac:spMkLst>
            <pc:docMk/>
            <pc:sldMk cId="2537867694" sldId="333"/>
            <ac:spMk id="604" creationId="{46511000-80CB-700B-A726-9664C4B4C82C}"/>
          </ac:spMkLst>
        </pc:spChg>
        <pc:spChg chg="mod">
          <ac:chgData name="Camilla Citterio" userId="8fa1241e-8bbb-4dae-adc3-3151200f539c" providerId="ADAL" clId="{F1243963-39C3-47D3-BF52-24F3FDC69BE8}" dt="2026-06-18T15:01:17.220" v="18882" actId="1035"/>
          <ac:spMkLst>
            <pc:docMk/>
            <pc:sldMk cId="2537867694" sldId="333"/>
            <ac:spMk id="606" creationId="{131FE823-C7BE-E3B9-73FD-AE376FD6E3A6}"/>
          </ac:spMkLst>
        </pc:spChg>
        <pc:spChg chg="mod">
          <ac:chgData name="Camilla Citterio" userId="8fa1241e-8bbb-4dae-adc3-3151200f539c" providerId="ADAL" clId="{F1243963-39C3-47D3-BF52-24F3FDC69BE8}" dt="2026-06-18T15:01:17.220" v="18882" actId="1035"/>
          <ac:spMkLst>
            <pc:docMk/>
            <pc:sldMk cId="2537867694" sldId="333"/>
            <ac:spMk id="610" creationId="{D1E6A474-1122-215B-4C91-433448A8EFBD}"/>
          </ac:spMkLst>
        </pc:spChg>
        <pc:spChg chg="mod">
          <ac:chgData name="Camilla Citterio" userId="8fa1241e-8bbb-4dae-adc3-3151200f539c" providerId="ADAL" clId="{F1243963-39C3-47D3-BF52-24F3FDC69BE8}" dt="2026-06-18T15:02:10.567" v="18931" actId="1038"/>
          <ac:spMkLst>
            <pc:docMk/>
            <pc:sldMk cId="2537867694" sldId="333"/>
            <ac:spMk id="612" creationId="{8488F412-81F1-E0CA-4520-C31191016BF4}"/>
          </ac:spMkLst>
        </pc:spChg>
        <pc:spChg chg="mod">
          <ac:chgData name="Camilla Citterio" userId="8fa1241e-8bbb-4dae-adc3-3151200f539c" providerId="ADAL" clId="{F1243963-39C3-47D3-BF52-24F3FDC69BE8}" dt="2026-06-21T14:51:19.468" v="21441" actId="1076"/>
          <ac:spMkLst>
            <pc:docMk/>
            <pc:sldMk cId="2537867694" sldId="333"/>
            <ac:spMk id="614" creationId="{927BC57A-5A09-7A0B-C9CB-2E7E8939E3D9}"/>
          </ac:spMkLst>
        </pc:spChg>
        <pc:spChg chg="mod">
          <ac:chgData name="Camilla Citterio" userId="8fa1241e-8bbb-4dae-adc3-3151200f539c" providerId="ADAL" clId="{F1243963-39C3-47D3-BF52-24F3FDC69BE8}" dt="2026-06-21T14:51:08.616" v="21439" actId="1076"/>
          <ac:spMkLst>
            <pc:docMk/>
            <pc:sldMk cId="2537867694" sldId="333"/>
            <ac:spMk id="616" creationId="{D782EB61-B51C-7DAA-D4B6-892EF2D84BE2}"/>
          </ac:spMkLst>
        </pc:spChg>
        <pc:spChg chg="mod">
          <ac:chgData name="Camilla Citterio" userId="8fa1241e-8bbb-4dae-adc3-3151200f539c" providerId="ADAL" clId="{F1243963-39C3-47D3-BF52-24F3FDC69BE8}" dt="2026-06-18T14:12:07.819" v="18369" actId="1076"/>
          <ac:spMkLst>
            <pc:docMk/>
            <pc:sldMk cId="2537867694" sldId="333"/>
            <ac:spMk id="618" creationId="{940FF123-C95F-6FA7-D5F0-560A3333195C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622" creationId="{34410D37-E8D0-49D4-D25A-3B3969B1CBA2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626" creationId="{176A4B9D-D7C6-EE7B-7C7E-D92F0606891D}"/>
          </ac:spMkLst>
        </pc:spChg>
        <pc:spChg chg="mod">
          <ac:chgData name="Camilla Citterio" userId="8fa1241e-8bbb-4dae-adc3-3151200f539c" providerId="ADAL" clId="{F1243963-39C3-47D3-BF52-24F3FDC69BE8}" dt="2026-06-18T15:01:36.768" v="18908" actId="1038"/>
          <ac:spMkLst>
            <pc:docMk/>
            <pc:sldMk cId="2537867694" sldId="333"/>
            <ac:spMk id="628" creationId="{CC6D4A44-FB15-E083-F947-E7DE6C4AECBB}"/>
          </ac:spMkLst>
        </pc:spChg>
        <pc:spChg chg="mod">
          <ac:chgData name="Camilla Citterio" userId="8fa1241e-8bbb-4dae-adc3-3151200f539c" providerId="ADAL" clId="{F1243963-39C3-47D3-BF52-24F3FDC69BE8}" dt="2026-06-19T13:25:15.362" v="19863" actId="1035"/>
          <ac:spMkLst>
            <pc:docMk/>
            <pc:sldMk cId="2537867694" sldId="333"/>
            <ac:spMk id="630" creationId="{1C414F32-CE35-EAD7-5F7B-E4AD8EF9A2DE}"/>
          </ac:spMkLst>
        </pc:spChg>
        <pc:spChg chg="mod">
          <ac:chgData name="Camilla Citterio" userId="8fa1241e-8bbb-4dae-adc3-3151200f539c" providerId="ADAL" clId="{F1243963-39C3-47D3-BF52-24F3FDC69BE8}" dt="2026-06-18T15:01:36.768" v="18908" actId="1038"/>
          <ac:spMkLst>
            <pc:docMk/>
            <pc:sldMk cId="2537867694" sldId="333"/>
            <ac:spMk id="636" creationId="{D22CFB84-7D0E-B249-D864-D5E9078334B4}"/>
          </ac:spMkLst>
        </pc:spChg>
        <pc:spChg chg="mod">
          <ac:chgData name="Camilla Citterio" userId="8fa1241e-8bbb-4dae-adc3-3151200f539c" providerId="ADAL" clId="{F1243963-39C3-47D3-BF52-24F3FDC69BE8}" dt="2026-06-18T15:01:36.768" v="18908" actId="1038"/>
          <ac:spMkLst>
            <pc:docMk/>
            <pc:sldMk cId="2537867694" sldId="333"/>
            <ac:spMk id="638" creationId="{F3CE5EFC-DEAC-F212-E2A9-D9E78CF568DA}"/>
          </ac:spMkLst>
        </pc:spChg>
        <pc:spChg chg="mod">
          <ac:chgData name="Camilla Citterio" userId="8fa1241e-8bbb-4dae-adc3-3151200f539c" providerId="ADAL" clId="{F1243963-39C3-47D3-BF52-24F3FDC69BE8}" dt="2026-06-19T13:25:11.639" v="19857" actId="1036"/>
          <ac:spMkLst>
            <pc:docMk/>
            <pc:sldMk cId="2537867694" sldId="333"/>
            <ac:spMk id="640" creationId="{A6DFE72E-1023-5EA9-6A66-53EFEA21A2DE}"/>
          </ac:spMkLst>
        </pc:spChg>
        <pc:spChg chg="mod">
          <ac:chgData name="Camilla Citterio" userId="8fa1241e-8bbb-4dae-adc3-3151200f539c" providerId="ADAL" clId="{F1243963-39C3-47D3-BF52-24F3FDC69BE8}" dt="2026-06-18T15:00:13.855" v="18851" actId="1076"/>
          <ac:spMkLst>
            <pc:docMk/>
            <pc:sldMk cId="2537867694" sldId="333"/>
            <ac:spMk id="642" creationId="{4D7E2EFE-F432-E32D-03DC-0B9DBAB307E5}"/>
          </ac:spMkLst>
        </pc:spChg>
        <pc:spChg chg="mod">
          <ac:chgData name="Camilla Citterio" userId="8fa1241e-8bbb-4dae-adc3-3151200f539c" providerId="ADAL" clId="{F1243963-39C3-47D3-BF52-24F3FDC69BE8}" dt="2026-06-19T13:25:42.936" v="19878" actId="1036"/>
          <ac:spMkLst>
            <pc:docMk/>
            <pc:sldMk cId="2537867694" sldId="333"/>
            <ac:spMk id="644" creationId="{7A3BAE48-4A23-AEAE-C851-BA63CC34B257}"/>
          </ac:spMkLst>
        </pc:spChg>
        <pc:spChg chg="mod">
          <ac:chgData name="Camilla Citterio" userId="8fa1241e-8bbb-4dae-adc3-3151200f539c" providerId="ADAL" clId="{F1243963-39C3-47D3-BF52-24F3FDC69BE8}" dt="2026-06-18T14:59:53.742" v="18845" actId="1076"/>
          <ac:spMkLst>
            <pc:docMk/>
            <pc:sldMk cId="2537867694" sldId="333"/>
            <ac:spMk id="650" creationId="{6A3AB89F-4CD0-660C-3D5B-BF240233EA5C}"/>
          </ac:spMkLst>
        </pc:spChg>
        <pc:spChg chg="mod">
          <ac:chgData name="Camilla Citterio" userId="8fa1241e-8bbb-4dae-adc3-3151200f539c" providerId="ADAL" clId="{F1243963-39C3-47D3-BF52-24F3FDC69BE8}" dt="2026-06-21T14:54:20.195" v="21448" actId="1035"/>
          <ac:spMkLst>
            <pc:docMk/>
            <pc:sldMk cId="2537867694" sldId="333"/>
            <ac:spMk id="654" creationId="{7B3BBCFA-57C1-B685-D19F-342E4D1FE081}"/>
          </ac:spMkLst>
        </pc:spChg>
        <pc:spChg chg="mod">
          <ac:chgData name="Camilla Citterio" userId="8fa1241e-8bbb-4dae-adc3-3151200f539c" providerId="ADAL" clId="{F1243963-39C3-47D3-BF52-24F3FDC69BE8}" dt="2026-06-18T15:02:38.774" v="18947" actId="1037"/>
          <ac:spMkLst>
            <pc:docMk/>
            <pc:sldMk cId="2537867694" sldId="333"/>
            <ac:spMk id="656" creationId="{C68F0336-7782-F44A-90E9-E0D0CDA5E613}"/>
          </ac:spMkLst>
        </pc:spChg>
        <pc:spChg chg="mod">
          <ac:chgData name="Camilla Citterio" userId="8fa1241e-8bbb-4dae-adc3-3151200f539c" providerId="ADAL" clId="{F1243963-39C3-47D3-BF52-24F3FDC69BE8}" dt="2026-06-21T14:54:14.791" v="21446" actId="1035"/>
          <ac:spMkLst>
            <pc:docMk/>
            <pc:sldMk cId="2537867694" sldId="333"/>
            <ac:spMk id="657" creationId="{7C93F1D9-1BC7-B36D-722A-61EF8C05710A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658" creationId="{EAE17532-BAC0-61C5-61E5-604E0F9B843A}"/>
          </ac:spMkLst>
        </pc:spChg>
        <pc:spChg chg="mod">
          <ac:chgData name="Camilla Citterio" userId="8fa1241e-8bbb-4dae-adc3-3151200f539c" providerId="ADAL" clId="{F1243963-39C3-47D3-BF52-24F3FDC69BE8}" dt="2026-06-18T14:13:15.694" v="18491" actId="1038"/>
          <ac:spMkLst>
            <pc:docMk/>
            <pc:sldMk cId="2537867694" sldId="333"/>
            <ac:spMk id="659" creationId="{77BEC4CC-1013-5A4C-6F39-C2A471F7F4BB}"/>
          </ac:spMkLst>
        </pc:spChg>
        <pc:spChg chg="mod">
          <ac:chgData name="Camilla Citterio" userId="8fa1241e-8bbb-4dae-adc3-3151200f539c" providerId="ADAL" clId="{F1243963-39C3-47D3-BF52-24F3FDC69BE8}" dt="2026-06-18T15:26:03.045" v="19246"/>
          <ac:spMkLst>
            <pc:docMk/>
            <pc:sldMk cId="2537867694" sldId="333"/>
            <ac:spMk id="660" creationId="{8754DC92-532A-E9C8-B99A-30F089951AED}"/>
          </ac:spMkLst>
        </pc:spChg>
        <pc:spChg chg="mod">
          <ac:chgData name="Camilla Citterio" userId="8fa1241e-8bbb-4dae-adc3-3151200f539c" providerId="ADAL" clId="{F1243963-39C3-47D3-BF52-24F3FDC69BE8}" dt="2026-06-21T14:48:01.723" v="21432" actId="1035"/>
          <ac:spMkLst>
            <pc:docMk/>
            <pc:sldMk cId="2537867694" sldId="333"/>
            <ac:spMk id="661" creationId="{FA6576A2-46C1-C286-79BF-BE98A20D8228}"/>
          </ac:spMkLst>
        </pc:spChg>
        <pc:spChg chg="mod">
          <ac:chgData name="Camilla Citterio" userId="8fa1241e-8bbb-4dae-adc3-3151200f539c" providerId="ADAL" clId="{F1243963-39C3-47D3-BF52-24F3FDC69BE8}" dt="2026-06-18T15:01:36.768" v="18908" actId="1038"/>
          <ac:spMkLst>
            <pc:docMk/>
            <pc:sldMk cId="2537867694" sldId="333"/>
            <ac:spMk id="662" creationId="{EE33361E-0503-D56A-A070-BA3FFFB115D3}"/>
          </ac:spMkLst>
        </pc:spChg>
        <pc:spChg chg="mod">
          <ac:chgData name="Camilla Citterio" userId="8fa1241e-8bbb-4dae-adc3-3151200f539c" providerId="ADAL" clId="{F1243963-39C3-47D3-BF52-24F3FDC69BE8}" dt="2026-06-18T14:44:22.505" v="18721" actId="1076"/>
          <ac:spMkLst>
            <pc:docMk/>
            <pc:sldMk cId="2537867694" sldId="333"/>
            <ac:spMk id="663" creationId="{8C2466D7-44C1-99E8-FCD4-E6AE1E20A16F}"/>
          </ac:spMkLst>
        </pc:spChg>
        <pc:spChg chg="mod">
          <ac:chgData name="Camilla Citterio" userId="8fa1241e-8bbb-4dae-adc3-3151200f539c" providerId="ADAL" clId="{F1243963-39C3-47D3-BF52-24F3FDC69BE8}" dt="2026-06-21T14:52:51.002" v="21443" actId="20577"/>
          <ac:spMkLst>
            <pc:docMk/>
            <pc:sldMk cId="2537867694" sldId="333"/>
            <ac:spMk id="664" creationId="{47201953-8246-4EF4-76EB-7A249CBF329F}"/>
          </ac:spMkLst>
        </pc:spChg>
        <pc:inkChg chg="add del">
          <ac:chgData name="Camilla Citterio" userId="8fa1241e-8bbb-4dae-adc3-3151200f539c" providerId="ADAL" clId="{F1243963-39C3-47D3-BF52-24F3FDC69BE8}" dt="2026-06-21T14:46:50.510" v="21425"/>
          <ac:inkMkLst>
            <pc:docMk/>
            <pc:sldMk cId="2537867694" sldId="333"/>
            <ac:inkMk id="5" creationId="{AD0485D4-5260-3153-578C-639DC67490C6}"/>
          </ac:inkMkLst>
        </pc:inkChg>
        <pc:cxnChg chg="mod">
          <ac:chgData name="Camilla Citterio" userId="8fa1241e-8bbb-4dae-adc3-3151200f539c" providerId="ADAL" clId="{F1243963-39C3-47D3-BF52-24F3FDC69BE8}" dt="2026-06-18T14:36:00.672" v="18599" actId="1036"/>
          <ac:cxnSpMkLst>
            <pc:docMk/>
            <pc:sldMk cId="2537867694" sldId="333"/>
            <ac:cxnSpMk id="10" creationId="{4F71E8AA-1F90-02BA-2E68-76F0E136BC2D}"/>
          </ac:cxnSpMkLst>
        </pc:cxnChg>
        <pc:cxnChg chg="mod">
          <ac:chgData name="Camilla Citterio" userId="8fa1241e-8bbb-4dae-adc3-3151200f539c" providerId="ADAL" clId="{F1243963-39C3-47D3-BF52-24F3FDC69BE8}" dt="2026-06-21T14:51:03.550" v="21438" actId="14100"/>
          <ac:cxnSpMkLst>
            <pc:docMk/>
            <pc:sldMk cId="2537867694" sldId="333"/>
            <ac:cxnSpMk id="21" creationId="{69744030-A8D3-F276-560B-78791020953D}"/>
          </ac:cxnSpMkLst>
        </pc:cxnChg>
        <pc:cxnChg chg="add mod">
          <ac:chgData name="Camilla Citterio" userId="8fa1241e-8bbb-4dae-adc3-3151200f539c" providerId="ADAL" clId="{F1243963-39C3-47D3-BF52-24F3FDC69BE8}" dt="2026-06-21T14:51:14.622" v="21440" actId="14100"/>
          <ac:cxnSpMkLst>
            <pc:docMk/>
            <pc:sldMk cId="2537867694" sldId="333"/>
            <ac:cxnSpMk id="28" creationId="{0A998846-FCB4-0D69-4652-443DB395ABE5}"/>
          </ac:cxnSpMkLst>
        </pc:cxnChg>
        <pc:cxnChg chg="add mod">
          <ac:chgData name="Camilla Citterio" userId="8fa1241e-8bbb-4dae-adc3-3151200f539c" providerId="ADAL" clId="{F1243963-39C3-47D3-BF52-24F3FDC69BE8}" dt="2026-06-18T15:01:58.793" v="18923" actId="1038"/>
          <ac:cxnSpMkLst>
            <pc:docMk/>
            <pc:sldMk cId="2537867694" sldId="333"/>
            <ac:cxnSpMk id="46" creationId="{F81AEE2C-9177-97DD-766E-0452F1C51D49}"/>
          </ac:cxnSpMkLst>
        </pc:cxnChg>
        <pc:cxnChg chg="mod">
          <ac:chgData name="Camilla Citterio" userId="8fa1241e-8bbb-4dae-adc3-3151200f539c" providerId="ADAL" clId="{F1243963-39C3-47D3-BF52-24F3FDC69BE8}" dt="2026-06-19T13:25:36.457" v="19871" actId="1036"/>
          <ac:cxnSpMkLst>
            <pc:docMk/>
            <pc:sldMk cId="2537867694" sldId="333"/>
            <ac:cxnSpMk id="61" creationId="{4A0E5876-B27D-EEC8-5FAF-0722C1A08634}"/>
          </ac:cxnSpMkLst>
        </pc:cxnChg>
        <pc:cxnChg chg="add mod">
          <ac:chgData name="Camilla Citterio" userId="8fa1241e-8bbb-4dae-adc3-3151200f539c" providerId="ADAL" clId="{F1243963-39C3-47D3-BF52-24F3FDC69BE8}" dt="2026-06-18T15:02:38.774" v="18947" actId="1037"/>
          <ac:cxnSpMkLst>
            <pc:docMk/>
            <pc:sldMk cId="2537867694" sldId="333"/>
            <ac:cxnSpMk id="448" creationId="{9CDB0401-2613-402A-DB47-A594039EE5B9}"/>
          </ac:cxnSpMkLst>
        </pc:cxnChg>
        <pc:cxnChg chg="mod">
          <ac:chgData name="Camilla Citterio" userId="8fa1241e-8bbb-4dae-adc3-3151200f539c" providerId="ADAL" clId="{F1243963-39C3-47D3-BF52-24F3FDC69BE8}" dt="2026-06-18T15:02:34.890" v="18942" actId="1038"/>
          <ac:cxnSpMkLst>
            <pc:docMk/>
            <pc:sldMk cId="2537867694" sldId="333"/>
            <ac:cxnSpMk id="600" creationId="{698BF3AB-13C8-CFD3-205E-0469D8D6ACB3}"/>
          </ac:cxnSpMkLst>
        </pc:cxnChg>
        <pc:cxnChg chg="mod">
          <ac:chgData name="Camilla Citterio" userId="8fa1241e-8bbb-4dae-adc3-3151200f539c" providerId="ADAL" clId="{F1243963-39C3-47D3-BF52-24F3FDC69BE8}" dt="2026-06-18T15:02:34.890" v="18942" actId="1038"/>
          <ac:cxnSpMkLst>
            <pc:docMk/>
            <pc:sldMk cId="2537867694" sldId="333"/>
            <ac:cxnSpMk id="601" creationId="{00379433-C42D-8152-7488-5A61D75CBCE0}"/>
          </ac:cxnSpMkLst>
        </pc:cxnChg>
        <pc:cxnChg chg="mod">
          <ac:chgData name="Camilla Citterio" userId="8fa1241e-8bbb-4dae-adc3-3151200f539c" providerId="ADAL" clId="{F1243963-39C3-47D3-BF52-24F3FDC69BE8}" dt="2026-06-18T15:02:34.890" v="18942" actId="1038"/>
          <ac:cxnSpMkLst>
            <pc:docMk/>
            <pc:sldMk cId="2537867694" sldId="333"/>
            <ac:cxnSpMk id="603" creationId="{CC79B68E-61BD-272B-423C-4AD0094F29E8}"/>
          </ac:cxnSpMkLst>
        </pc:cxnChg>
        <pc:cxnChg chg="mod">
          <ac:chgData name="Camilla Citterio" userId="8fa1241e-8bbb-4dae-adc3-3151200f539c" providerId="ADAL" clId="{F1243963-39C3-47D3-BF52-24F3FDC69BE8}" dt="2026-06-18T15:01:58.793" v="18923" actId="1038"/>
          <ac:cxnSpMkLst>
            <pc:docMk/>
            <pc:sldMk cId="2537867694" sldId="333"/>
            <ac:cxnSpMk id="605" creationId="{F83D29CB-D6A1-D993-72E7-B3AAABEFB846}"/>
          </ac:cxnSpMkLst>
        </pc:cxnChg>
        <pc:cxnChg chg="mod">
          <ac:chgData name="Camilla Citterio" userId="8fa1241e-8bbb-4dae-adc3-3151200f539c" providerId="ADAL" clId="{F1243963-39C3-47D3-BF52-24F3FDC69BE8}" dt="2026-06-18T15:02:01.014" v="18924" actId="1037"/>
          <ac:cxnSpMkLst>
            <pc:docMk/>
            <pc:sldMk cId="2537867694" sldId="333"/>
            <ac:cxnSpMk id="617" creationId="{3DA1284A-F4E7-F004-C9A3-7FD62B58C61F}"/>
          </ac:cxnSpMkLst>
        </pc:cxnChg>
        <pc:cxnChg chg="mod">
          <ac:chgData name="Camilla Citterio" userId="8fa1241e-8bbb-4dae-adc3-3151200f539c" providerId="ADAL" clId="{F1243963-39C3-47D3-BF52-24F3FDC69BE8}" dt="2026-06-21T14:48:05.831" v="21436" actId="1035"/>
          <ac:cxnSpMkLst>
            <pc:docMk/>
            <pc:sldMk cId="2537867694" sldId="333"/>
            <ac:cxnSpMk id="627" creationId="{7295A8A1-4AD6-D81A-FDB9-31A40D3698E7}"/>
          </ac:cxnSpMkLst>
        </pc:cxnChg>
        <pc:cxnChg chg="mod">
          <ac:chgData name="Camilla Citterio" userId="8fa1241e-8bbb-4dae-adc3-3151200f539c" providerId="ADAL" clId="{F1243963-39C3-47D3-BF52-24F3FDC69BE8}" dt="2026-06-19T13:25:36.457" v="19871" actId="1036"/>
          <ac:cxnSpMkLst>
            <pc:docMk/>
            <pc:sldMk cId="2537867694" sldId="333"/>
            <ac:cxnSpMk id="639" creationId="{7657C1C5-7CC7-4A13-389C-72411442493F}"/>
          </ac:cxnSpMkLst>
        </pc:cxnChg>
        <pc:cxnChg chg="mod">
          <ac:chgData name="Camilla Citterio" userId="8fa1241e-8bbb-4dae-adc3-3151200f539c" providerId="ADAL" clId="{F1243963-39C3-47D3-BF52-24F3FDC69BE8}" dt="2026-06-19T13:25:36.457" v="19871" actId="1036"/>
          <ac:cxnSpMkLst>
            <pc:docMk/>
            <pc:sldMk cId="2537867694" sldId="333"/>
            <ac:cxnSpMk id="641" creationId="{C5CF6EB5-D071-7FA5-4ED0-DD7581BA0DAF}"/>
          </ac:cxnSpMkLst>
        </pc:cxnChg>
        <pc:cxnChg chg="mod">
          <ac:chgData name="Camilla Citterio" userId="8fa1241e-8bbb-4dae-adc3-3151200f539c" providerId="ADAL" clId="{F1243963-39C3-47D3-BF52-24F3FDC69BE8}" dt="2026-06-18T15:00:31.210" v="18857" actId="1035"/>
          <ac:cxnSpMkLst>
            <pc:docMk/>
            <pc:sldMk cId="2537867694" sldId="333"/>
            <ac:cxnSpMk id="651" creationId="{6F37A0B4-AE7C-112C-38AA-C4A791A80954}"/>
          </ac:cxnSpMkLst>
        </pc:cxnChg>
        <pc:cxnChg chg="mod">
          <ac:chgData name="Camilla Citterio" userId="8fa1241e-8bbb-4dae-adc3-3151200f539c" providerId="ADAL" clId="{F1243963-39C3-47D3-BF52-24F3FDC69BE8}" dt="2026-06-18T15:02:38.774" v="18947" actId="1037"/>
          <ac:cxnSpMkLst>
            <pc:docMk/>
            <pc:sldMk cId="2537867694" sldId="333"/>
            <ac:cxnSpMk id="653" creationId="{B153F594-861F-79E5-1C05-7B9BC3C976C7}"/>
          </ac:cxnSpMkLst>
        </pc:cxnChg>
        <pc:cxnChg chg="mod">
          <ac:chgData name="Camilla Citterio" userId="8fa1241e-8bbb-4dae-adc3-3151200f539c" providerId="ADAL" clId="{F1243963-39C3-47D3-BF52-24F3FDC69BE8}" dt="2026-06-18T15:02:38.774" v="18947" actId="1037"/>
          <ac:cxnSpMkLst>
            <pc:docMk/>
            <pc:sldMk cId="2537867694" sldId="333"/>
            <ac:cxnSpMk id="655" creationId="{5B8FDEDB-5E4D-8E2B-31FD-7067ABC3CDD3}"/>
          </ac:cxnSpMkLst>
        </pc:cxnChg>
      </pc:sldChg>
      <pc:sldChg chg="addSp delSp modSp add mod addAnim delAnim modAnim">
        <pc:chgData name="Camilla Citterio" userId="8fa1241e-8bbb-4dae-adc3-3151200f539c" providerId="ADAL" clId="{F1243963-39C3-47D3-BF52-24F3FDC69BE8}" dt="2026-06-21T15:09:56.943" v="21652"/>
        <pc:sldMkLst>
          <pc:docMk/>
          <pc:sldMk cId="1459471253" sldId="334"/>
        </pc:sldMkLst>
        <pc:spChg chg="mod">
          <ac:chgData name="Camilla Citterio" userId="8fa1241e-8bbb-4dae-adc3-3151200f539c" providerId="ADAL" clId="{F1243963-39C3-47D3-BF52-24F3FDC69BE8}" dt="2026-06-21T14:31:44.037" v="21353" actId="1035"/>
          <ac:spMkLst>
            <pc:docMk/>
            <pc:sldMk cId="1459471253" sldId="334"/>
            <ac:spMk id="2" creationId="{9F239D13-9803-27CB-84D3-4A7DDC564D33}"/>
          </ac:spMkLst>
        </pc:spChg>
        <pc:spChg chg="add del">
          <ac:chgData name="Camilla Citterio" userId="8fa1241e-8bbb-4dae-adc3-3151200f539c" providerId="ADAL" clId="{F1243963-39C3-47D3-BF52-24F3FDC69BE8}" dt="2026-06-20T21:23:30.623" v="21041" actId="478"/>
          <ac:spMkLst>
            <pc:docMk/>
            <pc:sldMk cId="1459471253" sldId="334"/>
            <ac:spMk id="7" creationId="{724CD1B5-17B0-29BA-4B5F-452B8CF9DE5A}"/>
          </ac:spMkLst>
        </pc:spChg>
        <pc:spChg chg="add mod">
          <ac:chgData name="Camilla Citterio" userId="8fa1241e-8bbb-4dae-adc3-3151200f539c" providerId="ADAL" clId="{F1243963-39C3-47D3-BF52-24F3FDC69BE8}" dt="2026-06-20T21:24:30.097" v="21148" actId="1035"/>
          <ac:spMkLst>
            <pc:docMk/>
            <pc:sldMk cId="1459471253" sldId="334"/>
            <ac:spMk id="12" creationId="{82819999-1073-C789-5F8F-81ED48846739}"/>
          </ac:spMkLst>
        </pc:spChg>
        <pc:spChg chg="mod">
          <ac:chgData name="Camilla Citterio" userId="8fa1241e-8bbb-4dae-adc3-3151200f539c" providerId="ADAL" clId="{F1243963-39C3-47D3-BF52-24F3FDC69BE8}" dt="2026-06-20T21:24:30.097" v="21148" actId="1035"/>
          <ac:spMkLst>
            <pc:docMk/>
            <pc:sldMk cId="1459471253" sldId="334"/>
            <ac:spMk id="15" creationId="{540C3F6C-43F3-CAB1-B76E-131E7C4180B8}"/>
          </ac:spMkLst>
        </pc:spChg>
        <pc:spChg chg="add mod">
          <ac:chgData name="Camilla Citterio" userId="8fa1241e-8bbb-4dae-adc3-3151200f539c" providerId="ADAL" clId="{F1243963-39C3-47D3-BF52-24F3FDC69BE8}" dt="2026-06-20T21:25:46.457" v="21189" actId="1076"/>
          <ac:spMkLst>
            <pc:docMk/>
            <pc:sldMk cId="1459471253" sldId="334"/>
            <ac:spMk id="18" creationId="{426333B3-12F6-2417-3747-A2FA60652FD2}"/>
          </ac:spMkLst>
        </pc:spChg>
        <pc:spChg chg="del mod">
          <ac:chgData name="Camilla Citterio" userId="8fa1241e-8bbb-4dae-adc3-3151200f539c" providerId="ADAL" clId="{F1243963-39C3-47D3-BF52-24F3FDC69BE8}" dt="2026-06-20T21:23:35.471" v="21042" actId="478"/>
          <ac:spMkLst>
            <pc:docMk/>
            <pc:sldMk cId="1459471253" sldId="334"/>
            <ac:spMk id="19" creationId="{AEA25BF3-8991-5B0F-B17D-164EDE5AC61B}"/>
          </ac:spMkLst>
        </pc:spChg>
        <pc:spChg chg="add mod ord">
          <ac:chgData name="Camilla Citterio" userId="8fa1241e-8bbb-4dae-adc3-3151200f539c" providerId="ADAL" clId="{F1243963-39C3-47D3-BF52-24F3FDC69BE8}" dt="2026-06-21T14:32:00.341" v="21355" actId="14100"/>
          <ac:spMkLst>
            <pc:docMk/>
            <pc:sldMk cId="1459471253" sldId="334"/>
            <ac:spMk id="20" creationId="{CB8A0103-0EC2-6418-FAB5-6E0303273573}"/>
          </ac:spMkLst>
        </pc:spChg>
        <pc:spChg chg="mod">
          <ac:chgData name="Camilla Citterio" userId="8fa1241e-8bbb-4dae-adc3-3151200f539c" providerId="ADAL" clId="{F1243963-39C3-47D3-BF52-24F3FDC69BE8}" dt="2026-06-20T21:24:30.097" v="21148" actId="1035"/>
          <ac:spMkLst>
            <pc:docMk/>
            <pc:sldMk cId="1459471253" sldId="334"/>
            <ac:spMk id="23" creationId="{9D37EEED-4C30-0F34-7C32-09FC74C7B1A1}"/>
          </ac:spMkLst>
        </pc:spChg>
        <pc:spChg chg="add mod">
          <ac:chgData name="Camilla Citterio" userId="8fa1241e-8bbb-4dae-adc3-3151200f539c" providerId="ADAL" clId="{F1243963-39C3-47D3-BF52-24F3FDC69BE8}" dt="2026-06-20T21:26:19.053" v="21245" actId="1076"/>
          <ac:spMkLst>
            <pc:docMk/>
            <pc:sldMk cId="1459471253" sldId="334"/>
            <ac:spMk id="24" creationId="{5986A879-0264-DD98-D8EE-D4EA801515AC}"/>
          </ac:spMkLst>
        </pc:spChg>
        <pc:spChg chg="add del mod">
          <ac:chgData name="Camilla Citterio" userId="8fa1241e-8bbb-4dae-adc3-3151200f539c" providerId="ADAL" clId="{F1243963-39C3-47D3-BF52-24F3FDC69BE8}" dt="2026-06-20T21:28:31.654" v="21332" actId="478"/>
          <ac:spMkLst>
            <pc:docMk/>
            <pc:sldMk cId="1459471253" sldId="334"/>
            <ac:spMk id="27" creationId="{A470019C-CC59-A722-6122-909ADB8B8034}"/>
          </ac:spMkLst>
        </pc:spChg>
        <pc:picChg chg="add del mod">
          <ac:chgData name="Camilla Citterio" userId="8fa1241e-8bbb-4dae-adc3-3151200f539c" providerId="ADAL" clId="{F1243963-39C3-47D3-BF52-24F3FDC69BE8}" dt="2026-06-20T21:17:59.576" v="20952" actId="478"/>
          <ac:picMkLst>
            <pc:docMk/>
            <pc:sldMk cId="1459471253" sldId="334"/>
            <ac:picMk id="8" creationId="{7F00687B-B873-8907-D0DE-2DE2702BAAD1}"/>
          </ac:picMkLst>
        </pc:picChg>
        <pc:picChg chg="add mod">
          <ac:chgData name="Camilla Citterio" userId="8fa1241e-8bbb-4dae-adc3-3151200f539c" providerId="ADAL" clId="{F1243963-39C3-47D3-BF52-24F3FDC69BE8}" dt="2026-06-20T21:24:30.097" v="21148" actId="1035"/>
          <ac:picMkLst>
            <pc:docMk/>
            <pc:sldMk cId="1459471253" sldId="334"/>
            <ac:picMk id="10" creationId="{DADB50F5-A0E7-2F3F-0979-E5911E00AC64}"/>
          </ac:picMkLst>
        </pc:picChg>
        <pc:picChg chg="mod">
          <ac:chgData name="Camilla Citterio" userId="8fa1241e-8bbb-4dae-adc3-3151200f539c" providerId="ADAL" clId="{F1243963-39C3-47D3-BF52-24F3FDC69BE8}" dt="2026-06-20T21:24:30.097" v="21148" actId="1035"/>
          <ac:picMkLst>
            <pc:docMk/>
            <pc:sldMk cId="1459471253" sldId="334"/>
            <ac:picMk id="13" creationId="{97D8D20C-A935-D0AD-4AB3-0A913188A277}"/>
          </ac:picMkLst>
        </pc:picChg>
        <pc:picChg chg="add mod modCrop">
          <ac:chgData name="Camilla Citterio" userId="8fa1241e-8bbb-4dae-adc3-3151200f539c" providerId="ADAL" clId="{F1243963-39C3-47D3-BF52-24F3FDC69BE8}" dt="2026-06-20T21:25:44.320" v="21188" actId="1076"/>
          <ac:picMkLst>
            <pc:docMk/>
            <pc:sldMk cId="1459471253" sldId="334"/>
            <ac:picMk id="16" creationId="{21EC58E1-80E4-28CB-4FBE-AE2AC30026FE}"/>
          </ac:picMkLst>
        </pc:picChg>
        <pc:picChg chg="del mod">
          <ac:chgData name="Camilla Citterio" userId="8fa1241e-8bbb-4dae-adc3-3151200f539c" providerId="ADAL" clId="{F1243963-39C3-47D3-BF52-24F3FDC69BE8}" dt="2026-06-20T21:23:35.471" v="21042" actId="478"/>
          <ac:picMkLst>
            <pc:docMk/>
            <pc:sldMk cId="1459471253" sldId="334"/>
            <ac:picMk id="17" creationId="{EE2B6856-3021-CFCB-7E0C-8F157AC8023A}"/>
          </ac:picMkLst>
        </pc:picChg>
        <pc:picChg chg="mod">
          <ac:chgData name="Camilla Citterio" userId="8fa1241e-8bbb-4dae-adc3-3151200f539c" providerId="ADAL" clId="{F1243963-39C3-47D3-BF52-24F3FDC69BE8}" dt="2026-06-20T21:24:30.097" v="21148" actId="1035"/>
          <ac:picMkLst>
            <pc:docMk/>
            <pc:sldMk cId="1459471253" sldId="334"/>
            <ac:picMk id="21" creationId="{953F4145-7E70-EBBB-CA88-F1AB569528AE}"/>
          </ac:picMkLst>
        </pc:picChg>
        <pc:picChg chg="add mod">
          <ac:chgData name="Camilla Citterio" userId="8fa1241e-8bbb-4dae-adc3-3151200f539c" providerId="ADAL" clId="{F1243963-39C3-47D3-BF52-24F3FDC69BE8}" dt="2026-06-20T21:28:05.694" v="21329" actId="1037"/>
          <ac:picMkLst>
            <pc:docMk/>
            <pc:sldMk cId="1459471253" sldId="334"/>
            <ac:picMk id="26" creationId="{A3B823FD-72E4-49B7-41C5-A8A2E62DE8D2}"/>
          </ac:picMkLst>
        </pc:picChg>
      </pc:sldChg>
      <pc:sldChg chg="addSp delSp modSp new mod">
        <pc:chgData name="Camilla Citterio" userId="8fa1241e-8bbb-4dae-adc3-3151200f539c" providerId="ADAL" clId="{F1243963-39C3-47D3-BF52-24F3FDC69BE8}" dt="2026-06-19T13:52:40.502" v="20057" actId="1076"/>
        <pc:sldMkLst>
          <pc:docMk/>
          <pc:sldMk cId="4236042448" sldId="335"/>
        </pc:sldMkLst>
        <pc:spChg chg="mod">
          <ac:chgData name="Camilla Citterio" userId="8fa1241e-8bbb-4dae-adc3-3151200f539c" providerId="ADAL" clId="{F1243963-39C3-47D3-BF52-24F3FDC69BE8}" dt="2026-06-19T12:36:58.899" v="19647" actId="20577"/>
          <ac:spMkLst>
            <pc:docMk/>
            <pc:sldMk cId="4236042448" sldId="335"/>
            <ac:spMk id="2" creationId="{4CA8AF2D-873B-E362-3AC3-F1134C487544}"/>
          </ac:spMkLst>
        </pc:spChg>
        <pc:picChg chg="add mod">
          <ac:chgData name="Camilla Citterio" userId="8fa1241e-8bbb-4dae-adc3-3151200f539c" providerId="ADAL" clId="{F1243963-39C3-47D3-BF52-24F3FDC69BE8}" dt="2026-06-19T13:52:40.502" v="20057" actId="1076"/>
          <ac:picMkLst>
            <pc:docMk/>
            <pc:sldMk cId="4236042448" sldId="335"/>
            <ac:picMk id="5" creationId="{8F4C9C46-D523-0DA8-9406-0213F754BEF6}"/>
          </ac:picMkLst>
        </pc:picChg>
      </pc:sldChg>
      <pc:sldChg chg="addSp modSp add mod ord">
        <pc:chgData name="Camilla Citterio" userId="8fa1241e-8bbb-4dae-adc3-3151200f539c" providerId="ADAL" clId="{F1243963-39C3-47D3-BF52-24F3FDC69BE8}" dt="2026-06-21T14:57:44.494" v="21578" actId="14100"/>
        <pc:sldMkLst>
          <pc:docMk/>
          <pc:sldMk cId="3656153674" sldId="336"/>
        </pc:sldMkLst>
        <pc:spChg chg="mod">
          <ac:chgData name="Camilla Citterio" userId="8fa1241e-8bbb-4dae-adc3-3151200f539c" providerId="ADAL" clId="{F1243963-39C3-47D3-BF52-24F3FDC69BE8}" dt="2026-06-19T12:37:29.699" v="19673" actId="20577"/>
          <ac:spMkLst>
            <pc:docMk/>
            <pc:sldMk cId="3656153674" sldId="336"/>
            <ac:spMk id="2" creationId="{5F2FE366-08FE-F3C1-0EF6-608E2A5AE8AE}"/>
          </ac:spMkLst>
        </pc:spChg>
        <pc:spChg chg="add mod">
          <ac:chgData name="Camilla Citterio" userId="8fa1241e-8bbb-4dae-adc3-3151200f539c" providerId="ADAL" clId="{F1243963-39C3-47D3-BF52-24F3FDC69BE8}" dt="2026-06-21T14:57:44.494" v="21578" actId="14100"/>
          <ac:spMkLst>
            <pc:docMk/>
            <pc:sldMk cId="3656153674" sldId="336"/>
            <ac:spMk id="3" creationId="{93A986C6-0910-02B8-F1FC-A7B79E53C0DF}"/>
          </ac:spMkLst>
        </pc:spChg>
      </pc:sldChg>
      <pc:sldChg chg="addSp delSp modSp new mod">
        <pc:chgData name="Camilla Citterio" userId="8fa1241e-8bbb-4dae-adc3-3151200f539c" providerId="ADAL" clId="{F1243963-39C3-47D3-BF52-24F3FDC69BE8}" dt="2026-06-21T21:54:42.011" v="22195" actId="478"/>
        <pc:sldMkLst>
          <pc:docMk/>
          <pc:sldMk cId="17576639" sldId="337"/>
        </pc:sldMkLst>
        <pc:spChg chg="mod">
          <ac:chgData name="Camilla Citterio" userId="8fa1241e-8bbb-4dae-adc3-3151200f539c" providerId="ADAL" clId="{F1243963-39C3-47D3-BF52-24F3FDC69BE8}" dt="2026-06-21T15:57:43.896" v="21700" actId="20577"/>
          <ac:spMkLst>
            <pc:docMk/>
            <pc:sldMk cId="17576639" sldId="337"/>
            <ac:spMk id="2" creationId="{3A4F4CAB-5DAB-9385-D59E-2663A48C5DB7}"/>
          </ac:spMkLst>
        </pc:spChg>
        <pc:spChg chg="del mod">
          <ac:chgData name="Camilla Citterio" userId="8fa1241e-8bbb-4dae-adc3-3151200f539c" providerId="ADAL" clId="{F1243963-39C3-47D3-BF52-24F3FDC69BE8}" dt="2026-06-21T16:04:47.086" v="22046" actId="478"/>
          <ac:spMkLst>
            <pc:docMk/>
            <pc:sldMk cId="17576639" sldId="337"/>
            <ac:spMk id="6" creationId="{7B78E06A-0583-E84D-5030-A0DF6B524328}"/>
          </ac:spMkLst>
        </pc:spChg>
        <pc:spChg chg="add mod">
          <ac:chgData name="Camilla Citterio" userId="8fa1241e-8bbb-4dae-adc3-3151200f539c" providerId="ADAL" clId="{F1243963-39C3-47D3-BF52-24F3FDC69BE8}" dt="2026-06-21T21:52:00.701" v="22104" actId="1076"/>
          <ac:spMkLst>
            <pc:docMk/>
            <pc:sldMk cId="17576639" sldId="337"/>
            <ac:spMk id="8" creationId="{A6E86C0F-B079-2203-9AA3-F08C5D5B102F}"/>
          </ac:spMkLst>
        </pc:spChg>
        <pc:spChg chg="add del mod">
          <ac:chgData name="Camilla Citterio" userId="8fa1241e-8bbb-4dae-adc3-3151200f539c" providerId="ADAL" clId="{F1243963-39C3-47D3-BF52-24F3FDC69BE8}" dt="2026-06-21T16:02:25.453" v="21988" actId="478"/>
          <ac:spMkLst>
            <pc:docMk/>
            <pc:sldMk cId="17576639" sldId="337"/>
            <ac:spMk id="9" creationId="{3848BB3F-6DC5-960D-DA75-DE536D5DC388}"/>
          </ac:spMkLst>
        </pc:spChg>
        <pc:spChg chg="add del mod">
          <ac:chgData name="Camilla Citterio" userId="8fa1241e-8bbb-4dae-adc3-3151200f539c" providerId="ADAL" clId="{F1243963-39C3-47D3-BF52-24F3FDC69BE8}" dt="2026-06-21T21:53:13.059" v="22113" actId="478"/>
          <ac:spMkLst>
            <pc:docMk/>
            <pc:sldMk cId="17576639" sldId="337"/>
            <ac:spMk id="9" creationId="{EE68C82E-C4B6-B27B-AFE4-835CE5015557}"/>
          </ac:spMkLst>
        </pc:spChg>
        <pc:spChg chg="add del mod">
          <ac:chgData name="Camilla Citterio" userId="8fa1241e-8bbb-4dae-adc3-3151200f539c" providerId="ADAL" clId="{F1243963-39C3-47D3-BF52-24F3FDC69BE8}" dt="2026-06-21T16:03:14.125" v="22014"/>
          <ac:spMkLst>
            <pc:docMk/>
            <pc:sldMk cId="17576639" sldId="337"/>
            <ac:spMk id="10" creationId="{6F5F85B3-8133-C604-3C66-648A672687BA}"/>
          </ac:spMkLst>
        </pc:spChg>
        <pc:spChg chg="add del mod">
          <ac:chgData name="Camilla Citterio" userId="8fa1241e-8bbb-4dae-adc3-3151200f539c" providerId="ADAL" clId="{F1243963-39C3-47D3-BF52-24F3FDC69BE8}" dt="2026-06-21T21:54:42.011" v="22195" actId="478"/>
          <ac:spMkLst>
            <pc:docMk/>
            <pc:sldMk cId="17576639" sldId="337"/>
            <ac:spMk id="11" creationId="{5A3D35F9-822E-3ECA-E5C4-07B817C24C68}"/>
          </ac:spMkLst>
        </pc:spChg>
        <pc:spChg chg="add mod">
          <ac:chgData name="Camilla Citterio" userId="8fa1241e-8bbb-4dae-adc3-3151200f539c" providerId="ADAL" clId="{F1243963-39C3-47D3-BF52-24F3FDC69BE8}" dt="2026-06-21T21:53:03.472" v="22109" actId="1076"/>
          <ac:spMkLst>
            <pc:docMk/>
            <pc:sldMk cId="17576639" sldId="337"/>
            <ac:spMk id="12" creationId="{9F475432-4859-B4E7-22D6-1123F6B72953}"/>
          </ac:spMkLst>
        </pc:spChg>
        <pc:spChg chg="add del mod">
          <ac:chgData name="Camilla Citterio" userId="8fa1241e-8bbb-4dae-adc3-3151200f539c" providerId="ADAL" clId="{F1243963-39C3-47D3-BF52-24F3FDC69BE8}" dt="2026-06-21T16:04:49.091" v="22047" actId="478"/>
          <ac:spMkLst>
            <pc:docMk/>
            <pc:sldMk cId="17576639" sldId="337"/>
            <ac:spMk id="14" creationId="{F9995F87-570D-8DBC-DF57-0E913F66A888}"/>
          </ac:spMkLst>
        </pc:spChg>
        <pc:graphicFrameChg chg="add mod modGraphic">
          <ac:chgData name="Camilla Citterio" userId="8fa1241e-8bbb-4dae-adc3-3151200f539c" providerId="ADAL" clId="{F1243963-39C3-47D3-BF52-24F3FDC69BE8}" dt="2026-06-21T21:52:14.195" v="22108"/>
          <ac:graphicFrameMkLst>
            <pc:docMk/>
            <pc:sldMk cId="17576639" sldId="337"/>
            <ac:graphicFrameMk id="7" creationId="{0A8304EB-B2E7-5DBD-5467-FA090B93A057}"/>
          </ac:graphicFrameMkLst>
        </pc:graphicFrameChg>
        <pc:graphicFrameChg chg="add del mod">
          <ac:chgData name="Camilla Citterio" userId="8fa1241e-8bbb-4dae-adc3-3151200f539c" providerId="ADAL" clId="{F1243963-39C3-47D3-BF52-24F3FDC69BE8}" dt="2026-06-21T18:05:56.074" v="22061" actId="478"/>
          <ac:graphicFrameMkLst>
            <pc:docMk/>
            <pc:sldMk cId="17576639" sldId="337"/>
            <ac:graphicFrameMk id="17" creationId="{C4B442AF-A5A0-86DF-6469-20FDEAEC6985}"/>
          </ac:graphicFrameMkLst>
        </pc:graphicFrameChg>
      </pc:sldChg>
      <pc:sldChg chg="addSp delSp modSp add del mod">
        <pc:chgData name="Camilla Citterio" userId="8fa1241e-8bbb-4dae-adc3-3151200f539c" providerId="ADAL" clId="{F1243963-39C3-47D3-BF52-24F3FDC69BE8}" dt="2026-06-20T21:28:42.534" v="21333" actId="47"/>
        <pc:sldMkLst>
          <pc:docMk/>
          <pc:sldMk cId="1503112730" sldId="337"/>
        </pc:sldMkLst>
        <pc:picChg chg="add mod modCrop">
          <ac:chgData name="Camilla Citterio" userId="8fa1241e-8bbb-4dae-adc3-3151200f539c" providerId="ADAL" clId="{F1243963-39C3-47D3-BF52-24F3FDC69BE8}" dt="2026-06-20T21:26:53.650" v="21254" actId="1076"/>
          <ac:picMkLst>
            <pc:docMk/>
            <pc:sldMk cId="1503112730" sldId="337"/>
            <ac:picMk id="7" creationId="{586D64D5-F9F5-8454-77DC-1F6E3460CBDB}"/>
          </ac:picMkLst>
        </pc:picChg>
        <pc:picChg chg="del">
          <ac:chgData name="Camilla Citterio" userId="8fa1241e-8bbb-4dae-adc3-3151200f539c" providerId="ADAL" clId="{F1243963-39C3-47D3-BF52-24F3FDC69BE8}" dt="2026-06-20T21:26:29.403" v="21247" actId="478"/>
          <ac:picMkLst>
            <pc:docMk/>
            <pc:sldMk cId="1503112730" sldId="337"/>
            <ac:picMk id="16" creationId="{0516AD79-DCE4-1637-B731-169550650B25}"/>
          </ac:picMkLst>
        </pc:picChg>
      </pc:sldChg>
      <pc:sldChg chg="delSp modSp add del mod">
        <pc:chgData name="Camilla Citterio" userId="8fa1241e-8bbb-4dae-adc3-3151200f539c" providerId="ADAL" clId="{F1243963-39C3-47D3-BF52-24F3FDC69BE8}" dt="2026-06-21T21:51:55.043" v="22103" actId="47"/>
        <pc:sldMkLst>
          <pc:docMk/>
          <pc:sldMk cId="3683288133" sldId="338"/>
        </pc:sldMkLst>
        <pc:spChg chg="mod">
          <ac:chgData name="Camilla Citterio" userId="8fa1241e-8bbb-4dae-adc3-3151200f539c" providerId="ADAL" clId="{F1243963-39C3-47D3-BF52-24F3FDC69BE8}" dt="2026-06-21T21:46:42.861" v="22073" actId="14100"/>
          <ac:spMkLst>
            <pc:docMk/>
            <pc:sldMk cId="3683288133" sldId="338"/>
            <ac:spMk id="8" creationId="{54D4FBDF-A3DC-7D9A-0FE0-A85710E5BA17}"/>
          </ac:spMkLst>
        </pc:spChg>
        <pc:spChg chg="mod">
          <ac:chgData name="Camilla Citterio" userId="8fa1241e-8bbb-4dae-adc3-3151200f539c" providerId="ADAL" clId="{F1243963-39C3-47D3-BF52-24F3FDC69BE8}" dt="2026-06-21T21:46:30.556" v="22068" actId="1076"/>
          <ac:spMkLst>
            <pc:docMk/>
            <pc:sldMk cId="3683288133" sldId="338"/>
            <ac:spMk id="12" creationId="{EEAF7641-C2CD-5DB7-D2D7-2E6B0EC5250E}"/>
          </ac:spMkLst>
        </pc:spChg>
        <pc:graphicFrameChg chg="del">
          <ac:chgData name="Camilla Citterio" userId="8fa1241e-8bbb-4dae-adc3-3151200f539c" providerId="ADAL" clId="{F1243963-39C3-47D3-BF52-24F3FDC69BE8}" dt="2026-06-21T18:05:58.388" v="22062" actId="478"/>
          <ac:graphicFrameMkLst>
            <pc:docMk/>
            <pc:sldMk cId="3683288133" sldId="338"/>
            <ac:graphicFrameMk id="7" creationId="{A54B0B95-D7D2-6396-268A-9A1D13D53E22}"/>
          </ac:graphicFrameMkLst>
        </pc:graphicFrameChg>
        <pc:graphicFrameChg chg="mod">
          <ac:chgData name="Camilla Citterio" userId="8fa1241e-8bbb-4dae-adc3-3151200f539c" providerId="ADAL" clId="{F1243963-39C3-47D3-BF52-24F3FDC69BE8}" dt="2026-06-21T21:51:15.737" v="22102" actId="14100"/>
          <ac:graphicFrameMkLst>
            <pc:docMk/>
            <pc:sldMk cId="3683288133" sldId="338"/>
            <ac:graphicFrameMk id="17" creationId="{46083B4C-3117-A57D-FB18-E5425C928CF7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F874-A982-4EC3-BD4B-BD59E32C66C1}" type="datetimeFigureOut">
              <a:rPr lang="it-IT" smtClean="0"/>
              <a:t>21/06/2026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2F2E-6FDF-4A6B-AB76-08EC33B1253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8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Center for Global Trade Analysis, Purdue University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916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358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75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047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80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7021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1598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3577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660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812652"/>
            <a:ext cx="6471684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5034479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5106987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229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18515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696458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932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2060575"/>
            <a:ext cx="6696457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210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731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1936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1BA738B4-CAEF-4DF6-8F86-853259BEF8CA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82591"/>
            <a:ext cx="0" cy="4926573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4C773052-8674-4F4A-B692-74398E7F6181}"/>
              </a:ext>
            </a:extLst>
          </p:cNvPr>
          <p:cNvSpPr/>
          <p:nvPr userDrawn="1"/>
        </p:nvSpPr>
        <p:spPr>
          <a:xfrm>
            <a:off x="-72" y="1982591"/>
            <a:ext cx="6095999" cy="6086885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494B2F9-56E8-468F-84B7-6289E8C13D51}"/>
              </a:ext>
            </a:extLst>
          </p:cNvPr>
          <p:cNvSpPr/>
          <p:nvPr userDrawn="1"/>
        </p:nvSpPr>
        <p:spPr>
          <a:xfrm>
            <a:off x="6096000" y="1982591"/>
            <a:ext cx="6095999" cy="6086885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18E4507-53BE-463C-8276-54DFB4E83D3E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405272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>
            <a:extLst>
              <a:ext uri="{FF2B5EF4-FFF2-40B4-BE49-F238E27FC236}">
                <a16:creationId xmlns:a16="http://schemas.microsoft.com/office/drawing/2014/main" id="{DCF77920-E824-44B3-85EA-05F2EDB6BF3F}"/>
              </a:ext>
            </a:extLst>
          </p:cNvPr>
          <p:cNvGrpSpPr/>
          <p:nvPr userDrawn="1"/>
        </p:nvGrpSpPr>
        <p:grpSpPr>
          <a:xfrm>
            <a:off x="4176734" y="1982590"/>
            <a:ext cx="3851031" cy="4875409"/>
            <a:chOff x="4176734" y="0"/>
            <a:chExt cx="3851031" cy="6858000"/>
          </a:xfrm>
        </p:grpSpPr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CB615DED-059D-4796-99B1-A05563D44C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76734" y="0"/>
              <a:ext cx="0" cy="6858000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92005C28-C91C-45A7-A685-8802C446CB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27765" y="0"/>
              <a:ext cx="0" cy="6858000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CE81B289-B295-4C91-973A-E265802F8343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885284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po 29">
            <a:extLst>
              <a:ext uri="{FF2B5EF4-FFF2-40B4-BE49-F238E27FC236}">
                <a16:creationId xmlns:a16="http://schemas.microsoft.com/office/drawing/2014/main" id="{8C804B3B-AD2E-43B7-A236-4B70FBB66BF5}"/>
              </a:ext>
            </a:extLst>
          </p:cNvPr>
          <p:cNvGrpSpPr/>
          <p:nvPr userDrawn="1"/>
        </p:nvGrpSpPr>
        <p:grpSpPr>
          <a:xfrm>
            <a:off x="3216275" y="1982591"/>
            <a:ext cx="5753528" cy="4875409"/>
            <a:chOff x="3216275" y="-24549"/>
            <a:chExt cx="5753528" cy="6882549"/>
          </a:xfrm>
        </p:grpSpPr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44FAA9BE-8AF8-49B0-92FC-678C2D2924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diritto 31">
              <a:extLst>
                <a:ext uri="{FF2B5EF4-FFF2-40B4-BE49-F238E27FC236}">
                  <a16:creationId xmlns:a16="http://schemas.microsoft.com/office/drawing/2014/main" id="{E563AC02-AAB4-4E22-88B1-7040959183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16275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F723C070-52A1-4662-85E9-0FE98E37EC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69803" y="-24549"/>
              <a:ext cx="0" cy="6882549"/>
            </a:xfrm>
            <a:prstGeom prst="line">
              <a:avLst/>
            </a:prstGeom>
            <a:ln w="6350">
              <a:solidFill>
                <a:schemeClr val="tx2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CA8ECBF8-204B-4371-89C9-ED0E38546FF7}"/>
              </a:ext>
            </a:extLst>
          </p:cNvPr>
          <p:cNvCxnSpPr>
            <a:cxnSpLocks/>
          </p:cNvCxnSpPr>
          <p:nvPr userDrawn="1"/>
        </p:nvCxnSpPr>
        <p:spPr>
          <a:xfrm>
            <a:off x="0" y="1982591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614456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0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6124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erchio">
            <a:extLst>
              <a:ext uri="{FF2B5EF4-FFF2-40B4-BE49-F238E27FC236}">
                <a16:creationId xmlns:a16="http://schemas.microsoft.com/office/drawing/2014/main" id="{E84FA22C-2923-4BEC-B023-C4DA9810EF15}"/>
              </a:ext>
            </a:extLst>
          </p:cNvPr>
          <p:cNvSpPr/>
          <p:nvPr userDrawn="1"/>
        </p:nvSpPr>
        <p:spPr>
          <a:xfrm>
            <a:off x="7559558" y="2853390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5" name="Cerchio">
            <a:extLst>
              <a:ext uri="{FF2B5EF4-FFF2-40B4-BE49-F238E27FC236}">
                <a16:creationId xmlns:a16="http://schemas.microsoft.com/office/drawing/2014/main" id="{5F9D2376-F92C-70CC-7E4A-0F195E3EA543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B7B3A0A-3A1B-42DE-B9AE-23655BAD374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D11F552-5459-4905-94FE-760C8216645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FD66269-DBF7-485E-8F18-092A9E8BABC4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ma / Titolo / Docente  |  00. 00. 0000">
            <a:extLst>
              <a:ext uri="{FF2B5EF4-FFF2-40B4-BE49-F238E27FC236}">
                <a16:creationId xmlns:a16="http://schemas.microsoft.com/office/drawing/2014/main" id="{99FF4CA3-BA67-0511-3FE3-11769597A30E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>
            <a:extLst>
              <a:ext uri="{FF2B5EF4-FFF2-40B4-BE49-F238E27FC236}">
                <a16:creationId xmlns:a16="http://schemas.microsoft.com/office/drawing/2014/main" id="{5660309B-4011-4FF9-71E9-5BC51EF5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6956269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1C55F1C4-A74A-49B2-9C2A-B5CD36369A0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37905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931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>
            <a:extLst>
              <a:ext uri="{FF2B5EF4-FFF2-40B4-BE49-F238E27FC236}">
                <a16:creationId xmlns:a16="http://schemas.microsoft.com/office/drawing/2014/main" id="{51B3AA80-97EC-50CB-4FE0-29FF43A159AF}"/>
              </a:ext>
            </a:extLst>
          </p:cNvPr>
          <p:cNvSpPr/>
          <p:nvPr userDrawn="1"/>
        </p:nvSpPr>
        <p:spPr>
          <a:xfrm>
            <a:off x="2609" y="-5451948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0F01AAD3-5366-6929-C4BA-2E51CD3F31D4}"/>
              </a:ext>
            </a:extLst>
          </p:cNvPr>
          <p:cNvSpPr/>
          <p:nvPr userDrawn="1"/>
        </p:nvSpPr>
        <p:spPr>
          <a:xfrm rot="19314398">
            <a:off x="2609" y="5451681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0" name="Linea">
            <a:extLst>
              <a:ext uri="{FF2B5EF4-FFF2-40B4-BE49-F238E27FC236}">
                <a16:creationId xmlns:a16="http://schemas.microsoft.com/office/drawing/2014/main" id="{2889EA06-D03D-AD37-B610-762B18DC9D96}"/>
              </a:ext>
            </a:extLst>
          </p:cNvPr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>
            <a:extLst>
              <a:ext uri="{FF2B5EF4-FFF2-40B4-BE49-F238E27FC236}">
                <a16:creationId xmlns:a16="http://schemas.microsoft.com/office/drawing/2014/main" id="{1C01A8D5-245E-26D8-2ECA-82D4764647AF}"/>
              </a:ext>
            </a:extLst>
          </p:cNvPr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>
            <a:extLst>
              <a:ext uri="{FF2B5EF4-FFF2-40B4-BE49-F238E27FC236}">
                <a16:creationId xmlns:a16="http://schemas.microsoft.com/office/drawing/2014/main" id="{7A3C36CA-9D5D-490C-3E31-571AF7EC5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>
            <a:extLst>
              <a:ext uri="{FF2B5EF4-FFF2-40B4-BE49-F238E27FC236}">
                <a16:creationId xmlns:a16="http://schemas.microsoft.com/office/drawing/2014/main" id="{A4A528BE-7AD2-13B5-15DC-484153FDCF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97497A94-3915-43C2-A787-1F8CA56313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37905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23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erchio">
            <a:extLst>
              <a:ext uri="{FF2B5EF4-FFF2-40B4-BE49-F238E27FC236}">
                <a16:creationId xmlns:a16="http://schemas.microsoft.com/office/drawing/2014/main" id="{F49B6777-38FB-492E-ACF9-3096EC4AF0AE}"/>
              </a:ext>
            </a:extLst>
          </p:cNvPr>
          <p:cNvSpPr/>
          <p:nvPr userDrawn="1"/>
        </p:nvSpPr>
        <p:spPr>
          <a:xfrm rot="10800000">
            <a:off x="7559560" y="-213026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>
            <a:extLst>
              <a:ext uri="{FF2B5EF4-FFF2-40B4-BE49-F238E27FC236}">
                <a16:creationId xmlns:a16="http://schemas.microsoft.com/office/drawing/2014/main" id="{A6756836-4360-4832-91E9-DC1FED362D89}"/>
              </a:ext>
            </a:extLst>
          </p:cNvPr>
          <p:cNvSpPr/>
          <p:nvPr userDrawn="1"/>
        </p:nvSpPr>
        <p:spPr>
          <a:xfrm>
            <a:off x="7559560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21D738D7-7E88-4675-A0EF-E3BAD613F5D5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F9039971-82D3-47A9-A22B-57F88091170C}"/>
              </a:ext>
            </a:extLst>
          </p:cNvPr>
          <p:cNvCxnSpPr>
            <a:cxnSpLocks/>
          </p:cNvCxnSpPr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646E7D75-6D87-4823-9E66-BDAA6D07313A}"/>
              </a:ext>
            </a:extLst>
          </p:cNvPr>
          <p:cNvCxnSpPr>
            <a:cxnSpLocks/>
          </p:cNvCxnSpPr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tangolo 64">
            <a:extLst>
              <a:ext uri="{FF2B5EF4-FFF2-40B4-BE49-F238E27FC236}">
                <a16:creationId xmlns:a16="http://schemas.microsoft.com/office/drawing/2014/main" id="{95083A4B-2A26-4CCF-B4B8-B51A5F24B936}"/>
              </a:ext>
            </a:extLst>
          </p:cNvPr>
          <p:cNvSpPr/>
          <p:nvPr userDrawn="1"/>
        </p:nvSpPr>
        <p:spPr>
          <a:xfrm>
            <a:off x="-16626" y="5892398"/>
            <a:ext cx="12240000" cy="977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Rettangolo 65">
            <a:extLst>
              <a:ext uri="{FF2B5EF4-FFF2-40B4-BE49-F238E27FC236}">
                <a16:creationId xmlns:a16="http://schemas.microsoft.com/office/drawing/2014/main" id="{839B836B-B822-466B-A7CA-DC8F8774BA2F}"/>
              </a:ext>
            </a:extLst>
          </p:cNvPr>
          <p:cNvSpPr/>
          <p:nvPr userDrawn="1"/>
        </p:nvSpPr>
        <p:spPr>
          <a:xfrm>
            <a:off x="8242773" y="6120966"/>
            <a:ext cx="504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id="{65BA256A-995C-40CD-9FAA-62097765DD64}"/>
              </a:ext>
            </a:extLst>
          </p:cNvPr>
          <p:cNvCxnSpPr>
            <a:cxnSpLocks/>
          </p:cNvCxnSpPr>
          <p:nvPr userDrawn="1"/>
        </p:nvCxnSpPr>
        <p:spPr>
          <a:xfrm>
            <a:off x="6750850" y="6120966"/>
            <a:ext cx="0" cy="504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ma / Titolo / Docente  |  00. 00. 0000">
            <a:extLst>
              <a:ext uri="{FF2B5EF4-FFF2-40B4-BE49-F238E27FC236}">
                <a16:creationId xmlns:a16="http://schemas.microsoft.com/office/drawing/2014/main" id="{82ED4769-39BA-4537-9991-85129B21B286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7416483" y="6260516"/>
            <a:ext cx="524076" cy="27299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Logo</a:t>
            </a:r>
          </a:p>
        </p:txBody>
      </p:sp>
      <p:sp>
        <p:nvSpPr>
          <p:cNvPr id="69" name="Esagono 68">
            <a:extLst>
              <a:ext uri="{FF2B5EF4-FFF2-40B4-BE49-F238E27FC236}">
                <a16:creationId xmlns:a16="http://schemas.microsoft.com/office/drawing/2014/main" id="{9931005F-2EBD-4297-932B-B27886A3DA40}"/>
              </a:ext>
            </a:extLst>
          </p:cNvPr>
          <p:cNvSpPr/>
          <p:nvPr userDrawn="1"/>
        </p:nvSpPr>
        <p:spPr>
          <a:xfrm rot="16200000">
            <a:off x="10649167" y="6156966"/>
            <a:ext cx="504000" cy="43200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Tema / Titolo / Docente  |  00. 00. 0000">
            <a:extLst>
              <a:ext uri="{FF2B5EF4-FFF2-40B4-BE49-F238E27FC236}">
                <a16:creationId xmlns:a16="http://schemas.microsoft.com/office/drawing/2014/main" id="{F9E4E19B-BB62-48DA-A23E-99D77FE88030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8779709" y="6260516"/>
            <a:ext cx="524076" cy="27299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Logo</a:t>
            </a:r>
          </a:p>
        </p:txBody>
      </p:sp>
      <p:sp>
        <p:nvSpPr>
          <p:cNvPr id="71" name="Tema / Titolo / Docente  |  00. 00. 0000">
            <a:extLst>
              <a:ext uri="{FF2B5EF4-FFF2-40B4-BE49-F238E27FC236}">
                <a16:creationId xmlns:a16="http://schemas.microsoft.com/office/drawing/2014/main" id="{8FD99D0A-FA37-4C96-9876-1A1C520167AB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1150198" y="6260516"/>
            <a:ext cx="524076" cy="27299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Logo</a:t>
            </a:r>
          </a:p>
        </p:txBody>
      </p:sp>
      <p:sp>
        <p:nvSpPr>
          <p:cNvPr id="73" name="Segnaposto testo 3">
            <a:extLst>
              <a:ext uri="{FF2B5EF4-FFF2-40B4-BE49-F238E27FC236}">
                <a16:creationId xmlns:a16="http://schemas.microsoft.com/office/drawing/2014/main" id="{EB8AABFF-5473-4EEC-A507-EA866E0A5D5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61669" y="6207246"/>
            <a:ext cx="674660" cy="270931"/>
          </a:xfrm>
        </p:spPr>
        <p:txBody>
          <a:bodyPr>
            <a:norm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Dicitura 01</a:t>
            </a:r>
          </a:p>
        </p:txBody>
      </p:sp>
      <p:sp>
        <p:nvSpPr>
          <p:cNvPr id="74" name="Triangolo isoscele 73">
            <a:extLst>
              <a:ext uri="{FF2B5EF4-FFF2-40B4-BE49-F238E27FC236}">
                <a16:creationId xmlns:a16="http://schemas.microsoft.com/office/drawing/2014/main" id="{82E17973-0F59-4CE4-86FC-85A2315055A9}"/>
              </a:ext>
            </a:extLst>
          </p:cNvPr>
          <p:cNvSpPr/>
          <p:nvPr userDrawn="1"/>
        </p:nvSpPr>
        <p:spPr>
          <a:xfrm>
            <a:off x="6983179" y="6120966"/>
            <a:ext cx="504000" cy="504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5" name="Connettore diritto 74">
            <a:extLst>
              <a:ext uri="{FF2B5EF4-FFF2-40B4-BE49-F238E27FC236}">
                <a16:creationId xmlns:a16="http://schemas.microsoft.com/office/drawing/2014/main" id="{AF281282-AF83-4D6B-A640-08D9E64A6738}"/>
              </a:ext>
            </a:extLst>
          </p:cNvPr>
          <p:cNvCxnSpPr>
            <a:cxnSpLocks/>
          </p:cNvCxnSpPr>
          <p:nvPr userDrawn="1"/>
        </p:nvCxnSpPr>
        <p:spPr>
          <a:xfrm>
            <a:off x="10480093" y="6120966"/>
            <a:ext cx="0" cy="504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Segnaposto testo 3">
            <a:extLst>
              <a:ext uri="{FF2B5EF4-FFF2-40B4-BE49-F238E27FC236}">
                <a16:creationId xmlns:a16="http://schemas.microsoft.com/office/drawing/2014/main" id="{1BEB8747-1E06-4A47-8E5E-B59E250969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90912" y="6207246"/>
            <a:ext cx="674660" cy="270931"/>
          </a:xfrm>
        </p:spPr>
        <p:txBody>
          <a:bodyPr>
            <a:norm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Dicitura 01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6956270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3DC26010-DB7A-4B2C-B908-152F54EF01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7726" y="6134792"/>
            <a:ext cx="299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97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e 26">
            <a:extLst>
              <a:ext uri="{FF2B5EF4-FFF2-40B4-BE49-F238E27FC236}">
                <a16:creationId xmlns:a16="http://schemas.microsoft.com/office/drawing/2014/main" id="{3660D8AF-E5B8-4BEC-B9C7-E7F4AA7B4124}"/>
              </a:ext>
            </a:extLst>
          </p:cNvPr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 dirty="0">
              <a:latin typeface="Manrope" pitchFamily="2" charset="0"/>
            </a:endParaRP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485EA396-F5B1-4D22-BDB2-B638B93E29B1}"/>
              </a:ext>
            </a:extLst>
          </p:cNvPr>
          <p:cNvSpPr/>
          <p:nvPr userDrawn="1"/>
        </p:nvSpPr>
        <p:spPr>
          <a:xfrm>
            <a:off x="2609" y="-9484154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9" name="Linea">
            <a:extLst>
              <a:ext uri="{FF2B5EF4-FFF2-40B4-BE49-F238E27FC236}">
                <a16:creationId xmlns:a16="http://schemas.microsoft.com/office/drawing/2014/main" id="{6958CE40-0469-4F4F-B2A3-16FC46F1EE78}"/>
              </a:ext>
            </a:extLst>
          </p:cNvPr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30" name="Linea">
            <a:extLst>
              <a:ext uri="{FF2B5EF4-FFF2-40B4-BE49-F238E27FC236}">
                <a16:creationId xmlns:a16="http://schemas.microsoft.com/office/drawing/2014/main" id="{6D745DF5-35F2-4521-823F-7D14073A97E9}"/>
              </a:ext>
            </a:extLst>
          </p:cNvPr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52" name="Titolo 5">
            <a:extLst>
              <a:ext uri="{FF2B5EF4-FFF2-40B4-BE49-F238E27FC236}">
                <a16:creationId xmlns:a16="http://schemas.microsoft.com/office/drawing/2014/main" id="{FAD942FF-4AE3-BA4F-0D20-F8F6CDA75DBC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287" y="1873912"/>
            <a:ext cx="1030653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>
            <a:extLst>
              <a:ext uri="{FF2B5EF4-FFF2-40B4-BE49-F238E27FC236}">
                <a16:creationId xmlns:a16="http://schemas.microsoft.com/office/drawing/2014/main" id="{21E39AD4-D17D-DA18-8557-753A1598EDBB}"/>
              </a:ext>
            </a:extLst>
          </p:cNvPr>
          <p:cNvSpPr txBox="1">
            <a:spLocks noGrp="1"/>
          </p:cNvSpPr>
          <p:nvPr userDrawn="1"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BB75E3DD-B3FF-4663-8FD1-ED6F85527971}"/>
              </a:ext>
            </a:extLst>
          </p:cNvPr>
          <p:cNvSpPr/>
          <p:nvPr userDrawn="1"/>
        </p:nvSpPr>
        <p:spPr>
          <a:xfrm>
            <a:off x="-16626" y="5892398"/>
            <a:ext cx="12240000" cy="977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Rettangolo 92">
            <a:extLst>
              <a:ext uri="{FF2B5EF4-FFF2-40B4-BE49-F238E27FC236}">
                <a16:creationId xmlns:a16="http://schemas.microsoft.com/office/drawing/2014/main" id="{645A5FB2-C845-45B6-B743-861B6223F697}"/>
              </a:ext>
            </a:extLst>
          </p:cNvPr>
          <p:cNvSpPr/>
          <p:nvPr userDrawn="1"/>
        </p:nvSpPr>
        <p:spPr>
          <a:xfrm>
            <a:off x="8242773" y="6120966"/>
            <a:ext cx="504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5" name="Connettore diritto 94">
            <a:extLst>
              <a:ext uri="{FF2B5EF4-FFF2-40B4-BE49-F238E27FC236}">
                <a16:creationId xmlns:a16="http://schemas.microsoft.com/office/drawing/2014/main" id="{625AA00B-A385-4EFF-A642-C188495203D3}"/>
              </a:ext>
            </a:extLst>
          </p:cNvPr>
          <p:cNvCxnSpPr>
            <a:cxnSpLocks/>
          </p:cNvCxnSpPr>
          <p:nvPr userDrawn="1"/>
        </p:nvCxnSpPr>
        <p:spPr>
          <a:xfrm>
            <a:off x="6750850" y="6120966"/>
            <a:ext cx="0" cy="504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ma / Titolo / Docente  |  00. 00. 0000">
            <a:extLst>
              <a:ext uri="{FF2B5EF4-FFF2-40B4-BE49-F238E27FC236}">
                <a16:creationId xmlns:a16="http://schemas.microsoft.com/office/drawing/2014/main" id="{5A0FDC9E-A8A8-4974-82A0-5E558C1E38CE}"/>
              </a:ext>
            </a:extLst>
          </p:cNvPr>
          <p:cNvSpPr txBox="1">
            <a:spLocks noGrp="1"/>
          </p:cNvSpPr>
          <p:nvPr userDrawn="1">
            <p:ph type="body" sz="quarter" idx="26" hasCustomPrompt="1"/>
          </p:nvPr>
        </p:nvSpPr>
        <p:spPr>
          <a:xfrm>
            <a:off x="7416483" y="6260516"/>
            <a:ext cx="524076" cy="27299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Logo</a:t>
            </a:r>
          </a:p>
        </p:txBody>
      </p:sp>
      <p:sp>
        <p:nvSpPr>
          <p:cNvPr id="99" name="Esagono 98">
            <a:extLst>
              <a:ext uri="{FF2B5EF4-FFF2-40B4-BE49-F238E27FC236}">
                <a16:creationId xmlns:a16="http://schemas.microsoft.com/office/drawing/2014/main" id="{DB6D185E-CF4A-4F4E-8820-26F7A9EB28EF}"/>
              </a:ext>
            </a:extLst>
          </p:cNvPr>
          <p:cNvSpPr/>
          <p:nvPr userDrawn="1"/>
        </p:nvSpPr>
        <p:spPr>
          <a:xfrm rot="16200000">
            <a:off x="10649167" y="6156966"/>
            <a:ext cx="504000" cy="43200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Tema / Titolo / Docente  |  00. 00. 0000">
            <a:extLst>
              <a:ext uri="{FF2B5EF4-FFF2-40B4-BE49-F238E27FC236}">
                <a16:creationId xmlns:a16="http://schemas.microsoft.com/office/drawing/2014/main" id="{67E5B94B-39C8-45D9-99FB-6C433ABA8945}"/>
              </a:ext>
            </a:extLst>
          </p:cNvPr>
          <p:cNvSpPr txBox="1">
            <a:spLocks noGrp="1"/>
          </p:cNvSpPr>
          <p:nvPr userDrawn="1">
            <p:ph type="body" sz="quarter" idx="27" hasCustomPrompt="1"/>
          </p:nvPr>
        </p:nvSpPr>
        <p:spPr>
          <a:xfrm>
            <a:off x="8779709" y="6260516"/>
            <a:ext cx="524076" cy="27299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Logo</a:t>
            </a:r>
          </a:p>
        </p:txBody>
      </p:sp>
      <p:sp>
        <p:nvSpPr>
          <p:cNvPr id="101" name="Tema / Titolo / Docente  |  00. 00. 0000">
            <a:extLst>
              <a:ext uri="{FF2B5EF4-FFF2-40B4-BE49-F238E27FC236}">
                <a16:creationId xmlns:a16="http://schemas.microsoft.com/office/drawing/2014/main" id="{4AB7CAC8-B8CE-4ED7-852E-4CF230937C2D}"/>
              </a:ext>
            </a:extLst>
          </p:cNvPr>
          <p:cNvSpPr txBox="1">
            <a:spLocks noGrp="1"/>
          </p:cNvSpPr>
          <p:nvPr userDrawn="1">
            <p:ph type="body" sz="quarter" idx="28" hasCustomPrompt="1"/>
          </p:nvPr>
        </p:nvSpPr>
        <p:spPr>
          <a:xfrm>
            <a:off x="11150198" y="6260516"/>
            <a:ext cx="524076" cy="272997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>
                <a:solidFill>
                  <a:schemeClr val="bg1">
                    <a:lumMod val="85000"/>
                  </a:schemeClr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Logo</a:t>
            </a:r>
          </a:p>
        </p:txBody>
      </p:sp>
      <p:sp>
        <p:nvSpPr>
          <p:cNvPr id="103" name="Segnaposto testo 3">
            <a:extLst>
              <a:ext uri="{FF2B5EF4-FFF2-40B4-BE49-F238E27FC236}">
                <a16:creationId xmlns:a16="http://schemas.microsoft.com/office/drawing/2014/main" id="{43B0CB00-EA64-4A47-A60C-CFDB8C7F0473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961669" y="6207246"/>
            <a:ext cx="674660" cy="270931"/>
          </a:xfrm>
        </p:spPr>
        <p:txBody>
          <a:bodyPr>
            <a:norm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Dicitura 01</a:t>
            </a:r>
          </a:p>
        </p:txBody>
      </p:sp>
      <p:sp>
        <p:nvSpPr>
          <p:cNvPr id="106" name="Triangolo isoscele 105">
            <a:extLst>
              <a:ext uri="{FF2B5EF4-FFF2-40B4-BE49-F238E27FC236}">
                <a16:creationId xmlns:a16="http://schemas.microsoft.com/office/drawing/2014/main" id="{CB274359-EF0C-4A00-9F51-63CAEACFC89C}"/>
              </a:ext>
            </a:extLst>
          </p:cNvPr>
          <p:cNvSpPr/>
          <p:nvPr userDrawn="1"/>
        </p:nvSpPr>
        <p:spPr>
          <a:xfrm>
            <a:off x="6983179" y="6120966"/>
            <a:ext cx="504000" cy="504000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7" name="Connettore diritto 106">
            <a:extLst>
              <a:ext uri="{FF2B5EF4-FFF2-40B4-BE49-F238E27FC236}">
                <a16:creationId xmlns:a16="http://schemas.microsoft.com/office/drawing/2014/main" id="{315ED5C2-F29A-44D0-A724-EF8F27E06707}"/>
              </a:ext>
            </a:extLst>
          </p:cNvPr>
          <p:cNvCxnSpPr>
            <a:cxnSpLocks/>
          </p:cNvCxnSpPr>
          <p:nvPr userDrawn="1"/>
        </p:nvCxnSpPr>
        <p:spPr>
          <a:xfrm>
            <a:off x="10480093" y="6120966"/>
            <a:ext cx="0" cy="50400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Segnaposto testo 3">
            <a:extLst>
              <a:ext uri="{FF2B5EF4-FFF2-40B4-BE49-F238E27FC236}">
                <a16:creationId xmlns:a16="http://schemas.microsoft.com/office/drawing/2014/main" id="{F9369C38-CAF3-4FEF-9CB2-1F932D37AC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90912" y="6207246"/>
            <a:ext cx="674660" cy="270931"/>
          </a:xfrm>
        </p:spPr>
        <p:txBody>
          <a:bodyPr>
            <a:norm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Dicitura 01</a:t>
            </a:r>
          </a:p>
        </p:txBody>
      </p: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33358CB0-CBCA-4E29-9BB4-E7052DEBB1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17726" y="6134792"/>
            <a:ext cx="29925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2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>
            <a:extLst>
              <a:ext uri="{FF2B5EF4-FFF2-40B4-BE49-F238E27FC236}">
                <a16:creationId xmlns:a16="http://schemas.microsoft.com/office/drawing/2014/main" id="{06A5565B-3792-761F-D5E8-89E83049F337}"/>
              </a:ext>
            </a:extLst>
          </p:cNvPr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2" name="Linea">
            <a:extLst>
              <a:ext uri="{FF2B5EF4-FFF2-40B4-BE49-F238E27FC236}">
                <a16:creationId xmlns:a16="http://schemas.microsoft.com/office/drawing/2014/main" id="{39CEE595-3918-20DF-0A93-E1BE36E4BCF4}"/>
              </a:ext>
            </a:extLst>
          </p:cNvPr>
          <p:cNvSpPr/>
          <p:nvPr userDrawn="1"/>
        </p:nvSpPr>
        <p:spPr>
          <a:xfrm flipV="1">
            <a:off x="7572657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3" name="Linea">
            <a:extLst>
              <a:ext uri="{FF2B5EF4-FFF2-40B4-BE49-F238E27FC236}">
                <a16:creationId xmlns:a16="http://schemas.microsoft.com/office/drawing/2014/main" id="{1FF15F9B-EC12-8E00-194B-C92BF9532474}"/>
              </a:ext>
            </a:extLst>
          </p:cNvPr>
          <p:cNvSpPr/>
          <p:nvPr userDrawn="1"/>
        </p:nvSpPr>
        <p:spPr>
          <a:xfrm flipV="1">
            <a:off x="11583089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21" name="Cerchio">
            <a:extLst>
              <a:ext uri="{FF2B5EF4-FFF2-40B4-BE49-F238E27FC236}">
                <a16:creationId xmlns:a16="http://schemas.microsoft.com/office/drawing/2014/main" id="{6E7576C8-25DA-044B-E1DD-8104EE1A54CF}"/>
              </a:ext>
            </a:extLst>
          </p:cNvPr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>
            <a:extLst>
              <a:ext uri="{FF2B5EF4-FFF2-40B4-BE49-F238E27FC236}">
                <a16:creationId xmlns:a16="http://schemas.microsoft.com/office/drawing/2014/main" id="{30211EF7-C505-8055-D080-3F3D88BB6BE8}"/>
              </a:ext>
            </a:extLst>
          </p:cNvPr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4" name="Tema / Titolo / Docente  |  00. 00. 0000">
            <a:extLst>
              <a:ext uri="{FF2B5EF4-FFF2-40B4-BE49-F238E27FC236}">
                <a16:creationId xmlns:a16="http://schemas.microsoft.com/office/drawing/2014/main" id="{1DCB0E58-CB34-9BB0-27A9-F358FEB81E9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4DAF60AC-FCFA-4F79-8AA6-85AC61BFA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F2E7CACB-A8E4-4639-834A-7B95D4F7C4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37905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0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51853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>
            <a:extLst>
              <a:ext uri="{FF2B5EF4-FFF2-40B4-BE49-F238E27FC236}">
                <a16:creationId xmlns:a16="http://schemas.microsoft.com/office/drawing/2014/main" id="{DA0DDB76-F351-4164-94AE-C6D2D1E45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6" r="20219" b="21157"/>
          <a:stretch/>
        </p:blipFill>
        <p:spPr>
          <a:xfrm flipH="1"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DFC2C03-064F-49A5-83D4-C94804DBB2EE}"/>
              </a:ext>
            </a:extLst>
          </p:cNvPr>
          <p:cNvSpPr/>
          <p:nvPr userDrawn="1"/>
        </p:nvSpPr>
        <p:spPr>
          <a:xfrm>
            <a:off x="0" y="-15446"/>
            <a:ext cx="12191999" cy="687344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2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15448"/>
            <a:ext cx="0" cy="687600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A7432F93-2E69-4DE0-9823-6E0276D28A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37905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5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>
            <a:extLst>
              <a:ext uri="{FF2B5EF4-FFF2-40B4-BE49-F238E27FC236}">
                <a16:creationId xmlns:a16="http://schemas.microsoft.com/office/drawing/2014/main" id="{9A8088A1-BE02-A45C-F2B7-D9182C7D2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2094" r="38926" b="50000"/>
          <a:stretch/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2959DFD-F019-4D77-B2CF-95F2EE0916C2}"/>
              </a:ext>
            </a:extLst>
          </p:cNvPr>
          <p:cNvSpPr/>
          <p:nvPr userDrawn="1"/>
        </p:nvSpPr>
        <p:spPr>
          <a:xfrm>
            <a:off x="0" y="-15446"/>
            <a:ext cx="12191999" cy="6873446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Linea">
            <a:extLst>
              <a:ext uri="{FF2B5EF4-FFF2-40B4-BE49-F238E27FC236}">
                <a16:creationId xmlns:a16="http://schemas.microsoft.com/office/drawing/2014/main" id="{B39406AE-79B6-49A1-923B-123760D8505F}"/>
              </a:ext>
            </a:extLst>
          </p:cNvPr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7" name="Linea">
            <a:extLst>
              <a:ext uri="{FF2B5EF4-FFF2-40B4-BE49-F238E27FC236}">
                <a16:creationId xmlns:a16="http://schemas.microsoft.com/office/drawing/2014/main" id="{DCC9F3C9-7921-43F1-BB63-5744C63E565E}"/>
              </a:ext>
            </a:extLst>
          </p:cNvPr>
          <p:cNvSpPr/>
          <p:nvPr userDrawn="1"/>
        </p:nvSpPr>
        <p:spPr>
          <a:xfrm flipV="1">
            <a:off x="10715224" y="-34429"/>
            <a:ext cx="0" cy="702000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38" dirty="0">
              <a:latin typeface="Manrope" pitchFamily="2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CCADD42-EE9E-4858-B6FB-01BA6E38FAD3}"/>
              </a:ext>
            </a:extLst>
          </p:cNvPr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>
            <a:extLst>
              <a:ext uri="{FF2B5EF4-FFF2-40B4-BE49-F238E27FC236}">
                <a16:creationId xmlns:a16="http://schemas.microsoft.com/office/drawing/2014/main" id="{43EB2AAE-2F64-43C5-B8E8-F199350D7390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>
            <a:extLst>
              <a:ext uri="{FF2B5EF4-FFF2-40B4-BE49-F238E27FC236}">
                <a16:creationId xmlns:a16="http://schemas.microsoft.com/office/drawing/2014/main" id="{E8F7923B-B8EC-4C6A-A6CA-70D16747DB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>
            <a:extLst>
              <a:ext uri="{FF2B5EF4-FFF2-40B4-BE49-F238E27FC236}">
                <a16:creationId xmlns:a16="http://schemas.microsoft.com/office/drawing/2014/main" id="{7B2691BB-C18A-4BDF-B8C5-3FE9669646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08EA859E-E6A5-40D9-B11A-A1DFA92A307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37905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495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36158372-C12E-48BA-B16E-CD0317C85D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392132"/>
            <a:ext cx="3866418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4" name="Cerchio">
            <a:extLst>
              <a:ext uri="{FF2B5EF4-FFF2-40B4-BE49-F238E27FC236}">
                <a16:creationId xmlns:a16="http://schemas.microsoft.com/office/drawing/2014/main" id="{B5A98BF0-37F7-46CF-98E8-56026EBEBEB8}"/>
              </a:ext>
            </a:extLst>
          </p:cNvPr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2A5F901-2B40-46CC-9040-75BF8DEA41AF}"/>
              </a:ext>
            </a:extLst>
          </p:cNvPr>
          <p:cNvCxnSpPr>
            <a:cxnSpLocks/>
          </p:cNvCxnSpPr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CF7785-BB58-48C4-BD31-CE4F3F723E13}"/>
              </a:ext>
            </a:extLst>
          </p:cNvPr>
          <p:cNvCxnSpPr>
            <a:cxnSpLocks/>
          </p:cNvCxnSpPr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3B7664FB-610B-4E2F-A935-62A588DBE01F}"/>
              </a:ext>
            </a:extLst>
          </p:cNvPr>
          <p:cNvCxnSpPr>
            <a:cxnSpLocks/>
          </p:cNvCxnSpPr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538F45-6D1B-41E8-838C-C591B1FF478E}"/>
              </a:ext>
            </a:extLst>
          </p:cNvPr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Contatti</a:t>
            </a:r>
          </a:p>
        </p:txBody>
      </p:sp>
      <p:sp>
        <p:nvSpPr>
          <p:cNvPr id="11" name="Cerchio">
            <a:extLst>
              <a:ext uri="{FF2B5EF4-FFF2-40B4-BE49-F238E27FC236}">
                <a16:creationId xmlns:a16="http://schemas.microsoft.com/office/drawing/2014/main" id="{3BD46F35-D379-4F3F-894D-1B8E2D976FC2}"/>
              </a:ext>
            </a:extLst>
          </p:cNvPr>
          <p:cNvSpPr/>
          <p:nvPr userDrawn="1"/>
        </p:nvSpPr>
        <p:spPr>
          <a:xfrm>
            <a:off x="7559558" y="2853390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6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1CD9AB98-3F20-47D8-A494-A0817F729D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559" y="558879"/>
            <a:ext cx="37905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0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2318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5723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493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76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3549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809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b="1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4" y="39688"/>
            <a:ext cx="7598263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700" spc="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0" r:id="rId3"/>
    <p:sldLayoutId id="2147483717" r:id="rId4"/>
    <p:sldLayoutId id="2147483681" r:id="rId5"/>
    <p:sldLayoutId id="2147483682" r:id="rId6"/>
    <p:sldLayoutId id="2147483719" r:id="rId7"/>
    <p:sldLayoutId id="2147483671" r:id="rId8"/>
    <p:sldLayoutId id="2147483726" r:id="rId9"/>
    <p:sldLayoutId id="2147483727" r:id="rId10"/>
    <p:sldLayoutId id="2147483662" r:id="rId11"/>
    <p:sldLayoutId id="2147483670" r:id="rId12"/>
    <p:sldLayoutId id="2147483720" r:id="rId13"/>
    <p:sldLayoutId id="2147483672" r:id="rId14"/>
    <p:sldLayoutId id="2147483677" r:id="rId15"/>
    <p:sldLayoutId id="2147483678" r:id="rId16"/>
    <p:sldLayoutId id="2147483721" r:id="rId17"/>
    <p:sldLayoutId id="2147483723" r:id="rId18"/>
    <p:sldLayoutId id="2147483724" r:id="rId19"/>
    <p:sldLayoutId id="2147483733" r:id="rId20"/>
    <p:sldLayoutId id="2147483734" r:id="rId21"/>
    <p:sldLayoutId id="2147483735" r:id="rId22"/>
    <p:sldLayoutId id="2147483675" r:id="rId23"/>
    <p:sldLayoutId id="2147483676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665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2026" userDrawn="1">
          <p15:clr>
            <a:srgbClr val="F26B43"/>
          </p15:clr>
        </p15:guide>
        <p15:guide id="4" pos="1799" userDrawn="1">
          <p15:clr>
            <a:srgbClr val="F26B43"/>
          </p15:clr>
        </p15:guide>
        <p15:guide id="5" orient="horz" pos="1298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  <p15:guide id="7" orient="horz" pos="255" userDrawn="1">
          <p15:clr>
            <a:srgbClr val="F26B43"/>
          </p15:clr>
        </p15:guide>
        <p15:guide id="8" orient="horz" pos="981" userDrawn="1">
          <p15:clr>
            <a:srgbClr val="F26B43"/>
          </p15:clr>
        </p15:guide>
        <p15:guide id="9" orient="horz" pos="504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AF67AA6-03B5-3E76-1007-50BF6BBE6D96}"/>
              </a:ext>
            </a:extLst>
          </p:cNvPr>
          <p:cNvSpPr/>
          <p:nvPr/>
        </p:nvSpPr>
        <p:spPr>
          <a:xfrm>
            <a:off x="319340" y="6118975"/>
            <a:ext cx="2893759" cy="313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E0D987-C0F5-39F0-AB54-BD3D978F2511}"/>
              </a:ext>
            </a:extLst>
          </p:cNvPr>
          <p:cNvSpPr/>
          <p:nvPr/>
        </p:nvSpPr>
        <p:spPr>
          <a:xfrm>
            <a:off x="319342" y="5792784"/>
            <a:ext cx="2649999" cy="313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26BBB7E-2B72-48A5-B8AC-092CE1F3CB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3551" y="5158252"/>
            <a:ext cx="4078060" cy="130839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2000" dirty="0"/>
              <a:t>Camilla Citterio</a:t>
            </a:r>
            <a:endParaRPr lang="it-IT" sz="2000" baseline="30000" dirty="0"/>
          </a:p>
          <a:p>
            <a:pPr>
              <a:spcBef>
                <a:spcPts val="0"/>
              </a:spcBef>
            </a:pPr>
            <a:r>
              <a:rPr lang="it-IT" sz="2000" dirty="0"/>
              <a:t>Lorenzo Rinaldi, PhD</a:t>
            </a:r>
            <a:endParaRPr lang="it-IT" sz="2000" baseline="30000" dirty="0"/>
          </a:p>
          <a:p>
            <a:pPr>
              <a:spcBef>
                <a:spcPts val="0"/>
              </a:spcBef>
            </a:pPr>
            <a:r>
              <a:rPr lang="it-IT" sz="2000" dirty="0">
                <a:solidFill>
                  <a:srgbClr val="102C53"/>
                </a:solidFill>
              </a:rPr>
              <a:t>Nicolò Golinucci, PhD</a:t>
            </a:r>
            <a:endParaRPr lang="it-IT" sz="2000" baseline="30000" dirty="0">
              <a:solidFill>
                <a:srgbClr val="102C53"/>
              </a:solidFill>
            </a:endParaRPr>
          </a:p>
          <a:p>
            <a:pPr>
              <a:spcBef>
                <a:spcPts val="0"/>
              </a:spcBef>
            </a:pPr>
            <a:r>
              <a:rPr lang="it-IT" sz="2000" dirty="0">
                <a:solidFill>
                  <a:srgbClr val="102C53"/>
                </a:solidFill>
              </a:rPr>
              <a:t>Maksym </a:t>
            </a:r>
            <a:r>
              <a:rPr lang="it-IT" sz="2000" dirty="0" err="1">
                <a:solidFill>
                  <a:srgbClr val="102C53"/>
                </a:solidFill>
              </a:rPr>
              <a:t>Chepeliev</a:t>
            </a:r>
            <a:r>
              <a:rPr lang="it-IT" sz="2000" dirty="0">
                <a:solidFill>
                  <a:srgbClr val="102C53"/>
                </a:solidFill>
              </a:rPr>
              <a:t>, PhD</a:t>
            </a:r>
            <a:endParaRPr lang="it-IT" sz="2000" baseline="30000" dirty="0">
              <a:solidFill>
                <a:srgbClr val="102C53"/>
              </a:solidFill>
            </a:endParaRPr>
          </a:p>
          <a:p>
            <a:pPr>
              <a:spcBef>
                <a:spcPts val="0"/>
              </a:spcBef>
            </a:pPr>
            <a:r>
              <a:rPr lang="it-IT" sz="2000" dirty="0"/>
              <a:t>Matteo Vincenzo Rocco, PhD</a:t>
            </a:r>
            <a:endParaRPr lang="it-IT" sz="2000" baseline="300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39C8332-124C-4AAA-8F96-961CED6E6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43" y="1719483"/>
            <a:ext cx="10605487" cy="3281386"/>
          </a:xfrm>
        </p:spPr>
        <p:txBody>
          <a:bodyPr/>
          <a:lstStyle/>
          <a:p>
            <a:r>
              <a:rPr lang="en-GB" sz="4800" dirty="0"/>
              <a:t>A systematic framework for extending MRIO databases: </a:t>
            </a:r>
            <a:br>
              <a:rPr lang="en-GB" sz="4800" dirty="0"/>
            </a:br>
            <a:r>
              <a:rPr lang="en-GB" sz="4800" dirty="0"/>
              <a:t>an application to energy-transition critical sectors in GTAP</a:t>
            </a:r>
            <a:endParaRPr lang="it-IT" sz="4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177ADD-CEAD-6ACD-1AE5-9FF47C248620}"/>
              </a:ext>
            </a:extLst>
          </p:cNvPr>
          <p:cNvGrpSpPr/>
          <p:nvPr/>
        </p:nvGrpSpPr>
        <p:grpSpPr>
          <a:xfrm>
            <a:off x="11623728" y="78686"/>
            <a:ext cx="498699" cy="726383"/>
            <a:chOff x="8795570" y="210108"/>
            <a:chExt cx="1390650" cy="1905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DF19B8-33B2-1D88-3D72-8E7B8AF71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5570" y="210108"/>
              <a:ext cx="1390650" cy="1905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E322A9-DE2C-FEAD-4755-B6501A483510}"/>
                </a:ext>
              </a:extLst>
            </p:cNvPr>
            <p:cNvSpPr/>
            <p:nvPr/>
          </p:nvSpPr>
          <p:spPr>
            <a:xfrm>
              <a:off x="9207498" y="1341967"/>
              <a:ext cx="139700" cy="220133"/>
            </a:xfrm>
            <a:prstGeom prst="rect">
              <a:avLst/>
            </a:prstGeom>
            <a:solidFill>
              <a:srgbClr val="67B2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49440EF-140E-CF8A-4B27-21665E1C1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577" y="5660509"/>
            <a:ext cx="1504335" cy="4684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D844D4-B4BF-A8D8-0097-F38203A48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38" y="5198339"/>
            <a:ext cx="402492" cy="4166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8D78AE-4DB0-18B0-9756-CF256724F71F}"/>
              </a:ext>
            </a:extLst>
          </p:cNvPr>
          <p:cNvSpPr txBox="1"/>
          <p:nvPr/>
        </p:nvSpPr>
        <p:spPr>
          <a:xfrm>
            <a:off x="5323463" y="5104439"/>
            <a:ext cx="1996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latin typeface="Helvetica" panose="020B0604020202020204" pitchFamily="34" charset="0"/>
                <a:ea typeface="Helvetica Neue" panose="02000603040000090004" pitchFamily="2" charset="-52"/>
                <a:cs typeface="Helvetica" panose="020B0604020202020204" pitchFamily="34" charset="0"/>
              </a:rPr>
              <a:t>NextGen</a:t>
            </a:r>
            <a:endParaRPr lang="it-IT" sz="3200" b="1" dirty="0">
              <a:latin typeface="Helvetica" panose="020B0604020202020204" pitchFamily="34" charset="0"/>
              <a:ea typeface="Helvetica Neue" panose="02000603040000090004" pitchFamily="2" charset="-52"/>
              <a:cs typeface="Helvetica" panose="020B0604020202020204" pitchFamily="34" charset="0"/>
            </a:endParaRPr>
          </a:p>
        </p:txBody>
      </p:sp>
      <p:pic>
        <p:nvPicPr>
          <p:cNvPr id="20" name="Picture 19" descr="About GTAP: GTAP Press Kit">
            <a:extLst>
              <a:ext uri="{FF2B5EF4-FFF2-40B4-BE49-F238E27FC236}">
                <a16:creationId xmlns:a16="http://schemas.microsoft.com/office/drawing/2014/main" id="{C6B3A1F7-EB68-CE63-A4A2-CAFFB49AC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084" y="5669532"/>
            <a:ext cx="1782270" cy="91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1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0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7EA18-BB93-5454-E7C6-6BBDE7A87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29AC0-3888-F38F-3722-F25903D0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/>
              <a:t>Disaggregation </a:t>
            </a:r>
            <a:r>
              <a:rPr lang="it-IT" b="0" dirty="0" err="1"/>
              <a:t>methodology</a:t>
            </a:r>
            <a:r>
              <a:rPr lang="it-IT" b="0" dirty="0"/>
              <a:t>: </a:t>
            </a:r>
            <a:r>
              <a:rPr lang="it-IT" dirty="0" err="1"/>
              <a:t>Optimization</a:t>
            </a:r>
            <a:r>
              <a:rPr lang="it-IT" dirty="0"/>
              <a:t> </a:t>
            </a:r>
            <a:r>
              <a:rPr lang="it-IT" dirty="0" err="1"/>
              <a:t>problem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CFCFD-02B8-FA6C-41C9-493F545D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3A2B3-60AB-7699-4FAF-42FAB937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469325-E0CB-C31B-5D46-43549252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9566F7-5947-D182-1C9A-8D2565652B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228" y="2972217"/>
            <a:ext cx="1484601" cy="365125"/>
          </a:xfrm>
        </p:spPr>
        <p:txBody>
          <a:bodyPr/>
          <a:lstStyle/>
          <a:p>
            <a:r>
              <a:rPr lang="it-IT" dirty="0"/>
              <a:t>Cost </a:t>
            </a:r>
            <a:r>
              <a:rPr lang="it-IT" dirty="0" err="1"/>
              <a:t>structure</a:t>
            </a:r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28989F-9C04-3137-78BC-0DA235ED0737}"/>
              </a:ext>
            </a:extLst>
          </p:cNvPr>
          <p:cNvSpPr/>
          <p:nvPr/>
        </p:nvSpPr>
        <p:spPr>
          <a:xfrm rot="18888149">
            <a:off x="2828924" y="2403475"/>
            <a:ext cx="1479600" cy="14809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1C6FB3-475C-64BB-020C-DDE72D777C08}"/>
              </a:ext>
            </a:extLst>
          </p:cNvPr>
          <p:cNvSpPr/>
          <p:nvPr/>
        </p:nvSpPr>
        <p:spPr>
          <a:xfrm rot="18888149">
            <a:off x="3933825" y="3487770"/>
            <a:ext cx="1479600" cy="14809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065AD4-B447-4B25-E380-264BA9432E21}"/>
              </a:ext>
            </a:extLst>
          </p:cNvPr>
          <p:cNvSpPr/>
          <p:nvPr/>
        </p:nvSpPr>
        <p:spPr>
          <a:xfrm rot="18888149">
            <a:off x="5038727" y="2395853"/>
            <a:ext cx="1479600" cy="14809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00C27B-2C15-700B-5EB9-C2B8DAC89EF6}"/>
              </a:ext>
            </a:extLst>
          </p:cNvPr>
          <p:cNvSpPr/>
          <p:nvPr/>
        </p:nvSpPr>
        <p:spPr>
          <a:xfrm rot="18888149">
            <a:off x="6143627" y="3487772"/>
            <a:ext cx="1479600" cy="148091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C3DEF81-0C28-222F-EEB7-98BA2AD0F249}"/>
              </a:ext>
            </a:extLst>
          </p:cNvPr>
          <p:cNvSpPr/>
          <p:nvPr/>
        </p:nvSpPr>
        <p:spPr>
          <a:xfrm>
            <a:off x="1869907" y="3042330"/>
            <a:ext cx="535709" cy="203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C83C6-59F6-72B3-A16A-62494743D640}"/>
              </a:ext>
            </a:extLst>
          </p:cNvPr>
          <p:cNvSpPr txBox="1"/>
          <p:nvPr/>
        </p:nvSpPr>
        <p:spPr>
          <a:xfrm>
            <a:off x="3019160" y="2875677"/>
            <a:ext cx="1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Column</a:t>
            </a:r>
            <a:r>
              <a:rPr lang="it-IT" sz="1200" dirty="0"/>
              <a:t> </a:t>
            </a:r>
            <a:r>
              <a:rPr lang="it-IT" sz="1200" dirty="0" err="1"/>
              <a:t>coefficients</a:t>
            </a:r>
            <a:endParaRPr lang="it-IT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9B52A3-53BC-7F92-908B-FBB36392DD0C}"/>
              </a:ext>
            </a:extLst>
          </p:cNvPr>
          <p:cNvSpPr txBox="1"/>
          <p:nvPr/>
        </p:nvSpPr>
        <p:spPr>
          <a:xfrm>
            <a:off x="4124062" y="3959972"/>
            <a:ext cx="1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Column</a:t>
            </a:r>
            <a:r>
              <a:rPr lang="it-IT" sz="1200" dirty="0"/>
              <a:t> flows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B47BA01-28EA-EA4A-98F8-23B1D46827C6}"/>
              </a:ext>
            </a:extLst>
          </p:cNvPr>
          <p:cNvSpPr txBox="1">
            <a:spLocks/>
          </p:cNvSpPr>
          <p:nvPr/>
        </p:nvSpPr>
        <p:spPr>
          <a:xfrm>
            <a:off x="2008401" y="4583171"/>
            <a:ext cx="1484601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Total outputs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D1498B6-3F24-09AE-62FE-E23F1DE41928}"/>
              </a:ext>
            </a:extLst>
          </p:cNvPr>
          <p:cNvSpPr/>
          <p:nvPr/>
        </p:nvSpPr>
        <p:spPr>
          <a:xfrm>
            <a:off x="3359075" y="4633581"/>
            <a:ext cx="535709" cy="203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8808A9D-8198-7791-0044-19B8222F37A4}"/>
              </a:ext>
            </a:extLst>
          </p:cNvPr>
          <p:cNvSpPr txBox="1">
            <a:spLocks/>
          </p:cNvSpPr>
          <p:nvPr/>
        </p:nvSpPr>
        <p:spPr>
          <a:xfrm>
            <a:off x="6956508" y="2334130"/>
            <a:ext cx="1100200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Trade data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B5E4917-4EF2-F24B-34A9-DF38E5E52F7B}"/>
              </a:ext>
            </a:extLst>
          </p:cNvPr>
          <p:cNvSpPr/>
          <p:nvPr/>
        </p:nvSpPr>
        <p:spPr>
          <a:xfrm flipH="1">
            <a:off x="6347718" y="2383095"/>
            <a:ext cx="535709" cy="203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5D58B4-4396-AAF3-D475-DAE902B624B6}"/>
              </a:ext>
            </a:extLst>
          </p:cNvPr>
          <p:cNvSpPr txBox="1"/>
          <p:nvPr/>
        </p:nvSpPr>
        <p:spPr>
          <a:xfrm>
            <a:off x="5236400" y="2923946"/>
            <a:ext cx="1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2"/>
                </a:solidFill>
              </a:rPr>
              <a:t>Priors</a:t>
            </a:r>
            <a:r>
              <a:rPr lang="it-IT" sz="1200" dirty="0">
                <a:solidFill>
                  <a:schemeClr val="bg2"/>
                </a:solidFill>
              </a:rPr>
              <a:t> and </a:t>
            </a:r>
            <a:r>
              <a:rPr lang="it-IT" sz="1200" dirty="0" err="1">
                <a:solidFill>
                  <a:schemeClr val="bg2"/>
                </a:solidFill>
              </a:rPr>
              <a:t>constraints</a:t>
            </a:r>
            <a:endParaRPr lang="it-IT" sz="1200" dirty="0">
              <a:solidFill>
                <a:schemeClr val="bg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22DC3C-7ECA-B6DF-7745-AD2092E04641}"/>
              </a:ext>
            </a:extLst>
          </p:cNvPr>
          <p:cNvSpPr txBox="1"/>
          <p:nvPr/>
        </p:nvSpPr>
        <p:spPr>
          <a:xfrm>
            <a:off x="6347718" y="3867680"/>
            <a:ext cx="109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2"/>
                </a:solidFill>
              </a:rPr>
              <a:t>Cross </a:t>
            </a:r>
            <a:r>
              <a:rPr lang="it-IT" sz="1200" dirty="0" err="1">
                <a:solidFill>
                  <a:schemeClr val="bg2"/>
                </a:solidFill>
              </a:rPr>
              <a:t>entropy</a:t>
            </a:r>
            <a:r>
              <a:rPr lang="it-IT" sz="1200" dirty="0">
                <a:solidFill>
                  <a:schemeClr val="bg2"/>
                </a:solidFill>
              </a:rPr>
              <a:t> </a:t>
            </a:r>
            <a:r>
              <a:rPr lang="it-IT" sz="1200" dirty="0" err="1">
                <a:solidFill>
                  <a:schemeClr val="bg2"/>
                </a:solidFill>
              </a:rPr>
              <a:t>minimization</a:t>
            </a:r>
            <a:endParaRPr lang="it-IT" sz="1200" dirty="0">
              <a:solidFill>
                <a:schemeClr val="bg2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E2220C-D5ED-FE1E-C14E-348E3EB5C457}"/>
              </a:ext>
            </a:extLst>
          </p:cNvPr>
          <p:cNvGrpSpPr/>
          <p:nvPr/>
        </p:nvGrpSpPr>
        <p:grpSpPr>
          <a:xfrm>
            <a:off x="8061567" y="1803791"/>
            <a:ext cx="3607331" cy="3803059"/>
            <a:chOff x="8061567" y="1803791"/>
            <a:chExt cx="3607331" cy="380305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1B4313B-75DA-FB9D-FFD1-EB94055A7AA1}"/>
                </a:ext>
              </a:extLst>
            </p:cNvPr>
            <p:cNvSpPr/>
            <p:nvPr/>
          </p:nvSpPr>
          <p:spPr>
            <a:xfrm>
              <a:off x="8709214" y="1890027"/>
              <a:ext cx="2817086" cy="901211"/>
            </a:xfrm>
            <a:prstGeom prst="rect">
              <a:avLst/>
            </a:prstGeom>
            <a:solidFill>
              <a:srgbClr val="E2EBEE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E37865-F08D-B33D-05E2-1AF3E89503AF}"/>
                </a:ext>
              </a:extLst>
            </p:cNvPr>
            <p:cNvSpPr/>
            <p:nvPr/>
          </p:nvSpPr>
          <p:spPr>
            <a:xfrm>
              <a:off x="8701981" y="3053419"/>
              <a:ext cx="2817086" cy="2553431"/>
            </a:xfrm>
            <a:prstGeom prst="rect">
              <a:avLst/>
            </a:prstGeom>
            <a:solidFill>
              <a:srgbClr val="E2EBEE">
                <a:alpha val="2902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E690F06-BE9E-7F28-8A83-547435F4FAE9}"/>
                    </a:ext>
                  </a:extLst>
                </p:cNvPr>
                <p:cNvSpPr txBox="1"/>
                <p:nvPr/>
              </p:nvSpPr>
              <p:spPr>
                <a:xfrm>
                  <a:off x="8709214" y="1968870"/>
                  <a:ext cx="2817086" cy="7087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aavi" panose="020B0502040204020203" pitchFamily="34" charset="0"/>
                              </a:rPr>
                            </m:ctrlPr>
                          </m:funcPr>
                          <m:fName>
                            <m:r>
                              <a:rPr lang="it-IT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Raavi" panose="020B0502040204020203" pitchFamily="34" charset="0"/>
                              </a:rPr>
                              <m:t>𝒎𝒊𝒏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it-IT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aavi" panose="020B0502040204020203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it-IT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aavi" panose="020B0502040204020203" pitchFamily="34" charset="0"/>
                                  </a:rPr>
                                  <m:t>𝒁</m:t>
                                </m:r>
                                <m:r>
                                  <a:rPr lang="it-IT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aavi" panose="020B0502040204020203" pitchFamily="34" charset="0"/>
                                  </a:rPr>
                                  <m:t> </m:t>
                                </m:r>
                                <m:func>
                                  <m:funcPr>
                                    <m:ctrlPr>
                                      <a:rPr lang="it-IT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aavi" panose="020B0502040204020203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it-IT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aavi" panose="020B0502040204020203" pitchFamily="34" charset="0"/>
                                      </a:rPr>
                                      <m:t>𝒍𝒏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it-IT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Raavi" panose="020B0502040204020203" pitchFamily="34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Raavi" panose="020B0502040204020203" pitchFamily="34" charset="0"/>
                                          </a:rPr>
                                          <m:t>𝒁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it-IT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Raavi" panose="020B0502040204020203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Raavi" panose="020B0502040204020203" pitchFamily="34" charset="0"/>
                                              </a:rPr>
                                              <m:t>𝒁</m:t>
                                            </m:r>
                                          </m:e>
                                          <m:sub>
                                            <m:r>
                                              <a:rPr lang="it-IT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Raavi" panose="020B0502040204020203" pitchFamily="34" charset="0"/>
                                              </a:rPr>
                                              <m:t>𝟎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func>
                                <m:r>
                                  <a:rPr lang="it-IT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aavi" panose="020B0502040204020203" pitchFamily="34" charset="0"/>
                                  </a:rPr>
                                  <m:t>+</m:t>
                                </m:r>
                                <m:r>
                                  <a:rPr lang="it-IT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Raavi" panose="020B0502040204020203" pitchFamily="34" charset="0"/>
                                  </a:rPr>
                                  <m:t>𝑽</m:t>
                                </m:r>
                                <m:func>
                                  <m:funcPr>
                                    <m:ctrlPr>
                                      <a:rPr lang="it-IT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aavi" panose="020B0502040204020203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it-IT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Raavi" panose="020B0502040204020203" pitchFamily="34" charset="0"/>
                                      </a:rPr>
                                      <m:t>𝒍𝒏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it-IT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Raavi" panose="020B0502040204020203" pitchFamily="34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b="1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Raavi" panose="020B0502040204020203" pitchFamily="34" charset="0"/>
                                          </a:rPr>
                                          <m:t>𝑽</m:t>
                                        </m:r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it-IT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Raavi" panose="020B0502040204020203" pitchFamily="34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it-IT" b="1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Raavi" panose="020B0502040204020203" pitchFamily="34" charset="0"/>
                                              </a:rPr>
                                              <m:t>𝑽</m:t>
                                            </m:r>
                                          </m:e>
                                          <m:sub>
                                            <m:r>
                                              <a:rPr lang="it-IT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Raavi" panose="020B0502040204020203" pitchFamily="34" charset="0"/>
                                              </a:rPr>
                                              <m:t>𝟎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func>
                              </m:e>
                            </m:d>
                          </m:e>
                        </m:func>
                      </m:oMath>
                    </m:oMathPara>
                  </a14:m>
                  <a:endParaRPr lang="it-IT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E690F06-BE9E-7F28-8A83-547435F4FA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9214" y="1968870"/>
                  <a:ext cx="2817086" cy="7087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B3D2EC-BF15-9AE3-10B4-B923169C0171}"/>
                </a:ext>
              </a:extLst>
            </p:cNvPr>
            <p:cNvSpPr txBox="1"/>
            <p:nvPr/>
          </p:nvSpPr>
          <p:spPr>
            <a:xfrm>
              <a:off x="8061567" y="3064551"/>
              <a:ext cx="3381187" cy="2542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0150" lvl="2" indent="-285750">
                <a:lnSpc>
                  <a:spcPct val="150000"/>
                </a:lnSpc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</a:pPr>
              <a:r>
                <a:rPr lang="en-GB" sz="1800" dirty="0">
                  <a:latin typeface="+mj-lt"/>
                  <a:cs typeface="Raavi" panose="020B0502040204020203" pitchFamily="34" charset="0"/>
                </a:rPr>
                <a:t>Original totals</a:t>
              </a:r>
            </a:p>
            <a:p>
              <a:pPr marL="1200150" lvl="2" indent="-285750">
                <a:lnSpc>
                  <a:spcPct val="150000"/>
                </a:lnSpc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</a:pPr>
              <a:r>
                <a:rPr lang="en-GB" dirty="0">
                  <a:latin typeface="+mj-lt"/>
                  <a:cs typeface="Raavi" panose="020B0502040204020203" pitchFamily="34" charset="0"/>
                </a:rPr>
                <a:t>Row and column b</a:t>
              </a:r>
              <a:r>
                <a:rPr lang="en-GB" sz="1800" dirty="0">
                  <a:latin typeface="+mj-lt"/>
                  <a:cs typeface="Raavi" panose="020B0502040204020203" pitchFamily="34" charset="0"/>
                </a:rPr>
                <a:t>alance</a:t>
              </a:r>
            </a:p>
            <a:p>
              <a:pPr marL="1200150" lvl="2" indent="-285750">
                <a:lnSpc>
                  <a:spcPct val="150000"/>
                </a:lnSpc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</a:pPr>
              <a:r>
                <a:rPr lang="en-GB" sz="1800" dirty="0">
                  <a:latin typeface="+mj-lt"/>
                  <a:cs typeface="Raavi" panose="020B0502040204020203" pitchFamily="34" charset="0"/>
                </a:rPr>
                <a:t>Trade per region</a:t>
              </a:r>
            </a:p>
            <a:p>
              <a:pPr marL="1200150" lvl="2" indent="-285750">
                <a:lnSpc>
                  <a:spcPct val="150000"/>
                </a:lnSpc>
                <a:buBlip>
                  <a:blip>
                    <a:extLst>
                      <a:ext uri="{96DAC541-7B7A-43D3-8B79-37D633B846F1}">
                        <asvg:svgBlip xmlns:asvg="http://schemas.microsoft.com/office/drawing/2016/SVG/main" r:embed="rId3"/>
                      </a:ext>
                    </a:extLst>
                  </a:blip>
                </a:buBlip>
              </a:pPr>
              <a:r>
                <a:rPr lang="en-GB" dirty="0">
                  <a:latin typeface="+mj-lt"/>
                  <a:cs typeface="Raavi" panose="020B0502040204020203" pitchFamily="34" charset="0"/>
                </a:rPr>
                <a:t>Zeroes stay zeroes</a:t>
              </a:r>
              <a:endParaRPr lang="en-GB" sz="1800" dirty="0">
                <a:latin typeface="+mj-lt"/>
                <a:cs typeface="Raavi" panose="020B0502040204020203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AE6A559-76C5-6841-781A-596690E0D600}"/>
                </a:ext>
              </a:extLst>
            </p:cNvPr>
            <p:cNvSpPr/>
            <p:nvPr/>
          </p:nvSpPr>
          <p:spPr>
            <a:xfrm>
              <a:off x="11380567" y="1883497"/>
              <a:ext cx="276999" cy="901212"/>
            </a:xfrm>
            <a:prstGeom prst="rect">
              <a:avLst/>
            </a:prstGeom>
            <a:solidFill>
              <a:srgbClr val="E2EB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B9FD35-2FFE-5B90-E57F-EA8AD2988754}"/>
                </a:ext>
              </a:extLst>
            </p:cNvPr>
            <p:cNvSpPr txBox="1"/>
            <p:nvPr/>
          </p:nvSpPr>
          <p:spPr>
            <a:xfrm rot="5400000">
              <a:off x="10969502" y="2214855"/>
              <a:ext cx="1099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35798B"/>
                  </a:solidFill>
                </a:rPr>
                <a:t>OBJ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F5006D7-D772-8EBC-E4AE-4F0B4AEEF301}"/>
                </a:ext>
              </a:extLst>
            </p:cNvPr>
            <p:cNvSpPr/>
            <p:nvPr/>
          </p:nvSpPr>
          <p:spPr>
            <a:xfrm>
              <a:off x="11391899" y="3046888"/>
              <a:ext cx="276999" cy="2553431"/>
            </a:xfrm>
            <a:prstGeom prst="rect">
              <a:avLst/>
            </a:prstGeom>
            <a:solidFill>
              <a:srgbClr val="E2EB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0A0DFE0-334D-7EAA-D6CD-8DD62C7148D5}"/>
                </a:ext>
              </a:extLst>
            </p:cNvPr>
            <p:cNvSpPr txBox="1"/>
            <p:nvPr/>
          </p:nvSpPr>
          <p:spPr>
            <a:xfrm rot="5400000">
              <a:off x="10863387" y="4182248"/>
              <a:ext cx="13216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35798B"/>
                  </a:solidFill>
                </a:rPr>
                <a:t>CONSTRAINTS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1D0DC39-6F5B-4B3E-4CDF-58239B4E69EF}"/>
              </a:ext>
            </a:extLst>
          </p:cNvPr>
          <p:cNvSpPr/>
          <p:nvPr/>
        </p:nvSpPr>
        <p:spPr>
          <a:xfrm>
            <a:off x="8537608" y="1648156"/>
            <a:ext cx="3381187" cy="4300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79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104D8-BA67-C7F8-3DE0-51E54CC84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A288B19-391C-062C-9770-2D114F70AE9F}"/>
              </a:ext>
            </a:extLst>
          </p:cNvPr>
          <p:cNvSpPr/>
          <p:nvPr/>
        </p:nvSpPr>
        <p:spPr>
          <a:xfrm>
            <a:off x="0" y="5376477"/>
            <a:ext cx="12192000" cy="14860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71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C07A80-165E-F1EC-27A5-51ADD5AD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9396865" cy="840083"/>
          </a:xfrm>
        </p:spPr>
        <p:txBody>
          <a:bodyPr/>
          <a:lstStyle/>
          <a:p>
            <a:r>
              <a:rPr lang="it-IT" b="0" dirty="0"/>
              <a:t>Disaggregation </a:t>
            </a:r>
            <a:r>
              <a:rPr lang="it-IT" b="0" dirty="0" err="1"/>
              <a:t>methodology</a:t>
            </a:r>
            <a:r>
              <a:rPr lang="it-IT" b="0" dirty="0"/>
              <a:t>: </a:t>
            </a:r>
            <a:r>
              <a:rPr lang="it-IT" dirty="0" err="1"/>
              <a:t>Computational</a:t>
            </a:r>
            <a:r>
              <a:rPr lang="it-IT" dirty="0"/>
              <a:t> </a:t>
            </a:r>
            <a:r>
              <a:rPr lang="it-IT" dirty="0" err="1"/>
              <a:t>implementation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042AD7-EA68-6A85-F9CB-47784C6C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C943D-49FC-DA8E-CABA-1EF67C44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F64AC-E0BB-2F93-2123-E5B094AC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74DF83-0ECE-607D-0CDE-259E0BF55C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4750" y="2808587"/>
            <a:ext cx="1484601" cy="365125"/>
          </a:xfrm>
        </p:spPr>
        <p:txBody>
          <a:bodyPr/>
          <a:lstStyle/>
          <a:p>
            <a:r>
              <a:rPr lang="it-IT" dirty="0"/>
              <a:t>Cost </a:t>
            </a:r>
            <a:r>
              <a:rPr lang="it-IT" dirty="0" err="1"/>
              <a:t>structure</a:t>
            </a:r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D55026-1D6C-5D0D-FB66-04C6E6D86F53}"/>
              </a:ext>
            </a:extLst>
          </p:cNvPr>
          <p:cNvSpPr/>
          <p:nvPr/>
        </p:nvSpPr>
        <p:spPr>
          <a:xfrm rot="18888149">
            <a:off x="3637446" y="2239845"/>
            <a:ext cx="1479600" cy="14809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554E2C-5324-251B-729B-A378928878F9}"/>
              </a:ext>
            </a:extLst>
          </p:cNvPr>
          <p:cNvSpPr/>
          <p:nvPr/>
        </p:nvSpPr>
        <p:spPr>
          <a:xfrm rot="18888149">
            <a:off x="4742347" y="3324140"/>
            <a:ext cx="1479600" cy="14809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5D6452-D8A8-AA59-2C34-00FE946BFAA1}"/>
              </a:ext>
            </a:extLst>
          </p:cNvPr>
          <p:cNvSpPr/>
          <p:nvPr/>
        </p:nvSpPr>
        <p:spPr>
          <a:xfrm rot="18888149">
            <a:off x="5847249" y="2232223"/>
            <a:ext cx="1479600" cy="14809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F448C0-DF3F-2285-8A22-76FD488221E5}"/>
              </a:ext>
            </a:extLst>
          </p:cNvPr>
          <p:cNvSpPr/>
          <p:nvPr/>
        </p:nvSpPr>
        <p:spPr>
          <a:xfrm rot="18888149">
            <a:off x="6952149" y="3324142"/>
            <a:ext cx="1479600" cy="148091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50B27DF-5811-5520-CB59-6458CD5BCD02}"/>
              </a:ext>
            </a:extLst>
          </p:cNvPr>
          <p:cNvSpPr/>
          <p:nvPr/>
        </p:nvSpPr>
        <p:spPr>
          <a:xfrm>
            <a:off x="2678429" y="2878700"/>
            <a:ext cx="535709" cy="203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5A79D7-7215-5986-50D5-9007369D117B}"/>
              </a:ext>
            </a:extLst>
          </p:cNvPr>
          <p:cNvSpPr txBox="1"/>
          <p:nvPr/>
        </p:nvSpPr>
        <p:spPr>
          <a:xfrm>
            <a:off x="3827682" y="2712047"/>
            <a:ext cx="1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Column</a:t>
            </a:r>
            <a:r>
              <a:rPr lang="it-IT" sz="1200" dirty="0"/>
              <a:t> </a:t>
            </a:r>
            <a:r>
              <a:rPr lang="it-IT" sz="1200" dirty="0" err="1"/>
              <a:t>coefficients</a:t>
            </a:r>
            <a:endParaRPr lang="it-IT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7355F1-3CB4-927B-D64C-D7909A83C68F}"/>
              </a:ext>
            </a:extLst>
          </p:cNvPr>
          <p:cNvSpPr txBox="1"/>
          <p:nvPr/>
        </p:nvSpPr>
        <p:spPr>
          <a:xfrm>
            <a:off x="4932584" y="3796342"/>
            <a:ext cx="1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Column</a:t>
            </a:r>
            <a:r>
              <a:rPr lang="it-IT" sz="1200" dirty="0"/>
              <a:t> flows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6CECE20-F4AD-93D5-4B84-3EAC19678467}"/>
              </a:ext>
            </a:extLst>
          </p:cNvPr>
          <p:cNvSpPr txBox="1">
            <a:spLocks/>
          </p:cNvSpPr>
          <p:nvPr/>
        </p:nvSpPr>
        <p:spPr>
          <a:xfrm>
            <a:off x="2816923" y="4419541"/>
            <a:ext cx="1484601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Total outputs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45D2B8B-E1F8-12FA-C5BE-649DA396E219}"/>
              </a:ext>
            </a:extLst>
          </p:cNvPr>
          <p:cNvSpPr/>
          <p:nvPr/>
        </p:nvSpPr>
        <p:spPr>
          <a:xfrm>
            <a:off x="4167597" y="4469951"/>
            <a:ext cx="535709" cy="203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313386D-09AC-6A26-5941-21869A397E9A}"/>
              </a:ext>
            </a:extLst>
          </p:cNvPr>
          <p:cNvSpPr txBox="1">
            <a:spLocks/>
          </p:cNvSpPr>
          <p:nvPr/>
        </p:nvSpPr>
        <p:spPr>
          <a:xfrm>
            <a:off x="7765030" y="2170500"/>
            <a:ext cx="1100200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Trade data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3F787DD-7F34-270B-4768-28DF8B2F83BA}"/>
              </a:ext>
            </a:extLst>
          </p:cNvPr>
          <p:cNvSpPr/>
          <p:nvPr/>
        </p:nvSpPr>
        <p:spPr>
          <a:xfrm flipH="1">
            <a:off x="7156240" y="2219465"/>
            <a:ext cx="535709" cy="203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551F1-0B75-3BAD-D43A-3EA09546B513}"/>
              </a:ext>
            </a:extLst>
          </p:cNvPr>
          <p:cNvSpPr txBox="1"/>
          <p:nvPr/>
        </p:nvSpPr>
        <p:spPr>
          <a:xfrm>
            <a:off x="6044922" y="2760316"/>
            <a:ext cx="1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2"/>
                </a:solidFill>
              </a:rPr>
              <a:t>Priors</a:t>
            </a:r>
            <a:r>
              <a:rPr lang="it-IT" sz="1200" dirty="0">
                <a:solidFill>
                  <a:schemeClr val="bg2"/>
                </a:solidFill>
              </a:rPr>
              <a:t> and </a:t>
            </a:r>
            <a:r>
              <a:rPr lang="it-IT" sz="1200" dirty="0" err="1">
                <a:solidFill>
                  <a:schemeClr val="bg2"/>
                </a:solidFill>
              </a:rPr>
              <a:t>constraints</a:t>
            </a:r>
            <a:endParaRPr lang="it-IT" sz="1200" dirty="0">
              <a:solidFill>
                <a:schemeClr val="bg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A88275-8E26-EE28-BF19-FE8DE1B3696A}"/>
              </a:ext>
            </a:extLst>
          </p:cNvPr>
          <p:cNvSpPr txBox="1"/>
          <p:nvPr/>
        </p:nvSpPr>
        <p:spPr>
          <a:xfrm>
            <a:off x="7156240" y="3704050"/>
            <a:ext cx="109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solidFill>
                  <a:schemeClr val="bg2"/>
                </a:solidFill>
              </a:rPr>
              <a:t>Cross </a:t>
            </a:r>
            <a:r>
              <a:rPr lang="it-IT" sz="1200" dirty="0" err="1">
                <a:solidFill>
                  <a:schemeClr val="bg2"/>
                </a:solidFill>
              </a:rPr>
              <a:t>entropy</a:t>
            </a:r>
            <a:r>
              <a:rPr lang="it-IT" sz="1200" dirty="0">
                <a:solidFill>
                  <a:schemeClr val="bg2"/>
                </a:solidFill>
              </a:rPr>
              <a:t> </a:t>
            </a:r>
            <a:r>
              <a:rPr lang="it-IT" sz="1200" dirty="0" err="1">
                <a:solidFill>
                  <a:schemeClr val="bg2"/>
                </a:solidFill>
              </a:rPr>
              <a:t>minimization</a:t>
            </a:r>
            <a:endParaRPr lang="it-IT" sz="1200" dirty="0">
              <a:solidFill>
                <a:schemeClr val="bg2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11590C6-5324-FBC0-3C94-0061380A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93" y="3125688"/>
            <a:ext cx="415410" cy="4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3D7CC603-8E20-2ADC-04D3-B82A2301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546" y="4671105"/>
            <a:ext cx="415410" cy="4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GitHub - it-is-me-mario/MARIO: Multifunctional Analysis of Regions through  Input-Output">
            <a:extLst>
              <a:ext uri="{FF2B5EF4-FFF2-40B4-BE49-F238E27FC236}">
                <a16:creationId xmlns:a16="http://schemas.microsoft.com/office/drawing/2014/main" id="{8D6099BB-57F7-20B6-69C8-5ACFDA7B5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18" y="1736260"/>
            <a:ext cx="384885" cy="36607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B159D7E1-F7A1-104C-25A3-24A52F55862A}"/>
              </a:ext>
            </a:extLst>
          </p:cNvPr>
          <p:cNvSpPr txBox="1">
            <a:spLocks/>
          </p:cNvSpPr>
          <p:nvPr/>
        </p:nvSpPr>
        <p:spPr>
          <a:xfrm>
            <a:off x="3060558" y="1738795"/>
            <a:ext cx="1484601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Original</a:t>
            </a:r>
            <a:r>
              <a:rPr lang="it-IT" dirty="0"/>
              <a:t> IOT</a:t>
            </a:r>
          </a:p>
          <a:p>
            <a:endParaRPr lang="it-IT" dirty="0"/>
          </a:p>
        </p:txBody>
      </p:sp>
      <p:pic>
        <p:nvPicPr>
          <p:cNvPr id="36" name="Picture 35" descr="GitHub - it-is-me-mario/MARIO: Multifunctional Analysis of Regions through  Input-Output">
            <a:extLst>
              <a:ext uri="{FF2B5EF4-FFF2-40B4-BE49-F238E27FC236}">
                <a16:creationId xmlns:a16="http://schemas.microsoft.com/office/drawing/2014/main" id="{D1D1E6C7-E0AA-8E1A-C8E0-E49B1538B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653" y="2855381"/>
            <a:ext cx="352333" cy="3351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CA25D480-530B-2536-BD04-5D4CC59B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425" y="1742116"/>
            <a:ext cx="415410" cy="4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GitHub - it-is-me-mario/MARIO: Multifunctional Analysis of Regions through  Input-Output">
            <a:extLst>
              <a:ext uri="{FF2B5EF4-FFF2-40B4-BE49-F238E27FC236}">
                <a16:creationId xmlns:a16="http://schemas.microsoft.com/office/drawing/2014/main" id="{53CF55B4-56C7-D6AA-18BE-EC9AD8BF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738" y="4930551"/>
            <a:ext cx="331456" cy="3152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VXlab  documentation - Home">
            <a:extLst>
              <a:ext uri="{FF2B5EF4-FFF2-40B4-BE49-F238E27FC236}">
                <a16:creationId xmlns:a16="http://schemas.microsoft.com/office/drawing/2014/main" id="{41169C72-6B56-CBA8-F378-795CBFA0A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76" y="3471568"/>
            <a:ext cx="885938" cy="25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GitHub - it-is-me-mario/MARIO: Multifunctional Analysis of Regions through  Input-Output">
            <a:extLst>
              <a:ext uri="{FF2B5EF4-FFF2-40B4-BE49-F238E27FC236}">
                <a16:creationId xmlns:a16="http://schemas.microsoft.com/office/drawing/2014/main" id="{4C96288F-C2F7-220D-C9C9-D7DA986F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92" y="5477348"/>
            <a:ext cx="1257294" cy="11958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27D7485-2807-D120-C2C6-A76351B6B5B7}"/>
              </a:ext>
            </a:extLst>
          </p:cNvPr>
          <p:cNvSpPr txBox="1"/>
          <p:nvPr/>
        </p:nvSpPr>
        <p:spPr>
          <a:xfrm>
            <a:off x="-863354" y="5651142"/>
            <a:ext cx="4364058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/>
              <a:t>MARIO</a:t>
            </a:r>
            <a:endParaRPr lang="en-US" sz="1100" b="1" dirty="0"/>
          </a:p>
          <a:p>
            <a:pPr algn="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ultifunctional 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ssessment </a:t>
            </a:r>
          </a:p>
          <a:p>
            <a:pPr algn="r"/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of 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egions through </a:t>
            </a:r>
          </a:p>
          <a:p>
            <a:pPr algn="r"/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nput-</a:t>
            </a:r>
            <a:r>
              <a:rPr lang="en-US" sz="1100" b="1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utput</a:t>
            </a:r>
            <a:endParaRPr lang="it-IT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7" name="Picture 2" descr="Python">
            <a:extLst>
              <a:ext uri="{FF2B5EF4-FFF2-40B4-BE49-F238E27FC236}">
                <a16:creationId xmlns:a16="http://schemas.microsoft.com/office/drawing/2014/main" id="{9375BCA8-1510-1538-04E8-70AF6375D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958" y="686738"/>
            <a:ext cx="563740" cy="56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CVXlab  documentation - Home">
            <a:extLst>
              <a:ext uri="{FF2B5EF4-FFF2-40B4-BE49-F238E27FC236}">
                <a16:creationId xmlns:a16="http://schemas.microsoft.com/office/drawing/2014/main" id="{952DCEDA-C996-8F98-5663-3EA5C177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45" y="5749790"/>
            <a:ext cx="2093390" cy="60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B2A9E8C-4312-8860-F4E5-71C1CE664028}"/>
              </a:ext>
            </a:extLst>
          </p:cNvPr>
          <p:cNvSpPr txBox="1"/>
          <p:nvPr/>
        </p:nvSpPr>
        <p:spPr>
          <a:xfrm>
            <a:off x="9163628" y="5796022"/>
            <a:ext cx="2702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dirty="0" err="1">
                <a:solidFill>
                  <a:srgbClr val="7A7A7A"/>
                </a:solidFill>
                <a:effectLst/>
                <a:latin typeface="+mj-lt"/>
              </a:rPr>
              <a:t>Laboratory</a:t>
            </a:r>
            <a:r>
              <a:rPr lang="it-IT" sz="1200" b="0" i="0" dirty="0">
                <a:solidFill>
                  <a:srgbClr val="7A7A7A"/>
                </a:solidFill>
                <a:effectLst/>
                <a:latin typeface="+mj-lt"/>
              </a:rPr>
              <a:t> for database-</a:t>
            </a:r>
            <a:r>
              <a:rPr lang="it-IT" sz="1200" b="0" i="0" dirty="0" err="1">
                <a:solidFill>
                  <a:srgbClr val="7A7A7A"/>
                </a:solidFill>
                <a:effectLst/>
                <a:latin typeface="+mj-lt"/>
              </a:rPr>
              <a:t>centered</a:t>
            </a:r>
            <a:r>
              <a:rPr lang="it-IT" sz="1200" b="0" i="0" dirty="0">
                <a:solidFill>
                  <a:srgbClr val="7A7A7A"/>
                </a:solidFill>
                <a:effectLst/>
                <a:latin typeface="+mj-lt"/>
              </a:rPr>
              <a:t> </a:t>
            </a:r>
            <a:r>
              <a:rPr lang="it-IT" sz="1200" b="0" i="0" dirty="0" err="1">
                <a:solidFill>
                  <a:srgbClr val="7A7A7A"/>
                </a:solidFill>
                <a:effectLst/>
                <a:latin typeface="+mj-lt"/>
              </a:rPr>
              <a:t>convex</a:t>
            </a:r>
            <a:r>
              <a:rPr lang="it-IT" sz="1200" b="0" i="0" dirty="0">
                <a:solidFill>
                  <a:srgbClr val="7A7A7A"/>
                </a:solidFill>
                <a:effectLst/>
                <a:latin typeface="+mj-lt"/>
              </a:rPr>
              <a:t> </a:t>
            </a:r>
            <a:r>
              <a:rPr lang="it-IT" sz="1200" b="0" i="0" dirty="0" err="1">
                <a:solidFill>
                  <a:srgbClr val="7A7A7A"/>
                </a:solidFill>
                <a:effectLst/>
                <a:latin typeface="+mj-lt"/>
              </a:rPr>
              <a:t>optimization</a:t>
            </a:r>
            <a:r>
              <a:rPr lang="it-IT" sz="1200" b="0" i="0" dirty="0">
                <a:solidFill>
                  <a:srgbClr val="7A7A7A"/>
                </a:solidFill>
                <a:effectLst/>
                <a:latin typeface="+mj-lt"/>
              </a:rPr>
              <a:t> </a:t>
            </a:r>
            <a:r>
              <a:rPr lang="it-IT" sz="1200" b="0" i="0" dirty="0" err="1">
                <a:solidFill>
                  <a:srgbClr val="7A7A7A"/>
                </a:solidFill>
                <a:effectLst/>
                <a:latin typeface="+mj-lt"/>
              </a:rPr>
              <a:t>modeling</a:t>
            </a:r>
            <a:r>
              <a:rPr lang="it-IT" sz="1200" b="0" i="0" dirty="0">
                <a:solidFill>
                  <a:srgbClr val="7A7A7A"/>
                </a:solidFill>
                <a:effectLst/>
                <a:latin typeface="+mj-lt"/>
              </a:rPr>
              <a:t>.</a:t>
            </a:r>
            <a:endParaRPr lang="it-IT" sz="1200" dirty="0">
              <a:solidFill>
                <a:srgbClr val="7A7A7A"/>
              </a:solidFill>
              <a:latin typeface="+mj-lt"/>
            </a:endParaRP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0EB21756-52B0-8FC8-A8C8-651A99CE7A76}"/>
              </a:ext>
            </a:extLst>
          </p:cNvPr>
          <p:cNvSpPr txBox="1">
            <a:spLocks/>
          </p:cNvSpPr>
          <p:nvPr/>
        </p:nvSpPr>
        <p:spPr>
          <a:xfrm>
            <a:off x="7927286" y="4967112"/>
            <a:ext cx="1484601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Enhanced</a:t>
            </a:r>
            <a:r>
              <a:rPr lang="it-IT" dirty="0"/>
              <a:t> IOT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482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AF2D-873B-E362-3AC3-F1134C48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Case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C9C46-D523-0DA8-9406-0213F754B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53" y="3520573"/>
            <a:ext cx="2299723" cy="34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4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F02CC-2193-1834-DB75-20A6234B3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0223495-CB45-AA7C-8026-4CD2CCA6DF57}"/>
              </a:ext>
            </a:extLst>
          </p:cNvPr>
          <p:cNvSpPr/>
          <p:nvPr/>
        </p:nvSpPr>
        <p:spPr>
          <a:xfrm>
            <a:off x="-14262" y="1558106"/>
            <a:ext cx="12206262" cy="5299894"/>
          </a:xfrm>
          <a:prstGeom prst="rect">
            <a:avLst/>
          </a:prstGeom>
          <a:solidFill>
            <a:srgbClr val="F3F3F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A37F17-11A6-CBD3-EEDA-65EFC8EB8AAD}"/>
              </a:ext>
            </a:extLst>
          </p:cNvPr>
          <p:cNvSpPr/>
          <p:nvPr/>
        </p:nvSpPr>
        <p:spPr>
          <a:xfrm>
            <a:off x="3734602" y="1558106"/>
            <a:ext cx="4940121" cy="529989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35F0D-1386-DB00-E3AF-341F522B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174" y="656864"/>
            <a:ext cx="3312026" cy="840083"/>
          </a:xfrm>
        </p:spPr>
        <p:txBody>
          <a:bodyPr/>
          <a:lstStyle/>
          <a:p>
            <a:pPr algn="ctr"/>
            <a:r>
              <a:rPr lang="it-IT" dirty="0"/>
              <a:t>Testing</a:t>
            </a:r>
            <a:br>
              <a:rPr lang="it-IT" dirty="0"/>
            </a:br>
            <a:r>
              <a:rPr lang="it-IT" dirty="0"/>
              <a:t>GTAP </a:t>
            </a:r>
            <a:r>
              <a:rPr lang="it-IT" dirty="0" err="1"/>
              <a:t>fictitious</a:t>
            </a:r>
            <a:r>
              <a:rPr lang="it-IT" dirty="0"/>
              <a:t> split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D1482-081B-DFC5-8347-CEB5E95E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155A6C-65F6-1053-6E9A-1C39355A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23D0F3-36C5-7150-AB6E-9E1E2E7A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02AA54-C740-0776-13CF-5A478905B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0918" y="5637487"/>
            <a:ext cx="1417344" cy="692564"/>
          </a:xfrm>
        </p:spPr>
        <p:txBody>
          <a:bodyPr/>
          <a:lstStyle/>
          <a:p>
            <a:pPr algn="ctr"/>
            <a:r>
              <a:rPr lang="it-IT" sz="1800" dirty="0"/>
              <a:t>68 countries + 12 clusters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FB8F7D-A06A-B2E7-6B29-486CF52B3AC7}"/>
              </a:ext>
            </a:extLst>
          </p:cNvPr>
          <p:cNvSpPr txBox="1"/>
          <p:nvPr/>
        </p:nvSpPr>
        <p:spPr>
          <a:xfrm>
            <a:off x="518390" y="4427010"/>
            <a:ext cx="840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/>
              <a:t>76</a:t>
            </a:r>
            <a:endParaRPr lang="it-IT" sz="11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CBE88B-4B0E-EF7C-A52D-2994C11EE1DE}"/>
              </a:ext>
            </a:extLst>
          </p:cNvPr>
          <p:cNvSpPr txBox="1"/>
          <p:nvPr/>
        </p:nvSpPr>
        <p:spPr>
          <a:xfrm>
            <a:off x="529989" y="2652357"/>
            <a:ext cx="2162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GTAP 12 Power</a:t>
            </a:r>
            <a:endParaRPr lang="it-IT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36BAAF-9495-DFFE-336D-39CC1D1F5D45}"/>
              </a:ext>
            </a:extLst>
          </p:cNvPr>
          <p:cNvSpPr txBox="1"/>
          <p:nvPr/>
        </p:nvSpPr>
        <p:spPr>
          <a:xfrm>
            <a:off x="5426739" y="3605302"/>
            <a:ext cx="1709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Aggregation of 2 sectors</a:t>
            </a:r>
            <a:endParaRPr lang="it-IT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F99D38-528E-874C-47D4-0D1927637050}"/>
              </a:ext>
            </a:extLst>
          </p:cNvPr>
          <p:cNvSpPr txBox="1"/>
          <p:nvPr/>
        </p:nvSpPr>
        <p:spPr>
          <a:xfrm>
            <a:off x="1180668" y="4546753"/>
            <a:ext cx="1071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S</a:t>
            </a:r>
            <a:r>
              <a:rPr lang="it-IT" sz="1800" b="1" dirty="0" err="1"/>
              <a:t>ectors</a:t>
            </a:r>
            <a:endParaRPr lang="it-IT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A354B4-1651-4465-BA0C-D0024CBA208F}"/>
              </a:ext>
            </a:extLst>
          </p:cNvPr>
          <p:cNvSpPr txBox="1"/>
          <p:nvPr/>
        </p:nvSpPr>
        <p:spPr>
          <a:xfrm>
            <a:off x="518390" y="5039318"/>
            <a:ext cx="840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/>
              <a:t>80</a:t>
            </a:r>
            <a:endParaRPr lang="it-IT" sz="11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4EB0AC-A932-E7E0-2E28-EFB58A30FCB5}"/>
              </a:ext>
            </a:extLst>
          </p:cNvPr>
          <p:cNvSpPr txBox="1"/>
          <p:nvPr/>
        </p:nvSpPr>
        <p:spPr>
          <a:xfrm>
            <a:off x="1217566" y="511930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Regions</a:t>
            </a:r>
            <a:endParaRPr lang="it-IT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895EAC-E2B8-6D6F-2755-6CF9C2506658}"/>
              </a:ext>
            </a:extLst>
          </p:cNvPr>
          <p:cNvSpPr txBox="1"/>
          <p:nvPr/>
        </p:nvSpPr>
        <p:spPr>
          <a:xfrm>
            <a:off x="9702442" y="3928467"/>
            <a:ext cx="1978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Disaggregation in MARIO</a:t>
            </a:r>
            <a:endParaRPr lang="it-IT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ADFCC2D-A563-DAF5-9893-7657A86E2955}"/>
              </a:ext>
            </a:extLst>
          </p:cNvPr>
          <p:cNvSpPr txBox="1"/>
          <p:nvPr/>
        </p:nvSpPr>
        <p:spPr>
          <a:xfrm>
            <a:off x="5368785" y="4533820"/>
            <a:ext cx="840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/>
              <a:t>75</a:t>
            </a:r>
            <a:endParaRPr lang="it-IT" sz="11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1950FA9-CD56-434A-9807-CDDA4DC67AB3}"/>
              </a:ext>
            </a:extLst>
          </p:cNvPr>
          <p:cNvSpPr txBox="1"/>
          <p:nvPr/>
        </p:nvSpPr>
        <p:spPr>
          <a:xfrm>
            <a:off x="6031063" y="4653563"/>
            <a:ext cx="1071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S</a:t>
            </a:r>
            <a:r>
              <a:rPr lang="it-IT" sz="1800" b="1" dirty="0" err="1"/>
              <a:t>ectors</a:t>
            </a:r>
            <a:endParaRPr lang="it-IT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F726A6-D480-545B-24A7-D82D4036B096}"/>
              </a:ext>
            </a:extLst>
          </p:cNvPr>
          <p:cNvSpPr txBox="1"/>
          <p:nvPr/>
        </p:nvSpPr>
        <p:spPr>
          <a:xfrm>
            <a:off x="9697133" y="4605628"/>
            <a:ext cx="8402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/>
              <a:t>76</a:t>
            </a:r>
            <a:endParaRPr lang="it-IT" sz="11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F04710-D0A6-01F2-A246-2E651EFE8E67}"/>
              </a:ext>
            </a:extLst>
          </p:cNvPr>
          <p:cNvSpPr txBox="1"/>
          <p:nvPr/>
        </p:nvSpPr>
        <p:spPr>
          <a:xfrm>
            <a:off x="10359411" y="4725371"/>
            <a:ext cx="10716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/>
              <a:t>S</a:t>
            </a:r>
            <a:r>
              <a:rPr lang="it-IT" sz="1800" b="1" dirty="0" err="1"/>
              <a:t>ectors</a:t>
            </a:r>
            <a:endParaRPr lang="it-IT" dirty="0"/>
          </a:p>
        </p:txBody>
      </p:sp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8E0141B3-8786-0A74-B1A4-C31CA7919C91}"/>
              </a:ext>
            </a:extLst>
          </p:cNvPr>
          <p:cNvSpPr/>
          <p:nvPr/>
        </p:nvSpPr>
        <p:spPr>
          <a:xfrm>
            <a:off x="2888858" y="2058879"/>
            <a:ext cx="2563282" cy="752754"/>
          </a:xfrm>
          <a:custGeom>
            <a:avLst/>
            <a:gdLst>
              <a:gd name="csX0" fmla="*/ 0 w 2196662"/>
              <a:gd name="csY0" fmla="*/ 8803 h 738687"/>
              <a:gd name="csX1" fmla="*/ 662152 w 2196662"/>
              <a:gd name="csY1" fmla="*/ 50844 h 738687"/>
              <a:gd name="csX2" fmla="*/ 1145627 w 2196662"/>
              <a:gd name="csY2" fmla="*/ 397686 h 738687"/>
              <a:gd name="csX3" fmla="*/ 1629103 w 2196662"/>
              <a:gd name="csY3" fmla="*/ 691975 h 738687"/>
              <a:gd name="csX4" fmla="*/ 2196662 w 2196662"/>
              <a:gd name="csY4" fmla="*/ 734017 h 738687"/>
              <a:gd name="csX0" fmla="*/ 0 w 2196662"/>
              <a:gd name="csY0" fmla="*/ 4405 h 756514"/>
              <a:gd name="csX1" fmla="*/ 662152 w 2196662"/>
              <a:gd name="csY1" fmla="*/ 68671 h 756514"/>
              <a:gd name="csX2" fmla="*/ 1145627 w 2196662"/>
              <a:gd name="csY2" fmla="*/ 415513 h 756514"/>
              <a:gd name="csX3" fmla="*/ 1629103 w 2196662"/>
              <a:gd name="csY3" fmla="*/ 709802 h 756514"/>
              <a:gd name="csX4" fmla="*/ 2196662 w 2196662"/>
              <a:gd name="csY4" fmla="*/ 751844 h 756514"/>
              <a:gd name="csX0" fmla="*/ 0 w 2196662"/>
              <a:gd name="csY0" fmla="*/ 645 h 752754"/>
              <a:gd name="csX1" fmla="*/ 662152 w 2196662"/>
              <a:gd name="csY1" fmla="*/ 64911 h 752754"/>
              <a:gd name="csX2" fmla="*/ 1145627 w 2196662"/>
              <a:gd name="csY2" fmla="*/ 411753 h 752754"/>
              <a:gd name="csX3" fmla="*/ 1629103 w 2196662"/>
              <a:gd name="csY3" fmla="*/ 706042 h 752754"/>
              <a:gd name="csX4" fmla="*/ 2196662 w 2196662"/>
              <a:gd name="csY4" fmla="*/ 748084 h 7527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96662" h="752754">
                <a:moveTo>
                  <a:pt x="0" y="645"/>
                </a:moveTo>
                <a:cubicBezTo>
                  <a:pt x="235607" y="-1217"/>
                  <a:pt x="471214" y="-3607"/>
                  <a:pt x="662152" y="64911"/>
                </a:cubicBezTo>
                <a:cubicBezTo>
                  <a:pt x="853090" y="133429"/>
                  <a:pt x="984469" y="304898"/>
                  <a:pt x="1145627" y="411753"/>
                </a:cubicBezTo>
                <a:cubicBezTo>
                  <a:pt x="1306785" y="518608"/>
                  <a:pt x="1453931" y="649987"/>
                  <a:pt x="1629103" y="706042"/>
                </a:cubicBezTo>
                <a:cubicBezTo>
                  <a:pt x="1804275" y="762097"/>
                  <a:pt x="2000468" y="755090"/>
                  <a:pt x="2196662" y="748084"/>
                </a:cubicBezTo>
              </a:path>
            </a:pathLst>
          </a:custGeom>
          <a:solidFill>
            <a:srgbClr val="3A869B"/>
          </a:solidFill>
          <a:ln w="317500">
            <a:gradFill>
              <a:gsLst>
                <a:gs pos="2000">
                  <a:srgbClr val="3A869B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Free-form: Shape 65">
            <a:extLst>
              <a:ext uri="{FF2B5EF4-FFF2-40B4-BE49-F238E27FC236}">
                <a16:creationId xmlns:a16="http://schemas.microsoft.com/office/drawing/2014/main" id="{F08ADC15-5F73-1018-E466-ABAB394F7D8D}"/>
              </a:ext>
            </a:extLst>
          </p:cNvPr>
          <p:cNvSpPr/>
          <p:nvPr/>
        </p:nvSpPr>
        <p:spPr>
          <a:xfrm flipV="1">
            <a:off x="2946401" y="2750285"/>
            <a:ext cx="2496570" cy="747035"/>
          </a:xfrm>
          <a:custGeom>
            <a:avLst/>
            <a:gdLst>
              <a:gd name="csX0" fmla="*/ 0 w 2196662"/>
              <a:gd name="csY0" fmla="*/ 8803 h 738687"/>
              <a:gd name="csX1" fmla="*/ 662152 w 2196662"/>
              <a:gd name="csY1" fmla="*/ 50844 h 738687"/>
              <a:gd name="csX2" fmla="*/ 1145627 w 2196662"/>
              <a:gd name="csY2" fmla="*/ 397686 h 738687"/>
              <a:gd name="csX3" fmla="*/ 1629103 w 2196662"/>
              <a:gd name="csY3" fmla="*/ 691975 h 738687"/>
              <a:gd name="csX4" fmla="*/ 2196662 w 2196662"/>
              <a:gd name="csY4" fmla="*/ 734017 h 738687"/>
              <a:gd name="csX0" fmla="*/ 0 w 2193872"/>
              <a:gd name="csY0" fmla="*/ 5847 h 748431"/>
              <a:gd name="csX1" fmla="*/ 659362 w 2193872"/>
              <a:gd name="csY1" fmla="*/ 60588 h 748431"/>
              <a:gd name="csX2" fmla="*/ 1142837 w 2193872"/>
              <a:gd name="csY2" fmla="*/ 407430 h 748431"/>
              <a:gd name="csX3" fmla="*/ 1626313 w 2193872"/>
              <a:gd name="csY3" fmla="*/ 701719 h 748431"/>
              <a:gd name="csX4" fmla="*/ 2193872 w 2193872"/>
              <a:gd name="csY4" fmla="*/ 743761 h 748431"/>
              <a:gd name="csX0" fmla="*/ 0 w 2193872"/>
              <a:gd name="csY0" fmla="*/ 4451 h 747035"/>
              <a:gd name="csX1" fmla="*/ 659362 w 2193872"/>
              <a:gd name="csY1" fmla="*/ 59192 h 747035"/>
              <a:gd name="csX2" fmla="*/ 1142837 w 2193872"/>
              <a:gd name="csY2" fmla="*/ 406034 h 747035"/>
              <a:gd name="csX3" fmla="*/ 1626313 w 2193872"/>
              <a:gd name="csY3" fmla="*/ 700323 h 747035"/>
              <a:gd name="csX4" fmla="*/ 2193872 w 2193872"/>
              <a:gd name="csY4" fmla="*/ 742365 h 7470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93872" h="747035">
                <a:moveTo>
                  <a:pt x="0" y="4451"/>
                </a:moveTo>
                <a:cubicBezTo>
                  <a:pt x="232817" y="-3761"/>
                  <a:pt x="468889" y="-7739"/>
                  <a:pt x="659362" y="59192"/>
                </a:cubicBezTo>
                <a:cubicBezTo>
                  <a:pt x="849835" y="126123"/>
                  <a:pt x="981679" y="299179"/>
                  <a:pt x="1142837" y="406034"/>
                </a:cubicBezTo>
                <a:cubicBezTo>
                  <a:pt x="1303995" y="512889"/>
                  <a:pt x="1451141" y="644268"/>
                  <a:pt x="1626313" y="700323"/>
                </a:cubicBezTo>
                <a:cubicBezTo>
                  <a:pt x="1801485" y="756378"/>
                  <a:pt x="1997678" y="749371"/>
                  <a:pt x="2193872" y="742365"/>
                </a:cubicBezTo>
              </a:path>
            </a:pathLst>
          </a:custGeom>
          <a:solidFill>
            <a:srgbClr val="3A869B"/>
          </a:solidFill>
          <a:ln w="317500">
            <a:gradFill>
              <a:gsLst>
                <a:gs pos="3000">
                  <a:srgbClr val="DAECF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63">
            <a:extLst>
              <a:ext uri="{FF2B5EF4-FFF2-40B4-BE49-F238E27FC236}">
                <a16:creationId xmlns:a16="http://schemas.microsoft.com/office/drawing/2014/main" id="{45798930-ACF0-77EB-9924-09BBD4163BBE}"/>
              </a:ext>
            </a:extLst>
          </p:cNvPr>
          <p:cNvSpPr/>
          <p:nvPr/>
        </p:nvSpPr>
        <p:spPr>
          <a:xfrm rot="5400000">
            <a:off x="5941091" y="1894043"/>
            <a:ext cx="699076" cy="1859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153D55AE-285F-541E-489D-0B057F12F2B3}"/>
              </a:ext>
            </a:extLst>
          </p:cNvPr>
          <p:cNvSpPr txBox="1"/>
          <p:nvPr/>
        </p:nvSpPr>
        <p:spPr>
          <a:xfrm>
            <a:off x="5329021" y="2453857"/>
            <a:ext cx="1891169" cy="6717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>
                <a:latin typeface="+mj-lt"/>
                <a:cs typeface="Raavi" panose="020B0502040204020203" pitchFamily="34" charset="0"/>
              </a:rPr>
              <a:t>OIL</a:t>
            </a:r>
            <a:r>
              <a:rPr lang="en-GB" sz="2800" dirty="0">
                <a:latin typeface="+mj-lt"/>
                <a:cs typeface="Raavi" panose="020B0502040204020203" pitchFamily="34" charset="0"/>
              </a:rPr>
              <a:t>&amp;</a:t>
            </a:r>
            <a:r>
              <a:rPr lang="en-GB" sz="2800" b="1" dirty="0">
                <a:latin typeface="+mj-lt"/>
                <a:cs typeface="Raavi" panose="020B0502040204020203" pitchFamily="34" charset="0"/>
              </a:rPr>
              <a:t>GAS</a:t>
            </a:r>
            <a:endParaRPr lang="en-GB" sz="3200" b="1" dirty="0">
              <a:latin typeface="+mj-lt"/>
              <a:cs typeface="Raavi" panose="020B0502040204020203" pitchFamily="34" charset="0"/>
            </a:endParaRPr>
          </a:p>
        </p:txBody>
      </p:sp>
      <p:sp>
        <p:nvSpPr>
          <p:cNvPr id="31" name="CasellaDiTesto 6">
            <a:extLst>
              <a:ext uri="{FF2B5EF4-FFF2-40B4-BE49-F238E27FC236}">
                <a16:creationId xmlns:a16="http://schemas.microsoft.com/office/drawing/2014/main" id="{AC4E9E60-75A3-993D-76FD-67F3302C5565}"/>
              </a:ext>
            </a:extLst>
          </p:cNvPr>
          <p:cNvSpPr txBox="1"/>
          <p:nvPr/>
        </p:nvSpPr>
        <p:spPr>
          <a:xfrm>
            <a:off x="2821381" y="1802072"/>
            <a:ext cx="546917" cy="423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FFFFFF"/>
                </a:solidFill>
                <a:latin typeface="+mj-lt"/>
                <a:cs typeface="Raavi" panose="020B0502040204020203" pitchFamily="34" charset="0"/>
              </a:rPr>
              <a:t>OIL</a:t>
            </a:r>
          </a:p>
        </p:txBody>
      </p:sp>
      <p:sp>
        <p:nvSpPr>
          <p:cNvPr id="37" name="CasellaDiTesto 6">
            <a:extLst>
              <a:ext uri="{FF2B5EF4-FFF2-40B4-BE49-F238E27FC236}">
                <a16:creationId xmlns:a16="http://schemas.microsoft.com/office/drawing/2014/main" id="{5D0203D8-99E4-F377-A4E4-A000A75FD949}"/>
              </a:ext>
            </a:extLst>
          </p:cNvPr>
          <p:cNvSpPr txBox="1"/>
          <p:nvPr/>
        </p:nvSpPr>
        <p:spPr>
          <a:xfrm flipH="1">
            <a:off x="2900830" y="3254472"/>
            <a:ext cx="616058" cy="423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002060"/>
                </a:solidFill>
                <a:latin typeface="+mj-lt"/>
                <a:cs typeface="Raavi" panose="020B0502040204020203" pitchFamily="34" charset="0"/>
              </a:rPr>
              <a:t>GAS</a:t>
            </a:r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FC746032-C209-DECB-B72B-A281AFD7E16E}"/>
              </a:ext>
            </a:extLst>
          </p:cNvPr>
          <p:cNvSpPr/>
          <p:nvPr/>
        </p:nvSpPr>
        <p:spPr>
          <a:xfrm flipH="1">
            <a:off x="7225293" y="2101310"/>
            <a:ext cx="2563282" cy="752754"/>
          </a:xfrm>
          <a:custGeom>
            <a:avLst/>
            <a:gdLst>
              <a:gd name="csX0" fmla="*/ 0 w 2196662"/>
              <a:gd name="csY0" fmla="*/ 8803 h 738687"/>
              <a:gd name="csX1" fmla="*/ 662152 w 2196662"/>
              <a:gd name="csY1" fmla="*/ 50844 h 738687"/>
              <a:gd name="csX2" fmla="*/ 1145627 w 2196662"/>
              <a:gd name="csY2" fmla="*/ 397686 h 738687"/>
              <a:gd name="csX3" fmla="*/ 1629103 w 2196662"/>
              <a:gd name="csY3" fmla="*/ 691975 h 738687"/>
              <a:gd name="csX4" fmla="*/ 2196662 w 2196662"/>
              <a:gd name="csY4" fmla="*/ 734017 h 738687"/>
              <a:gd name="csX0" fmla="*/ 0 w 2196662"/>
              <a:gd name="csY0" fmla="*/ 4405 h 756514"/>
              <a:gd name="csX1" fmla="*/ 662152 w 2196662"/>
              <a:gd name="csY1" fmla="*/ 68671 h 756514"/>
              <a:gd name="csX2" fmla="*/ 1145627 w 2196662"/>
              <a:gd name="csY2" fmla="*/ 415513 h 756514"/>
              <a:gd name="csX3" fmla="*/ 1629103 w 2196662"/>
              <a:gd name="csY3" fmla="*/ 709802 h 756514"/>
              <a:gd name="csX4" fmla="*/ 2196662 w 2196662"/>
              <a:gd name="csY4" fmla="*/ 751844 h 756514"/>
              <a:gd name="csX0" fmla="*/ 0 w 2196662"/>
              <a:gd name="csY0" fmla="*/ 645 h 752754"/>
              <a:gd name="csX1" fmla="*/ 662152 w 2196662"/>
              <a:gd name="csY1" fmla="*/ 64911 h 752754"/>
              <a:gd name="csX2" fmla="*/ 1145627 w 2196662"/>
              <a:gd name="csY2" fmla="*/ 411753 h 752754"/>
              <a:gd name="csX3" fmla="*/ 1629103 w 2196662"/>
              <a:gd name="csY3" fmla="*/ 706042 h 752754"/>
              <a:gd name="csX4" fmla="*/ 2196662 w 2196662"/>
              <a:gd name="csY4" fmla="*/ 748084 h 7527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96662" h="752754">
                <a:moveTo>
                  <a:pt x="0" y="645"/>
                </a:moveTo>
                <a:cubicBezTo>
                  <a:pt x="235607" y="-1217"/>
                  <a:pt x="471214" y="-3607"/>
                  <a:pt x="662152" y="64911"/>
                </a:cubicBezTo>
                <a:cubicBezTo>
                  <a:pt x="853090" y="133429"/>
                  <a:pt x="984469" y="304898"/>
                  <a:pt x="1145627" y="411753"/>
                </a:cubicBezTo>
                <a:cubicBezTo>
                  <a:pt x="1306785" y="518608"/>
                  <a:pt x="1453931" y="649987"/>
                  <a:pt x="1629103" y="706042"/>
                </a:cubicBezTo>
                <a:cubicBezTo>
                  <a:pt x="1804275" y="762097"/>
                  <a:pt x="2000468" y="755090"/>
                  <a:pt x="2196662" y="748084"/>
                </a:cubicBezTo>
              </a:path>
            </a:pathLst>
          </a:custGeom>
          <a:solidFill>
            <a:srgbClr val="3A869B"/>
          </a:solidFill>
          <a:ln w="317500">
            <a:gradFill>
              <a:gsLst>
                <a:gs pos="2000">
                  <a:srgbClr val="3A869B"/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21CF7636-076C-ECB5-0FD8-D15FE1631AD4}"/>
              </a:ext>
            </a:extLst>
          </p:cNvPr>
          <p:cNvSpPr/>
          <p:nvPr/>
        </p:nvSpPr>
        <p:spPr>
          <a:xfrm flipH="1" flipV="1">
            <a:off x="7225293" y="2792715"/>
            <a:ext cx="2554113" cy="747035"/>
          </a:xfrm>
          <a:custGeom>
            <a:avLst/>
            <a:gdLst>
              <a:gd name="csX0" fmla="*/ 0 w 2196662"/>
              <a:gd name="csY0" fmla="*/ 8803 h 738687"/>
              <a:gd name="csX1" fmla="*/ 662152 w 2196662"/>
              <a:gd name="csY1" fmla="*/ 50844 h 738687"/>
              <a:gd name="csX2" fmla="*/ 1145627 w 2196662"/>
              <a:gd name="csY2" fmla="*/ 397686 h 738687"/>
              <a:gd name="csX3" fmla="*/ 1629103 w 2196662"/>
              <a:gd name="csY3" fmla="*/ 691975 h 738687"/>
              <a:gd name="csX4" fmla="*/ 2196662 w 2196662"/>
              <a:gd name="csY4" fmla="*/ 734017 h 738687"/>
              <a:gd name="csX0" fmla="*/ 0 w 2193872"/>
              <a:gd name="csY0" fmla="*/ 5847 h 748431"/>
              <a:gd name="csX1" fmla="*/ 659362 w 2193872"/>
              <a:gd name="csY1" fmla="*/ 60588 h 748431"/>
              <a:gd name="csX2" fmla="*/ 1142837 w 2193872"/>
              <a:gd name="csY2" fmla="*/ 407430 h 748431"/>
              <a:gd name="csX3" fmla="*/ 1626313 w 2193872"/>
              <a:gd name="csY3" fmla="*/ 701719 h 748431"/>
              <a:gd name="csX4" fmla="*/ 2193872 w 2193872"/>
              <a:gd name="csY4" fmla="*/ 743761 h 748431"/>
              <a:gd name="csX0" fmla="*/ 0 w 2193872"/>
              <a:gd name="csY0" fmla="*/ 4451 h 747035"/>
              <a:gd name="csX1" fmla="*/ 659362 w 2193872"/>
              <a:gd name="csY1" fmla="*/ 59192 h 747035"/>
              <a:gd name="csX2" fmla="*/ 1142837 w 2193872"/>
              <a:gd name="csY2" fmla="*/ 406034 h 747035"/>
              <a:gd name="csX3" fmla="*/ 1626313 w 2193872"/>
              <a:gd name="csY3" fmla="*/ 700323 h 747035"/>
              <a:gd name="csX4" fmla="*/ 2193872 w 2193872"/>
              <a:gd name="csY4" fmla="*/ 742365 h 7470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93872" h="747035">
                <a:moveTo>
                  <a:pt x="0" y="4451"/>
                </a:moveTo>
                <a:cubicBezTo>
                  <a:pt x="232817" y="-3761"/>
                  <a:pt x="468889" y="-7739"/>
                  <a:pt x="659362" y="59192"/>
                </a:cubicBezTo>
                <a:cubicBezTo>
                  <a:pt x="849835" y="126123"/>
                  <a:pt x="981679" y="299179"/>
                  <a:pt x="1142837" y="406034"/>
                </a:cubicBezTo>
                <a:cubicBezTo>
                  <a:pt x="1303995" y="512889"/>
                  <a:pt x="1451141" y="644268"/>
                  <a:pt x="1626313" y="700323"/>
                </a:cubicBezTo>
                <a:cubicBezTo>
                  <a:pt x="1801485" y="756378"/>
                  <a:pt x="1997678" y="749371"/>
                  <a:pt x="2193872" y="742365"/>
                </a:cubicBezTo>
              </a:path>
            </a:pathLst>
          </a:custGeom>
          <a:solidFill>
            <a:srgbClr val="3A869B"/>
          </a:solidFill>
          <a:ln w="317500">
            <a:gradFill>
              <a:gsLst>
                <a:gs pos="3000">
                  <a:srgbClr val="DAECF1"/>
                </a:gs>
                <a:gs pos="100000">
                  <a:schemeClr val="bg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6">
            <a:extLst>
              <a:ext uri="{FF2B5EF4-FFF2-40B4-BE49-F238E27FC236}">
                <a16:creationId xmlns:a16="http://schemas.microsoft.com/office/drawing/2014/main" id="{AE677B3A-8A0D-680A-35EA-F0E327AAFDA1}"/>
              </a:ext>
            </a:extLst>
          </p:cNvPr>
          <p:cNvSpPr txBox="1"/>
          <p:nvPr/>
        </p:nvSpPr>
        <p:spPr>
          <a:xfrm>
            <a:off x="9338782" y="1866677"/>
            <a:ext cx="527061" cy="423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FFFFFF"/>
                </a:solidFill>
                <a:latin typeface="+mj-lt"/>
                <a:cs typeface="Raavi" panose="020B0502040204020203" pitchFamily="34" charset="0"/>
              </a:rPr>
              <a:t>OIL</a:t>
            </a:r>
          </a:p>
        </p:txBody>
      </p:sp>
      <p:sp>
        <p:nvSpPr>
          <p:cNvPr id="26" name="CasellaDiTesto 6">
            <a:extLst>
              <a:ext uri="{FF2B5EF4-FFF2-40B4-BE49-F238E27FC236}">
                <a16:creationId xmlns:a16="http://schemas.microsoft.com/office/drawing/2014/main" id="{49CBE6E6-0064-C29C-BD6A-5664AD180493}"/>
              </a:ext>
            </a:extLst>
          </p:cNvPr>
          <p:cNvSpPr txBox="1"/>
          <p:nvPr/>
        </p:nvSpPr>
        <p:spPr>
          <a:xfrm>
            <a:off x="9259822" y="3284952"/>
            <a:ext cx="616058" cy="423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002060"/>
                </a:solidFill>
                <a:latin typeface="+mj-lt"/>
                <a:cs typeface="Raavi" panose="020B0502040204020203" pitchFamily="34" charset="0"/>
              </a:rPr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412593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6C971-74BB-386A-ED0E-5932F3FBD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B8A0103-0EC2-6418-FAB5-6E0303273573}"/>
              </a:ext>
            </a:extLst>
          </p:cNvPr>
          <p:cNvSpPr/>
          <p:nvPr/>
        </p:nvSpPr>
        <p:spPr>
          <a:xfrm>
            <a:off x="105197" y="663547"/>
            <a:ext cx="10964317" cy="14111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39D13-9803-27CB-84D3-4A7DDC56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1236949"/>
            <a:ext cx="8640000" cy="840083"/>
          </a:xfrm>
        </p:spPr>
        <p:txBody>
          <a:bodyPr/>
          <a:lstStyle/>
          <a:p>
            <a:r>
              <a:rPr lang="it-IT" dirty="0"/>
              <a:t>Key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8451E2-B711-631F-AF8F-9DC2F79A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923DD-FAB4-88A0-C98B-C04D661D7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02AE0-E55F-F19E-F3EB-C0CB46B4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7D8D20C-A935-D0AD-4AB3-0A913188A2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6316" y="1313580"/>
            <a:ext cx="212601" cy="212601"/>
          </a:xfrm>
          <a:prstGeom prst="rect">
            <a:avLst/>
          </a:prstGeom>
        </p:spPr>
      </p:pic>
      <p:sp>
        <p:nvSpPr>
          <p:cNvPr id="15" name="Text 2">
            <a:extLst>
              <a:ext uri="{FF2B5EF4-FFF2-40B4-BE49-F238E27FC236}">
                <a16:creationId xmlns:a16="http://schemas.microsoft.com/office/drawing/2014/main" id="{540C3F6C-43F3-CAB1-B76E-131E7C4180B8}"/>
              </a:ext>
            </a:extLst>
          </p:cNvPr>
          <p:cNvSpPr/>
          <p:nvPr/>
        </p:nvSpPr>
        <p:spPr>
          <a:xfrm>
            <a:off x="3018405" y="1251412"/>
            <a:ext cx="4553969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+mj-lt"/>
                <a:ea typeface="Roboto" pitchFamily="34" charset="-122"/>
                <a:cs typeface="Roboto" pitchFamily="34" charset="-120"/>
              </a:rPr>
              <a:t>Median absolute error : </a:t>
            </a:r>
            <a:r>
              <a:rPr lang="en-US" b="1" dirty="0">
                <a:solidFill>
                  <a:srgbClr val="384653"/>
                </a:solidFill>
                <a:latin typeface="+mj-lt"/>
                <a:ea typeface="Roboto" pitchFamily="34" charset="-122"/>
                <a:cs typeface="Roboto" pitchFamily="34" charset="-120"/>
              </a:rPr>
              <a:t>700 USD</a:t>
            </a:r>
            <a:endParaRPr lang="en-US" dirty="0">
              <a:latin typeface="+mj-lt"/>
            </a:endParaRPr>
          </a:p>
        </p:txBody>
      </p:sp>
      <p:pic>
        <p:nvPicPr>
          <p:cNvPr id="21" name="Image 3" descr="preencoded.png">
            <a:extLst>
              <a:ext uri="{FF2B5EF4-FFF2-40B4-BE49-F238E27FC236}">
                <a16:creationId xmlns:a16="http://schemas.microsoft.com/office/drawing/2014/main" id="{953F4145-7E70-EBBB-CA88-F1AB569528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6316" y="1715243"/>
            <a:ext cx="212601" cy="212601"/>
          </a:xfrm>
          <a:prstGeom prst="rect">
            <a:avLst/>
          </a:prstGeom>
        </p:spPr>
      </p:pic>
      <p:sp>
        <p:nvSpPr>
          <p:cNvPr id="23" name="Text 4">
            <a:extLst>
              <a:ext uri="{FF2B5EF4-FFF2-40B4-BE49-F238E27FC236}">
                <a16:creationId xmlns:a16="http://schemas.microsoft.com/office/drawing/2014/main" id="{9D37EEED-4C30-0F34-7C32-09FC74C7B1A1}"/>
              </a:ext>
            </a:extLst>
          </p:cNvPr>
          <p:cNvSpPr/>
          <p:nvPr/>
        </p:nvSpPr>
        <p:spPr>
          <a:xfrm>
            <a:off x="3037449" y="1641430"/>
            <a:ext cx="4553969" cy="4252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+mj-lt"/>
                <a:ea typeface="Roboto" pitchFamily="34" charset="-122"/>
                <a:cs typeface="Roboto" pitchFamily="34" charset="-120"/>
              </a:rPr>
              <a:t>Weakest point: </a:t>
            </a:r>
            <a:r>
              <a:rPr lang="en-US" b="1" dirty="0">
                <a:solidFill>
                  <a:srgbClr val="384653"/>
                </a:solidFill>
                <a:latin typeface="+mj-lt"/>
                <a:ea typeface="Roboto" pitchFamily="34" charset="-122"/>
                <a:cs typeface="Roboto" pitchFamily="34" charset="-120"/>
              </a:rPr>
              <a:t>self-consumption cells</a:t>
            </a:r>
            <a:endParaRPr lang="en-US" dirty="0">
              <a:latin typeface="+mj-lt"/>
            </a:endParaRPr>
          </a:p>
        </p:txBody>
      </p:sp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DADB50F5-A0E7-2F3F-0979-E5911E00AC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6316" y="911916"/>
            <a:ext cx="212601" cy="212601"/>
          </a:xfrm>
          <a:prstGeom prst="rect">
            <a:avLst/>
          </a:prstGeom>
        </p:spPr>
      </p:pic>
      <p:sp>
        <p:nvSpPr>
          <p:cNvPr id="12" name="Text 2">
            <a:extLst>
              <a:ext uri="{FF2B5EF4-FFF2-40B4-BE49-F238E27FC236}">
                <a16:creationId xmlns:a16="http://schemas.microsoft.com/office/drawing/2014/main" id="{82819999-1073-C789-5F8F-81ED48846739}"/>
              </a:ext>
            </a:extLst>
          </p:cNvPr>
          <p:cNvSpPr/>
          <p:nvPr/>
        </p:nvSpPr>
        <p:spPr>
          <a:xfrm>
            <a:off x="3037449" y="838103"/>
            <a:ext cx="4553969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dirty="0">
                <a:solidFill>
                  <a:srgbClr val="384653"/>
                </a:solidFill>
                <a:latin typeface="+mj-lt"/>
                <a:ea typeface="Roboto" pitchFamily="34" charset="-122"/>
                <a:cs typeface="Roboto" pitchFamily="34" charset="-120"/>
              </a:rPr>
              <a:t>5% of table values are modified (almost 2 M data points)</a:t>
            </a:r>
            <a:endParaRPr lang="en-US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EC58E1-80E4-28CB-4FBE-AE2AC3002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2"/>
          <a:stretch>
            <a:fillRect/>
          </a:stretch>
        </p:blipFill>
        <p:spPr>
          <a:xfrm>
            <a:off x="2961295" y="2104754"/>
            <a:ext cx="8108219" cy="466291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26333B3-12F6-2417-3747-A2FA60652FD2}"/>
              </a:ext>
            </a:extLst>
          </p:cNvPr>
          <p:cNvSpPr txBox="1">
            <a:spLocks/>
          </p:cNvSpPr>
          <p:nvPr/>
        </p:nvSpPr>
        <p:spPr>
          <a:xfrm>
            <a:off x="897553" y="2219250"/>
            <a:ext cx="1820709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dirty="0"/>
              <a:t>Error </a:t>
            </a:r>
            <a:r>
              <a:rPr lang="it-IT" dirty="0" err="1"/>
              <a:t>distribution</a:t>
            </a:r>
            <a:endParaRPr lang="it-IT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986A879-0264-DD98-D8EE-D4EA801515AC}"/>
              </a:ext>
            </a:extLst>
          </p:cNvPr>
          <p:cNvSpPr txBox="1">
            <a:spLocks/>
          </p:cNvSpPr>
          <p:nvPr/>
        </p:nvSpPr>
        <p:spPr>
          <a:xfrm>
            <a:off x="897552" y="3059333"/>
            <a:ext cx="1820709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1800" b="0" dirty="0" err="1"/>
              <a:t>Gradual</a:t>
            </a:r>
            <a:r>
              <a:rPr lang="it-IT" sz="1800" b="0" dirty="0"/>
              <a:t> </a:t>
            </a:r>
            <a:r>
              <a:rPr lang="it-IT" sz="1800" b="0" dirty="0" err="1"/>
              <a:t>outliers</a:t>
            </a:r>
            <a:r>
              <a:rPr lang="it-IT" sz="1800" b="0" dirty="0"/>
              <a:t> </a:t>
            </a:r>
            <a:r>
              <a:rPr lang="it-IT" sz="1800" b="0" dirty="0" err="1"/>
              <a:t>exclusion</a:t>
            </a:r>
            <a:endParaRPr lang="it-IT" sz="1800" b="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B823FD-72E4-49B7-41C5-A8A2E62DE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/>
          <a:stretch>
            <a:fillRect/>
          </a:stretch>
        </p:blipFill>
        <p:spPr>
          <a:xfrm>
            <a:off x="3027617" y="2091495"/>
            <a:ext cx="8065592" cy="46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4CAB-5DAB-9385-D59E-2663A48C5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Impact of </a:t>
            </a:r>
            <a:r>
              <a:rPr lang="it-IT" dirty="0" err="1"/>
              <a:t>disaggregation</a:t>
            </a:r>
            <a:r>
              <a:rPr lang="it-IT" dirty="0"/>
              <a:t> on gas footprints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66475-E467-B1B2-66CB-AB36F80F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CAF52D-D7CF-1468-184C-94FD32FE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9CFB7-8B59-8320-EBEF-E745CBAB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15</a:t>
            </a:fld>
            <a:endParaRPr lang="it-IT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304EB-B2E7-5DBD-5467-FA090B93A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182553"/>
              </p:ext>
            </p:extLst>
          </p:nvPr>
        </p:nvGraphicFramePr>
        <p:xfrm>
          <a:off x="394814" y="1612288"/>
          <a:ext cx="4646895" cy="4877412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548965">
                  <a:extLst>
                    <a:ext uri="{9D8B030D-6E8A-4147-A177-3AD203B41FA5}">
                      <a16:colId xmlns:a16="http://schemas.microsoft.com/office/drawing/2014/main" val="1150498587"/>
                    </a:ext>
                  </a:extLst>
                </a:gridCol>
                <a:gridCol w="1548965">
                  <a:extLst>
                    <a:ext uri="{9D8B030D-6E8A-4147-A177-3AD203B41FA5}">
                      <a16:colId xmlns:a16="http://schemas.microsoft.com/office/drawing/2014/main" val="834149694"/>
                    </a:ext>
                  </a:extLst>
                </a:gridCol>
                <a:gridCol w="1548965">
                  <a:extLst>
                    <a:ext uri="{9D8B030D-6E8A-4147-A177-3AD203B41FA5}">
                      <a16:colId xmlns:a16="http://schemas.microsoft.com/office/drawing/2014/main" val="3581066144"/>
                    </a:ext>
                  </a:extLst>
                </a:gridCol>
              </a:tblGrid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A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Median</a:t>
                      </a:r>
                      <a:endParaRPr lang="it-IT" sz="1400" b="1" i="0" u="none" strike="noStrike" dirty="0">
                        <a:solidFill>
                          <a:schemeClr val="bg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b="1" u="none" strike="noStrike" dirty="0" err="1">
                          <a:solidFill>
                            <a:schemeClr val="bg2"/>
                          </a:solidFill>
                          <a:effectLst/>
                        </a:rPr>
                        <a:t>Average</a:t>
                      </a:r>
                      <a:endParaRPr lang="it-IT" sz="1400" b="1" i="0" u="none" strike="noStrike" dirty="0">
                        <a:solidFill>
                          <a:schemeClr val="bg2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43512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CH4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rgbClr val="3A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A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0.2%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5.0%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6927577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BC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>
                    <a:lnT w="12700" cap="flat" cmpd="sng" algn="ctr">
                      <a:solidFill>
                        <a:srgbClr val="3A8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0.1%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4.7%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50332574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>
                          <a:effectLst/>
                        </a:rPr>
                        <a:t>CO2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0.1%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2.0%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59216609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CO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0.1%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8.5%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3336038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>
                          <a:effectLst/>
                        </a:rPr>
                        <a:t>N2O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0.1%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14.1%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1815018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NOX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0.1%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3.3%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0119541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>
                          <a:effectLst/>
                        </a:rPr>
                        <a:t>OC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0.1%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7.5%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41089351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PM10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0.1%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5.9%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26132375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PM2.5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0.1%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4.6%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00043222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SF6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0.1%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6.7%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75028305"/>
                  </a:ext>
                </a:extLst>
              </a:tr>
              <a:tr h="40645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400" b="1" u="none" strike="noStrike" dirty="0">
                          <a:effectLst/>
                        </a:rPr>
                        <a:t>SO2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>
                          <a:effectLst/>
                        </a:rPr>
                        <a:t>0.1%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it-IT" sz="1400" u="none" strike="noStrike" dirty="0">
                          <a:effectLst/>
                        </a:rPr>
                        <a:t>5.0%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99824907"/>
                  </a:ext>
                </a:extLst>
              </a:tr>
            </a:tbl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6E86C0F-B079-2203-9AA3-F08C5D5B102F}"/>
              </a:ext>
            </a:extLst>
          </p:cNvPr>
          <p:cNvSpPr txBox="1">
            <a:spLocks/>
          </p:cNvSpPr>
          <p:nvPr/>
        </p:nvSpPr>
        <p:spPr>
          <a:xfrm>
            <a:off x="5636107" y="1526714"/>
            <a:ext cx="5889521" cy="743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New footprint </a:t>
            </a:r>
            <a:r>
              <a:rPr lang="it-IT" dirty="0" err="1"/>
              <a:t>computed</a:t>
            </a:r>
            <a:r>
              <a:rPr lang="it-IT" dirty="0"/>
              <a:t> </a:t>
            </a:r>
            <a:r>
              <a:rPr lang="it-IT" dirty="0" err="1"/>
              <a:t>considering</a:t>
            </a:r>
            <a:r>
              <a:rPr lang="it-IT" dirty="0"/>
              <a:t> the </a:t>
            </a:r>
            <a:r>
              <a:rPr lang="it-IT" dirty="0" err="1"/>
              <a:t>original</a:t>
            </a:r>
            <a:r>
              <a:rPr lang="it-IT" dirty="0"/>
              <a:t> gas </a:t>
            </a:r>
            <a:r>
              <a:rPr lang="it-IT" dirty="0" err="1"/>
              <a:t>emissions</a:t>
            </a:r>
            <a:r>
              <a:rPr lang="it-IT" dirty="0"/>
              <a:t> satellite accounts and the new </a:t>
            </a:r>
            <a:r>
              <a:rPr lang="it-IT" dirty="0" err="1"/>
              <a:t>Leontief</a:t>
            </a:r>
            <a:r>
              <a:rPr lang="it-IT" dirty="0"/>
              <a:t> </a:t>
            </a:r>
            <a:r>
              <a:rPr lang="it-IT" dirty="0" err="1"/>
              <a:t>matrix</a:t>
            </a:r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475432-4859-B4E7-22D6-1123F6B72953}"/>
                  </a:ext>
                </a:extLst>
              </p:cNvPr>
              <p:cNvSpPr txBox="1"/>
              <p:nvPr/>
            </p:nvSpPr>
            <p:spPr>
              <a:xfrm>
                <a:off x="5239788" y="3158470"/>
                <a:ext cx="6096000" cy="1259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𝑛𝑒𝑤</m:t>
                                  </m:r>
                                </m:sub>
                              </m:sSub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it-IT" sz="3200" i="1">
                                      <a:latin typeface="Cambria Math" panose="02040503050406030204" pitchFamily="18" charset="0"/>
                                    </a:rPr>
                                    <m:t>𝑜𝑟𝑖𝑔𝑖𝑛𝑎𝑙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sz="3200" i="1">
                                  <a:latin typeface="Cambria Math" panose="02040503050406030204" pitchFamily="18" charset="0"/>
                                </a:rPr>
                                <m:t>𝑜𝑟𝑖𝑔𝑖𝑛𝑎𝑙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3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F475432-4859-B4E7-22D6-1123F6B72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788" y="3158470"/>
                <a:ext cx="6096000" cy="12597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CF58-4D71-016C-B5EA-BA10DCAB4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Steps </a:t>
            </a:r>
            <a:r>
              <a:rPr lang="it-IT" dirty="0" err="1"/>
              <a:t>foreward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65702-5BBC-863B-6AE6-2EEB38C80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558E9-35F0-ACB6-2552-078BEE92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17CCA-65B0-1D85-3548-0EC1570D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D39943CB-117F-E58C-49E1-146305A5FA7E}"/>
              </a:ext>
            </a:extLst>
          </p:cNvPr>
          <p:cNvSpPr/>
          <p:nvPr/>
        </p:nvSpPr>
        <p:spPr>
          <a:xfrm>
            <a:off x="625770" y="1475236"/>
            <a:ext cx="45719" cy="4191724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it-IT" sz="2800">
              <a:latin typeface="+mj-lt"/>
            </a:endParaRPr>
          </a:p>
        </p:txBody>
      </p:sp>
      <p:sp>
        <p:nvSpPr>
          <p:cNvPr id="10" name="Shape 3">
            <a:extLst>
              <a:ext uri="{FF2B5EF4-FFF2-40B4-BE49-F238E27FC236}">
                <a16:creationId xmlns:a16="http://schemas.microsoft.com/office/drawing/2014/main" id="{625D9186-CCFA-1E4F-3EE5-56AFA7C22776}"/>
              </a:ext>
            </a:extLst>
          </p:cNvPr>
          <p:cNvSpPr/>
          <p:nvPr/>
        </p:nvSpPr>
        <p:spPr>
          <a:xfrm>
            <a:off x="796007" y="1605302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it-IT" sz="2800">
              <a:latin typeface="+mj-lt"/>
            </a:endParaRPr>
          </a:p>
        </p:txBody>
      </p:sp>
      <p:sp>
        <p:nvSpPr>
          <p:cNvPr id="12" name="Shape 4">
            <a:extLst>
              <a:ext uri="{FF2B5EF4-FFF2-40B4-BE49-F238E27FC236}">
                <a16:creationId xmlns:a16="http://schemas.microsoft.com/office/drawing/2014/main" id="{0B0F0355-9A59-9A8F-9131-DD5CA373E6DD}"/>
              </a:ext>
            </a:extLst>
          </p:cNvPr>
          <p:cNvSpPr/>
          <p:nvPr/>
        </p:nvSpPr>
        <p:spPr>
          <a:xfrm>
            <a:off x="496119" y="1445419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2800">
              <a:latin typeface="+mj-lt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69F4BA50-6DE8-3863-6DFC-D12F6F6E10AC}"/>
              </a:ext>
            </a:extLst>
          </p:cNvPr>
          <p:cNvSpPr/>
          <p:nvPr/>
        </p:nvSpPr>
        <p:spPr>
          <a:xfrm>
            <a:off x="549287" y="1471985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+mj-lt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400" dirty="0">
              <a:latin typeface="+mj-lt"/>
            </a:endParaRPr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B377BB76-3DE0-D7CB-C4A4-7D4CFEDEFCCB}"/>
              </a:ext>
            </a:extLst>
          </p:cNvPr>
          <p:cNvSpPr/>
          <p:nvPr/>
        </p:nvSpPr>
        <p:spPr>
          <a:xfrm>
            <a:off x="1364382" y="149408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+mj-lt"/>
                <a:ea typeface="Host Grotesk Medium" pitchFamily="34" charset="-122"/>
                <a:cs typeface="Host Grotesk Medium" pitchFamily="34" charset="-120"/>
              </a:rPr>
              <a:t>Complete</a:t>
            </a:r>
            <a:endParaRPr lang="en-US" b="1" dirty="0">
              <a:latin typeface="+mj-lt"/>
            </a:endParaRP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8300E9E2-A461-9786-F4C8-FCAFEDCBD64D}"/>
              </a:ext>
            </a:extLst>
          </p:cNvPr>
          <p:cNvSpPr/>
          <p:nvPr/>
        </p:nvSpPr>
        <p:spPr>
          <a:xfrm>
            <a:off x="1364381" y="1800597"/>
            <a:ext cx="8067853" cy="4252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+mj-lt"/>
                <a:ea typeface="Roboto" pitchFamily="34" charset="-122"/>
                <a:cs typeface="Roboto" pitchFamily="34" charset="-120"/>
              </a:rPr>
              <a:t>Extend number of regions; include environmental extensions</a:t>
            </a:r>
            <a:endParaRPr lang="en-US" sz="1600" dirty="0">
              <a:latin typeface="+mj-lt"/>
            </a:endParaRPr>
          </a:p>
        </p:txBody>
      </p:sp>
      <p:sp>
        <p:nvSpPr>
          <p:cNvPr id="20" name="Shape 8">
            <a:extLst>
              <a:ext uri="{FF2B5EF4-FFF2-40B4-BE49-F238E27FC236}">
                <a16:creationId xmlns:a16="http://schemas.microsoft.com/office/drawing/2014/main" id="{84E0493E-1275-45A0-6A94-40FF25E9E548}"/>
              </a:ext>
            </a:extLst>
          </p:cNvPr>
          <p:cNvSpPr/>
          <p:nvPr/>
        </p:nvSpPr>
        <p:spPr>
          <a:xfrm>
            <a:off x="815056" y="3084393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it-IT" sz="2800">
              <a:latin typeface="+mj-lt"/>
            </a:endParaRPr>
          </a:p>
        </p:txBody>
      </p:sp>
      <p:sp>
        <p:nvSpPr>
          <p:cNvPr id="22" name="Shape 9">
            <a:extLst>
              <a:ext uri="{FF2B5EF4-FFF2-40B4-BE49-F238E27FC236}">
                <a16:creationId xmlns:a16="http://schemas.microsoft.com/office/drawing/2014/main" id="{19624976-7E6D-4BA1-35BF-4744D65CA0F0}"/>
              </a:ext>
            </a:extLst>
          </p:cNvPr>
          <p:cNvSpPr/>
          <p:nvPr/>
        </p:nvSpPr>
        <p:spPr>
          <a:xfrm>
            <a:off x="496119" y="2916819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2800">
              <a:latin typeface="+mj-lt"/>
            </a:endParaRPr>
          </a:p>
        </p:txBody>
      </p:sp>
      <p:sp>
        <p:nvSpPr>
          <p:cNvPr id="24" name="Text 10">
            <a:extLst>
              <a:ext uri="{FF2B5EF4-FFF2-40B4-BE49-F238E27FC236}">
                <a16:creationId xmlns:a16="http://schemas.microsoft.com/office/drawing/2014/main" id="{5184C9AF-2F02-068F-54CB-4EC700C20B33}"/>
              </a:ext>
            </a:extLst>
          </p:cNvPr>
          <p:cNvSpPr/>
          <p:nvPr/>
        </p:nvSpPr>
        <p:spPr>
          <a:xfrm>
            <a:off x="558831" y="2943384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+mj-lt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400" dirty="0">
              <a:latin typeface="+mj-lt"/>
            </a:endParaRPr>
          </a:p>
        </p:txBody>
      </p:sp>
      <p:sp>
        <p:nvSpPr>
          <p:cNvPr id="26" name="Text 11">
            <a:extLst>
              <a:ext uri="{FF2B5EF4-FFF2-40B4-BE49-F238E27FC236}">
                <a16:creationId xmlns:a16="http://schemas.microsoft.com/office/drawing/2014/main" id="{1EA45EFB-6B4D-6225-6B35-82A36AA58203}"/>
              </a:ext>
            </a:extLst>
          </p:cNvPr>
          <p:cNvSpPr/>
          <p:nvPr/>
        </p:nvSpPr>
        <p:spPr>
          <a:xfrm>
            <a:off x="1383431" y="2983115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b="1" dirty="0">
                <a:solidFill>
                  <a:srgbClr val="384653"/>
                </a:solidFill>
                <a:ea typeface="Host Grotesk Medium" pitchFamily="34" charset="-122"/>
                <a:cs typeface="Host Grotesk Medium" pitchFamily="34" charset="-120"/>
              </a:rPr>
              <a:t>ENTICE project</a:t>
            </a:r>
            <a:endParaRPr lang="en-US" b="1" dirty="0"/>
          </a:p>
          <a:p>
            <a:pPr marL="0" indent="0" algn="l">
              <a:lnSpc>
                <a:spcPct val="104000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30" name="Shape 13">
            <a:extLst>
              <a:ext uri="{FF2B5EF4-FFF2-40B4-BE49-F238E27FC236}">
                <a16:creationId xmlns:a16="http://schemas.microsoft.com/office/drawing/2014/main" id="{CA926F56-A9A0-17AD-2180-80A224D00CE2}"/>
              </a:ext>
            </a:extLst>
          </p:cNvPr>
          <p:cNvSpPr/>
          <p:nvPr/>
        </p:nvSpPr>
        <p:spPr>
          <a:xfrm>
            <a:off x="815056" y="4724788"/>
            <a:ext cx="425276" cy="19050"/>
          </a:xfrm>
          <a:prstGeom prst="roundRect">
            <a:avLst>
              <a:gd name="adj" fmla="val 312558"/>
            </a:avLst>
          </a:prstGeom>
          <a:solidFill>
            <a:srgbClr val="BFD3D8"/>
          </a:solidFill>
          <a:ln/>
        </p:spPr>
        <p:txBody>
          <a:bodyPr/>
          <a:lstStyle/>
          <a:p>
            <a:endParaRPr lang="it-IT" sz="280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372804-A501-5BDA-B865-9DD50C15610F}"/>
              </a:ext>
            </a:extLst>
          </p:cNvPr>
          <p:cNvSpPr/>
          <p:nvPr/>
        </p:nvSpPr>
        <p:spPr>
          <a:xfrm rot="646544">
            <a:off x="9421555" y="-72936"/>
            <a:ext cx="5692719" cy="800210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hape 14">
            <a:extLst>
              <a:ext uri="{FF2B5EF4-FFF2-40B4-BE49-F238E27FC236}">
                <a16:creationId xmlns:a16="http://schemas.microsoft.com/office/drawing/2014/main" id="{988AE538-1F39-51E9-1CC2-1DC235664A65}"/>
              </a:ext>
            </a:extLst>
          </p:cNvPr>
          <p:cNvSpPr/>
          <p:nvPr/>
        </p:nvSpPr>
        <p:spPr>
          <a:xfrm>
            <a:off x="496119" y="4577067"/>
            <a:ext cx="318939" cy="318939"/>
          </a:xfrm>
          <a:prstGeom prst="roundRect">
            <a:avLst>
              <a:gd name="adj" fmla="val 18669"/>
            </a:avLst>
          </a:prstGeom>
          <a:solidFill>
            <a:srgbClr val="D9EDF2"/>
          </a:solidFill>
          <a:ln w="4763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it-IT" sz="2800">
              <a:latin typeface="+mj-lt"/>
            </a:endParaRPr>
          </a:p>
        </p:txBody>
      </p:sp>
      <p:sp>
        <p:nvSpPr>
          <p:cNvPr id="34" name="Text 15">
            <a:extLst>
              <a:ext uri="{FF2B5EF4-FFF2-40B4-BE49-F238E27FC236}">
                <a16:creationId xmlns:a16="http://schemas.microsoft.com/office/drawing/2014/main" id="{2767CA74-C855-6C74-1C0B-7FCC15FC0338}"/>
              </a:ext>
            </a:extLst>
          </p:cNvPr>
          <p:cNvSpPr/>
          <p:nvPr/>
        </p:nvSpPr>
        <p:spPr>
          <a:xfrm>
            <a:off x="549287" y="4603632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rgbClr val="384653"/>
                </a:solidFill>
                <a:latin typeface="+mj-lt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400" dirty="0">
              <a:latin typeface="+mj-lt"/>
            </a:endParaRPr>
          </a:p>
        </p:txBody>
      </p:sp>
      <p:sp>
        <p:nvSpPr>
          <p:cNvPr id="36" name="Text 16">
            <a:extLst>
              <a:ext uri="{FF2B5EF4-FFF2-40B4-BE49-F238E27FC236}">
                <a16:creationId xmlns:a16="http://schemas.microsoft.com/office/drawing/2014/main" id="{075F63AE-DC71-6E0A-503F-BAB691FF2AC4}"/>
              </a:ext>
            </a:extLst>
          </p:cNvPr>
          <p:cNvSpPr/>
          <p:nvPr/>
        </p:nvSpPr>
        <p:spPr>
          <a:xfrm>
            <a:off x="1383431" y="462351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+mj-lt"/>
                <a:ea typeface="Host Grotesk Medium" pitchFamily="34" charset="-122"/>
                <a:cs typeface="Host Grotesk Medium" pitchFamily="34" charset="-120"/>
              </a:rPr>
              <a:t>Expand</a:t>
            </a:r>
            <a:endParaRPr lang="en-US" b="1" dirty="0">
              <a:latin typeface="+mj-lt"/>
            </a:endParaRPr>
          </a:p>
        </p:txBody>
      </p:sp>
      <p:sp>
        <p:nvSpPr>
          <p:cNvPr id="38" name="Text 17">
            <a:extLst>
              <a:ext uri="{FF2B5EF4-FFF2-40B4-BE49-F238E27FC236}">
                <a16:creationId xmlns:a16="http://schemas.microsoft.com/office/drawing/2014/main" id="{D2CF5A4A-44EB-FC0C-72D1-E60878A4C584}"/>
              </a:ext>
            </a:extLst>
          </p:cNvPr>
          <p:cNvSpPr/>
          <p:nvPr/>
        </p:nvSpPr>
        <p:spPr>
          <a:xfrm>
            <a:off x="1383431" y="4938712"/>
            <a:ext cx="6934792" cy="4252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+mj-lt"/>
                <a:ea typeface="Roboto" pitchFamily="34" charset="-122"/>
                <a:cs typeface="Roboto" pitchFamily="34" charset="-120"/>
              </a:rPr>
              <a:t>Implement in MARIO additional enhancement routines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36D1D-63D3-AFCB-B1DA-FBBE9342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1806629"/>
            <a:ext cx="2286000" cy="3429000"/>
          </a:xfrm>
          <a:prstGeom prst="rect">
            <a:avLst/>
          </a:prstGeom>
        </p:spPr>
      </p:pic>
      <p:sp>
        <p:nvSpPr>
          <p:cNvPr id="9" name="Text 7">
            <a:extLst>
              <a:ext uri="{FF2B5EF4-FFF2-40B4-BE49-F238E27FC236}">
                <a16:creationId xmlns:a16="http://schemas.microsoft.com/office/drawing/2014/main" id="{286C82B1-EF4F-0751-671F-FEA211CEE314}"/>
              </a:ext>
            </a:extLst>
          </p:cNvPr>
          <p:cNvSpPr/>
          <p:nvPr/>
        </p:nvSpPr>
        <p:spPr>
          <a:xfrm>
            <a:off x="1383431" y="3298317"/>
            <a:ext cx="8067853" cy="4252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+mj-lt"/>
                <a:ea typeface="Roboto" pitchFamily="34" charset="-122"/>
                <a:cs typeface="Roboto" pitchFamily="34" charset="-120"/>
              </a:rPr>
              <a:t>Enhanced GTAP12 for 2023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980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21CF-BFF1-939F-0882-A6358CF84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632588"/>
            <a:ext cx="8640000" cy="840083"/>
          </a:xfrm>
        </p:spPr>
        <p:txBody>
          <a:bodyPr/>
          <a:lstStyle/>
          <a:p>
            <a:r>
              <a:rPr lang="it-IT" dirty="0" err="1"/>
              <a:t>References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303DE3-6416-5338-EB85-44D85F83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17ED7-5872-9B3E-0DCA-2F7FAC83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1A90B-41C6-3FB7-A3BF-52EEE2D53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14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CEE5B1-16C3-5974-C3E4-F47D398879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7442" y="1052629"/>
            <a:ext cx="10457095" cy="55901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Azuero</a:t>
            </a:r>
            <a:r>
              <a:rPr lang="it-IT" sz="1400" dirty="0"/>
              <a:t>-Pedraza, C. G. et al. (2022). </a:t>
            </a:r>
            <a:r>
              <a:rPr lang="it-IT" sz="1400" dirty="0" err="1"/>
              <a:t>Incorporating</a:t>
            </a:r>
            <a:r>
              <a:rPr lang="it-IT" sz="1400" dirty="0"/>
              <a:t> New Technologies in EEIO Models.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Bakindi</a:t>
            </a:r>
            <a:r>
              <a:rPr lang="it-IT" sz="1400" dirty="0"/>
              <a:t>, A. et al. (2026). </a:t>
            </a:r>
            <a:r>
              <a:rPr lang="it-IT" sz="1400" dirty="0" err="1"/>
              <a:t>Streamlined</a:t>
            </a:r>
            <a:r>
              <a:rPr lang="it-IT" sz="1400" dirty="0"/>
              <a:t> </a:t>
            </a:r>
            <a:r>
              <a:rPr lang="it-IT" sz="1400" dirty="0" err="1"/>
              <a:t>column-based</a:t>
            </a:r>
            <a:r>
              <a:rPr lang="it-IT" sz="1400" dirty="0"/>
              <a:t> </a:t>
            </a:r>
            <a:r>
              <a:rPr lang="it-IT" sz="1400" dirty="0" err="1"/>
              <a:t>disaggregation</a:t>
            </a:r>
            <a:r>
              <a:rPr lang="it-IT" sz="1400" dirty="0"/>
              <a:t> </a:t>
            </a:r>
            <a:r>
              <a:rPr lang="it-IT" sz="1400" dirty="0" err="1"/>
              <a:t>method</a:t>
            </a:r>
            <a:r>
              <a:rPr lang="it-IT" sz="1400" dirty="0"/>
              <a:t> for carbon footprint </a:t>
            </a:r>
            <a:r>
              <a:rPr lang="it-IT" sz="1400" dirty="0" err="1"/>
              <a:t>quantification</a:t>
            </a:r>
            <a:r>
              <a:rPr lang="it-IT" sz="1400" dirty="0"/>
              <a:t> for multi-</a:t>
            </a:r>
            <a:r>
              <a:rPr lang="it-IT" sz="1400" dirty="0" err="1"/>
              <a:t>regional</a:t>
            </a:r>
            <a:r>
              <a:rPr lang="it-IT" sz="1400" dirty="0"/>
              <a:t> input–output (MRIO) models.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Byron, R. P. (1978). </a:t>
            </a:r>
            <a:r>
              <a:rPr lang="it-IT" sz="1400" dirty="0" err="1"/>
              <a:t>Estimation</a:t>
            </a:r>
            <a:r>
              <a:rPr lang="it-IT" sz="1400" dirty="0"/>
              <a:t> of Large Social Account </a:t>
            </a:r>
            <a:r>
              <a:rPr lang="it-IT" sz="1400" dirty="0" err="1"/>
              <a:t>Matrices</a:t>
            </a:r>
            <a:r>
              <a:rPr lang="it-IT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Gilchrist, D. A., &amp; St Louis, L. V. (1999). </a:t>
            </a:r>
            <a:r>
              <a:rPr lang="it-IT" sz="1400" dirty="0" err="1"/>
              <a:t>Completing</a:t>
            </a:r>
            <a:r>
              <a:rPr lang="it-IT" sz="1400" dirty="0"/>
              <a:t> Input–Output Tables </a:t>
            </a:r>
            <a:r>
              <a:rPr lang="it-IT" sz="1400" dirty="0" err="1"/>
              <a:t>using</a:t>
            </a:r>
            <a:r>
              <a:rPr lang="it-IT" sz="1400" dirty="0"/>
              <a:t> </a:t>
            </a:r>
            <a:r>
              <a:rPr lang="it-IT" sz="1400" dirty="0" err="1"/>
              <a:t>Partial</a:t>
            </a:r>
            <a:r>
              <a:rPr lang="it-IT" sz="1400" dirty="0"/>
              <a:t> Information, with an Application to Canadian Data.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Lenzen, M. et al. (2009). Matrix balancing under </a:t>
            </a:r>
            <a:r>
              <a:rPr lang="it-IT" sz="1400" dirty="0" err="1"/>
              <a:t>conflicting</a:t>
            </a:r>
            <a:r>
              <a:rPr lang="it-IT" sz="1400" dirty="0"/>
              <a:t> information.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Lindner, S. et al. (2012). </a:t>
            </a:r>
            <a:r>
              <a:rPr lang="it-IT" sz="1400" dirty="0" err="1"/>
              <a:t>Disaggregating</a:t>
            </a:r>
            <a:r>
              <a:rPr lang="it-IT" sz="1400" dirty="0"/>
              <a:t> input-output models with incomplete information.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Miller, R. E., &amp; Blair, P. D. (2009). Input-Output Analysis: </a:t>
            </a:r>
            <a:r>
              <a:rPr lang="it-IT" sz="1400" dirty="0" err="1"/>
              <a:t>Foundations</a:t>
            </a:r>
            <a:r>
              <a:rPr lang="it-IT" sz="1400" dirty="0"/>
              <a:t> and Extensions.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Peters, J. C., &amp; Hertel, T. W. (2015). Matrix balancing with </a:t>
            </a:r>
            <a:r>
              <a:rPr lang="it-IT" sz="1400" dirty="0" err="1"/>
              <a:t>unknown</a:t>
            </a:r>
            <a:r>
              <a:rPr lang="it-IT" sz="1400" dirty="0"/>
              <a:t> </a:t>
            </a:r>
            <a:r>
              <a:rPr lang="it-IT" sz="1400" dirty="0" err="1"/>
              <a:t>total</a:t>
            </a:r>
            <a:r>
              <a:rPr lang="it-IT" sz="1400" dirty="0"/>
              <a:t> costs: </a:t>
            </a:r>
            <a:r>
              <a:rPr lang="it-IT" sz="1400" dirty="0" err="1"/>
              <a:t>preserving</a:t>
            </a:r>
            <a:r>
              <a:rPr lang="it-IT" sz="1400" dirty="0"/>
              <a:t> </a:t>
            </a:r>
            <a:r>
              <a:rPr lang="it-IT" sz="1400" dirty="0" err="1"/>
              <a:t>economic</a:t>
            </a:r>
            <a:r>
              <a:rPr lang="it-IT" sz="1400" dirty="0"/>
              <a:t> </a:t>
            </a:r>
            <a:r>
              <a:rPr lang="it-IT" sz="1400" dirty="0" err="1"/>
              <a:t>relationships</a:t>
            </a:r>
            <a:r>
              <a:rPr lang="it-IT" sz="1400" dirty="0"/>
              <a:t> in the </a:t>
            </a:r>
            <a:r>
              <a:rPr lang="it-IT" sz="1400" dirty="0" err="1"/>
              <a:t>electric</a:t>
            </a:r>
            <a:r>
              <a:rPr lang="it-IT" sz="1400" dirty="0"/>
              <a:t> power </a:t>
            </a:r>
            <a:r>
              <a:rPr lang="it-IT" sz="1400" dirty="0" err="1"/>
              <a:t>sector</a:t>
            </a:r>
            <a:r>
              <a:rPr lang="it-IT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Peters, J. C. (2016). The GTAP-Power Data Base: </a:t>
            </a:r>
            <a:r>
              <a:rPr lang="it-IT" sz="1400" dirty="0" err="1"/>
              <a:t>Disaggregating</a:t>
            </a:r>
            <a:r>
              <a:rPr lang="it-IT" sz="1400" dirty="0"/>
              <a:t> the </a:t>
            </a:r>
            <a:r>
              <a:rPr lang="it-IT" sz="1400" dirty="0" err="1"/>
              <a:t>Electricity</a:t>
            </a:r>
            <a:r>
              <a:rPr lang="it-IT" sz="1400" dirty="0"/>
              <a:t> Sector in the GTAP Data Base.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M. A. </a:t>
            </a:r>
            <a:r>
              <a:rPr lang="en-US" sz="1400" dirty="0" err="1"/>
              <a:t>Tahavori</a:t>
            </a:r>
            <a:r>
              <a:rPr lang="en-US" sz="1400" dirty="0"/>
              <a:t> et al. (2023) MARIO: A Versatile and User-Friendly Software for Building Input-Output Models</a:t>
            </a:r>
            <a:endParaRPr lang="it-IT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Temursho</a:t>
            </a:r>
            <a:r>
              <a:rPr lang="it-IT" sz="1400" dirty="0"/>
              <a:t>, U. et al. (2021). A multi-</a:t>
            </a:r>
            <a:r>
              <a:rPr lang="it-IT" sz="1400" dirty="0" err="1"/>
              <a:t>regional</a:t>
            </a:r>
            <a:r>
              <a:rPr lang="it-IT" sz="1400" dirty="0"/>
              <a:t> </a:t>
            </a:r>
            <a:r>
              <a:rPr lang="it-IT" sz="1400" dirty="0" err="1"/>
              <a:t>generalized</a:t>
            </a:r>
            <a:r>
              <a:rPr lang="it-IT" sz="1400" dirty="0"/>
              <a:t> RAS </a:t>
            </a:r>
            <a:r>
              <a:rPr lang="it-IT" sz="1400" dirty="0" err="1"/>
              <a:t>updating</a:t>
            </a:r>
            <a:r>
              <a:rPr lang="it-IT" sz="1400" dirty="0"/>
              <a:t> technique.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Tisserant</a:t>
            </a:r>
            <a:r>
              <a:rPr lang="it-IT" sz="1400" dirty="0"/>
              <a:t>, A., &amp; </a:t>
            </a:r>
            <a:r>
              <a:rPr lang="it-IT" sz="1400" dirty="0" err="1"/>
              <a:t>Pauliuk</a:t>
            </a:r>
            <a:r>
              <a:rPr lang="it-IT" sz="1400" dirty="0"/>
              <a:t>, S. (2016). Matching global </a:t>
            </a:r>
            <a:r>
              <a:rPr lang="it-IT" sz="1400" dirty="0" err="1"/>
              <a:t>cobalt</a:t>
            </a:r>
            <a:r>
              <a:rPr lang="it-IT" sz="1400" dirty="0"/>
              <a:t> demand under </a:t>
            </a: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scenarios</a:t>
            </a:r>
            <a:r>
              <a:rPr lang="it-IT" sz="1400" dirty="0"/>
              <a:t> for co-production and mining </a:t>
            </a:r>
            <a:r>
              <a:rPr lang="it-IT" sz="1400" dirty="0" err="1"/>
              <a:t>attractiveness</a:t>
            </a:r>
            <a:r>
              <a:rPr lang="it-IT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Többen</a:t>
            </a:r>
            <a:r>
              <a:rPr lang="it-IT" sz="1400" dirty="0"/>
              <a:t>, J. (2017). On the </a:t>
            </a:r>
            <a:r>
              <a:rPr lang="it-IT" sz="1400" dirty="0" err="1"/>
              <a:t>simultaneous</a:t>
            </a:r>
            <a:r>
              <a:rPr lang="it-IT" sz="1400" dirty="0"/>
              <a:t> </a:t>
            </a:r>
            <a:r>
              <a:rPr lang="it-IT" sz="1400" dirty="0" err="1"/>
              <a:t>estimation</a:t>
            </a:r>
            <a:r>
              <a:rPr lang="it-IT" sz="1400" dirty="0"/>
              <a:t> of </a:t>
            </a:r>
            <a:r>
              <a:rPr lang="it-IT" sz="1400" dirty="0" err="1"/>
              <a:t>physical</a:t>
            </a:r>
            <a:r>
              <a:rPr lang="it-IT" sz="1400" dirty="0"/>
              <a:t> and </a:t>
            </a:r>
            <a:r>
              <a:rPr lang="it-IT" sz="1400" dirty="0" err="1"/>
              <a:t>monetary</a:t>
            </a:r>
            <a:r>
              <a:rPr lang="it-IT" sz="1400" dirty="0"/>
              <a:t> commodity flows.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 err="1"/>
              <a:t>Többen</a:t>
            </a:r>
            <a:r>
              <a:rPr lang="it-IT" sz="1400" dirty="0"/>
              <a:t>, J.  et al.(2018). A </a:t>
            </a:r>
            <a:r>
              <a:rPr lang="it-IT" sz="1400" dirty="0" err="1"/>
              <a:t>novel</a:t>
            </a:r>
            <a:r>
              <a:rPr lang="it-IT" sz="1400" dirty="0"/>
              <a:t> maximum </a:t>
            </a:r>
            <a:r>
              <a:rPr lang="it-IT" sz="1400" dirty="0" err="1"/>
              <a:t>entropy</a:t>
            </a:r>
            <a:r>
              <a:rPr lang="it-IT" sz="1400" dirty="0"/>
              <a:t> </a:t>
            </a:r>
            <a:r>
              <a:rPr lang="it-IT" sz="1400" dirty="0" err="1"/>
              <a:t>approach</a:t>
            </a:r>
            <a:r>
              <a:rPr lang="it-IT" sz="1400" dirty="0"/>
              <a:t> to </a:t>
            </a:r>
            <a:r>
              <a:rPr lang="it-IT" sz="1400" dirty="0" err="1"/>
              <a:t>hybrid</a:t>
            </a:r>
            <a:r>
              <a:rPr lang="it-IT" sz="1400" dirty="0"/>
              <a:t> </a:t>
            </a:r>
            <a:r>
              <a:rPr lang="it-IT" sz="1400" dirty="0" err="1"/>
              <a:t>monetary-physical</a:t>
            </a:r>
            <a:r>
              <a:rPr lang="it-IT" sz="1400" dirty="0"/>
              <a:t> supply-chain </a:t>
            </a:r>
            <a:r>
              <a:rPr lang="it-IT" sz="1400" dirty="0" err="1"/>
              <a:t>modelling</a:t>
            </a:r>
            <a:r>
              <a:rPr lang="it-IT" sz="1400" dirty="0"/>
              <a:t> and </a:t>
            </a:r>
            <a:r>
              <a:rPr lang="it-IT" sz="1400" dirty="0" err="1"/>
              <a:t>its</a:t>
            </a:r>
            <a:r>
              <a:rPr lang="it-IT" sz="1400" dirty="0"/>
              <a:t> </a:t>
            </a:r>
            <a:r>
              <a:rPr lang="it-IT" sz="1400" dirty="0" err="1"/>
              <a:t>application</a:t>
            </a:r>
            <a:r>
              <a:rPr lang="it-IT" sz="1400" dirty="0"/>
              <a:t> to </a:t>
            </a:r>
            <a:r>
              <a:rPr lang="it-IT" sz="1400" dirty="0" err="1"/>
              <a:t>biodiversity</a:t>
            </a:r>
            <a:r>
              <a:rPr lang="it-IT" sz="1400" dirty="0"/>
              <a:t> impacts of </a:t>
            </a:r>
            <a:r>
              <a:rPr lang="it-IT" sz="1400" dirty="0" err="1"/>
              <a:t>palm</a:t>
            </a:r>
            <a:r>
              <a:rPr lang="it-IT" sz="1400" dirty="0"/>
              <a:t> oil </a:t>
            </a:r>
            <a:r>
              <a:rPr lang="it-IT" sz="1400" dirty="0" err="1"/>
              <a:t>embodied</a:t>
            </a:r>
            <a:r>
              <a:rPr lang="it-IT" sz="1400" dirty="0"/>
              <a:t> in </a:t>
            </a:r>
            <a:r>
              <a:rPr lang="it-IT" sz="1400" dirty="0" err="1"/>
              <a:t>consumption</a:t>
            </a:r>
            <a:r>
              <a:rPr lang="it-IT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van </a:t>
            </a:r>
            <a:r>
              <a:rPr lang="it-IT" sz="1400" dirty="0" err="1"/>
              <a:t>der</a:t>
            </a:r>
            <a:r>
              <a:rPr lang="it-IT" sz="1400" dirty="0"/>
              <a:t> Ploeg, F. (1987). Balancing Large Systems of National Accounts.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Wenz, L. et al. (2015). Regional and </a:t>
            </a:r>
            <a:r>
              <a:rPr lang="it-IT" sz="1400" dirty="0" err="1"/>
              <a:t>Sectoral</a:t>
            </a:r>
            <a:r>
              <a:rPr lang="it-IT" sz="1400" dirty="0"/>
              <a:t> </a:t>
            </a:r>
            <a:r>
              <a:rPr lang="it-IT" sz="1400" dirty="0" err="1"/>
              <a:t>Disaggregation</a:t>
            </a:r>
            <a:r>
              <a:rPr lang="it-IT" sz="1400" dirty="0"/>
              <a:t> of Multi-Regional Input-Output Tables – A </a:t>
            </a:r>
            <a:r>
              <a:rPr lang="it-IT" sz="1400" dirty="0" err="1"/>
              <a:t>Flexible</a:t>
            </a:r>
            <a:r>
              <a:rPr lang="it-IT" sz="1400" dirty="0"/>
              <a:t> </a:t>
            </a:r>
            <a:r>
              <a:rPr lang="it-IT" sz="1400" dirty="0" err="1"/>
              <a:t>Algorithm</a:t>
            </a:r>
            <a:r>
              <a:rPr lang="it-IT" sz="14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400" dirty="0"/>
              <a:t>Wolsky, A. M. (1984). </a:t>
            </a:r>
            <a:r>
              <a:rPr lang="it-IT" sz="1400" dirty="0" err="1"/>
              <a:t>Disaggregating</a:t>
            </a:r>
            <a:r>
              <a:rPr lang="it-IT" sz="1400" dirty="0"/>
              <a:t> Input-Output Models.</a:t>
            </a:r>
          </a:p>
          <a:p>
            <a:pPr>
              <a:spcAft>
                <a:spcPts val="3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00091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DA1ED5D-F989-46C3-A24A-E7736CAA32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0075" y="5084168"/>
            <a:ext cx="3866418" cy="1299008"/>
          </a:xfrm>
        </p:spPr>
        <p:txBody>
          <a:bodyPr>
            <a:normAutofit/>
          </a:bodyPr>
          <a:lstStyle/>
          <a:p>
            <a:r>
              <a:rPr lang="it-IT" sz="1800" b="1" dirty="0"/>
              <a:t>Camilla Citterio</a:t>
            </a:r>
          </a:p>
          <a:p>
            <a:r>
              <a:rPr lang="it-IT" sz="1800" dirty="0"/>
              <a:t>camilla.citterio@polimi.it</a:t>
            </a:r>
          </a:p>
          <a:p>
            <a:r>
              <a:rPr lang="it-IT" sz="1600" b="1" dirty="0"/>
              <a:t>SESAM </a:t>
            </a:r>
            <a:r>
              <a:rPr lang="it-IT" sz="1600" b="1" dirty="0" err="1"/>
              <a:t>research</a:t>
            </a:r>
            <a:r>
              <a:rPr lang="it-IT" sz="1600" b="1" dirty="0"/>
              <a:t> group</a:t>
            </a:r>
          </a:p>
          <a:p>
            <a:r>
              <a:rPr lang="it-IT" sz="1600" dirty="0"/>
              <a:t>PhD candidate, </a:t>
            </a:r>
            <a:r>
              <a:rPr lang="it-IT" sz="1600" dirty="0" err="1"/>
              <a:t>year</a:t>
            </a:r>
            <a:r>
              <a:rPr lang="it-IT" sz="1600" dirty="0"/>
              <a:t> 2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2A5E9B2-1E3F-EB28-E2FF-074109BA1203}"/>
              </a:ext>
            </a:extLst>
          </p:cNvPr>
          <p:cNvSpPr txBox="1">
            <a:spLocks/>
          </p:cNvSpPr>
          <p:nvPr/>
        </p:nvSpPr>
        <p:spPr>
          <a:xfrm>
            <a:off x="265488" y="2258970"/>
            <a:ext cx="8640763" cy="1299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Thank </a:t>
            </a:r>
            <a:r>
              <a:rPr lang="it-IT" sz="3600" dirty="0" err="1"/>
              <a:t>you</a:t>
            </a:r>
            <a:r>
              <a:rPr lang="it-IT" sz="3600" dirty="0"/>
              <a:t> </a:t>
            </a:r>
          </a:p>
          <a:p>
            <a:r>
              <a:rPr lang="it-IT" sz="3600" dirty="0"/>
              <a:t>for </a:t>
            </a:r>
            <a:r>
              <a:rPr lang="it-IT" sz="3600" dirty="0" err="1"/>
              <a:t>your</a:t>
            </a:r>
            <a:r>
              <a:rPr lang="it-IT" sz="3600" dirty="0"/>
              <a:t> </a:t>
            </a:r>
            <a:r>
              <a:rPr lang="it-IT" sz="3600" dirty="0" err="1"/>
              <a:t>attention</a:t>
            </a:r>
            <a:r>
              <a:rPr lang="it-IT" sz="3600" dirty="0"/>
              <a:t>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B9E421-A2B4-D623-6FB0-998B8D44573D}"/>
              </a:ext>
            </a:extLst>
          </p:cNvPr>
          <p:cNvSpPr/>
          <p:nvPr/>
        </p:nvSpPr>
        <p:spPr>
          <a:xfrm>
            <a:off x="492593" y="4762100"/>
            <a:ext cx="902970" cy="320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 descr="GitHub - it-is-me-mario/MARIO: Multifunctional Analysis of Regions through  Input-Output">
            <a:extLst>
              <a:ext uri="{FF2B5EF4-FFF2-40B4-BE49-F238E27FC236}">
                <a16:creationId xmlns:a16="http://schemas.microsoft.com/office/drawing/2014/main" id="{FE1D1101-418E-64F8-9C06-D12AA4FC2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065" y="499950"/>
            <a:ext cx="822569" cy="7823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7F53E-770C-4AA3-4BCD-1D02E128CA52}"/>
              </a:ext>
            </a:extLst>
          </p:cNvPr>
          <p:cNvSpPr txBox="1"/>
          <p:nvPr/>
        </p:nvSpPr>
        <p:spPr>
          <a:xfrm>
            <a:off x="9014353" y="715520"/>
            <a:ext cx="942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/>
              <a:t>MARIO</a:t>
            </a:r>
            <a:endParaRPr lang="en-US" sz="1400" b="1" dirty="0"/>
          </a:p>
        </p:txBody>
      </p:sp>
      <p:pic>
        <p:nvPicPr>
          <p:cNvPr id="11" name="Picture 4" descr="CVXlab  documentation - Home">
            <a:extLst>
              <a:ext uri="{FF2B5EF4-FFF2-40B4-BE49-F238E27FC236}">
                <a16:creationId xmlns:a16="http://schemas.microsoft.com/office/drawing/2014/main" id="{C58A2B3D-315A-457B-6933-27B56AFBF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762" y="1795261"/>
            <a:ext cx="2093390" cy="60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4EEC27-BF83-BA73-C449-DF8ADE8E1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89" y="441555"/>
            <a:ext cx="899162" cy="899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CFD916-9ADF-D8D8-A388-3467F1490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49" y="1643912"/>
            <a:ext cx="902970" cy="9029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F7FD54-7800-1B88-44A8-5A4247F8E2AB}"/>
              </a:ext>
            </a:extLst>
          </p:cNvPr>
          <p:cNvSpPr txBox="1"/>
          <p:nvPr/>
        </p:nvSpPr>
        <p:spPr>
          <a:xfrm>
            <a:off x="7813913" y="29617"/>
            <a:ext cx="3343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b="1" dirty="0" err="1">
                <a:solidFill>
                  <a:schemeClr val="bg2"/>
                </a:solidFill>
              </a:rPr>
              <a:t>Softwares</a:t>
            </a:r>
            <a:r>
              <a:rPr lang="en-US" b="1" dirty="0">
                <a:solidFill>
                  <a:schemeClr val="bg2"/>
                </a:solidFill>
              </a:rPr>
              <a:t>’ docs and repo: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564B4-7175-A8D3-50C0-CEFC8AF2A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0ED51-68C3-4C3A-7667-E2A5D427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C1067-B948-BF04-840B-F9A591FF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0F59A6-6DFF-E795-D4ED-6CE7084F1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r="10209" b="61462"/>
          <a:stretch>
            <a:fillRect/>
          </a:stretch>
        </p:blipFill>
        <p:spPr>
          <a:xfrm>
            <a:off x="84707" y="1848052"/>
            <a:ext cx="12055642" cy="360947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1F3A95-ABA0-5387-FA4E-BEC4A7186B61}"/>
              </a:ext>
            </a:extLst>
          </p:cNvPr>
          <p:cNvSpPr/>
          <p:nvPr/>
        </p:nvSpPr>
        <p:spPr>
          <a:xfrm>
            <a:off x="11313317" y="4800600"/>
            <a:ext cx="176213" cy="171450"/>
          </a:xfrm>
          <a:prstGeom prst="ellipse">
            <a:avLst/>
          </a:prstGeom>
          <a:solidFill>
            <a:srgbClr val="F9C5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75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5A19-964D-BA89-A8FC-0C999C86D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0EDBA-F5E2-F78A-F8A2-FEE8FB24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B53E59-152A-3D1C-DF7A-A9285F54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107D2-FEB6-65D3-156B-618AF1F5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50EB25-47DE-3E7B-F410-A65E0D445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710" y="6566599"/>
            <a:ext cx="8640000" cy="365125"/>
          </a:xfrm>
        </p:spPr>
        <p:txBody>
          <a:bodyPr/>
          <a:lstStyle/>
          <a:p>
            <a:r>
              <a:rPr lang="it-IT" sz="1400" dirty="0"/>
              <a:t>Saint-Exupéry, A. de. (2000). </a:t>
            </a:r>
            <a:r>
              <a:rPr lang="it-IT" sz="1400" i="1" dirty="0"/>
              <a:t>The little prince</a:t>
            </a:r>
            <a:endParaRPr lang="it-IT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C3BBD6-3EF8-82BB-85FA-5A60397EB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8246" r="8324" b="2877"/>
          <a:stretch>
            <a:fillRect/>
          </a:stretch>
        </p:blipFill>
        <p:spPr>
          <a:xfrm>
            <a:off x="1405287" y="3686475"/>
            <a:ext cx="9144001" cy="2666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ED8CFD-231A-B89A-355C-4AB28400E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58246" r="8324" b="2877"/>
          <a:stretch>
            <a:fillRect/>
          </a:stretch>
        </p:blipFill>
        <p:spPr>
          <a:xfrm>
            <a:off x="1557687" y="3838875"/>
            <a:ext cx="9144001" cy="26661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6F2C4-D253-23F2-BFC2-7AE79F9EB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-660" r="11433" b="61783"/>
          <a:stretch>
            <a:fillRect/>
          </a:stretch>
        </p:blipFill>
        <p:spPr>
          <a:xfrm>
            <a:off x="1171073" y="762802"/>
            <a:ext cx="9144001" cy="26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C020-65B4-DE62-DCA9-74CCB1F1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aggregation</a:t>
            </a:r>
            <a:r>
              <a:rPr lang="it-IT" dirty="0"/>
              <a:t> </a:t>
            </a:r>
            <a:r>
              <a:rPr lang="it-IT" dirty="0" err="1"/>
              <a:t>problem</a:t>
            </a:r>
            <a:r>
              <a:rPr lang="it-IT" dirty="0"/>
              <a:t> in MRIOT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D7E6E8-76A7-9B8F-7136-7D4396C6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POLITECNICO DI MILANO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46367-8DD1-47E0-5095-EF7F21F0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89136-0FC5-CB85-0E7B-4D7B155A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050286-D695-50DC-2026-BEA6FABFB0AD}"/>
              </a:ext>
            </a:extLst>
          </p:cNvPr>
          <p:cNvSpPr/>
          <p:nvPr/>
        </p:nvSpPr>
        <p:spPr>
          <a:xfrm>
            <a:off x="1004761" y="1417599"/>
            <a:ext cx="10182478" cy="14991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Electrical</a:t>
            </a:r>
            <a:r>
              <a:rPr lang="it-IT" dirty="0"/>
              <a:t> </a:t>
            </a:r>
            <a:r>
              <a:rPr lang="it-IT" dirty="0" err="1"/>
              <a:t>Equipment</a:t>
            </a:r>
            <a:r>
              <a:rPr lang="it-IT" dirty="0"/>
              <a:t> (EEQ)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45A738-D7E0-BCE3-1664-A2935ED0FA54}"/>
              </a:ext>
            </a:extLst>
          </p:cNvPr>
          <p:cNvGrpSpPr/>
          <p:nvPr/>
        </p:nvGrpSpPr>
        <p:grpSpPr>
          <a:xfrm>
            <a:off x="1014318" y="3053615"/>
            <a:ext cx="10182478" cy="1499133"/>
            <a:chOff x="632059" y="4505702"/>
            <a:chExt cx="10182478" cy="17132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1CFF26-C7B0-6A90-7571-3074DB9E4045}"/>
                </a:ext>
              </a:extLst>
            </p:cNvPr>
            <p:cNvSpPr/>
            <p:nvPr/>
          </p:nvSpPr>
          <p:spPr>
            <a:xfrm>
              <a:off x="632059" y="4505703"/>
              <a:ext cx="5913120" cy="17132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Rest</a:t>
              </a:r>
              <a:r>
                <a:rPr lang="it-IT" dirty="0"/>
                <a:t> of EEQ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637F50-DB22-2757-96D5-A63FD47648E3}"/>
                </a:ext>
              </a:extLst>
            </p:cNvPr>
            <p:cNvSpPr/>
            <p:nvPr/>
          </p:nvSpPr>
          <p:spPr>
            <a:xfrm>
              <a:off x="632059" y="4505703"/>
              <a:ext cx="10182478" cy="1713297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6769B6-DBB5-82FA-E36C-748D5372DC5E}"/>
                </a:ext>
              </a:extLst>
            </p:cNvPr>
            <p:cNvSpPr/>
            <p:nvPr/>
          </p:nvSpPr>
          <p:spPr>
            <a:xfrm>
              <a:off x="6545179" y="4505703"/>
              <a:ext cx="2213810" cy="17132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A34340-3D41-01F1-1530-ABE4DF34E37D}"/>
                </a:ext>
              </a:extLst>
            </p:cNvPr>
            <p:cNvSpPr/>
            <p:nvPr/>
          </p:nvSpPr>
          <p:spPr>
            <a:xfrm>
              <a:off x="8758989" y="4505702"/>
              <a:ext cx="2055548" cy="171329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609735-65A7-1240-27E5-BFB3C3AA0A4D}"/>
              </a:ext>
            </a:extLst>
          </p:cNvPr>
          <p:cNvGrpSpPr/>
          <p:nvPr/>
        </p:nvGrpSpPr>
        <p:grpSpPr>
          <a:xfrm>
            <a:off x="9150873" y="3042658"/>
            <a:ext cx="2058648" cy="483599"/>
            <a:chOff x="8758989" y="3369918"/>
            <a:chExt cx="2058648" cy="66306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54FA34-C655-FDBD-ACFD-D290EB0A67E1}"/>
                </a:ext>
              </a:extLst>
            </p:cNvPr>
            <p:cNvSpPr/>
            <p:nvPr/>
          </p:nvSpPr>
          <p:spPr>
            <a:xfrm>
              <a:off x="8758989" y="3369919"/>
              <a:ext cx="683394" cy="663066"/>
            </a:xfrm>
            <a:prstGeom prst="rect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7048D3-2BA8-AF93-867D-4500AEB4F656}"/>
                </a:ext>
              </a:extLst>
            </p:cNvPr>
            <p:cNvSpPr/>
            <p:nvPr/>
          </p:nvSpPr>
          <p:spPr>
            <a:xfrm>
              <a:off x="9446616" y="3369918"/>
              <a:ext cx="683394" cy="663066"/>
            </a:xfrm>
            <a:prstGeom prst="rect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7759FB5-3351-9891-0C4A-F2F9549B4F56}"/>
                </a:ext>
              </a:extLst>
            </p:cNvPr>
            <p:cNvSpPr/>
            <p:nvPr/>
          </p:nvSpPr>
          <p:spPr>
            <a:xfrm>
              <a:off x="10134243" y="3369918"/>
              <a:ext cx="683394" cy="663066"/>
            </a:xfrm>
            <a:prstGeom prst="rect">
              <a:avLst/>
            </a:prstGeom>
            <a:noFill/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C56B7F-A612-9F92-CF91-5986852B1409}"/>
                </a:ext>
              </a:extLst>
            </p:cNvPr>
            <p:cNvSpPr txBox="1"/>
            <p:nvPr/>
          </p:nvSpPr>
          <p:spPr>
            <a:xfrm>
              <a:off x="8820801" y="3448254"/>
              <a:ext cx="559769" cy="50639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it-IT" dirty="0">
                  <a:solidFill>
                    <a:schemeClr val="bg2"/>
                  </a:solidFill>
                </a:rPr>
                <a:t>LFP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624635-4EB6-F3BA-C0BE-2C5AF6C9C0E9}"/>
                </a:ext>
              </a:extLst>
            </p:cNvPr>
            <p:cNvSpPr txBox="1"/>
            <p:nvPr/>
          </p:nvSpPr>
          <p:spPr>
            <a:xfrm>
              <a:off x="9427998" y="3426253"/>
              <a:ext cx="702436" cy="50639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it-IT" dirty="0">
                  <a:solidFill>
                    <a:schemeClr val="bg2"/>
                  </a:solidFill>
                </a:rPr>
                <a:t>NMC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0E16DF-0D52-DE27-3AED-60963F6C536B}"/>
                </a:ext>
              </a:extLst>
            </p:cNvPr>
            <p:cNvSpPr txBox="1"/>
            <p:nvPr/>
          </p:nvSpPr>
          <p:spPr>
            <a:xfrm>
              <a:off x="10130010" y="3440909"/>
              <a:ext cx="654346" cy="50639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it-IT" dirty="0">
                  <a:solidFill>
                    <a:schemeClr val="bg2"/>
                  </a:solidFill>
                </a:rPr>
                <a:t>NCA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CCB85827-779D-3719-E895-B71A49076FC5}"/>
              </a:ext>
            </a:extLst>
          </p:cNvPr>
          <p:cNvSpPr/>
          <p:nvPr/>
        </p:nvSpPr>
        <p:spPr>
          <a:xfrm>
            <a:off x="1059394" y="4840929"/>
            <a:ext cx="1584000" cy="1584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>
                <a:solidFill>
                  <a:schemeClr val="tx2"/>
                </a:solidFill>
              </a:rPr>
              <a:t>Cost </a:t>
            </a:r>
            <a:r>
              <a:rPr lang="it-IT" sz="1600" b="1" dirty="0" err="1">
                <a:solidFill>
                  <a:schemeClr val="tx2"/>
                </a:solidFill>
              </a:rPr>
              <a:t>structures</a:t>
            </a:r>
            <a:endParaRPr lang="it-IT" sz="1600" b="1" dirty="0">
              <a:solidFill>
                <a:schemeClr val="tx2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D1ADDA7-41A9-4948-1855-76C59D47FB05}"/>
              </a:ext>
            </a:extLst>
          </p:cNvPr>
          <p:cNvSpPr/>
          <p:nvPr/>
        </p:nvSpPr>
        <p:spPr>
          <a:xfrm>
            <a:off x="3896119" y="4840929"/>
            <a:ext cx="1584000" cy="1584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 err="1">
                <a:solidFill>
                  <a:schemeClr val="tx2"/>
                </a:solidFill>
              </a:rPr>
              <a:t>Material</a:t>
            </a:r>
            <a:r>
              <a:rPr lang="it-IT" sz="1600" b="1" dirty="0">
                <a:solidFill>
                  <a:schemeClr val="tx2"/>
                </a:solidFill>
              </a:rPr>
              <a:t> use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E7C99DC-E693-4D9B-5110-EC595C4A322F}"/>
              </a:ext>
            </a:extLst>
          </p:cNvPr>
          <p:cNvSpPr/>
          <p:nvPr/>
        </p:nvSpPr>
        <p:spPr>
          <a:xfrm>
            <a:off x="6732844" y="4840929"/>
            <a:ext cx="1584000" cy="1584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>
                <a:solidFill>
                  <a:schemeClr val="tx2"/>
                </a:solidFill>
              </a:rPr>
              <a:t>Supply chain </a:t>
            </a:r>
            <a:r>
              <a:rPr lang="it-IT" sz="1400" b="1" dirty="0" err="1">
                <a:solidFill>
                  <a:schemeClr val="tx2"/>
                </a:solidFill>
              </a:rPr>
              <a:t>dependency</a:t>
            </a:r>
            <a:endParaRPr lang="it-IT" sz="1400" b="1" dirty="0">
              <a:solidFill>
                <a:schemeClr val="tx2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4163D90-03A2-00EC-FA72-7C6398573E02}"/>
              </a:ext>
            </a:extLst>
          </p:cNvPr>
          <p:cNvSpPr/>
          <p:nvPr/>
        </p:nvSpPr>
        <p:spPr>
          <a:xfrm>
            <a:off x="9569569" y="4840929"/>
            <a:ext cx="1584000" cy="158400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it-IT" sz="1600" b="1" dirty="0" err="1">
                <a:solidFill>
                  <a:schemeClr val="tx2"/>
                </a:solidFill>
              </a:rPr>
              <a:t>Environm</a:t>
            </a:r>
            <a:r>
              <a:rPr lang="it-IT" sz="1600" b="1" dirty="0">
                <a:solidFill>
                  <a:schemeClr val="tx2"/>
                </a:solidFill>
              </a:rPr>
              <a:t>. impact </a:t>
            </a:r>
            <a:r>
              <a:rPr lang="it-IT" sz="1600" b="1" dirty="0" err="1">
                <a:solidFill>
                  <a:schemeClr val="tx2"/>
                </a:solidFill>
              </a:rPr>
              <a:t>profiles</a:t>
            </a:r>
            <a:endParaRPr lang="it-IT" sz="1600" b="1" dirty="0">
              <a:solidFill>
                <a:schemeClr val="tx2"/>
              </a:solidFill>
            </a:endParaRPr>
          </a:p>
        </p:txBody>
      </p:sp>
      <p:pic>
        <p:nvPicPr>
          <p:cNvPr id="45" name="Graphic 44" descr="Battery with solid fill">
            <a:extLst>
              <a:ext uri="{FF2B5EF4-FFF2-40B4-BE49-F238E27FC236}">
                <a16:creationId xmlns:a16="http://schemas.microsoft.com/office/drawing/2014/main" id="{3F48FD19-A7D7-371E-EC83-6406CCCAA4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46710" y="3429000"/>
            <a:ext cx="968135" cy="968135"/>
          </a:xfrm>
          <a:prstGeom prst="rect">
            <a:avLst/>
          </a:prstGeom>
        </p:spPr>
      </p:pic>
      <p:pic>
        <p:nvPicPr>
          <p:cNvPr id="47" name="Graphic 46" descr="Plugged Unplugged with solid fill">
            <a:extLst>
              <a:ext uri="{FF2B5EF4-FFF2-40B4-BE49-F238E27FC236}">
                <a16:creationId xmlns:a16="http://schemas.microsoft.com/office/drawing/2014/main" id="{5C996301-8FA4-2138-9338-05919ED0FF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617" y="3399474"/>
            <a:ext cx="754580" cy="754580"/>
          </a:xfrm>
          <a:prstGeom prst="rect">
            <a:avLst/>
          </a:prstGeom>
        </p:spPr>
      </p:pic>
      <p:pic>
        <p:nvPicPr>
          <p:cNvPr id="49" name="Graphic 48" descr="Wind Turbines with solid fill">
            <a:extLst>
              <a:ext uri="{FF2B5EF4-FFF2-40B4-BE49-F238E27FC236}">
                <a16:creationId xmlns:a16="http://schemas.microsoft.com/office/drawing/2014/main" id="{311D4C3D-58B2-8D4D-83F9-4598D5BB9F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0878" y="3292697"/>
            <a:ext cx="968135" cy="9681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4E364C-E705-6D27-AECD-23232E7E76AB}"/>
              </a:ext>
            </a:extLst>
          </p:cNvPr>
          <p:cNvSpPr/>
          <p:nvPr/>
        </p:nvSpPr>
        <p:spPr>
          <a:xfrm>
            <a:off x="451888" y="3018988"/>
            <a:ext cx="10883900" cy="1724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12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9" grpId="0" animBg="1"/>
      <p:bldP spid="41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0FF27-7560-9CE4-E31C-937A3F65F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4ED7B5-0A0D-E57F-34C8-FC7A07A48051}"/>
              </a:ext>
            </a:extLst>
          </p:cNvPr>
          <p:cNvSpPr/>
          <p:nvPr/>
        </p:nvSpPr>
        <p:spPr>
          <a:xfrm>
            <a:off x="3526371" y="688"/>
            <a:ext cx="8661449" cy="74217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7" name="Shape 4">
            <a:extLst>
              <a:ext uri="{FF2B5EF4-FFF2-40B4-BE49-F238E27FC236}">
                <a16:creationId xmlns:a16="http://schemas.microsoft.com/office/drawing/2014/main" id="{56C2F8EF-4139-91FC-3070-0DCA96928164}"/>
              </a:ext>
            </a:extLst>
          </p:cNvPr>
          <p:cNvSpPr/>
          <p:nvPr/>
        </p:nvSpPr>
        <p:spPr>
          <a:xfrm>
            <a:off x="4825804" y="56350"/>
            <a:ext cx="1799443" cy="627965"/>
          </a:xfrm>
          <a:prstGeom prst="diamond">
            <a:avLst/>
          </a:prstGeom>
          <a:solidFill>
            <a:srgbClr val="CCFFCC"/>
          </a:solidFill>
          <a:ln w="15240">
            <a:solidFill>
              <a:srgbClr val="444444"/>
            </a:solidFill>
            <a:prstDash val="solid"/>
          </a:ln>
        </p:spPr>
        <p:txBody>
          <a:bodyPr lIns="0" tIns="0" rIns="0" bIns="0" anchor="ctr"/>
          <a:lstStyle/>
          <a:p>
            <a:pPr algn="ctr"/>
            <a:r>
              <a:rPr lang="it-IT" sz="900" b="1" dirty="0">
                <a:latin typeface="+mj-lt"/>
              </a:rPr>
              <a:t>Sector/Comm. </a:t>
            </a:r>
            <a:r>
              <a:rPr lang="it-IT" sz="900" b="1" dirty="0" err="1">
                <a:latin typeface="+mj-lt"/>
              </a:rPr>
              <a:t>characteristics</a:t>
            </a:r>
            <a:endParaRPr lang="it-IT" sz="900" b="1" dirty="0">
              <a:latin typeface="+mj-lt"/>
            </a:endParaRPr>
          </a:p>
        </p:txBody>
      </p:sp>
      <p:sp>
        <p:nvSpPr>
          <p:cNvPr id="289" name="Shape 4">
            <a:extLst>
              <a:ext uri="{FF2B5EF4-FFF2-40B4-BE49-F238E27FC236}">
                <a16:creationId xmlns:a16="http://schemas.microsoft.com/office/drawing/2014/main" id="{EFF2A26B-2493-9226-17F3-7C2EADD4C47C}"/>
              </a:ext>
            </a:extLst>
          </p:cNvPr>
          <p:cNvSpPr/>
          <p:nvPr/>
        </p:nvSpPr>
        <p:spPr>
          <a:xfrm>
            <a:off x="10336619" y="56350"/>
            <a:ext cx="1806747" cy="627965"/>
          </a:xfrm>
          <a:prstGeom prst="diamond">
            <a:avLst/>
          </a:prstGeom>
          <a:solidFill>
            <a:srgbClr val="FFE599"/>
          </a:solidFill>
          <a:ln w="15240">
            <a:solidFill>
              <a:srgbClr val="444444"/>
            </a:solidFill>
            <a:prstDash val="solid"/>
          </a:ln>
        </p:spPr>
        <p:txBody>
          <a:bodyPr lIns="0" tIns="0" rIns="0" bIns="0" anchor="ctr"/>
          <a:lstStyle/>
          <a:p>
            <a:pPr algn="ctr"/>
            <a:r>
              <a:rPr lang="it-IT" sz="1000" b="1" dirty="0">
                <a:latin typeface="+mj-lt"/>
              </a:rPr>
              <a:t>Data </a:t>
            </a:r>
            <a:r>
              <a:rPr lang="it-IT" sz="1000" b="1" dirty="0" err="1">
                <a:latin typeface="+mj-lt"/>
              </a:rPr>
              <a:t>availability</a:t>
            </a:r>
            <a:endParaRPr lang="it-IT" sz="1000" b="1" dirty="0">
              <a:latin typeface="+mj-lt"/>
            </a:endParaRPr>
          </a:p>
        </p:txBody>
      </p:sp>
      <p:sp>
        <p:nvSpPr>
          <p:cNvPr id="291" name="Shape 4">
            <a:extLst>
              <a:ext uri="{FF2B5EF4-FFF2-40B4-BE49-F238E27FC236}">
                <a16:creationId xmlns:a16="http://schemas.microsoft.com/office/drawing/2014/main" id="{6BBCCA9B-B5B1-A1AD-B28F-4E3C4E7BE99A}"/>
              </a:ext>
            </a:extLst>
          </p:cNvPr>
          <p:cNvSpPr/>
          <p:nvPr/>
        </p:nvSpPr>
        <p:spPr>
          <a:xfrm>
            <a:off x="8537284" y="105540"/>
            <a:ext cx="1746691" cy="529585"/>
          </a:xfrm>
          <a:prstGeom prst="diamond">
            <a:avLst/>
          </a:prstGeom>
          <a:solidFill>
            <a:srgbClr val="CCE5FF"/>
          </a:solidFill>
          <a:ln w="15240">
            <a:solidFill>
              <a:srgbClr val="444444"/>
            </a:solidFill>
            <a:prstDash val="solid"/>
          </a:ln>
        </p:spPr>
        <p:txBody>
          <a:bodyPr lIns="0" tIns="0" rIns="0" bIns="0" anchor="ctr"/>
          <a:lstStyle/>
          <a:p>
            <a:pPr algn="ctr"/>
            <a:r>
              <a:rPr lang="it-IT" sz="900" b="1" dirty="0">
                <a:latin typeface="+mj-lt"/>
              </a:rPr>
              <a:t>Database </a:t>
            </a:r>
            <a:r>
              <a:rPr lang="it-IT" sz="900" b="1" dirty="0" err="1">
                <a:latin typeface="+mj-lt"/>
              </a:rPr>
              <a:t>characteristics</a:t>
            </a:r>
            <a:endParaRPr lang="it-IT" sz="900" b="1" dirty="0">
              <a:latin typeface="+mj-lt"/>
            </a:endParaRPr>
          </a:p>
        </p:txBody>
      </p:sp>
      <p:sp>
        <p:nvSpPr>
          <p:cNvPr id="293" name="Shape 10">
            <a:extLst>
              <a:ext uri="{FF2B5EF4-FFF2-40B4-BE49-F238E27FC236}">
                <a16:creationId xmlns:a16="http://schemas.microsoft.com/office/drawing/2014/main" id="{3C70C771-694F-5D3C-8B0C-990C2DB61973}"/>
              </a:ext>
            </a:extLst>
          </p:cNvPr>
          <p:cNvSpPr/>
          <p:nvPr/>
        </p:nvSpPr>
        <p:spPr>
          <a:xfrm>
            <a:off x="3623139" y="153092"/>
            <a:ext cx="1138731" cy="422269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  <a:prstDash val="solid"/>
          </a:ln>
        </p:spPr>
        <p:txBody>
          <a:bodyPr anchor="ctr"/>
          <a:lstStyle/>
          <a:p>
            <a:pPr algn="ctr"/>
            <a:r>
              <a:rPr lang="it-IT" sz="1000" b="1" dirty="0">
                <a:latin typeface="+mj-lt"/>
              </a:rPr>
              <a:t>Disaggregation </a:t>
            </a:r>
            <a:r>
              <a:rPr lang="it-IT" sz="1000" b="1" dirty="0" err="1">
                <a:latin typeface="+mj-lt"/>
              </a:rPr>
              <a:t>methodology</a:t>
            </a:r>
            <a:endParaRPr lang="it-IT" sz="1000" b="1" dirty="0">
              <a:latin typeface="+mj-lt"/>
            </a:endParaRPr>
          </a:p>
        </p:txBody>
      </p:sp>
      <p:sp>
        <p:nvSpPr>
          <p:cNvPr id="500" name="Node500">
            <a:extLst>
              <a:ext uri="{FF2B5EF4-FFF2-40B4-BE49-F238E27FC236}">
                <a16:creationId xmlns:a16="http://schemas.microsoft.com/office/drawing/2014/main" id="{0EAC5F63-D703-0691-2182-2DB0A3694369}"/>
              </a:ext>
            </a:extLst>
          </p:cNvPr>
          <p:cNvSpPr/>
          <p:nvPr/>
        </p:nvSpPr>
        <p:spPr>
          <a:xfrm>
            <a:off x="8172678" y="1015867"/>
            <a:ext cx="645160" cy="229889"/>
          </a:xfrm>
          <a:prstGeom prst="roundRect">
            <a:avLst/>
          </a:prstGeom>
          <a:solidFill>
            <a:srgbClr val="FFFFFF"/>
          </a:solidFill>
          <a:ln w="15240">
            <a:solidFill>
              <a:srgbClr val="444444"/>
            </a:solidFill>
            <a:prstDash val="dash"/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1200" dirty="0">
                <a:latin typeface="+mj-lt"/>
              </a:rPr>
              <a:t>START</a:t>
            </a:r>
          </a:p>
        </p:txBody>
      </p:sp>
      <p:sp>
        <p:nvSpPr>
          <p:cNvPr id="501" name="Node501">
            <a:extLst>
              <a:ext uri="{FF2B5EF4-FFF2-40B4-BE49-F238E27FC236}">
                <a16:creationId xmlns:a16="http://schemas.microsoft.com/office/drawing/2014/main" id="{00DD90EB-2CD7-14F0-2E49-3315372F289E}"/>
              </a:ext>
            </a:extLst>
          </p:cNvPr>
          <p:cNvSpPr/>
          <p:nvPr/>
        </p:nvSpPr>
        <p:spPr>
          <a:xfrm>
            <a:off x="7810728" y="1448957"/>
            <a:ext cx="1371600" cy="584200"/>
          </a:xfrm>
          <a:prstGeom prst="diamond">
            <a:avLst/>
          </a:prstGeom>
          <a:solidFill>
            <a:srgbClr val="CCFFCC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1100" dirty="0">
                <a:latin typeface="+mj-lt"/>
              </a:rPr>
              <a:t>Existing?</a:t>
            </a:r>
          </a:p>
        </p:txBody>
      </p:sp>
      <p:sp>
        <p:nvSpPr>
          <p:cNvPr id="502" name="Node502">
            <a:extLst>
              <a:ext uri="{FF2B5EF4-FFF2-40B4-BE49-F238E27FC236}">
                <a16:creationId xmlns:a16="http://schemas.microsoft.com/office/drawing/2014/main" id="{C2D3B2E3-60BF-8D1D-DBD3-A880052276CB}"/>
              </a:ext>
            </a:extLst>
          </p:cNvPr>
          <p:cNvSpPr/>
          <p:nvPr/>
        </p:nvSpPr>
        <p:spPr>
          <a:xfrm>
            <a:off x="9753600" y="1489597"/>
            <a:ext cx="1244600" cy="50800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1200" dirty="0">
                <a:latin typeface="+mj-lt"/>
              </a:rPr>
              <a:t>Matrix</a:t>
            </a:r>
          </a:p>
          <a:p>
            <a:pPr algn="ctr"/>
            <a:r>
              <a:rPr lang="it-IT" sz="1200" dirty="0">
                <a:latin typeface="+mj-lt"/>
              </a:rPr>
              <a:t>augmentation</a:t>
            </a:r>
          </a:p>
        </p:txBody>
      </p:sp>
      <p:sp>
        <p:nvSpPr>
          <p:cNvPr id="503" name="Node503">
            <a:extLst>
              <a:ext uri="{FF2B5EF4-FFF2-40B4-BE49-F238E27FC236}">
                <a16:creationId xmlns:a16="http://schemas.microsoft.com/office/drawing/2014/main" id="{E83AA895-F854-451B-C951-37891E9285FE}"/>
              </a:ext>
            </a:extLst>
          </p:cNvPr>
          <p:cNvSpPr/>
          <p:nvPr/>
        </p:nvSpPr>
        <p:spPr>
          <a:xfrm>
            <a:off x="6023610" y="1430592"/>
            <a:ext cx="1371600" cy="627965"/>
          </a:xfrm>
          <a:prstGeom prst="diamond">
            <a:avLst/>
          </a:prstGeom>
          <a:solidFill>
            <a:srgbClr val="CCFFCC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950" dirty="0">
                <a:latin typeface="+mj-lt"/>
              </a:rPr>
              <a:t>Relevant weight</a:t>
            </a:r>
          </a:p>
          <a:p>
            <a:pPr algn="ctr"/>
            <a:r>
              <a:rPr lang="it-IT" sz="950" dirty="0">
                <a:latin typeface="+mj-lt"/>
              </a:rPr>
              <a:t>on parent?</a:t>
            </a:r>
          </a:p>
        </p:txBody>
      </p:sp>
      <p:sp>
        <p:nvSpPr>
          <p:cNvPr id="505" name="Node505">
            <a:extLst>
              <a:ext uri="{FF2B5EF4-FFF2-40B4-BE49-F238E27FC236}">
                <a16:creationId xmlns:a16="http://schemas.microsoft.com/office/drawing/2014/main" id="{4EF7C813-3179-210E-DE57-58D1451D168F}"/>
              </a:ext>
            </a:extLst>
          </p:cNvPr>
          <p:cNvSpPr/>
          <p:nvPr/>
        </p:nvSpPr>
        <p:spPr>
          <a:xfrm>
            <a:off x="4501629" y="1455307"/>
            <a:ext cx="1303655" cy="584200"/>
          </a:xfrm>
          <a:prstGeom prst="diamond">
            <a:avLst/>
          </a:prstGeom>
          <a:solidFill>
            <a:srgbClr val="CCCCFF">
              <a:alpha val="89804"/>
            </a:srgbClr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1000" dirty="0">
                <a:latin typeface="+mj-lt"/>
              </a:rPr>
              <a:t>Only for</a:t>
            </a:r>
          </a:p>
          <a:p>
            <a:pPr algn="ctr"/>
            <a:r>
              <a:rPr lang="it-IT" sz="1000" dirty="0">
                <a:latin typeface="+mj-lt"/>
              </a:rPr>
              <a:t>footprint?</a:t>
            </a:r>
          </a:p>
        </p:txBody>
      </p:sp>
      <p:sp>
        <p:nvSpPr>
          <p:cNvPr id="506" name="Node506">
            <a:extLst>
              <a:ext uri="{FF2B5EF4-FFF2-40B4-BE49-F238E27FC236}">
                <a16:creationId xmlns:a16="http://schemas.microsoft.com/office/drawing/2014/main" id="{078181A8-7251-EB5C-42F0-BD4D040D3121}"/>
              </a:ext>
            </a:extLst>
          </p:cNvPr>
          <p:cNvSpPr/>
          <p:nvPr/>
        </p:nvSpPr>
        <p:spPr>
          <a:xfrm>
            <a:off x="9760605" y="2465730"/>
            <a:ext cx="1206500" cy="52070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950" dirty="0">
                <a:latin typeface="+mj-lt"/>
              </a:rPr>
              <a:t>Rectangular matrix</a:t>
            </a:r>
          </a:p>
          <a:p>
            <a:pPr algn="ctr"/>
            <a:r>
              <a:rPr lang="it-IT" sz="950" dirty="0">
                <a:latin typeface="+mj-lt"/>
              </a:rPr>
              <a:t>augmentation</a:t>
            </a:r>
          </a:p>
        </p:txBody>
      </p:sp>
      <p:sp>
        <p:nvSpPr>
          <p:cNvPr id="507" name="Node507">
            <a:extLst>
              <a:ext uri="{FF2B5EF4-FFF2-40B4-BE49-F238E27FC236}">
                <a16:creationId xmlns:a16="http://schemas.microsoft.com/office/drawing/2014/main" id="{0D6FD878-FF71-D33B-47D3-51E558F47563}"/>
              </a:ext>
            </a:extLst>
          </p:cNvPr>
          <p:cNvSpPr/>
          <p:nvPr/>
        </p:nvSpPr>
        <p:spPr>
          <a:xfrm>
            <a:off x="3076791" y="2072164"/>
            <a:ext cx="1274053" cy="680402"/>
          </a:xfrm>
          <a:prstGeom prst="diamond">
            <a:avLst/>
          </a:prstGeom>
          <a:solidFill>
            <a:srgbClr val="FFE599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900" dirty="0">
                <a:latin typeface="+mj-lt"/>
              </a:rPr>
              <a:t>Detailed physical</a:t>
            </a:r>
          </a:p>
          <a:p>
            <a:pPr algn="ctr"/>
            <a:r>
              <a:rPr lang="it-IT" sz="900" dirty="0">
                <a:latin typeface="+mj-lt"/>
              </a:rPr>
              <a:t>&amp; price data?</a:t>
            </a:r>
          </a:p>
        </p:txBody>
      </p:sp>
      <p:sp>
        <p:nvSpPr>
          <p:cNvPr id="509" name="Node509">
            <a:extLst>
              <a:ext uri="{FF2B5EF4-FFF2-40B4-BE49-F238E27FC236}">
                <a16:creationId xmlns:a16="http://schemas.microsoft.com/office/drawing/2014/main" id="{BD8CC697-9F5F-66DC-6285-84483D97CBE1}"/>
              </a:ext>
            </a:extLst>
          </p:cNvPr>
          <p:cNvSpPr/>
          <p:nvPr/>
        </p:nvSpPr>
        <p:spPr>
          <a:xfrm>
            <a:off x="1775372" y="1438912"/>
            <a:ext cx="1244600" cy="584200"/>
          </a:xfrm>
          <a:prstGeom prst="diamond">
            <a:avLst/>
          </a:prstGeom>
          <a:solidFill>
            <a:srgbClr val="CCE5FF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1100" dirty="0">
                <a:latin typeface="+mj-lt"/>
              </a:rPr>
              <a:t>Hybrid</a:t>
            </a:r>
          </a:p>
          <a:p>
            <a:pPr algn="ctr"/>
            <a:r>
              <a:rPr lang="it-IT" sz="1100" dirty="0">
                <a:latin typeface="+mj-lt"/>
              </a:rPr>
              <a:t>units?</a:t>
            </a:r>
          </a:p>
        </p:txBody>
      </p:sp>
      <p:sp>
        <p:nvSpPr>
          <p:cNvPr id="510" name="Node510">
            <a:extLst>
              <a:ext uri="{FF2B5EF4-FFF2-40B4-BE49-F238E27FC236}">
                <a16:creationId xmlns:a16="http://schemas.microsoft.com/office/drawing/2014/main" id="{D4C969A4-82E7-8EF6-6950-49D58BA50F73}"/>
              </a:ext>
            </a:extLst>
          </p:cNvPr>
          <p:cNvSpPr/>
          <p:nvPr/>
        </p:nvSpPr>
        <p:spPr>
          <a:xfrm>
            <a:off x="1772999" y="761347"/>
            <a:ext cx="1244600" cy="50800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900" dirty="0" err="1">
                <a:latin typeface="+mj-lt"/>
              </a:rPr>
              <a:t>Simultaneus</a:t>
            </a:r>
            <a:r>
              <a:rPr lang="it-IT" sz="900" dirty="0">
                <a:latin typeface="+mj-lt"/>
              </a:rPr>
              <a:t> </a:t>
            </a:r>
            <a:r>
              <a:rPr lang="it-IT" sz="900" dirty="0" err="1">
                <a:latin typeface="+mj-lt"/>
              </a:rPr>
              <a:t>entropy</a:t>
            </a:r>
            <a:endParaRPr lang="it-IT" sz="900" dirty="0">
              <a:latin typeface="+mj-lt"/>
            </a:endParaRPr>
          </a:p>
          <a:p>
            <a:pPr algn="ctr"/>
            <a:r>
              <a:rPr lang="it-IT" sz="900" dirty="0">
                <a:latin typeface="+mj-lt"/>
              </a:rPr>
              <a:t>model for HMRIO</a:t>
            </a:r>
          </a:p>
        </p:txBody>
      </p:sp>
      <p:sp>
        <p:nvSpPr>
          <p:cNvPr id="513" name="Node513">
            <a:extLst>
              <a:ext uri="{FF2B5EF4-FFF2-40B4-BE49-F238E27FC236}">
                <a16:creationId xmlns:a16="http://schemas.microsoft.com/office/drawing/2014/main" id="{86105B64-EC61-967F-7197-5F1547619A8B}"/>
              </a:ext>
            </a:extLst>
          </p:cNvPr>
          <p:cNvSpPr/>
          <p:nvPr/>
        </p:nvSpPr>
        <p:spPr>
          <a:xfrm>
            <a:off x="382314" y="1446212"/>
            <a:ext cx="1041400" cy="558800"/>
          </a:xfrm>
          <a:prstGeom prst="diamond">
            <a:avLst/>
          </a:prstGeom>
          <a:solidFill>
            <a:srgbClr val="CCE5FF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1100" dirty="0">
                <a:latin typeface="+mj-lt"/>
              </a:rPr>
              <a:t>SUT?</a:t>
            </a:r>
          </a:p>
        </p:txBody>
      </p:sp>
      <p:sp>
        <p:nvSpPr>
          <p:cNvPr id="514" name="Node514">
            <a:extLst>
              <a:ext uri="{FF2B5EF4-FFF2-40B4-BE49-F238E27FC236}">
                <a16:creationId xmlns:a16="http://schemas.microsoft.com/office/drawing/2014/main" id="{2C094536-C8C4-1094-9F99-1D733DBA462A}"/>
              </a:ext>
            </a:extLst>
          </p:cNvPr>
          <p:cNvSpPr/>
          <p:nvPr/>
        </p:nvSpPr>
        <p:spPr>
          <a:xfrm>
            <a:off x="280924" y="771366"/>
            <a:ext cx="1244600" cy="46990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900" dirty="0">
                <a:latin typeface="+mj-lt"/>
              </a:rPr>
              <a:t>Physical substi-</a:t>
            </a:r>
          </a:p>
          <a:p>
            <a:pPr algn="ctr"/>
            <a:r>
              <a:rPr lang="it-IT" sz="900" dirty="0">
                <a:latin typeface="+mj-lt"/>
              </a:rPr>
              <a:t>tution+Balancing</a:t>
            </a:r>
          </a:p>
        </p:txBody>
      </p:sp>
      <p:sp>
        <p:nvSpPr>
          <p:cNvPr id="516" name="Node516">
            <a:extLst>
              <a:ext uri="{FF2B5EF4-FFF2-40B4-BE49-F238E27FC236}">
                <a16:creationId xmlns:a16="http://schemas.microsoft.com/office/drawing/2014/main" id="{9A042D6D-78B9-C7E9-C843-D71F6FACE5AC}"/>
              </a:ext>
            </a:extLst>
          </p:cNvPr>
          <p:cNvSpPr/>
          <p:nvPr/>
        </p:nvSpPr>
        <p:spPr>
          <a:xfrm>
            <a:off x="280714" y="2234902"/>
            <a:ext cx="1244600" cy="42545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950" dirty="0">
                <a:latin typeface="+mj-lt"/>
              </a:rPr>
              <a:t>Simultaneous</a:t>
            </a:r>
          </a:p>
          <a:p>
            <a:pPr algn="ctr"/>
            <a:r>
              <a:rPr lang="it-IT" sz="950" dirty="0">
                <a:latin typeface="+mj-lt"/>
              </a:rPr>
              <a:t>entropy model</a:t>
            </a:r>
          </a:p>
        </p:txBody>
      </p:sp>
      <p:sp>
        <p:nvSpPr>
          <p:cNvPr id="517" name="Node517">
            <a:extLst>
              <a:ext uri="{FF2B5EF4-FFF2-40B4-BE49-F238E27FC236}">
                <a16:creationId xmlns:a16="http://schemas.microsoft.com/office/drawing/2014/main" id="{6AE3CADF-BF63-D15F-A374-95CA65F4E133}"/>
              </a:ext>
            </a:extLst>
          </p:cNvPr>
          <p:cNvSpPr/>
          <p:nvPr/>
        </p:nvSpPr>
        <p:spPr>
          <a:xfrm>
            <a:off x="3025531" y="2936559"/>
            <a:ext cx="1371600" cy="633729"/>
          </a:xfrm>
          <a:prstGeom prst="diamond">
            <a:avLst/>
          </a:prstGeom>
          <a:solidFill>
            <a:srgbClr val="FFE599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950" dirty="0">
                <a:latin typeface="+mj-lt"/>
              </a:rPr>
              <a:t>Different quality</a:t>
            </a:r>
          </a:p>
          <a:p>
            <a:pPr algn="ctr"/>
            <a:r>
              <a:rPr lang="it-IT" sz="950" dirty="0">
                <a:latin typeface="+mj-lt"/>
              </a:rPr>
              <a:t>proxy?</a:t>
            </a:r>
          </a:p>
        </p:txBody>
      </p:sp>
      <p:sp>
        <p:nvSpPr>
          <p:cNvPr id="518" name="Node518">
            <a:extLst>
              <a:ext uri="{FF2B5EF4-FFF2-40B4-BE49-F238E27FC236}">
                <a16:creationId xmlns:a16="http://schemas.microsoft.com/office/drawing/2014/main" id="{C641F0B2-852E-7BD0-A718-1D71A6AF4F22}"/>
              </a:ext>
            </a:extLst>
          </p:cNvPr>
          <p:cNvSpPr/>
          <p:nvPr/>
        </p:nvSpPr>
        <p:spPr>
          <a:xfrm>
            <a:off x="1532249" y="3061653"/>
            <a:ext cx="1244600" cy="37592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950" dirty="0">
                <a:latin typeface="+mj-lt"/>
              </a:rPr>
              <a:t>Refinement by</a:t>
            </a:r>
          </a:p>
          <a:p>
            <a:pPr algn="ctr"/>
            <a:r>
              <a:rPr lang="it-IT" sz="950" dirty="0">
                <a:latin typeface="+mj-lt"/>
              </a:rPr>
              <a:t>proxy level</a:t>
            </a:r>
          </a:p>
        </p:txBody>
      </p:sp>
      <p:sp>
        <p:nvSpPr>
          <p:cNvPr id="521" name="Node521">
            <a:extLst>
              <a:ext uri="{FF2B5EF4-FFF2-40B4-BE49-F238E27FC236}">
                <a16:creationId xmlns:a16="http://schemas.microsoft.com/office/drawing/2014/main" id="{837CF069-24C7-431E-AA8A-1AEAB4A805E0}"/>
              </a:ext>
            </a:extLst>
          </p:cNvPr>
          <p:cNvSpPr/>
          <p:nvPr/>
        </p:nvSpPr>
        <p:spPr>
          <a:xfrm>
            <a:off x="3023864" y="3835400"/>
            <a:ext cx="1371600" cy="684212"/>
          </a:xfrm>
          <a:prstGeom prst="diamond">
            <a:avLst/>
          </a:prstGeom>
          <a:solidFill>
            <a:srgbClr val="FFE599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850" dirty="0">
                <a:latin typeface="+mj-lt"/>
              </a:rPr>
              <a:t>Unresolved</a:t>
            </a:r>
          </a:p>
          <a:p>
            <a:pPr algn="ctr"/>
            <a:r>
              <a:rPr lang="it-IT" sz="850" dirty="0">
                <a:latin typeface="+mj-lt"/>
              </a:rPr>
              <a:t>information</a:t>
            </a:r>
          </a:p>
          <a:p>
            <a:pPr algn="ctr"/>
            <a:r>
              <a:rPr lang="it-IT" sz="850" dirty="0" err="1">
                <a:latin typeface="+mj-lt"/>
              </a:rPr>
              <a:t>Conflicts</a:t>
            </a:r>
            <a:r>
              <a:rPr lang="it-IT" sz="850" dirty="0">
                <a:latin typeface="+mj-lt"/>
              </a:rPr>
              <a:t>?</a:t>
            </a:r>
          </a:p>
        </p:txBody>
      </p:sp>
      <p:sp>
        <p:nvSpPr>
          <p:cNvPr id="522" name="Node522">
            <a:extLst>
              <a:ext uri="{FF2B5EF4-FFF2-40B4-BE49-F238E27FC236}">
                <a16:creationId xmlns:a16="http://schemas.microsoft.com/office/drawing/2014/main" id="{F97F0E18-8ECD-8BCA-3B77-F49F0D5B11C2}"/>
              </a:ext>
            </a:extLst>
          </p:cNvPr>
          <p:cNvSpPr/>
          <p:nvPr/>
        </p:nvSpPr>
        <p:spPr>
          <a:xfrm>
            <a:off x="1544949" y="3990022"/>
            <a:ext cx="1219200" cy="37592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1200" dirty="0">
                <a:latin typeface="+mj-lt"/>
              </a:rPr>
              <a:t>KRAS</a:t>
            </a:r>
          </a:p>
        </p:txBody>
      </p:sp>
      <p:sp>
        <p:nvSpPr>
          <p:cNvPr id="523" name="Node523">
            <a:extLst>
              <a:ext uri="{FF2B5EF4-FFF2-40B4-BE49-F238E27FC236}">
                <a16:creationId xmlns:a16="http://schemas.microsoft.com/office/drawing/2014/main" id="{9BA27A39-FE67-F486-7CA2-8F8D469092C8}"/>
              </a:ext>
            </a:extLst>
          </p:cNvPr>
          <p:cNvSpPr/>
          <p:nvPr/>
        </p:nvSpPr>
        <p:spPr>
          <a:xfrm>
            <a:off x="3032754" y="4853306"/>
            <a:ext cx="1371600" cy="666749"/>
          </a:xfrm>
          <a:prstGeom prst="diamond">
            <a:avLst/>
          </a:prstGeom>
          <a:solidFill>
            <a:srgbClr val="FFE599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900" dirty="0" err="1">
                <a:latin typeface="+mj-lt"/>
              </a:rPr>
              <a:t>Known</a:t>
            </a:r>
            <a:r>
              <a:rPr lang="it-IT" sz="900" dirty="0">
                <a:latin typeface="+mj-lt"/>
              </a:rPr>
              <a:t> </a:t>
            </a:r>
          </a:p>
          <a:p>
            <a:pPr algn="ctr"/>
            <a:r>
              <a:rPr lang="it-IT" sz="900" dirty="0" err="1">
                <a:latin typeface="+mj-lt"/>
              </a:rPr>
              <a:t>row</a:t>
            </a:r>
            <a:r>
              <a:rPr lang="it-IT" sz="900" dirty="0">
                <a:latin typeface="+mj-lt"/>
              </a:rPr>
              <a:t> and</a:t>
            </a:r>
          </a:p>
          <a:p>
            <a:pPr algn="ctr"/>
            <a:r>
              <a:rPr lang="it-IT" sz="900" dirty="0">
                <a:latin typeface="+mj-lt"/>
              </a:rPr>
              <a:t>column totals?</a:t>
            </a:r>
          </a:p>
        </p:txBody>
      </p:sp>
      <p:sp>
        <p:nvSpPr>
          <p:cNvPr id="524" name="Node524">
            <a:extLst>
              <a:ext uri="{FF2B5EF4-FFF2-40B4-BE49-F238E27FC236}">
                <a16:creationId xmlns:a16="http://schemas.microsoft.com/office/drawing/2014/main" id="{0D439B9E-4018-6D52-F088-45EB0796C8CD}"/>
              </a:ext>
            </a:extLst>
          </p:cNvPr>
          <p:cNvSpPr/>
          <p:nvPr/>
        </p:nvSpPr>
        <p:spPr>
          <a:xfrm>
            <a:off x="3098794" y="5844221"/>
            <a:ext cx="1244600" cy="48260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1000" dirty="0">
                <a:latin typeface="+mj-lt"/>
              </a:rPr>
              <a:t>Share preserving</a:t>
            </a:r>
          </a:p>
          <a:p>
            <a:pPr algn="ctr"/>
            <a:r>
              <a:rPr lang="it-IT" sz="1000" dirty="0">
                <a:latin typeface="+mj-lt"/>
              </a:rPr>
              <a:t>Cross Entropy</a:t>
            </a:r>
          </a:p>
        </p:txBody>
      </p:sp>
      <p:sp>
        <p:nvSpPr>
          <p:cNvPr id="525" name="Node525">
            <a:extLst>
              <a:ext uri="{FF2B5EF4-FFF2-40B4-BE49-F238E27FC236}">
                <a16:creationId xmlns:a16="http://schemas.microsoft.com/office/drawing/2014/main" id="{EFB878D1-75CF-C395-0287-D609A8CE6039}"/>
              </a:ext>
            </a:extLst>
          </p:cNvPr>
          <p:cNvSpPr/>
          <p:nvPr/>
        </p:nvSpPr>
        <p:spPr>
          <a:xfrm>
            <a:off x="4877986" y="4863900"/>
            <a:ext cx="1371600" cy="650917"/>
          </a:xfrm>
          <a:prstGeom prst="diamond">
            <a:avLst/>
          </a:prstGeom>
          <a:solidFill>
            <a:srgbClr val="CCFFCC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850" dirty="0">
                <a:latin typeface="+mj-lt"/>
              </a:rPr>
              <a:t>Same technical</a:t>
            </a:r>
          </a:p>
          <a:p>
            <a:pPr algn="ctr"/>
            <a:r>
              <a:rPr lang="it-IT" sz="850" dirty="0">
                <a:latin typeface="+mj-lt"/>
              </a:rPr>
              <a:t>structure of</a:t>
            </a:r>
          </a:p>
          <a:p>
            <a:pPr algn="ctr"/>
            <a:r>
              <a:rPr lang="it-IT" sz="850" dirty="0">
                <a:latin typeface="+mj-lt"/>
              </a:rPr>
              <a:t>parent?</a:t>
            </a:r>
          </a:p>
        </p:txBody>
      </p:sp>
      <p:sp>
        <p:nvSpPr>
          <p:cNvPr id="526" name="Node526">
            <a:extLst>
              <a:ext uri="{FF2B5EF4-FFF2-40B4-BE49-F238E27FC236}">
                <a16:creationId xmlns:a16="http://schemas.microsoft.com/office/drawing/2014/main" id="{C92B7747-206D-959A-8258-FBF56CC2C9ED}"/>
              </a:ext>
            </a:extLst>
          </p:cNvPr>
          <p:cNvSpPr/>
          <p:nvPr/>
        </p:nvSpPr>
        <p:spPr>
          <a:xfrm>
            <a:off x="4942551" y="3914751"/>
            <a:ext cx="1244600" cy="55880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1050" dirty="0">
                <a:latin typeface="+mj-lt"/>
              </a:rPr>
              <a:t>Input and Output</a:t>
            </a:r>
          </a:p>
          <a:p>
            <a:pPr algn="ctr"/>
            <a:r>
              <a:rPr lang="it-IT" sz="1050" dirty="0">
                <a:latin typeface="+mj-lt"/>
              </a:rPr>
              <a:t>shares</a:t>
            </a:r>
          </a:p>
        </p:txBody>
      </p:sp>
      <p:sp>
        <p:nvSpPr>
          <p:cNvPr id="529" name="Node529">
            <a:extLst>
              <a:ext uri="{FF2B5EF4-FFF2-40B4-BE49-F238E27FC236}">
                <a16:creationId xmlns:a16="http://schemas.microsoft.com/office/drawing/2014/main" id="{0E89AE8E-6EE3-333E-B91D-81718489FC4D}"/>
              </a:ext>
            </a:extLst>
          </p:cNvPr>
          <p:cNvSpPr/>
          <p:nvPr/>
        </p:nvSpPr>
        <p:spPr>
          <a:xfrm>
            <a:off x="6755536" y="5369387"/>
            <a:ext cx="1371600" cy="584200"/>
          </a:xfrm>
          <a:prstGeom prst="diamond">
            <a:avLst/>
          </a:prstGeom>
          <a:solidFill>
            <a:srgbClr val="FFE599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1000" dirty="0">
                <a:latin typeface="+mj-lt"/>
              </a:rPr>
              <a:t>Quantified</a:t>
            </a:r>
          </a:p>
          <a:p>
            <a:pPr algn="ctr"/>
            <a:r>
              <a:rPr lang="it-IT" sz="1000" dirty="0">
                <a:latin typeface="+mj-lt"/>
              </a:rPr>
              <a:t>variance</a:t>
            </a:r>
          </a:p>
        </p:txBody>
      </p:sp>
      <p:sp>
        <p:nvSpPr>
          <p:cNvPr id="530" name="Node530">
            <a:extLst>
              <a:ext uri="{FF2B5EF4-FFF2-40B4-BE49-F238E27FC236}">
                <a16:creationId xmlns:a16="http://schemas.microsoft.com/office/drawing/2014/main" id="{08143DA4-F3EA-0D64-34E9-37CAD0491FAE}"/>
              </a:ext>
            </a:extLst>
          </p:cNvPr>
          <p:cNvSpPr/>
          <p:nvPr/>
        </p:nvSpPr>
        <p:spPr>
          <a:xfrm>
            <a:off x="6857136" y="4589317"/>
            <a:ext cx="1168400" cy="404495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1200" dirty="0">
                <a:latin typeface="+mj-lt"/>
              </a:rPr>
              <a:t>Stone-Byron</a:t>
            </a:r>
          </a:p>
        </p:txBody>
      </p:sp>
      <p:sp>
        <p:nvSpPr>
          <p:cNvPr id="531" name="Node531">
            <a:extLst>
              <a:ext uri="{FF2B5EF4-FFF2-40B4-BE49-F238E27FC236}">
                <a16:creationId xmlns:a16="http://schemas.microsoft.com/office/drawing/2014/main" id="{D03F980E-8CB4-E1FF-6F09-939AF845DC4B}"/>
              </a:ext>
            </a:extLst>
          </p:cNvPr>
          <p:cNvSpPr/>
          <p:nvPr/>
        </p:nvSpPr>
        <p:spPr>
          <a:xfrm>
            <a:off x="8763463" y="5844221"/>
            <a:ext cx="1371600" cy="584200"/>
          </a:xfrm>
          <a:prstGeom prst="diamond">
            <a:avLst/>
          </a:prstGeom>
          <a:solidFill>
            <a:srgbClr val="FFE599"/>
          </a:solidFill>
          <a:ln w="15240">
            <a:solidFill>
              <a:srgbClr val="444444"/>
            </a:solidFill>
          </a:ln>
        </p:spPr>
        <p:txBody>
          <a:bodyPr wrap="square" lIns="18000" tIns="18000" rIns="18000" bIns="18000" anchor="ctr"/>
          <a:lstStyle/>
          <a:p>
            <a:pPr algn="ctr"/>
            <a:r>
              <a:rPr lang="it-IT" sz="850" dirty="0">
                <a:latin typeface="+mj-lt"/>
              </a:rPr>
              <a:t>Use coefficients</a:t>
            </a:r>
          </a:p>
          <a:p>
            <a:pPr algn="ctr"/>
            <a:r>
              <a:rPr lang="it-IT" sz="850" dirty="0">
                <a:latin typeface="+mj-lt"/>
              </a:rPr>
              <a:t>and trade data</a:t>
            </a:r>
          </a:p>
        </p:txBody>
      </p:sp>
      <p:sp>
        <p:nvSpPr>
          <p:cNvPr id="532" name="Node532">
            <a:extLst>
              <a:ext uri="{FF2B5EF4-FFF2-40B4-BE49-F238E27FC236}">
                <a16:creationId xmlns:a16="http://schemas.microsoft.com/office/drawing/2014/main" id="{D2496680-E148-B9D3-403A-42B8AD825860}"/>
              </a:ext>
            </a:extLst>
          </p:cNvPr>
          <p:cNvSpPr/>
          <p:nvPr/>
        </p:nvSpPr>
        <p:spPr>
          <a:xfrm>
            <a:off x="8870059" y="5052538"/>
            <a:ext cx="1168400" cy="48260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850" dirty="0">
                <a:latin typeface="+mj-lt"/>
              </a:rPr>
              <a:t>Coefficients+</a:t>
            </a:r>
          </a:p>
          <a:p>
            <a:pPr algn="ctr"/>
            <a:r>
              <a:rPr lang="it-IT" sz="850" dirty="0">
                <a:latin typeface="+mj-lt"/>
              </a:rPr>
              <a:t>Trade+</a:t>
            </a:r>
          </a:p>
          <a:p>
            <a:pPr algn="ctr"/>
            <a:r>
              <a:rPr lang="it-IT" sz="850" dirty="0">
                <a:latin typeface="+mj-lt"/>
              </a:rPr>
              <a:t>Cross </a:t>
            </a:r>
            <a:r>
              <a:rPr lang="it-IT" sz="850" dirty="0" err="1">
                <a:latin typeface="+mj-lt"/>
              </a:rPr>
              <a:t>entropy</a:t>
            </a:r>
            <a:endParaRPr lang="it-IT" sz="850" dirty="0">
              <a:latin typeface="+mj-lt"/>
            </a:endParaRPr>
          </a:p>
        </p:txBody>
      </p:sp>
      <p:sp>
        <p:nvSpPr>
          <p:cNvPr id="534" name="Node534">
            <a:extLst>
              <a:ext uri="{FF2B5EF4-FFF2-40B4-BE49-F238E27FC236}">
                <a16:creationId xmlns:a16="http://schemas.microsoft.com/office/drawing/2014/main" id="{CE72095A-6B79-1691-6A69-DC45268B665C}"/>
              </a:ext>
            </a:extLst>
          </p:cNvPr>
          <p:cNvSpPr/>
          <p:nvPr/>
        </p:nvSpPr>
        <p:spPr>
          <a:xfrm>
            <a:off x="10352304" y="5907721"/>
            <a:ext cx="1219200" cy="457200"/>
          </a:xfrm>
          <a:prstGeom prst="rect">
            <a:avLst/>
          </a:prstGeom>
          <a:solidFill>
            <a:srgbClr val="FFFFFF"/>
          </a:solidFill>
          <a:ln w="15240">
            <a:solidFill>
              <a:srgbClr val="444444"/>
            </a:solidFill>
          </a:ln>
        </p:spPr>
        <p:txBody>
          <a:bodyPr wrap="square" lIns="36000" tIns="18000" rIns="36000" bIns="18000" anchor="ctr"/>
          <a:lstStyle/>
          <a:p>
            <a:pPr algn="ctr"/>
            <a:r>
              <a:rPr lang="it-IT" sz="1050" dirty="0">
                <a:latin typeface="+mj-lt"/>
              </a:rPr>
              <a:t>MR-GRAS/</a:t>
            </a:r>
          </a:p>
          <a:p>
            <a:pPr algn="ctr"/>
            <a:r>
              <a:rPr lang="it-IT" sz="1050" dirty="0">
                <a:latin typeface="+mj-lt"/>
              </a:rPr>
              <a:t>TRAS</a:t>
            </a:r>
          </a:p>
        </p:txBody>
      </p:sp>
      <p:cxnSp>
        <p:nvCxnSpPr>
          <p:cNvPr id="600" name="A600">
            <a:extLst>
              <a:ext uri="{FF2B5EF4-FFF2-40B4-BE49-F238E27FC236}">
                <a16:creationId xmlns:a16="http://schemas.microsoft.com/office/drawing/2014/main" id="{698BF3AB-13C8-CFD3-205E-0469D8D6ACB3}"/>
              </a:ext>
            </a:extLst>
          </p:cNvPr>
          <p:cNvCxnSpPr>
            <a:cxnSpLocks/>
            <a:stCxn id="500" idx="2"/>
            <a:endCxn id="501" idx="0"/>
          </p:cNvCxnSpPr>
          <p:nvPr/>
        </p:nvCxnSpPr>
        <p:spPr>
          <a:xfrm>
            <a:off x="8495258" y="1245756"/>
            <a:ext cx="1270" cy="203201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cxnSp>
        <p:nvCxnSpPr>
          <p:cNvPr id="601" name="A601">
            <a:extLst>
              <a:ext uri="{FF2B5EF4-FFF2-40B4-BE49-F238E27FC236}">
                <a16:creationId xmlns:a16="http://schemas.microsoft.com/office/drawing/2014/main" id="{00379433-C42D-8152-7488-5A61D75CBCE0}"/>
              </a:ext>
            </a:extLst>
          </p:cNvPr>
          <p:cNvCxnSpPr>
            <a:cxnSpLocks/>
            <a:stCxn id="501" idx="3"/>
            <a:endCxn id="502" idx="1"/>
          </p:cNvCxnSpPr>
          <p:nvPr/>
        </p:nvCxnSpPr>
        <p:spPr>
          <a:xfrm>
            <a:off x="9182328" y="1741057"/>
            <a:ext cx="571272" cy="2540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02" name="L602">
            <a:extLst>
              <a:ext uri="{FF2B5EF4-FFF2-40B4-BE49-F238E27FC236}">
                <a16:creationId xmlns:a16="http://schemas.microsoft.com/office/drawing/2014/main" id="{B6266961-6764-91CD-D25E-69DF250A407F}"/>
              </a:ext>
            </a:extLst>
          </p:cNvPr>
          <p:cNvSpPr txBox="1"/>
          <p:nvPr/>
        </p:nvSpPr>
        <p:spPr>
          <a:xfrm>
            <a:off x="7473836" y="1563212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03" name="A603">
            <a:extLst>
              <a:ext uri="{FF2B5EF4-FFF2-40B4-BE49-F238E27FC236}">
                <a16:creationId xmlns:a16="http://schemas.microsoft.com/office/drawing/2014/main" id="{CC79B68E-61BD-272B-423C-4AD0094F29E8}"/>
              </a:ext>
            </a:extLst>
          </p:cNvPr>
          <p:cNvCxnSpPr>
            <a:cxnSpLocks/>
            <a:stCxn id="501" idx="1"/>
            <a:endCxn id="503" idx="3"/>
          </p:cNvCxnSpPr>
          <p:nvPr/>
        </p:nvCxnSpPr>
        <p:spPr>
          <a:xfrm flipH="1">
            <a:off x="7395210" y="1741057"/>
            <a:ext cx="415518" cy="3518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04" name="L604">
            <a:extLst>
              <a:ext uri="{FF2B5EF4-FFF2-40B4-BE49-F238E27FC236}">
                <a16:creationId xmlns:a16="http://schemas.microsoft.com/office/drawing/2014/main" id="{46511000-80CB-700B-A726-9664C4B4C82C}"/>
              </a:ext>
            </a:extLst>
          </p:cNvPr>
          <p:cNvSpPr txBox="1"/>
          <p:nvPr/>
        </p:nvSpPr>
        <p:spPr>
          <a:xfrm>
            <a:off x="9297393" y="1560512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cxnSp>
        <p:nvCxnSpPr>
          <p:cNvPr id="605" name="A605">
            <a:extLst>
              <a:ext uri="{FF2B5EF4-FFF2-40B4-BE49-F238E27FC236}">
                <a16:creationId xmlns:a16="http://schemas.microsoft.com/office/drawing/2014/main" id="{F83D29CB-D6A1-D993-72E7-B3AAABEFB846}"/>
              </a:ext>
            </a:extLst>
          </p:cNvPr>
          <p:cNvCxnSpPr>
            <a:cxnSpLocks/>
            <a:stCxn id="503" idx="1"/>
            <a:endCxn id="505" idx="3"/>
          </p:cNvCxnSpPr>
          <p:nvPr/>
        </p:nvCxnSpPr>
        <p:spPr>
          <a:xfrm flipH="1">
            <a:off x="5805284" y="1744575"/>
            <a:ext cx="218326" cy="2832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06" name="L606">
            <a:extLst>
              <a:ext uri="{FF2B5EF4-FFF2-40B4-BE49-F238E27FC236}">
                <a16:creationId xmlns:a16="http://schemas.microsoft.com/office/drawing/2014/main" id="{131FE823-C7BE-E3B9-73FD-AE376FD6E3A6}"/>
              </a:ext>
            </a:extLst>
          </p:cNvPr>
          <p:cNvSpPr txBox="1"/>
          <p:nvPr/>
        </p:nvSpPr>
        <p:spPr>
          <a:xfrm>
            <a:off x="5778500" y="1569607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sp>
        <p:nvSpPr>
          <p:cNvPr id="612" name="L612">
            <a:extLst>
              <a:ext uri="{FF2B5EF4-FFF2-40B4-BE49-F238E27FC236}">
                <a16:creationId xmlns:a16="http://schemas.microsoft.com/office/drawing/2014/main" id="{8488F412-81F1-E0CA-4520-C31191016BF4}"/>
              </a:ext>
            </a:extLst>
          </p:cNvPr>
          <p:cNvSpPr txBox="1"/>
          <p:nvPr/>
        </p:nvSpPr>
        <p:spPr>
          <a:xfrm>
            <a:off x="5137956" y="2568780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sp>
        <p:nvSpPr>
          <p:cNvPr id="614" name="L614">
            <a:extLst>
              <a:ext uri="{FF2B5EF4-FFF2-40B4-BE49-F238E27FC236}">
                <a16:creationId xmlns:a16="http://schemas.microsoft.com/office/drawing/2014/main" id="{927BC57A-5A09-7A0B-C9CB-2E7E8939E3D9}"/>
              </a:ext>
            </a:extLst>
          </p:cNvPr>
          <p:cNvSpPr txBox="1"/>
          <p:nvPr/>
        </p:nvSpPr>
        <p:spPr>
          <a:xfrm>
            <a:off x="4256570" y="1582307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sp>
        <p:nvSpPr>
          <p:cNvPr id="616" name="L616">
            <a:extLst>
              <a:ext uri="{FF2B5EF4-FFF2-40B4-BE49-F238E27FC236}">
                <a16:creationId xmlns:a16="http://schemas.microsoft.com/office/drawing/2014/main" id="{D782EB61-B51C-7DAA-D4B6-892EF2D84BE2}"/>
              </a:ext>
            </a:extLst>
          </p:cNvPr>
          <p:cNvSpPr txBox="1"/>
          <p:nvPr/>
        </p:nvSpPr>
        <p:spPr>
          <a:xfrm>
            <a:off x="2810084" y="2227899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17" name="A617">
            <a:extLst>
              <a:ext uri="{FF2B5EF4-FFF2-40B4-BE49-F238E27FC236}">
                <a16:creationId xmlns:a16="http://schemas.microsoft.com/office/drawing/2014/main" id="{3DA1284A-F4E7-F004-C9A3-7FD62B58C61F}"/>
              </a:ext>
            </a:extLst>
          </p:cNvPr>
          <p:cNvCxnSpPr>
            <a:cxnSpLocks/>
            <a:stCxn id="507" idx="2"/>
            <a:endCxn id="517" idx="0"/>
          </p:cNvCxnSpPr>
          <p:nvPr/>
        </p:nvCxnSpPr>
        <p:spPr>
          <a:xfrm flipH="1">
            <a:off x="3711331" y="2752566"/>
            <a:ext cx="2487" cy="183993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18" name="L618">
            <a:extLst>
              <a:ext uri="{FF2B5EF4-FFF2-40B4-BE49-F238E27FC236}">
                <a16:creationId xmlns:a16="http://schemas.microsoft.com/office/drawing/2014/main" id="{940FF123-C95F-6FA7-D5F0-560A3333195C}"/>
              </a:ext>
            </a:extLst>
          </p:cNvPr>
          <p:cNvSpPr txBox="1"/>
          <p:nvPr/>
        </p:nvSpPr>
        <p:spPr>
          <a:xfrm>
            <a:off x="3716411" y="2752566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cxnSp>
        <p:nvCxnSpPr>
          <p:cNvPr id="619" name="A619">
            <a:extLst>
              <a:ext uri="{FF2B5EF4-FFF2-40B4-BE49-F238E27FC236}">
                <a16:creationId xmlns:a16="http://schemas.microsoft.com/office/drawing/2014/main" id="{5BA60C68-6234-DAFA-4FF2-FD51F3F7C836}"/>
              </a:ext>
            </a:extLst>
          </p:cNvPr>
          <p:cNvCxnSpPr>
            <a:cxnSpLocks/>
            <a:stCxn id="509" idx="0"/>
            <a:endCxn id="510" idx="2"/>
          </p:cNvCxnSpPr>
          <p:nvPr/>
        </p:nvCxnSpPr>
        <p:spPr>
          <a:xfrm flipH="1" flipV="1">
            <a:off x="2395299" y="1269347"/>
            <a:ext cx="2373" cy="169565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20" name="L620">
            <a:extLst>
              <a:ext uri="{FF2B5EF4-FFF2-40B4-BE49-F238E27FC236}">
                <a16:creationId xmlns:a16="http://schemas.microsoft.com/office/drawing/2014/main" id="{A2ECE1CC-BBF3-E883-7B6A-6188505409FB}"/>
              </a:ext>
            </a:extLst>
          </p:cNvPr>
          <p:cNvSpPr txBox="1"/>
          <p:nvPr/>
        </p:nvSpPr>
        <p:spPr>
          <a:xfrm>
            <a:off x="2388870" y="1305087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21" name="A621">
            <a:extLst>
              <a:ext uri="{FF2B5EF4-FFF2-40B4-BE49-F238E27FC236}">
                <a16:creationId xmlns:a16="http://schemas.microsoft.com/office/drawing/2014/main" id="{44DDC4D3-EB68-E88B-E08E-D7254937887D}"/>
              </a:ext>
            </a:extLst>
          </p:cNvPr>
          <p:cNvCxnSpPr>
            <a:cxnSpLocks/>
            <a:stCxn id="509" idx="1"/>
            <a:endCxn id="513" idx="3"/>
          </p:cNvCxnSpPr>
          <p:nvPr/>
        </p:nvCxnSpPr>
        <p:spPr>
          <a:xfrm flipH="1" flipV="1">
            <a:off x="1423714" y="1725612"/>
            <a:ext cx="351658" cy="5400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22" name="L622">
            <a:extLst>
              <a:ext uri="{FF2B5EF4-FFF2-40B4-BE49-F238E27FC236}">
                <a16:creationId xmlns:a16="http://schemas.microsoft.com/office/drawing/2014/main" id="{34410D37-E8D0-49D4-D25A-3B3969B1CBA2}"/>
              </a:ext>
            </a:extLst>
          </p:cNvPr>
          <p:cNvSpPr txBox="1"/>
          <p:nvPr/>
        </p:nvSpPr>
        <p:spPr>
          <a:xfrm>
            <a:off x="1471886" y="1567814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cxnSp>
        <p:nvCxnSpPr>
          <p:cNvPr id="623" name="A623">
            <a:extLst>
              <a:ext uri="{FF2B5EF4-FFF2-40B4-BE49-F238E27FC236}">
                <a16:creationId xmlns:a16="http://schemas.microsoft.com/office/drawing/2014/main" id="{43462B8A-AC99-B976-62C9-C92D7A0C6064}"/>
              </a:ext>
            </a:extLst>
          </p:cNvPr>
          <p:cNvCxnSpPr>
            <a:cxnSpLocks/>
            <a:stCxn id="513" idx="0"/>
            <a:endCxn id="514" idx="2"/>
          </p:cNvCxnSpPr>
          <p:nvPr/>
        </p:nvCxnSpPr>
        <p:spPr>
          <a:xfrm flipV="1">
            <a:off x="903014" y="1241266"/>
            <a:ext cx="210" cy="204946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24" name="L624">
            <a:extLst>
              <a:ext uri="{FF2B5EF4-FFF2-40B4-BE49-F238E27FC236}">
                <a16:creationId xmlns:a16="http://schemas.microsoft.com/office/drawing/2014/main" id="{63F4EEFF-8684-7EB4-80B7-80F1A91023FB}"/>
              </a:ext>
            </a:extLst>
          </p:cNvPr>
          <p:cNvSpPr txBox="1"/>
          <p:nvPr/>
        </p:nvSpPr>
        <p:spPr>
          <a:xfrm>
            <a:off x="865036" y="1284146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25" name="A625">
            <a:extLst>
              <a:ext uri="{FF2B5EF4-FFF2-40B4-BE49-F238E27FC236}">
                <a16:creationId xmlns:a16="http://schemas.microsoft.com/office/drawing/2014/main" id="{24A6D827-5B1F-7524-CD1E-A4FADDD1704D}"/>
              </a:ext>
            </a:extLst>
          </p:cNvPr>
          <p:cNvCxnSpPr>
            <a:cxnSpLocks/>
            <a:stCxn id="513" idx="2"/>
            <a:endCxn id="516" idx="0"/>
          </p:cNvCxnSpPr>
          <p:nvPr/>
        </p:nvCxnSpPr>
        <p:spPr>
          <a:xfrm>
            <a:off x="903014" y="2005012"/>
            <a:ext cx="0" cy="229890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26" name="L626">
            <a:extLst>
              <a:ext uri="{FF2B5EF4-FFF2-40B4-BE49-F238E27FC236}">
                <a16:creationId xmlns:a16="http://schemas.microsoft.com/office/drawing/2014/main" id="{176A4B9D-D7C6-EE7B-7C7E-D92F0606891D}"/>
              </a:ext>
            </a:extLst>
          </p:cNvPr>
          <p:cNvSpPr txBox="1"/>
          <p:nvPr/>
        </p:nvSpPr>
        <p:spPr>
          <a:xfrm>
            <a:off x="865036" y="2029320"/>
            <a:ext cx="327113" cy="12319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cxnSp>
        <p:nvCxnSpPr>
          <p:cNvPr id="627" name="A627">
            <a:extLst>
              <a:ext uri="{FF2B5EF4-FFF2-40B4-BE49-F238E27FC236}">
                <a16:creationId xmlns:a16="http://schemas.microsoft.com/office/drawing/2014/main" id="{7295A8A1-4AD6-D81A-FDB9-31A40D3698E7}"/>
              </a:ext>
            </a:extLst>
          </p:cNvPr>
          <p:cNvCxnSpPr>
            <a:cxnSpLocks/>
            <a:stCxn id="517" idx="1"/>
            <a:endCxn id="518" idx="3"/>
          </p:cNvCxnSpPr>
          <p:nvPr/>
        </p:nvCxnSpPr>
        <p:spPr>
          <a:xfrm flipH="1" flipV="1">
            <a:off x="2776849" y="3249613"/>
            <a:ext cx="248682" cy="3811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28" name="L628">
            <a:extLst>
              <a:ext uri="{FF2B5EF4-FFF2-40B4-BE49-F238E27FC236}">
                <a16:creationId xmlns:a16="http://schemas.microsoft.com/office/drawing/2014/main" id="{CC6D4A44-FB15-E083-F947-E7DE6C4AECBB}"/>
              </a:ext>
            </a:extLst>
          </p:cNvPr>
          <p:cNvSpPr txBox="1"/>
          <p:nvPr/>
        </p:nvSpPr>
        <p:spPr>
          <a:xfrm>
            <a:off x="2779389" y="3096577"/>
            <a:ext cx="279400" cy="16414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29" name="A629">
            <a:extLst>
              <a:ext uri="{FF2B5EF4-FFF2-40B4-BE49-F238E27FC236}">
                <a16:creationId xmlns:a16="http://schemas.microsoft.com/office/drawing/2014/main" id="{6E265CE6-50C4-C764-4AC9-6B9550CC2AB7}"/>
              </a:ext>
            </a:extLst>
          </p:cNvPr>
          <p:cNvCxnSpPr>
            <a:cxnSpLocks/>
            <a:stCxn id="517" idx="2"/>
            <a:endCxn id="521" idx="0"/>
          </p:cNvCxnSpPr>
          <p:nvPr/>
        </p:nvCxnSpPr>
        <p:spPr>
          <a:xfrm flipH="1">
            <a:off x="3709664" y="3570288"/>
            <a:ext cx="1667" cy="265112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30" name="L630">
            <a:extLst>
              <a:ext uri="{FF2B5EF4-FFF2-40B4-BE49-F238E27FC236}">
                <a16:creationId xmlns:a16="http://schemas.microsoft.com/office/drawing/2014/main" id="{1C414F32-CE35-EAD7-5F7B-E4AD8EF9A2DE}"/>
              </a:ext>
            </a:extLst>
          </p:cNvPr>
          <p:cNvSpPr txBox="1"/>
          <p:nvPr/>
        </p:nvSpPr>
        <p:spPr>
          <a:xfrm>
            <a:off x="3711331" y="3639820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cxnSp>
        <p:nvCxnSpPr>
          <p:cNvPr id="633" name="A633">
            <a:extLst>
              <a:ext uri="{FF2B5EF4-FFF2-40B4-BE49-F238E27FC236}">
                <a16:creationId xmlns:a16="http://schemas.microsoft.com/office/drawing/2014/main" id="{6F4F55ED-74F3-1C50-3E20-7ACDCFE7F351}"/>
              </a:ext>
            </a:extLst>
          </p:cNvPr>
          <p:cNvCxnSpPr>
            <a:cxnSpLocks/>
            <a:stCxn id="521" idx="1"/>
            <a:endCxn id="522" idx="3"/>
          </p:cNvCxnSpPr>
          <p:nvPr/>
        </p:nvCxnSpPr>
        <p:spPr>
          <a:xfrm flipH="1">
            <a:off x="2764149" y="4177506"/>
            <a:ext cx="259715" cy="476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34" name="L634">
            <a:extLst>
              <a:ext uri="{FF2B5EF4-FFF2-40B4-BE49-F238E27FC236}">
                <a16:creationId xmlns:a16="http://schemas.microsoft.com/office/drawing/2014/main" id="{62C669BA-3885-14F7-C072-1BE16800AEA6}"/>
              </a:ext>
            </a:extLst>
          </p:cNvPr>
          <p:cNvSpPr txBox="1"/>
          <p:nvPr/>
        </p:nvSpPr>
        <p:spPr>
          <a:xfrm>
            <a:off x="2779389" y="4054159"/>
            <a:ext cx="279400" cy="13176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35" name="A635">
            <a:extLst>
              <a:ext uri="{FF2B5EF4-FFF2-40B4-BE49-F238E27FC236}">
                <a16:creationId xmlns:a16="http://schemas.microsoft.com/office/drawing/2014/main" id="{524F6727-17DC-AE3E-82DA-E6B5B58AA47B}"/>
              </a:ext>
            </a:extLst>
          </p:cNvPr>
          <p:cNvCxnSpPr>
            <a:cxnSpLocks/>
            <a:stCxn id="521" idx="2"/>
            <a:endCxn id="523" idx="0"/>
          </p:cNvCxnSpPr>
          <p:nvPr/>
        </p:nvCxnSpPr>
        <p:spPr>
          <a:xfrm>
            <a:off x="3709664" y="4519612"/>
            <a:ext cx="8890" cy="333694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36" name="L636">
            <a:extLst>
              <a:ext uri="{FF2B5EF4-FFF2-40B4-BE49-F238E27FC236}">
                <a16:creationId xmlns:a16="http://schemas.microsoft.com/office/drawing/2014/main" id="{D22CFB84-7D0E-B249-D864-D5E9078334B4}"/>
              </a:ext>
            </a:extLst>
          </p:cNvPr>
          <p:cNvSpPr txBox="1"/>
          <p:nvPr/>
        </p:nvSpPr>
        <p:spPr>
          <a:xfrm>
            <a:off x="3695694" y="4598035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cxnSp>
        <p:nvCxnSpPr>
          <p:cNvPr id="637" name="A637">
            <a:extLst>
              <a:ext uri="{FF2B5EF4-FFF2-40B4-BE49-F238E27FC236}">
                <a16:creationId xmlns:a16="http://schemas.microsoft.com/office/drawing/2014/main" id="{8ADFEA2A-6CA2-8135-C991-541E123535B7}"/>
              </a:ext>
            </a:extLst>
          </p:cNvPr>
          <p:cNvCxnSpPr>
            <a:cxnSpLocks/>
            <a:stCxn id="523" idx="2"/>
            <a:endCxn id="524" idx="0"/>
          </p:cNvCxnSpPr>
          <p:nvPr/>
        </p:nvCxnSpPr>
        <p:spPr>
          <a:xfrm>
            <a:off x="3718554" y="5520055"/>
            <a:ext cx="2540" cy="324166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38" name="L638">
            <a:extLst>
              <a:ext uri="{FF2B5EF4-FFF2-40B4-BE49-F238E27FC236}">
                <a16:creationId xmlns:a16="http://schemas.microsoft.com/office/drawing/2014/main" id="{F3CE5EFC-DEAC-F212-E2A9-D9E78CF568DA}"/>
              </a:ext>
            </a:extLst>
          </p:cNvPr>
          <p:cNvSpPr txBox="1"/>
          <p:nvPr/>
        </p:nvSpPr>
        <p:spPr>
          <a:xfrm>
            <a:off x="3695694" y="5562758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cxnSp>
        <p:nvCxnSpPr>
          <p:cNvPr id="639" name="A639">
            <a:extLst>
              <a:ext uri="{FF2B5EF4-FFF2-40B4-BE49-F238E27FC236}">
                <a16:creationId xmlns:a16="http://schemas.microsoft.com/office/drawing/2014/main" id="{7657C1C5-7CC7-4A13-389C-72411442493F}"/>
              </a:ext>
            </a:extLst>
          </p:cNvPr>
          <p:cNvCxnSpPr>
            <a:cxnSpLocks/>
            <a:stCxn id="523" idx="3"/>
            <a:endCxn id="525" idx="1"/>
          </p:cNvCxnSpPr>
          <p:nvPr/>
        </p:nvCxnSpPr>
        <p:spPr>
          <a:xfrm>
            <a:off x="4404354" y="5186681"/>
            <a:ext cx="473632" cy="2678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40" name="L640">
            <a:extLst>
              <a:ext uri="{FF2B5EF4-FFF2-40B4-BE49-F238E27FC236}">
                <a16:creationId xmlns:a16="http://schemas.microsoft.com/office/drawing/2014/main" id="{A6DFE72E-1023-5EA9-6A66-53EFEA21A2DE}"/>
              </a:ext>
            </a:extLst>
          </p:cNvPr>
          <p:cNvSpPr txBox="1"/>
          <p:nvPr/>
        </p:nvSpPr>
        <p:spPr>
          <a:xfrm>
            <a:off x="4474095" y="5018140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41" name="A641">
            <a:extLst>
              <a:ext uri="{FF2B5EF4-FFF2-40B4-BE49-F238E27FC236}">
                <a16:creationId xmlns:a16="http://schemas.microsoft.com/office/drawing/2014/main" id="{C5CF6EB5-D071-7FA5-4ED0-DD7581BA0DAF}"/>
              </a:ext>
            </a:extLst>
          </p:cNvPr>
          <p:cNvCxnSpPr>
            <a:cxnSpLocks/>
            <a:stCxn id="525" idx="0"/>
            <a:endCxn id="526" idx="2"/>
          </p:cNvCxnSpPr>
          <p:nvPr/>
        </p:nvCxnSpPr>
        <p:spPr>
          <a:xfrm flipV="1">
            <a:off x="5563786" y="4473551"/>
            <a:ext cx="1065" cy="390349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42" name="L642">
            <a:extLst>
              <a:ext uri="{FF2B5EF4-FFF2-40B4-BE49-F238E27FC236}">
                <a16:creationId xmlns:a16="http://schemas.microsoft.com/office/drawing/2014/main" id="{4D7E2EFE-F432-E32D-03DC-0B9DBAB307E5}"/>
              </a:ext>
            </a:extLst>
          </p:cNvPr>
          <p:cNvSpPr txBox="1"/>
          <p:nvPr/>
        </p:nvSpPr>
        <p:spPr>
          <a:xfrm>
            <a:off x="5563786" y="4645579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sp>
        <p:nvSpPr>
          <p:cNvPr id="644" name="L644">
            <a:extLst>
              <a:ext uri="{FF2B5EF4-FFF2-40B4-BE49-F238E27FC236}">
                <a16:creationId xmlns:a16="http://schemas.microsoft.com/office/drawing/2014/main" id="{7A3BAE48-4A23-AEAE-C851-BA63CC34B257}"/>
              </a:ext>
            </a:extLst>
          </p:cNvPr>
          <p:cNvSpPr txBox="1"/>
          <p:nvPr/>
        </p:nvSpPr>
        <p:spPr>
          <a:xfrm>
            <a:off x="5530964" y="5502477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sp>
        <p:nvSpPr>
          <p:cNvPr id="650" name="L650">
            <a:extLst>
              <a:ext uri="{FF2B5EF4-FFF2-40B4-BE49-F238E27FC236}">
                <a16:creationId xmlns:a16="http://schemas.microsoft.com/office/drawing/2014/main" id="{6A3AB89F-4CD0-660C-3D5B-BF240233EA5C}"/>
              </a:ext>
            </a:extLst>
          </p:cNvPr>
          <p:cNvSpPr txBox="1"/>
          <p:nvPr/>
        </p:nvSpPr>
        <p:spPr>
          <a:xfrm>
            <a:off x="7441336" y="5147915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51" name="A651">
            <a:extLst>
              <a:ext uri="{FF2B5EF4-FFF2-40B4-BE49-F238E27FC236}">
                <a16:creationId xmlns:a16="http://schemas.microsoft.com/office/drawing/2014/main" id="{6F37A0B4-AE7C-112C-38AA-C4A791A80954}"/>
              </a:ext>
            </a:extLst>
          </p:cNvPr>
          <p:cNvCxnSpPr>
            <a:cxnSpLocks/>
            <a:stCxn id="529" idx="0"/>
            <a:endCxn id="530" idx="2"/>
          </p:cNvCxnSpPr>
          <p:nvPr/>
        </p:nvCxnSpPr>
        <p:spPr>
          <a:xfrm flipV="1">
            <a:off x="7441336" y="4993812"/>
            <a:ext cx="0" cy="375575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cxnSp>
        <p:nvCxnSpPr>
          <p:cNvPr id="653" name="A653">
            <a:extLst>
              <a:ext uri="{FF2B5EF4-FFF2-40B4-BE49-F238E27FC236}">
                <a16:creationId xmlns:a16="http://schemas.microsoft.com/office/drawing/2014/main" id="{B153F594-861F-79E5-1C05-7B9BC3C976C7}"/>
              </a:ext>
            </a:extLst>
          </p:cNvPr>
          <p:cNvCxnSpPr>
            <a:cxnSpLocks/>
            <a:stCxn id="531" idx="0"/>
            <a:endCxn id="532" idx="2"/>
          </p:cNvCxnSpPr>
          <p:nvPr/>
        </p:nvCxnSpPr>
        <p:spPr>
          <a:xfrm flipV="1">
            <a:off x="9449263" y="5535138"/>
            <a:ext cx="4996" cy="309083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54" name="L654">
            <a:extLst>
              <a:ext uri="{FF2B5EF4-FFF2-40B4-BE49-F238E27FC236}">
                <a16:creationId xmlns:a16="http://schemas.microsoft.com/office/drawing/2014/main" id="{7B3BBCFA-57C1-B685-D19F-342E4D1FE081}"/>
              </a:ext>
            </a:extLst>
          </p:cNvPr>
          <p:cNvSpPr txBox="1"/>
          <p:nvPr/>
        </p:nvSpPr>
        <p:spPr>
          <a:xfrm>
            <a:off x="9449263" y="5629477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Yes</a:t>
            </a:r>
          </a:p>
        </p:txBody>
      </p:sp>
      <p:cxnSp>
        <p:nvCxnSpPr>
          <p:cNvPr id="655" name="A655">
            <a:extLst>
              <a:ext uri="{FF2B5EF4-FFF2-40B4-BE49-F238E27FC236}">
                <a16:creationId xmlns:a16="http://schemas.microsoft.com/office/drawing/2014/main" id="{5B8FDEDB-5E4D-8E2B-31FD-7067ABC3CDD3}"/>
              </a:ext>
            </a:extLst>
          </p:cNvPr>
          <p:cNvCxnSpPr>
            <a:cxnSpLocks/>
            <a:stCxn id="531" idx="3"/>
            <a:endCxn id="534" idx="1"/>
          </p:cNvCxnSpPr>
          <p:nvPr/>
        </p:nvCxnSpPr>
        <p:spPr>
          <a:xfrm>
            <a:off x="10135063" y="6136321"/>
            <a:ext cx="217241" cy="0"/>
          </a:xfrm>
          <a:prstGeom prst="straightConnector1">
            <a:avLst/>
          </a:prstGeom>
          <a:ln w="12700">
            <a:solidFill>
              <a:srgbClr val="444444"/>
            </a:solidFill>
            <a:tailEnd type="triangle" w="med" len="sm"/>
          </a:ln>
        </p:spPr>
      </p:cxnSp>
      <p:sp>
        <p:nvSpPr>
          <p:cNvPr id="656" name="L656">
            <a:extLst>
              <a:ext uri="{FF2B5EF4-FFF2-40B4-BE49-F238E27FC236}">
                <a16:creationId xmlns:a16="http://schemas.microsoft.com/office/drawing/2014/main" id="{C68F0336-7782-F44A-90E9-E0D0CDA5E613}"/>
              </a:ext>
            </a:extLst>
          </p:cNvPr>
          <p:cNvSpPr txBox="1"/>
          <p:nvPr/>
        </p:nvSpPr>
        <p:spPr>
          <a:xfrm>
            <a:off x="10040075" y="6171325"/>
            <a:ext cx="286135" cy="1585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sp>
        <p:nvSpPr>
          <p:cNvPr id="657" name="L657">
            <a:extLst>
              <a:ext uri="{FF2B5EF4-FFF2-40B4-BE49-F238E27FC236}">
                <a16:creationId xmlns:a16="http://schemas.microsoft.com/office/drawing/2014/main" id="{7C93F1D9-1BC7-B36D-722A-61EF8C05710A}"/>
              </a:ext>
            </a:extLst>
          </p:cNvPr>
          <p:cNvSpPr txBox="1"/>
          <p:nvPr/>
        </p:nvSpPr>
        <p:spPr>
          <a:xfrm>
            <a:off x="10294005" y="3008099"/>
            <a:ext cx="8382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00" dirty="0" err="1">
                <a:solidFill>
                  <a:srgbClr val="000000"/>
                </a:solidFill>
                <a:latin typeface="+mj-lt"/>
              </a:rPr>
              <a:t>Bakindi</a:t>
            </a:r>
            <a:r>
              <a:rPr lang="en-US" sz="700" dirty="0">
                <a:solidFill>
                  <a:srgbClr val="000000"/>
                </a:solidFill>
                <a:latin typeface="+mj-lt"/>
              </a:rPr>
              <a:t> 2026</a:t>
            </a:r>
          </a:p>
        </p:txBody>
      </p:sp>
      <p:sp>
        <p:nvSpPr>
          <p:cNvPr id="658" name="L658">
            <a:extLst>
              <a:ext uri="{FF2B5EF4-FFF2-40B4-BE49-F238E27FC236}">
                <a16:creationId xmlns:a16="http://schemas.microsoft.com/office/drawing/2014/main" id="{EAE17532-BAC0-61C5-61E5-604E0F9B843A}"/>
              </a:ext>
            </a:extLst>
          </p:cNvPr>
          <p:cNvSpPr txBox="1"/>
          <p:nvPr/>
        </p:nvSpPr>
        <p:spPr>
          <a:xfrm>
            <a:off x="1639649" y="1252379"/>
            <a:ext cx="7747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Tobben 2018</a:t>
            </a:r>
          </a:p>
        </p:txBody>
      </p:sp>
      <p:sp>
        <p:nvSpPr>
          <p:cNvPr id="659" name="L659">
            <a:extLst>
              <a:ext uri="{FF2B5EF4-FFF2-40B4-BE49-F238E27FC236}">
                <a16:creationId xmlns:a16="http://schemas.microsoft.com/office/drawing/2014/main" id="{77BEC4CC-1013-5A4C-6F39-C2A471F7F4BB}"/>
              </a:ext>
            </a:extLst>
          </p:cNvPr>
          <p:cNvSpPr txBox="1"/>
          <p:nvPr/>
        </p:nvSpPr>
        <p:spPr>
          <a:xfrm>
            <a:off x="179236" y="1266595"/>
            <a:ext cx="9652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Azuero-Pedraza </a:t>
            </a:r>
          </a:p>
          <a:p>
            <a:pPr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2022</a:t>
            </a:r>
          </a:p>
        </p:txBody>
      </p:sp>
      <p:sp>
        <p:nvSpPr>
          <p:cNvPr id="660" name="L660">
            <a:extLst>
              <a:ext uri="{FF2B5EF4-FFF2-40B4-BE49-F238E27FC236}">
                <a16:creationId xmlns:a16="http://schemas.microsoft.com/office/drawing/2014/main" id="{8754DC92-532A-E9C8-B99A-30F089951AED}"/>
              </a:ext>
            </a:extLst>
          </p:cNvPr>
          <p:cNvSpPr txBox="1"/>
          <p:nvPr/>
        </p:nvSpPr>
        <p:spPr>
          <a:xfrm>
            <a:off x="132803" y="2638425"/>
            <a:ext cx="7747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T</a:t>
            </a:r>
            <a:r>
              <a:rPr lang="it-IT" sz="800" dirty="0"/>
              <a:t>ö</a:t>
            </a:r>
            <a:r>
              <a:rPr lang="en-US" sz="700" dirty="0" err="1">
                <a:solidFill>
                  <a:srgbClr val="000000"/>
                </a:solidFill>
                <a:latin typeface="+mj-lt"/>
              </a:rPr>
              <a:t>bben</a:t>
            </a:r>
            <a:r>
              <a:rPr lang="en-US" sz="700" dirty="0">
                <a:solidFill>
                  <a:srgbClr val="000000"/>
                </a:solidFill>
                <a:latin typeface="+mj-lt"/>
              </a:rPr>
              <a:t> 2017</a:t>
            </a:r>
          </a:p>
        </p:txBody>
      </p:sp>
      <p:sp>
        <p:nvSpPr>
          <p:cNvPr id="661" name="L661">
            <a:extLst>
              <a:ext uri="{FF2B5EF4-FFF2-40B4-BE49-F238E27FC236}">
                <a16:creationId xmlns:a16="http://schemas.microsoft.com/office/drawing/2014/main" id="{FA6576A2-46C1-C286-79BF-BE98A20D8228}"/>
              </a:ext>
            </a:extLst>
          </p:cNvPr>
          <p:cNvSpPr txBox="1"/>
          <p:nvPr/>
        </p:nvSpPr>
        <p:spPr>
          <a:xfrm>
            <a:off x="1590107" y="3423601"/>
            <a:ext cx="330200" cy="18637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Wenz 2015</a:t>
            </a:r>
          </a:p>
        </p:txBody>
      </p:sp>
      <p:sp>
        <p:nvSpPr>
          <p:cNvPr id="662" name="L662">
            <a:extLst>
              <a:ext uri="{FF2B5EF4-FFF2-40B4-BE49-F238E27FC236}">
                <a16:creationId xmlns:a16="http://schemas.microsoft.com/office/drawing/2014/main" id="{EE33361E-0503-D56A-A070-BA3FFFB115D3}"/>
              </a:ext>
            </a:extLst>
          </p:cNvPr>
          <p:cNvSpPr txBox="1"/>
          <p:nvPr/>
        </p:nvSpPr>
        <p:spPr>
          <a:xfrm>
            <a:off x="1588764" y="4379912"/>
            <a:ext cx="4572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Lenzen 2009</a:t>
            </a:r>
          </a:p>
        </p:txBody>
      </p:sp>
      <p:sp>
        <p:nvSpPr>
          <p:cNvPr id="663" name="L663">
            <a:extLst>
              <a:ext uri="{FF2B5EF4-FFF2-40B4-BE49-F238E27FC236}">
                <a16:creationId xmlns:a16="http://schemas.microsoft.com/office/drawing/2014/main" id="{8C2466D7-44C1-99E8-FCD4-E6AE1E20A16F}"/>
              </a:ext>
            </a:extLst>
          </p:cNvPr>
          <p:cNvSpPr txBox="1"/>
          <p:nvPr/>
        </p:nvSpPr>
        <p:spPr>
          <a:xfrm>
            <a:off x="3131813" y="6324600"/>
            <a:ext cx="650241" cy="2241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Peters 2015, 2016</a:t>
            </a:r>
          </a:p>
        </p:txBody>
      </p:sp>
      <p:sp>
        <p:nvSpPr>
          <p:cNvPr id="664" name="L664">
            <a:extLst>
              <a:ext uri="{FF2B5EF4-FFF2-40B4-BE49-F238E27FC236}">
                <a16:creationId xmlns:a16="http://schemas.microsoft.com/office/drawing/2014/main" id="{47201953-8246-4EF4-76EB-7A249CBF329F}"/>
              </a:ext>
            </a:extLst>
          </p:cNvPr>
          <p:cNvSpPr txBox="1"/>
          <p:nvPr/>
        </p:nvSpPr>
        <p:spPr>
          <a:xfrm>
            <a:off x="4884364" y="4520224"/>
            <a:ext cx="697232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Wolsky 1984, </a:t>
            </a:r>
          </a:p>
          <a:p>
            <a:pPr algn="ct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Lindner 2012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F71E8AA-1F90-02BA-2E68-76F0E136BC2D}"/>
              </a:ext>
            </a:extLst>
          </p:cNvPr>
          <p:cNvCxnSpPr>
            <a:cxnSpLocks/>
            <a:stCxn id="503" idx="2"/>
            <a:endCxn id="502" idx="2"/>
          </p:cNvCxnSpPr>
          <p:nvPr/>
        </p:nvCxnSpPr>
        <p:spPr>
          <a:xfrm rot="5400000" flipH="1" flipV="1">
            <a:off x="8512175" y="194832"/>
            <a:ext cx="60960" cy="3666490"/>
          </a:xfrm>
          <a:prstGeom prst="bentConnector3">
            <a:avLst>
              <a:gd name="adj1" fmla="val -375000"/>
            </a:avLst>
          </a:prstGeom>
          <a:ln w="12700">
            <a:solidFill>
              <a:srgbClr val="44444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0" name="L610">
            <a:extLst>
              <a:ext uri="{FF2B5EF4-FFF2-40B4-BE49-F238E27FC236}">
                <a16:creationId xmlns:a16="http://schemas.microsoft.com/office/drawing/2014/main" id="{D1E6A474-1122-215B-4C91-433448A8EFBD}"/>
              </a:ext>
            </a:extLst>
          </p:cNvPr>
          <p:cNvSpPr txBox="1"/>
          <p:nvPr/>
        </p:nvSpPr>
        <p:spPr>
          <a:xfrm>
            <a:off x="6784955" y="2058398"/>
            <a:ext cx="15875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sp>
        <p:nvSpPr>
          <p:cNvPr id="26" name="L657">
            <a:extLst>
              <a:ext uri="{FF2B5EF4-FFF2-40B4-BE49-F238E27FC236}">
                <a16:creationId xmlns:a16="http://schemas.microsoft.com/office/drawing/2014/main" id="{495B8043-17C8-0AE0-FC61-98391E482C2E}"/>
              </a:ext>
            </a:extLst>
          </p:cNvPr>
          <p:cNvSpPr txBox="1"/>
          <p:nvPr/>
        </p:nvSpPr>
        <p:spPr>
          <a:xfrm>
            <a:off x="10354108" y="1997597"/>
            <a:ext cx="8382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Miller &amp; Blair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69744030-A8D3-F276-560B-78791020953D}"/>
              </a:ext>
            </a:extLst>
          </p:cNvPr>
          <p:cNvCxnSpPr>
            <a:cxnSpLocks/>
            <a:stCxn id="507" idx="1"/>
            <a:endCxn id="509" idx="2"/>
          </p:cNvCxnSpPr>
          <p:nvPr/>
        </p:nvCxnSpPr>
        <p:spPr>
          <a:xfrm rot="10800000">
            <a:off x="2397673" y="2023113"/>
            <a:ext cx="679119" cy="389253"/>
          </a:xfrm>
          <a:prstGeom prst="bentConnector2">
            <a:avLst/>
          </a:prstGeom>
          <a:ln w="12700">
            <a:solidFill>
              <a:srgbClr val="4444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4A0E5876-B27D-EEC8-5FAF-0722C1A08634}"/>
              </a:ext>
            </a:extLst>
          </p:cNvPr>
          <p:cNvCxnSpPr>
            <a:cxnSpLocks/>
            <a:stCxn id="525" idx="2"/>
            <a:endCxn id="529" idx="1"/>
          </p:cNvCxnSpPr>
          <p:nvPr/>
        </p:nvCxnSpPr>
        <p:spPr>
          <a:xfrm rot="16200000" flipH="1">
            <a:off x="6086326" y="4992277"/>
            <a:ext cx="146670" cy="1191750"/>
          </a:xfrm>
          <a:prstGeom prst="bentConnector2">
            <a:avLst/>
          </a:prstGeom>
          <a:ln w="12700">
            <a:solidFill>
              <a:srgbClr val="4444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A998846-FCB4-0D69-4652-443DB395ABE5}"/>
              </a:ext>
            </a:extLst>
          </p:cNvPr>
          <p:cNvCxnSpPr>
            <a:cxnSpLocks/>
            <a:stCxn id="505" idx="1"/>
            <a:endCxn id="507" idx="0"/>
          </p:cNvCxnSpPr>
          <p:nvPr/>
        </p:nvCxnSpPr>
        <p:spPr>
          <a:xfrm rot="10800000" flipV="1">
            <a:off x="3713819" y="1747406"/>
            <a:ext cx="787811" cy="324757"/>
          </a:xfrm>
          <a:prstGeom prst="bentConnector2">
            <a:avLst/>
          </a:prstGeom>
          <a:ln w="12700">
            <a:solidFill>
              <a:srgbClr val="44444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F81AEE2C-9177-97DD-766E-0452F1C51D49}"/>
              </a:ext>
            </a:extLst>
          </p:cNvPr>
          <p:cNvCxnSpPr>
            <a:cxnSpLocks/>
            <a:stCxn id="505" idx="2"/>
            <a:endCxn id="506" idx="1"/>
          </p:cNvCxnSpPr>
          <p:nvPr/>
        </p:nvCxnSpPr>
        <p:spPr>
          <a:xfrm rot="16200000" flipH="1">
            <a:off x="7113745" y="79219"/>
            <a:ext cx="686573" cy="4607148"/>
          </a:xfrm>
          <a:prstGeom prst="bentConnector2">
            <a:avLst/>
          </a:prstGeom>
          <a:ln w="12700">
            <a:solidFill>
              <a:srgbClr val="44444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Shape 4">
            <a:extLst>
              <a:ext uri="{FF2B5EF4-FFF2-40B4-BE49-F238E27FC236}">
                <a16:creationId xmlns:a16="http://schemas.microsoft.com/office/drawing/2014/main" id="{D9FCBFCF-BE8B-4E2A-5728-3ED7A501ECCF}"/>
              </a:ext>
            </a:extLst>
          </p:cNvPr>
          <p:cNvSpPr/>
          <p:nvPr/>
        </p:nvSpPr>
        <p:spPr>
          <a:xfrm>
            <a:off x="6677892" y="56350"/>
            <a:ext cx="1806747" cy="627965"/>
          </a:xfrm>
          <a:prstGeom prst="diamond">
            <a:avLst/>
          </a:prstGeom>
          <a:solidFill>
            <a:srgbClr val="CCCCFF">
              <a:alpha val="89804"/>
            </a:srgbClr>
          </a:solidFill>
          <a:ln w="15240">
            <a:solidFill>
              <a:srgbClr val="444444"/>
            </a:solidFill>
            <a:prstDash val="solid"/>
          </a:ln>
        </p:spPr>
        <p:txBody>
          <a:bodyPr lIns="0" tIns="0" rIns="0" bIns="0" anchor="ctr"/>
          <a:lstStyle/>
          <a:p>
            <a:pPr algn="ctr"/>
            <a:r>
              <a:rPr lang="it-IT" sz="1000" b="1" dirty="0" err="1">
                <a:latin typeface="+mj-lt"/>
              </a:rPr>
              <a:t>Research</a:t>
            </a:r>
            <a:r>
              <a:rPr lang="it-IT" sz="1000" b="1" dirty="0">
                <a:latin typeface="+mj-lt"/>
              </a:rPr>
              <a:t> </a:t>
            </a:r>
            <a:r>
              <a:rPr lang="it-IT" sz="1000" b="1" dirty="0" err="1">
                <a:latin typeface="+mj-lt"/>
              </a:rPr>
              <a:t>question</a:t>
            </a:r>
            <a:endParaRPr lang="it-IT" sz="1000" b="1" dirty="0">
              <a:latin typeface="+mj-lt"/>
            </a:endParaRPr>
          </a:p>
        </p:txBody>
      </p:sp>
      <p:sp>
        <p:nvSpPr>
          <p:cNvPr id="55" name="L664">
            <a:extLst>
              <a:ext uri="{FF2B5EF4-FFF2-40B4-BE49-F238E27FC236}">
                <a16:creationId xmlns:a16="http://schemas.microsoft.com/office/drawing/2014/main" id="{3E04CC63-ABBB-1CEA-1AEA-0CB07E172AA4}"/>
              </a:ext>
            </a:extLst>
          </p:cNvPr>
          <p:cNvSpPr txBox="1"/>
          <p:nvPr/>
        </p:nvSpPr>
        <p:spPr>
          <a:xfrm>
            <a:off x="6709410" y="5031507"/>
            <a:ext cx="697232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Byron 1978, </a:t>
            </a:r>
          </a:p>
          <a:p>
            <a:pPr algn="r">
              <a:buNone/>
            </a:pPr>
            <a:r>
              <a:rPr lang="en-US" sz="700" dirty="0">
                <a:solidFill>
                  <a:srgbClr val="000000"/>
                </a:solidFill>
                <a:latin typeface="+mj-lt"/>
              </a:rPr>
              <a:t>Van der Ploeg 1987</a:t>
            </a:r>
          </a:p>
        </p:txBody>
      </p:sp>
      <p:sp>
        <p:nvSpPr>
          <p:cNvPr id="57" name="L664">
            <a:extLst>
              <a:ext uri="{FF2B5EF4-FFF2-40B4-BE49-F238E27FC236}">
                <a16:creationId xmlns:a16="http://schemas.microsoft.com/office/drawing/2014/main" id="{8A9806D7-2BE5-D4F9-D0F3-7E4E1F0B9E25}"/>
              </a:ext>
            </a:extLst>
          </p:cNvPr>
          <p:cNvSpPr txBox="1"/>
          <p:nvPr/>
        </p:nvSpPr>
        <p:spPr>
          <a:xfrm>
            <a:off x="10361540" y="6401921"/>
            <a:ext cx="697232" cy="1778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>
              <a:buNone/>
            </a:pPr>
            <a:r>
              <a:rPr lang="en-US" sz="700" dirty="0" err="1">
                <a:solidFill>
                  <a:srgbClr val="000000"/>
                </a:solidFill>
                <a:latin typeface="+mj-lt"/>
              </a:rPr>
              <a:t>Glichrist</a:t>
            </a:r>
            <a:r>
              <a:rPr lang="en-US" sz="700" dirty="0">
                <a:solidFill>
                  <a:srgbClr val="000000"/>
                </a:solidFill>
                <a:latin typeface="+mj-lt"/>
              </a:rPr>
              <a:t> 1999,</a:t>
            </a:r>
          </a:p>
          <a:p>
            <a:pPr>
              <a:buNone/>
            </a:pPr>
            <a:r>
              <a:rPr lang="en-US" sz="700" dirty="0" err="1">
                <a:solidFill>
                  <a:srgbClr val="000000"/>
                </a:solidFill>
                <a:latin typeface="+mj-lt"/>
              </a:rPr>
              <a:t>Temursho</a:t>
            </a:r>
            <a:r>
              <a:rPr lang="en-US" sz="700" dirty="0">
                <a:solidFill>
                  <a:srgbClr val="000000"/>
                </a:solidFill>
                <a:latin typeface="+mj-lt"/>
              </a:rPr>
              <a:t> 2021</a:t>
            </a:r>
          </a:p>
        </p:txBody>
      </p:sp>
      <p:sp>
        <p:nvSpPr>
          <p:cNvPr id="63" name="L644">
            <a:extLst>
              <a:ext uri="{FF2B5EF4-FFF2-40B4-BE49-F238E27FC236}">
                <a16:creationId xmlns:a16="http://schemas.microsoft.com/office/drawing/2014/main" id="{9AAAFAAB-5ECB-3D57-565B-8F736785DF16}"/>
              </a:ext>
            </a:extLst>
          </p:cNvPr>
          <p:cNvSpPr txBox="1"/>
          <p:nvPr/>
        </p:nvSpPr>
        <p:spPr>
          <a:xfrm>
            <a:off x="7457440" y="5975636"/>
            <a:ext cx="279400" cy="1651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en-US" sz="750" dirty="0">
                <a:solidFill>
                  <a:srgbClr val="000000"/>
                </a:solidFill>
                <a:latin typeface="+mj-lt"/>
              </a:rPr>
              <a:t>No</a:t>
            </a:r>
          </a:p>
        </p:txBody>
      </p:sp>
      <p:cxnSp>
        <p:nvCxnSpPr>
          <p:cNvPr id="448" name="Connector: Elbow 447">
            <a:extLst>
              <a:ext uri="{FF2B5EF4-FFF2-40B4-BE49-F238E27FC236}">
                <a16:creationId xmlns:a16="http://schemas.microsoft.com/office/drawing/2014/main" id="{9CDB0401-2613-402A-DB47-A594039EE5B9}"/>
              </a:ext>
            </a:extLst>
          </p:cNvPr>
          <p:cNvCxnSpPr>
            <a:cxnSpLocks/>
            <a:stCxn id="529" idx="2"/>
            <a:endCxn id="531" idx="1"/>
          </p:cNvCxnSpPr>
          <p:nvPr/>
        </p:nvCxnSpPr>
        <p:spPr>
          <a:xfrm rot="16200000" flipH="1">
            <a:off x="8011032" y="5383890"/>
            <a:ext cx="182734" cy="1322127"/>
          </a:xfrm>
          <a:prstGeom prst="bentConnector2">
            <a:avLst/>
          </a:prstGeom>
          <a:ln w="12700">
            <a:solidFill>
              <a:srgbClr val="44444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DEFEA8DC-0EE5-595F-D398-616530EC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14" y="210984"/>
            <a:ext cx="2415914" cy="840083"/>
          </a:xfrm>
        </p:spPr>
        <p:txBody>
          <a:bodyPr/>
          <a:lstStyle/>
          <a:p>
            <a:r>
              <a:rPr lang="it-IT" dirty="0" err="1"/>
              <a:t>Decision</a:t>
            </a:r>
            <a:r>
              <a:rPr lang="it-IT" dirty="0"/>
              <a:t> </a:t>
            </a:r>
            <a:r>
              <a:rPr lang="it-IT" dirty="0" err="1"/>
              <a:t>tree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E5DC6-330A-6561-0BA9-9A9BD212871A}"/>
              </a:ext>
            </a:extLst>
          </p:cNvPr>
          <p:cNvSpPr txBox="1"/>
          <p:nvPr/>
        </p:nvSpPr>
        <p:spPr>
          <a:xfrm>
            <a:off x="10363855" y="2090915"/>
            <a:ext cx="1178983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 err="1">
                <a:solidFill>
                  <a:srgbClr val="000000"/>
                </a:solidFill>
                <a:latin typeface="+mj-lt"/>
              </a:rPr>
              <a:t>Tisserant</a:t>
            </a:r>
            <a:r>
              <a:rPr lang="en-US" sz="700" dirty="0">
                <a:solidFill>
                  <a:srgbClr val="000000"/>
                </a:solidFill>
                <a:latin typeface="+mj-lt"/>
              </a:rPr>
              <a:t> 2016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5378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0" animBg="1"/>
      <p:bldP spid="501" grpId="0" animBg="1"/>
      <p:bldP spid="502" grpId="0" animBg="1"/>
      <p:bldP spid="503" grpId="0" animBg="1"/>
      <p:bldP spid="505" grpId="0" animBg="1"/>
      <p:bldP spid="506" grpId="0" animBg="1"/>
      <p:bldP spid="507" grpId="0" animBg="1"/>
      <p:bldP spid="509" grpId="0" animBg="1"/>
      <p:bldP spid="510" grpId="0" animBg="1"/>
      <p:bldP spid="513" grpId="0" animBg="1"/>
      <p:bldP spid="514" grpId="0" animBg="1"/>
      <p:bldP spid="516" grpId="0" animBg="1"/>
      <p:bldP spid="517" grpId="0" animBg="1"/>
      <p:bldP spid="518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9" grpId="0" animBg="1"/>
      <p:bldP spid="530" grpId="0" animBg="1"/>
      <p:bldP spid="531" grpId="0" animBg="1"/>
      <p:bldP spid="532" grpId="0" animBg="1"/>
      <p:bldP spid="534" grpId="0" animBg="1"/>
      <p:bldP spid="602" grpId="0"/>
      <p:bldP spid="604" grpId="0"/>
      <p:bldP spid="606" grpId="0"/>
      <p:bldP spid="612" grpId="0"/>
      <p:bldP spid="614" grpId="0"/>
      <p:bldP spid="616" grpId="0"/>
      <p:bldP spid="618" grpId="0"/>
      <p:bldP spid="620" grpId="0"/>
      <p:bldP spid="622" grpId="0"/>
      <p:bldP spid="624" grpId="0"/>
      <p:bldP spid="626" grpId="0"/>
      <p:bldP spid="628" grpId="0"/>
      <p:bldP spid="630" grpId="0"/>
      <p:bldP spid="634" grpId="0"/>
      <p:bldP spid="636" grpId="0"/>
      <p:bldP spid="638" grpId="0"/>
      <p:bldP spid="640" grpId="0"/>
      <p:bldP spid="642" grpId="0"/>
      <p:bldP spid="644" grpId="0"/>
      <p:bldP spid="650" grpId="0"/>
      <p:bldP spid="654" grpId="0"/>
      <p:bldP spid="656" grpId="0"/>
      <p:bldP spid="657" grpId="0"/>
      <p:bldP spid="658" grpId="0"/>
      <p:bldP spid="659" grpId="0"/>
      <p:bldP spid="660" grpId="0"/>
      <p:bldP spid="661" grpId="0"/>
      <p:bldP spid="662" grpId="0"/>
      <p:bldP spid="663" grpId="0"/>
      <p:bldP spid="664" grpId="0"/>
      <p:bldP spid="610" grpId="0"/>
      <p:bldP spid="26" grpId="0"/>
      <p:bldP spid="55" grpId="0"/>
      <p:bldP spid="57" grpId="0"/>
      <p:bldP spid="63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D0600-1AEC-26FA-7D9C-43D4D74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rrow 3">
            <a:extLst>
              <a:ext uri="{FF2B5EF4-FFF2-40B4-BE49-F238E27FC236}">
                <a16:creationId xmlns:a16="http://schemas.microsoft.com/office/drawing/2014/main" id="{7939D049-4E43-E309-E2F5-58A5E9B12EDF}"/>
              </a:ext>
            </a:extLst>
          </p:cNvPr>
          <p:cNvSpPr/>
          <p:nvPr/>
        </p:nvSpPr>
        <p:spPr>
          <a:xfrm rot="10800000">
            <a:off x="8750300" y="3751227"/>
            <a:ext cx="279400" cy="330200"/>
          </a:xfrm>
          <a:prstGeom prst="chevron">
            <a:avLst/>
          </a:prstGeom>
          <a:solidFill>
            <a:srgbClr val="67B2C6"/>
          </a:solidFill>
          <a:ln>
            <a:noFill/>
          </a:ln>
        </p:spPr>
        <p:txBody>
          <a:bodyPr/>
          <a:lstStyle/>
          <a:p>
            <a:endParaRPr lang="it-IT" dirty="0"/>
          </a:p>
        </p:txBody>
      </p:sp>
      <p:sp>
        <p:nvSpPr>
          <p:cNvPr id="25" name="Connector">
            <a:extLst>
              <a:ext uri="{FF2B5EF4-FFF2-40B4-BE49-F238E27FC236}">
                <a16:creationId xmlns:a16="http://schemas.microsoft.com/office/drawing/2014/main" id="{BA0CF80C-4D52-35B9-72FF-6F1405EC4A28}"/>
              </a:ext>
            </a:extLst>
          </p:cNvPr>
          <p:cNvSpPr/>
          <p:nvPr/>
        </p:nvSpPr>
        <p:spPr>
          <a:xfrm>
            <a:off x="7408727" y="2336800"/>
            <a:ext cx="2880000" cy="50800"/>
          </a:xfrm>
          <a:prstGeom prst="rect">
            <a:avLst/>
          </a:prstGeom>
          <a:solidFill>
            <a:srgbClr val="A3D0DC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24" name="Connector">
            <a:extLst>
              <a:ext uri="{FF2B5EF4-FFF2-40B4-BE49-F238E27FC236}">
                <a16:creationId xmlns:a16="http://schemas.microsoft.com/office/drawing/2014/main" id="{4C8D54C0-ABA1-B2DF-888F-F07A8362F098}"/>
              </a:ext>
            </a:extLst>
          </p:cNvPr>
          <p:cNvSpPr/>
          <p:nvPr/>
        </p:nvSpPr>
        <p:spPr>
          <a:xfrm>
            <a:off x="4819371" y="2362200"/>
            <a:ext cx="2880000" cy="50800"/>
          </a:xfrm>
          <a:prstGeom prst="rect">
            <a:avLst/>
          </a:prstGeom>
          <a:solidFill>
            <a:srgbClr val="A3D0DC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15" name="Connector">
            <a:extLst>
              <a:ext uri="{FF2B5EF4-FFF2-40B4-BE49-F238E27FC236}">
                <a16:creationId xmlns:a16="http://schemas.microsoft.com/office/drawing/2014/main" id="{DE8606A1-AC43-D094-0B22-57C09AFB9C80}"/>
              </a:ext>
            </a:extLst>
          </p:cNvPr>
          <p:cNvSpPr/>
          <p:nvPr/>
        </p:nvSpPr>
        <p:spPr>
          <a:xfrm>
            <a:off x="4683126" y="4184650"/>
            <a:ext cx="53974" cy="7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BA31EE-5B4D-0629-9F10-10FC77939E31}"/>
              </a:ext>
            </a:extLst>
          </p:cNvPr>
          <p:cNvSpPr/>
          <p:nvPr/>
        </p:nvSpPr>
        <p:spPr>
          <a:xfrm>
            <a:off x="4144962" y="4468120"/>
            <a:ext cx="1146173" cy="188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onnector">
            <a:extLst>
              <a:ext uri="{FF2B5EF4-FFF2-40B4-BE49-F238E27FC236}">
                <a16:creationId xmlns:a16="http://schemas.microsoft.com/office/drawing/2014/main" id="{238DC5CC-BDD9-3137-6318-5650A97B2756}"/>
              </a:ext>
            </a:extLst>
          </p:cNvPr>
          <p:cNvSpPr/>
          <p:nvPr/>
        </p:nvSpPr>
        <p:spPr>
          <a:xfrm>
            <a:off x="1885951" y="4120169"/>
            <a:ext cx="53974" cy="11328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09138-6C8B-A1CA-0649-37CE1C2D98C2}"/>
              </a:ext>
            </a:extLst>
          </p:cNvPr>
          <p:cNvSpPr/>
          <p:nvPr/>
        </p:nvSpPr>
        <p:spPr>
          <a:xfrm>
            <a:off x="1527175" y="4325903"/>
            <a:ext cx="771525" cy="188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44326-A123-F945-CD77-EBAE1C5A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Disaggregating</a:t>
            </a:r>
            <a:r>
              <a:rPr lang="it-IT" dirty="0"/>
              <a:t> an IOT: </a:t>
            </a:r>
            <a:r>
              <a:rPr lang="it-IT" dirty="0" err="1"/>
              <a:t>where</a:t>
            </a:r>
            <a:r>
              <a:rPr lang="it-IT" dirty="0"/>
              <a:t> to start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E486DA-09C9-7E80-0A7D-4ABD11B7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E324F8-53A8-DF18-B340-C472FF0F909C}"/>
              </a:ext>
            </a:extLst>
          </p:cNvPr>
          <p:cNvSpPr/>
          <p:nvPr/>
        </p:nvSpPr>
        <p:spPr>
          <a:xfrm>
            <a:off x="1054100" y="4756150"/>
            <a:ext cx="1752600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86AB4F-17F9-E72A-854B-D79B3BC4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05540-4551-7E13-D9E0-1C338A5B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20" name="Connector"/>
          <p:cNvSpPr/>
          <p:nvPr/>
        </p:nvSpPr>
        <p:spPr>
          <a:xfrm>
            <a:off x="1905000" y="2362200"/>
            <a:ext cx="2880000" cy="50800"/>
          </a:xfrm>
          <a:prstGeom prst="rect">
            <a:avLst/>
          </a:prstGeom>
          <a:solidFill>
            <a:srgbClr val="A3D0DC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30" name="Card 1"/>
          <p:cNvSpPr/>
          <p:nvPr/>
        </p:nvSpPr>
        <p:spPr>
          <a:xfrm>
            <a:off x="720725" y="3275019"/>
            <a:ext cx="2413000" cy="840083"/>
          </a:xfrm>
          <a:prstGeom prst="roundRect">
            <a:avLst>
              <a:gd name="adj" fmla="val 5000"/>
            </a:avLst>
          </a:prstGeom>
          <a:gradFill>
            <a:gsLst>
              <a:gs pos="0">
                <a:srgbClr val="E0EFF3"/>
              </a:gs>
              <a:gs pos="2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A3D0DC"/>
            </a:solidFill>
          </a:ln>
          <a:effectLst>
            <a:outerShdw blurRad="40000" dist="20000" dir="5400000" algn="tl" rotWithShape="0">
              <a:srgbClr val="000000">
                <a:alpha val="10000"/>
              </a:srgbClr>
            </a:outerShdw>
          </a:effectLst>
        </p:spPr>
        <p:txBody>
          <a:bodyPr wrap="square" lIns="190500" tIns="190500" rIns="190500" bIns="127000" anchor="ctr"/>
          <a:lstStyle/>
          <a:p>
            <a:pPr algn="ctr">
              <a:spcAft>
                <a:spcPts val="600"/>
              </a:spcAft>
              <a:buNone/>
            </a:pPr>
            <a:r>
              <a:rPr lang="it-IT" sz="1500" b="1" dirty="0">
                <a:solidFill>
                  <a:srgbClr val="102C53"/>
                </a:solidFill>
              </a:rPr>
              <a:t>Select database</a:t>
            </a:r>
          </a:p>
        </p:txBody>
      </p:sp>
      <p:sp>
        <p:nvSpPr>
          <p:cNvPr id="31" name="Card 2"/>
          <p:cNvSpPr/>
          <p:nvPr/>
        </p:nvSpPr>
        <p:spPr>
          <a:xfrm>
            <a:off x="3492500" y="3275019"/>
            <a:ext cx="2413000" cy="915982"/>
          </a:xfrm>
          <a:prstGeom prst="roundRect">
            <a:avLst>
              <a:gd name="adj" fmla="val 5000"/>
            </a:avLst>
          </a:prstGeom>
          <a:gradFill>
            <a:gsLst>
              <a:gs pos="0">
                <a:srgbClr val="E0EFF3"/>
              </a:gs>
              <a:gs pos="2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A3D0DC"/>
            </a:solidFill>
          </a:ln>
          <a:effectLst>
            <a:outerShdw blurRad="40000" dist="20000" dir="5400000" algn="tl" rotWithShape="0">
              <a:srgbClr val="000000">
                <a:alpha val="10000"/>
              </a:srgbClr>
            </a:outerShdw>
          </a:effectLst>
        </p:spPr>
        <p:txBody>
          <a:bodyPr wrap="square" lIns="190500" tIns="190500" rIns="190500" bIns="127000" anchor="ctr"/>
          <a:lstStyle/>
          <a:p>
            <a:pPr algn="ctr">
              <a:spcAft>
                <a:spcPts val="600"/>
              </a:spcAft>
              <a:buNone/>
            </a:pPr>
            <a:r>
              <a:rPr lang="it-IT" sz="1500" b="1" dirty="0" err="1">
                <a:solidFill>
                  <a:srgbClr val="102C53"/>
                </a:solidFill>
              </a:rPr>
              <a:t>Identify</a:t>
            </a:r>
            <a:r>
              <a:rPr lang="it-IT" sz="1500" b="1" dirty="0">
                <a:solidFill>
                  <a:srgbClr val="102C53"/>
                </a:solidFill>
              </a:rPr>
              <a:t> </a:t>
            </a:r>
            <a:r>
              <a:rPr lang="it-IT" sz="1500" b="1" dirty="0" err="1">
                <a:solidFill>
                  <a:srgbClr val="102C53"/>
                </a:solidFill>
              </a:rPr>
              <a:t>sector</a:t>
            </a:r>
            <a:endParaRPr lang="it-IT" sz="1500" b="1" dirty="0">
              <a:solidFill>
                <a:srgbClr val="102C53"/>
              </a:solidFill>
            </a:endParaRPr>
          </a:p>
        </p:txBody>
      </p:sp>
      <p:sp>
        <p:nvSpPr>
          <p:cNvPr id="32" name="Card 3"/>
          <p:cNvSpPr/>
          <p:nvPr/>
        </p:nvSpPr>
        <p:spPr>
          <a:xfrm>
            <a:off x="6286500" y="3275018"/>
            <a:ext cx="2413000" cy="915983"/>
          </a:xfrm>
          <a:prstGeom prst="roundRect">
            <a:avLst>
              <a:gd name="adj" fmla="val 5000"/>
            </a:avLst>
          </a:prstGeom>
          <a:gradFill>
            <a:gsLst>
              <a:gs pos="0">
                <a:srgbClr val="E0EFF3"/>
              </a:gs>
              <a:gs pos="2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A3D0DC"/>
            </a:solidFill>
          </a:ln>
          <a:effectLst>
            <a:outerShdw blurRad="40000" dist="20000" dir="5400000" algn="tl" rotWithShape="0">
              <a:srgbClr val="000000">
                <a:alpha val="10000"/>
              </a:srgbClr>
            </a:outerShdw>
          </a:effectLst>
        </p:spPr>
        <p:txBody>
          <a:bodyPr wrap="square" lIns="190500" tIns="190500" rIns="190500" bIns="127000" anchor="ctr"/>
          <a:lstStyle/>
          <a:p>
            <a:pPr algn="ctr">
              <a:spcAft>
                <a:spcPts val="600"/>
              </a:spcAft>
              <a:buNone/>
            </a:pPr>
            <a:r>
              <a:rPr lang="it-IT" sz="1500" b="1" dirty="0" err="1">
                <a:solidFill>
                  <a:srgbClr val="102C53"/>
                </a:solidFill>
              </a:rPr>
              <a:t>Evaluate</a:t>
            </a:r>
            <a:r>
              <a:rPr lang="it-IT" sz="1500" b="1" dirty="0">
                <a:solidFill>
                  <a:srgbClr val="102C53"/>
                </a:solidFill>
              </a:rPr>
              <a:t> data availability</a:t>
            </a:r>
          </a:p>
        </p:txBody>
      </p:sp>
      <p:sp>
        <p:nvSpPr>
          <p:cNvPr id="33" name="Card 4"/>
          <p:cNvSpPr/>
          <p:nvPr/>
        </p:nvSpPr>
        <p:spPr>
          <a:xfrm>
            <a:off x="9080500" y="3275018"/>
            <a:ext cx="2413000" cy="915983"/>
          </a:xfrm>
          <a:prstGeom prst="roundRect">
            <a:avLst>
              <a:gd name="adj" fmla="val 5000"/>
            </a:avLst>
          </a:prstGeom>
          <a:gradFill>
            <a:gsLst>
              <a:gs pos="0">
                <a:srgbClr val="E0EFF3"/>
              </a:gs>
              <a:gs pos="20000">
                <a:srgbClr val="FFFF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A3D0DC"/>
            </a:solidFill>
          </a:ln>
          <a:effectLst>
            <a:outerShdw blurRad="40000" dist="20000" dir="5400000" algn="tl" rotWithShape="0">
              <a:srgbClr val="000000">
                <a:alpha val="10000"/>
              </a:srgbClr>
            </a:outerShdw>
          </a:effectLst>
        </p:spPr>
        <p:txBody>
          <a:bodyPr wrap="square" lIns="190500" tIns="190500" rIns="190500" bIns="127000" anchor="ctr"/>
          <a:lstStyle/>
          <a:p>
            <a:pPr algn="ctr">
              <a:spcAft>
                <a:spcPts val="600"/>
              </a:spcAft>
              <a:buNone/>
            </a:pPr>
            <a:r>
              <a:rPr lang="it-IT" sz="1500" b="1" dirty="0">
                <a:solidFill>
                  <a:srgbClr val="102C53"/>
                </a:solidFill>
              </a:rPr>
              <a:t>Select disaggregation method</a:t>
            </a:r>
          </a:p>
        </p:txBody>
      </p:sp>
      <p:sp>
        <p:nvSpPr>
          <p:cNvPr id="40" name="Arrow 1"/>
          <p:cNvSpPr/>
          <p:nvPr/>
        </p:nvSpPr>
        <p:spPr>
          <a:xfrm>
            <a:off x="3184525" y="3574101"/>
            <a:ext cx="279400" cy="330200"/>
          </a:xfrm>
          <a:prstGeom prst="chevron">
            <a:avLst/>
          </a:prstGeom>
          <a:solidFill>
            <a:srgbClr val="67B2C6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41" name="Arrow 2"/>
          <p:cNvSpPr/>
          <p:nvPr/>
        </p:nvSpPr>
        <p:spPr>
          <a:xfrm>
            <a:off x="5956300" y="3575050"/>
            <a:ext cx="279400" cy="330200"/>
          </a:xfrm>
          <a:prstGeom prst="chevron">
            <a:avLst/>
          </a:prstGeom>
          <a:solidFill>
            <a:srgbClr val="67B2C6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42" name="Arrow 3"/>
          <p:cNvSpPr/>
          <p:nvPr/>
        </p:nvSpPr>
        <p:spPr>
          <a:xfrm>
            <a:off x="8750300" y="3345809"/>
            <a:ext cx="279400" cy="330200"/>
          </a:xfrm>
          <a:prstGeom prst="chevron">
            <a:avLst/>
          </a:prstGeom>
          <a:solidFill>
            <a:srgbClr val="67B2C6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50" name="Step 1"/>
          <p:cNvSpPr/>
          <p:nvPr/>
        </p:nvSpPr>
        <p:spPr>
          <a:xfrm>
            <a:off x="1625600" y="2108200"/>
            <a:ext cx="558800" cy="558800"/>
          </a:xfrm>
          <a:prstGeom prst="ellipse">
            <a:avLst/>
          </a:prstGeom>
          <a:solidFill>
            <a:srgbClr val="1A6478"/>
          </a:solidFill>
          <a:ln>
            <a:noFill/>
          </a:ln>
          <a:effectLst>
            <a:outerShdw blurRad="30000" dist="15000" dir="5400000" algn="tl" rotWithShape="0">
              <a:srgbClr val="000000">
                <a:alpha val="18000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it-IT" sz="1800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" name="Step 2"/>
          <p:cNvSpPr/>
          <p:nvPr/>
        </p:nvSpPr>
        <p:spPr>
          <a:xfrm>
            <a:off x="4419600" y="2108200"/>
            <a:ext cx="558800" cy="558800"/>
          </a:xfrm>
          <a:prstGeom prst="ellipse">
            <a:avLst/>
          </a:prstGeom>
          <a:solidFill>
            <a:srgbClr val="1A6478"/>
          </a:solidFill>
          <a:ln>
            <a:noFill/>
          </a:ln>
          <a:effectLst>
            <a:outerShdw blurRad="30000" dist="15000" dir="5400000" algn="tl" rotWithShape="0">
              <a:srgbClr val="000000">
                <a:alpha val="18000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it-IT" sz="1800" b="1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2" name="Step 3"/>
          <p:cNvSpPr/>
          <p:nvPr/>
        </p:nvSpPr>
        <p:spPr>
          <a:xfrm>
            <a:off x="7213600" y="2108200"/>
            <a:ext cx="558800" cy="558800"/>
          </a:xfrm>
          <a:prstGeom prst="ellipse">
            <a:avLst/>
          </a:prstGeom>
          <a:solidFill>
            <a:srgbClr val="1A6478"/>
          </a:solidFill>
          <a:ln>
            <a:noFill/>
          </a:ln>
          <a:effectLst>
            <a:outerShdw blurRad="30000" dist="15000" dir="5400000" algn="tl" rotWithShape="0">
              <a:srgbClr val="000000">
                <a:alpha val="18000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it-IT" sz="1800" b="1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3" name="Step 4"/>
          <p:cNvSpPr/>
          <p:nvPr/>
        </p:nvSpPr>
        <p:spPr>
          <a:xfrm>
            <a:off x="10007600" y="2108200"/>
            <a:ext cx="558800" cy="558800"/>
          </a:xfrm>
          <a:prstGeom prst="ellipse">
            <a:avLst/>
          </a:prstGeom>
          <a:solidFill>
            <a:srgbClr val="1A6478"/>
          </a:solidFill>
          <a:ln>
            <a:noFill/>
          </a:ln>
          <a:effectLst>
            <a:outerShdw blurRad="30000" dist="15000" dir="5400000" algn="tl" rotWithShape="0">
              <a:srgbClr val="000000">
                <a:alpha val="18000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buNone/>
            </a:pPr>
            <a:r>
              <a:rPr lang="it-IT" sz="1800" b="1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4DEDB-6A2D-F481-7D2F-EC7237865D6A}"/>
              </a:ext>
            </a:extLst>
          </p:cNvPr>
          <p:cNvSpPr txBox="1"/>
          <p:nvPr/>
        </p:nvSpPr>
        <p:spPr>
          <a:xfrm>
            <a:off x="466727" y="4115102"/>
            <a:ext cx="2927350" cy="1375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200"/>
              </a:spcBef>
            </a:pPr>
            <a:r>
              <a:rPr lang="it-IT" sz="1400" dirty="0">
                <a:solidFill>
                  <a:srgbClr val="4D4D4D"/>
                </a:solidFill>
              </a:rPr>
              <a:t>Version</a:t>
            </a:r>
          </a:p>
          <a:p>
            <a:pPr algn="ctr">
              <a:lnSpc>
                <a:spcPct val="200000"/>
              </a:lnSpc>
              <a:spcBef>
                <a:spcPts val="200"/>
              </a:spcBef>
            </a:pPr>
            <a:r>
              <a:rPr lang="it-IT" sz="1400" dirty="0" err="1">
                <a:solidFill>
                  <a:srgbClr val="4D4D4D"/>
                </a:solidFill>
              </a:rPr>
              <a:t>Temporal</a:t>
            </a:r>
            <a:r>
              <a:rPr lang="it-IT" sz="1400" dirty="0">
                <a:solidFill>
                  <a:srgbClr val="4D4D4D"/>
                </a:solidFill>
              </a:rPr>
              <a:t> </a:t>
            </a:r>
            <a:r>
              <a:rPr lang="it-IT" sz="1400" dirty="0" err="1">
                <a:solidFill>
                  <a:srgbClr val="4D4D4D"/>
                </a:solidFill>
              </a:rPr>
              <a:t>dimension</a:t>
            </a:r>
            <a:endParaRPr lang="it-IT" sz="1400" dirty="0">
              <a:solidFill>
                <a:srgbClr val="4D4D4D"/>
              </a:solidFill>
            </a:endParaRPr>
          </a:p>
          <a:p>
            <a:pPr algn="ctr">
              <a:lnSpc>
                <a:spcPct val="200000"/>
              </a:lnSpc>
              <a:spcBef>
                <a:spcPts val="200"/>
              </a:spcBef>
            </a:pPr>
            <a:r>
              <a:rPr lang="it-IT" sz="1400" dirty="0" err="1">
                <a:solidFill>
                  <a:srgbClr val="4D4D4D"/>
                </a:solidFill>
              </a:rPr>
              <a:t>Geographical</a:t>
            </a:r>
            <a:r>
              <a:rPr lang="it-IT" sz="1400" dirty="0">
                <a:solidFill>
                  <a:srgbClr val="4D4D4D"/>
                </a:solidFill>
              </a:rPr>
              <a:t> </a:t>
            </a:r>
            <a:r>
              <a:rPr lang="it-IT" sz="1400" dirty="0" err="1">
                <a:solidFill>
                  <a:srgbClr val="4D4D4D"/>
                </a:solidFill>
              </a:rPr>
              <a:t>dimension</a:t>
            </a:r>
            <a:endParaRPr lang="it-IT" sz="1400" dirty="0">
              <a:solidFill>
                <a:srgbClr val="4D4D4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81134-CBB2-E517-9500-951BB6B9BE55}"/>
              </a:ext>
            </a:extLst>
          </p:cNvPr>
          <p:cNvSpPr txBox="1"/>
          <p:nvPr/>
        </p:nvSpPr>
        <p:spPr>
          <a:xfrm>
            <a:off x="2852737" y="4420376"/>
            <a:ext cx="3768725" cy="12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it-IT" sz="1400" dirty="0">
                <a:solidFill>
                  <a:srgbClr val="4D4D4D"/>
                </a:solidFill>
              </a:rPr>
              <a:t>Parent </a:t>
            </a:r>
            <a:r>
              <a:rPr lang="it-IT" sz="1400" dirty="0" err="1">
                <a:solidFill>
                  <a:srgbClr val="4D4D4D"/>
                </a:solidFill>
              </a:rPr>
              <a:t>sector</a:t>
            </a:r>
            <a:endParaRPr lang="it-IT" sz="1400" dirty="0">
              <a:solidFill>
                <a:srgbClr val="4D4D4D"/>
              </a:solidFill>
            </a:endParaRPr>
          </a:p>
          <a:p>
            <a:pPr algn="ctr">
              <a:spcBef>
                <a:spcPts val="200"/>
              </a:spcBef>
            </a:pPr>
            <a:endParaRPr lang="it-IT" sz="1400" dirty="0">
              <a:solidFill>
                <a:srgbClr val="4D4D4D"/>
              </a:solidFill>
            </a:endParaRPr>
          </a:p>
          <a:p>
            <a:pPr algn="ctr">
              <a:spcBef>
                <a:spcPts val="200"/>
              </a:spcBef>
            </a:pPr>
            <a:r>
              <a:rPr lang="it-IT" sz="1400" dirty="0" err="1">
                <a:solidFill>
                  <a:srgbClr val="4D4D4D"/>
                </a:solidFill>
              </a:rPr>
              <a:t>Map</a:t>
            </a:r>
            <a:r>
              <a:rPr lang="it-IT" sz="1400" dirty="0">
                <a:solidFill>
                  <a:srgbClr val="4D4D4D"/>
                </a:solidFill>
              </a:rPr>
              <a:t> in</a:t>
            </a:r>
          </a:p>
          <a:p>
            <a:pPr algn="ctr">
              <a:spcBef>
                <a:spcPts val="200"/>
              </a:spcBef>
            </a:pPr>
            <a:r>
              <a:rPr lang="it-IT" sz="1400" dirty="0" err="1">
                <a:solidFill>
                  <a:srgbClr val="4D4D4D"/>
                </a:solidFill>
              </a:rPr>
              <a:t>main</a:t>
            </a:r>
            <a:r>
              <a:rPr lang="it-IT" sz="1400" dirty="0">
                <a:solidFill>
                  <a:srgbClr val="4D4D4D"/>
                </a:solidFill>
              </a:rPr>
              <a:t> </a:t>
            </a:r>
            <a:r>
              <a:rPr lang="it-IT" sz="1400" dirty="0" err="1">
                <a:solidFill>
                  <a:srgbClr val="4D4D4D"/>
                </a:solidFill>
              </a:rPr>
              <a:t>classifications</a:t>
            </a:r>
            <a:r>
              <a:rPr lang="it-IT" sz="1400" dirty="0">
                <a:solidFill>
                  <a:srgbClr val="4D4D4D"/>
                </a:solidFill>
              </a:rPr>
              <a:t> </a:t>
            </a:r>
          </a:p>
          <a:p>
            <a:pPr algn="ctr">
              <a:spcBef>
                <a:spcPts val="200"/>
              </a:spcBef>
            </a:pPr>
            <a:r>
              <a:rPr lang="it-IT" sz="1200" dirty="0">
                <a:solidFill>
                  <a:srgbClr val="4D4D4D"/>
                </a:solidFill>
              </a:rPr>
              <a:t>(NACE, ISIC, HS6…)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E7EBE8-C306-B9C4-231C-06527D096ECC}"/>
              </a:ext>
            </a:extLst>
          </p:cNvPr>
          <p:cNvSpPr/>
          <p:nvPr/>
        </p:nvSpPr>
        <p:spPr>
          <a:xfrm>
            <a:off x="3184524" y="1808025"/>
            <a:ext cx="2892427" cy="3949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7B3A5-A5D9-582A-3CDD-13EF7FA294B0}"/>
              </a:ext>
            </a:extLst>
          </p:cNvPr>
          <p:cNvSpPr/>
          <p:nvPr/>
        </p:nvSpPr>
        <p:spPr>
          <a:xfrm>
            <a:off x="5957154" y="1738539"/>
            <a:ext cx="3006722" cy="39491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DE8008-7A0B-C80F-7C06-06D75B939706}"/>
              </a:ext>
            </a:extLst>
          </p:cNvPr>
          <p:cNvSpPr/>
          <p:nvPr/>
        </p:nvSpPr>
        <p:spPr>
          <a:xfrm>
            <a:off x="8715667" y="2108200"/>
            <a:ext cx="2974973" cy="4192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CA2FCD5-FEF6-A24B-8DD3-7627E472C8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3888" y="525498"/>
            <a:ext cx="1690588" cy="282575"/>
          </a:xfrm>
        </p:spPr>
        <p:txBody>
          <a:bodyPr/>
          <a:lstStyle/>
          <a:p>
            <a:r>
              <a:rPr lang="it-IT" sz="1200" b="1" dirty="0" err="1">
                <a:solidFill>
                  <a:srgbClr val="00B1A7"/>
                </a:solidFill>
              </a:rPr>
              <a:t>Lessons</a:t>
            </a:r>
            <a:r>
              <a:rPr lang="it-IT" sz="1200" b="1" dirty="0">
                <a:solidFill>
                  <a:srgbClr val="00B1A7"/>
                </a:solidFill>
              </a:rPr>
              <a:t> </a:t>
            </a:r>
            <a:r>
              <a:rPr lang="it-IT" sz="1200" b="1" dirty="0" err="1">
                <a:solidFill>
                  <a:srgbClr val="00B1A7"/>
                </a:solidFill>
              </a:rPr>
              <a:t>learned</a:t>
            </a:r>
            <a:r>
              <a:rPr lang="it-IT" sz="1200" b="1" dirty="0">
                <a:solidFill>
                  <a:srgbClr val="00B1A7"/>
                </a:solidFill>
              </a:rPr>
              <a:t> from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CB5CA4-3F44-FF68-53BB-009BE0238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739" y="808073"/>
            <a:ext cx="1266824" cy="712588"/>
          </a:xfrm>
          <a:prstGeom prst="rect">
            <a:avLst/>
          </a:prstGeom>
        </p:spPr>
      </p:pic>
      <p:pic>
        <p:nvPicPr>
          <p:cNvPr id="28" name="Picture 27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1F6EF75-E87B-F2F3-CD49-5AE875F7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912" y="6115797"/>
            <a:ext cx="2389088" cy="5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0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037C0-6B69-B4CB-E941-CB5765AC5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E366-08FE-F3C1-0EF6-608E2A5A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Disaggregation in MARIO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A986C6-0910-02B8-F1FC-A7B79E53C0DF}"/>
              </a:ext>
            </a:extLst>
          </p:cNvPr>
          <p:cNvSpPr txBox="1">
            <a:spLocks/>
          </p:cNvSpPr>
          <p:nvPr/>
        </p:nvSpPr>
        <p:spPr>
          <a:xfrm>
            <a:off x="3216274" y="2767642"/>
            <a:ext cx="7604125" cy="1299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0" dirty="0" err="1"/>
              <a:t>Constrained</a:t>
            </a:r>
            <a:r>
              <a:rPr lang="it-IT" b="0" dirty="0"/>
              <a:t> </a:t>
            </a:r>
            <a:r>
              <a:rPr lang="it-IT" b="0" dirty="0" err="1"/>
              <a:t>optimization</a:t>
            </a:r>
            <a:r>
              <a:rPr lang="it-IT" b="0" dirty="0"/>
              <a:t>, </a:t>
            </a:r>
          </a:p>
          <a:p>
            <a:r>
              <a:rPr lang="it-IT" b="0" dirty="0" err="1"/>
              <a:t>minimizing</a:t>
            </a:r>
            <a:r>
              <a:rPr lang="it-IT" b="0" dirty="0"/>
              <a:t> cross </a:t>
            </a:r>
            <a:r>
              <a:rPr lang="it-IT" b="0" dirty="0" err="1"/>
              <a:t>entropy</a:t>
            </a:r>
            <a:r>
              <a:rPr lang="it-IT" b="0" dirty="0"/>
              <a:t> </a:t>
            </a:r>
            <a:r>
              <a:rPr lang="it-IT" b="0" dirty="0" err="1"/>
              <a:t>including</a:t>
            </a:r>
            <a:r>
              <a:rPr lang="it-IT" b="0" dirty="0"/>
              <a:t> </a:t>
            </a:r>
            <a:r>
              <a:rPr lang="it-IT" b="0" dirty="0" err="1"/>
              <a:t>prior</a:t>
            </a:r>
            <a:r>
              <a:rPr lang="it-IT" b="0" dirty="0"/>
              <a:t> </a:t>
            </a:r>
            <a:r>
              <a:rPr lang="it-IT" b="0" dirty="0" err="1"/>
              <a:t>estimates</a:t>
            </a:r>
            <a:endParaRPr lang="it-IT" b="0" dirty="0"/>
          </a:p>
        </p:txBody>
      </p:sp>
    </p:spTree>
    <p:extLst>
      <p:ext uri="{BB962C8B-B14F-4D97-AF65-F5344CB8AC3E}">
        <p14:creationId xmlns:p14="http://schemas.microsoft.com/office/powerpoint/2010/main" val="365615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49440-2C34-80E7-1C8D-61417A79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Disaggregation </a:t>
            </a:r>
            <a:r>
              <a:rPr lang="it-IT" dirty="0" err="1"/>
              <a:t>methodology</a:t>
            </a:r>
            <a:r>
              <a:rPr lang="it-IT" dirty="0"/>
              <a:t>: </a:t>
            </a:r>
            <a:r>
              <a:rPr lang="it-IT" dirty="0" err="1"/>
              <a:t>Deterministic</a:t>
            </a:r>
            <a:r>
              <a:rPr lang="it-IT" dirty="0"/>
              <a:t> step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CE029-2F92-1205-98C4-2DEFC0FDE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48137-4505-8BE1-0A57-EDE21D281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F14F3-73F6-2E73-2F2D-4AC73172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7ACD44-C5DF-06AA-4DFE-E6BD082838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18262" y="3492685"/>
            <a:ext cx="2753210" cy="658685"/>
          </a:xfrm>
        </p:spPr>
        <p:txBody>
          <a:bodyPr/>
          <a:lstStyle/>
          <a:p>
            <a:r>
              <a:rPr lang="it-IT" dirty="0" err="1"/>
              <a:t>Possibility</a:t>
            </a:r>
            <a:r>
              <a:rPr lang="it-IT" dirty="0"/>
              <a:t> to </a:t>
            </a:r>
            <a:r>
              <a:rPr lang="it-IT" dirty="0" err="1"/>
              <a:t>define</a:t>
            </a:r>
            <a:r>
              <a:rPr lang="it-IT" dirty="0"/>
              <a:t> </a:t>
            </a:r>
          </a:p>
          <a:p>
            <a:r>
              <a:rPr lang="it-IT" b="1" dirty="0" err="1"/>
              <a:t>sector</a:t>
            </a:r>
            <a:r>
              <a:rPr lang="it-IT" dirty="0"/>
              <a:t> and </a:t>
            </a:r>
            <a:r>
              <a:rPr lang="it-IT" b="1" dirty="0" err="1"/>
              <a:t>region</a:t>
            </a:r>
            <a:r>
              <a:rPr lang="it-IT" b="1" dirty="0"/>
              <a:t> clusters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B9862E8-54FC-71F0-2128-B69ACC38D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96888"/>
              </p:ext>
            </p:extLst>
          </p:nvPr>
        </p:nvGraphicFramePr>
        <p:xfrm>
          <a:off x="5934096" y="2156394"/>
          <a:ext cx="1872605" cy="2991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6096">
                  <a:extLst>
                    <a:ext uri="{9D8B030D-6E8A-4147-A177-3AD203B41FA5}">
                      <a16:colId xmlns:a16="http://schemas.microsoft.com/office/drawing/2014/main" val="4147876822"/>
                    </a:ext>
                  </a:extLst>
                </a:gridCol>
                <a:gridCol w="796509">
                  <a:extLst>
                    <a:ext uri="{9D8B030D-6E8A-4147-A177-3AD203B41FA5}">
                      <a16:colId xmlns:a16="http://schemas.microsoft.com/office/drawing/2014/main" val="992266170"/>
                    </a:ext>
                  </a:extLst>
                </a:gridCol>
              </a:tblGrid>
              <a:tr h="327397">
                <a:tc>
                  <a:txBody>
                    <a:bodyPr/>
                    <a:lstStyle/>
                    <a:p>
                      <a:pPr algn="ctr" fontAlgn="b"/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Cost share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407191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Fossil </a:t>
                      </a:r>
                      <a:r>
                        <a:rPr lang="it-IT" sz="1400" b="0" u="none" strike="noStrike" dirty="0" err="1">
                          <a:effectLst/>
                          <a:latin typeface="+mj-lt"/>
                          <a:cs typeface="Raavi" panose="020B0502040204020203" pitchFamily="34" charset="0"/>
                        </a:rPr>
                        <a:t>fuels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5.2 %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639908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Chemicals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1.9 %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817382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 err="1">
                          <a:effectLst/>
                          <a:latin typeface="+mj-lt"/>
                          <a:cs typeface="Raavi" panose="020B0502040204020203" pitchFamily="34" charset="0"/>
                        </a:rPr>
                        <a:t>Electricity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2.2 %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966435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 err="1">
                          <a:effectLst/>
                          <a:latin typeface="+mj-lt"/>
                          <a:cs typeface="Raavi" panose="020B0502040204020203" pitchFamily="34" charset="0"/>
                        </a:rPr>
                        <a:t>Transport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0.7 %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874822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>
                          <a:effectLst/>
                          <a:latin typeface="+mj-lt"/>
                          <a:cs typeface="Raavi" panose="020B0502040204020203" pitchFamily="34" charset="0"/>
                        </a:rPr>
                        <a:t>…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…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580395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err="1">
                          <a:effectLst/>
                          <a:latin typeface="+mj-lt"/>
                          <a:cs typeface="Raavi" panose="020B0502040204020203" pitchFamily="34" charset="0"/>
                        </a:rPr>
                        <a:t>Labor</a:t>
                      </a:r>
                      <a:r>
                        <a:rPr lang="it-IT" sz="1400" b="0" u="none" strike="noStrike">
                          <a:effectLst/>
                          <a:latin typeface="+mj-lt"/>
                          <a:cs typeface="Raavi" panose="020B0502040204020203" pitchFamily="34" charset="0"/>
                        </a:rPr>
                        <a:t> 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15.6 %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996349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Capital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15.8 %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84587"/>
                  </a:ext>
                </a:extLst>
              </a:tr>
              <a:tr h="32739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Total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  <a:latin typeface="+mj-lt"/>
                          <a:cs typeface="Raavi" panose="020B0502040204020203" pitchFamily="34" charset="0"/>
                        </a:rPr>
                        <a:t>100%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cs typeface="Raavi" panose="020B0502040204020203" pitchFamily="34" charset="0"/>
                      </a:endParaRPr>
                    </a:p>
                  </a:txBody>
                  <a:tcPr marL="6350" marR="6350" marT="6350" marB="0" anchor="ctr">
                    <a:solidFill>
                      <a:srgbClr val="F0EF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146927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2B1FC548-260F-4AA1-A938-93653781BFEC}"/>
              </a:ext>
            </a:extLst>
          </p:cNvPr>
          <p:cNvGrpSpPr/>
          <p:nvPr/>
        </p:nvGrpSpPr>
        <p:grpSpPr>
          <a:xfrm>
            <a:off x="7842221" y="1982558"/>
            <a:ext cx="2798649" cy="3774933"/>
            <a:chOff x="7685200" y="3058201"/>
            <a:chExt cx="2798649" cy="37749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C31497-E796-B21D-148A-1F89EFCD2EA6}"/>
                </a:ext>
              </a:extLst>
            </p:cNvPr>
            <p:cNvGrpSpPr/>
            <p:nvPr/>
          </p:nvGrpSpPr>
          <p:grpSpPr>
            <a:xfrm>
              <a:off x="7685200" y="3058201"/>
              <a:ext cx="2767339" cy="3340669"/>
              <a:chOff x="7685200" y="3058201"/>
              <a:chExt cx="2767339" cy="334066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DF1CCD5-00F6-C55E-A300-55FB32A0D642}"/>
                  </a:ext>
                </a:extLst>
              </p:cNvPr>
              <p:cNvSpPr txBox="1"/>
              <p:nvPr/>
            </p:nvSpPr>
            <p:spPr>
              <a:xfrm rot="5400000">
                <a:off x="9754834" y="4786584"/>
                <a:ext cx="106501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latin typeface="+mj-lt"/>
                  </a:rPr>
                  <a:t>Sweden</a:t>
                </a: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5F0BB930-4531-B583-E71F-FB0D2C6F7115}"/>
                  </a:ext>
                </a:extLst>
              </p:cNvPr>
              <p:cNvGrpSpPr/>
              <p:nvPr/>
            </p:nvGrpSpPr>
            <p:grpSpPr>
              <a:xfrm>
                <a:off x="7685200" y="3058201"/>
                <a:ext cx="2767339" cy="3340669"/>
                <a:chOff x="7685200" y="3318551"/>
                <a:chExt cx="2767339" cy="3340669"/>
              </a:xfrm>
            </p:grpSpPr>
            <p:sp>
              <p:nvSpPr>
                <p:cNvPr id="41" name="Rettangolo 58">
                  <a:extLst>
                    <a:ext uri="{FF2B5EF4-FFF2-40B4-BE49-F238E27FC236}">
                      <a16:creationId xmlns:a16="http://schemas.microsoft.com/office/drawing/2014/main" id="{21507EF2-3366-354E-B57D-B24C67E30300}"/>
                    </a:ext>
                  </a:extLst>
                </p:cNvPr>
                <p:cNvSpPr/>
                <p:nvPr/>
              </p:nvSpPr>
              <p:spPr>
                <a:xfrm>
                  <a:off x="9783665" y="3363364"/>
                  <a:ext cx="323260" cy="21240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10C6CE2-01A0-1A3A-F868-87C4719BCC4C}"/>
                    </a:ext>
                  </a:extLst>
                </p:cNvPr>
                <p:cNvSpPr txBox="1"/>
                <p:nvPr/>
              </p:nvSpPr>
              <p:spPr>
                <a:xfrm rot="5400000">
                  <a:off x="9766145" y="3697168"/>
                  <a:ext cx="106501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dirty="0">
                      <a:latin typeface="+mj-lt"/>
                      <a:cs typeface="Raavi" panose="020B0502040204020203" pitchFamily="34" charset="0"/>
                    </a:rPr>
                    <a:t>Austria</a:t>
                  </a:r>
                  <a:endParaRPr lang="it-IT" sz="1400" dirty="0">
                    <a:latin typeface="+mj-lt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F55FB6E-9E56-EF3E-EC47-A9B1D2FD6240}"/>
                    </a:ext>
                  </a:extLst>
                </p:cNvPr>
                <p:cNvCxnSpPr/>
                <p:nvPr/>
              </p:nvCxnSpPr>
              <p:spPr>
                <a:xfrm>
                  <a:off x="9777315" y="4015264"/>
                  <a:ext cx="33664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221FCF49-DBB5-86FA-ECBD-716F866CAA3C}"/>
                    </a:ext>
                  </a:extLst>
                </p:cNvPr>
                <p:cNvCxnSpPr/>
                <p:nvPr/>
              </p:nvCxnSpPr>
              <p:spPr>
                <a:xfrm>
                  <a:off x="9777314" y="4358590"/>
                  <a:ext cx="33664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6" name="Right Brace 45">
                  <a:extLst>
                    <a:ext uri="{FF2B5EF4-FFF2-40B4-BE49-F238E27FC236}">
                      <a16:creationId xmlns:a16="http://schemas.microsoft.com/office/drawing/2014/main" id="{A12F693B-2589-CBB5-2000-DBEBCF5381C1}"/>
                    </a:ext>
                  </a:extLst>
                </p:cNvPr>
                <p:cNvSpPr/>
                <p:nvPr/>
              </p:nvSpPr>
              <p:spPr>
                <a:xfrm flipH="1">
                  <a:off x="9579234" y="6431427"/>
                  <a:ext cx="143549" cy="227793"/>
                </a:xfrm>
                <a:prstGeom prst="rightBrace">
                  <a:avLst>
                    <a:gd name="adj1" fmla="val 121771"/>
                    <a:gd name="adj2" fmla="val 50000"/>
                  </a:avLst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Right Brace 46">
                  <a:extLst>
                    <a:ext uri="{FF2B5EF4-FFF2-40B4-BE49-F238E27FC236}">
                      <a16:creationId xmlns:a16="http://schemas.microsoft.com/office/drawing/2014/main" id="{52155571-6598-368B-A2F4-B6F62A1C84A1}"/>
                    </a:ext>
                  </a:extLst>
                </p:cNvPr>
                <p:cNvSpPr/>
                <p:nvPr/>
              </p:nvSpPr>
              <p:spPr>
                <a:xfrm flipH="1">
                  <a:off x="9557805" y="4752291"/>
                  <a:ext cx="184926" cy="263794"/>
                </a:xfrm>
                <a:prstGeom prst="rightBrace">
                  <a:avLst>
                    <a:gd name="adj1" fmla="val 121771"/>
                    <a:gd name="adj2" fmla="val 50000"/>
                  </a:avLst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77909F56-BF3D-8135-DEAC-1DE56F26E9CC}"/>
                    </a:ext>
                  </a:extLst>
                </p:cNvPr>
                <p:cNvCxnSpPr>
                  <a:cxnSpLocks/>
                  <a:endCxn id="28" idx="1"/>
                </p:cNvCxnSpPr>
                <p:nvPr/>
              </p:nvCxnSpPr>
              <p:spPr>
                <a:xfrm flipV="1">
                  <a:off x="7686442" y="3516088"/>
                  <a:ext cx="1872605" cy="4991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68DDC581-CD44-13C0-5BBD-C1BF616AC058}"/>
                    </a:ext>
                  </a:extLst>
                </p:cNvPr>
                <p:cNvCxnSpPr>
                  <a:cxnSpLocks/>
                  <a:endCxn id="47" idx="1"/>
                </p:cNvCxnSpPr>
                <p:nvPr/>
              </p:nvCxnSpPr>
              <p:spPr>
                <a:xfrm>
                  <a:off x="7685200" y="4015264"/>
                  <a:ext cx="1872605" cy="86892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5821B112-6C0F-4107-6F84-E59726F3DF55}"/>
                    </a:ext>
                  </a:extLst>
                </p:cNvPr>
                <p:cNvCxnSpPr>
                  <a:cxnSpLocks/>
                  <a:endCxn id="46" idx="1"/>
                </p:cNvCxnSpPr>
                <p:nvPr/>
              </p:nvCxnSpPr>
              <p:spPr>
                <a:xfrm>
                  <a:off x="7706629" y="5663033"/>
                  <a:ext cx="1872605" cy="88229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50CDB7-838F-50A8-F566-9E836415442B}"/>
                </a:ext>
              </a:extLst>
            </p:cNvPr>
            <p:cNvSpPr txBox="1"/>
            <p:nvPr/>
          </p:nvSpPr>
          <p:spPr>
            <a:xfrm>
              <a:off x="9589304" y="6556135"/>
              <a:ext cx="8001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>
                  <a:latin typeface="+mj-lt"/>
                  <a:cs typeface="Raavi" panose="020B0502040204020203" pitchFamily="34" charset="0"/>
                </a:rPr>
                <a:t>Total = 1</a:t>
              </a:r>
              <a:endParaRPr lang="it-IT" sz="1200">
                <a:latin typeface="+mj-lt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3A3D1E2-1496-7F65-2ED3-4B43A371AA5A}"/>
                </a:ext>
              </a:extLst>
            </p:cNvPr>
            <p:cNvCxnSpPr/>
            <p:nvPr/>
          </p:nvCxnSpPr>
          <p:spPr>
            <a:xfrm>
              <a:off x="9770621" y="4491940"/>
              <a:ext cx="3366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ttangolo 58">
              <a:extLst>
                <a:ext uri="{FF2B5EF4-FFF2-40B4-BE49-F238E27FC236}">
                  <a16:creationId xmlns:a16="http://schemas.microsoft.com/office/drawing/2014/main" id="{067B1BDB-F5A7-E0D1-66BA-D52231BC92E8}"/>
                </a:ext>
              </a:extLst>
            </p:cNvPr>
            <p:cNvSpPr/>
            <p:nvPr/>
          </p:nvSpPr>
          <p:spPr>
            <a:xfrm>
              <a:off x="9783665" y="5454416"/>
              <a:ext cx="323260" cy="110550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30A59CCB-AD17-1F35-5CFA-8461C5F56268}"/>
                </a:ext>
              </a:extLst>
            </p:cNvPr>
            <p:cNvSpPr/>
            <p:nvPr/>
          </p:nvSpPr>
          <p:spPr>
            <a:xfrm flipH="1">
              <a:off x="9559047" y="3121563"/>
              <a:ext cx="184926" cy="268349"/>
            </a:xfrm>
            <a:prstGeom prst="rightBrace">
              <a:avLst>
                <a:gd name="adj1" fmla="val 121771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id="{28607B00-E10F-2DF8-478E-A68E17CC9306}"/>
                </a:ext>
              </a:extLst>
            </p:cNvPr>
            <p:cNvSpPr/>
            <p:nvPr/>
          </p:nvSpPr>
          <p:spPr>
            <a:xfrm flipH="1">
              <a:off x="9603042" y="5456263"/>
              <a:ext cx="120897" cy="227793"/>
            </a:xfrm>
            <a:prstGeom prst="rightBrace">
              <a:avLst>
                <a:gd name="adj1" fmla="val 121771"/>
                <a:gd name="adj2" fmla="val 5000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4C7294C-530A-8F81-5C17-AD585B2B6240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7704248" y="5394613"/>
              <a:ext cx="1898794" cy="1755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BF69464-FE97-B8AD-6D7E-AB598A8799AA}"/>
                </a:ext>
              </a:extLst>
            </p:cNvPr>
            <p:cNvCxnSpPr/>
            <p:nvPr/>
          </p:nvCxnSpPr>
          <p:spPr>
            <a:xfrm>
              <a:off x="9782715" y="5837115"/>
              <a:ext cx="3366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32F22CB-C5A7-3495-3293-0FDFF49C9C02}"/>
                </a:ext>
              </a:extLst>
            </p:cNvPr>
            <p:cNvCxnSpPr/>
            <p:nvPr/>
          </p:nvCxnSpPr>
          <p:spPr>
            <a:xfrm>
              <a:off x="9783665" y="6178610"/>
              <a:ext cx="3366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24F5061-E68E-A3C7-10AA-87E5C8D97A97}"/>
                </a:ext>
              </a:extLst>
            </p:cNvPr>
            <p:cNvCxnSpPr/>
            <p:nvPr/>
          </p:nvCxnSpPr>
          <p:spPr>
            <a:xfrm>
              <a:off x="9777314" y="6007160"/>
              <a:ext cx="33664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CEFD771-771F-B3D6-E71D-9345A355469C}"/>
                </a:ext>
              </a:extLst>
            </p:cNvPr>
            <p:cNvSpPr txBox="1"/>
            <p:nvPr/>
          </p:nvSpPr>
          <p:spPr>
            <a:xfrm>
              <a:off x="10126662" y="3869652"/>
              <a:ext cx="3571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>
                  <a:latin typeface="Raavi" panose="020B0502040204020203" pitchFamily="34" charset="0"/>
                  <a:cs typeface="Raavi" panose="020B0502040204020203" pitchFamily="34" charset="0"/>
                </a:rPr>
                <a:t>… </a:t>
              </a:r>
              <a:endParaRPr lang="it-IT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C6E58D1-DDE7-9F04-4F4E-89AA0D23D00D}"/>
                </a:ext>
              </a:extLst>
            </p:cNvPr>
            <p:cNvSpPr txBox="1"/>
            <p:nvPr/>
          </p:nvSpPr>
          <p:spPr>
            <a:xfrm>
              <a:off x="10100575" y="5798719"/>
              <a:ext cx="3571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>
                  <a:latin typeface="Raavi" panose="020B0502040204020203" pitchFamily="34" charset="0"/>
                  <a:cs typeface="Raavi" panose="020B0502040204020203" pitchFamily="34" charset="0"/>
                </a:rPr>
                <a:t>… </a:t>
              </a:r>
              <a:endParaRPr lang="it-IT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85A053-D7F2-298E-CF33-5E82A99B9714}"/>
                </a:ext>
              </a:extLst>
            </p:cNvPr>
            <p:cNvSpPr txBox="1"/>
            <p:nvPr/>
          </p:nvSpPr>
          <p:spPr>
            <a:xfrm rot="5400000">
              <a:off x="9994268" y="5591229"/>
              <a:ext cx="50783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+mj-lt"/>
                  <a:cs typeface="Raavi" panose="020B0502040204020203" pitchFamily="34" charset="0"/>
                </a:rPr>
                <a:t>AT</a:t>
              </a:r>
              <a:endParaRPr lang="it-IT" sz="1100" dirty="0"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2062C9-4D70-4C1E-251E-CE7EB6219466}"/>
                </a:ext>
              </a:extLst>
            </p:cNvPr>
            <p:cNvSpPr txBox="1"/>
            <p:nvPr/>
          </p:nvSpPr>
          <p:spPr>
            <a:xfrm rot="5400000">
              <a:off x="9946317" y="6365387"/>
              <a:ext cx="6092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+mj-lt"/>
                  <a:cs typeface="Raavi" panose="020B0502040204020203" pitchFamily="34" charset="0"/>
                </a:rPr>
                <a:t>SE</a:t>
              </a:r>
              <a:endParaRPr lang="it-IT" sz="1200" dirty="0">
                <a:latin typeface="+mj-lt"/>
              </a:endParaRPr>
            </a:p>
          </p:txBody>
        </p:sp>
      </p:grp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CA1F93DD-1B35-3022-247C-F79DFC3D5FA8}"/>
              </a:ext>
            </a:extLst>
          </p:cNvPr>
          <p:cNvSpPr txBox="1">
            <a:spLocks/>
          </p:cNvSpPr>
          <p:nvPr/>
        </p:nvSpPr>
        <p:spPr>
          <a:xfrm>
            <a:off x="921368" y="1402854"/>
            <a:ext cx="1484601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Cost </a:t>
            </a:r>
            <a:r>
              <a:rPr lang="it-IT" b="1" dirty="0" err="1"/>
              <a:t>structure</a:t>
            </a:r>
            <a:endParaRPr lang="it-IT" b="1" dirty="0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CC097D8A-C9C1-0740-BB9E-0D66D4787C06}"/>
              </a:ext>
            </a:extLst>
          </p:cNvPr>
          <p:cNvSpPr txBox="1">
            <a:spLocks/>
          </p:cNvSpPr>
          <p:nvPr/>
        </p:nvSpPr>
        <p:spPr>
          <a:xfrm>
            <a:off x="10784816" y="2724246"/>
            <a:ext cx="1484601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Intermediate </a:t>
            </a:r>
            <a:r>
              <a:rPr lang="it-IT" b="1" dirty="0" err="1"/>
              <a:t>transactions</a:t>
            </a:r>
            <a:endParaRPr lang="it-IT" b="1" dirty="0"/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805B5147-B116-51AC-7051-655847A32447}"/>
              </a:ext>
            </a:extLst>
          </p:cNvPr>
          <p:cNvSpPr txBox="1">
            <a:spLocks/>
          </p:cNvSpPr>
          <p:nvPr/>
        </p:nvSpPr>
        <p:spPr>
          <a:xfrm>
            <a:off x="10983109" y="4606032"/>
            <a:ext cx="873928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Value </a:t>
            </a:r>
            <a:r>
              <a:rPr lang="it-IT" b="1" dirty="0" err="1"/>
              <a:t>added</a:t>
            </a:r>
            <a:endParaRPr lang="it-IT" b="1" dirty="0"/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D7A8FB60-0B63-3753-F019-17601A860F9F}"/>
              </a:ext>
            </a:extLst>
          </p:cNvPr>
          <p:cNvSpPr txBox="1">
            <a:spLocks/>
          </p:cNvSpPr>
          <p:nvPr/>
        </p:nvSpPr>
        <p:spPr>
          <a:xfrm>
            <a:off x="7149462" y="1809475"/>
            <a:ext cx="574111" cy="286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/>
              <a:t>EU27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95030105-4B3E-555E-0E68-23DBC5DFD100}"/>
              </a:ext>
            </a:extLst>
          </p:cNvPr>
          <p:cNvSpPr txBox="1">
            <a:spLocks/>
          </p:cNvSpPr>
          <p:nvPr/>
        </p:nvSpPr>
        <p:spPr>
          <a:xfrm>
            <a:off x="8756073" y="6107971"/>
            <a:ext cx="2761112" cy="3501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New column coefficients</a:t>
            </a:r>
            <a:endParaRPr lang="en-US" sz="1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1CD56E-1BBF-FC16-207F-713AE9A93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7" y="1985854"/>
            <a:ext cx="1269026" cy="41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4" grpId="0"/>
      <p:bldP spid="56" grpId="0"/>
      <p:bldP spid="58" grpId="0"/>
      <p:bldP spid="8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77AE2-3A20-C44B-0F4F-25D7A9DE0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82010-B75E-54CA-ED00-8D298FBC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/>
              <a:t>Disaggregation </a:t>
            </a:r>
            <a:r>
              <a:rPr lang="it-IT" b="0" dirty="0" err="1"/>
              <a:t>methodology</a:t>
            </a:r>
            <a:r>
              <a:rPr lang="it-IT" b="0" dirty="0"/>
              <a:t>: </a:t>
            </a:r>
            <a:r>
              <a:rPr lang="it-IT" dirty="0" err="1"/>
              <a:t>Deterministic</a:t>
            </a:r>
            <a:r>
              <a:rPr lang="it-IT" dirty="0"/>
              <a:t> step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F2CBA-1977-D11F-6AD7-B3FF71A6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POLITECNICO DI MILANO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7EFA1-656E-3F52-9C6F-68D345F8D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Camilla Citterio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FA8D70-1CCE-9DCC-BF3D-1B6734E4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E5F36F-BEB9-BA51-6018-FF3D456F4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229" y="2967461"/>
            <a:ext cx="1484601" cy="365125"/>
          </a:xfrm>
        </p:spPr>
        <p:txBody>
          <a:bodyPr/>
          <a:lstStyle/>
          <a:p>
            <a:r>
              <a:rPr lang="it-IT" dirty="0"/>
              <a:t>Cost </a:t>
            </a:r>
            <a:r>
              <a:rPr lang="it-IT" dirty="0" err="1"/>
              <a:t>structure</a:t>
            </a:r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888A8-090C-CE37-101B-6A9E59B9400E}"/>
              </a:ext>
            </a:extLst>
          </p:cNvPr>
          <p:cNvSpPr/>
          <p:nvPr/>
        </p:nvSpPr>
        <p:spPr>
          <a:xfrm rot="18888149">
            <a:off x="2828925" y="2398719"/>
            <a:ext cx="1479600" cy="14809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A66998-6EC8-3754-7F6E-D511F5E48D11}"/>
              </a:ext>
            </a:extLst>
          </p:cNvPr>
          <p:cNvSpPr/>
          <p:nvPr/>
        </p:nvSpPr>
        <p:spPr>
          <a:xfrm rot="18888149">
            <a:off x="3933826" y="3483014"/>
            <a:ext cx="1479600" cy="14809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8DB1F74-730F-0DCC-13C6-70096E6EC23E}"/>
              </a:ext>
            </a:extLst>
          </p:cNvPr>
          <p:cNvSpPr/>
          <p:nvPr/>
        </p:nvSpPr>
        <p:spPr>
          <a:xfrm>
            <a:off x="1869908" y="3037574"/>
            <a:ext cx="535709" cy="203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B22277-DD3E-96E2-43EF-02E2A33263C6}"/>
              </a:ext>
            </a:extLst>
          </p:cNvPr>
          <p:cNvSpPr txBox="1"/>
          <p:nvPr/>
        </p:nvSpPr>
        <p:spPr>
          <a:xfrm>
            <a:off x="3019161" y="2870921"/>
            <a:ext cx="1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Column</a:t>
            </a:r>
            <a:r>
              <a:rPr lang="it-IT" sz="1200" dirty="0"/>
              <a:t> </a:t>
            </a:r>
            <a:r>
              <a:rPr lang="it-IT" sz="1200" dirty="0" err="1"/>
              <a:t>coefficients</a:t>
            </a:r>
            <a:endParaRPr lang="it-IT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612757-0B76-3214-AE09-74CC58253E3C}"/>
              </a:ext>
            </a:extLst>
          </p:cNvPr>
          <p:cNvSpPr txBox="1"/>
          <p:nvPr/>
        </p:nvSpPr>
        <p:spPr>
          <a:xfrm>
            <a:off x="4124063" y="3955216"/>
            <a:ext cx="109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Column</a:t>
            </a:r>
            <a:r>
              <a:rPr lang="it-IT" sz="1200" dirty="0"/>
              <a:t> flows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5DE92-4504-DBDE-7F80-3D651DCE8410}"/>
              </a:ext>
            </a:extLst>
          </p:cNvPr>
          <p:cNvSpPr txBox="1">
            <a:spLocks/>
          </p:cNvSpPr>
          <p:nvPr/>
        </p:nvSpPr>
        <p:spPr>
          <a:xfrm>
            <a:off x="2008402" y="4578415"/>
            <a:ext cx="1484601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Total outputs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196075A9-2115-29F2-FF41-9BE95999F49C}"/>
              </a:ext>
            </a:extLst>
          </p:cNvPr>
          <p:cNvSpPr/>
          <p:nvPr/>
        </p:nvSpPr>
        <p:spPr>
          <a:xfrm>
            <a:off x="3359076" y="4628825"/>
            <a:ext cx="535709" cy="203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67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3" grpId="0"/>
      <p:bldP spid="25" grpId="0" animBg="1"/>
    </p:bldLst>
  </p:timing>
</p:sld>
</file>

<file path=ppt/theme/theme1.xml><?xml version="1.0" encoding="utf-8"?>
<a:theme xmlns:a="http://schemas.openxmlformats.org/drawingml/2006/main" name="Interni">
  <a:themeElements>
    <a:clrScheme name="Personalizzato 1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67B2C6"/>
      </a:accent1>
      <a:accent2>
        <a:srgbClr val="A3D0DC"/>
      </a:accent2>
      <a:accent3>
        <a:srgbClr val="C2E0E8"/>
      </a:accent3>
      <a:accent4>
        <a:srgbClr val="E0EFF3"/>
      </a:accent4>
      <a:accent5>
        <a:srgbClr val="3D8EA4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2.xml><?xml version="1.0" encoding="utf-8"?>
<a:theme xmlns:a="http://schemas.openxmlformats.org/drawingml/2006/main" name="Cover">
  <a:themeElements>
    <a:clrScheme name="Personalizzato 1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67B2C6"/>
      </a:accent1>
      <a:accent2>
        <a:srgbClr val="A3D0DC"/>
      </a:accent2>
      <a:accent3>
        <a:srgbClr val="C2E0E8"/>
      </a:accent3>
      <a:accent4>
        <a:srgbClr val="E0EFF3"/>
      </a:accent4>
      <a:accent5>
        <a:srgbClr val="3D8EA4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  <wetp:taskpane dockstate="right" visibility="0" width="350" row="3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43DBEAC9-6833-4F27-84E5-D336896C6441}">
  <we:reference id="WA200010725" version="1.0.0.1" store="Omex" storeType="OMEX"/>
  <we:alternateReferences>
    <we:reference id="WA200010725" version="1.0.0.1" store="WA200010725" storeType="OMEX"/>
  </we:alternateReferences>
  <we:properties>
    <we:property name="claude.fileId" value="&quot;24d9aa9d-d9b8-4c7b-9813-9118d3afdf04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B788A25-B552-4E32-9793-FC525F164D8B}">
  <we:reference id="wa200010001" version="1.0.0.1" store="en-GB" storeType="OMEX"/>
  <we:alternateReferences>
    <we:reference id="WA200010001" version="1.0.0.1" store="" storeType="OMEX"/>
  </we:alternateReferences>
  <we:properties>
    <we:property name="claude.fileId" value="&quot;a6a93e80-b53a-4384-bace-f27fa4e6f411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44ae6a-e145-4c9d-94e7-ddf9cc58067e">
      <Terms xmlns="http://schemas.microsoft.com/office/infopath/2007/PartnerControls"/>
    </lcf76f155ced4ddcb4097134ff3c332f>
    <TaxCatchAll xmlns="e67e9a88-35e1-4b39-8da9-a609eb30828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41E96938535DD4B921FCDFB54345D30" ma:contentTypeVersion="19" ma:contentTypeDescription="Creare un nuovo documento." ma:contentTypeScope="" ma:versionID="7b5477e5183001dfb744417d6d3e1bdb">
  <xsd:schema xmlns:xsd="http://www.w3.org/2001/XMLSchema" xmlns:xs="http://www.w3.org/2001/XMLSchema" xmlns:p="http://schemas.microsoft.com/office/2006/metadata/properties" xmlns:ns2="5d44ae6a-e145-4c9d-94e7-ddf9cc58067e" xmlns:ns3="e67e9a88-35e1-4b39-8da9-a609eb308282" targetNamespace="http://schemas.microsoft.com/office/2006/metadata/properties" ma:root="true" ma:fieldsID="47c71bcc7ce4561c40563d7718896ae0" ns2:_="" ns3:_="">
    <xsd:import namespace="5d44ae6a-e145-4c9d-94e7-ddf9cc58067e"/>
    <xsd:import namespace="e67e9a88-35e1-4b39-8da9-a609eb3082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4ae6a-e145-4c9d-94e7-ddf9cc580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e9a88-35e1-4b39-8da9-a609eb30828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e7f1f2-b186-4eae-b9db-3e53485d6587}" ma:internalName="TaxCatchAll" ma:showField="CatchAllData" ma:web="e67e9a88-35e1-4b39-8da9-a609eb3082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78C337-A7E3-4747-8237-A8412C0C5ADC}">
  <ds:schemaRefs>
    <ds:schemaRef ds:uri="e67e9a88-35e1-4b39-8da9-a609eb308282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5d44ae6a-e145-4c9d-94e7-ddf9cc58067e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E7AF5A1-D0EA-4900-91FE-20067471F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44ae6a-e145-4c9d-94e7-ddf9cc58067e"/>
    <ds:schemaRef ds:uri="e67e9a88-35e1-4b39-8da9-a609eb3082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E4D3F8-FD22-4AC6-825A-B337EE191B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TotalTime>5675</TotalTime>
  <Words>1114</Words>
  <Application>Microsoft Office PowerPoint</Application>
  <PresentationFormat>Widescreen</PresentationFormat>
  <Paragraphs>343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Calibri</vt:lpstr>
      <vt:lpstr>Wingdings</vt:lpstr>
      <vt:lpstr>Manrope</vt:lpstr>
      <vt:lpstr>Aptos Narrow</vt:lpstr>
      <vt:lpstr>Helvetica</vt:lpstr>
      <vt:lpstr>Arial</vt:lpstr>
      <vt:lpstr>Host Grotesk Medium</vt:lpstr>
      <vt:lpstr>Raavi</vt:lpstr>
      <vt:lpstr>Cambria Math</vt:lpstr>
      <vt:lpstr>Interni</vt:lpstr>
      <vt:lpstr>Cover</vt:lpstr>
      <vt:lpstr>A systematic framework for extending MRIO databases:  an application to energy-transition critical sectors in GTAP</vt:lpstr>
      <vt:lpstr>PowerPoint Presentation</vt:lpstr>
      <vt:lpstr>PowerPoint Presentation</vt:lpstr>
      <vt:lpstr>The aggregation problem in MRIOT</vt:lpstr>
      <vt:lpstr>Decision tree</vt:lpstr>
      <vt:lpstr>Disaggregating an IOT: where to start</vt:lpstr>
      <vt:lpstr>Disaggregation in MARIO</vt:lpstr>
      <vt:lpstr>Disaggregation methodology: Deterministic step</vt:lpstr>
      <vt:lpstr>Disaggregation methodology: Deterministic step</vt:lpstr>
      <vt:lpstr>Disaggregation methodology: Optimization problem</vt:lpstr>
      <vt:lpstr>Disaggregation methodology: Computational implementation</vt:lpstr>
      <vt:lpstr>Case study</vt:lpstr>
      <vt:lpstr>Testing GTAP fictitious split</vt:lpstr>
      <vt:lpstr>Key results</vt:lpstr>
      <vt:lpstr>Impact of disaggregation on gas footprints</vt:lpstr>
      <vt:lpstr>Steps foreward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lastModifiedBy>Camilla Citterio</cp:lastModifiedBy>
  <cp:revision>231</cp:revision>
  <dcterms:created xsi:type="dcterms:W3CDTF">2024-06-28T15:03:44Z</dcterms:created>
  <dcterms:modified xsi:type="dcterms:W3CDTF">2026-06-21T21:54:45Z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0x010100241E96938535DD4B921FCDFB54345D30</vt:lpwstr>
  </property>
  <property fmtid="{D5CDD505-2E9C-101B-9397-08002B2CF9AE}" pid="3" name="MediaServiceImageTags">
    <vt:lpwstr/>
  </property>
</Properties>
</file>