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06" r:id="rId2"/>
    <p:sldId id="295" r:id="rId3"/>
    <p:sldId id="309" r:id="rId4"/>
    <p:sldId id="504" r:id="rId5"/>
    <p:sldId id="332" r:id="rId6"/>
    <p:sldId id="505" r:id="rId7"/>
    <p:sldId id="506" r:id="rId8"/>
    <p:sldId id="503" r:id="rId9"/>
    <p:sldId id="508" r:id="rId10"/>
    <p:sldId id="509" r:id="rId11"/>
    <p:sldId id="507" r:id="rId12"/>
    <p:sldId id="512" r:id="rId13"/>
    <p:sldId id="511" r:id="rId14"/>
    <p:sldId id="513" r:id="rId15"/>
    <p:sldId id="307" r:id="rId16"/>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4273"/>
    <a:srgbClr val="666767"/>
    <a:srgbClr val="000000"/>
    <a:srgbClr val="F1BA20"/>
    <a:srgbClr val="F38F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6322" autoAdjust="0"/>
  </p:normalViewPr>
  <p:slideViewPr>
    <p:cSldViewPr snapToGrid="0">
      <p:cViewPr varScale="1">
        <p:scale>
          <a:sx n="106" d="100"/>
          <a:sy n="106" d="100"/>
        </p:scale>
        <p:origin x="107" y="109"/>
      </p:cViewPr>
      <p:guideLst/>
    </p:cSldViewPr>
  </p:slideViewPr>
  <p:notesTextViewPr>
    <p:cViewPr>
      <p:scale>
        <a:sx n="3" d="2"/>
        <a:sy n="3" d="2"/>
      </p:scale>
      <p:origin x="0" y="0"/>
    </p:cViewPr>
  </p:notesTextViewPr>
  <p:notesViewPr>
    <p:cSldViewPr snapToGrid="0">
      <p:cViewPr varScale="1">
        <p:scale>
          <a:sx n="92" d="100"/>
          <a:sy n="92" d="100"/>
        </p:scale>
        <p:origin x="374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sym G Chepeliev" userId="4aff21db-fd88-423a-9e18-1cb0b6d9518d" providerId="ADAL" clId="{9B622E1C-C799-4AFC-B032-D322DDD2F02B}"/>
    <pc:docChg chg="undo custSel addSld delSld modSld">
      <pc:chgData name="Maksym G Chepeliev" userId="4aff21db-fd88-423a-9e18-1cb0b6d9518d" providerId="ADAL" clId="{9B622E1C-C799-4AFC-B032-D322DDD2F02B}" dt="2026-06-15T06:30:36.530" v="4466" actId="403"/>
      <pc:docMkLst>
        <pc:docMk/>
      </pc:docMkLst>
      <pc:sldChg chg="del">
        <pc:chgData name="Maksym G Chepeliev" userId="4aff21db-fd88-423a-9e18-1cb0b6d9518d" providerId="ADAL" clId="{9B622E1C-C799-4AFC-B032-D322DDD2F02B}" dt="2026-06-14T13:02:35.054" v="619" actId="47"/>
        <pc:sldMkLst>
          <pc:docMk/>
          <pc:sldMk cId="3134817758" sldId="261"/>
        </pc:sldMkLst>
      </pc:sldChg>
      <pc:sldChg chg="modSp mod">
        <pc:chgData name="Maksym G Chepeliev" userId="4aff21db-fd88-423a-9e18-1cb0b6d9518d" providerId="ADAL" clId="{9B622E1C-C799-4AFC-B032-D322DDD2F02B}" dt="2026-06-14T13:01:37.647" v="609"/>
        <pc:sldMkLst>
          <pc:docMk/>
          <pc:sldMk cId="629694694" sldId="295"/>
        </pc:sldMkLst>
        <pc:spChg chg="mod">
          <ac:chgData name="Maksym G Chepeliev" userId="4aff21db-fd88-423a-9e18-1cb0b6d9518d" providerId="ADAL" clId="{9B622E1C-C799-4AFC-B032-D322DDD2F02B}" dt="2026-06-14T13:01:37.647" v="609"/>
          <ac:spMkLst>
            <pc:docMk/>
            <pc:sldMk cId="629694694" sldId="295"/>
            <ac:spMk id="2" creationId="{00000000-0000-0000-0000-000000000000}"/>
          </ac:spMkLst>
        </pc:spChg>
        <pc:spChg chg="mod">
          <ac:chgData name="Maksym G Chepeliev" userId="4aff21db-fd88-423a-9e18-1cb0b6d9518d" providerId="ADAL" clId="{9B622E1C-C799-4AFC-B032-D322DDD2F02B}" dt="2026-06-14T12:48:05.787" v="596" actId="14100"/>
          <ac:spMkLst>
            <pc:docMk/>
            <pc:sldMk cId="629694694" sldId="295"/>
            <ac:spMk id="3" creationId="{00000000-0000-0000-0000-000000000000}"/>
          </ac:spMkLst>
        </pc:spChg>
      </pc:sldChg>
      <pc:sldChg chg="modSp mod">
        <pc:chgData name="Maksym G Chepeliev" userId="4aff21db-fd88-423a-9e18-1cb0b6d9518d" providerId="ADAL" clId="{9B622E1C-C799-4AFC-B032-D322DDD2F02B}" dt="2026-06-14T12:40:48.372" v="77" actId="6549"/>
        <pc:sldMkLst>
          <pc:docMk/>
          <pc:sldMk cId="1028610725" sldId="306"/>
        </pc:sldMkLst>
        <pc:spChg chg="mod">
          <ac:chgData name="Maksym G Chepeliev" userId="4aff21db-fd88-423a-9e18-1cb0b6d9518d" providerId="ADAL" clId="{9B622E1C-C799-4AFC-B032-D322DDD2F02B}" dt="2026-06-14T12:40:48.372" v="77" actId="6549"/>
          <ac:spMkLst>
            <pc:docMk/>
            <pc:sldMk cId="1028610725" sldId="306"/>
            <ac:spMk id="2" creationId="{00000000-0000-0000-0000-000000000000}"/>
          </ac:spMkLst>
        </pc:spChg>
        <pc:spChg chg="mod">
          <ac:chgData name="Maksym G Chepeliev" userId="4aff21db-fd88-423a-9e18-1cb0b6d9518d" providerId="ADAL" clId="{9B622E1C-C799-4AFC-B032-D322DDD2F02B}" dt="2026-06-14T12:34:32.596" v="64" actId="6549"/>
          <ac:spMkLst>
            <pc:docMk/>
            <pc:sldMk cId="1028610725" sldId="306"/>
            <ac:spMk id="3" creationId="{00000000-0000-0000-0000-000000000000}"/>
          </ac:spMkLst>
        </pc:spChg>
      </pc:sldChg>
      <pc:sldChg chg="addSp delSp modSp mod">
        <pc:chgData name="Maksym G Chepeliev" userId="4aff21db-fd88-423a-9e18-1cb0b6d9518d" providerId="ADAL" clId="{9B622E1C-C799-4AFC-B032-D322DDD2F02B}" dt="2026-06-14T23:14:43.793" v="824" actId="20577"/>
        <pc:sldMkLst>
          <pc:docMk/>
          <pc:sldMk cId="1257863308" sldId="309"/>
        </pc:sldMkLst>
        <pc:spChg chg="mod">
          <ac:chgData name="Maksym G Chepeliev" userId="4aff21db-fd88-423a-9e18-1cb0b6d9518d" providerId="ADAL" clId="{9B622E1C-C799-4AFC-B032-D322DDD2F02B}" dt="2026-06-14T23:14:43.793" v="824" actId="20577"/>
          <ac:spMkLst>
            <pc:docMk/>
            <pc:sldMk cId="1257863308" sldId="309"/>
            <ac:spMk id="3" creationId="{00000000-0000-0000-0000-000000000000}"/>
          </ac:spMkLst>
        </pc:spChg>
        <pc:spChg chg="add mod">
          <ac:chgData name="Maksym G Chepeliev" userId="4aff21db-fd88-423a-9e18-1cb0b6d9518d" providerId="ADAL" clId="{9B622E1C-C799-4AFC-B032-D322DDD2F02B}" dt="2026-06-14T23:14:29.407" v="809"/>
          <ac:spMkLst>
            <pc:docMk/>
            <pc:sldMk cId="1257863308" sldId="309"/>
            <ac:spMk id="5" creationId="{F3A6AD0B-E0AF-4495-B729-AC44A92F6E76}"/>
          </ac:spMkLst>
        </pc:spChg>
        <pc:spChg chg="del">
          <ac:chgData name="Maksym G Chepeliev" userId="4aff21db-fd88-423a-9e18-1cb0b6d9518d" providerId="ADAL" clId="{9B622E1C-C799-4AFC-B032-D322DDD2F02B}" dt="2026-06-14T12:48:21.729" v="600" actId="478"/>
          <ac:spMkLst>
            <pc:docMk/>
            <pc:sldMk cId="1257863308" sldId="309"/>
            <ac:spMk id="6" creationId="{00000000-0000-0000-0000-000000000000}"/>
          </ac:spMkLst>
        </pc:spChg>
        <pc:graphicFrameChg chg="del">
          <ac:chgData name="Maksym G Chepeliev" userId="4aff21db-fd88-423a-9e18-1cb0b6d9518d" providerId="ADAL" clId="{9B622E1C-C799-4AFC-B032-D322DDD2F02B}" dt="2026-06-14T12:48:19.272" v="599" actId="478"/>
          <ac:graphicFrameMkLst>
            <pc:docMk/>
            <pc:sldMk cId="1257863308" sldId="309"/>
            <ac:graphicFrameMk id="7" creationId="{F61D3FBD-269D-481A-A776-DBA61D41F862}"/>
          </ac:graphicFrameMkLst>
        </pc:graphicFrameChg>
      </pc:sldChg>
      <pc:sldChg chg="del">
        <pc:chgData name="Maksym G Chepeliev" userId="4aff21db-fd88-423a-9e18-1cb0b6d9518d" providerId="ADAL" clId="{9B622E1C-C799-4AFC-B032-D322DDD2F02B}" dt="2026-06-14T13:02:35.054" v="619" actId="47"/>
        <pc:sldMkLst>
          <pc:docMk/>
          <pc:sldMk cId="747071421" sldId="311"/>
        </pc:sldMkLst>
      </pc:sldChg>
      <pc:sldChg chg="del">
        <pc:chgData name="Maksym G Chepeliev" userId="4aff21db-fd88-423a-9e18-1cb0b6d9518d" providerId="ADAL" clId="{9B622E1C-C799-4AFC-B032-D322DDD2F02B}" dt="2026-06-14T13:02:35.054" v="619" actId="47"/>
        <pc:sldMkLst>
          <pc:docMk/>
          <pc:sldMk cId="1793258700" sldId="315"/>
        </pc:sldMkLst>
      </pc:sldChg>
      <pc:sldChg chg="del">
        <pc:chgData name="Maksym G Chepeliev" userId="4aff21db-fd88-423a-9e18-1cb0b6d9518d" providerId="ADAL" clId="{9B622E1C-C799-4AFC-B032-D322DDD2F02B}" dt="2026-06-14T13:02:35.054" v="619" actId="47"/>
        <pc:sldMkLst>
          <pc:docMk/>
          <pc:sldMk cId="659557012" sldId="325"/>
        </pc:sldMkLst>
      </pc:sldChg>
      <pc:sldChg chg="del">
        <pc:chgData name="Maksym G Chepeliev" userId="4aff21db-fd88-423a-9e18-1cb0b6d9518d" providerId="ADAL" clId="{9B622E1C-C799-4AFC-B032-D322DDD2F02B}" dt="2026-06-14T13:02:35.054" v="619" actId="47"/>
        <pc:sldMkLst>
          <pc:docMk/>
          <pc:sldMk cId="2458475528" sldId="326"/>
        </pc:sldMkLst>
      </pc:sldChg>
      <pc:sldChg chg="del">
        <pc:chgData name="Maksym G Chepeliev" userId="4aff21db-fd88-423a-9e18-1cb0b6d9518d" providerId="ADAL" clId="{9B622E1C-C799-4AFC-B032-D322DDD2F02B}" dt="2026-06-14T13:02:35.054" v="619" actId="47"/>
        <pc:sldMkLst>
          <pc:docMk/>
          <pc:sldMk cId="2364660524" sldId="327"/>
        </pc:sldMkLst>
      </pc:sldChg>
      <pc:sldChg chg="del">
        <pc:chgData name="Maksym G Chepeliev" userId="4aff21db-fd88-423a-9e18-1cb0b6d9518d" providerId="ADAL" clId="{9B622E1C-C799-4AFC-B032-D322DDD2F02B}" dt="2026-06-14T13:02:35.054" v="619" actId="47"/>
        <pc:sldMkLst>
          <pc:docMk/>
          <pc:sldMk cId="179815363" sldId="328"/>
        </pc:sldMkLst>
      </pc:sldChg>
      <pc:sldChg chg="modSp add mod">
        <pc:chgData name="Maksym G Chepeliev" userId="4aff21db-fd88-423a-9e18-1cb0b6d9518d" providerId="ADAL" clId="{9B622E1C-C799-4AFC-B032-D322DDD2F02B}" dt="2026-06-14T23:33:16.120" v="1014" actId="114"/>
        <pc:sldMkLst>
          <pc:docMk/>
          <pc:sldMk cId="399129122" sldId="332"/>
        </pc:sldMkLst>
        <pc:spChg chg="mod">
          <ac:chgData name="Maksym G Chepeliev" userId="4aff21db-fd88-423a-9e18-1cb0b6d9518d" providerId="ADAL" clId="{9B622E1C-C799-4AFC-B032-D322DDD2F02B}" dt="2026-06-14T23:33:16.120" v="1014" actId="114"/>
          <ac:spMkLst>
            <pc:docMk/>
            <pc:sldMk cId="399129122" sldId="332"/>
            <ac:spMk id="2" creationId="{D9DBACE1-B515-AE53-8138-50284399B35B}"/>
          </ac:spMkLst>
        </pc:spChg>
        <pc:spChg chg="mod">
          <ac:chgData name="Maksym G Chepeliev" userId="4aff21db-fd88-423a-9e18-1cb0b6d9518d" providerId="ADAL" clId="{9B622E1C-C799-4AFC-B032-D322DDD2F02B}" dt="2026-06-14T23:30:27.634" v="983" actId="1076"/>
          <ac:spMkLst>
            <pc:docMk/>
            <pc:sldMk cId="399129122" sldId="332"/>
            <ac:spMk id="5" creationId="{A7194851-F873-060B-07DA-B72617E88203}"/>
          </ac:spMkLst>
        </pc:spChg>
        <pc:spChg chg="mod">
          <ac:chgData name="Maksym G Chepeliev" userId="4aff21db-fd88-423a-9e18-1cb0b6d9518d" providerId="ADAL" clId="{9B622E1C-C799-4AFC-B032-D322DDD2F02B}" dt="2026-06-14T23:31:54.678" v="1011" actId="27636"/>
          <ac:spMkLst>
            <pc:docMk/>
            <pc:sldMk cId="399129122" sldId="332"/>
            <ac:spMk id="9" creationId="{63B5049A-3A9D-4149-B67C-928AD5EE82DC}"/>
          </ac:spMkLst>
        </pc:spChg>
        <pc:picChg chg="mod">
          <ac:chgData name="Maksym G Chepeliev" userId="4aff21db-fd88-423a-9e18-1cb0b6d9518d" providerId="ADAL" clId="{9B622E1C-C799-4AFC-B032-D322DDD2F02B}" dt="2026-06-14T23:30:24.332" v="982" actId="1076"/>
          <ac:picMkLst>
            <pc:docMk/>
            <pc:sldMk cId="399129122" sldId="332"/>
            <ac:picMk id="69" creationId="{73537249-424F-8284-BAD0-C7B9FBA53320}"/>
          </ac:picMkLst>
        </pc:picChg>
      </pc:sldChg>
      <pc:sldChg chg="del">
        <pc:chgData name="Maksym G Chepeliev" userId="4aff21db-fd88-423a-9e18-1cb0b6d9518d" providerId="ADAL" clId="{9B622E1C-C799-4AFC-B032-D322DDD2F02B}" dt="2026-06-14T13:02:35.054" v="619" actId="47"/>
        <pc:sldMkLst>
          <pc:docMk/>
          <pc:sldMk cId="1812256346" sldId="344"/>
        </pc:sldMkLst>
      </pc:sldChg>
      <pc:sldChg chg="del">
        <pc:chgData name="Maksym G Chepeliev" userId="4aff21db-fd88-423a-9e18-1cb0b6d9518d" providerId="ADAL" clId="{9B622E1C-C799-4AFC-B032-D322DDD2F02B}" dt="2026-06-14T13:02:35.054" v="619" actId="47"/>
        <pc:sldMkLst>
          <pc:docMk/>
          <pc:sldMk cId="182235391" sldId="347"/>
        </pc:sldMkLst>
      </pc:sldChg>
      <pc:sldChg chg="del">
        <pc:chgData name="Maksym G Chepeliev" userId="4aff21db-fd88-423a-9e18-1cb0b6d9518d" providerId="ADAL" clId="{9B622E1C-C799-4AFC-B032-D322DDD2F02B}" dt="2026-06-14T13:02:35.054" v="619" actId="47"/>
        <pc:sldMkLst>
          <pc:docMk/>
          <pc:sldMk cId="539626067" sldId="484"/>
        </pc:sldMkLst>
      </pc:sldChg>
      <pc:sldChg chg="del">
        <pc:chgData name="Maksym G Chepeliev" userId="4aff21db-fd88-423a-9e18-1cb0b6d9518d" providerId="ADAL" clId="{9B622E1C-C799-4AFC-B032-D322DDD2F02B}" dt="2026-06-14T13:02:35.054" v="619" actId="47"/>
        <pc:sldMkLst>
          <pc:docMk/>
          <pc:sldMk cId="100616998" sldId="485"/>
        </pc:sldMkLst>
      </pc:sldChg>
      <pc:sldChg chg="del">
        <pc:chgData name="Maksym G Chepeliev" userId="4aff21db-fd88-423a-9e18-1cb0b6d9518d" providerId="ADAL" clId="{9B622E1C-C799-4AFC-B032-D322DDD2F02B}" dt="2026-06-14T13:02:35.054" v="619" actId="47"/>
        <pc:sldMkLst>
          <pc:docMk/>
          <pc:sldMk cId="153703664" sldId="488"/>
        </pc:sldMkLst>
      </pc:sldChg>
      <pc:sldChg chg="del">
        <pc:chgData name="Maksym G Chepeliev" userId="4aff21db-fd88-423a-9e18-1cb0b6d9518d" providerId="ADAL" clId="{9B622E1C-C799-4AFC-B032-D322DDD2F02B}" dt="2026-06-14T13:02:35.054" v="619" actId="47"/>
        <pc:sldMkLst>
          <pc:docMk/>
          <pc:sldMk cId="3322378669" sldId="490"/>
        </pc:sldMkLst>
      </pc:sldChg>
      <pc:sldChg chg="del">
        <pc:chgData name="Maksym G Chepeliev" userId="4aff21db-fd88-423a-9e18-1cb0b6d9518d" providerId="ADAL" clId="{9B622E1C-C799-4AFC-B032-D322DDD2F02B}" dt="2026-06-14T13:02:35.054" v="619" actId="47"/>
        <pc:sldMkLst>
          <pc:docMk/>
          <pc:sldMk cId="2809285301" sldId="492"/>
        </pc:sldMkLst>
      </pc:sldChg>
      <pc:sldChg chg="del">
        <pc:chgData name="Maksym G Chepeliev" userId="4aff21db-fd88-423a-9e18-1cb0b6d9518d" providerId="ADAL" clId="{9B622E1C-C799-4AFC-B032-D322DDD2F02B}" dt="2026-06-14T13:02:35.054" v="619" actId="47"/>
        <pc:sldMkLst>
          <pc:docMk/>
          <pc:sldMk cId="181680927" sldId="493"/>
        </pc:sldMkLst>
      </pc:sldChg>
      <pc:sldChg chg="del">
        <pc:chgData name="Maksym G Chepeliev" userId="4aff21db-fd88-423a-9e18-1cb0b6d9518d" providerId="ADAL" clId="{9B622E1C-C799-4AFC-B032-D322DDD2F02B}" dt="2026-06-14T13:02:35.054" v="619" actId="47"/>
        <pc:sldMkLst>
          <pc:docMk/>
          <pc:sldMk cId="4208318483" sldId="494"/>
        </pc:sldMkLst>
      </pc:sldChg>
      <pc:sldChg chg="del">
        <pc:chgData name="Maksym G Chepeliev" userId="4aff21db-fd88-423a-9e18-1cb0b6d9518d" providerId="ADAL" clId="{9B622E1C-C799-4AFC-B032-D322DDD2F02B}" dt="2026-06-14T13:02:35.054" v="619" actId="47"/>
        <pc:sldMkLst>
          <pc:docMk/>
          <pc:sldMk cId="1022437395" sldId="495"/>
        </pc:sldMkLst>
      </pc:sldChg>
      <pc:sldChg chg="del">
        <pc:chgData name="Maksym G Chepeliev" userId="4aff21db-fd88-423a-9e18-1cb0b6d9518d" providerId="ADAL" clId="{9B622E1C-C799-4AFC-B032-D322DDD2F02B}" dt="2026-06-14T13:02:35.054" v="619" actId="47"/>
        <pc:sldMkLst>
          <pc:docMk/>
          <pc:sldMk cId="2884479853" sldId="496"/>
        </pc:sldMkLst>
      </pc:sldChg>
      <pc:sldChg chg="del">
        <pc:chgData name="Maksym G Chepeliev" userId="4aff21db-fd88-423a-9e18-1cb0b6d9518d" providerId="ADAL" clId="{9B622E1C-C799-4AFC-B032-D322DDD2F02B}" dt="2026-06-14T13:02:35.054" v="619" actId="47"/>
        <pc:sldMkLst>
          <pc:docMk/>
          <pc:sldMk cId="4086962645" sldId="499"/>
        </pc:sldMkLst>
      </pc:sldChg>
      <pc:sldChg chg="del">
        <pc:chgData name="Maksym G Chepeliev" userId="4aff21db-fd88-423a-9e18-1cb0b6d9518d" providerId="ADAL" clId="{9B622E1C-C799-4AFC-B032-D322DDD2F02B}" dt="2026-06-14T13:02:35.054" v="619" actId="47"/>
        <pc:sldMkLst>
          <pc:docMk/>
          <pc:sldMk cId="2888243231" sldId="500"/>
        </pc:sldMkLst>
      </pc:sldChg>
      <pc:sldChg chg="del">
        <pc:chgData name="Maksym G Chepeliev" userId="4aff21db-fd88-423a-9e18-1cb0b6d9518d" providerId="ADAL" clId="{9B622E1C-C799-4AFC-B032-D322DDD2F02B}" dt="2026-06-14T13:02:35.054" v="619" actId="47"/>
        <pc:sldMkLst>
          <pc:docMk/>
          <pc:sldMk cId="1870244766" sldId="501"/>
        </pc:sldMkLst>
      </pc:sldChg>
      <pc:sldChg chg="del">
        <pc:chgData name="Maksym G Chepeliev" userId="4aff21db-fd88-423a-9e18-1cb0b6d9518d" providerId="ADAL" clId="{9B622E1C-C799-4AFC-B032-D322DDD2F02B}" dt="2026-06-14T13:02:35.054" v="619" actId="47"/>
        <pc:sldMkLst>
          <pc:docMk/>
          <pc:sldMk cId="19715608" sldId="502"/>
        </pc:sldMkLst>
      </pc:sldChg>
      <pc:sldChg chg="addSp delSp modSp mod">
        <pc:chgData name="Maksym G Chepeliev" userId="4aff21db-fd88-423a-9e18-1cb0b6d9518d" providerId="ADAL" clId="{9B622E1C-C799-4AFC-B032-D322DDD2F02B}" dt="2026-06-15T02:07:11.570" v="2164" actId="1076"/>
        <pc:sldMkLst>
          <pc:docMk/>
          <pc:sldMk cId="3843688199" sldId="503"/>
        </pc:sldMkLst>
        <pc:spChg chg="mod">
          <ac:chgData name="Maksym G Chepeliev" userId="4aff21db-fd88-423a-9e18-1cb0b6d9518d" providerId="ADAL" clId="{9B622E1C-C799-4AFC-B032-D322DDD2F02B}" dt="2026-06-15T01:57:36.706" v="1964" actId="255"/>
          <ac:spMkLst>
            <pc:docMk/>
            <pc:sldMk cId="3843688199" sldId="503"/>
            <ac:spMk id="3" creationId="{00000000-0000-0000-0000-000000000000}"/>
          </ac:spMkLst>
        </pc:spChg>
        <pc:spChg chg="add mod">
          <ac:chgData name="Maksym G Chepeliev" userId="4aff21db-fd88-423a-9e18-1cb0b6d9518d" providerId="ADAL" clId="{9B622E1C-C799-4AFC-B032-D322DDD2F02B}" dt="2026-06-15T02:07:11.570" v="2164" actId="1076"/>
          <ac:spMkLst>
            <pc:docMk/>
            <pc:sldMk cId="3843688199" sldId="503"/>
            <ac:spMk id="5" creationId="{E47CC030-C902-4457-9C24-3CE5EAD7B4E5}"/>
          </ac:spMkLst>
        </pc:spChg>
        <pc:spChg chg="del">
          <ac:chgData name="Maksym G Chepeliev" userId="4aff21db-fd88-423a-9e18-1cb0b6d9518d" providerId="ADAL" clId="{9B622E1C-C799-4AFC-B032-D322DDD2F02B}" dt="2026-06-14T13:02:42.325" v="620" actId="478"/>
          <ac:spMkLst>
            <pc:docMk/>
            <pc:sldMk cId="3843688199" sldId="503"/>
            <ac:spMk id="7" creationId="{00000000-0000-0000-0000-000000000000}"/>
          </ac:spMkLst>
        </pc:spChg>
        <pc:picChg chg="add mod">
          <ac:chgData name="Maksym G Chepeliev" userId="4aff21db-fd88-423a-9e18-1cb0b6d9518d" providerId="ADAL" clId="{9B622E1C-C799-4AFC-B032-D322DDD2F02B}" dt="2026-06-15T02:02:25.968" v="1986" actId="1076"/>
          <ac:picMkLst>
            <pc:docMk/>
            <pc:sldMk cId="3843688199" sldId="503"/>
            <ac:picMk id="8" creationId="{8D3E651F-2D75-4724-BB59-3A001DB370AB}"/>
          </ac:picMkLst>
        </pc:picChg>
      </pc:sldChg>
      <pc:sldChg chg="addSp modSp add mod">
        <pc:chgData name="Maksym G Chepeliev" userId="4aff21db-fd88-423a-9e18-1cb0b6d9518d" providerId="ADAL" clId="{9B622E1C-C799-4AFC-B032-D322DDD2F02B}" dt="2026-06-14T23:25:23.863" v="965" actId="20577"/>
        <pc:sldMkLst>
          <pc:docMk/>
          <pc:sldMk cId="1787903644" sldId="504"/>
        </pc:sldMkLst>
        <pc:spChg chg="mod">
          <ac:chgData name="Maksym G Chepeliev" userId="4aff21db-fd88-423a-9e18-1cb0b6d9518d" providerId="ADAL" clId="{9B622E1C-C799-4AFC-B032-D322DDD2F02B}" dt="2026-06-14T22:33:42.999" v="728" actId="20577"/>
          <ac:spMkLst>
            <pc:docMk/>
            <pc:sldMk cId="1787903644" sldId="504"/>
            <ac:spMk id="3" creationId="{00000000-0000-0000-0000-000000000000}"/>
          </ac:spMkLst>
        </pc:spChg>
        <pc:spChg chg="mod">
          <ac:chgData name="Maksym G Chepeliev" userId="4aff21db-fd88-423a-9e18-1cb0b6d9518d" providerId="ADAL" clId="{9B622E1C-C799-4AFC-B032-D322DDD2F02B}" dt="2026-06-14T23:25:23.863" v="965" actId="20577"/>
          <ac:spMkLst>
            <pc:docMk/>
            <pc:sldMk cId="1787903644" sldId="504"/>
            <ac:spMk id="5" creationId="{F3A6AD0B-E0AF-4495-B729-AC44A92F6E76}"/>
          </ac:spMkLst>
        </pc:spChg>
        <pc:spChg chg="add mod">
          <ac:chgData name="Maksym G Chepeliev" userId="4aff21db-fd88-423a-9e18-1cb0b6d9518d" providerId="ADAL" clId="{9B622E1C-C799-4AFC-B032-D322DDD2F02B}" dt="2026-06-14T23:24:56.632" v="964" actId="207"/>
          <ac:spMkLst>
            <pc:docMk/>
            <pc:sldMk cId="1787903644" sldId="504"/>
            <ac:spMk id="11" creationId="{9C4B501B-D020-4059-A93D-DCB01096CC04}"/>
          </ac:spMkLst>
        </pc:spChg>
      </pc:sldChg>
      <pc:sldChg chg="modSp add mod">
        <pc:chgData name="Maksym G Chepeliev" userId="4aff21db-fd88-423a-9e18-1cb0b6d9518d" providerId="ADAL" clId="{9B622E1C-C799-4AFC-B032-D322DDD2F02B}" dt="2026-06-15T01:43:54.174" v="1799" actId="20577"/>
        <pc:sldMkLst>
          <pc:docMk/>
          <pc:sldMk cId="3247256279" sldId="505"/>
        </pc:sldMkLst>
        <pc:spChg chg="mod">
          <ac:chgData name="Maksym G Chepeliev" userId="4aff21db-fd88-423a-9e18-1cb0b6d9518d" providerId="ADAL" clId="{9B622E1C-C799-4AFC-B032-D322DDD2F02B}" dt="2026-06-15T00:39:53.708" v="1122" actId="27636"/>
          <ac:spMkLst>
            <pc:docMk/>
            <pc:sldMk cId="3247256279" sldId="505"/>
            <ac:spMk id="3" creationId="{00000000-0000-0000-0000-000000000000}"/>
          </ac:spMkLst>
        </pc:spChg>
        <pc:spChg chg="mod">
          <ac:chgData name="Maksym G Chepeliev" userId="4aff21db-fd88-423a-9e18-1cb0b6d9518d" providerId="ADAL" clId="{9B622E1C-C799-4AFC-B032-D322DDD2F02B}" dt="2026-06-15T01:43:54.174" v="1799" actId="20577"/>
          <ac:spMkLst>
            <pc:docMk/>
            <pc:sldMk cId="3247256279" sldId="505"/>
            <ac:spMk id="5" creationId="{E47CC030-C902-4457-9C24-3CE5EAD7B4E5}"/>
          </ac:spMkLst>
        </pc:spChg>
      </pc:sldChg>
      <pc:sldChg chg="addSp delSp modSp add mod">
        <pc:chgData name="Maksym G Chepeliev" userId="4aff21db-fd88-423a-9e18-1cb0b6d9518d" providerId="ADAL" clId="{9B622E1C-C799-4AFC-B032-D322DDD2F02B}" dt="2026-06-15T01:46:09.357" v="1874" actId="14734"/>
        <pc:sldMkLst>
          <pc:docMk/>
          <pc:sldMk cId="4260861291" sldId="506"/>
        </pc:sldMkLst>
        <pc:spChg chg="mod">
          <ac:chgData name="Maksym G Chepeliev" userId="4aff21db-fd88-423a-9e18-1cb0b6d9518d" providerId="ADAL" clId="{9B622E1C-C799-4AFC-B032-D322DDD2F02B}" dt="2026-06-15T01:44:42.122" v="1867" actId="27636"/>
          <ac:spMkLst>
            <pc:docMk/>
            <pc:sldMk cId="4260861291" sldId="506"/>
            <ac:spMk id="3" creationId="{00000000-0000-0000-0000-000000000000}"/>
          </ac:spMkLst>
        </pc:spChg>
        <pc:spChg chg="del">
          <ac:chgData name="Maksym G Chepeliev" userId="4aff21db-fd88-423a-9e18-1cb0b6d9518d" providerId="ADAL" clId="{9B622E1C-C799-4AFC-B032-D322DDD2F02B}" dt="2026-06-15T01:44:45.161" v="1868" actId="478"/>
          <ac:spMkLst>
            <pc:docMk/>
            <pc:sldMk cId="4260861291" sldId="506"/>
            <ac:spMk id="5" creationId="{E47CC030-C902-4457-9C24-3CE5EAD7B4E5}"/>
          </ac:spMkLst>
        </pc:spChg>
        <pc:graphicFrameChg chg="add mod modGraphic">
          <ac:chgData name="Maksym G Chepeliev" userId="4aff21db-fd88-423a-9e18-1cb0b6d9518d" providerId="ADAL" clId="{9B622E1C-C799-4AFC-B032-D322DDD2F02B}" dt="2026-06-15T01:46:09.357" v="1874" actId="14734"/>
          <ac:graphicFrameMkLst>
            <pc:docMk/>
            <pc:sldMk cId="4260861291" sldId="506"/>
            <ac:graphicFrameMk id="2" creationId="{3EC13169-6DBD-499C-8AD7-BC36E69E9C42}"/>
          </ac:graphicFrameMkLst>
        </pc:graphicFrameChg>
      </pc:sldChg>
      <pc:sldChg chg="addSp delSp modSp add mod">
        <pc:chgData name="Maksym G Chepeliev" userId="4aff21db-fd88-423a-9e18-1cb0b6d9518d" providerId="ADAL" clId="{9B622E1C-C799-4AFC-B032-D322DDD2F02B}" dt="2026-06-15T03:58:27.661" v="3111" actId="123"/>
        <pc:sldMkLst>
          <pc:docMk/>
          <pc:sldMk cId="41101412" sldId="507"/>
        </pc:sldMkLst>
        <pc:spChg chg="mod">
          <ac:chgData name="Maksym G Chepeliev" userId="4aff21db-fd88-423a-9e18-1cb0b6d9518d" providerId="ADAL" clId="{9B622E1C-C799-4AFC-B032-D322DDD2F02B}" dt="2026-06-15T03:52:06.140" v="2943" actId="20577"/>
          <ac:spMkLst>
            <pc:docMk/>
            <pc:sldMk cId="41101412" sldId="507"/>
            <ac:spMk id="3" creationId="{00000000-0000-0000-0000-000000000000}"/>
          </ac:spMkLst>
        </pc:spChg>
        <pc:spChg chg="del mod">
          <ac:chgData name="Maksym G Chepeliev" userId="4aff21db-fd88-423a-9e18-1cb0b6d9518d" providerId="ADAL" clId="{9B622E1C-C799-4AFC-B032-D322DDD2F02B}" dt="2026-06-15T02:12:26.262" v="2182" actId="478"/>
          <ac:spMkLst>
            <pc:docMk/>
            <pc:sldMk cId="41101412" sldId="507"/>
            <ac:spMk id="5" creationId="{E47CC030-C902-4457-9C24-3CE5EAD7B4E5}"/>
          </ac:spMkLst>
        </pc:spChg>
        <pc:spChg chg="add mod">
          <ac:chgData name="Maksym G Chepeliev" userId="4aff21db-fd88-423a-9e18-1cb0b6d9518d" providerId="ADAL" clId="{9B622E1C-C799-4AFC-B032-D322DDD2F02B}" dt="2026-06-15T02:17:09.036" v="2311" actId="1076"/>
          <ac:spMkLst>
            <pc:docMk/>
            <pc:sldMk cId="41101412" sldId="507"/>
            <ac:spMk id="11" creationId="{410C7396-1EF4-4BE8-8465-81DD42A7F95A}"/>
          </ac:spMkLst>
        </pc:spChg>
        <pc:spChg chg="add del">
          <ac:chgData name="Maksym G Chepeliev" userId="4aff21db-fd88-423a-9e18-1cb0b6d9518d" providerId="ADAL" clId="{9B622E1C-C799-4AFC-B032-D322DDD2F02B}" dt="2026-06-15T03:52:44.753" v="2945"/>
          <ac:spMkLst>
            <pc:docMk/>
            <pc:sldMk cId="41101412" sldId="507"/>
            <ac:spMk id="12" creationId="{7708831E-BC55-4D4D-B7F2-00235F00D2DB}"/>
          </ac:spMkLst>
        </pc:spChg>
        <pc:spChg chg="add mod">
          <ac:chgData name="Maksym G Chepeliev" userId="4aff21db-fd88-423a-9e18-1cb0b6d9518d" providerId="ADAL" clId="{9B622E1C-C799-4AFC-B032-D322DDD2F02B}" dt="2026-06-15T03:58:27.661" v="3111" actId="123"/>
          <ac:spMkLst>
            <pc:docMk/>
            <pc:sldMk cId="41101412" sldId="507"/>
            <ac:spMk id="14" creationId="{0229CD14-AC6F-4B13-BF34-7A45C0F5FA22}"/>
          </ac:spMkLst>
        </pc:spChg>
        <pc:picChg chg="add mod">
          <ac:chgData name="Maksym G Chepeliev" userId="4aff21db-fd88-423a-9e18-1cb0b6d9518d" providerId="ADAL" clId="{9B622E1C-C799-4AFC-B032-D322DDD2F02B}" dt="2026-06-15T02:17:05.183" v="2310" actId="1076"/>
          <ac:picMkLst>
            <pc:docMk/>
            <pc:sldMk cId="41101412" sldId="507"/>
            <ac:picMk id="6" creationId="{C3278880-687D-4F85-889B-AC93A42BF575}"/>
          </ac:picMkLst>
        </pc:picChg>
        <pc:picChg chg="del">
          <ac:chgData name="Maksym G Chepeliev" userId="4aff21db-fd88-423a-9e18-1cb0b6d9518d" providerId="ADAL" clId="{9B622E1C-C799-4AFC-B032-D322DDD2F02B}" dt="2026-06-15T01:50:15.571" v="1884" actId="478"/>
          <ac:picMkLst>
            <pc:docMk/>
            <pc:sldMk cId="41101412" sldId="507"/>
            <ac:picMk id="8" creationId="{8D3E651F-2D75-4724-BB59-3A001DB370AB}"/>
          </ac:picMkLst>
        </pc:picChg>
        <pc:picChg chg="add mod">
          <ac:chgData name="Maksym G Chepeliev" userId="4aff21db-fd88-423a-9e18-1cb0b6d9518d" providerId="ADAL" clId="{9B622E1C-C799-4AFC-B032-D322DDD2F02B}" dt="2026-06-15T02:16:13.985" v="2284" actId="1076"/>
          <ac:picMkLst>
            <pc:docMk/>
            <pc:sldMk cId="41101412" sldId="507"/>
            <ac:picMk id="9" creationId="{F444E2C0-95C9-47D9-A2F8-7246267D88B1}"/>
          </ac:picMkLst>
        </pc:picChg>
      </pc:sldChg>
      <pc:sldChg chg="addSp delSp modSp add mod">
        <pc:chgData name="Maksym G Chepeliev" userId="4aff21db-fd88-423a-9e18-1cb0b6d9518d" providerId="ADAL" clId="{9B622E1C-C799-4AFC-B032-D322DDD2F02B}" dt="2026-06-15T03:17:07.377" v="2736" actId="1076"/>
        <pc:sldMkLst>
          <pc:docMk/>
          <pc:sldMk cId="4118431038" sldId="508"/>
        </pc:sldMkLst>
        <pc:spChg chg="mod">
          <ac:chgData name="Maksym G Chepeliev" userId="4aff21db-fd88-423a-9e18-1cb0b6d9518d" providerId="ADAL" clId="{9B622E1C-C799-4AFC-B032-D322DDD2F02B}" dt="2026-06-15T03:16:59.872" v="2734" actId="20577"/>
          <ac:spMkLst>
            <pc:docMk/>
            <pc:sldMk cId="4118431038" sldId="508"/>
            <ac:spMk id="3" creationId="{00000000-0000-0000-0000-000000000000}"/>
          </ac:spMkLst>
        </pc:spChg>
        <pc:spChg chg="del">
          <ac:chgData name="Maksym G Chepeliev" userId="4aff21db-fd88-423a-9e18-1cb0b6d9518d" providerId="ADAL" clId="{9B622E1C-C799-4AFC-B032-D322DDD2F02B}" dt="2026-06-15T02:08:04.624" v="2165" actId="478"/>
          <ac:spMkLst>
            <pc:docMk/>
            <pc:sldMk cId="4118431038" sldId="508"/>
            <ac:spMk id="5" creationId="{E47CC030-C902-4457-9C24-3CE5EAD7B4E5}"/>
          </ac:spMkLst>
        </pc:spChg>
        <pc:spChg chg="add mod">
          <ac:chgData name="Maksym G Chepeliev" userId="4aff21db-fd88-423a-9e18-1cb0b6d9518d" providerId="ADAL" clId="{9B622E1C-C799-4AFC-B032-D322DDD2F02B}" dt="2026-06-15T03:17:07.377" v="2736" actId="1076"/>
          <ac:spMkLst>
            <pc:docMk/>
            <pc:sldMk cId="4118431038" sldId="508"/>
            <ac:spMk id="8" creationId="{7407BBCF-831A-4EF5-8EFE-6B26CEB2A97B}"/>
          </ac:spMkLst>
        </pc:spChg>
        <pc:picChg chg="add mod">
          <ac:chgData name="Maksym G Chepeliev" userId="4aff21db-fd88-423a-9e18-1cb0b6d9518d" providerId="ADAL" clId="{9B622E1C-C799-4AFC-B032-D322DDD2F02B}" dt="2026-06-15T03:17:03.281" v="2735" actId="1076"/>
          <ac:picMkLst>
            <pc:docMk/>
            <pc:sldMk cId="4118431038" sldId="508"/>
            <ac:picMk id="6" creationId="{F8AF0C75-235E-4F26-9412-60C13E9D4810}"/>
          </ac:picMkLst>
        </pc:picChg>
      </pc:sldChg>
      <pc:sldChg chg="addSp delSp modSp add mod">
        <pc:chgData name="Maksym G Chepeliev" userId="4aff21db-fd88-423a-9e18-1cb0b6d9518d" providerId="ADAL" clId="{9B622E1C-C799-4AFC-B032-D322DDD2F02B}" dt="2026-06-15T03:39:34.277" v="2904" actId="1076"/>
        <pc:sldMkLst>
          <pc:docMk/>
          <pc:sldMk cId="4169115522" sldId="509"/>
        </pc:sldMkLst>
        <pc:spChg chg="mod">
          <ac:chgData name="Maksym G Chepeliev" userId="4aff21db-fd88-423a-9e18-1cb0b6d9518d" providerId="ADAL" clId="{9B622E1C-C799-4AFC-B032-D322DDD2F02B}" dt="2026-06-15T03:39:34.277" v="2904" actId="1076"/>
          <ac:spMkLst>
            <pc:docMk/>
            <pc:sldMk cId="4169115522" sldId="509"/>
            <ac:spMk id="5" creationId="{E47CC030-C902-4457-9C24-3CE5EAD7B4E5}"/>
          </ac:spMkLst>
        </pc:spChg>
        <pc:picChg chg="add mod">
          <ac:chgData name="Maksym G Chepeliev" userId="4aff21db-fd88-423a-9e18-1cb0b6d9518d" providerId="ADAL" clId="{9B622E1C-C799-4AFC-B032-D322DDD2F02B}" dt="2026-06-15T03:39:28.809" v="2903" actId="1076"/>
          <ac:picMkLst>
            <pc:docMk/>
            <pc:sldMk cId="4169115522" sldId="509"/>
            <ac:picMk id="6" creationId="{E5EEE938-A843-4B26-AF90-5991E9523A4E}"/>
          </ac:picMkLst>
        </pc:picChg>
        <pc:picChg chg="del">
          <ac:chgData name="Maksym G Chepeliev" userId="4aff21db-fd88-423a-9e18-1cb0b6d9518d" providerId="ADAL" clId="{9B622E1C-C799-4AFC-B032-D322DDD2F02B}" dt="2026-06-15T02:11:21.757" v="2177" actId="478"/>
          <ac:picMkLst>
            <pc:docMk/>
            <pc:sldMk cId="4169115522" sldId="509"/>
            <ac:picMk id="8" creationId="{8D3E651F-2D75-4724-BB59-3A001DB370AB}"/>
          </ac:picMkLst>
        </pc:picChg>
      </pc:sldChg>
      <pc:sldChg chg="add del">
        <pc:chgData name="Maksym G Chepeliev" userId="4aff21db-fd88-423a-9e18-1cb0b6d9518d" providerId="ADAL" clId="{9B622E1C-C799-4AFC-B032-D322DDD2F02B}" dt="2026-06-15T02:19:15.871" v="2313" actId="47"/>
        <pc:sldMkLst>
          <pc:docMk/>
          <pc:sldMk cId="720772299" sldId="510"/>
        </pc:sldMkLst>
      </pc:sldChg>
      <pc:sldChg chg="addSp delSp modSp add mod">
        <pc:chgData name="Maksym G Chepeliev" userId="4aff21db-fd88-423a-9e18-1cb0b6d9518d" providerId="ADAL" clId="{9B622E1C-C799-4AFC-B032-D322DDD2F02B}" dt="2026-06-15T06:30:29.884" v="4465" actId="403"/>
        <pc:sldMkLst>
          <pc:docMk/>
          <pc:sldMk cId="2511542850" sldId="511"/>
        </pc:sldMkLst>
        <pc:spChg chg="mod">
          <ac:chgData name="Maksym G Chepeliev" userId="4aff21db-fd88-423a-9e18-1cb0b6d9518d" providerId="ADAL" clId="{9B622E1C-C799-4AFC-B032-D322DDD2F02B}" dt="2026-06-15T06:30:29.884" v="4465" actId="403"/>
          <ac:spMkLst>
            <pc:docMk/>
            <pc:sldMk cId="2511542850" sldId="511"/>
            <ac:spMk id="3" creationId="{00000000-0000-0000-0000-000000000000}"/>
          </ac:spMkLst>
        </pc:spChg>
        <pc:spChg chg="add del mod">
          <ac:chgData name="Maksym G Chepeliev" userId="4aff21db-fd88-423a-9e18-1cb0b6d9518d" providerId="ADAL" clId="{9B622E1C-C799-4AFC-B032-D322DDD2F02B}" dt="2026-06-15T04:09:02.881" v="3435"/>
          <ac:spMkLst>
            <pc:docMk/>
            <pc:sldMk cId="2511542850" sldId="511"/>
            <ac:spMk id="7" creationId="{4C726E21-6C86-49F1-B50E-AE62F9A2DE05}"/>
          </ac:spMkLst>
        </pc:spChg>
        <pc:spChg chg="add mod">
          <ac:chgData name="Maksym G Chepeliev" userId="4aff21db-fd88-423a-9e18-1cb0b6d9518d" providerId="ADAL" clId="{9B622E1C-C799-4AFC-B032-D322DDD2F02B}" dt="2026-06-15T05:47:54.655" v="4006" actId="114"/>
          <ac:spMkLst>
            <pc:docMk/>
            <pc:sldMk cId="2511542850" sldId="511"/>
            <ac:spMk id="8" creationId="{0560B8CE-1F1F-4C31-904E-4FA793A9AED8}"/>
          </ac:spMkLst>
        </pc:spChg>
        <pc:picChg chg="del">
          <ac:chgData name="Maksym G Chepeliev" userId="4aff21db-fd88-423a-9e18-1cb0b6d9518d" providerId="ADAL" clId="{9B622E1C-C799-4AFC-B032-D322DDD2F02B}" dt="2026-06-15T02:15:18.318" v="2266" actId="478"/>
          <ac:picMkLst>
            <pc:docMk/>
            <pc:sldMk cId="2511542850" sldId="511"/>
            <ac:picMk id="6" creationId="{C3278880-687D-4F85-889B-AC93A42BF575}"/>
          </ac:picMkLst>
        </pc:picChg>
      </pc:sldChg>
      <pc:sldChg chg="addSp delSp modSp add mod">
        <pc:chgData name="Maksym G Chepeliev" userId="4aff21db-fd88-423a-9e18-1cb0b6d9518d" providerId="ADAL" clId="{9B622E1C-C799-4AFC-B032-D322DDD2F02B}" dt="2026-06-15T03:51:58.993" v="2933" actId="20577"/>
        <pc:sldMkLst>
          <pc:docMk/>
          <pc:sldMk cId="3660879254" sldId="512"/>
        </pc:sldMkLst>
        <pc:spChg chg="mod">
          <ac:chgData name="Maksym G Chepeliev" userId="4aff21db-fd88-423a-9e18-1cb0b6d9518d" providerId="ADAL" clId="{9B622E1C-C799-4AFC-B032-D322DDD2F02B}" dt="2026-06-15T03:51:58.993" v="2933" actId="20577"/>
          <ac:spMkLst>
            <pc:docMk/>
            <pc:sldMk cId="3660879254" sldId="512"/>
            <ac:spMk id="3" creationId="{00000000-0000-0000-0000-000000000000}"/>
          </ac:spMkLst>
        </pc:spChg>
        <pc:spChg chg="add del">
          <ac:chgData name="Maksym G Chepeliev" userId="4aff21db-fd88-423a-9e18-1cb0b6d9518d" providerId="ADAL" clId="{9B622E1C-C799-4AFC-B032-D322DDD2F02B}" dt="2026-06-15T03:51:05.721" v="2906"/>
          <ac:spMkLst>
            <pc:docMk/>
            <pc:sldMk cId="3660879254" sldId="512"/>
            <ac:spMk id="7" creationId="{BEF6E69F-6803-4532-8D62-DC47349E2A68}"/>
          </ac:spMkLst>
        </pc:spChg>
        <pc:spChg chg="add mod">
          <ac:chgData name="Maksym G Chepeliev" userId="4aff21db-fd88-423a-9e18-1cb0b6d9518d" providerId="ADAL" clId="{9B622E1C-C799-4AFC-B032-D322DDD2F02B}" dt="2026-06-15T02:16:51.712" v="2309" actId="1076"/>
          <ac:spMkLst>
            <pc:docMk/>
            <pc:sldMk cId="3660879254" sldId="512"/>
            <ac:spMk id="8" creationId="{E5BEBA15-BD94-4C2A-9DC8-374685C765FC}"/>
          </ac:spMkLst>
        </pc:spChg>
        <pc:spChg chg="add del">
          <ac:chgData name="Maksym G Chepeliev" userId="4aff21db-fd88-423a-9e18-1cb0b6d9518d" providerId="ADAL" clId="{9B622E1C-C799-4AFC-B032-D322DDD2F02B}" dt="2026-06-15T03:51:10.044" v="2908"/>
          <ac:spMkLst>
            <pc:docMk/>
            <pc:sldMk cId="3660879254" sldId="512"/>
            <ac:spMk id="10" creationId="{1DD223DD-DE93-4823-A6C5-BBDAF9877E77}"/>
          </ac:spMkLst>
        </pc:spChg>
        <pc:spChg chg="add mod">
          <ac:chgData name="Maksym G Chepeliev" userId="4aff21db-fd88-423a-9e18-1cb0b6d9518d" providerId="ADAL" clId="{9B622E1C-C799-4AFC-B032-D322DDD2F02B}" dt="2026-06-15T03:51:47.508" v="2923" actId="14100"/>
          <ac:spMkLst>
            <pc:docMk/>
            <pc:sldMk cId="3660879254" sldId="512"/>
            <ac:spMk id="12" creationId="{BB540A00-55A9-49B9-9C6A-9ECF30C51AEF}"/>
          </ac:spMkLst>
        </pc:spChg>
        <pc:picChg chg="add mod">
          <ac:chgData name="Maksym G Chepeliev" userId="4aff21db-fd88-423a-9e18-1cb0b6d9518d" providerId="ADAL" clId="{9B622E1C-C799-4AFC-B032-D322DDD2F02B}" dt="2026-06-15T02:16:07.045" v="2283" actId="1076"/>
          <ac:picMkLst>
            <pc:docMk/>
            <pc:sldMk cId="3660879254" sldId="512"/>
            <ac:picMk id="5" creationId="{C1CF4E15-2F0C-4ACC-95A6-A67EF65F2562}"/>
          </ac:picMkLst>
        </pc:picChg>
        <pc:picChg chg="del">
          <ac:chgData name="Maksym G Chepeliev" userId="4aff21db-fd88-423a-9e18-1cb0b6d9518d" providerId="ADAL" clId="{9B622E1C-C799-4AFC-B032-D322DDD2F02B}" dt="2026-06-15T02:15:27.926" v="2276" actId="478"/>
          <ac:picMkLst>
            <pc:docMk/>
            <pc:sldMk cId="3660879254" sldId="512"/>
            <ac:picMk id="6" creationId="{C3278880-687D-4F85-889B-AC93A42BF575}"/>
          </ac:picMkLst>
        </pc:picChg>
        <pc:picChg chg="mod">
          <ac:chgData name="Maksym G Chepeliev" userId="4aff21db-fd88-423a-9e18-1cb0b6d9518d" providerId="ADAL" clId="{9B622E1C-C799-4AFC-B032-D322DDD2F02B}" dt="2026-06-15T02:16:04.685" v="2282" actId="1076"/>
          <ac:picMkLst>
            <pc:docMk/>
            <pc:sldMk cId="3660879254" sldId="512"/>
            <ac:picMk id="9" creationId="{F444E2C0-95C9-47D9-A2F8-7246267D88B1}"/>
          </ac:picMkLst>
        </pc:picChg>
      </pc:sldChg>
      <pc:sldChg chg="modSp add mod">
        <pc:chgData name="Maksym G Chepeliev" userId="4aff21db-fd88-423a-9e18-1cb0b6d9518d" providerId="ADAL" clId="{9B622E1C-C799-4AFC-B032-D322DDD2F02B}" dt="2026-06-15T06:30:36.530" v="4466" actId="403"/>
        <pc:sldMkLst>
          <pc:docMk/>
          <pc:sldMk cId="3479099171" sldId="513"/>
        </pc:sldMkLst>
        <pc:spChg chg="mod">
          <ac:chgData name="Maksym G Chepeliev" userId="4aff21db-fd88-423a-9e18-1cb0b6d9518d" providerId="ADAL" clId="{9B622E1C-C799-4AFC-B032-D322DDD2F02B}" dt="2026-06-15T06:30:36.530" v="4466" actId="403"/>
          <ac:spMkLst>
            <pc:docMk/>
            <pc:sldMk cId="3479099171" sldId="513"/>
            <ac:spMk id="3" creationId="{00000000-0000-0000-0000-000000000000}"/>
          </ac:spMkLst>
        </pc:spChg>
        <pc:spChg chg="mod">
          <ac:chgData name="Maksym G Chepeliev" userId="4aff21db-fd88-423a-9e18-1cb0b6d9518d" providerId="ADAL" clId="{9B622E1C-C799-4AFC-B032-D322DDD2F02B}" dt="2026-06-15T06:29:48.795" v="4454" actId="1076"/>
          <ac:spMkLst>
            <pc:docMk/>
            <pc:sldMk cId="3479099171" sldId="513"/>
            <ac:spMk id="8" creationId="{0560B8CE-1F1F-4C31-904E-4FA793A9AED8}"/>
          </ac:spMkLst>
        </pc:spChg>
      </pc:sldChg>
    </pc:docChg>
  </pc:docChgLst>
  <pc:docChgLst>
    <pc:chgData name="Maksym G Chepeliev" userId="4aff21db-fd88-423a-9e18-1cb0b6d9518d" providerId="ADAL" clId="{595D881A-DDCD-425C-970F-A732B2BFEA6B}"/>
    <pc:docChg chg="undo custSel addSld delSld modSld sldOrd">
      <pc:chgData name="Maksym G Chepeliev" userId="4aff21db-fd88-423a-9e18-1cb0b6d9518d" providerId="ADAL" clId="{595D881A-DDCD-425C-970F-A732B2BFEA6B}" dt="2025-06-24T21:46:38.089" v="3507" actId="20577"/>
      <pc:docMkLst>
        <pc:docMk/>
      </pc:docMkLst>
      <pc:sldChg chg="modSp mod">
        <pc:chgData name="Maksym G Chepeliev" userId="4aff21db-fd88-423a-9e18-1cb0b6d9518d" providerId="ADAL" clId="{595D881A-DDCD-425C-970F-A732B2BFEA6B}" dt="2025-06-24T21:45:58.355" v="3478" actId="20577"/>
        <pc:sldMkLst>
          <pc:docMk/>
          <pc:sldMk cId="3134817758" sldId="261"/>
        </pc:sldMkLst>
        <pc:spChg chg="mod">
          <ac:chgData name="Maksym G Chepeliev" userId="4aff21db-fd88-423a-9e18-1cb0b6d9518d" providerId="ADAL" clId="{595D881A-DDCD-425C-970F-A732B2BFEA6B}" dt="2025-06-24T21:45:49.793" v="3474" actId="1076"/>
          <ac:spMkLst>
            <pc:docMk/>
            <pc:sldMk cId="3134817758" sldId="261"/>
            <ac:spMk id="3" creationId="{46365581-EFC7-36C3-44EA-A86E2C341C4C}"/>
          </ac:spMkLst>
        </pc:spChg>
        <pc:spChg chg="mod">
          <ac:chgData name="Maksym G Chepeliev" userId="4aff21db-fd88-423a-9e18-1cb0b6d9518d" providerId="ADAL" clId="{595D881A-DDCD-425C-970F-A732B2BFEA6B}" dt="2025-06-24T21:45:58.355" v="3478" actId="20577"/>
          <ac:spMkLst>
            <pc:docMk/>
            <pc:sldMk cId="3134817758" sldId="261"/>
            <ac:spMk id="53" creationId="{BF3E6AE7-863A-448D-BE52-07258E0BE005}"/>
          </ac:spMkLst>
        </pc:spChg>
        <pc:spChg chg="mod">
          <ac:chgData name="Maksym G Chepeliev" userId="4aff21db-fd88-423a-9e18-1cb0b6d9518d" providerId="ADAL" clId="{595D881A-DDCD-425C-970F-A732B2BFEA6B}" dt="2025-06-24T21:45:51.623" v="3475" actId="1076"/>
          <ac:spMkLst>
            <pc:docMk/>
            <pc:sldMk cId="3134817758" sldId="261"/>
            <ac:spMk id="78" creationId="{7A0A4F14-B112-A56B-3370-AD3AC51B4BDD}"/>
          </ac:spMkLst>
        </pc:spChg>
        <pc:spChg chg="mod">
          <ac:chgData name="Maksym G Chepeliev" userId="4aff21db-fd88-423a-9e18-1cb0b6d9518d" providerId="ADAL" clId="{595D881A-DDCD-425C-970F-A732B2BFEA6B}" dt="2025-06-24T21:45:55.987" v="3476" actId="1076"/>
          <ac:spMkLst>
            <pc:docMk/>
            <pc:sldMk cId="3134817758" sldId="261"/>
            <ac:spMk id="79" creationId="{AF21A36B-EF3A-5D05-589C-B6CD9A9C8C76}"/>
          </ac:spMkLst>
        </pc:spChg>
      </pc:sldChg>
      <pc:sldChg chg="modSp mod">
        <pc:chgData name="Maksym G Chepeliev" userId="4aff21db-fd88-423a-9e18-1cb0b6d9518d" providerId="ADAL" clId="{595D881A-DDCD-425C-970F-A732B2BFEA6B}" dt="2025-06-24T21:43:25.757" v="3370" actId="14100"/>
        <pc:sldMkLst>
          <pc:docMk/>
          <pc:sldMk cId="629694694" sldId="295"/>
        </pc:sldMkLst>
        <pc:spChg chg="mod">
          <ac:chgData name="Maksym G Chepeliev" userId="4aff21db-fd88-423a-9e18-1cb0b6d9518d" providerId="ADAL" clId="{595D881A-DDCD-425C-970F-A732B2BFEA6B}" dt="2025-06-24T21:43:25.757" v="3370" actId="14100"/>
          <ac:spMkLst>
            <pc:docMk/>
            <pc:sldMk cId="629694694" sldId="295"/>
            <ac:spMk id="2" creationId="{00000000-0000-0000-0000-000000000000}"/>
          </ac:spMkLst>
        </pc:spChg>
      </pc:sldChg>
      <pc:sldChg chg="modSp mod">
        <pc:chgData name="Maksym G Chepeliev" userId="4aff21db-fd88-423a-9e18-1cb0b6d9518d" providerId="ADAL" clId="{595D881A-DDCD-425C-970F-A732B2BFEA6B}" dt="2025-06-24T21:10:43.244" v="2117" actId="1076"/>
        <pc:sldMkLst>
          <pc:docMk/>
          <pc:sldMk cId="1257863308" sldId="309"/>
        </pc:sldMkLst>
        <pc:spChg chg="mod">
          <ac:chgData name="Maksym G Chepeliev" userId="4aff21db-fd88-423a-9e18-1cb0b6d9518d" providerId="ADAL" clId="{595D881A-DDCD-425C-970F-A732B2BFEA6B}" dt="2025-06-24T21:10:34.053" v="2113" actId="14100"/>
          <ac:spMkLst>
            <pc:docMk/>
            <pc:sldMk cId="1257863308" sldId="309"/>
            <ac:spMk id="6" creationId="{00000000-0000-0000-0000-000000000000}"/>
          </ac:spMkLst>
        </pc:spChg>
        <pc:graphicFrameChg chg="mod modGraphic">
          <ac:chgData name="Maksym G Chepeliev" userId="4aff21db-fd88-423a-9e18-1cb0b6d9518d" providerId="ADAL" clId="{595D881A-DDCD-425C-970F-A732B2BFEA6B}" dt="2025-06-24T21:10:43.244" v="2117" actId="1076"/>
          <ac:graphicFrameMkLst>
            <pc:docMk/>
            <pc:sldMk cId="1257863308" sldId="309"/>
            <ac:graphicFrameMk id="7" creationId="{F61D3FBD-269D-481A-A776-DBA61D41F862}"/>
          </ac:graphicFrameMkLst>
        </pc:graphicFrameChg>
      </pc:sldChg>
      <pc:sldChg chg="modSp">
        <pc:chgData name="Maksym G Chepeliev" userId="4aff21db-fd88-423a-9e18-1cb0b6d9518d" providerId="ADAL" clId="{595D881A-DDCD-425C-970F-A732B2BFEA6B}" dt="2025-06-24T21:37:36.175" v="2733" actId="20577"/>
        <pc:sldMkLst>
          <pc:docMk/>
          <pc:sldMk cId="659557012" sldId="325"/>
        </pc:sldMkLst>
        <pc:graphicFrameChg chg="mod">
          <ac:chgData name="Maksym G Chepeliev" userId="4aff21db-fd88-423a-9e18-1cb0b6d9518d" providerId="ADAL" clId="{595D881A-DDCD-425C-970F-A732B2BFEA6B}" dt="2025-06-24T21:37:36.175" v="2733" actId="20577"/>
          <ac:graphicFrameMkLst>
            <pc:docMk/>
            <pc:sldMk cId="659557012" sldId="325"/>
            <ac:graphicFrameMk id="19" creationId="{00000000-0000-0000-0000-000000000000}"/>
          </ac:graphicFrameMkLst>
        </pc:graphicFrameChg>
      </pc:sldChg>
      <pc:sldChg chg="addSp delSp modSp mod">
        <pc:chgData name="Maksym G Chepeliev" userId="4aff21db-fd88-423a-9e18-1cb0b6d9518d" providerId="ADAL" clId="{595D881A-DDCD-425C-970F-A732B2BFEA6B}" dt="2025-06-24T21:25:19.875" v="2130" actId="1076"/>
        <pc:sldMkLst>
          <pc:docMk/>
          <pc:sldMk cId="2364660524" sldId="327"/>
        </pc:sldMkLst>
        <pc:picChg chg="add mod">
          <ac:chgData name="Maksym G Chepeliev" userId="4aff21db-fd88-423a-9e18-1cb0b6d9518d" providerId="ADAL" clId="{595D881A-DDCD-425C-970F-A732B2BFEA6B}" dt="2025-06-24T21:25:19.875" v="2130" actId="1076"/>
          <ac:picMkLst>
            <pc:docMk/>
            <pc:sldMk cId="2364660524" sldId="327"/>
            <ac:picMk id="2" creationId="{E2B17875-C0F8-4C35-96F7-DF35B72F82BA}"/>
          </ac:picMkLst>
        </pc:picChg>
        <pc:picChg chg="add del">
          <ac:chgData name="Maksym G Chepeliev" userId="4aff21db-fd88-423a-9e18-1cb0b6d9518d" providerId="ADAL" clId="{595D881A-DDCD-425C-970F-A732B2BFEA6B}" dt="2025-06-24T21:24:24.052" v="2120" actId="478"/>
          <ac:picMkLst>
            <pc:docMk/>
            <pc:sldMk cId="2364660524" sldId="327"/>
            <ac:picMk id="6" creationId="{5261047F-053F-44C2-A793-833FA29362DC}"/>
          </ac:picMkLst>
        </pc:picChg>
      </pc:sldChg>
      <pc:sldChg chg="modSp mod">
        <pc:chgData name="Maksym G Chepeliev" userId="4aff21db-fd88-423a-9e18-1cb0b6d9518d" providerId="ADAL" clId="{595D881A-DDCD-425C-970F-A732B2BFEA6B}" dt="2025-06-24T21:32:02.506" v="2462" actId="6549"/>
        <pc:sldMkLst>
          <pc:docMk/>
          <pc:sldMk cId="182235391" sldId="347"/>
        </pc:sldMkLst>
        <pc:graphicFrameChg chg="modGraphic">
          <ac:chgData name="Maksym G Chepeliev" userId="4aff21db-fd88-423a-9e18-1cb0b6d9518d" providerId="ADAL" clId="{595D881A-DDCD-425C-970F-A732B2BFEA6B}" dt="2025-06-24T21:32:02.506" v="2462" actId="6549"/>
          <ac:graphicFrameMkLst>
            <pc:docMk/>
            <pc:sldMk cId="182235391" sldId="347"/>
            <ac:graphicFrameMk id="10" creationId="{943A3E88-DE24-4B0C-BABD-F5F38985CE22}"/>
          </ac:graphicFrameMkLst>
        </pc:graphicFrameChg>
      </pc:sldChg>
      <pc:sldChg chg="del">
        <pc:chgData name="Maksym G Chepeliev" userId="4aff21db-fd88-423a-9e18-1cb0b6d9518d" providerId="ADAL" clId="{595D881A-DDCD-425C-970F-A732B2BFEA6B}" dt="2025-06-24T21:25:58.481" v="2131" actId="47"/>
        <pc:sldMkLst>
          <pc:docMk/>
          <pc:sldMk cId="645874138" sldId="353"/>
        </pc:sldMkLst>
      </pc:sldChg>
      <pc:sldChg chg="addSp delSp modSp mod">
        <pc:chgData name="Maksym G Chepeliev" userId="4aff21db-fd88-423a-9e18-1cb0b6d9518d" providerId="ADAL" clId="{595D881A-DDCD-425C-970F-A732B2BFEA6B}" dt="2025-06-24T21:37:19.202" v="2727" actId="1076"/>
        <pc:sldMkLst>
          <pc:docMk/>
          <pc:sldMk cId="539626067" sldId="484"/>
        </pc:sldMkLst>
        <pc:picChg chg="add mod">
          <ac:chgData name="Maksym G Chepeliev" userId="4aff21db-fd88-423a-9e18-1cb0b6d9518d" providerId="ADAL" clId="{595D881A-DDCD-425C-970F-A732B2BFEA6B}" dt="2025-06-24T21:37:19.202" v="2727" actId="1076"/>
          <ac:picMkLst>
            <pc:docMk/>
            <pc:sldMk cId="539626067" sldId="484"/>
            <ac:picMk id="2" creationId="{0DE0168B-BF95-4FD2-96E0-A6014FED8E17}"/>
          </ac:picMkLst>
        </pc:picChg>
        <pc:picChg chg="del">
          <ac:chgData name="Maksym G Chepeliev" userId="4aff21db-fd88-423a-9e18-1cb0b6d9518d" providerId="ADAL" clId="{595D881A-DDCD-425C-970F-A732B2BFEA6B}" dt="2025-06-24T21:37:10.984" v="2722" actId="478"/>
          <ac:picMkLst>
            <pc:docMk/>
            <pc:sldMk cId="539626067" sldId="484"/>
            <ac:picMk id="19" creationId="{8AC23C14-A00D-4284-9475-4C7C25AFBCC2}"/>
          </ac:picMkLst>
        </pc:picChg>
      </pc:sldChg>
      <pc:sldChg chg="modSp mod">
        <pc:chgData name="Maksym G Chepeliev" userId="4aff21db-fd88-423a-9e18-1cb0b6d9518d" providerId="ADAL" clId="{595D881A-DDCD-425C-970F-A732B2BFEA6B}" dt="2025-06-24T21:45:27.086" v="3471" actId="20577"/>
        <pc:sldMkLst>
          <pc:docMk/>
          <pc:sldMk cId="100616998" sldId="485"/>
        </pc:sldMkLst>
        <pc:spChg chg="mod">
          <ac:chgData name="Maksym G Chepeliev" userId="4aff21db-fd88-423a-9e18-1cb0b6d9518d" providerId="ADAL" clId="{595D881A-DDCD-425C-970F-A732B2BFEA6B}" dt="2025-06-24T21:45:27.086" v="3471" actId="20577"/>
          <ac:spMkLst>
            <pc:docMk/>
            <pc:sldMk cId="100616998" sldId="485"/>
            <ac:spMk id="2" creationId="{00000000-0000-0000-0000-000000000000}"/>
          </ac:spMkLst>
        </pc:spChg>
      </pc:sldChg>
      <pc:sldChg chg="del">
        <pc:chgData name="Maksym G Chepeliev" userId="4aff21db-fd88-423a-9e18-1cb0b6d9518d" providerId="ADAL" clId="{595D881A-DDCD-425C-970F-A732B2BFEA6B}" dt="2025-06-24T21:41:10.381" v="3080" actId="47"/>
        <pc:sldMkLst>
          <pc:docMk/>
          <pc:sldMk cId="378754812" sldId="486"/>
        </pc:sldMkLst>
      </pc:sldChg>
      <pc:sldChg chg="modSp">
        <pc:chgData name="Maksym G Chepeliev" userId="4aff21db-fd88-423a-9e18-1cb0b6d9518d" providerId="ADAL" clId="{595D881A-DDCD-425C-970F-A732B2BFEA6B}" dt="2025-06-24T21:32:36.904" v="2464" actId="403"/>
        <pc:sldMkLst>
          <pc:docMk/>
          <pc:sldMk cId="3322378669" sldId="490"/>
        </pc:sldMkLst>
        <pc:graphicFrameChg chg="mod">
          <ac:chgData name="Maksym G Chepeliev" userId="4aff21db-fd88-423a-9e18-1cb0b6d9518d" providerId="ADAL" clId="{595D881A-DDCD-425C-970F-A732B2BFEA6B}" dt="2025-06-24T21:32:36.904" v="2464" actId="403"/>
          <ac:graphicFrameMkLst>
            <pc:docMk/>
            <pc:sldMk cId="3322378669" sldId="490"/>
            <ac:graphicFrameMk id="7" creationId="{4F54DECB-52FF-4505-8EF9-1D5F7D15F1C5}"/>
          </ac:graphicFrameMkLst>
        </pc:graphicFrameChg>
      </pc:sldChg>
      <pc:sldChg chg="modSp mod">
        <pc:chgData name="Maksym G Chepeliev" userId="4aff21db-fd88-423a-9e18-1cb0b6d9518d" providerId="ADAL" clId="{595D881A-DDCD-425C-970F-A732B2BFEA6B}" dt="2025-06-24T20:49:54.875" v="2103" actId="14734"/>
        <pc:sldMkLst>
          <pc:docMk/>
          <pc:sldMk cId="181680927" sldId="493"/>
        </pc:sldMkLst>
        <pc:spChg chg="mod">
          <ac:chgData name="Maksym G Chepeliev" userId="4aff21db-fd88-423a-9e18-1cb0b6d9518d" providerId="ADAL" clId="{595D881A-DDCD-425C-970F-A732B2BFEA6B}" dt="2025-06-24T20:47:44.341" v="2098" actId="1076"/>
          <ac:spMkLst>
            <pc:docMk/>
            <pc:sldMk cId="181680927" sldId="493"/>
            <ac:spMk id="17" creationId="{793DD39B-6727-43E7-AB83-135D738DE5D6}"/>
          </ac:spMkLst>
        </pc:spChg>
        <pc:graphicFrameChg chg="modGraphic">
          <ac:chgData name="Maksym G Chepeliev" userId="4aff21db-fd88-423a-9e18-1cb0b6d9518d" providerId="ADAL" clId="{595D881A-DDCD-425C-970F-A732B2BFEA6B}" dt="2025-06-24T20:49:54.875" v="2103" actId="14734"/>
          <ac:graphicFrameMkLst>
            <pc:docMk/>
            <pc:sldMk cId="181680927" sldId="493"/>
            <ac:graphicFrameMk id="5" creationId="{52C90FD0-89AC-4BCD-B00D-A8156B78DAC7}"/>
          </ac:graphicFrameMkLst>
        </pc:graphicFrameChg>
        <pc:graphicFrameChg chg="mod modGraphic">
          <ac:chgData name="Maksym G Chepeliev" userId="4aff21db-fd88-423a-9e18-1cb0b6d9518d" providerId="ADAL" clId="{595D881A-DDCD-425C-970F-A732B2BFEA6B}" dt="2025-06-24T20:49:15.506" v="2100" actId="14734"/>
          <ac:graphicFrameMkLst>
            <pc:docMk/>
            <pc:sldMk cId="181680927" sldId="493"/>
            <ac:graphicFrameMk id="6" creationId="{D6F24200-EE87-49AE-A123-5D797394D9DB}"/>
          </ac:graphicFrameMkLst>
        </pc:graphicFrameChg>
      </pc:sldChg>
      <pc:sldChg chg="modSp mod">
        <pc:chgData name="Maksym G Chepeliev" userId="4aff21db-fd88-423a-9e18-1cb0b6d9518d" providerId="ADAL" clId="{595D881A-DDCD-425C-970F-A732B2BFEA6B}" dt="2025-06-23T13:07:03.128" v="577" actId="20577"/>
        <pc:sldMkLst>
          <pc:docMk/>
          <pc:sldMk cId="4208318483" sldId="494"/>
        </pc:sldMkLst>
        <pc:spChg chg="mod">
          <ac:chgData name="Maksym G Chepeliev" userId="4aff21db-fd88-423a-9e18-1cb0b6d9518d" providerId="ADAL" clId="{595D881A-DDCD-425C-970F-A732B2BFEA6B}" dt="2025-06-23T13:07:03.128" v="577" actId="20577"/>
          <ac:spMkLst>
            <pc:docMk/>
            <pc:sldMk cId="4208318483" sldId="494"/>
            <ac:spMk id="6" creationId="{85C02509-EFA7-4A33-B991-52DBBFF1EAD6}"/>
          </ac:spMkLst>
        </pc:spChg>
      </pc:sldChg>
      <pc:sldChg chg="addSp delSp modSp mod">
        <pc:chgData name="Maksym G Chepeliev" userId="4aff21db-fd88-423a-9e18-1cb0b6d9518d" providerId="ADAL" clId="{595D881A-DDCD-425C-970F-A732B2BFEA6B}" dt="2025-06-24T12:09:01.556" v="1423" actId="6549"/>
        <pc:sldMkLst>
          <pc:docMk/>
          <pc:sldMk cId="1022437395" sldId="495"/>
        </pc:sldMkLst>
        <pc:spChg chg="mod">
          <ac:chgData name="Maksym G Chepeliev" userId="4aff21db-fd88-423a-9e18-1cb0b6d9518d" providerId="ADAL" clId="{595D881A-DDCD-425C-970F-A732B2BFEA6B}" dt="2025-06-24T09:38:40.938" v="998" actId="1076"/>
          <ac:spMkLst>
            <pc:docMk/>
            <pc:sldMk cId="1022437395" sldId="495"/>
            <ac:spMk id="4" creationId="{00000000-0000-0000-0000-000000000000}"/>
          </ac:spMkLst>
        </pc:spChg>
        <pc:spChg chg="mod">
          <ac:chgData name="Maksym G Chepeliev" userId="4aff21db-fd88-423a-9e18-1cb0b6d9518d" providerId="ADAL" clId="{595D881A-DDCD-425C-970F-A732B2BFEA6B}" dt="2025-06-24T09:25:22.516" v="939" actId="20577"/>
          <ac:spMkLst>
            <pc:docMk/>
            <pc:sldMk cId="1022437395" sldId="495"/>
            <ac:spMk id="5" creationId="{2B428392-C059-4AB4-9AC2-772A56A0D37D}"/>
          </ac:spMkLst>
        </pc:spChg>
        <pc:spChg chg="del">
          <ac:chgData name="Maksym G Chepeliev" userId="4aff21db-fd88-423a-9e18-1cb0b6d9518d" providerId="ADAL" clId="{595D881A-DDCD-425C-970F-A732B2BFEA6B}" dt="2025-06-24T08:49:35.425" v="610" actId="478"/>
          <ac:spMkLst>
            <pc:docMk/>
            <pc:sldMk cId="1022437395" sldId="495"/>
            <ac:spMk id="6" creationId="{F2B1C4ED-D46E-497A-A71E-D9D2E7B5D6FC}"/>
          </ac:spMkLst>
        </pc:spChg>
        <pc:spChg chg="del">
          <ac:chgData name="Maksym G Chepeliev" userId="4aff21db-fd88-423a-9e18-1cb0b6d9518d" providerId="ADAL" clId="{595D881A-DDCD-425C-970F-A732B2BFEA6B}" dt="2025-06-24T08:49:34.432" v="609" actId="478"/>
          <ac:spMkLst>
            <pc:docMk/>
            <pc:sldMk cId="1022437395" sldId="495"/>
            <ac:spMk id="7" creationId="{6E43FEEB-4D79-436D-8808-3D754684335C}"/>
          </ac:spMkLst>
        </pc:spChg>
        <pc:spChg chg="del mod">
          <ac:chgData name="Maksym G Chepeliev" userId="4aff21db-fd88-423a-9e18-1cb0b6d9518d" providerId="ADAL" clId="{595D881A-DDCD-425C-970F-A732B2BFEA6B}" dt="2025-06-24T08:49:33.167" v="608" actId="478"/>
          <ac:spMkLst>
            <pc:docMk/>
            <pc:sldMk cId="1022437395" sldId="495"/>
            <ac:spMk id="8" creationId="{92A66854-1BAD-45C8-90F7-6CECA6038083}"/>
          </ac:spMkLst>
        </pc:spChg>
        <pc:spChg chg="add del mod">
          <ac:chgData name="Maksym G Chepeliev" userId="4aff21db-fd88-423a-9e18-1cb0b6d9518d" providerId="ADAL" clId="{595D881A-DDCD-425C-970F-A732B2BFEA6B}" dt="2025-06-24T09:38:33.654" v="994" actId="478"/>
          <ac:spMkLst>
            <pc:docMk/>
            <pc:sldMk cId="1022437395" sldId="495"/>
            <ac:spMk id="9" creationId="{8515FB48-EFBB-462F-A3EA-ECD552B66247}"/>
          </ac:spMkLst>
        </pc:spChg>
        <pc:spChg chg="add mod">
          <ac:chgData name="Maksym G Chepeliev" userId="4aff21db-fd88-423a-9e18-1cb0b6d9518d" providerId="ADAL" clId="{595D881A-DDCD-425C-970F-A732B2BFEA6B}" dt="2025-06-24T12:09:01.556" v="1423" actId="6549"/>
          <ac:spMkLst>
            <pc:docMk/>
            <pc:sldMk cId="1022437395" sldId="495"/>
            <ac:spMk id="11" creationId="{5929CDE0-0584-4A6B-9979-E6625FF68115}"/>
          </ac:spMkLst>
        </pc:spChg>
        <pc:graphicFrameChg chg="add mod">
          <ac:chgData name="Maksym G Chepeliev" userId="4aff21db-fd88-423a-9e18-1cb0b6d9518d" providerId="ADAL" clId="{595D881A-DDCD-425C-970F-A732B2BFEA6B}" dt="2025-06-24T12:03:48.528" v="1050" actId="14100"/>
          <ac:graphicFrameMkLst>
            <pc:docMk/>
            <pc:sldMk cId="1022437395" sldId="495"/>
            <ac:graphicFrameMk id="10" creationId="{7656082F-A0DF-48EA-AE2F-823AEE9BC40B}"/>
          </ac:graphicFrameMkLst>
        </pc:graphicFrameChg>
      </pc:sldChg>
      <pc:sldChg chg="addSp modSp mod ord">
        <pc:chgData name="Maksym G Chepeliev" userId="4aff21db-fd88-423a-9e18-1cb0b6d9518d" providerId="ADAL" clId="{595D881A-DDCD-425C-970F-A732B2BFEA6B}" dt="2025-06-24T20:42:24.697" v="2079" actId="14100"/>
        <pc:sldMkLst>
          <pc:docMk/>
          <pc:sldMk cId="2884479853" sldId="496"/>
        </pc:sldMkLst>
        <pc:spChg chg="mod">
          <ac:chgData name="Maksym G Chepeliev" userId="4aff21db-fd88-423a-9e18-1cb0b6d9518d" providerId="ADAL" clId="{595D881A-DDCD-425C-970F-A732B2BFEA6B}" dt="2025-06-24T20:42:13.966" v="2076" actId="20577"/>
          <ac:spMkLst>
            <pc:docMk/>
            <pc:sldMk cId="2884479853" sldId="496"/>
            <ac:spMk id="5" creationId="{2B428392-C059-4AB4-9AC2-772A56A0D37D}"/>
          </ac:spMkLst>
        </pc:spChg>
        <pc:picChg chg="add mod">
          <ac:chgData name="Maksym G Chepeliev" userId="4aff21db-fd88-423a-9e18-1cb0b6d9518d" providerId="ADAL" clId="{595D881A-DDCD-425C-970F-A732B2BFEA6B}" dt="2025-06-24T20:42:24.697" v="2079" actId="14100"/>
          <ac:picMkLst>
            <pc:docMk/>
            <pc:sldMk cId="2884479853" sldId="496"/>
            <ac:picMk id="3" creationId="{BA055F24-A39B-4DD7-9544-D58A397FA14A}"/>
          </ac:picMkLst>
        </pc:picChg>
        <pc:picChg chg="add mod">
          <ac:chgData name="Maksym G Chepeliev" userId="4aff21db-fd88-423a-9e18-1cb0b6d9518d" providerId="ADAL" clId="{595D881A-DDCD-425C-970F-A732B2BFEA6B}" dt="2025-06-24T20:32:44.537" v="1459" actId="1076"/>
          <ac:picMkLst>
            <pc:docMk/>
            <pc:sldMk cId="2884479853" sldId="496"/>
            <ac:picMk id="7" creationId="{5BE9ABC7-A8AF-4ADE-896B-1FC8C83B7508}"/>
          </ac:picMkLst>
        </pc:picChg>
      </pc:sldChg>
      <pc:sldChg chg="del">
        <pc:chgData name="Maksym G Chepeliev" userId="4aff21db-fd88-423a-9e18-1cb0b6d9518d" providerId="ADAL" clId="{595D881A-DDCD-425C-970F-A732B2BFEA6B}" dt="2025-06-24T20:33:59.669" v="1463" actId="47"/>
        <pc:sldMkLst>
          <pc:docMk/>
          <pc:sldMk cId="2968953263" sldId="497"/>
        </pc:sldMkLst>
      </pc:sldChg>
      <pc:sldChg chg="modSp del mod">
        <pc:chgData name="Maksym G Chepeliev" userId="4aff21db-fd88-423a-9e18-1cb0b6d9518d" providerId="ADAL" clId="{595D881A-DDCD-425C-970F-A732B2BFEA6B}" dt="2025-06-24T21:42:45.155" v="3325" actId="47"/>
        <pc:sldMkLst>
          <pc:docMk/>
          <pc:sldMk cId="1290611733" sldId="498"/>
        </pc:sldMkLst>
        <pc:spChg chg="mod">
          <ac:chgData name="Maksym G Chepeliev" userId="4aff21db-fd88-423a-9e18-1cb0b6d9518d" providerId="ADAL" clId="{595D881A-DDCD-425C-970F-A732B2BFEA6B}" dt="2025-06-24T09:43:50.554" v="1045" actId="20577"/>
          <ac:spMkLst>
            <pc:docMk/>
            <pc:sldMk cId="1290611733" sldId="498"/>
            <ac:spMk id="3" creationId="{00000000-0000-0000-0000-000000000000}"/>
          </ac:spMkLst>
        </pc:spChg>
      </pc:sldChg>
      <pc:sldChg chg="addSp delSp modSp mod">
        <pc:chgData name="Maksym G Chepeliev" userId="4aff21db-fd88-423a-9e18-1cb0b6d9518d" providerId="ADAL" clId="{595D881A-DDCD-425C-970F-A732B2BFEA6B}" dt="2025-06-24T21:32:59.027" v="2468" actId="403"/>
        <pc:sldMkLst>
          <pc:docMk/>
          <pc:sldMk cId="4086962645" sldId="499"/>
        </pc:sldMkLst>
        <pc:spChg chg="add del mod">
          <ac:chgData name="Maksym G Chepeliev" userId="4aff21db-fd88-423a-9e18-1cb0b6d9518d" providerId="ADAL" clId="{595D881A-DDCD-425C-970F-A732B2BFEA6B}" dt="2025-06-24T09:35:41.669" v="990" actId="478"/>
          <ac:spMkLst>
            <pc:docMk/>
            <pc:sldMk cId="4086962645" sldId="499"/>
            <ac:spMk id="3" creationId="{2A08DEBA-BDF0-4D31-ADD5-0F72C245A4F8}"/>
          </ac:spMkLst>
        </pc:spChg>
        <pc:spChg chg="mod">
          <ac:chgData name="Maksym G Chepeliev" userId="4aff21db-fd88-423a-9e18-1cb0b6d9518d" providerId="ADAL" clId="{595D881A-DDCD-425C-970F-A732B2BFEA6B}" dt="2025-06-24T09:40:59.720" v="1033" actId="1076"/>
          <ac:spMkLst>
            <pc:docMk/>
            <pc:sldMk cId="4086962645" sldId="499"/>
            <ac:spMk id="4" creationId="{00000000-0000-0000-0000-000000000000}"/>
          </ac:spMkLst>
        </pc:spChg>
        <pc:spChg chg="mod">
          <ac:chgData name="Maksym G Chepeliev" userId="4aff21db-fd88-423a-9e18-1cb0b6d9518d" providerId="ADAL" clId="{595D881A-DDCD-425C-970F-A732B2BFEA6B}" dt="2025-06-23T07:41:17.709" v="6" actId="6549"/>
          <ac:spMkLst>
            <pc:docMk/>
            <pc:sldMk cId="4086962645" sldId="499"/>
            <ac:spMk id="5" creationId="{2B428392-C059-4AB4-9AC2-772A56A0D37D}"/>
          </ac:spMkLst>
        </pc:spChg>
        <pc:spChg chg="add mod">
          <ac:chgData name="Maksym G Chepeliev" userId="4aff21db-fd88-423a-9e18-1cb0b6d9518d" providerId="ADAL" clId="{595D881A-DDCD-425C-970F-A732B2BFEA6B}" dt="2025-06-23T07:46:35.589" v="288" actId="1076"/>
          <ac:spMkLst>
            <pc:docMk/>
            <pc:sldMk cId="4086962645" sldId="499"/>
            <ac:spMk id="7" creationId="{19866043-75F2-4E67-9A1A-6DB0FC191E93}"/>
          </ac:spMkLst>
        </pc:spChg>
        <pc:graphicFrameChg chg="add del mod">
          <ac:chgData name="Maksym G Chepeliev" userId="4aff21db-fd88-423a-9e18-1cb0b6d9518d" providerId="ADAL" clId="{595D881A-DDCD-425C-970F-A732B2BFEA6B}" dt="2025-06-24T09:39:13.973" v="1010" actId="478"/>
          <ac:graphicFrameMkLst>
            <pc:docMk/>
            <pc:sldMk cId="4086962645" sldId="499"/>
            <ac:graphicFrameMk id="6" creationId="{B312037A-B87E-43EF-8D4F-8E2FD8783CAC}"/>
          </ac:graphicFrameMkLst>
        </pc:graphicFrameChg>
        <pc:graphicFrameChg chg="add mod">
          <ac:chgData name="Maksym G Chepeliev" userId="4aff21db-fd88-423a-9e18-1cb0b6d9518d" providerId="ADAL" clId="{595D881A-DDCD-425C-970F-A732B2BFEA6B}" dt="2025-06-24T21:32:59.027" v="2468" actId="403"/>
          <ac:graphicFrameMkLst>
            <pc:docMk/>
            <pc:sldMk cId="4086962645" sldId="499"/>
            <ac:graphicFrameMk id="8" creationId="{B312037A-B87E-43EF-8D4F-8E2FD8783CAC}"/>
          </ac:graphicFrameMkLst>
        </pc:graphicFrameChg>
      </pc:sldChg>
      <pc:sldChg chg="addSp delSp modSp mod">
        <pc:chgData name="Maksym G Chepeliev" userId="4aff21db-fd88-423a-9e18-1cb0b6d9518d" providerId="ADAL" clId="{595D881A-DDCD-425C-970F-A732B2BFEA6B}" dt="2025-06-24T20:30:50.715" v="1445" actId="27918"/>
        <pc:sldMkLst>
          <pc:docMk/>
          <pc:sldMk cId="2888243231" sldId="500"/>
        </pc:sldMkLst>
        <pc:spChg chg="mod">
          <ac:chgData name="Maksym G Chepeliev" userId="4aff21db-fd88-423a-9e18-1cb0b6d9518d" providerId="ADAL" clId="{595D881A-DDCD-425C-970F-A732B2BFEA6B}" dt="2025-06-24T09:40:31.921" v="1026" actId="20577"/>
          <ac:spMkLst>
            <pc:docMk/>
            <pc:sldMk cId="2888243231" sldId="500"/>
            <ac:spMk id="5" creationId="{2B428392-C059-4AB4-9AC2-772A56A0D37D}"/>
          </ac:spMkLst>
        </pc:spChg>
        <pc:spChg chg="add del mod">
          <ac:chgData name="Maksym G Chepeliev" userId="4aff21db-fd88-423a-9e18-1cb0b6d9518d" providerId="ADAL" clId="{595D881A-DDCD-425C-970F-A732B2BFEA6B}" dt="2025-06-24T09:40:01.727" v="1013" actId="478"/>
          <ac:spMkLst>
            <pc:docMk/>
            <pc:sldMk cId="2888243231" sldId="500"/>
            <ac:spMk id="9" creationId="{08CA645E-AFA7-4599-8003-87CAD24C3F4D}"/>
          </ac:spMkLst>
        </pc:spChg>
        <pc:graphicFrameChg chg="add del mod">
          <ac:chgData name="Maksym G Chepeliev" userId="4aff21db-fd88-423a-9e18-1cb0b6d9518d" providerId="ADAL" clId="{595D881A-DDCD-425C-970F-A732B2BFEA6B}" dt="2025-06-24T09:39:21.035" v="1011" actId="478"/>
          <ac:graphicFrameMkLst>
            <pc:docMk/>
            <pc:sldMk cId="2888243231" sldId="500"/>
            <ac:graphicFrameMk id="6" creationId="{8A747BAD-56BC-42C6-8BBF-5D059592A149}"/>
          </ac:graphicFrameMkLst>
        </pc:graphicFrameChg>
        <pc:graphicFrameChg chg="add mod">
          <ac:chgData name="Maksym G Chepeliev" userId="4aff21db-fd88-423a-9e18-1cb0b6d9518d" providerId="ADAL" clId="{595D881A-DDCD-425C-970F-A732B2BFEA6B}" dt="2025-06-23T08:18:07.062" v="371" actId="14100"/>
          <ac:graphicFrameMkLst>
            <pc:docMk/>
            <pc:sldMk cId="2888243231" sldId="500"/>
            <ac:graphicFrameMk id="7" creationId="{69048C26-C526-48E2-975B-6D051D68C8F4}"/>
          </ac:graphicFrameMkLst>
        </pc:graphicFrameChg>
        <pc:graphicFrameChg chg="add mod">
          <ac:chgData name="Maksym G Chepeliev" userId="4aff21db-fd88-423a-9e18-1cb0b6d9518d" providerId="ADAL" clId="{595D881A-DDCD-425C-970F-A732B2BFEA6B}" dt="2025-06-23T08:17:32.036" v="369" actId="14100"/>
          <ac:graphicFrameMkLst>
            <pc:docMk/>
            <pc:sldMk cId="2888243231" sldId="500"/>
            <ac:graphicFrameMk id="8" creationId="{F5576730-3436-42D1-87ED-26689D66432A}"/>
          </ac:graphicFrameMkLst>
        </pc:graphicFrameChg>
        <pc:graphicFrameChg chg="add mod">
          <ac:chgData name="Maksym G Chepeliev" userId="4aff21db-fd88-423a-9e18-1cb0b6d9518d" providerId="ADAL" clId="{595D881A-DDCD-425C-970F-A732B2BFEA6B}" dt="2025-06-24T09:40:12.136" v="1019" actId="14100"/>
          <ac:graphicFrameMkLst>
            <pc:docMk/>
            <pc:sldMk cId="2888243231" sldId="500"/>
            <ac:graphicFrameMk id="10" creationId="{8A747BAD-56BC-42C6-8BBF-5D059592A149}"/>
          </ac:graphicFrameMkLst>
        </pc:graphicFrameChg>
      </pc:sldChg>
      <pc:sldChg chg="addSp delSp modSp add del mod">
        <pc:chgData name="Maksym G Chepeliev" userId="4aff21db-fd88-423a-9e18-1cb0b6d9518d" providerId="ADAL" clId="{595D881A-DDCD-425C-970F-A732B2BFEA6B}" dt="2025-06-24T20:41:05.358" v="1978" actId="20577"/>
        <pc:sldMkLst>
          <pc:docMk/>
          <pc:sldMk cId="1870244766" sldId="501"/>
        </pc:sldMkLst>
        <pc:spChg chg="mod">
          <ac:chgData name="Maksym G Chepeliev" userId="4aff21db-fd88-423a-9e18-1cb0b6d9518d" providerId="ADAL" clId="{595D881A-DDCD-425C-970F-A732B2BFEA6B}" dt="2025-06-23T08:39:18.615" v="535" actId="20577"/>
          <ac:spMkLst>
            <pc:docMk/>
            <pc:sldMk cId="1870244766" sldId="501"/>
            <ac:spMk id="5" creationId="{2B428392-C059-4AB4-9AC2-772A56A0D37D}"/>
          </ac:spMkLst>
        </pc:spChg>
        <pc:spChg chg="add mod">
          <ac:chgData name="Maksym G Chepeliev" userId="4aff21db-fd88-423a-9e18-1cb0b6d9518d" providerId="ADAL" clId="{595D881A-DDCD-425C-970F-A732B2BFEA6B}" dt="2025-06-24T20:28:38.370" v="1440" actId="20577"/>
          <ac:spMkLst>
            <pc:docMk/>
            <pc:sldMk cId="1870244766" sldId="501"/>
            <ac:spMk id="7" creationId="{A9694797-FA59-484F-93EB-A0BEFD78E1C5}"/>
          </ac:spMkLst>
        </pc:spChg>
        <pc:spChg chg="add mod">
          <ac:chgData name="Maksym G Chepeliev" userId="4aff21db-fd88-423a-9e18-1cb0b6d9518d" providerId="ADAL" clId="{595D881A-DDCD-425C-970F-A732B2BFEA6B}" dt="2025-06-24T20:41:05.358" v="1978" actId="20577"/>
          <ac:spMkLst>
            <pc:docMk/>
            <pc:sldMk cId="1870244766" sldId="501"/>
            <ac:spMk id="9" creationId="{F64F19C2-44D4-4C94-BC20-EEAE6CAA37A2}"/>
          </ac:spMkLst>
        </pc:spChg>
        <pc:picChg chg="add mod">
          <ac:chgData name="Maksym G Chepeliev" userId="4aff21db-fd88-423a-9e18-1cb0b6d9518d" providerId="ADAL" clId="{595D881A-DDCD-425C-970F-A732B2BFEA6B}" dt="2025-06-24T20:34:53.215" v="1465" actId="1076"/>
          <ac:picMkLst>
            <pc:docMk/>
            <pc:sldMk cId="1870244766" sldId="501"/>
            <ac:picMk id="3" creationId="{AF99DE7D-2EFB-46CD-81E6-72826F11C6C0}"/>
          </ac:picMkLst>
        </pc:picChg>
        <pc:picChg chg="add del mod">
          <ac:chgData name="Maksym G Chepeliev" userId="4aff21db-fd88-423a-9e18-1cb0b6d9518d" providerId="ADAL" clId="{595D881A-DDCD-425C-970F-A732B2BFEA6B}" dt="2025-06-24T20:27:57.113" v="1425" actId="478"/>
          <ac:picMkLst>
            <pc:docMk/>
            <pc:sldMk cId="1870244766" sldId="501"/>
            <ac:picMk id="6" creationId="{FA87E345-AEDA-45A2-B613-CD4F8BF8D1B8}"/>
          </ac:picMkLst>
        </pc:picChg>
      </pc:sldChg>
      <pc:sldChg chg="addSp delSp modSp add mod">
        <pc:chgData name="Maksym G Chepeliev" userId="4aff21db-fd88-423a-9e18-1cb0b6d9518d" providerId="ADAL" clId="{595D881A-DDCD-425C-970F-A732B2BFEA6B}" dt="2025-06-24T21:33:54.765" v="2488" actId="313"/>
        <pc:sldMkLst>
          <pc:docMk/>
          <pc:sldMk cId="19715608" sldId="502"/>
        </pc:sldMkLst>
        <pc:spChg chg="add mod">
          <ac:chgData name="Maksym G Chepeliev" userId="4aff21db-fd88-423a-9e18-1cb0b6d9518d" providerId="ADAL" clId="{595D881A-DDCD-425C-970F-A732B2BFEA6B}" dt="2025-06-24T21:33:54.765" v="2488" actId="313"/>
          <ac:spMkLst>
            <pc:docMk/>
            <pc:sldMk cId="19715608" sldId="502"/>
            <ac:spMk id="2" creationId="{E64DE641-B5C1-4A5A-80E8-2205831FCA87}"/>
          </ac:spMkLst>
        </pc:spChg>
        <pc:spChg chg="mod">
          <ac:chgData name="Maksym G Chepeliev" userId="4aff21db-fd88-423a-9e18-1cb0b6d9518d" providerId="ADAL" clId="{595D881A-DDCD-425C-970F-A732B2BFEA6B}" dt="2025-06-24T09:22:37.019" v="711" actId="20577"/>
          <ac:spMkLst>
            <pc:docMk/>
            <pc:sldMk cId="19715608" sldId="502"/>
            <ac:spMk id="5" creationId="{2B428392-C059-4AB4-9AC2-772A56A0D37D}"/>
          </ac:spMkLst>
        </pc:spChg>
        <pc:spChg chg="del">
          <ac:chgData name="Maksym G Chepeliev" userId="4aff21db-fd88-423a-9e18-1cb0b6d9518d" providerId="ADAL" clId="{595D881A-DDCD-425C-970F-A732B2BFEA6B}" dt="2025-06-24T08:49:21.306" v="602" actId="478"/>
          <ac:spMkLst>
            <pc:docMk/>
            <pc:sldMk cId="19715608" sldId="502"/>
            <ac:spMk id="6" creationId="{F2B1C4ED-D46E-497A-A71E-D9D2E7B5D6FC}"/>
          </ac:spMkLst>
        </pc:spChg>
        <pc:spChg chg="del">
          <ac:chgData name="Maksym G Chepeliev" userId="4aff21db-fd88-423a-9e18-1cb0b6d9518d" providerId="ADAL" clId="{595D881A-DDCD-425C-970F-A732B2BFEA6B}" dt="2025-06-24T08:49:22.925" v="603" actId="478"/>
          <ac:spMkLst>
            <pc:docMk/>
            <pc:sldMk cId="19715608" sldId="502"/>
            <ac:spMk id="7" creationId="{6E43FEEB-4D79-436D-8808-3D754684335C}"/>
          </ac:spMkLst>
        </pc:spChg>
        <pc:spChg chg="del">
          <ac:chgData name="Maksym G Chepeliev" userId="4aff21db-fd88-423a-9e18-1cb0b6d9518d" providerId="ADAL" clId="{595D881A-DDCD-425C-970F-A732B2BFEA6B}" dt="2025-06-24T08:49:24.480" v="604" actId="478"/>
          <ac:spMkLst>
            <pc:docMk/>
            <pc:sldMk cId="19715608" sldId="502"/>
            <ac:spMk id="8" creationId="{92A66854-1BAD-45C8-90F7-6CECA6038083}"/>
          </ac:spMkLst>
        </pc:spChg>
        <pc:grpChg chg="add mod">
          <ac:chgData name="Maksym G Chepeliev" userId="4aff21db-fd88-423a-9e18-1cb0b6d9518d" providerId="ADAL" clId="{595D881A-DDCD-425C-970F-A732B2BFEA6B}" dt="2025-06-24T09:22:40.975" v="713" actId="1076"/>
          <ac:grpSpMkLst>
            <pc:docMk/>
            <pc:sldMk cId="19715608" sldId="502"/>
            <ac:grpSpMk id="9" creationId="{5A4BE9E3-CB12-4D43-848F-0A87AB0ED68F}"/>
          </ac:grpSpMkLst>
        </pc:grpChg>
        <pc:graphicFrameChg chg="add mod">
          <ac:chgData name="Maksym G Chepeliev" userId="4aff21db-fd88-423a-9e18-1cb0b6d9518d" providerId="ADAL" clId="{595D881A-DDCD-425C-970F-A732B2BFEA6B}" dt="2025-06-24T09:21:51.514" v="665"/>
          <ac:graphicFrameMkLst>
            <pc:docMk/>
            <pc:sldMk cId="19715608" sldId="502"/>
            <ac:graphicFrameMk id="10" creationId="{4AED3641-6ACB-41EA-81C9-2DB214FAA2B7}"/>
          </ac:graphicFrameMkLst>
        </pc:graphicFrameChg>
        <pc:graphicFrameChg chg="add mod">
          <ac:chgData name="Maksym G Chepeliev" userId="4aff21db-fd88-423a-9e18-1cb0b6d9518d" providerId="ADAL" clId="{595D881A-DDCD-425C-970F-A732B2BFEA6B}" dt="2025-06-24T09:22:08.744" v="670" actId="1076"/>
          <ac:graphicFrameMkLst>
            <pc:docMk/>
            <pc:sldMk cId="19715608" sldId="502"/>
            <ac:graphicFrameMk id="11" creationId="{E2904297-20DA-4E70-A567-2ECDE49756C9}"/>
          </ac:graphicFrameMkLst>
        </pc:graphicFrameChg>
      </pc:sldChg>
      <pc:sldChg chg="add del">
        <pc:chgData name="Maksym G Chepeliev" userId="4aff21db-fd88-423a-9e18-1cb0b6d9518d" providerId="ADAL" clId="{595D881A-DDCD-425C-970F-A732B2BFEA6B}" dt="2025-06-24T08:49:15.446" v="600"/>
        <pc:sldMkLst>
          <pc:docMk/>
          <pc:sldMk cId="565249614" sldId="502"/>
        </pc:sldMkLst>
      </pc:sldChg>
      <pc:sldChg chg="add del">
        <pc:chgData name="Maksym G Chepeliev" userId="4aff21db-fd88-423a-9e18-1cb0b6d9518d" providerId="ADAL" clId="{595D881A-DDCD-425C-970F-A732B2BFEA6B}" dt="2025-06-24T08:49:28.525" v="607"/>
        <pc:sldMkLst>
          <pc:docMk/>
          <pc:sldMk cId="3068456482" sldId="503"/>
        </pc:sldMkLst>
      </pc:sldChg>
      <pc:sldChg chg="modSp add mod">
        <pc:chgData name="Maksym G Chepeliev" userId="4aff21db-fd88-423a-9e18-1cb0b6d9518d" providerId="ADAL" clId="{595D881A-DDCD-425C-970F-A732B2BFEA6B}" dt="2025-06-24T21:46:38.089" v="3507" actId="20577"/>
        <pc:sldMkLst>
          <pc:docMk/>
          <pc:sldMk cId="3843688199" sldId="503"/>
        </pc:sldMkLst>
        <pc:spChg chg="mod">
          <ac:chgData name="Maksym G Chepeliev" userId="4aff21db-fd88-423a-9e18-1cb0b6d9518d" providerId="ADAL" clId="{595D881A-DDCD-425C-970F-A732B2BFEA6B}" dt="2025-06-24T21:28:43.546" v="2147" actId="20577"/>
          <ac:spMkLst>
            <pc:docMk/>
            <pc:sldMk cId="3843688199" sldId="503"/>
            <ac:spMk id="3" creationId="{00000000-0000-0000-0000-000000000000}"/>
          </ac:spMkLst>
        </pc:spChg>
        <pc:spChg chg="mod">
          <ac:chgData name="Maksym G Chepeliev" userId="4aff21db-fd88-423a-9e18-1cb0b6d9518d" providerId="ADAL" clId="{595D881A-DDCD-425C-970F-A732B2BFEA6B}" dt="2025-06-24T21:46:38.089" v="3507" actId="20577"/>
          <ac:spMkLst>
            <pc:docMk/>
            <pc:sldMk cId="3843688199" sldId="503"/>
            <ac:spMk id="7" creationId="{00000000-0000-0000-0000-000000000000}"/>
          </ac:spMkLst>
        </pc:spChg>
      </pc:sldChg>
    </pc:docChg>
  </pc:docChgLst>
  <pc:docChgLst>
    <pc:chgData name="Maksym G Chepeliev" userId="4aff21db-fd88-423a-9e18-1cb0b6d9518d" providerId="ADAL" clId="{B460BA9B-2279-403F-942C-E60CAA4A65A4}"/>
    <pc:docChg chg="undo custSel modSld">
      <pc:chgData name="Maksym G Chepeliev" userId="4aff21db-fd88-423a-9e18-1cb0b6d9518d" providerId="ADAL" clId="{B460BA9B-2279-403F-942C-E60CAA4A65A4}" dt="2026-06-25T14:15:23.789" v="137" actId="404"/>
      <pc:docMkLst>
        <pc:docMk/>
      </pc:docMkLst>
      <pc:sldChg chg="modSp mod">
        <pc:chgData name="Maksym G Chepeliev" userId="4aff21db-fd88-423a-9e18-1cb0b6d9518d" providerId="ADAL" clId="{B460BA9B-2279-403F-942C-E60CAA4A65A4}" dt="2026-06-25T14:15:23.789" v="137" actId="404"/>
        <pc:sldMkLst>
          <pc:docMk/>
          <pc:sldMk cId="1028610725" sldId="306"/>
        </pc:sldMkLst>
        <pc:spChg chg="mod">
          <ac:chgData name="Maksym G Chepeliev" userId="4aff21db-fd88-423a-9e18-1cb0b6d9518d" providerId="ADAL" clId="{B460BA9B-2279-403F-942C-E60CAA4A65A4}" dt="2026-06-25T14:15:23.789" v="137" actId="404"/>
          <ac:spMkLst>
            <pc:docMk/>
            <pc:sldMk cId="1028610725" sldId="306"/>
            <ac:spMk id="2" creationId="{00000000-0000-0000-0000-000000000000}"/>
          </ac:spMkLst>
        </pc:spChg>
        <pc:spChg chg="mod">
          <ac:chgData name="Maksym G Chepeliev" userId="4aff21db-fd88-423a-9e18-1cb0b6d9518d" providerId="ADAL" clId="{B460BA9B-2279-403F-942C-E60CAA4A65A4}" dt="2026-06-20T08:53:27.189" v="126"/>
          <ac:spMkLst>
            <pc:docMk/>
            <pc:sldMk cId="1028610725" sldId="30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1610399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US" dirty="0"/>
          </a:p>
        </p:txBody>
      </p:sp>
      <p:sp>
        <p:nvSpPr>
          <p:cNvPr id="4" name="Slide Image Placeholder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720" y="4783306"/>
            <a:ext cx="5445760" cy="39136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90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9866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948536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52202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60522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9505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08505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005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56422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1101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11161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5046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44215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Mitch Daniels Blvd.,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grpSp>
        <p:nvGrpSpPr>
          <p:cNvPr id="18" name="Group 17">
            <a:extLst>
              <a:ext uri="{FF2B5EF4-FFF2-40B4-BE49-F238E27FC236}">
                <a16:creationId xmlns:a16="http://schemas.microsoft.com/office/drawing/2014/main" id="{9F8A0C47-51CB-4319-88D8-7007BB925AD8}"/>
              </a:ext>
            </a:extLst>
          </p:cNvPr>
          <p:cNvGrpSpPr/>
          <p:nvPr userDrawn="1"/>
        </p:nvGrpSpPr>
        <p:grpSpPr>
          <a:xfrm>
            <a:off x="10067378" y="6288455"/>
            <a:ext cx="519492" cy="512340"/>
            <a:chOff x="10067378" y="6288455"/>
            <a:chExt cx="519492" cy="512340"/>
          </a:xfrm>
        </p:grpSpPr>
        <p:pic>
          <p:nvPicPr>
            <p:cNvPr id="24" name="Picture 23">
              <a:extLst>
                <a:ext uri="{FF2B5EF4-FFF2-40B4-BE49-F238E27FC236}">
                  <a16:creationId xmlns:a16="http://schemas.microsoft.com/office/drawing/2014/main" id="{AF031042-1C88-4698-B7A2-E54233A5938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8270" y="6288455"/>
              <a:ext cx="228600" cy="228600"/>
            </a:xfrm>
            <a:prstGeom prst="rect">
              <a:avLst/>
            </a:prstGeom>
          </p:spPr>
        </p:pic>
        <p:pic>
          <p:nvPicPr>
            <p:cNvPr id="25" name="Picture 24">
              <a:extLst>
                <a:ext uri="{FF2B5EF4-FFF2-40B4-BE49-F238E27FC236}">
                  <a16:creationId xmlns:a16="http://schemas.microsoft.com/office/drawing/2014/main" id="{5E83437D-DCAA-4104-B45E-BC01B0231E4A}"/>
                </a:ext>
              </a:extLst>
            </p:cNvPr>
            <p:cNvPicPr preferRelativeResize="0">
              <a:picLocks/>
            </p:cNvPicPr>
            <p:nvPr userDrawn="1"/>
          </p:nvPicPr>
          <p:blipFill>
            <a:blip r:embed="rId5" cstate="print">
              <a:extLst>
                <a:ext uri="{28A0092B-C50C-407E-A947-70E740481C1C}">
                  <a14:useLocalDpi xmlns:a14="http://schemas.microsoft.com/office/drawing/2010/main" val="0"/>
                </a:ext>
              </a:extLst>
            </a:blip>
            <a:srcRect/>
            <a:stretch/>
          </p:blipFill>
          <p:spPr>
            <a:xfrm>
              <a:off x="10069848" y="6300216"/>
              <a:ext cx="219456" cy="210312"/>
            </a:xfrm>
            <a:prstGeom prst="rect">
              <a:avLst/>
            </a:prstGeom>
          </p:spPr>
        </p:pic>
        <p:pic>
          <p:nvPicPr>
            <p:cNvPr id="26" name="Picture 25">
              <a:extLst>
                <a:ext uri="{FF2B5EF4-FFF2-40B4-BE49-F238E27FC236}">
                  <a16:creationId xmlns:a16="http://schemas.microsoft.com/office/drawing/2014/main" id="{1B5B17A2-D1D9-40DC-8FD4-1FE8BFDE568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067378" y="6572195"/>
              <a:ext cx="228600" cy="228600"/>
            </a:xfrm>
            <a:prstGeom prst="rect">
              <a:avLst/>
            </a:prstGeom>
          </p:spPr>
        </p:pic>
        <p:pic>
          <p:nvPicPr>
            <p:cNvPr id="27" name="Picture 26">
              <a:extLst>
                <a:ext uri="{FF2B5EF4-FFF2-40B4-BE49-F238E27FC236}">
                  <a16:creationId xmlns:a16="http://schemas.microsoft.com/office/drawing/2014/main" id="{8938A8E3-F057-4EAD-9D8E-C90AF16E779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358270" y="6572195"/>
              <a:ext cx="228600" cy="228600"/>
            </a:xfrm>
            <a:prstGeom prst="rect">
              <a:avLst/>
            </a:prstGeom>
          </p:spPr>
        </p:pic>
      </p:grpSp>
    </p:spTree>
    <p:extLst>
      <p:ext uri="{BB962C8B-B14F-4D97-AF65-F5344CB8AC3E}">
        <p14:creationId xmlns:p14="http://schemas.microsoft.com/office/powerpoint/2010/main" val="74473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52475" y="1825625"/>
            <a:ext cx="10972800" cy="4351338"/>
          </a:xfrm>
        </p:spPr>
        <p:txBody>
          <a:bodyPr/>
          <a:lstStyle>
            <a:lvl1pPr>
              <a:defRPr b="1"/>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a:xfrm>
            <a:off x="752475" y="365125"/>
            <a:ext cx="10972800" cy="1325563"/>
          </a:xfrm>
        </p:spPr>
        <p:txBody>
          <a:bodyPr/>
          <a:lstStyle/>
          <a:p>
            <a:r>
              <a:rPr lang="en-US"/>
              <a:t>Click to edit Master title style</a:t>
            </a:r>
          </a:p>
        </p:txBody>
      </p:sp>
      <p:sp>
        <p:nvSpPr>
          <p:cNvPr id="15" name="Slide Number Placeholder 14"/>
          <p:cNvSpPr>
            <a:spLocks noGrp="1"/>
          </p:cNvSpPr>
          <p:nvPr>
            <p:ph type="sldNum" sz="quarter" idx="12"/>
          </p:nvPr>
        </p:nvSpPr>
        <p:spPr>
          <a:xfrm>
            <a:off x="8982075" y="6356350"/>
            <a:ext cx="2743200" cy="365125"/>
          </a:xfrm>
        </p:spPr>
        <p:txBody>
          <a:bodyPr/>
          <a:lstStyle/>
          <a:p>
            <a:fld id="{89D7931E-637B-46D8-A580-615CC76C5C63}" type="slidenum">
              <a:rPr lang="en-US" smtClean="0"/>
              <a:pPr/>
              <a:t>‹#›</a:t>
            </a:fld>
            <a:endParaRPr lang="en-US" dirty="0"/>
          </a:p>
        </p:txBody>
      </p:sp>
      <p:sp>
        <p:nvSpPr>
          <p:cNvPr id="17" name="Rectangle 16"/>
          <p:cNvSpPr/>
          <p:nvPr userDrawn="1"/>
        </p:nvSpPr>
        <p:spPr>
          <a:xfrm>
            <a:off x="-28574" y="0"/>
            <a:ext cx="152400" cy="6858000"/>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190500" y="0"/>
            <a:ext cx="209549" cy="6858000"/>
          </a:xfrm>
          <a:prstGeom prst="rect">
            <a:avLst/>
          </a:prstGeom>
          <a:gradFill flip="none" rotWithShape="1">
            <a:gsLst>
              <a:gs pos="0">
                <a:srgbClr val="F38F22"/>
              </a:gs>
              <a:gs pos="100000">
                <a:srgbClr val="F1BA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651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Mitch Daniels Blvd.,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grpSp>
        <p:nvGrpSpPr>
          <p:cNvPr id="18" name="Group 17">
            <a:extLst>
              <a:ext uri="{FF2B5EF4-FFF2-40B4-BE49-F238E27FC236}">
                <a16:creationId xmlns:a16="http://schemas.microsoft.com/office/drawing/2014/main" id="{80477598-DFBD-400E-AF93-97593B2C4AAC}"/>
              </a:ext>
            </a:extLst>
          </p:cNvPr>
          <p:cNvGrpSpPr/>
          <p:nvPr userDrawn="1"/>
        </p:nvGrpSpPr>
        <p:grpSpPr>
          <a:xfrm>
            <a:off x="10067378" y="6288455"/>
            <a:ext cx="519492" cy="512340"/>
            <a:chOff x="10067378" y="6288455"/>
            <a:chExt cx="519492" cy="512340"/>
          </a:xfrm>
        </p:grpSpPr>
        <p:pic>
          <p:nvPicPr>
            <p:cNvPr id="24" name="Picture 23">
              <a:extLst>
                <a:ext uri="{FF2B5EF4-FFF2-40B4-BE49-F238E27FC236}">
                  <a16:creationId xmlns:a16="http://schemas.microsoft.com/office/drawing/2014/main" id="{C3501566-1E39-4AD9-B4C5-7F051E47E7C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8270" y="6288455"/>
              <a:ext cx="228600" cy="228600"/>
            </a:xfrm>
            <a:prstGeom prst="rect">
              <a:avLst/>
            </a:prstGeom>
          </p:spPr>
        </p:pic>
        <p:pic>
          <p:nvPicPr>
            <p:cNvPr id="25" name="Picture 24">
              <a:extLst>
                <a:ext uri="{FF2B5EF4-FFF2-40B4-BE49-F238E27FC236}">
                  <a16:creationId xmlns:a16="http://schemas.microsoft.com/office/drawing/2014/main" id="{CD7FBCC6-C3F1-415A-A6C0-E0EE459E4A1F}"/>
                </a:ext>
              </a:extLst>
            </p:cNvPr>
            <p:cNvPicPr preferRelativeResize="0">
              <a:picLocks/>
            </p:cNvPicPr>
            <p:nvPr userDrawn="1"/>
          </p:nvPicPr>
          <p:blipFill>
            <a:blip r:embed="rId5" cstate="print">
              <a:extLst>
                <a:ext uri="{28A0092B-C50C-407E-A947-70E740481C1C}">
                  <a14:useLocalDpi xmlns:a14="http://schemas.microsoft.com/office/drawing/2010/main" val="0"/>
                </a:ext>
              </a:extLst>
            </a:blip>
            <a:srcRect/>
            <a:stretch/>
          </p:blipFill>
          <p:spPr>
            <a:xfrm>
              <a:off x="10069848" y="6300216"/>
              <a:ext cx="219456" cy="210312"/>
            </a:xfrm>
            <a:prstGeom prst="rect">
              <a:avLst/>
            </a:prstGeom>
          </p:spPr>
        </p:pic>
        <p:pic>
          <p:nvPicPr>
            <p:cNvPr id="26" name="Picture 25">
              <a:extLst>
                <a:ext uri="{FF2B5EF4-FFF2-40B4-BE49-F238E27FC236}">
                  <a16:creationId xmlns:a16="http://schemas.microsoft.com/office/drawing/2014/main" id="{4A649F31-5601-4A46-873D-DA78A1DD1A4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067378" y="6572195"/>
              <a:ext cx="228600" cy="228600"/>
            </a:xfrm>
            <a:prstGeom prst="rect">
              <a:avLst/>
            </a:prstGeom>
          </p:spPr>
        </p:pic>
        <p:pic>
          <p:nvPicPr>
            <p:cNvPr id="27" name="Picture 26">
              <a:extLst>
                <a:ext uri="{FF2B5EF4-FFF2-40B4-BE49-F238E27FC236}">
                  <a16:creationId xmlns:a16="http://schemas.microsoft.com/office/drawing/2014/main" id="{CE832937-D20F-4809-90C7-954F439B0BDA}"/>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358270" y="6572195"/>
              <a:ext cx="228600" cy="228600"/>
            </a:xfrm>
            <a:prstGeom prst="rect">
              <a:avLst/>
            </a:prstGeom>
          </p:spPr>
        </p:pic>
      </p:grpSp>
    </p:spTree>
    <p:extLst>
      <p:ext uri="{BB962C8B-B14F-4D97-AF65-F5344CB8AC3E}">
        <p14:creationId xmlns:p14="http://schemas.microsoft.com/office/powerpoint/2010/main" val="27726243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9D7931E-637B-46D8-A580-615CC76C5C63}" type="slidenum">
              <a:rPr lang="en-US" smtClean="0"/>
              <a:pPr/>
              <a:t>‹#›</a:t>
            </a:fld>
            <a:endParaRPr lang="en-US" dirty="0"/>
          </a:p>
        </p:txBody>
      </p:sp>
    </p:spTree>
    <p:extLst>
      <p:ext uri="{BB962C8B-B14F-4D97-AF65-F5344CB8AC3E}">
        <p14:creationId xmlns:p14="http://schemas.microsoft.com/office/powerpoint/2010/main" val="2695836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l" defTabSz="914400" rtl="0" eaLnBrk="1" latinLnBrk="0" hangingPunct="1">
        <a:lnSpc>
          <a:spcPct val="90000"/>
        </a:lnSpc>
        <a:spcBef>
          <a:spcPct val="0"/>
        </a:spcBef>
        <a:buNone/>
        <a:defRPr sz="4400" b="1" i="0" kern="1200" baseline="0">
          <a:solidFill>
            <a:srgbClr val="2E3640"/>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mchepeli@purdue.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1960" y="1574800"/>
            <a:ext cx="10591800" cy="1732280"/>
          </a:xfrm>
        </p:spPr>
        <p:txBody>
          <a:bodyPr>
            <a:normAutofit/>
          </a:bodyPr>
          <a:lstStyle/>
          <a:p>
            <a:r>
              <a:rPr lang="en-US" sz="3600" dirty="0"/>
              <a:t>Economy-wide and international spillovers of the economic impacts of climate change</a:t>
            </a:r>
          </a:p>
        </p:txBody>
      </p:sp>
      <p:sp>
        <p:nvSpPr>
          <p:cNvPr id="3" name="Subtitle 2"/>
          <p:cNvSpPr>
            <a:spLocks noGrp="1"/>
          </p:cNvSpPr>
          <p:nvPr>
            <p:ph type="subTitle" idx="1"/>
          </p:nvPr>
        </p:nvSpPr>
        <p:spPr>
          <a:xfrm>
            <a:off x="629920" y="3429000"/>
            <a:ext cx="10058400" cy="2656840"/>
          </a:xfrm>
        </p:spPr>
        <p:txBody>
          <a:bodyPr>
            <a:normAutofit fontScale="92500" lnSpcReduction="20000"/>
          </a:bodyPr>
          <a:lstStyle/>
          <a:p>
            <a:pPr lvl="0">
              <a:lnSpc>
                <a:spcPct val="100000"/>
              </a:lnSpc>
              <a:spcBef>
                <a:spcPts val="0"/>
              </a:spcBef>
            </a:pPr>
            <a:r>
              <a:rPr lang="en-US" dirty="0"/>
              <a:t>Maksym Chepeliev,</a:t>
            </a:r>
            <a:r>
              <a:rPr lang="en-US" sz="2400" b="1" baseline="30000" dirty="0"/>
              <a:t>1</a:t>
            </a:r>
            <a:r>
              <a:rPr lang="en-US" dirty="0"/>
              <a:t> Dominique van der Mensbrugghe</a:t>
            </a:r>
            <a:r>
              <a:rPr lang="en-US" sz="2400" b="1" baseline="30000" dirty="0"/>
              <a:t>1</a:t>
            </a:r>
            <a:r>
              <a:rPr lang="en-US" dirty="0"/>
              <a:t> and Toon Vandyck</a:t>
            </a:r>
            <a:r>
              <a:rPr lang="en-US" sz="2400" b="1" baseline="30000" dirty="0"/>
              <a:t>2</a:t>
            </a:r>
            <a:endParaRPr lang="en-US" dirty="0"/>
          </a:p>
          <a:p>
            <a:pPr lvl="0">
              <a:lnSpc>
                <a:spcPct val="100000"/>
              </a:lnSpc>
              <a:spcBef>
                <a:spcPts val="0"/>
              </a:spcBef>
            </a:pPr>
            <a:endParaRPr lang="en-US" b="1" dirty="0"/>
          </a:p>
          <a:p>
            <a:pPr lvl="0">
              <a:lnSpc>
                <a:spcPct val="100000"/>
              </a:lnSpc>
              <a:spcBef>
                <a:spcPts val="0"/>
              </a:spcBef>
            </a:pPr>
            <a:r>
              <a:rPr lang="en-US" sz="2400" b="1" baseline="30000" dirty="0"/>
              <a:t>1</a:t>
            </a:r>
            <a:r>
              <a:rPr lang="en-US" sz="2400" dirty="0"/>
              <a:t>Center for Global Trade Analysis, Purdue University, USA</a:t>
            </a:r>
          </a:p>
          <a:p>
            <a:pPr lvl="0">
              <a:lnSpc>
                <a:spcPct val="100000"/>
              </a:lnSpc>
              <a:spcBef>
                <a:spcPts val="0"/>
              </a:spcBef>
            </a:pPr>
            <a:r>
              <a:rPr lang="en-US" sz="2400" b="1" baseline="30000" dirty="0"/>
              <a:t>2</a:t>
            </a:r>
            <a:r>
              <a:rPr lang="en-US" sz="2400" dirty="0"/>
              <a:t>KU Leuven, Belgium</a:t>
            </a:r>
            <a:endParaRPr lang="en-US" dirty="0"/>
          </a:p>
          <a:p>
            <a:pPr lvl="0">
              <a:lnSpc>
                <a:spcPct val="100000"/>
              </a:lnSpc>
              <a:spcBef>
                <a:spcPts val="0"/>
              </a:spcBef>
            </a:pPr>
            <a:endParaRPr lang="en-US" dirty="0"/>
          </a:p>
          <a:p>
            <a:pPr lvl="0">
              <a:lnSpc>
                <a:spcPct val="100000"/>
              </a:lnSpc>
              <a:spcBef>
                <a:spcPts val="0"/>
              </a:spcBef>
            </a:pPr>
            <a:r>
              <a:rPr lang="en-US" dirty="0"/>
              <a:t>32</a:t>
            </a:r>
            <a:r>
              <a:rPr lang="en-US" baseline="30000" dirty="0"/>
              <a:t>nd</a:t>
            </a:r>
            <a:r>
              <a:rPr lang="en-US" dirty="0"/>
              <a:t> International Input-Output Association Conference</a:t>
            </a:r>
          </a:p>
          <a:p>
            <a:pPr lvl="0">
              <a:lnSpc>
                <a:spcPct val="100000"/>
              </a:lnSpc>
              <a:spcBef>
                <a:spcPts val="0"/>
              </a:spcBef>
            </a:pPr>
            <a:endParaRPr lang="en-US" i="1" dirty="0"/>
          </a:p>
          <a:p>
            <a:pPr lvl="0">
              <a:lnSpc>
                <a:spcPct val="100000"/>
              </a:lnSpc>
              <a:spcBef>
                <a:spcPts val="0"/>
              </a:spcBef>
            </a:pPr>
            <a:r>
              <a:rPr lang="en-US" sz="2200" i="1" dirty="0"/>
              <a:t>June 22-26, 2026</a:t>
            </a:r>
          </a:p>
          <a:p>
            <a:pPr lvl="0">
              <a:lnSpc>
                <a:spcPct val="100000"/>
              </a:lnSpc>
              <a:spcBef>
                <a:spcPts val="0"/>
              </a:spcBef>
            </a:pPr>
            <a:r>
              <a:rPr lang="en-US" sz="2200" i="1" dirty="0"/>
              <a:t>Seville, Spain</a:t>
            </a:r>
          </a:p>
          <a:p>
            <a:pPr lvl="0">
              <a:lnSpc>
                <a:spcPct val="100000"/>
              </a:lnSpc>
              <a:spcBef>
                <a:spcPts val="0"/>
              </a:spcBef>
            </a:pPr>
            <a:endParaRPr lang="en-US" dirty="0"/>
          </a:p>
        </p:txBody>
      </p:sp>
    </p:spTree>
    <p:extLst>
      <p:ext uri="{BB962C8B-B14F-4D97-AF65-F5344CB8AC3E}">
        <p14:creationId xmlns:p14="http://schemas.microsoft.com/office/powerpoint/2010/main" val="1028610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4" y="0"/>
            <a:ext cx="11668125" cy="811426"/>
          </a:xfrm>
        </p:spPr>
        <p:txBody>
          <a:bodyPr>
            <a:noAutofit/>
          </a:bodyPr>
          <a:lstStyle/>
          <a:p>
            <a:r>
              <a:rPr lang="en-US" sz="3100" dirty="0"/>
              <a:t>Broad alignment between bottom-up and top-down estimates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10</a:t>
            </a:fld>
            <a:endParaRPr lang="en-US" dirty="0"/>
          </a:p>
        </p:txBody>
      </p:sp>
      <p:sp>
        <p:nvSpPr>
          <p:cNvPr id="5" name="Content Placeholder 4">
            <a:extLst>
              <a:ext uri="{FF2B5EF4-FFF2-40B4-BE49-F238E27FC236}">
                <a16:creationId xmlns:a16="http://schemas.microsoft.com/office/drawing/2014/main" id="{E47CC030-C902-4457-9C24-3CE5EAD7B4E5}"/>
              </a:ext>
            </a:extLst>
          </p:cNvPr>
          <p:cNvSpPr>
            <a:spLocks noGrp="1"/>
          </p:cNvSpPr>
          <p:nvPr>
            <p:ph idx="1"/>
          </p:nvPr>
        </p:nvSpPr>
        <p:spPr>
          <a:xfrm>
            <a:off x="535907" y="700477"/>
            <a:ext cx="10972800" cy="2240586"/>
          </a:xfrm>
        </p:spPr>
        <p:txBody>
          <a:bodyPr>
            <a:normAutofit/>
          </a:bodyPr>
          <a:lstStyle/>
          <a:p>
            <a:pPr>
              <a:lnSpc>
                <a:spcPct val="120000"/>
              </a:lnSpc>
            </a:pPr>
            <a:r>
              <a:rPr lang="en-US" sz="1600" b="0" dirty="0">
                <a:latin typeface="+mj-lt"/>
              </a:rPr>
              <a:t>Decomposition of GDP impacts shows broadly similar consumption and investment effects across approaches, but substantial differences in trade impacts.</a:t>
            </a:r>
          </a:p>
          <a:p>
            <a:pPr>
              <a:lnSpc>
                <a:spcPct val="120000"/>
              </a:lnSpc>
            </a:pPr>
            <a:r>
              <a:rPr lang="en-US" sz="1600" b="0" dirty="0">
                <a:latin typeface="+mj-lt"/>
              </a:rPr>
              <a:t>Top-down climate shocks generate relatively small trade effects because economy-wide productivity changes do not create strong sector-specific comparative advantages.</a:t>
            </a:r>
          </a:p>
          <a:p>
            <a:pPr>
              <a:lnSpc>
                <a:spcPct val="120000"/>
              </a:lnSpc>
            </a:pPr>
            <a:r>
              <a:rPr lang="en-US" sz="1600" b="0" dirty="0">
                <a:latin typeface="+mj-lt"/>
              </a:rPr>
              <a:t>Bottom-up impacts induce larger trade adjustments through sector-specific damages (including tourism), and trade becomes the primary channel explaining differences in climate impacts across regions.</a:t>
            </a:r>
          </a:p>
        </p:txBody>
      </p:sp>
      <p:pic>
        <p:nvPicPr>
          <p:cNvPr id="6" name="Picture 5">
            <a:extLst>
              <a:ext uri="{FF2B5EF4-FFF2-40B4-BE49-F238E27FC236}">
                <a16:creationId xmlns:a16="http://schemas.microsoft.com/office/drawing/2014/main" id="{E5EEE938-A843-4B26-AF90-5991E9523A4E}"/>
              </a:ext>
            </a:extLst>
          </p:cNvPr>
          <p:cNvPicPr>
            <a:picLocks noChangeAspect="1"/>
          </p:cNvPicPr>
          <p:nvPr/>
        </p:nvPicPr>
        <p:blipFill>
          <a:blip r:embed="rId3"/>
          <a:stretch>
            <a:fillRect/>
          </a:stretch>
        </p:blipFill>
        <p:spPr>
          <a:xfrm>
            <a:off x="1471863" y="2830113"/>
            <a:ext cx="9248274" cy="4027887"/>
          </a:xfrm>
          <a:prstGeom prst="rect">
            <a:avLst/>
          </a:prstGeom>
        </p:spPr>
      </p:pic>
    </p:spTree>
    <p:extLst>
      <p:ext uri="{BB962C8B-B14F-4D97-AF65-F5344CB8AC3E}">
        <p14:creationId xmlns:p14="http://schemas.microsoft.com/office/powerpoint/2010/main" val="4169115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5" y="0"/>
            <a:ext cx="10972800" cy="811426"/>
          </a:xfrm>
        </p:spPr>
        <p:txBody>
          <a:bodyPr>
            <a:normAutofit/>
          </a:bodyPr>
          <a:lstStyle/>
          <a:p>
            <a:r>
              <a:rPr lang="en-US" sz="3600" dirty="0"/>
              <a:t>International spillovers: top-down shocks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11</a:t>
            </a:fld>
            <a:endParaRPr lang="en-US" dirty="0"/>
          </a:p>
        </p:txBody>
      </p:sp>
      <p:pic>
        <p:nvPicPr>
          <p:cNvPr id="6" name="Picture 5">
            <a:extLst>
              <a:ext uri="{FF2B5EF4-FFF2-40B4-BE49-F238E27FC236}">
                <a16:creationId xmlns:a16="http://schemas.microsoft.com/office/drawing/2014/main" id="{C3278880-687D-4F85-889B-AC93A42BF575}"/>
              </a:ext>
            </a:extLst>
          </p:cNvPr>
          <p:cNvPicPr>
            <a:picLocks noChangeAspect="1"/>
          </p:cNvPicPr>
          <p:nvPr/>
        </p:nvPicPr>
        <p:blipFill>
          <a:blip r:embed="rId3"/>
          <a:stretch>
            <a:fillRect/>
          </a:stretch>
        </p:blipFill>
        <p:spPr>
          <a:xfrm>
            <a:off x="6096000" y="1152837"/>
            <a:ext cx="5973151" cy="5021179"/>
          </a:xfrm>
          <a:prstGeom prst="rect">
            <a:avLst/>
          </a:prstGeom>
        </p:spPr>
      </p:pic>
      <p:pic>
        <p:nvPicPr>
          <p:cNvPr id="9" name="Picture 8">
            <a:extLst>
              <a:ext uri="{FF2B5EF4-FFF2-40B4-BE49-F238E27FC236}">
                <a16:creationId xmlns:a16="http://schemas.microsoft.com/office/drawing/2014/main" id="{F444E2C0-95C9-47D9-A2F8-7246267D88B1}"/>
              </a:ext>
            </a:extLst>
          </p:cNvPr>
          <p:cNvPicPr>
            <a:picLocks noChangeAspect="1"/>
          </p:cNvPicPr>
          <p:nvPr/>
        </p:nvPicPr>
        <p:blipFill>
          <a:blip r:embed="rId4"/>
          <a:stretch>
            <a:fillRect/>
          </a:stretch>
        </p:blipFill>
        <p:spPr>
          <a:xfrm>
            <a:off x="6205112" y="6246116"/>
            <a:ext cx="5898656" cy="475359"/>
          </a:xfrm>
          <a:prstGeom prst="rect">
            <a:avLst/>
          </a:prstGeom>
        </p:spPr>
      </p:pic>
      <p:sp>
        <p:nvSpPr>
          <p:cNvPr id="11" name="TextBox 10">
            <a:extLst>
              <a:ext uri="{FF2B5EF4-FFF2-40B4-BE49-F238E27FC236}">
                <a16:creationId xmlns:a16="http://schemas.microsoft.com/office/drawing/2014/main" id="{410C7396-1EF4-4BE8-8465-81DD42A7F95A}"/>
              </a:ext>
            </a:extLst>
          </p:cNvPr>
          <p:cNvSpPr txBox="1"/>
          <p:nvPr/>
        </p:nvSpPr>
        <p:spPr>
          <a:xfrm>
            <a:off x="7145755" y="830850"/>
            <a:ext cx="3538287" cy="369332"/>
          </a:xfrm>
          <a:prstGeom prst="rect">
            <a:avLst/>
          </a:prstGeom>
          <a:noFill/>
        </p:spPr>
        <p:txBody>
          <a:bodyPr wrap="square">
            <a:spAutoFit/>
          </a:bodyPr>
          <a:lstStyle/>
          <a:p>
            <a:pPr algn="ctr"/>
            <a:r>
              <a:rPr lang="en-US" sz="1800" b="1" dirty="0"/>
              <a:t>Welfare impacts</a:t>
            </a:r>
            <a:endParaRPr lang="en-US" b="1" dirty="0"/>
          </a:p>
        </p:txBody>
      </p:sp>
      <p:sp>
        <p:nvSpPr>
          <p:cNvPr id="14" name="TextBox 13">
            <a:extLst>
              <a:ext uri="{FF2B5EF4-FFF2-40B4-BE49-F238E27FC236}">
                <a16:creationId xmlns:a16="http://schemas.microsoft.com/office/drawing/2014/main" id="{0229CD14-AC6F-4B13-BF34-7A45C0F5FA22}"/>
              </a:ext>
            </a:extLst>
          </p:cNvPr>
          <p:cNvSpPr txBox="1"/>
          <p:nvPr/>
        </p:nvSpPr>
        <p:spPr>
          <a:xfrm>
            <a:off x="447675" y="1260136"/>
            <a:ext cx="5442284" cy="4985980"/>
          </a:xfrm>
          <a:prstGeom prst="rect">
            <a:avLst/>
          </a:prstGeom>
          <a:noFill/>
        </p:spPr>
        <p:txBody>
          <a:bodyPr wrap="square">
            <a:spAutoFit/>
          </a:bodyPr>
          <a:lstStyle/>
          <a:p>
            <a:pPr marL="285750" indent="-285750" algn="just">
              <a:spcAft>
                <a:spcPts val="1200"/>
              </a:spcAft>
              <a:buFont typeface="Wingdings" panose="05000000000000000000" pitchFamily="2" charset="2"/>
              <a:buChar char="Ø"/>
            </a:pPr>
            <a:r>
              <a:rPr lang="en-US" sz="1600" b="0" i="0" u="none" strike="noStrike" baseline="0" dirty="0">
                <a:solidFill>
                  <a:srgbClr val="000000"/>
                </a:solidFill>
                <a:latin typeface="+mj-lt"/>
              </a:rPr>
              <a:t>To assess international spillovers in more detail, we implement key scenarios on a region-by-region basis, where climate impacts are introduced for one region at a time, further comparing the sum of the region-specific impacts with global shock.</a:t>
            </a:r>
          </a:p>
          <a:p>
            <a:pPr marL="285750" indent="-285750" algn="just">
              <a:spcAft>
                <a:spcPts val="1200"/>
              </a:spcAft>
              <a:buFont typeface="Wingdings" panose="05000000000000000000" pitchFamily="2" charset="2"/>
              <a:buChar char="Ø"/>
            </a:pPr>
            <a:r>
              <a:rPr lang="en-US" sz="1600" b="0" i="0" u="none" strike="noStrike" baseline="0" dirty="0">
                <a:solidFill>
                  <a:srgbClr val="000000"/>
                </a:solidFill>
                <a:latin typeface="+mj-lt"/>
              </a:rPr>
              <a:t>International spillover effect raises global economic damages by 1–7% relative to the domestic-only impacts.</a:t>
            </a:r>
          </a:p>
          <a:p>
            <a:pPr marL="285750" indent="-285750" algn="just">
              <a:spcAft>
                <a:spcPts val="1200"/>
              </a:spcAft>
              <a:buFont typeface="Wingdings" panose="05000000000000000000" pitchFamily="2" charset="2"/>
              <a:buChar char="Ø"/>
            </a:pPr>
            <a:r>
              <a:rPr lang="en-US" sz="1600" dirty="0">
                <a:latin typeface="+mj-lt"/>
              </a:rPr>
              <a:t>Under the top-down approach, international spillovers generally mirror domestic climate impacts: countries benefiting (losing) from climate change tend to generate positive (negative) welfare spillovers for their trading partners.</a:t>
            </a:r>
          </a:p>
          <a:p>
            <a:pPr marL="285750" indent="-285750" algn="just">
              <a:spcAft>
                <a:spcPts val="1200"/>
              </a:spcAft>
              <a:buFont typeface="Wingdings" panose="05000000000000000000" pitchFamily="2" charset="2"/>
              <a:buChar char="Ø"/>
            </a:pPr>
            <a:r>
              <a:rPr lang="en-US" sz="1600" dirty="0">
                <a:latin typeface="+mj-lt"/>
              </a:rPr>
              <a:t>A few exceptions arise through shifts in comparative advantage and trade patterns—for example, climate damages in India benefit China (and vice versa), while positive impacts in Canada increase U.S. welfare but reduce Mexico’s as trade flows are redirected.</a:t>
            </a:r>
          </a:p>
        </p:txBody>
      </p:sp>
    </p:spTree>
    <p:extLst>
      <p:ext uri="{BB962C8B-B14F-4D97-AF65-F5344CB8AC3E}">
        <p14:creationId xmlns:p14="http://schemas.microsoft.com/office/powerpoint/2010/main" val="41101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5" y="0"/>
            <a:ext cx="10972800" cy="811426"/>
          </a:xfrm>
        </p:spPr>
        <p:txBody>
          <a:bodyPr>
            <a:normAutofit/>
          </a:bodyPr>
          <a:lstStyle/>
          <a:p>
            <a:r>
              <a:rPr lang="en-US" sz="3600" dirty="0"/>
              <a:t>International spillovers: bottom-up shocks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12</a:t>
            </a:fld>
            <a:endParaRPr lang="en-US" dirty="0"/>
          </a:p>
        </p:txBody>
      </p:sp>
      <p:pic>
        <p:nvPicPr>
          <p:cNvPr id="9" name="Picture 8">
            <a:extLst>
              <a:ext uri="{FF2B5EF4-FFF2-40B4-BE49-F238E27FC236}">
                <a16:creationId xmlns:a16="http://schemas.microsoft.com/office/drawing/2014/main" id="{F444E2C0-95C9-47D9-A2F8-7246267D88B1}"/>
              </a:ext>
            </a:extLst>
          </p:cNvPr>
          <p:cNvPicPr>
            <a:picLocks noChangeAspect="1"/>
          </p:cNvPicPr>
          <p:nvPr/>
        </p:nvPicPr>
        <p:blipFill>
          <a:blip r:embed="rId3"/>
          <a:stretch>
            <a:fillRect/>
          </a:stretch>
        </p:blipFill>
        <p:spPr>
          <a:xfrm>
            <a:off x="6245218" y="6231190"/>
            <a:ext cx="5898656" cy="475359"/>
          </a:xfrm>
          <a:prstGeom prst="rect">
            <a:avLst/>
          </a:prstGeom>
        </p:spPr>
      </p:pic>
      <p:pic>
        <p:nvPicPr>
          <p:cNvPr id="5" name="Picture 4">
            <a:extLst>
              <a:ext uri="{FF2B5EF4-FFF2-40B4-BE49-F238E27FC236}">
                <a16:creationId xmlns:a16="http://schemas.microsoft.com/office/drawing/2014/main" id="{C1CF4E15-2F0C-4ACC-95A6-A67EF65F2562}"/>
              </a:ext>
            </a:extLst>
          </p:cNvPr>
          <p:cNvPicPr>
            <a:picLocks noChangeAspect="1"/>
          </p:cNvPicPr>
          <p:nvPr/>
        </p:nvPicPr>
        <p:blipFill>
          <a:blip r:embed="rId4"/>
          <a:stretch>
            <a:fillRect/>
          </a:stretch>
        </p:blipFill>
        <p:spPr>
          <a:xfrm>
            <a:off x="6148137" y="1167062"/>
            <a:ext cx="5952483" cy="4952892"/>
          </a:xfrm>
          <a:prstGeom prst="rect">
            <a:avLst/>
          </a:prstGeom>
        </p:spPr>
      </p:pic>
      <p:sp>
        <p:nvSpPr>
          <p:cNvPr id="8" name="TextBox 7">
            <a:extLst>
              <a:ext uri="{FF2B5EF4-FFF2-40B4-BE49-F238E27FC236}">
                <a16:creationId xmlns:a16="http://schemas.microsoft.com/office/drawing/2014/main" id="{E5BEBA15-BD94-4C2A-9DC8-374685C765FC}"/>
              </a:ext>
            </a:extLst>
          </p:cNvPr>
          <p:cNvSpPr txBox="1"/>
          <p:nvPr/>
        </p:nvSpPr>
        <p:spPr>
          <a:xfrm>
            <a:off x="7097630" y="751920"/>
            <a:ext cx="3538287" cy="369332"/>
          </a:xfrm>
          <a:prstGeom prst="rect">
            <a:avLst/>
          </a:prstGeom>
          <a:noFill/>
        </p:spPr>
        <p:txBody>
          <a:bodyPr wrap="square">
            <a:spAutoFit/>
          </a:bodyPr>
          <a:lstStyle/>
          <a:p>
            <a:pPr algn="ctr"/>
            <a:r>
              <a:rPr lang="en-US" sz="1800" b="1" dirty="0"/>
              <a:t>Welfare impacts</a:t>
            </a:r>
            <a:endParaRPr lang="en-US" b="1" dirty="0"/>
          </a:p>
        </p:txBody>
      </p:sp>
      <p:sp>
        <p:nvSpPr>
          <p:cNvPr id="12" name="TextBox 11">
            <a:extLst>
              <a:ext uri="{FF2B5EF4-FFF2-40B4-BE49-F238E27FC236}">
                <a16:creationId xmlns:a16="http://schemas.microsoft.com/office/drawing/2014/main" id="{BB540A00-55A9-49B9-9C6A-9ECF30C51AEF}"/>
              </a:ext>
            </a:extLst>
          </p:cNvPr>
          <p:cNvSpPr txBox="1"/>
          <p:nvPr/>
        </p:nvSpPr>
        <p:spPr>
          <a:xfrm>
            <a:off x="542924" y="975616"/>
            <a:ext cx="5272339" cy="5016758"/>
          </a:xfrm>
          <a:prstGeom prst="rect">
            <a:avLst/>
          </a:prstGeom>
          <a:noFill/>
        </p:spPr>
        <p:txBody>
          <a:bodyPr wrap="square">
            <a:spAutoFit/>
          </a:bodyPr>
          <a:lstStyle/>
          <a:p>
            <a:pPr marL="285750" indent="-285750" algn="just">
              <a:spcAft>
                <a:spcPts val="1200"/>
              </a:spcAft>
              <a:buFont typeface="Wingdings" panose="05000000000000000000" pitchFamily="2" charset="2"/>
              <a:buChar char="Ø"/>
            </a:pPr>
            <a:r>
              <a:rPr lang="en-US" sz="2000" dirty="0"/>
              <a:t>Bottom-up impacts generate more heterogeneous and asymmetric bilateral spillovers than top-down productivity shocks, reflecting stronger sector-specific trade responses.</a:t>
            </a:r>
          </a:p>
          <a:p>
            <a:pPr marL="285750" indent="-285750" algn="just">
              <a:spcAft>
                <a:spcPts val="1200"/>
              </a:spcAft>
              <a:buFont typeface="Wingdings" panose="05000000000000000000" pitchFamily="2" charset="2"/>
              <a:buChar char="Ø"/>
            </a:pPr>
            <a:r>
              <a:rPr lang="en-US" sz="2000" dirty="0"/>
              <a:t>Moderately affected regions (e.g., Turkey and Argentina) gain competitiveness relative to more heavily impacted regions such as India and Sub-Saharan Africa.</a:t>
            </a:r>
          </a:p>
          <a:p>
            <a:pPr marL="285750" indent="-285750" algn="just">
              <a:spcAft>
                <a:spcPts val="1200"/>
              </a:spcAft>
              <a:buFont typeface="Wingdings" panose="05000000000000000000" pitchFamily="2" charset="2"/>
              <a:buChar char="Ø"/>
            </a:pPr>
            <a:r>
              <a:rPr lang="en-US" sz="2000" dirty="0"/>
              <a:t>Foreign climate impacts play a larger role under the bottom-up approach: domestic impacts account for 90–110% of total welfare changes in only 11 regions, compared with 24 regions under the top-down approach.</a:t>
            </a:r>
          </a:p>
        </p:txBody>
      </p:sp>
    </p:spTree>
    <p:extLst>
      <p:ext uri="{BB962C8B-B14F-4D97-AF65-F5344CB8AC3E}">
        <p14:creationId xmlns:p14="http://schemas.microsoft.com/office/powerpoint/2010/main" val="3660879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0642" y="29550"/>
            <a:ext cx="10972800" cy="811426"/>
          </a:xfrm>
        </p:spPr>
        <p:txBody>
          <a:bodyPr>
            <a:normAutofit/>
          </a:bodyPr>
          <a:lstStyle/>
          <a:p>
            <a:r>
              <a:rPr lang="en-US" sz="4000" dirty="0"/>
              <a:t>Conclusions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13</a:t>
            </a:fld>
            <a:endParaRPr lang="en-US" dirty="0"/>
          </a:p>
        </p:txBody>
      </p:sp>
      <p:sp>
        <p:nvSpPr>
          <p:cNvPr id="8" name="TextBox 7">
            <a:extLst>
              <a:ext uri="{FF2B5EF4-FFF2-40B4-BE49-F238E27FC236}">
                <a16:creationId xmlns:a16="http://schemas.microsoft.com/office/drawing/2014/main" id="{0560B8CE-1F1F-4C31-904E-4FA793A9AED8}"/>
              </a:ext>
            </a:extLst>
          </p:cNvPr>
          <p:cNvSpPr txBox="1"/>
          <p:nvPr/>
        </p:nvSpPr>
        <p:spPr>
          <a:xfrm>
            <a:off x="740443" y="820578"/>
            <a:ext cx="10553199" cy="5139869"/>
          </a:xfrm>
          <a:prstGeom prst="rect">
            <a:avLst/>
          </a:prstGeom>
          <a:noFill/>
        </p:spPr>
        <p:txBody>
          <a:bodyPr wrap="square">
            <a:spAutoFit/>
          </a:bodyPr>
          <a:lstStyle/>
          <a:p>
            <a:pPr marL="285750" indent="-285750" algn="just">
              <a:spcAft>
                <a:spcPts val="1200"/>
              </a:spcAft>
              <a:buFont typeface="Wingdings" panose="05000000000000000000" pitchFamily="2" charset="2"/>
              <a:buChar char="Ø"/>
            </a:pPr>
            <a:r>
              <a:rPr lang="en-US" dirty="0"/>
              <a:t>For top-down approach, estimated damages depend strongly on factor coverage: intermediate inputs (with </a:t>
            </a:r>
            <a:r>
              <a:rPr lang="en-US" sz="1800" b="0" i="0" u="none" strike="noStrike" baseline="0" dirty="0"/>
              <a:t>limited empirical evidence of direct climate impacts</a:t>
            </a:r>
            <a:r>
              <a:rPr lang="en-US" dirty="0"/>
              <a:t>) represent the largest contributor to total losses (over half), followed by capital and labor, with land contributes less than 10% of damages. -&gt; </a:t>
            </a:r>
            <a:r>
              <a:rPr lang="en-US" i="1" dirty="0"/>
              <a:t>future research to justify empirical basis for these modeling choices.</a:t>
            </a:r>
          </a:p>
          <a:p>
            <a:pPr marL="285750" indent="-285750" algn="just">
              <a:spcAft>
                <a:spcPts val="1200"/>
              </a:spcAft>
              <a:buFont typeface="Wingdings" panose="05000000000000000000" pitchFamily="2" charset="2"/>
              <a:buChar char="Ø"/>
            </a:pPr>
            <a:r>
              <a:rPr lang="en-US" sz="1800" b="0" i="0" u="none" strike="noStrike" baseline="0" dirty="0">
                <a:latin typeface="+mj-lt"/>
              </a:rPr>
              <a:t>Strong sectoral spillover effects across climate impact channels, highlighting the importance of accounting for both direct and indirect climate damages across multiple channels, even when focusing the assessment on a specific sector (e.g. in agriculture yield shocks account for &lt;20% of the total impact) -&gt; </a:t>
            </a:r>
            <a:r>
              <a:rPr lang="en-US" sz="1800" b="0" i="1" u="none" strike="noStrike" baseline="0" dirty="0">
                <a:latin typeface="+mj-lt"/>
              </a:rPr>
              <a:t>widely used yield impact shocks might substantially underestimate impacts on agriculture.</a:t>
            </a:r>
            <a:endParaRPr lang="en-US" sz="1800" b="0" i="0" u="none" strike="noStrike" baseline="0" dirty="0">
              <a:latin typeface="+mj-lt"/>
            </a:endParaRPr>
          </a:p>
          <a:p>
            <a:pPr marL="285750" indent="-285750" algn="just">
              <a:spcAft>
                <a:spcPts val="1200"/>
              </a:spcAft>
              <a:buFont typeface="Wingdings" panose="05000000000000000000" pitchFamily="2" charset="2"/>
              <a:buChar char="Ø"/>
            </a:pPr>
            <a:r>
              <a:rPr lang="en-US" dirty="0">
                <a:latin typeface="+mj-lt"/>
              </a:rPr>
              <a:t>Top-down estimates show more limited sectoral and inter-country variation of impacts compared to the bottom-up implementation. -&gt; </a:t>
            </a:r>
            <a:r>
              <a:rPr lang="en-US" i="1" dirty="0">
                <a:latin typeface="+mj-lt"/>
              </a:rPr>
              <a:t>this is largely driven by the (sector-uniform) nature of the shock.</a:t>
            </a:r>
          </a:p>
          <a:p>
            <a:pPr marL="285750" indent="-285750" algn="just">
              <a:spcAft>
                <a:spcPts val="1200"/>
              </a:spcAft>
              <a:buFont typeface="Wingdings" panose="05000000000000000000" pitchFamily="2" charset="2"/>
              <a:buChar char="Ø"/>
            </a:pPr>
            <a:r>
              <a:rPr lang="en-US" dirty="0">
                <a:latin typeface="+mj-lt"/>
              </a:rPr>
              <a:t>International trade is a key transmission mechanism, increasing global climate damages by approximately 1–7% relative to the sum of domestic impacts</a:t>
            </a:r>
            <a:r>
              <a:rPr lang="en-US" i="1" dirty="0">
                <a:latin typeface="+mj-lt"/>
              </a:rPr>
              <a:t>.</a:t>
            </a:r>
          </a:p>
          <a:p>
            <a:pPr marL="285750" indent="-285750" algn="just">
              <a:spcAft>
                <a:spcPts val="1200"/>
              </a:spcAft>
              <a:buFont typeface="Wingdings" panose="05000000000000000000" pitchFamily="2" charset="2"/>
              <a:buChar char="Ø"/>
            </a:pPr>
            <a:r>
              <a:rPr lang="en-US" dirty="0">
                <a:latin typeface="+mj-lt"/>
              </a:rPr>
              <a:t>Bottom-up damage representations generate stronger trade responses and international spillovers: domestic impacts account for 90–110% of total welfare changes in only 11 regions, compared with 24 regions under the top-down approach.</a:t>
            </a:r>
          </a:p>
        </p:txBody>
      </p:sp>
    </p:spTree>
    <p:extLst>
      <p:ext uri="{BB962C8B-B14F-4D97-AF65-F5344CB8AC3E}">
        <p14:creationId xmlns:p14="http://schemas.microsoft.com/office/powerpoint/2010/main" val="2511542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2621" y="171362"/>
            <a:ext cx="10972800" cy="811426"/>
          </a:xfrm>
        </p:spPr>
        <p:txBody>
          <a:bodyPr>
            <a:normAutofit/>
          </a:bodyPr>
          <a:lstStyle/>
          <a:p>
            <a:r>
              <a:rPr lang="en-US" sz="4000" dirty="0"/>
              <a:t>Future research agenda</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14</a:t>
            </a:fld>
            <a:endParaRPr lang="en-US" dirty="0"/>
          </a:p>
        </p:txBody>
      </p:sp>
      <p:sp>
        <p:nvSpPr>
          <p:cNvPr id="8" name="TextBox 7">
            <a:extLst>
              <a:ext uri="{FF2B5EF4-FFF2-40B4-BE49-F238E27FC236}">
                <a16:creationId xmlns:a16="http://schemas.microsoft.com/office/drawing/2014/main" id="{0560B8CE-1F1F-4C31-904E-4FA793A9AED8}"/>
              </a:ext>
            </a:extLst>
          </p:cNvPr>
          <p:cNvSpPr txBox="1"/>
          <p:nvPr/>
        </p:nvSpPr>
        <p:spPr>
          <a:xfrm>
            <a:off x="732422" y="1145431"/>
            <a:ext cx="10553199" cy="4959756"/>
          </a:xfrm>
          <a:prstGeom prst="rect">
            <a:avLst/>
          </a:prstGeom>
          <a:noFill/>
        </p:spPr>
        <p:txBody>
          <a:bodyPr wrap="square">
            <a:spAutoFit/>
          </a:bodyPr>
          <a:lstStyle/>
          <a:p>
            <a:pPr marL="285750" indent="-285750" algn="just">
              <a:lnSpc>
                <a:spcPct val="150000"/>
              </a:lnSpc>
              <a:spcAft>
                <a:spcPts val="1200"/>
              </a:spcAft>
              <a:buFont typeface="Wingdings" panose="05000000000000000000" pitchFamily="2" charset="2"/>
              <a:buChar char="Ø"/>
            </a:pPr>
            <a:r>
              <a:rPr lang="en-US" sz="2000" dirty="0"/>
              <a:t>Better quantify the role of market-mediated adaptation, including production reallocation, factor substitution, and trade adjustments that buffer or amplify climate damages (endogenously included in the CGE model). </a:t>
            </a:r>
          </a:p>
          <a:p>
            <a:pPr marL="285750" indent="-285750" algn="just">
              <a:lnSpc>
                <a:spcPct val="150000"/>
              </a:lnSpc>
              <a:spcAft>
                <a:spcPts val="1200"/>
              </a:spcAft>
              <a:buFont typeface="Wingdings" panose="05000000000000000000" pitchFamily="2" charset="2"/>
              <a:buChar char="Ø"/>
            </a:pPr>
            <a:r>
              <a:rPr lang="en-US" sz="2000" dirty="0"/>
              <a:t>Expand the bottom-up representation of climate impacts beyond the five channels considered here to better capture economy-wide damages and transmission mechanisms (e.g. livestock heat stress, extreme weather events, energy supply and demand impacts, losses of ecosystem services, etc.).</a:t>
            </a:r>
          </a:p>
          <a:p>
            <a:pPr marL="285750" indent="-285750" algn="just">
              <a:lnSpc>
                <a:spcPct val="150000"/>
              </a:lnSpc>
              <a:spcAft>
                <a:spcPts val="1200"/>
              </a:spcAft>
              <a:buFont typeface="Wingdings" panose="05000000000000000000" pitchFamily="2" charset="2"/>
              <a:buChar char="Ø"/>
            </a:pPr>
            <a:r>
              <a:rPr lang="en-US" sz="2000" dirty="0"/>
              <a:t>Systematically compare alternative top-down and bottom-up damage functions to identify the drivers of divergent climate damage estimates and strengthen methodological robustness.</a:t>
            </a:r>
          </a:p>
        </p:txBody>
      </p:sp>
    </p:spTree>
    <p:extLst>
      <p:ext uri="{BB962C8B-B14F-4D97-AF65-F5344CB8AC3E}">
        <p14:creationId xmlns:p14="http://schemas.microsoft.com/office/powerpoint/2010/main" val="3479099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014343"/>
            <a:ext cx="10591800" cy="2051367"/>
          </a:xfrm>
        </p:spPr>
        <p:txBody>
          <a:bodyPr>
            <a:normAutofit/>
          </a:bodyPr>
          <a:lstStyle/>
          <a:p>
            <a:r>
              <a:rPr lang="en-US" dirty="0"/>
              <a:t>Thank you!</a:t>
            </a:r>
          </a:p>
        </p:txBody>
      </p:sp>
      <p:sp>
        <p:nvSpPr>
          <p:cNvPr id="3" name="Subtitle 2"/>
          <p:cNvSpPr>
            <a:spLocks noGrp="1"/>
          </p:cNvSpPr>
          <p:nvPr>
            <p:ph type="subTitle" idx="1"/>
          </p:nvPr>
        </p:nvSpPr>
        <p:spPr/>
        <p:txBody>
          <a:bodyPr>
            <a:normAutofit/>
          </a:bodyPr>
          <a:lstStyle/>
          <a:p>
            <a:pPr lvl="0">
              <a:lnSpc>
                <a:spcPct val="100000"/>
              </a:lnSpc>
              <a:spcBef>
                <a:spcPts val="0"/>
              </a:spcBef>
            </a:pPr>
            <a:r>
              <a:rPr lang="en-US" b="1" dirty="0">
                <a:hlinkClick r:id="rId2"/>
              </a:rPr>
              <a:t>mchepeli@purdue.edu</a:t>
            </a:r>
            <a:r>
              <a:rPr lang="en-US" b="1" dirty="0"/>
              <a:t> </a:t>
            </a:r>
            <a:endParaRPr lang="en-US" dirty="0"/>
          </a:p>
          <a:p>
            <a:pPr lvl="0">
              <a:lnSpc>
                <a:spcPct val="100000"/>
              </a:lnSpc>
              <a:spcBef>
                <a:spcPts val="0"/>
              </a:spcBef>
            </a:pPr>
            <a:endParaRPr lang="en-US" dirty="0"/>
          </a:p>
        </p:txBody>
      </p:sp>
    </p:spTree>
    <p:extLst>
      <p:ext uri="{BB962C8B-B14F-4D97-AF65-F5344CB8AC3E}">
        <p14:creationId xmlns:p14="http://schemas.microsoft.com/office/powerpoint/2010/main" val="2013509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5158" y="1082842"/>
            <a:ext cx="10773567" cy="5221706"/>
          </a:xfrm>
        </p:spPr>
        <p:txBody>
          <a:bodyPr>
            <a:normAutofit fontScale="92500" lnSpcReduction="10000"/>
          </a:bodyPr>
          <a:lstStyle/>
          <a:p>
            <a:pPr marL="514350" indent="-514350">
              <a:lnSpc>
                <a:spcPct val="100000"/>
              </a:lnSpc>
              <a:spcAft>
                <a:spcPts val="1200"/>
              </a:spcAft>
              <a:buFont typeface="Arial" panose="020B0604020202020204" pitchFamily="34" charset="0"/>
              <a:buAutoNum type="arabicPeriod"/>
            </a:pPr>
            <a:r>
              <a:rPr lang="en-US" dirty="0"/>
              <a:t>Motivation: widely diverging estimates of climate damages</a:t>
            </a:r>
          </a:p>
          <a:p>
            <a:pPr marL="514350" indent="-514350">
              <a:lnSpc>
                <a:spcPct val="100000"/>
              </a:lnSpc>
              <a:spcAft>
                <a:spcPts val="1200"/>
              </a:spcAft>
              <a:buAutoNum type="arabicPeriod"/>
            </a:pPr>
            <a:r>
              <a:rPr lang="en-US" dirty="0"/>
              <a:t>Methods</a:t>
            </a:r>
          </a:p>
          <a:p>
            <a:pPr marL="457200" lvl="1" indent="0">
              <a:lnSpc>
                <a:spcPct val="100000"/>
              </a:lnSpc>
              <a:spcAft>
                <a:spcPts val="1200"/>
              </a:spcAft>
              <a:buNone/>
            </a:pPr>
            <a:r>
              <a:rPr lang="en-US" dirty="0"/>
              <a:t>2.1. Modeling framework: recursive-dynamic CGE model ENVISAGE</a:t>
            </a:r>
          </a:p>
          <a:p>
            <a:pPr marL="457200" lvl="1" indent="0">
              <a:lnSpc>
                <a:spcPct val="100000"/>
              </a:lnSpc>
              <a:spcAft>
                <a:spcPts val="1200"/>
              </a:spcAft>
              <a:buNone/>
            </a:pPr>
            <a:r>
              <a:rPr lang="en-US" dirty="0"/>
              <a:t>2.2. Parametrization of top-down and bottom-up impacts</a:t>
            </a:r>
          </a:p>
          <a:p>
            <a:pPr marL="514350" indent="-514350">
              <a:lnSpc>
                <a:spcPct val="100000"/>
              </a:lnSpc>
              <a:spcAft>
                <a:spcPts val="1200"/>
              </a:spcAft>
              <a:buAutoNum type="arabicPeriod"/>
            </a:pPr>
            <a:r>
              <a:rPr lang="en-US" dirty="0"/>
              <a:t>Results</a:t>
            </a:r>
          </a:p>
          <a:p>
            <a:pPr marL="457200" lvl="1" indent="0">
              <a:lnSpc>
                <a:spcPct val="100000"/>
              </a:lnSpc>
              <a:spcAft>
                <a:spcPts val="1200"/>
              </a:spcAft>
              <a:buNone/>
            </a:pPr>
            <a:r>
              <a:rPr lang="en-US" dirty="0"/>
              <a:t>3.1. Climate damages </a:t>
            </a:r>
          </a:p>
          <a:p>
            <a:pPr marL="457200" lvl="1" indent="0">
              <a:lnSpc>
                <a:spcPct val="100000"/>
              </a:lnSpc>
              <a:spcAft>
                <a:spcPts val="1200"/>
              </a:spcAft>
              <a:buNone/>
            </a:pPr>
            <a:r>
              <a:rPr lang="en-US" dirty="0"/>
              <a:t>3.2. Decomposing economic impacts</a:t>
            </a:r>
          </a:p>
          <a:p>
            <a:pPr marL="457200" lvl="1" indent="0">
              <a:lnSpc>
                <a:spcPct val="100000"/>
              </a:lnSpc>
              <a:spcAft>
                <a:spcPts val="1200"/>
              </a:spcAft>
              <a:buNone/>
            </a:pPr>
            <a:r>
              <a:rPr lang="en-US" dirty="0"/>
              <a:t>3.3. International spillovers</a:t>
            </a:r>
          </a:p>
          <a:p>
            <a:pPr marL="0" lvl="1" indent="0">
              <a:lnSpc>
                <a:spcPct val="100000"/>
              </a:lnSpc>
              <a:spcAft>
                <a:spcPts val="1200"/>
              </a:spcAft>
              <a:buNone/>
            </a:pPr>
            <a:r>
              <a:rPr lang="en-US" sz="2800" b="1" dirty="0"/>
              <a:t>4.  Conclusions</a:t>
            </a:r>
          </a:p>
          <a:p>
            <a:pPr marL="457200" lvl="1" indent="0">
              <a:lnSpc>
                <a:spcPct val="100000"/>
              </a:lnSpc>
              <a:buNone/>
            </a:pPr>
            <a:endParaRPr lang="en-US" dirty="0"/>
          </a:p>
        </p:txBody>
      </p:sp>
      <p:sp>
        <p:nvSpPr>
          <p:cNvPr id="3" name="Title 2"/>
          <p:cNvSpPr>
            <a:spLocks noGrp="1"/>
          </p:cNvSpPr>
          <p:nvPr>
            <p:ph type="title"/>
          </p:nvPr>
        </p:nvSpPr>
        <p:spPr>
          <a:xfrm>
            <a:off x="463621" y="0"/>
            <a:ext cx="10972800" cy="882316"/>
          </a:xfrm>
        </p:spPr>
        <p:txBody>
          <a:bodyPr>
            <a:normAutofit/>
          </a:bodyPr>
          <a:lstStyle/>
          <a:p>
            <a:r>
              <a:rPr lang="en-US" sz="3600" dirty="0"/>
              <a:t>Outline</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a:t>
            </a:fld>
            <a:endParaRPr lang="en-US" dirty="0"/>
          </a:p>
        </p:txBody>
      </p:sp>
    </p:spTree>
    <p:extLst>
      <p:ext uri="{BB962C8B-B14F-4D97-AF65-F5344CB8AC3E}">
        <p14:creationId xmlns:p14="http://schemas.microsoft.com/office/powerpoint/2010/main" val="629694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33138" y="0"/>
            <a:ext cx="11758862" cy="806548"/>
          </a:xfrm>
        </p:spPr>
        <p:txBody>
          <a:bodyPr>
            <a:normAutofit/>
          </a:bodyPr>
          <a:lstStyle/>
          <a:p>
            <a:r>
              <a:rPr lang="en-US" sz="3800" dirty="0"/>
              <a:t>Widely varying estimates of climate impacts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3</a:t>
            </a:fld>
            <a:endParaRPr lang="en-US" dirty="0"/>
          </a:p>
        </p:txBody>
      </p:sp>
      <p:sp>
        <p:nvSpPr>
          <p:cNvPr id="9" name="Content Placeholder 1">
            <a:extLst>
              <a:ext uri="{FF2B5EF4-FFF2-40B4-BE49-F238E27FC236}">
                <a16:creationId xmlns:a16="http://schemas.microsoft.com/office/drawing/2014/main" id="{F1447F50-2AB3-4EF8-9B8A-D31E8AE0E722}"/>
              </a:ext>
            </a:extLst>
          </p:cNvPr>
          <p:cNvSpPr txBox="1">
            <a:spLocks/>
          </p:cNvSpPr>
          <p:nvPr/>
        </p:nvSpPr>
        <p:spPr>
          <a:xfrm>
            <a:off x="6339841" y="2547842"/>
            <a:ext cx="5451487"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dirty="0"/>
          </a:p>
        </p:txBody>
      </p:sp>
      <p:sp>
        <p:nvSpPr>
          <p:cNvPr id="8" name="Content Placeholder 1">
            <a:extLst>
              <a:ext uri="{FF2B5EF4-FFF2-40B4-BE49-F238E27FC236}">
                <a16:creationId xmlns:a16="http://schemas.microsoft.com/office/drawing/2014/main" id="{9A4DCB1B-BCFB-48A8-BB11-4DDE513EBDE1}"/>
              </a:ext>
            </a:extLst>
          </p:cNvPr>
          <p:cNvSpPr txBox="1">
            <a:spLocks/>
          </p:cNvSpPr>
          <p:nvPr/>
        </p:nvSpPr>
        <p:spPr>
          <a:xfrm>
            <a:off x="6306814" y="3728940"/>
            <a:ext cx="5451487" cy="17081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1800" dirty="0"/>
          </a:p>
        </p:txBody>
      </p:sp>
      <p:sp>
        <p:nvSpPr>
          <p:cNvPr id="10" name="Content Placeholder 1">
            <a:extLst>
              <a:ext uri="{FF2B5EF4-FFF2-40B4-BE49-F238E27FC236}">
                <a16:creationId xmlns:a16="http://schemas.microsoft.com/office/drawing/2014/main" id="{9F193E6D-CF0F-4105-8AB2-B166695298CA}"/>
              </a:ext>
            </a:extLst>
          </p:cNvPr>
          <p:cNvSpPr txBox="1">
            <a:spLocks/>
          </p:cNvSpPr>
          <p:nvPr/>
        </p:nvSpPr>
        <p:spPr>
          <a:xfrm>
            <a:off x="6665647" y="5322743"/>
            <a:ext cx="5125680"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dirty="0"/>
          </a:p>
        </p:txBody>
      </p:sp>
      <p:sp>
        <p:nvSpPr>
          <p:cNvPr id="5" name="Content Placeholder 4">
            <a:extLst>
              <a:ext uri="{FF2B5EF4-FFF2-40B4-BE49-F238E27FC236}">
                <a16:creationId xmlns:a16="http://schemas.microsoft.com/office/drawing/2014/main" id="{F3A6AD0B-E0AF-4495-B729-AC44A92F6E76}"/>
              </a:ext>
            </a:extLst>
          </p:cNvPr>
          <p:cNvSpPr>
            <a:spLocks noGrp="1"/>
          </p:cNvSpPr>
          <p:nvPr>
            <p:ph idx="1"/>
          </p:nvPr>
        </p:nvSpPr>
        <p:spPr>
          <a:xfrm>
            <a:off x="609600" y="821824"/>
            <a:ext cx="10972800" cy="5534526"/>
          </a:xfrm>
        </p:spPr>
        <p:txBody>
          <a:bodyPr>
            <a:normAutofit lnSpcReduction="10000"/>
          </a:bodyPr>
          <a:lstStyle/>
          <a:p>
            <a:pPr algn="just">
              <a:lnSpc>
                <a:spcPct val="120000"/>
              </a:lnSpc>
              <a:spcBef>
                <a:spcPts val="600"/>
              </a:spcBef>
              <a:spcAft>
                <a:spcPts val="600"/>
              </a:spcAft>
              <a:buFont typeface="Wingdings" panose="05000000000000000000" pitchFamily="2" charset="2"/>
              <a:buChar char="Ø"/>
            </a:pPr>
            <a:r>
              <a:rPr lang="en-US" sz="2000" b="0" dirty="0">
                <a:latin typeface="+mj-lt"/>
              </a:rPr>
              <a:t>Climate damage estimates vary widely because of uncertainties in impact persistence, adaptation, extreme events, tipping points, welfare valuation, and discounting assumptions (Tol, 2018; Dietz et al., 2021; Casey et al., 2023; Howard &amp; Sterner, 2025).</a:t>
            </a:r>
          </a:p>
          <a:p>
            <a:pPr algn="just">
              <a:lnSpc>
                <a:spcPct val="120000"/>
              </a:lnSpc>
            </a:pPr>
            <a:r>
              <a:rPr lang="en-US" sz="2000" b="0" i="0" u="none" strike="noStrike" baseline="0" dirty="0">
                <a:latin typeface="+mj-lt"/>
              </a:rPr>
              <a:t>One of the sources of heterogeneity in the estimates lies in the methods used.</a:t>
            </a:r>
          </a:p>
          <a:p>
            <a:pPr lvl="1" algn="just">
              <a:lnSpc>
                <a:spcPct val="120000"/>
              </a:lnSpc>
            </a:pPr>
            <a:r>
              <a:rPr lang="en-US" sz="1600" b="0" dirty="0">
                <a:latin typeface="+mj-lt"/>
              </a:rPr>
              <a:t>Top-down econometric estimates directly relate climate variables to aggregate economic outcomes (Burke et al., 2015; Bilal &amp; </a:t>
            </a:r>
            <a:r>
              <a:rPr lang="en-US" sz="1600" b="0" dirty="0" err="1">
                <a:latin typeface="+mj-lt"/>
              </a:rPr>
              <a:t>Känzig</a:t>
            </a:r>
            <a:r>
              <a:rPr lang="en-US" sz="1600" b="0" dirty="0">
                <a:latin typeface="+mj-lt"/>
              </a:rPr>
              <a:t>, 2026).</a:t>
            </a:r>
          </a:p>
          <a:p>
            <a:pPr lvl="1" algn="just">
              <a:lnSpc>
                <a:spcPct val="120000"/>
              </a:lnSpc>
            </a:pPr>
            <a:r>
              <a:rPr lang="en-US" sz="1600" dirty="0">
                <a:latin typeface="+mj-lt"/>
              </a:rPr>
              <a:t>Bottom-up structural approaches quantify damages through individual impact channels such as agriculture, labor productivity, health, and tourism (</a:t>
            </a:r>
            <a:r>
              <a:rPr lang="en-US" sz="1600" dirty="0" err="1">
                <a:latin typeface="+mj-lt"/>
              </a:rPr>
              <a:t>Auffhammer</a:t>
            </a:r>
            <a:r>
              <a:rPr lang="en-US" sz="1600" dirty="0">
                <a:latin typeface="+mj-lt"/>
              </a:rPr>
              <a:t>, 2018; </a:t>
            </a:r>
            <a:r>
              <a:rPr lang="en-US" sz="1600" dirty="0" err="1">
                <a:latin typeface="+mj-lt"/>
              </a:rPr>
              <a:t>Roson</a:t>
            </a:r>
            <a:r>
              <a:rPr lang="en-US" sz="1600" dirty="0">
                <a:latin typeface="+mj-lt"/>
              </a:rPr>
              <a:t> &amp; Sartori, 2016; van der </a:t>
            </a:r>
            <a:r>
              <a:rPr lang="en-US" sz="1600" dirty="0" err="1">
                <a:latin typeface="+mj-lt"/>
              </a:rPr>
              <a:t>Wijst</a:t>
            </a:r>
            <a:r>
              <a:rPr lang="en-US" sz="1600" dirty="0">
                <a:latin typeface="+mj-lt"/>
              </a:rPr>
              <a:t> et al., 2023).</a:t>
            </a:r>
            <a:endParaRPr lang="en-US" sz="1600" b="0" dirty="0">
              <a:latin typeface="+mj-lt"/>
            </a:endParaRPr>
          </a:p>
          <a:p>
            <a:pPr algn="just">
              <a:lnSpc>
                <a:spcPct val="120000"/>
              </a:lnSpc>
            </a:pPr>
            <a:r>
              <a:rPr lang="en-US" sz="2000" b="0" dirty="0">
                <a:latin typeface="+mj-lt"/>
              </a:rPr>
              <a:t>Top-down estimates typically imply larger climate damages than bottom-up assessments. While recent bottom-up work has narrowed this gap (van der </a:t>
            </a:r>
            <a:r>
              <a:rPr lang="en-US" sz="2000" b="0" dirty="0" err="1">
                <a:latin typeface="+mj-lt"/>
              </a:rPr>
              <a:t>Wijst</a:t>
            </a:r>
            <a:r>
              <a:rPr lang="en-US" sz="2000" b="0" dirty="0">
                <a:latin typeface="+mj-lt"/>
              </a:rPr>
              <a:t> et al., 2023), newer empirical evidence points to much larger losses, renewing questions about the underlying impact channels (Neal et al., 2025; Bilal &amp; </a:t>
            </a:r>
            <a:r>
              <a:rPr lang="en-US" sz="2000" b="0" dirty="0" err="1">
                <a:latin typeface="+mj-lt"/>
              </a:rPr>
              <a:t>Känzig</a:t>
            </a:r>
            <a:r>
              <a:rPr lang="en-US" sz="2000" b="0" dirty="0">
                <a:latin typeface="+mj-lt"/>
              </a:rPr>
              <a:t>, 2026). </a:t>
            </a:r>
          </a:p>
          <a:p>
            <a:pPr algn="just">
              <a:lnSpc>
                <a:spcPct val="120000"/>
              </a:lnSpc>
            </a:pPr>
            <a:r>
              <a:rPr lang="en-US" sz="2000" b="0" dirty="0">
                <a:latin typeface="+mj-lt"/>
              </a:rPr>
              <a:t>Large differences between climate damage estimates highlight the </a:t>
            </a:r>
            <a:r>
              <a:rPr lang="en-US" sz="2000" dirty="0">
                <a:latin typeface="+mj-lt"/>
              </a:rPr>
              <a:t>need</a:t>
            </a:r>
            <a:r>
              <a:rPr lang="en-US" sz="2000" b="0" dirty="0">
                <a:latin typeface="+mj-lt"/>
              </a:rPr>
              <a:t> </a:t>
            </a:r>
            <a:r>
              <a:rPr lang="en-US" sz="2000" dirty="0">
                <a:latin typeface="+mj-lt"/>
              </a:rPr>
              <a:t>to better understand the drivers of macroeconomic impacts </a:t>
            </a:r>
            <a:r>
              <a:rPr lang="en-US" sz="2000" b="0" dirty="0">
                <a:latin typeface="+mj-lt"/>
              </a:rPr>
              <a:t>and </a:t>
            </a:r>
            <a:r>
              <a:rPr lang="en-US" sz="2000" dirty="0">
                <a:latin typeface="+mj-lt"/>
              </a:rPr>
              <a:t>reconcile</a:t>
            </a:r>
            <a:r>
              <a:rPr lang="en-US" sz="2000" b="0" dirty="0">
                <a:latin typeface="+mj-lt"/>
              </a:rPr>
              <a:t> competing methodological </a:t>
            </a:r>
            <a:r>
              <a:rPr lang="en-US" sz="2000" dirty="0">
                <a:latin typeface="+mj-lt"/>
              </a:rPr>
              <a:t>approaches</a:t>
            </a:r>
            <a:r>
              <a:rPr lang="en-US" sz="2000" b="0" dirty="0">
                <a:latin typeface="+mj-lt"/>
              </a:rPr>
              <a:t>.</a:t>
            </a:r>
          </a:p>
        </p:txBody>
      </p:sp>
    </p:spTree>
    <p:extLst>
      <p:ext uri="{BB962C8B-B14F-4D97-AF65-F5344CB8AC3E}">
        <p14:creationId xmlns:p14="http://schemas.microsoft.com/office/powerpoint/2010/main" val="1257863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8766" y="0"/>
            <a:ext cx="11653233" cy="806548"/>
          </a:xfrm>
        </p:spPr>
        <p:txBody>
          <a:bodyPr>
            <a:normAutofit fontScale="90000"/>
          </a:bodyPr>
          <a:lstStyle/>
          <a:p>
            <a:r>
              <a:rPr lang="en-US" sz="3800" dirty="0"/>
              <a:t>A need for a better understanding of climate damages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4</a:t>
            </a:fld>
            <a:endParaRPr lang="en-US" dirty="0"/>
          </a:p>
        </p:txBody>
      </p:sp>
      <p:sp>
        <p:nvSpPr>
          <p:cNvPr id="9" name="Content Placeholder 1">
            <a:extLst>
              <a:ext uri="{FF2B5EF4-FFF2-40B4-BE49-F238E27FC236}">
                <a16:creationId xmlns:a16="http://schemas.microsoft.com/office/drawing/2014/main" id="{F1447F50-2AB3-4EF8-9B8A-D31E8AE0E722}"/>
              </a:ext>
            </a:extLst>
          </p:cNvPr>
          <p:cNvSpPr txBox="1">
            <a:spLocks/>
          </p:cNvSpPr>
          <p:nvPr/>
        </p:nvSpPr>
        <p:spPr>
          <a:xfrm>
            <a:off x="6339841" y="2547842"/>
            <a:ext cx="5451487"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dirty="0"/>
          </a:p>
        </p:txBody>
      </p:sp>
      <p:sp>
        <p:nvSpPr>
          <p:cNvPr id="8" name="Content Placeholder 1">
            <a:extLst>
              <a:ext uri="{FF2B5EF4-FFF2-40B4-BE49-F238E27FC236}">
                <a16:creationId xmlns:a16="http://schemas.microsoft.com/office/drawing/2014/main" id="{9A4DCB1B-BCFB-48A8-BB11-4DDE513EBDE1}"/>
              </a:ext>
            </a:extLst>
          </p:cNvPr>
          <p:cNvSpPr txBox="1">
            <a:spLocks/>
          </p:cNvSpPr>
          <p:nvPr/>
        </p:nvSpPr>
        <p:spPr>
          <a:xfrm>
            <a:off x="6306814" y="3728940"/>
            <a:ext cx="5451487" cy="17081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1800" dirty="0"/>
          </a:p>
        </p:txBody>
      </p:sp>
      <p:sp>
        <p:nvSpPr>
          <p:cNvPr id="10" name="Content Placeholder 1">
            <a:extLst>
              <a:ext uri="{FF2B5EF4-FFF2-40B4-BE49-F238E27FC236}">
                <a16:creationId xmlns:a16="http://schemas.microsoft.com/office/drawing/2014/main" id="{9F193E6D-CF0F-4105-8AB2-B166695298CA}"/>
              </a:ext>
            </a:extLst>
          </p:cNvPr>
          <p:cNvSpPr txBox="1">
            <a:spLocks/>
          </p:cNvSpPr>
          <p:nvPr/>
        </p:nvSpPr>
        <p:spPr>
          <a:xfrm>
            <a:off x="6665647" y="5322743"/>
            <a:ext cx="5125680"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dirty="0"/>
          </a:p>
        </p:txBody>
      </p:sp>
      <p:sp>
        <p:nvSpPr>
          <p:cNvPr id="5" name="Content Placeholder 4">
            <a:extLst>
              <a:ext uri="{FF2B5EF4-FFF2-40B4-BE49-F238E27FC236}">
                <a16:creationId xmlns:a16="http://schemas.microsoft.com/office/drawing/2014/main" id="{F3A6AD0B-E0AF-4495-B729-AC44A92F6E76}"/>
              </a:ext>
            </a:extLst>
          </p:cNvPr>
          <p:cNvSpPr>
            <a:spLocks noGrp="1"/>
          </p:cNvSpPr>
          <p:nvPr>
            <p:ph idx="1"/>
          </p:nvPr>
        </p:nvSpPr>
        <p:spPr>
          <a:xfrm>
            <a:off x="505327" y="1612163"/>
            <a:ext cx="10972800" cy="5109744"/>
          </a:xfrm>
        </p:spPr>
        <p:txBody>
          <a:bodyPr>
            <a:normAutofit/>
          </a:bodyPr>
          <a:lstStyle/>
          <a:p>
            <a:pPr algn="just"/>
            <a:r>
              <a:rPr lang="en-US" sz="2000" b="1" dirty="0"/>
              <a:t>Gap 1: Limited understanding of the importance of different climate impact channels</a:t>
            </a:r>
            <a:endParaRPr lang="en-US" sz="2000" dirty="0"/>
          </a:p>
          <a:p>
            <a:pPr lvl="1" algn="just"/>
            <a:r>
              <a:rPr lang="en-US" sz="1800" dirty="0"/>
              <a:t>Existing studies often focus on selected impact channels or report combined climate damages without explicitly decomposing underlying mechanisms.</a:t>
            </a:r>
          </a:p>
          <a:p>
            <a:pPr lvl="1" algn="just"/>
            <a:r>
              <a:rPr lang="en-US" sz="1800" dirty="0"/>
              <a:t>We provide a comprehensive decomposition of climate damages across agriculture, labor, health, tourism, and sea-level rise channels, including their interactions and economy-wide spillovers.</a:t>
            </a:r>
          </a:p>
          <a:p>
            <a:pPr algn="just"/>
            <a:r>
              <a:rPr lang="en-US" sz="2000" b="1" dirty="0"/>
              <a:t>Gap 2: Insufficient evidence on international spillovers of climate change</a:t>
            </a:r>
            <a:endParaRPr lang="en-US" sz="2000" dirty="0"/>
          </a:p>
          <a:p>
            <a:pPr lvl="1" algn="just"/>
            <a:r>
              <a:rPr lang="en-US" sz="1800" dirty="0"/>
              <a:t>Most studies focus on individual countries or aggregate damage estimates, providing limited insight into how climate impacts propagate through international trade and global value chains.</a:t>
            </a:r>
          </a:p>
          <a:p>
            <a:pPr lvl="1" algn="just"/>
            <a:r>
              <a:rPr lang="en-US" sz="1800" dirty="0"/>
              <a:t>We quantify cross-border spillovers of climate damages and assess the role of international trade in amplifying or buffering economic impacts.</a:t>
            </a:r>
          </a:p>
          <a:p>
            <a:pPr algn="just"/>
            <a:r>
              <a:rPr lang="en-US" sz="2000" b="1" dirty="0"/>
              <a:t>Gap 3: Lack of understanding of how top-down climate damages translate into economy-wide impacts</a:t>
            </a:r>
            <a:endParaRPr lang="en-US" sz="2000" dirty="0"/>
          </a:p>
          <a:p>
            <a:pPr lvl="1" algn="just"/>
            <a:r>
              <a:rPr lang="en-US" sz="1800" dirty="0"/>
              <a:t>Top-down estimates are typically reported as GDP or productivity shocks, providing little guidance on how damages should be represented across production factors in structural economic models.</a:t>
            </a:r>
          </a:p>
          <a:p>
            <a:pPr lvl="1" algn="just"/>
            <a:r>
              <a:rPr lang="en-US" sz="1800" dirty="0"/>
              <a:t>We decompose top-down climate damages across labor, capital, land, and intermediate inputs, highlighting the implications of alternative implementation choices for estimated economic losses.</a:t>
            </a:r>
          </a:p>
        </p:txBody>
      </p:sp>
      <p:sp>
        <p:nvSpPr>
          <p:cNvPr id="11" name="TextBox 10">
            <a:extLst>
              <a:ext uri="{FF2B5EF4-FFF2-40B4-BE49-F238E27FC236}">
                <a16:creationId xmlns:a16="http://schemas.microsoft.com/office/drawing/2014/main" id="{9C4B501B-D020-4059-A93D-DCB01096CC04}"/>
              </a:ext>
            </a:extLst>
          </p:cNvPr>
          <p:cNvSpPr txBox="1"/>
          <p:nvPr/>
        </p:nvSpPr>
        <p:spPr>
          <a:xfrm>
            <a:off x="686078" y="718419"/>
            <a:ext cx="11307526" cy="707886"/>
          </a:xfrm>
          <a:prstGeom prst="rect">
            <a:avLst/>
          </a:prstGeom>
          <a:noFill/>
        </p:spPr>
        <p:txBody>
          <a:bodyPr wrap="square">
            <a:spAutoFit/>
          </a:bodyPr>
          <a:lstStyle/>
          <a:p>
            <a:pPr algn="l"/>
            <a:r>
              <a:rPr lang="en-US" sz="2000" b="1" dirty="0">
                <a:solidFill>
                  <a:srgbClr val="1B4273"/>
                </a:solidFill>
              </a:rPr>
              <a:t>We address several methodological gaps through a systematic comparison of top-down and bottom-up climate damages in a structural model of global economy.</a:t>
            </a:r>
            <a:endParaRPr lang="en-US" sz="2000" b="1" dirty="0">
              <a:solidFill>
                <a:srgbClr val="1B4273"/>
              </a:solidFill>
              <a:latin typeface="+mj-lt"/>
            </a:endParaRPr>
          </a:p>
        </p:txBody>
      </p:sp>
    </p:spTree>
    <p:extLst>
      <p:ext uri="{BB962C8B-B14F-4D97-AF65-F5344CB8AC3E}">
        <p14:creationId xmlns:p14="http://schemas.microsoft.com/office/powerpoint/2010/main" val="1787903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9972" y="29702"/>
            <a:ext cx="11722027" cy="615821"/>
          </a:xfrm>
        </p:spPr>
        <p:txBody>
          <a:bodyPr>
            <a:normAutofit/>
          </a:bodyPr>
          <a:lstStyle/>
          <a:p>
            <a:r>
              <a:rPr lang="en-US" sz="2800">
                <a:latin typeface="Arial"/>
                <a:cs typeface="Arial"/>
              </a:rPr>
              <a:t>Methodological framework: ENVISAGE CGE model</a:t>
            </a:r>
          </a:p>
        </p:txBody>
      </p:sp>
      <p:sp>
        <p:nvSpPr>
          <p:cNvPr id="4" name="Slide Number Placeholder 3"/>
          <p:cNvSpPr>
            <a:spLocks noGrp="1"/>
          </p:cNvSpPr>
          <p:nvPr>
            <p:ph type="sldNum" sz="quarter" idx="12"/>
          </p:nvPr>
        </p:nvSpPr>
        <p:spPr/>
        <p:txBody>
          <a:bodyPr/>
          <a:lstStyle/>
          <a:p>
            <a:fld id="{89D7931E-637B-46D8-A580-615CC76C5C63}" type="slidenum">
              <a:rPr lang="en-US" smtClean="0"/>
              <a:pPr/>
              <a:t>5</a:t>
            </a:fld>
            <a:endParaRPr lang="en-US"/>
          </a:p>
        </p:txBody>
      </p:sp>
      <p:sp>
        <p:nvSpPr>
          <p:cNvPr id="9" name="Content Placeholder 1">
            <a:extLst>
              <a:ext uri="{FF2B5EF4-FFF2-40B4-BE49-F238E27FC236}">
                <a16:creationId xmlns:a16="http://schemas.microsoft.com/office/drawing/2014/main" id="{63B5049A-3A9D-4149-B67C-928AD5EE82DC}"/>
              </a:ext>
            </a:extLst>
          </p:cNvPr>
          <p:cNvSpPr>
            <a:spLocks noGrp="1"/>
          </p:cNvSpPr>
          <p:nvPr>
            <p:ph idx="1"/>
          </p:nvPr>
        </p:nvSpPr>
        <p:spPr>
          <a:xfrm>
            <a:off x="469973" y="715261"/>
            <a:ext cx="6063446" cy="5829918"/>
          </a:xfrm>
        </p:spPr>
        <p:txBody>
          <a:bodyPr vert="horz" lIns="91440" tIns="45720" rIns="91440" bIns="45720" rtlCol="0" anchor="t">
            <a:normAutofit/>
          </a:bodyPr>
          <a:lstStyle/>
          <a:p>
            <a:pPr>
              <a:spcAft>
                <a:spcPts val="600"/>
              </a:spcAft>
            </a:pPr>
            <a:r>
              <a:rPr lang="en-US" sz="2400" dirty="0">
                <a:latin typeface="Arial"/>
                <a:cs typeface="Arial"/>
              </a:rPr>
              <a:t>Global computable general equilibrium (CGE) model</a:t>
            </a:r>
          </a:p>
          <a:p>
            <a:pPr lvl="1">
              <a:spcAft>
                <a:spcPts val="600"/>
              </a:spcAft>
            </a:pPr>
            <a:r>
              <a:rPr lang="en-US" sz="2200" dirty="0">
                <a:latin typeface="Arial"/>
                <a:cs typeface="Arial"/>
              </a:rPr>
              <a:t>Recursive-dynamic (2017-2050).</a:t>
            </a:r>
          </a:p>
          <a:p>
            <a:r>
              <a:rPr lang="en-US" sz="2400" dirty="0">
                <a:latin typeface="Arial"/>
                <a:cs typeface="Arial"/>
              </a:rPr>
              <a:t>Nested energy demand</a:t>
            </a:r>
          </a:p>
          <a:p>
            <a:pPr marL="690245">
              <a:spcAft>
                <a:spcPts val="600"/>
              </a:spcAft>
            </a:pPr>
            <a:r>
              <a:rPr lang="en-US" sz="2200" b="0" dirty="0">
                <a:latin typeface="Arial"/>
                <a:cs typeface="Arial"/>
              </a:rPr>
              <a:t>Alternative generation technologies, such as coal, gas, wind, solar, hydro and other renewables (GTAP-Power database v11).</a:t>
            </a:r>
          </a:p>
          <a:p>
            <a:r>
              <a:rPr lang="en-US" sz="2400" dirty="0">
                <a:latin typeface="Arial"/>
                <a:cs typeface="Arial"/>
              </a:rPr>
              <a:t>Preference shifts/technological changes</a:t>
            </a:r>
          </a:p>
          <a:p>
            <a:pPr lvl="1" algn="just">
              <a:spcAft>
                <a:spcPts val="1200"/>
              </a:spcAft>
            </a:pPr>
            <a:r>
              <a:rPr lang="en-US" sz="2200" dirty="0">
                <a:latin typeface="Arial"/>
                <a:cs typeface="Arial"/>
              </a:rPr>
              <a:t>Decreasing cost of renewables; increasing preferences toward renewable energy; increasing electrification rates; energy efficiency improvements.</a:t>
            </a:r>
          </a:p>
          <a:p>
            <a:pPr marL="233045" lvl="1" indent="-233045">
              <a:spcAft>
                <a:spcPts val="600"/>
              </a:spcAft>
            </a:pPr>
            <a:r>
              <a:rPr lang="en-US" b="1" dirty="0">
                <a:latin typeface="Arial"/>
                <a:cs typeface="Arial"/>
              </a:rPr>
              <a:t>Model aggregation:</a:t>
            </a:r>
            <a:r>
              <a:rPr lang="en-US" dirty="0">
                <a:latin typeface="Arial"/>
                <a:cs typeface="Arial"/>
              </a:rPr>
              <a:t> 27 regions (G20-focused) and 30 activities.</a:t>
            </a:r>
          </a:p>
        </p:txBody>
      </p:sp>
      <p:pic>
        <p:nvPicPr>
          <p:cNvPr id="69" name="Picture 69" descr="Diagram&#10;&#10;Description automatically generated">
            <a:extLst>
              <a:ext uri="{FF2B5EF4-FFF2-40B4-BE49-F238E27FC236}">
                <a16:creationId xmlns:a16="http://schemas.microsoft.com/office/drawing/2014/main" id="{73537249-424F-8284-BAD0-C7B9FBA53320}"/>
              </a:ext>
            </a:extLst>
          </p:cNvPr>
          <p:cNvPicPr>
            <a:picLocks noChangeAspect="1"/>
          </p:cNvPicPr>
          <p:nvPr/>
        </p:nvPicPr>
        <p:blipFill>
          <a:blip r:embed="rId3"/>
          <a:stretch>
            <a:fillRect/>
          </a:stretch>
        </p:blipFill>
        <p:spPr>
          <a:xfrm>
            <a:off x="6717668" y="645523"/>
            <a:ext cx="5104458" cy="2808913"/>
          </a:xfrm>
          <a:prstGeom prst="rect">
            <a:avLst/>
          </a:prstGeom>
        </p:spPr>
      </p:pic>
      <p:sp>
        <p:nvSpPr>
          <p:cNvPr id="2" name="TextBox 1">
            <a:extLst>
              <a:ext uri="{FF2B5EF4-FFF2-40B4-BE49-F238E27FC236}">
                <a16:creationId xmlns:a16="http://schemas.microsoft.com/office/drawing/2014/main" id="{D9DBACE1-B515-AE53-8138-50284399B35B}"/>
              </a:ext>
            </a:extLst>
          </p:cNvPr>
          <p:cNvSpPr txBox="1"/>
          <p:nvPr/>
        </p:nvSpPr>
        <p:spPr>
          <a:xfrm>
            <a:off x="6780653" y="4391524"/>
            <a:ext cx="510177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spcAft>
                <a:spcPts val="800"/>
              </a:spcAft>
              <a:buFont typeface="Wingdings"/>
              <a:buChar char="v"/>
            </a:pPr>
            <a:r>
              <a:rPr lang="en-US" i="1" dirty="0"/>
              <a:t>The model captures climate impacts through multiple sector- and factor-specific channels, including labor productivity, agriculture, land availability, tourism, energy demand, and infrastructure, as well as economy-wide productivity shocks.</a:t>
            </a:r>
            <a:r>
              <a:rPr lang="en-US" i="1" dirty="0">
                <a:latin typeface="Calibri"/>
                <a:cs typeface="Calibri"/>
              </a:rPr>
              <a:t> </a:t>
            </a:r>
            <a:endParaRPr lang="en-US" i="1" dirty="0">
              <a:latin typeface="Arial" panose="020B0604020202020204"/>
              <a:cs typeface="Arial" panose="020B0604020202020204"/>
            </a:endParaRPr>
          </a:p>
        </p:txBody>
      </p:sp>
      <p:sp>
        <p:nvSpPr>
          <p:cNvPr id="5" name="TextBox 4">
            <a:extLst>
              <a:ext uri="{FF2B5EF4-FFF2-40B4-BE49-F238E27FC236}">
                <a16:creationId xmlns:a16="http://schemas.microsoft.com/office/drawing/2014/main" id="{A7194851-F873-060B-07DA-B72617E88203}"/>
              </a:ext>
            </a:extLst>
          </p:cNvPr>
          <p:cNvSpPr txBox="1"/>
          <p:nvPr/>
        </p:nvSpPr>
        <p:spPr>
          <a:xfrm>
            <a:off x="7958920" y="3513519"/>
            <a:ext cx="310605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alibri"/>
                <a:cs typeface="Calibri"/>
              </a:rPr>
              <a:t>Circular flows in a CGE model</a:t>
            </a:r>
            <a:endParaRPr lang="en-US" b="1" dirty="0">
              <a:cs typeface="Arial"/>
            </a:endParaRPr>
          </a:p>
        </p:txBody>
      </p:sp>
    </p:spTree>
    <p:extLst>
      <p:ext uri="{BB962C8B-B14F-4D97-AF65-F5344CB8AC3E}">
        <p14:creationId xmlns:p14="http://schemas.microsoft.com/office/powerpoint/2010/main" val="399129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5" y="0"/>
            <a:ext cx="10972800" cy="1175084"/>
          </a:xfrm>
        </p:spPr>
        <p:txBody>
          <a:bodyPr>
            <a:normAutofit/>
          </a:bodyPr>
          <a:lstStyle/>
          <a:p>
            <a:pPr algn="just"/>
            <a:r>
              <a:rPr lang="en-US" sz="3200" dirty="0"/>
              <a:t>Scenario framework combines SSP2 baseline and climate impacts under RCP4.5</a:t>
            </a:r>
          </a:p>
        </p:txBody>
      </p:sp>
      <p:sp>
        <p:nvSpPr>
          <p:cNvPr id="4" name="Slide Number Placeholder 3"/>
          <p:cNvSpPr>
            <a:spLocks noGrp="1"/>
          </p:cNvSpPr>
          <p:nvPr>
            <p:ph type="sldNum" sz="quarter" idx="12"/>
          </p:nvPr>
        </p:nvSpPr>
        <p:spPr/>
        <p:txBody>
          <a:bodyPr/>
          <a:lstStyle/>
          <a:p>
            <a:fld id="{89D7931E-637B-46D8-A580-615CC76C5C63}" type="slidenum">
              <a:rPr lang="en-US" smtClean="0"/>
              <a:pPr/>
              <a:t>6</a:t>
            </a:fld>
            <a:endParaRPr lang="en-US" dirty="0"/>
          </a:p>
        </p:txBody>
      </p:sp>
      <p:sp>
        <p:nvSpPr>
          <p:cNvPr id="5" name="Content Placeholder 4">
            <a:extLst>
              <a:ext uri="{FF2B5EF4-FFF2-40B4-BE49-F238E27FC236}">
                <a16:creationId xmlns:a16="http://schemas.microsoft.com/office/drawing/2014/main" id="{E47CC030-C902-4457-9C24-3CE5EAD7B4E5}"/>
              </a:ext>
            </a:extLst>
          </p:cNvPr>
          <p:cNvSpPr>
            <a:spLocks noGrp="1"/>
          </p:cNvSpPr>
          <p:nvPr>
            <p:ph idx="1"/>
          </p:nvPr>
        </p:nvSpPr>
        <p:spPr>
          <a:xfrm>
            <a:off x="664243" y="1220034"/>
            <a:ext cx="11230978" cy="5353219"/>
          </a:xfrm>
        </p:spPr>
        <p:txBody>
          <a:bodyPr>
            <a:normAutofit/>
          </a:bodyPr>
          <a:lstStyle/>
          <a:p>
            <a:pPr algn="just"/>
            <a:r>
              <a:rPr lang="en-US" sz="2400" dirty="0"/>
              <a:t>Baseline scenario</a:t>
            </a:r>
          </a:p>
          <a:p>
            <a:pPr lvl="1" algn="just"/>
            <a:r>
              <a:rPr lang="en-US" sz="2000" dirty="0"/>
              <a:t>Is calibrated to the middle-of-the road SSP2 pathway (IIASA, 2024). </a:t>
            </a:r>
          </a:p>
          <a:p>
            <a:pPr lvl="1" algn="just"/>
            <a:r>
              <a:rPr lang="en-US" sz="2000" dirty="0"/>
              <a:t>Baseline scenario radiative forcing corresponds to the RCP4.5 projections.</a:t>
            </a:r>
          </a:p>
          <a:p>
            <a:pPr algn="just"/>
            <a:r>
              <a:rPr lang="en-US" sz="2400" dirty="0"/>
              <a:t>Top-down shocks</a:t>
            </a:r>
          </a:p>
          <a:p>
            <a:pPr lvl="1" algn="just"/>
            <a:r>
              <a:rPr lang="en-US" sz="2000" dirty="0"/>
              <a:t>Are based on Casey et al. (2023) and implemented as changes in the total factor productivity (TFP) assumed uniform across sectors. </a:t>
            </a:r>
          </a:p>
          <a:p>
            <a:pPr lvl="1" algn="just"/>
            <a:r>
              <a:rPr lang="en-US" sz="2000" dirty="0"/>
              <a:t>TFP shocks range from negative 0.9-1% (Saudi Arabia and India) to positive 0.6-0.7% (Russia and Canada) relative to baseline in 2050.</a:t>
            </a:r>
          </a:p>
          <a:p>
            <a:pPr lvl="1" algn="just"/>
            <a:r>
              <a:rPr lang="en-US" sz="2000" dirty="0"/>
              <a:t>Sensitivity scenarios explore variation in the production factors coverage.</a:t>
            </a:r>
          </a:p>
          <a:p>
            <a:pPr algn="just"/>
            <a:r>
              <a:rPr lang="en-US" sz="2400" dirty="0"/>
              <a:t>Bottom-up shocks</a:t>
            </a:r>
          </a:p>
          <a:p>
            <a:pPr lvl="1" algn="just"/>
            <a:r>
              <a:rPr lang="en-US" sz="2000" dirty="0"/>
              <a:t>We rely on the shocks developed in </a:t>
            </a:r>
            <a:r>
              <a:rPr lang="en-US" sz="2000" dirty="0" err="1"/>
              <a:t>Roson</a:t>
            </a:r>
            <a:r>
              <a:rPr lang="en-US" sz="2000" dirty="0"/>
              <a:t> and Sartori (2016) complemented with selected additional data sources and refinements.</a:t>
            </a:r>
          </a:p>
          <a:p>
            <a:pPr lvl="1" algn="just"/>
            <a:r>
              <a:rPr lang="en-US" sz="2000" dirty="0"/>
              <a:t>The bottom-up framework captures climate impacts through five impact channels applied as country-, sector- and factor-specific shocks (detailed on next slide).</a:t>
            </a:r>
          </a:p>
          <a:p>
            <a:pPr lvl="1"/>
            <a:endParaRPr lang="en-US" sz="2000" dirty="0"/>
          </a:p>
        </p:txBody>
      </p:sp>
    </p:spTree>
    <p:extLst>
      <p:ext uri="{BB962C8B-B14F-4D97-AF65-F5344CB8AC3E}">
        <p14:creationId xmlns:p14="http://schemas.microsoft.com/office/powerpoint/2010/main" val="3247256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5" y="-1"/>
            <a:ext cx="10972800" cy="1167063"/>
          </a:xfrm>
        </p:spPr>
        <p:txBody>
          <a:bodyPr>
            <a:normAutofit/>
          </a:bodyPr>
          <a:lstStyle/>
          <a:p>
            <a:r>
              <a:rPr lang="en-US" sz="3600" dirty="0"/>
              <a:t>Bottom-up shocks are implemented across five impact channels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7</a:t>
            </a:fld>
            <a:endParaRPr lang="en-US" dirty="0"/>
          </a:p>
        </p:txBody>
      </p:sp>
      <p:graphicFrame>
        <p:nvGraphicFramePr>
          <p:cNvPr id="2" name="Table 1">
            <a:extLst>
              <a:ext uri="{FF2B5EF4-FFF2-40B4-BE49-F238E27FC236}">
                <a16:creationId xmlns:a16="http://schemas.microsoft.com/office/drawing/2014/main" id="{3EC13169-6DBD-499C-8AD7-BC36E69E9C42}"/>
              </a:ext>
            </a:extLst>
          </p:cNvPr>
          <p:cNvGraphicFramePr>
            <a:graphicFrameLocks noGrp="1"/>
          </p:cNvGraphicFramePr>
          <p:nvPr>
            <p:extLst>
              <p:ext uri="{D42A27DB-BD31-4B8C-83A1-F6EECF244321}">
                <p14:modId xmlns:p14="http://schemas.microsoft.com/office/powerpoint/2010/main" val="1209270008"/>
              </p:ext>
            </p:extLst>
          </p:nvPr>
        </p:nvGraphicFramePr>
        <p:xfrm>
          <a:off x="1405703" y="1488741"/>
          <a:ext cx="8779014" cy="4351339"/>
        </p:xfrm>
        <a:graphic>
          <a:graphicData uri="http://schemas.openxmlformats.org/drawingml/2006/table">
            <a:tbl>
              <a:tblPr>
                <a:tableStyleId>{FABFCF23-3B69-468F-B69F-88F6DE6A72F2}</a:tableStyleId>
              </a:tblPr>
              <a:tblGrid>
                <a:gridCol w="2432371">
                  <a:extLst>
                    <a:ext uri="{9D8B030D-6E8A-4147-A177-3AD203B41FA5}">
                      <a16:colId xmlns:a16="http://schemas.microsoft.com/office/drawing/2014/main" val="1057882948"/>
                    </a:ext>
                  </a:extLst>
                </a:gridCol>
                <a:gridCol w="2903621">
                  <a:extLst>
                    <a:ext uri="{9D8B030D-6E8A-4147-A177-3AD203B41FA5}">
                      <a16:colId xmlns:a16="http://schemas.microsoft.com/office/drawing/2014/main" val="3846848021"/>
                    </a:ext>
                  </a:extLst>
                </a:gridCol>
                <a:gridCol w="3443022">
                  <a:extLst>
                    <a:ext uri="{9D8B030D-6E8A-4147-A177-3AD203B41FA5}">
                      <a16:colId xmlns:a16="http://schemas.microsoft.com/office/drawing/2014/main" val="1904784103"/>
                    </a:ext>
                  </a:extLst>
                </a:gridCol>
              </a:tblGrid>
              <a:tr h="305357">
                <a:tc>
                  <a:txBody>
                    <a:bodyPr/>
                    <a:lstStyle/>
                    <a:p>
                      <a:r>
                        <a:rPr lang="en-US" sz="1500" b="1"/>
                        <a:t>Impact channel</a:t>
                      </a:r>
                    </a:p>
                  </a:txBody>
                  <a:tcPr marL="76339" marR="76339" marT="38170" marB="38170" anchor="ctr"/>
                </a:tc>
                <a:tc>
                  <a:txBody>
                    <a:bodyPr/>
                    <a:lstStyle/>
                    <a:p>
                      <a:r>
                        <a:rPr lang="en-US" sz="1500" b="1"/>
                        <a:t>Model implementation</a:t>
                      </a:r>
                    </a:p>
                  </a:txBody>
                  <a:tcPr marL="76339" marR="76339" marT="38170" marB="38170" anchor="ctr"/>
                </a:tc>
                <a:tc>
                  <a:txBody>
                    <a:bodyPr/>
                    <a:lstStyle/>
                    <a:p>
                      <a:r>
                        <a:rPr lang="en-US" sz="1500" b="1" dirty="0"/>
                        <a:t>Approximate magnitude by 2050</a:t>
                      </a:r>
                    </a:p>
                  </a:txBody>
                  <a:tcPr marL="76339" marR="76339" marT="38170" marB="38170" anchor="ctr"/>
                </a:tc>
                <a:extLst>
                  <a:ext uri="{0D108BD9-81ED-4DB2-BD59-A6C34878D82A}">
                    <a16:rowId xmlns:a16="http://schemas.microsoft.com/office/drawing/2014/main" val="1952898685"/>
                  </a:ext>
                </a:extLst>
              </a:tr>
              <a:tr h="763393">
                <a:tc>
                  <a:txBody>
                    <a:bodyPr/>
                    <a:lstStyle/>
                    <a:p>
                      <a:r>
                        <a:rPr lang="en-US" sz="1500" b="1"/>
                        <a:t>Sea-level rise</a:t>
                      </a:r>
                      <a:endParaRPr lang="en-US" sz="1500"/>
                    </a:p>
                  </a:txBody>
                  <a:tcPr marL="76339" marR="76339" marT="38170" marB="38170" anchor="ctr"/>
                </a:tc>
                <a:tc>
                  <a:txBody>
                    <a:bodyPr/>
                    <a:lstStyle/>
                    <a:p>
                      <a:r>
                        <a:rPr lang="en-US" sz="1500"/>
                        <a:t>Reduction in agricultural land availability</a:t>
                      </a:r>
                    </a:p>
                  </a:txBody>
                  <a:tcPr marL="76339" marR="76339" marT="38170" marB="38170" anchor="ctr"/>
                </a:tc>
                <a:tc>
                  <a:txBody>
                    <a:bodyPr/>
                    <a:lstStyle/>
                    <a:p>
                      <a:r>
                        <a:rPr lang="en-US" sz="1500"/>
                        <a:t>Global loss of ~4,660 km² of agricultural land (&lt;0.001% of total agricultural land)</a:t>
                      </a:r>
                    </a:p>
                  </a:txBody>
                  <a:tcPr marL="76339" marR="76339" marT="38170" marB="38170" anchor="ctr"/>
                </a:tc>
                <a:extLst>
                  <a:ext uri="{0D108BD9-81ED-4DB2-BD59-A6C34878D82A}">
                    <a16:rowId xmlns:a16="http://schemas.microsoft.com/office/drawing/2014/main" val="3477930625"/>
                  </a:ext>
                </a:extLst>
              </a:tr>
              <a:tr h="763393">
                <a:tc>
                  <a:txBody>
                    <a:bodyPr/>
                    <a:lstStyle/>
                    <a:p>
                      <a:r>
                        <a:rPr lang="en-US" sz="1500" b="1"/>
                        <a:t>Crop yields</a:t>
                      </a:r>
                      <a:endParaRPr lang="en-US" sz="1500"/>
                    </a:p>
                  </a:txBody>
                  <a:tcPr marL="76339" marR="76339" marT="38170" marB="38170" anchor="ctr"/>
                </a:tc>
                <a:tc>
                  <a:txBody>
                    <a:bodyPr/>
                    <a:lstStyle/>
                    <a:p>
                      <a:r>
                        <a:rPr lang="en-US" sz="1500"/>
                        <a:t>Shock to agricultural land productivity (sector-specific yields)</a:t>
                      </a:r>
                    </a:p>
                  </a:txBody>
                  <a:tcPr marL="76339" marR="76339" marT="38170" marB="38170" anchor="ctr"/>
                </a:tc>
                <a:tc>
                  <a:txBody>
                    <a:bodyPr/>
                    <a:lstStyle/>
                    <a:p>
                      <a:r>
                        <a:rPr lang="en-US" sz="1500"/>
                        <a:t>−2–3% in South Asia and Sub-Saharan Africa; +2–3% in Canada and Russia</a:t>
                      </a:r>
                    </a:p>
                  </a:txBody>
                  <a:tcPr marL="76339" marR="76339" marT="38170" marB="38170" anchor="ctr"/>
                </a:tc>
                <a:extLst>
                  <a:ext uri="{0D108BD9-81ED-4DB2-BD59-A6C34878D82A}">
                    <a16:rowId xmlns:a16="http://schemas.microsoft.com/office/drawing/2014/main" val="1705518779"/>
                  </a:ext>
                </a:extLst>
              </a:tr>
              <a:tr h="992410">
                <a:tc>
                  <a:txBody>
                    <a:bodyPr/>
                    <a:lstStyle/>
                    <a:p>
                      <a:r>
                        <a:rPr lang="en-US" sz="1500" b="1"/>
                        <a:t>Labor heat stress</a:t>
                      </a:r>
                      <a:endParaRPr lang="en-US" sz="1500"/>
                    </a:p>
                  </a:txBody>
                  <a:tcPr marL="76339" marR="76339" marT="38170" marB="38170" anchor="ctr"/>
                </a:tc>
                <a:tc>
                  <a:txBody>
                    <a:bodyPr/>
                    <a:lstStyle/>
                    <a:p>
                      <a:r>
                        <a:rPr lang="en-US" sz="1500"/>
                        <a:t>Reduction in labor productivity (sector-specific)</a:t>
                      </a:r>
                    </a:p>
                  </a:txBody>
                  <a:tcPr marL="76339" marR="76339" marT="38170" marB="38170" anchor="ctr"/>
                </a:tc>
                <a:tc>
                  <a:txBody>
                    <a:bodyPr/>
                    <a:lstStyle/>
                    <a:p>
                      <a:r>
                        <a:rPr lang="en-US" sz="1500"/>
                        <a:t>Largest damage channel; agricultural labor productivity losses exceed 10% in many regions</a:t>
                      </a:r>
                    </a:p>
                  </a:txBody>
                  <a:tcPr marL="76339" marR="76339" marT="38170" marB="38170" anchor="ctr"/>
                </a:tc>
                <a:extLst>
                  <a:ext uri="{0D108BD9-81ED-4DB2-BD59-A6C34878D82A}">
                    <a16:rowId xmlns:a16="http://schemas.microsoft.com/office/drawing/2014/main" val="2099191715"/>
                  </a:ext>
                </a:extLst>
              </a:tr>
              <a:tr h="763393">
                <a:tc>
                  <a:txBody>
                    <a:bodyPr/>
                    <a:lstStyle/>
                    <a:p>
                      <a:r>
                        <a:rPr lang="en-US" sz="1500" b="1"/>
                        <a:t>Health impacts</a:t>
                      </a:r>
                      <a:endParaRPr lang="en-US" sz="1500"/>
                    </a:p>
                  </a:txBody>
                  <a:tcPr marL="76339" marR="76339" marT="38170" marB="38170" anchor="ctr"/>
                </a:tc>
                <a:tc>
                  <a:txBody>
                    <a:bodyPr/>
                    <a:lstStyle/>
                    <a:p>
                      <a:r>
                        <a:rPr lang="en-US" sz="1500"/>
                        <a:t>Economy-wide labor productivity shock from heat-related diseases</a:t>
                      </a:r>
                    </a:p>
                  </a:txBody>
                  <a:tcPr marL="76339" marR="76339" marT="38170" marB="38170" anchor="ctr"/>
                </a:tc>
                <a:tc>
                  <a:txBody>
                    <a:bodyPr/>
                    <a:lstStyle/>
                    <a:p>
                      <a:r>
                        <a:rPr lang="en-US" sz="1500"/>
                        <a:t>Generally &lt;1% labor productivity loss across countries</a:t>
                      </a:r>
                    </a:p>
                  </a:txBody>
                  <a:tcPr marL="76339" marR="76339" marT="38170" marB="38170" anchor="ctr"/>
                </a:tc>
                <a:extLst>
                  <a:ext uri="{0D108BD9-81ED-4DB2-BD59-A6C34878D82A}">
                    <a16:rowId xmlns:a16="http://schemas.microsoft.com/office/drawing/2014/main" val="3910009333"/>
                  </a:ext>
                </a:extLst>
              </a:tr>
              <a:tr h="763393">
                <a:tc>
                  <a:txBody>
                    <a:bodyPr/>
                    <a:lstStyle/>
                    <a:p>
                      <a:r>
                        <a:rPr lang="en-US" sz="1500" b="1"/>
                        <a:t>Tourism</a:t>
                      </a:r>
                      <a:endParaRPr lang="en-US" sz="1500"/>
                    </a:p>
                  </a:txBody>
                  <a:tcPr marL="76339" marR="76339" marT="38170" marB="38170" anchor="ctr"/>
                </a:tc>
                <a:tc>
                  <a:txBody>
                    <a:bodyPr/>
                    <a:lstStyle/>
                    <a:p>
                      <a:r>
                        <a:rPr lang="en-US" sz="1500"/>
                        <a:t>Changes in tourism expenditures and trade flows</a:t>
                      </a:r>
                    </a:p>
                  </a:txBody>
                  <a:tcPr marL="76339" marR="76339" marT="38170" marB="38170" anchor="ctr"/>
                </a:tc>
                <a:tc>
                  <a:txBody>
                    <a:bodyPr/>
                    <a:lstStyle/>
                    <a:p>
                      <a:r>
                        <a:rPr lang="en-US" sz="1500" dirty="0"/>
                        <a:t>Up to ~0.6% of GDP loss in Rest of East Asia; gains in several high-income countries</a:t>
                      </a:r>
                    </a:p>
                  </a:txBody>
                  <a:tcPr marL="76339" marR="76339" marT="38170" marB="38170" anchor="ctr"/>
                </a:tc>
                <a:extLst>
                  <a:ext uri="{0D108BD9-81ED-4DB2-BD59-A6C34878D82A}">
                    <a16:rowId xmlns:a16="http://schemas.microsoft.com/office/drawing/2014/main" val="3453925600"/>
                  </a:ext>
                </a:extLst>
              </a:tr>
            </a:tbl>
          </a:graphicData>
        </a:graphic>
      </p:graphicFrame>
    </p:spTree>
    <p:extLst>
      <p:ext uri="{BB962C8B-B14F-4D97-AF65-F5344CB8AC3E}">
        <p14:creationId xmlns:p14="http://schemas.microsoft.com/office/powerpoint/2010/main" val="4260861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4" y="0"/>
            <a:ext cx="11668125" cy="811426"/>
          </a:xfrm>
        </p:spPr>
        <p:txBody>
          <a:bodyPr>
            <a:noAutofit/>
          </a:bodyPr>
          <a:lstStyle/>
          <a:p>
            <a:r>
              <a:rPr lang="en-US" sz="3100" dirty="0"/>
              <a:t>Broad alignment between bottom-up and top-down estimates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8</a:t>
            </a:fld>
            <a:endParaRPr lang="en-US" dirty="0"/>
          </a:p>
        </p:txBody>
      </p:sp>
      <p:sp>
        <p:nvSpPr>
          <p:cNvPr id="5" name="Content Placeholder 4">
            <a:extLst>
              <a:ext uri="{FF2B5EF4-FFF2-40B4-BE49-F238E27FC236}">
                <a16:creationId xmlns:a16="http://schemas.microsoft.com/office/drawing/2014/main" id="{E47CC030-C902-4457-9C24-3CE5EAD7B4E5}"/>
              </a:ext>
            </a:extLst>
          </p:cNvPr>
          <p:cNvSpPr>
            <a:spLocks noGrp="1"/>
          </p:cNvSpPr>
          <p:nvPr>
            <p:ph idx="1"/>
          </p:nvPr>
        </p:nvSpPr>
        <p:spPr>
          <a:xfrm>
            <a:off x="684296" y="747257"/>
            <a:ext cx="10972800" cy="2240586"/>
          </a:xfrm>
        </p:spPr>
        <p:txBody>
          <a:bodyPr>
            <a:normAutofit/>
          </a:bodyPr>
          <a:lstStyle/>
          <a:p>
            <a:pPr>
              <a:lnSpc>
                <a:spcPct val="120000"/>
              </a:lnSpc>
            </a:pPr>
            <a:r>
              <a:rPr lang="en-US" sz="1800" b="0" dirty="0"/>
              <a:t>Top-down and bottom-up approaches produce broadly similar global climate damages by 2050 (≈0.3–0.7% GDP loss), despite relying on fundamentally different damage representations.</a:t>
            </a:r>
          </a:p>
          <a:p>
            <a:pPr>
              <a:lnSpc>
                <a:spcPct val="120000"/>
              </a:lnSpc>
            </a:pPr>
            <a:r>
              <a:rPr lang="en-US" sz="1800" b="0" dirty="0"/>
              <a:t>The coverage of production factors within top-down shocks matters a lot with intermediate inputs contributing the largest share of total losses (though the value-added only shock is more justifiable).</a:t>
            </a:r>
          </a:p>
          <a:p>
            <a:pPr>
              <a:lnSpc>
                <a:spcPct val="120000"/>
              </a:lnSpc>
              <a:spcBef>
                <a:spcPts val="600"/>
              </a:spcBef>
            </a:pPr>
            <a:r>
              <a:rPr lang="en-US" sz="1800" b="0" dirty="0"/>
              <a:t>Similar global outcomes mask important regional differences: while both approaches identify broadly similar winners and losers, bottom-up estimates generate greater cross-country variability.</a:t>
            </a:r>
          </a:p>
        </p:txBody>
      </p:sp>
      <p:pic>
        <p:nvPicPr>
          <p:cNvPr id="8" name="Picture 7">
            <a:extLst>
              <a:ext uri="{FF2B5EF4-FFF2-40B4-BE49-F238E27FC236}">
                <a16:creationId xmlns:a16="http://schemas.microsoft.com/office/drawing/2014/main" id="{8D3E651F-2D75-4724-BB59-3A001DB370AB}"/>
              </a:ext>
            </a:extLst>
          </p:cNvPr>
          <p:cNvPicPr>
            <a:picLocks noChangeAspect="1"/>
          </p:cNvPicPr>
          <p:nvPr/>
        </p:nvPicPr>
        <p:blipFill>
          <a:blip r:embed="rId3"/>
          <a:stretch>
            <a:fillRect/>
          </a:stretch>
        </p:blipFill>
        <p:spPr>
          <a:xfrm>
            <a:off x="2013284" y="3247621"/>
            <a:ext cx="7636042" cy="3563988"/>
          </a:xfrm>
          <a:prstGeom prst="rect">
            <a:avLst/>
          </a:prstGeom>
        </p:spPr>
      </p:pic>
    </p:spTree>
    <p:extLst>
      <p:ext uri="{BB962C8B-B14F-4D97-AF65-F5344CB8AC3E}">
        <p14:creationId xmlns:p14="http://schemas.microsoft.com/office/powerpoint/2010/main" val="3843688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7675" y="0"/>
            <a:ext cx="10972800" cy="811426"/>
          </a:xfrm>
        </p:spPr>
        <p:txBody>
          <a:bodyPr>
            <a:normAutofit fontScale="90000"/>
          </a:bodyPr>
          <a:lstStyle/>
          <a:p>
            <a:r>
              <a:rPr lang="en-US" sz="3600" dirty="0"/>
              <a:t>Higher variation of inter-country and inter-sectoral damages under bottom-up estimates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9</a:t>
            </a:fld>
            <a:endParaRPr lang="en-US" dirty="0"/>
          </a:p>
        </p:txBody>
      </p:sp>
      <p:pic>
        <p:nvPicPr>
          <p:cNvPr id="6" name="Picture 5">
            <a:extLst>
              <a:ext uri="{FF2B5EF4-FFF2-40B4-BE49-F238E27FC236}">
                <a16:creationId xmlns:a16="http://schemas.microsoft.com/office/drawing/2014/main" id="{F8AF0C75-235E-4F26-9412-60C13E9D4810}"/>
              </a:ext>
            </a:extLst>
          </p:cNvPr>
          <p:cNvPicPr>
            <a:picLocks noChangeAspect="1"/>
          </p:cNvPicPr>
          <p:nvPr/>
        </p:nvPicPr>
        <p:blipFill>
          <a:blip r:embed="rId3"/>
          <a:stretch>
            <a:fillRect/>
          </a:stretch>
        </p:blipFill>
        <p:spPr>
          <a:xfrm>
            <a:off x="5620847" y="1059910"/>
            <a:ext cx="6571153" cy="5715000"/>
          </a:xfrm>
          <a:prstGeom prst="rect">
            <a:avLst/>
          </a:prstGeom>
        </p:spPr>
      </p:pic>
      <p:sp>
        <p:nvSpPr>
          <p:cNvPr id="8" name="TextBox 7">
            <a:extLst>
              <a:ext uri="{FF2B5EF4-FFF2-40B4-BE49-F238E27FC236}">
                <a16:creationId xmlns:a16="http://schemas.microsoft.com/office/drawing/2014/main" id="{7407BBCF-831A-4EF5-8EFE-6B26CEB2A97B}"/>
              </a:ext>
            </a:extLst>
          </p:cNvPr>
          <p:cNvSpPr txBox="1"/>
          <p:nvPr/>
        </p:nvSpPr>
        <p:spPr>
          <a:xfrm>
            <a:off x="447675" y="1081044"/>
            <a:ext cx="5060376" cy="5693866"/>
          </a:xfrm>
          <a:prstGeom prst="rect">
            <a:avLst/>
          </a:prstGeom>
          <a:noFill/>
        </p:spPr>
        <p:txBody>
          <a:bodyPr wrap="square">
            <a:spAutoFit/>
          </a:bodyPr>
          <a:lstStyle/>
          <a:p>
            <a:pPr marL="285750" indent="-285750" algn="just">
              <a:spcAft>
                <a:spcPts val="1200"/>
              </a:spcAft>
              <a:buFont typeface="Wingdings" panose="05000000000000000000" pitchFamily="2" charset="2"/>
              <a:buChar char="Ø"/>
            </a:pPr>
            <a:r>
              <a:rPr lang="en-US" sz="1800" b="0" i="0" u="none" strike="noStrike" baseline="0" dirty="0"/>
              <a:t>Countries and regions in the global South</a:t>
            </a:r>
            <a:r>
              <a:rPr lang="en-US" dirty="0"/>
              <a:t> (</a:t>
            </a:r>
            <a:r>
              <a:rPr lang="en-US" sz="1800" b="0" i="0" u="none" strike="noStrike" baseline="0" dirty="0"/>
              <a:t>India, Indonesia, SEA, SSA)  are impacted the most adversely, with India losing up to 5% of GDP in 2050 under the bottom-up shocks.</a:t>
            </a:r>
          </a:p>
          <a:p>
            <a:pPr marL="285750" indent="-285750" algn="just">
              <a:spcAft>
                <a:spcPts val="1200"/>
              </a:spcAft>
              <a:buFont typeface="Wingdings" panose="05000000000000000000" pitchFamily="2" charset="2"/>
              <a:buChar char="Ø"/>
            </a:pPr>
            <a:r>
              <a:rPr lang="en-US" sz="1800" b="0" i="0" u="none" strike="noStrike" baseline="0" dirty="0"/>
              <a:t>High- and upper-middle-income countries in the global North experience moderate gains.</a:t>
            </a:r>
          </a:p>
          <a:p>
            <a:pPr marL="285750" indent="-285750" algn="just">
              <a:spcAft>
                <a:spcPts val="1200"/>
              </a:spcAft>
              <a:buFont typeface="Wingdings" panose="05000000000000000000" pitchFamily="2" charset="2"/>
              <a:buChar char="Ø"/>
            </a:pPr>
            <a:r>
              <a:rPr lang="en-US" sz="1800" b="0" i="0" u="none" strike="noStrike" baseline="0" dirty="0"/>
              <a:t>Differences in country-specific impacts across the two approaches imply larger negative impacts under bottom-up approach, largely attributed to labor heat stress.</a:t>
            </a:r>
          </a:p>
          <a:p>
            <a:pPr marL="285750" indent="-285750" algn="just">
              <a:spcAft>
                <a:spcPts val="1200"/>
              </a:spcAft>
              <a:buFont typeface="Wingdings" panose="05000000000000000000" pitchFamily="2" charset="2"/>
              <a:buChar char="Ø"/>
            </a:pPr>
            <a:r>
              <a:rPr lang="en-US" dirty="0"/>
              <a:t>In the majority of the adversely impacted countries, climate damages are caused via multiple channels, substantially complicating future climate adaptation challenges.</a:t>
            </a:r>
          </a:p>
          <a:p>
            <a:pPr marL="285750" indent="-285750" algn="just">
              <a:spcAft>
                <a:spcPts val="1200"/>
              </a:spcAft>
              <a:buFont typeface="Wingdings" panose="05000000000000000000" pitchFamily="2" charset="2"/>
              <a:buChar char="Ø"/>
            </a:pPr>
            <a:r>
              <a:rPr lang="en-US" dirty="0"/>
              <a:t>Top-down shocks imply a limited variation of impacts across sectors, while to bottom-up estimates </a:t>
            </a:r>
          </a:p>
        </p:txBody>
      </p:sp>
    </p:spTree>
    <p:extLst>
      <p:ext uri="{BB962C8B-B14F-4D97-AF65-F5344CB8AC3E}">
        <p14:creationId xmlns:p14="http://schemas.microsoft.com/office/powerpoint/2010/main" val="4118431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AP_Template.potx" id="{4E90B565-5D04-4CB7-AF2A-292BAA81E6D5}" vid="{98F8CC7E-D3DC-4B47-A3A5-5DFB79AB3A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GTAP_Template</Template>
  <TotalTime>8164</TotalTime>
  <Words>1806</Words>
  <Application>Microsoft Office PowerPoint</Application>
  <PresentationFormat>Widescreen</PresentationFormat>
  <Paragraphs>128</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Candara</vt:lpstr>
      <vt:lpstr>Wingdings</vt:lpstr>
      <vt:lpstr>Office Theme</vt:lpstr>
      <vt:lpstr>Economy-wide and international spillovers of the economic impacts of climate change</vt:lpstr>
      <vt:lpstr>Outline</vt:lpstr>
      <vt:lpstr>Widely varying estimates of climate impacts</vt:lpstr>
      <vt:lpstr>A need for a better understanding of climate damages</vt:lpstr>
      <vt:lpstr>Methodological framework: ENVISAGE CGE model</vt:lpstr>
      <vt:lpstr>Scenario framework combines SSP2 baseline and climate impacts under RCP4.5</vt:lpstr>
      <vt:lpstr>Bottom-up shocks are implemented across five impact channels</vt:lpstr>
      <vt:lpstr>Broad alignment between bottom-up and top-down estimates</vt:lpstr>
      <vt:lpstr>Higher variation of inter-country and inter-sectoral damages under bottom-up estimates</vt:lpstr>
      <vt:lpstr>Broad alignment between bottom-up and top-down estimates</vt:lpstr>
      <vt:lpstr>International spillovers: top-down shocks</vt:lpstr>
      <vt:lpstr>International spillovers: bottom-up shocks</vt:lpstr>
      <vt:lpstr>Conclusions</vt:lpstr>
      <vt:lpstr>Future research agenda</vt:lpstr>
      <vt:lpstr>Thank you!</vt:lpstr>
    </vt:vector>
  </TitlesOfParts>
  <Company>Purdue University - AgIT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Batta, Ginger L</dc:creator>
  <cp:lastModifiedBy>Maksym G Chepeliev</cp:lastModifiedBy>
  <cp:revision>344</cp:revision>
  <cp:lastPrinted>2016-05-27T04:02:17Z</cp:lastPrinted>
  <dcterms:created xsi:type="dcterms:W3CDTF">2015-03-10T17:44:50Z</dcterms:created>
  <dcterms:modified xsi:type="dcterms:W3CDTF">2026-06-25T14:15:26Z</dcterms:modified>
</cp:coreProperties>
</file>