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455" r:id="rId2"/>
    <p:sldId id="2471" r:id="rId3"/>
    <p:sldId id="2461" r:id="rId4"/>
    <p:sldId id="2460" r:id="rId5"/>
    <p:sldId id="2464" r:id="rId6"/>
    <p:sldId id="2456" r:id="rId7"/>
    <p:sldId id="2457" r:id="rId8"/>
    <p:sldId id="2465" r:id="rId9"/>
    <p:sldId id="2466" r:id="rId10"/>
    <p:sldId id="2459" r:id="rId11"/>
    <p:sldId id="2467" r:id="rId12"/>
    <p:sldId id="2468" r:id="rId13"/>
    <p:sldId id="2469" r:id="rId14"/>
    <p:sldId id="2463" r:id="rId15"/>
  </p:sldIdLst>
  <p:sldSz cx="12192000" cy="6858000"/>
  <p:notesSz cx="6858000" cy="9144000"/>
  <p:defaultText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4E5EB"/>
    <a:srgbClr val="C6D5D7"/>
    <a:srgbClr val="5A87A3"/>
    <a:srgbClr val="E6C98A"/>
    <a:srgbClr val="D6E5E9"/>
    <a:srgbClr val="F1F2EB"/>
    <a:srgbClr val="456A19"/>
    <a:srgbClr val="000082"/>
    <a:srgbClr val="FEFEFE"/>
    <a:srgbClr val="98895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27565BE-DBEF-48BE-99CF-E0B2D71CAC0D}" v="171" dt="2026-06-20T09:32:31.7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785" autoAdjust="0"/>
    <p:restoredTop sz="72581" autoAdjust="0"/>
  </p:normalViewPr>
  <p:slideViewPr>
    <p:cSldViewPr snapToGrid="0">
      <p:cViewPr>
        <p:scale>
          <a:sx n="75" d="100"/>
          <a:sy n="75" d="100"/>
        </p:scale>
        <p:origin x="316" y="-140"/>
      </p:cViewPr>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uachua HAN" userId="7023811b4a1e649e" providerId="LiveId" clId="{F2CA07A7-74DD-4074-9176-F9292100AF3F}"/>
    <pc:docChg chg="undo custSel addSld delSld modSld sldOrd modMainMaster">
      <pc:chgData name="Chuachua HAN" userId="7023811b4a1e649e" providerId="LiveId" clId="{F2CA07A7-74DD-4074-9176-F9292100AF3F}" dt="2026-06-18T12:32:16.217" v="2788" actId="113"/>
      <pc:docMkLst>
        <pc:docMk/>
      </pc:docMkLst>
      <pc:sldChg chg="addSp delSp modSp mod">
        <pc:chgData name="Chuachua HAN" userId="7023811b4a1e649e" providerId="LiveId" clId="{F2CA07A7-74DD-4074-9176-F9292100AF3F}" dt="2026-06-17T09:18:22.166" v="207" actId="1076"/>
        <pc:sldMkLst>
          <pc:docMk/>
          <pc:sldMk cId="3607012870" sldId="2455"/>
        </pc:sldMkLst>
        <pc:spChg chg="mod">
          <ac:chgData name="Chuachua HAN" userId="7023811b4a1e649e" providerId="LiveId" clId="{F2CA07A7-74DD-4074-9176-F9292100AF3F}" dt="2026-06-17T09:18:22.166" v="207" actId="1076"/>
          <ac:spMkLst>
            <pc:docMk/>
            <pc:sldMk cId="3607012870" sldId="2455"/>
            <ac:spMk id="6" creationId="{178586CD-8FA0-C7DF-8D94-8454539EAE07}"/>
          </ac:spMkLst>
        </pc:spChg>
        <pc:spChg chg="add mod">
          <ac:chgData name="Chuachua HAN" userId="7023811b4a1e649e" providerId="LiveId" clId="{F2CA07A7-74DD-4074-9176-F9292100AF3F}" dt="2026-06-15T09:21:17.560" v="65" actId="404"/>
          <ac:spMkLst>
            <pc:docMk/>
            <pc:sldMk cId="3607012870" sldId="2455"/>
            <ac:spMk id="12" creationId="{DF0B1F8C-99F2-F185-AF28-B6D03280072D}"/>
          </ac:spMkLst>
        </pc:spChg>
      </pc:sldChg>
      <pc:sldChg chg="addSp delSp modSp mod">
        <pc:chgData name="Chuachua HAN" userId="7023811b4a1e649e" providerId="LiveId" clId="{F2CA07A7-74DD-4074-9176-F9292100AF3F}" dt="2026-06-18T12:31:55.636" v="2780" actId="113"/>
        <pc:sldMkLst>
          <pc:docMk/>
          <pc:sldMk cId="1815007493" sldId="2456"/>
        </pc:sldMkLst>
        <pc:spChg chg="add mod">
          <ac:chgData name="Chuachua HAN" userId="7023811b4a1e649e" providerId="LiveId" clId="{F2CA07A7-74DD-4074-9176-F9292100AF3F}" dt="2026-06-17T11:36:59.893" v="620" actId="20577"/>
          <ac:spMkLst>
            <pc:docMk/>
            <pc:sldMk cId="1815007493" sldId="2456"/>
            <ac:spMk id="2" creationId="{5C5B926C-6C62-BB02-52D2-071DAF336135}"/>
          </ac:spMkLst>
        </pc:spChg>
        <pc:spChg chg="mod">
          <ac:chgData name="Chuachua HAN" userId="7023811b4a1e649e" providerId="LiveId" clId="{F2CA07A7-74DD-4074-9176-F9292100AF3F}" dt="2026-06-17T11:29:51.378" v="484" actId="164"/>
          <ac:spMkLst>
            <pc:docMk/>
            <pc:sldMk cId="1815007493" sldId="2456"/>
            <ac:spMk id="11" creationId="{B6B5AEAC-2300-8A10-613C-89BF0551BC0B}"/>
          </ac:spMkLst>
        </pc:spChg>
        <pc:spChg chg="mod">
          <ac:chgData name="Chuachua HAN" userId="7023811b4a1e649e" providerId="LiveId" clId="{F2CA07A7-74DD-4074-9176-F9292100AF3F}" dt="2026-06-15T09:27:56.605" v="98"/>
          <ac:spMkLst>
            <pc:docMk/>
            <pc:sldMk cId="1815007493" sldId="2456"/>
            <ac:spMk id="23" creationId="{83844FA2-C935-6054-4A4D-CCDDF568D189}"/>
          </ac:spMkLst>
        </pc:spChg>
        <pc:spChg chg="mod">
          <ac:chgData name="Chuachua HAN" userId="7023811b4a1e649e" providerId="LiveId" clId="{F2CA07A7-74DD-4074-9176-F9292100AF3F}" dt="2026-06-15T09:27:56.605" v="98"/>
          <ac:spMkLst>
            <pc:docMk/>
            <pc:sldMk cId="1815007493" sldId="2456"/>
            <ac:spMk id="24" creationId="{4EFF3688-5E97-7793-28C9-C2E0ACC1D130}"/>
          </ac:spMkLst>
        </pc:spChg>
        <pc:spChg chg="mod">
          <ac:chgData name="Chuachua HAN" userId="7023811b4a1e649e" providerId="LiveId" clId="{F2CA07A7-74DD-4074-9176-F9292100AF3F}" dt="2026-06-15T09:27:56.605" v="98"/>
          <ac:spMkLst>
            <pc:docMk/>
            <pc:sldMk cId="1815007493" sldId="2456"/>
            <ac:spMk id="25" creationId="{34A659C1-794E-A68C-DE86-493A4DA28E45}"/>
          </ac:spMkLst>
        </pc:spChg>
        <pc:spChg chg="add mod">
          <ac:chgData name="Chuachua HAN" userId="7023811b4a1e649e" providerId="LiveId" clId="{F2CA07A7-74DD-4074-9176-F9292100AF3F}" dt="2026-06-17T11:29:51.378" v="484" actId="164"/>
          <ac:spMkLst>
            <pc:docMk/>
            <pc:sldMk cId="1815007493" sldId="2456"/>
            <ac:spMk id="29" creationId="{5615948B-E031-19F5-CBCB-34A4FB65BA89}"/>
          </ac:spMkLst>
        </pc:spChg>
        <pc:spChg chg="add mod">
          <ac:chgData name="Chuachua HAN" userId="7023811b4a1e649e" providerId="LiveId" clId="{F2CA07A7-74DD-4074-9176-F9292100AF3F}" dt="2026-06-17T11:29:51.378" v="484" actId="164"/>
          <ac:spMkLst>
            <pc:docMk/>
            <pc:sldMk cId="1815007493" sldId="2456"/>
            <ac:spMk id="30" creationId="{6F69CDF4-86AA-55E9-A39D-C61B651D6A86}"/>
          </ac:spMkLst>
        </pc:spChg>
        <pc:spChg chg="add mod">
          <ac:chgData name="Chuachua HAN" userId="7023811b4a1e649e" providerId="LiveId" clId="{F2CA07A7-74DD-4074-9176-F9292100AF3F}" dt="2026-06-17T11:29:51.378" v="484" actId="164"/>
          <ac:spMkLst>
            <pc:docMk/>
            <pc:sldMk cId="1815007493" sldId="2456"/>
            <ac:spMk id="31" creationId="{31E5671C-8153-ED65-E90A-40ECD7FDF1EB}"/>
          </ac:spMkLst>
        </pc:spChg>
        <pc:spChg chg="add mod">
          <ac:chgData name="Chuachua HAN" userId="7023811b4a1e649e" providerId="LiveId" clId="{F2CA07A7-74DD-4074-9176-F9292100AF3F}" dt="2026-06-17T12:02:30.340" v="754" actId="14100"/>
          <ac:spMkLst>
            <pc:docMk/>
            <pc:sldMk cId="1815007493" sldId="2456"/>
            <ac:spMk id="37" creationId="{D966428E-FA2A-DE72-9D8F-9AF440A1ECC4}"/>
          </ac:spMkLst>
        </pc:spChg>
        <pc:spChg chg="add mod ord">
          <ac:chgData name="Chuachua HAN" userId="7023811b4a1e649e" providerId="LiveId" clId="{F2CA07A7-74DD-4074-9176-F9292100AF3F}" dt="2026-06-17T12:02:41.049" v="759" actId="1076"/>
          <ac:spMkLst>
            <pc:docMk/>
            <pc:sldMk cId="1815007493" sldId="2456"/>
            <ac:spMk id="40" creationId="{DEC3D9BC-2B46-6D2F-A2B5-0C29E5921B1C}"/>
          </ac:spMkLst>
        </pc:spChg>
        <pc:spChg chg="add mod">
          <ac:chgData name="Chuachua HAN" userId="7023811b4a1e649e" providerId="LiveId" clId="{F2CA07A7-74DD-4074-9176-F9292100AF3F}" dt="2026-06-18T12:31:55.636" v="2780" actId="113"/>
          <ac:spMkLst>
            <pc:docMk/>
            <pc:sldMk cId="1815007493" sldId="2456"/>
            <ac:spMk id="42" creationId="{06F8E02E-E773-CCD0-8590-0FA72B871054}"/>
          </ac:spMkLst>
        </pc:spChg>
        <pc:spChg chg="add mod">
          <ac:chgData name="Chuachua HAN" userId="7023811b4a1e649e" providerId="LiveId" clId="{F2CA07A7-74DD-4074-9176-F9292100AF3F}" dt="2026-06-17T12:02:33.401" v="755" actId="1076"/>
          <ac:spMkLst>
            <pc:docMk/>
            <pc:sldMk cId="1815007493" sldId="2456"/>
            <ac:spMk id="44" creationId="{00B336B6-5D43-3C91-1C18-BE709630FA8B}"/>
          </ac:spMkLst>
        </pc:spChg>
        <pc:spChg chg="add mod">
          <ac:chgData name="Chuachua HAN" userId="7023811b4a1e649e" providerId="LiveId" clId="{F2CA07A7-74DD-4074-9176-F9292100AF3F}" dt="2026-06-17T11:37:53.045" v="632" actId="1076"/>
          <ac:spMkLst>
            <pc:docMk/>
            <pc:sldMk cId="1815007493" sldId="2456"/>
            <ac:spMk id="46" creationId="{F0482EAC-22F0-5C0F-EF3F-959E63AB10B8}"/>
          </ac:spMkLst>
        </pc:spChg>
        <pc:spChg chg="add mod">
          <ac:chgData name="Chuachua HAN" userId="7023811b4a1e649e" providerId="LiveId" clId="{F2CA07A7-74DD-4074-9176-F9292100AF3F}" dt="2026-06-17T11:39:05.818" v="655" actId="403"/>
          <ac:spMkLst>
            <pc:docMk/>
            <pc:sldMk cId="1815007493" sldId="2456"/>
            <ac:spMk id="50" creationId="{AA28FAFF-64ED-74AD-31DA-55875C367820}"/>
          </ac:spMkLst>
        </pc:spChg>
        <pc:grpChg chg="add mod">
          <ac:chgData name="Chuachua HAN" userId="7023811b4a1e649e" providerId="LiveId" clId="{F2CA07A7-74DD-4074-9176-F9292100AF3F}" dt="2026-06-17T12:05:34.600" v="762" actId="1076"/>
          <ac:grpSpMkLst>
            <pc:docMk/>
            <pc:sldMk cId="1815007493" sldId="2456"/>
            <ac:grpSpMk id="4" creationId="{D66D4A3C-2C68-03E1-EEFC-D4FD63AA0E55}"/>
          </ac:grpSpMkLst>
        </pc:grpChg>
        <pc:grpChg chg="mod">
          <ac:chgData name="Chuachua HAN" userId="7023811b4a1e649e" providerId="LiveId" clId="{F2CA07A7-74DD-4074-9176-F9292100AF3F}" dt="2026-06-17T11:29:51.378" v="484" actId="164"/>
          <ac:grpSpMkLst>
            <pc:docMk/>
            <pc:sldMk cId="1815007493" sldId="2456"/>
            <ac:grpSpMk id="22" creationId="{4ED7FEEC-FA66-6F61-8346-D6BBE2B7870F}"/>
          </ac:grpSpMkLst>
        </pc:grpChg>
        <pc:picChg chg="add mod">
          <ac:chgData name="Chuachua HAN" userId="7023811b4a1e649e" providerId="LiveId" clId="{F2CA07A7-74DD-4074-9176-F9292100AF3F}" dt="2026-06-17T11:29:51.378" v="484" actId="164"/>
          <ac:picMkLst>
            <pc:docMk/>
            <pc:sldMk cId="1815007493" sldId="2456"/>
            <ac:picMk id="19" creationId="{16F59D20-0ADF-73C1-FA65-4FEE62D7753D}"/>
          </ac:picMkLst>
        </pc:picChg>
        <pc:picChg chg="add mod">
          <ac:chgData name="Chuachua HAN" userId="7023811b4a1e649e" providerId="LiveId" clId="{F2CA07A7-74DD-4074-9176-F9292100AF3F}" dt="2026-06-17T11:29:51.378" v="484" actId="164"/>
          <ac:picMkLst>
            <pc:docMk/>
            <pc:sldMk cId="1815007493" sldId="2456"/>
            <ac:picMk id="20" creationId="{153CEF4E-9E61-0107-E05D-622CECBC5E33}"/>
          </ac:picMkLst>
        </pc:picChg>
        <pc:picChg chg="add mod">
          <ac:chgData name="Chuachua HAN" userId="7023811b4a1e649e" providerId="LiveId" clId="{F2CA07A7-74DD-4074-9176-F9292100AF3F}" dt="2026-06-17T11:29:51.378" v="484" actId="164"/>
          <ac:picMkLst>
            <pc:docMk/>
            <pc:sldMk cId="1815007493" sldId="2456"/>
            <ac:picMk id="21" creationId="{E852DDF6-97C3-AEF9-8B5C-07EE76DDFD6F}"/>
          </ac:picMkLst>
        </pc:picChg>
        <pc:picChg chg="add mod">
          <ac:chgData name="Chuachua HAN" userId="7023811b4a1e649e" providerId="LiveId" clId="{F2CA07A7-74DD-4074-9176-F9292100AF3F}" dt="2026-06-17T11:29:51.378" v="484" actId="164"/>
          <ac:picMkLst>
            <pc:docMk/>
            <pc:sldMk cId="1815007493" sldId="2456"/>
            <ac:picMk id="28" creationId="{4F196DFB-A5CF-E6C5-404B-93556EF0B3FA}"/>
          </ac:picMkLst>
        </pc:picChg>
      </pc:sldChg>
      <pc:sldChg chg="addSp modSp mod">
        <pc:chgData name="Chuachua HAN" userId="7023811b4a1e649e" providerId="LiveId" clId="{F2CA07A7-74DD-4074-9176-F9292100AF3F}" dt="2026-06-18T12:32:16.217" v="2788" actId="113"/>
        <pc:sldMkLst>
          <pc:docMk/>
          <pc:sldMk cId="1384184170" sldId="2457"/>
        </pc:sldMkLst>
        <pc:spChg chg="mod">
          <ac:chgData name="Chuachua HAN" userId="7023811b4a1e649e" providerId="LiveId" clId="{F2CA07A7-74DD-4074-9176-F9292100AF3F}" dt="2026-06-17T12:05:21.255" v="760" actId="1076"/>
          <ac:spMkLst>
            <pc:docMk/>
            <pc:sldMk cId="1384184170" sldId="2457"/>
            <ac:spMk id="8" creationId="{B9B3B891-BD16-6520-E88C-AB7FA8A9E798}"/>
          </ac:spMkLst>
        </pc:spChg>
        <pc:spChg chg="add mod">
          <ac:chgData name="Chuachua HAN" userId="7023811b4a1e649e" providerId="LiveId" clId="{F2CA07A7-74DD-4074-9176-F9292100AF3F}" dt="2026-06-17T12:06:09.468" v="768" actId="1076"/>
          <ac:spMkLst>
            <pc:docMk/>
            <pc:sldMk cId="1384184170" sldId="2457"/>
            <ac:spMk id="19" creationId="{9DE36E98-9387-FABC-2E33-67BCB22D6FC6}"/>
          </ac:spMkLst>
        </pc:spChg>
        <pc:spChg chg="add mod">
          <ac:chgData name="Chuachua HAN" userId="7023811b4a1e649e" providerId="LiveId" clId="{F2CA07A7-74DD-4074-9176-F9292100AF3F}" dt="2026-06-17T12:05:44.964" v="764"/>
          <ac:spMkLst>
            <pc:docMk/>
            <pc:sldMk cId="1384184170" sldId="2457"/>
            <ac:spMk id="20" creationId="{A4811F43-2CDA-BB9D-FB24-009C667085D4}"/>
          </ac:spMkLst>
        </pc:spChg>
        <pc:spChg chg="add mod">
          <ac:chgData name="Chuachua HAN" userId="7023811b4a1e649e" providerId="LiveId" clId="{F2CA07A7-74DD-4074-9176-F9292100AF3F}" dt="2026-06-17T12:07:06.298" v="775"/>
          <ac:spMkLst>
            <pc:docMk/>
            <pc:sldMk cId="1384184170" sldId="2457"/>
            <ac:spMk id="21" creationId="{B966C0BF-A985-1C44-606D-B67E1AEE516D}"/>
          </ac:spMkLst>
        </pc:spChg>
        <pc:spChg chg="add mod">
          <ac:chgData name="Chuachua HAN" userId="7023811b4a1e649e" providerId="LiveId" clId="{F2CA07A7-74DD-4074-9176-F9292100AF3F}" dt="2026-06-17T12:06:40.926" v="772" actId="14100"/>
          <ac:spMkLst>
            <pc:docMk/>
            <pc:sldMk cId="1384184170" sldId="2457"/>
            <ac:spMk id="22" creationId="{243EA937-732C-ECED-5BDA-8981F63CC9FC}"/>
          </ac:spMkLst>
        </pc:spChg>
        <pc:spChg chg="add mod">
          <ac:chgData name="Chuachua HAN" userId="7023811b4a1e649e" providerId="LiveId" clId="{F2CA07A7-74DD-4074-9176-F9292100AF3F}" dt="2026-06-17T12:06:26.223" v="769"/>
          <ac:spMkLst>
            <pc:docMk/>
            <pc:sldMk cId="1384184170" sldId="2457"/>
            <ac:spMk id="23" creationId="{DAFF653E-5C10-FCE8-E3D6-327DF00450E7}"/>
          </ac:spMkLst>
        </pc:spChg>
        <pc:spChg chg="add mod">
          <ac:chgData name="Chuachua HAN" userId="7023811b4a1e649e" providerId="LiveId" clId="{F2CA07A7-74DD-4074-9176-F9292100AF3F}" dt="2026-06-18T12:32:16.217" v="2788" actId="113"/>
          <ac:spMkLst>
            <pc:docMk/>
            <pc:sldMk cId="1384184170" sldId="2457"/>
            <ac:spMk id="24" creationId="{3905828A-3BCC-7C89-0467-0B20AF7A0484}"/>
          </ac:spMkLst>
        </pc:spChg>
        <pc:grpChg chg="mod">
          <ac:chgData name="Chuachua HAN" userId="7023811b4a1e649e" providerId="LiveId" clId="{F2CA07A7-74DD-4074-9176-F9292100AF3F}" dt="2026-06-17T12:05:21.255" v="760" actId="1076"/>
          <ac:grpSpMkLst>
            <pc:docMk/>
            <pc:sldMk cId="1384184170" sldId="2457"/>
            <ac:grpSpMk id="2" creationId="{FEE724F7-DC90-2A7F-FE0C-0EB0D1776DEA}"/>
          </ac:grpSpMkLst>
        </pc:grpChg>
        <pc:grpChg chg="mod">
          <ac:chgData name="Chuachua HAN" userId="7023811b4a1e649e" providerId="LiveId" clId="{F2CA07A7-74DD-4074-9176-F9292100AF3F}" dt="2026-06-17T12:05:21.255" v="760" actId="1076"/>
          <ac:grpSpMkLst>
            <pc:docMk/>
            <pc:sldMk cId="1384184170" sldId="2457"/>
            <ac:grpSpMk id="13" creationId="{A15F456B-9CDD-A07D-B786-395A8C742110}"/>
          </ac:grpSpMkLst>
        </pc:grpChg>
        <pc:picChg chg="mod">
          <ac:chgData name="Chuachua HAN" userId="7023811b4a1e649e" providerId="LiveId" clId="{F2CA07A7-74DD-4074-9176-F9292100AF3F}" dt="2026-06-17T12:05:21.255" v="760" actId="1076"/>
          <ac:picMkLst>
            <pc:docMk/>
            <pc:sldMk cId="1384184170" sldId="2457"/>
            <ac:picMk id="9" creationId="{B038E6E0-8847-384D-6E48-0A42A479E3F1}"/>
          </ac:picMkLst>
        </pc:picChg>
        <pc:picChg chg="mod">
          <ac:chgData name="Chuachua HAN" userId="7023811b4a1e649e" providerId="LiveId" clId="{F2CA07A7-74DD-4074-9176-F9292100AF3F}" dt="2026-06-17T12:05:21.255" v="760" actId="1076"/>
          <ac:picMkLst>
            <pc:docMk/>
            <pc:sldMk cId="1384184170" sldId="2457"/>
            <ac:picMk id="10" creationId="{A3B05808-4C66-7AE0-CA52-C373BA1F1D0B}"/>
          </ac:picMkLst>
        </pc:picChg>
        <pc:picChg chg="mod">
          <ac:chgData name="Chuachua HAN" userId="7023811b4a1e649e" providerId="LiveId" clId="{F2CA07A7-74DD-4074-9176-F9292100AF3F}" dt="2026-06-17T12:05:21.255" v="760" actId="1076"/>
          <ac:picMkLst>
            <pc:docMk/>
            <pc:sldMk cId="1384184170" sldId="2457"/>
            <ac:picMk id="11" creationId="{511B37A6-4CAF-6954-9BED-650D28B6D2AA}"/>
          </ac:picMkLst>
        </pc:picChg>
        <pc:picChg chg="mod">
          <ac:chgData name="Chuachua HAN" userId="7023811b4a1e649e" providerId="LiveId" clId="{F2CA07A7-74DD-4074-9176-F9292100AF3F}" dt="2026-06-17T12:05:21.255" v="760" actId="1076"/>
          <ac:picMkLst>
            <pc:docMk/>
            <pc:sldMk cId="1384184170" sldId="2457"/>
            <ac:picMk id="12" creationId="{279CADBC-AB39-B440-DCCF-F3C24DC5C966}"/>
          </ac:picMkLst>
        </pc:picChg>
      </pc:sldChg>
      <pc:sldChg chg="addSp delSp modSp mod">
        <pc:chgData name="Chuachua HAN" userId="7023811b4a1e649e" providerId="LiveId" clId="{F2CA07A7-74DD-4074-9176-F9292100AF3F}" dt="2026-06-17T12:53:17.328" v="1180" actId="1036"/>
        <pc:sldMkLst>
          <pc:docMk/>
          <pc:sldMk cId="1446198545" sldId="2459"/>
        </pc:sldMkLst>
        <pc:spChg chg="mod">
          <ac:chgData name="Chuachua HAN" userId="7023811b4a1e649e" providerId="LiveId" clId="{F2CA07A7-74DD-4074-9176-F9292100AF3F}" dt="2026-06-17T12:20:15.310" v="931" actId="1076"/>
          <ac:spMkLst>
            <pc:docMk/>
            <pc:sldMk cId="1446198545" sldId="2459"/>
            <ac:spMk id="4" creationId="{0932CD79-6719-5852-5001-FE09E0CC175D}"/>
          </ac:spMkLst>
        </pc:spChg>
        <pc:spChg chg="add mod">
          <ac:chgData name="Chuachua HAN" userId="7023811b4a1e649e" providerId="LiveId" clId="{F2CA07A7-74DD-4074-9176-F9292100AF3F}" dt="2026-06-17T12:20:01.699" v="925"/>
          <ac:spMkLst>
            <pc:docMk/>
            <pc:sldMk cId="1446198545" sldId="2459"/>
            <ac:spMk id="9" creationId="{CE6B35F3-2FCB-02E9-D631-242F50EF9A45}"/>
          </ac:spMkLst>
        </pc:spChg>
        <pc:spChg chg="add mod">
          <ac:chgData name="Chuachua HAN" userId="7023811b4a1e649e" providerId="LiveId" clId="{F2CA07A7-74DD-4074-9176-F9292100AF3F}" dt="2026-06-17T12:22:54.781" v="967" actId="20577"/>
          <ac:spMkLst>
            <pc:docMk/>
            <pc:sldMk cId="1446198545" sldId="2459"/>
            <ac:spMk id="11" creationId="{F5F7D3C1-57A5-9C7F-EFCD-30002768EDDE}"/>
          </ac:spMkLst>
        </pc:spChg>
        <pc:spChg chg="mod">
          <ac:chgData name="Chuachua HAN" userId="7023811b4a1e649e" providerId="LiveId" clId="{F2CA07A7-74DD-4074-9176-F9292100AF3F}" dt="2026-06-17T12:33:52.542" v="992" actId="207"/>
          <ac:spMkLst>
            <pc:docMk/>
            <pc:sldMk cId="1446198545" sldId="2459"/>
            <ac:spMk id="12" creationId="{E2184C79-CB4C-2BC2-3C1A-EB195B8E620E}"/>
          </ac:spMkLst>
        </pc:spChg>
        <pc:spChg chg="add mod">
          <ac:chgData name="Chuachua HAN" userId="7023811b4a1e649e" providerId="LiveId" clId="{F2CA07A7-74DD-4074-9176-F9292100AF3F}" dt="2026-06-17T12:32:45.312" v="985" actId="255"/>
          <ac:spMkLst>
            <pc:docMk/>
            <pc:sldMk cId="1446198545" sldId="2459"/>
            <ac:spMk id="15" creationId="{8D3E3F89-BC2E-6111-D1EB-DF44D1B205F9}"/>
          </ac:spMkLst>
        </pc:spChg>
        <pc:spChg chg="add mod">
          <ac:chgData name="Chuachua HAN" userId="7023811b4a1e649e" providerId="LiveId" clId="{F2CA07A7-74DD-4074-9176-F9292100AF3F}" dt="2026-06-17T12:33:56.324" v="993" actId="207"/>
          <ac:spMkLst>
            <pc:docMk/>
            <pc:sldMk cId="1446198545" sldId="2459"/>
            <ac:spMk id="16" creationId="{FD079F06-55CE-E694-4C94-B2BA0CC0C1CE}"/>
          </ac:spMkLst>
        </pc:spChg>
        <pc:spChg chg="add mod">
          <ac:chgData name="Chuachua HAN" userId="7023811b4a1e649e" providerId="LiveId" clId="{F2CA07A7-74DD-4074-9176-F9292100AF3F}" dt="2026-06-17T12:21:50.761" v="956" actId="1076"/>
          <ac:spMkLst>
            <pc:docMk/>
            <pc:sldMk cId="1446198545" sldId="2459"/>
            <ac:spMk id="17" creationId="{3B355354-AD7D-50D1-551B-C7E28DEA6A61}"/>
          </ac:spMkLst>
        </pc:spChg>
        <pc:spChg chg="add mod">
          <ac:chgData name="Chuachua HAN" userId="7023811b4a1e649e" providerId="LiveId" clId="{F2CA07A7-74DD-4074-9176-F9292100AF3F}" dt="2026-06-17T12:21:50.761" v="956" actId="1076"/>
          <ac:spMkLst>
            <pc:docMk/>
            <pc:sldMk cId="1446198545" sldId="2459"/>
            <ac:spMk id="18" creationId="{E9C7BA88-702A-F47E-3A7C-EE8C11918456}"/>
          </ac:spMkLst>
        </pc:spChg>
        <pc:spChg chg="add mod">
          <ac:chgData name="Chuachua HAN" userId="7023811b4a1e649e" providerId="LiveId" clId="{F2CA07A7-74DD-4074-9176-F9292100AF3F}" dt="2026-06-17T12:32:49.018" v="986" actId="255"/>
          <ac:spMkLst>
            <pc:docMk/>
            <pc:sldMk cId="1446198545" sldId="2459"/>
            <ac:spMk id="19" creationId="{D1B58DBB-AF7E-0E70-7793-21A4A3AAF306}"/>
          </ac:spMkLst>
        </pc:spChg>
        <pc:spChg chg="add mod">
          <ac:chgData name="Chuachua HAN" userId="7023811b4a1e649e" providerId="LiveId" clId="{F2CA07A7-74DD-4074-9176-F9292100AF3F}" dt="2026-06-17T12:33:07.166" v="991" actId="14100"/>
          <ac:spMkLst>
            <pc:docMk/>
            <pc:sldMk cId="1446198545" sldId="2459"/>
            <ac:spMk id="20" creationId="{5B4F420F-47EC-D581-112C-8DA2177D17BD}"/>
          </ac:spMkLst>
        </pc:spChg>
        <pc:spChg chg="mod">
          <ac:chgData name="Chuachua HAN" userId="7023811b4a1e649e" providerId="LiveId" clId="{F2CA07A7-74DD-4074-9176-F9292100AF3F}" dt="2026-06-17T12:20:58.645" v="946" actId="27636"/>
          <ac:spMkLst>
            <pc:docMk/>
            <pc:sldMk cId="1446198545" sldId="2459"/>
            <ac:spMk id="21" creationId="{85F2312F-FDD3-7232-3FB6-62780A5844B0}"/>
          </ac:spMkLst>
        </pc:spChg>
        <pc:spChg chg="add mod">
          <ac:chgData name="Chuachua HAN" userId="7023811b4a1e649e" providerId="LiveId" clId="{F2CA07A7-74DD-4074-9176-F9292100AF3F}" dt="2026-06-17T12:21:50.761" v="956" actId="1076"/>
          <ac:spMkLst>
            <pc:docMk/>
            <pc:sldMk cId="1446198545" sldId="2459"/>
            <ac:spMk id="22" creationId="{61BAED5B-E385-4F9C-C8DA-0CBE46901E4B}"/>
          </ac:spMkLst>
        </pc:spChg>
        <pc:spChg chg="add mod">
          <ac:chgData name="Chuachua HAN" userId="7023811b4a1e649e" providerId="LiveId" clId="{F2CA07A7-74DD-4074-9176-F9292100AF3F}" dt="2026-06-17T12:32:30.522" v="981" actId="403"/>
          <ac:spMkLst>
            <pc:docMk/>
            <pc:sldMk cId="1446198545" sldId="2459"/>
            <ac:spMk id="23" creationId="{DD842888-945D-E597-16EC-BE313E201914}"/>
          </ac:spMkLst>
        </pc:spChg>
        <pc:spChg chg="mod">
          <ac:chgData name="Chuachua HAN" userId="7023811b4a1e649e" providerId="LiveId" clId="{F2CA07A7-74DD-4074-9176-F9292100AF3F}" dt="2026-06-17T12:33:04.522" v="990" actId="14100"/>
          <ac:spMkLst>
            <pc:docMk/>
            <pc:sldMk cId="1446198545" sldId="2459"/>
            <ac:spMk id="24" creationId="{CC36C570-524F-037C-1DC9-D02C0EB8745D}"/>
          </ac:spMkLst>
        </pc:spChg>
        <pc:spChg chg="mod">
          <ac:chgData name="Chuachua HAN" userId="7023811b4a1e649e" providerId="LiveId" clId="{F2CA07A7-74DD-4074-9176-F9292100AF3F}" dt="2026-06-17T12:21:10.629" v="948" actId="1076"/>
          <ac:spMkLst>
            <pc:docMk/>
            <pc:sldMk cId="1446198545" sldId="2459"/>
            <ac:spMk id="25" creationId="{FC09F90D-F8E8-AB41-F4F2-ADDD6CD4BB3C}"/>
          </ac:spMkLst>
        </pc:spChg>
        <pc:spChg chg="add mod">
          <ac:chgData name="Chuachua HAN" userId="7023811b4a1e649e" providerId="LiveId" clId="{F2CA07A7-74DD-4074-9176-F9292100AF3F}" dt="2026-06-17T12:21:50.761" v="956" actId="1076"/>
          <ac:spMkLst>
            <pc:docMk/>
            <pc:sldMk cId="1446198545" sldId="2459"/>
            <ac:spMk id="26" creationId="{1B4A4592-90ED-B3E6-3DF9-B92FCDFB3F07}"/>
          </ac:spMkLst>
        </pc:spChg>
        <pc:spChg chg="add mod">
          <ac:chgData name="Chuachua HAN" userId="7023811b4a1e649e" providerId="LiveId" clId="{F2CA07A7-74DD-4074-9176-F9292100AF3F}" dt="2026-06-17T12:33:00.858" v="989" actId="1076"/>
          <ac:spMkLst>
            <pc:docMk/>
            <pc:sldMk cId="1446198545" sldId="2459"/>
            <ac:spMk id="27" creationId="{1B3F56BA-47AC-6509-9C83-0C3120DC2464}"/>
          </ac:spMkLst>
        </pc:spChg>
        <pc:spChg chg="add mod">
          <ac:chgData name="Chuachua HAN" userId="7023811b4a1e649e" providerId="LiveId" clId="{F2CA07A7-74DD-4074-9176-F9292100AF3F}" dt="2026-06-17T12:23:01.614" v="969" actId="14100"/>
          <ac:spMkLst>
            <pc:docMk/>
            <pc:sldMk cId="1446198545" sldId="2459"/>
            <ac:spMk id="28" creationId="{1601BBDA-E008-8C64-5CAF-D298856402AA}"/>
          </ac:spMkLst>
        </pc:spChg>
        <pc:spChg chg="add mod">
          <ac:chgData name="Chuachua HAN" userId="7023811b4a1e649e" providerId="LiveId" clId="{F2CA07A7-74DD-4074-9176-F9292100AF3F}" dt="2026-06-17T12:53:17.328" v="1180" actId="1036"/>
          <ac:spMkLst>
            <pc:docMk/>
            <pc:sldMk cId="1446198545" sldId="2459"/>
            <ac:spMk id="30" creationId="{7098F687-9BE9-7B93-57B6-3BB8176C5191}"/>
          </ac:spMkLst>
        </pc:spChg>
        <pc:picChg chg="mod">
          <ac:chgData name="Chuachua HAN" userId="7023811b4a1e649e" providerId="LiveId" clId="{F2CA07A7-74DD-4074-9176-F9292100AF3F}" dt="2026-06-17T12:52:34.583" v="1172" actId="1076"/>
          <ac:picMkLst>
            <pc:docMk/>
            <pc:sldMk cId="1446198545" sldId="2459"/>
            <ac:picMk id="3" creationId="{CA5C6309-A41E-6638-246C-80BC340C48FB}"/>
          </ac:picMkLst>
        </pc:picChg>
        <pc:picChg chg="mod">
          <ac:chgData name="Chuachua HAN" userId="7023811b4a1e649e" providerId="LiveId" clId="{F2CA07A7-74DD-4074-9176-F9292100AF3F}" dt="2026-06-17T12:21:39.629" v="954" actId="1076"/>
          <ac:picMkLst>
            <pc:docMk/>
            <pc:sldMk cId="1446198545" sldId="2459"/>
            <ac:picMk id="6" creationId="{C63C214B-A43A-681E-AEDC-261ABE1EBB35}"/>
          </ac:picMkLst>
        </pc:picChg>
      </pc:sldChg>
      <pc:sldChg chg="addSp delSp modSp mod modNotesTx">
        <pc:chgData name="Chuachua HAN" userId="7023811b4a1e649e" providerId="LiveId" clId="{F2CA07A7-74DD-4074-9176-F9292100AF3F}" dt="2026-06-18T10:00:25.690" v="2303" actId="20577"/>
        <pc:sldMkLst>
          <pc:docMk/>
          <pc:sldMk cId="1535749808" sldId="2460"/>
        </pc:sldMkLst>
        <pc:spChg chg="mod">
          <ac:chgData name="Chuachua HAN" userId="7023811b4a1e649e" providerId="LiveId" clId="{F2CA07A7-74DD-4074-9176-F9292100AF3F}" dt="2026-06-17T13:20:50.535" v="1389" actId="164"/>
          <ac:spMkLst>
            <pc:docMk/>
            <pc:sldMk cId="1535749808" sldId="2460"/>
            <ac:spMk id="6" creationId="{85D39E91-326B-FC02-6C00-2AD473EEA22C}"/>
          </ac:spMkLst>
        </pc:spChg>
        <pc:spChg chg="mod">
          <ac:chgData name="Chuachua HAN" userId="7023811b4a1e649e" providerId="LiveId" clId="{F2CA07A7-74DD-4074-9176-F9292100AF3F}" dt="2026-06-17T13:20:50.535" v="1389" actId="164"/>
          <ac:spMkLst>
            <pc:docMk/>
            <pc:sldMk cId="1535749808" sldId="2460"/>
            <ac:spMk id="7" creationId="{8F60DFC1-B5CE-F129-3002-9E4BF0510943}"/>
          </ac:spMkLst>
        </pc:spChg>
        <pc:spChg chg="mod">
          <ac:chgData name="Chuachua HAN" userId="7023811b4a1e649e" providerId="LiveId" clId="{F2CA07A7-74DD-4074-9176-F9292100AF3F}" dt="2026-06-17T13:20:50.535" v="1389" actId="164"/>
          <ac:spMkLst>
            <pc:docMk/>
            <pc:sldMk cId="1535749808" sldId="2460"/>
            <ac:spMk id="8" creationId="{7B575093-19E5-7D7D-25F7-228A34081811}"/>
          </ac:spMkLst>
        </pc:spChg>
        <pc:spChg chg="mod">
          <ac:chgData name="Chuachua HAN" userId="7023811b4a1e649e" providerId="LiveId" clId="{F2CA07A7-74DD-4074-9176-F9292100AF3F}" dt="2026-06-17T13:20:50.535" v="1389" actId="164"/>
          <ac:spMkLst>
            <pc:docMk/>
            <pc:sldMk cId="1535749808" sldId="2460"/>
            <ac:spMk id="9" creationId="{5957A735-DC24-FEBF-1156-DC69BBCC6742}"/>
          </ac:spMkLst>
        </pc:spChg>
        <pc:spChg chg="mod">
          <ac:chgData name="Chuachua HAN" userId="7023811b4a1e649e" providerId="LiveId" clId="{F2CA07A7-74DD-4074-9176-F9292100AF3F}" dt="2026-06-17T13:19:13.547" v="1357" actId="1076"/>
          <ac:spMkLst>
            <pc:docMk/>
            <pc:sldMk cId="1535749808" sldId="2460"/>
            <ac:spMk id="13" creationId="{C1C655C9-C474-429B-314E-970C5DD07B04}"/>
          </ac:spMkLst>
        </pc:spChg>
        <pc:spChg chg="mod">
          <ac:chgData name="Chuachua HAN" userId="7023811b4a1e649e" providerId="LiveId" clId="{F2CA07A7-74DD-4074-9176-F9292100AF3F}" dt="2026-06-17T13:19:10.080" v="1356" actId="1076"/>
          <ac:spMkLst>
            <pc:docMk/>
            <pc:sldMk cId="1535749808" sldId="2460"/>
            <ac:spMk id="14" creationId="{4E6F8375-0102-00F6-3762-B23777CC1D05}"/>
          </ac:spMkLst>
        </pc:spChg>
        <pc:spChg chg="add mod">
          <ac:chgData name="Chuachua HAN" userId="7023811b4a1e649e" providerId="LiveId" clId="{F2CA07A7-74DD-4074-9176-F9292100AF3F}" dt="2026-06-17T12:58:21.423" v="1276"/>
          <ac:spMkLst>
            <pc:docMk/>
            <pc:sldMk cId="1535749808" sldId="2460"/>
            <ac:spMk id="18" creationId="{7206841F-47D6-28D0-2158-44B31BE369F0}"/>
          </ac:spMkLst>
        </pc:spChg>
        <pc:spChg chg="add mod">
          <ac:chgData name="Chuachua HAN" userId="7023811b4a1e649e" providerId="LiveId" clId="{F2CA07A7-74DD-4074-9176-F9292100AF3F}" dt="2026-06-17T12:58:25.511" v="1277"/>
          <ac:spMkLst>
            <pc:docMk/>
            <pc:sldMk cId="1535749808" sldId="2460"/>
            <ac:spMk id="19" creationId="{F76D9D94-1CF3-EDF5-9B02-6083862DF2E6}"/>
          </ac:spMkLst>
        </pc:spChg>
        <pc:spChg chg="add mod">
          <ac:chgData name="Chuachua HAN" userId="7023811b4a1e649e" providerId="LiveId" clId="{F2CA07A7-74DD-4074-9176-F9292100AF3F}" dt="2026-06-17T13:21:14.317" v="1396" actId="14100"/>
          <ac:spMkLst>
            <pc:docMk/>
            <pc:sldMk cId="1535749808" sldId="2460"/>
            <ac:spMk id="24" creationId="{F6DE22B9-D425-1D74-A946-A5E1AFBB2FC0}"/>
          </ac:spMkLst>
        </pc:spChg>
        <pc:spChg chg="add mod">
          <ac:chgData name="Chuachua HAN" userId="7023811b4a1e649e" providerId="LiveId" clId="{F2CA07A7-74DD-4074-9176-F9292100AF3F}" dt="2026-06-17T13:21:08.173" v="1395" actId="14100"/>
          <ac:spMkLst>
            <pc:docMk/>
            <pc:sldMk cId="1535749808" sldId="2460"/>
            <ac:spMk id="25" creationId="{0E1BEC2D-FAAA-C74F-0629-364150A7045F}"/>
          </ac:spMkLst>
        </pc:spChg>
        <pc:spChg chg="add mod">
          <ac:chgData name="Chuachua HAN" userId="7023811b4a1e649e" providerId="LiveId" clId="{F2CA07A7-74DD-4074-9176-F9292100AF3F}" dt="2026-06-17T13:20:25.630" v="1383" actId="1076"/>
          <ac:spMkLst>
            <pc:docMk/>
            <pc:sldMk cId="1535749808" sldId="2460"/>
            <ac:spMk id="26" creationId="{02764C62-39A0-ADF3-B19B-9CC125A07CDC}"/>
          </ac:spMkLst>
        </pc:spChg>
        <pc:spChg chg="add mod">
          <ac:chgData name="Chuachua HAN" userId="7023811b4a1e649e" providerId="LiveId" clId="{F2CA07A7-74DD-4074-9176-F9292100AF3F}" dt="2026-06-17T13:21:18.642" v="1397" actId="554"/>
          <ac:spMkLst>
            <pc:docMk/>
            <pc:sldMk cId="1535749808" sldId="2460"/>
            <ac:spMk id="27" creationId="{553538E3-14EE-9625-1E79-C95C0DFB6EA6}"/>
          </ac:spMkLst>
        </pc:spChg>
        <pc:spChg chg="add mod">
          <ac:chgData name="Chuachua HAN" userId="7023811b4a1e649e" providerId="LiveId" clId="{F2CA07A7-74DD-4074-9176-F9292100AF3F}" dt="2026-06-17T13:21:18.642" v="1397" actId="554"/>
          <ac:spMkLst>
            <pc:docMk/>
            <pc:sldMk cId="1535749808" sldId="2460"/>
            <ac:spMk id="28" creationId="{86D8E709-DF52-BF54-CA74-B3418D2FA243}"/>
          </ac:spMkLst>
        </pc:spChg>
        <pc:spChg chg="add mod">
          <ac:chgData name="Chuachua HAN" userId="7023811b4a1e649e" providerId="LiveId" clId="{F2CA07A7-74DD-4074-9176-F9292100AF3F}" dt="2026-06-17T13:20:16.732" v="1380" actId="1036"/>
          <ac:spMkLst>
            <pc:docMk/>
            <pc:sldMk cId="1535749808" sldId="2460"/>
            <ac:spMk id="29" creationId="{C7F7F012-9DD4-9174-9203-93081009C8C0}"/>
          </ac:spMkLst>
        </pc:spChg>
        <pc:grpChg chg="add mod">
          <ac:chgData name="Chuachua HAN" userId="7023811b4a1e649e" providerId="LiveId" clId="{F2CA07A7-74DD-4074-9176-F9292100AF3F}" dt="2026-06-17T13:20:57.500" v="1392" actId="1076"/>
          <ac:grpSpMkLst>
            <pc:docMk/>
            <pc:sldMk cId="1535749808" sldId="2460"/>
            <ac:grpSpMk id="30" creationId="{10C69986-C94D-0A9D-E423-21B4F6F071AA}"/>
          </ac:grpSpMkLst>
        </pc:grpChg>
        <pc:picChg chg="mod">
          <ac:chgData name="Chuachua HAN" userId="7023811b4a1e649e" providerId="LiveId" clId="{F2CA07A7-74DD-4074-9176-F9292100AF3F}" dt="2026-06-17T13:20:50.535" v="1389" actId="164"/>
          <ac:picMkLst>
            <pc:docMk/>
            <pc:sldMk cId="1535749808" sldId="2460"/>
            <ac:picMk id="3" creationId="{A715E6C9-F603-CA76-E3ED-EB480985836A}"/>
          </ac:picMkLst>
        </pc:picChg>
        <pc:picChg chg="mod">
          <ac:chgData name="Chuachua HAN" userId="7023811b4a1e649e" providerId="LiveId" clId="{F2CA07A7-74DD-4074-9176-F9292100AF3F}" dt="2026-06-17T13:19:07.298" v="1355" actId="1076"/>
          <ac:picMkLst>
            <pc:docMk/>
            <pc:sldMk cId="1535749808" sldId="2460"/>
            <ac:picMk id="4" creationId="{53017FD5-8CA2-9F9E-FC75-AAAAC61480A8}"/>
          </ac:picMkLst>
        </pc:picChg>
        <pc:picChg chg="mod">
          <ac:chgData name="Chuachua HAN" userId="7023811b4a1e649e" providerId="LiveId" clId="{F2CA07A7-74DD-4074-9176-F9292100AF3F}" dt="2026-06-17T13:19:24.373" v="1362" actId="1076"/>
          <ac:picMkLst>
            <pc:docMk/>
            <pc:sldMk cId="1535749808" sldId="2460"/>
            <ac:picMk id="5" creationId="{5977C9EF-BBBD-25B4-EE1B-75FBB6EFBCC9}"/>
          </ac:picMkLst>
        </pc:picChg>
        <pc:cxnChg chg="mod">
          <ac:chgData name="Chuachua HAN" userId="7023811b4a1e649e" providerId="LiveId" clId="{F2CA07A7-74DD-4074-9176-F9292100AF3F}" dt="2026-06-17T13:21:02.826" v="1394" actId="14100"/>
          <ac:cxnSpMkLst>
            <pc:docMk/>
            <pc:sldMk cId="1535749808" sldId="2460"/>
            <ac:cxnSpMk id="11" creationId="{C2A0E4A7-9C9F-B293-2093-7F5421CF1F53}"/>
          </ac:cxnSpMkLst>
        </pc:cxnChg>
        <pc:cxnChg chg="mod">
          <ac:chgData name="Chuachua HAN" userId="7023811b4a1e649e" providerId="LiveId" clId="{F2CA07A7-74DD-4074-9176-F9292100AF3F}" dt="2026-06-17T13:21:00.544" v="1393" actId="14100"/>
          <ac:cxnSpMkLst>
            <pc:docMk/>
            <pc:sldMk cId="1535749808" sldId="2460"/>
            <ac:cxnSpMk id="12" creationId="{8A3ACE3C-F319-BE55-F535-9A5F8D4BDFA3}"/>
          </ac:cxnSpMkLst>
        </pc:cxnChg>
      </pc:sldChg>
      <pc:sldChg chg="addSp delSp modSp mod ord modNotesTx">
        <pc:chgData name="Chuachua HAN" userId="7023811b4a1e649e" providerId="LiveId" clId="{F2CA07A7-74DD-4074-9176-F9292100AF3F}" dt="2026-06-18T12:20:18.762" v="2773" actId="20577"/>
        <pc:sldMkLst>
          <pc:docMk/>
          <pc:sldMk cId="2719057610" sldId="2461"/>
        </pc:sldMkLst>
        <pc:spChg chg="add mod">
          <ac:chgData name="Chuachua HAN" userId="7023811b4a1e649e" providerId="LiveId" clId="{F2CA07A7-74DD-4074-9176-F9292100AF3F}" dt="2026-06-18T12:18:40.810" v="2759" actId="20577"/>
          <ac:spMkLst>
            <pc:docMk/>
            <pc:sldMk cId="2719057610" sldId="2461"/>
            <ac:spMk id="5" creationId="{4B836007-6DBC-EEEC-F4AC-CBBE3696C394}"/>
          </ac:spMkLst>
        </pc:spChg>
        <pc:spChg chg="add mod">
          <ac:chgData name="Chuachua HAN" userId="7023811b4a1e649e" providerId="LiveId" clId="{F2CA07A7-74DD-4074-9176-F9292100AF3F}" dt="2026-06-18T12:18:58.592" v="2767" actId="20577"/>
          <ac:spMkLst>
            <pc:docMk/>
            <pc:sldMk cId="2719057610" sldId="2461"/>
            <ac:spMk id="35" creationId="{1B2F3602-6E2A-9F90-409D-826B3D592115}"/>
          </ac:spMkLst>
        </pc:spChg>
        <pc:spChg chg="add mod">
          <ac:chgData name="Chuachua HAN" userId="7023811b4a1e649e" providerId="LiveId" clId="{F2CA07A7-74DD-4074-9176-F9292100AF3F}" dt="2026-06-17T13:23:59.915" v="1431"/>
          <ac:spMkLst>
            <pc:docMk/>
            <pc:sldMk cId="2719057610" sldId="2461"/>
            <ac:spMk id="36" creationId="{5641BAF0-FEB3-25FE-BE76-E41F994D87EB}"/>
          </ac:spMkLst>
        </pc:spChg>
        <pc:spChg chg="add mod">
          <ac:chgData name="Chuachua HAN" userId="7023811b4a1e649e" providerId="LiveId" clId="{F2CA07A7-74DD-4074-9176-F9292100AF3F}" dt="2026-06-17T13:24:05.718" v="1433"/>
          <ac:spMkLst>
            <pc:docMk/>
            <pc:sldMk cId="2719057610" sldId="2461"/>
            <ac:spMk id="37" creationId="{3490A75A-482D-07DE-EE2E-FFD1CD995FFF}"/>
          </ac:spMkLst>
        </pc:spChg>
        <pc:picChg chg="add del mod ord">
          <ac:chgData name="Chuachua HAN" userId="7023811b4a1e649e" providerId="LiveId" clId="{F2CA07A7-74DD-4074-9176-F9292100AF3F}" dt="2026-06-17T13:23:33.468" v="1428" actId="1076"/>
          <ac:picMkLst>
            <pc:docMk/>
            <pc:sldMk cId="2719057610" sldId="2461"/>
            <ac:picMk id="4" creationId="{257C9765-CD87-119D-597E-A711CE624FF0}"/>
          </ac:picMkLst>
        </pc:picChg>
      </pc:sldChg>
      <pc:sldChg chg="addSp delSp modSp mod">
        <pc:chgData name="Chuachua HAN" userId="7023811b4a1e649e" providerId="LiveId" clId="{F2CA07A7-74DD-4074-9176-F9292100AF3F}" dt="2026-06-18T08:34:33.775" v="1437"/>
        <pc:sldMkLst>
          <pc:docMk/>
          <pc:sldMk cId="2421645476" sldId="2463"/>
        </pc:sldMkLst>
      </pc:sldChg>
      <pc:sldChg chg="addSp delSp modSp new mod modNotesTx">
        <pc:chgData name="Chuachua HAN" userId="7023811b4a1e649e" providerId="LiveId" clId="{F2CA07A7-74DD-4074-9176-F9292100AF3F}" dt="2026-06-18T12:31:29.078" v="2775" actId="20577"/>
        <pc:sldMkLst>
          <pc:docMk/>
          <pc:sldMk cId="3325071236" sldId="2464"/>
        </pc:sldMkLst>
        <pc:spChg chg="mod">
          <ac:chgData name="Chuachua HAN" userId="7023811b4a1e649e" providerId="LiveId" clId="{F2CA07A7-74DD-4074-9176-F9292100AF3F}" dt="2026-06-17T11:28:10.939" v="435" actId="208"/>
          <ac:spMkLst>
            <pc:docMk/>
            <pc:sldMk cId="3325071236" sldId="2464"/>
            <ac:spMk id="6" creationId="{D98864E5-69A3-0BDF-4D0E-738B87E62CB0}"/>
          </ac:spMkLst>
        </pc:spChg>
        <pc:spChg chg="add mod">
          <ac:chgData name="Chuachua HAN" userId="7023811b4a1e649e" providerId="LiveId" clId="{F2CA07A7-74DD-4074-9176-F9292100AF3F}" dt="2026-06-15T09:25:23.616" v="76"/>
          <ac:spMkLst>
            <pc:docMk/>
            <pc:sldMk cId="3325071236" sldId="2464"/>
            <ac:spMk id="8" creationId="{0E0E6442-80F3-FDD9-CDA9-417B6AC50964}"/>
          </ac:spMkLst>
        </pc:spChg>
        <pc:spChg chg="mod">
          <ac:chgData name="Chuachua HAN" userId="7023811b4a1e649e" providerId="LiveId" clId="{F2CA07A7-74DD-4074-9176-F9292100AF3F}" dt="2026-06-17T11:28:01.144" v="432" actId="208"/>
          <ac:spMkLst>
            <pc:docMk/>
            <pc:sldMk cId="3325071236" sldId="2464"/>
            <ac:spMk id="10" creationId="{7FCBBE32-BCAE-F65F-EC24-EC4F62DA4AFB}"/>
          </ac:spMkLst>
        </pc:spChg>
        <pc:spChg chg="add mod">
          <ac:chgData name="Chuachua HAN" userId="7023811b4a1e649e" providerId="LiveId" clId="{F2CA07A7-74DD-4074-9176-F9292100AF3F}" dt="2026-06-17T11:28:10.939" v="435" actId="208"/>
          <ac:spMkLst>
            <pc:docMk/>
            <pc:sldMk cId="3325071236" sldId="2464"/>
            <ac:spMk id="11" creationId="{D5522A3E-689F-EFDE-EE33-6F726155D46C}"/>
          </ac:spMkLst>
        </pc:spChg>
        <pc:spChg chg="mod">
          <ac:chgData name="Chuachua HAN" userId="7023811b4a1e649e" providerId="LiveId" clId="{F2CA07A7-74DD-4074-9176-F9292100AF3F}" dt="2026-06-17T11:27:59.405" v="431" actId="208"/>
          <ac:spMkLst>
            <pc:docMk/>
            <pc:sldMk cId="3325071236" sldId="2464"/>
            <ac:spMk id="12" creationId="{B0D8F3BF-D40D-9958-5262-89F0E447D698}"/>
          </ac:spMkLst>
        </pc:spChg>
        <pc:spChg chg="mod">
          <ac:chgData name="Chuachua HAN" userId="7023811b4a1e649e" providerId="LiveId" clId="{F2CA07A7-74DD-4074-9176-F9292100AF3F}" dt="2026-06-17T11:29:11.592" v="456" actId="1076"/>
          <ac:spMkLst>
            <pc:docMk/>
            <pc:sldMk cId="3325071236" sldId="2464"/>
            <ac:spMk id="13" creationId="{2D997FE4-6C3C-1C00-894C-FEAE06FD34CC}"/>
          </ac:spMkLst>
        </pc:spChg>
        <pc:spChg chg="mod">
          <ac:chgData name="Chuachua HAN" userId="7023811b4a1e649e" providerId="LiveId" clId="{F2CA07A7-74DD-4074-9176-F9292100AF3F}" dt="2026-06-17T06:08:34.341" v="123" actId="20577"/>
          <ac:spMkLst>
            <pc:docMk/>
            <pc:sldMk cId="3325071236" sldId="2464"/>
            <ac:spMk id="17" creationId="{BF67B52E-FCAE-3426-E106-782F39735BFF}"/>
          </ac:spMkLst>
        </pc:spChg>
        <pc:spChg chg="mod">
          <ac:chgData name="Chuachua HAN" userId="7023811b4a1e649e" providerId="LiveId" clId="{F2CA07A7-74DD-4074-9176-F9292100AF3F}" dt="2026-06-17T06:09:59.982" v="200" actId="1076"/>
          <ac:spMkLst>
            <pc:docMk/>
            <pc:sldMk cId="3325071236" sldId="2464"/>
            <ac:spMk id="19" creationId="{4B203F91-85C8-6279-11CA-05A07D2A7FA0}"/>
          </ac:spMkLst>
        </pc:spChg>
        <pc:spChg chg="mod ord">
          <ac:chgData name="Chuachua HAN" userId="7023811b4a1e649e" providerId="LiveId" clId="{F2CA07A7-74DD-4074-9176-F9292100AF3F}" dt="2026-06-17T11:28:07.183" v="434" actId="167"/>
          <ac:spMkLst>
            <pc:docMk/>
            <pc:sldMk cId="3325071236" sldId="2464"/>
            <ac:spMk id="20" creationId="{4B324A4E-E00B-AB0E-6B57-511A8AD11529}"/>
          </ac:spMkLst>
        </pc:spChg>
        <pc:spChg chg="mod">
          <ac:chgData name="Chuachua HAN" userId="7023811b4a1e649e" providerId="LiveId" clId="{F2CA07A7-74DD-4074-9176-F9292100AF3F}" dt="2026-06-17T06:08:50.777" v="147" actId="20577"/>
          <ac:spMkLst>
            <pc:docMk/>
            <pc:sldMk cId="3325071236" sldId="2464"/>
            <ac:spMk id="22" creationId="{A576AD78-3855-9713-BC7B-33C63B61C13E}"/>
          </ac:spMkLst>
        </pc:spChg>
        <pc:spChg chg="add mod">
          <ac:chgData name="Chuachua HAN" userId="7023811b4a1e649e" providerId="LiveId" clId="{F2CA07A7-74DD-4074-9176-F9292100AF3F}" dt="2026-06-17T06:08:53.035" v="151" actId="20577"/>
          <ac:spMkLst>
            <pc:docMk/>
            <pc:sldMk cId="3325071236" sldId="2464"/>
            <ac:spMk id="23" creationId="{3653D8CC-21F2-D1C3-8CCA-6DA3C7A3D1BD}"/>
          </ac:spMkLst>
        </pc:spChg>
        <pc:spChg chg="add mod">
          <ac:chgData name="Chuachua HAN" userId="7023811b4a1e649e" providerId="LiveId" clId="{F2CA07A7-74DD-4074-9176-F9292100AF3F}" dt="2026-06-15T09:25:23.616" v="76"/>
          <ac:spMkLst>
            <pc:docMk/>
            <pc:sldMk cId="3325071236" sldId="2464"/>
            <ac:spMk id="24" creationId="{E157E86E-7C32-996F-54CC-45BD43EA426E}"/>
          </ac:spMkLst>
        </pc:spChg>
        <pc:spChg chg="add mod">
          <ac:chgData name="Chuachua HAN" userId="7023811b4a1e649e" providerId="LiveId" clId="{F2CA07A7-74DD-4074-9176-F9292100AF3F}" dt="2026-06-17T12:57:52.244" v="1262"/>
          <ac:spMkLst>
            <pc:docMk/>
            <pc:sldMk cId="3325071236" sldId="2464"/>
            <ac:spMk id="29" creationId="{F5A64A21-6634-1178-4AB5-9D3DDF6FBB4E}"/>
          </ac:spMkLst>
        </pc:spChg>
        <pc:spChg chg="add mod">
          <ac:chgData name="Chuachua HAN" userId="7023811b4a1e649e" providerId="LiveId" clId="{F2CA07A7-74DD-4074-9176-F9292100AF3F}" dt="2026-06-15T09:26:45.348" v="83"/>
          <ac:spMkLst>
            <pc:docMk/>
            <pc:sldMk cId="3325071236" sldId="2464"/>
            <ac:spMk id="30" creationId="{25152A7E-8787-EEC2-4635-E1FD3743ED9D}"/>
          </ac:spMkLst>
        </pc:spChg>
        <pc:spChg chg="add mod">
          <ac:chgData name="Chuachua HAN" userId="7023811b4a1e649e" providerId="LiveId" clId="{F2CA07A7-74DD-4074-9176-F9292100AF3F}" dt="2026-06-17T12:57:49.740" v="1261"/>
          <ac:spMkLst>
            <pc:docMk/>
            <pc:sldMk cId="3325071236" sldId="2464"/>
            <ac:spMk id="31" creationId="{EFD6823E-EAB9-2B21-8001-67853E1BC629}"/>
          </ac:spMkLst>
        </pc:spChg>
        <pc:spChg chg="mod">
          <ac:chgData name="Chuachua HAN" userId="7023811b4a1e649e" providerId="LiveId" clId="{F2CA07A7-74DD-4074-9176-F9292100AF3F}" dt="2026-06-15T09:27:02.583" v="90"/>
          <ac:spMkLst>
            <pc:docMk/>
            <pc:sldMk cId="3325071236" sldId="2464"/>
            <ac:spMk id="64" creationId="{1092C627-6D12-9902-C49F-18E8553B3A79}"/>
          </ac:spMkLst>
        </pc:spChg>
        <pc:spChg chg="mod">
          <ac:chgData name="Chuachua HAN" userId="7023811b4a1e649e" providerId="LiveId" clId="{F2CA07A7-74DD-4074-9176-F9292100AF3F}" dt="2026-06-15T09:27:02.583" v="90"/>
          <ac:spMkLst>
            <pc:docMk/>
            <pc:sldMk cId="3325071236" sldId="2464"/>
            <ac:spMk id="65" creationId="{354F2765-4205-81CB-AE2E-33D4C0E0AB75}"/>
          </ac:spMkLst>
        </pc:spChg>
        <pc:spChg chg="mod">
          <ac:chgData name="Chuachua HAN" userId="7023811b4a1e649e" providerId="LiveId" clId="{F2CA07A7-74DD-4074-9176-F9292100AF3F}" dt="2026-06-15T09:27:02.583" v="90"/>
          <ac:spMkLst>
            <pc:docMk/>
            <pc:sldMk cId="3325071236" sldId="2464"/>
            <ac:spMk id="66" creationId="{A2EC692F-C47F-E4AC-221C-DAF14730E5D9}"/>
          </ac:spMkLst>
        </pc:spChg>
        <pc:spChg chg="mod">
          <ac:chgData name="Chuachua HAN" userId="7023811b4a1e649e" providerId="LiveId" clId="{F2CA07A7-74DD-4074-9176-F9292100AF3F}" dt="2026-06-15T09:27:02.583" v="90"/>
          <ac:spMkLst>
            <pc:docMk/>
            <pc:sldMk cId="3325071236" sldId="2464"/>
            <ac:spMk id="71" creationId="{0E3C6423-D1D6-57E6-1152-2DDC6359F595}"/>
          </ac:spMkLst>
        </pc:spChg>
        <pc:spChg chg="add mod ord">
          <ac:chgData name="Chuachua HAN" userId="7023811b4a1e649e" providerId="LiveId" clId="{F2CA07A7-74DD-4074-9176-F9292100AF3F}" dt="2026-06-17T06:10:20.617" v="204" actId="1076"/>
          <ac:spMkLst>
            <pc:docMk/>
            <pc:sldMk cId="3325071236" sldId="2464"/>
            <ac:spMk id="72" creationId="{BEC2AD92-1B02-E788-36F4-4CB47F86BEDC}"/>
          </ac:spMkLst>
        </pc:spChg>
        <pc:grpChg chg="mod ord">
          <ac:chgData name="Chuachua HAN" userId="7023811b4a1e649e" providerId="LiveId" clId="{F2CA07A7-74DD-4074-9176-F9292100AF3F}" dt="2026-06-17T06:10:11.070" v="201" actId="1076"/>
          <ac:grpSpMkLst>
            <pc:docMk/>
            <pc:sldMk cId="3325071236" sldId="2464"/>
            <ac:grpSpMk id="62" creationId="{B7FC63D1-7A78-A672-9874-BC1814690FD8}"/>
          </ac:grpSpMkLst>
        </pc:grpChg>
        <pc:picChg chg="mod">
          <ac:chgData name="Chuachua HAN" userId="7023811b4a1e649e" providerId="LiveId" clId="{F2CA07A7-74DD-4074-9176-F9292100AF3F}" dt="2026-06-17T06:10:13.487" v="202" actId="1076"/>
          <ac:picMkLst>
            <pc:docMk/>
            <pc:sldMk cId="3325071236" sldId="2464"/>
            <ac:picMk id="63" creationId="{D3E0A8BC-EEFA-759D-3C3B-E99B69252C6D}"/>
          </ac:picMkLst>
        </pc:picChg>
      </pc:sldChg>
      <pc:sldChg chg="addSp delSp modSp add mod ord">
        <pc:chgData name="Chuachua HAN" userId="7023811b4a1e649e" providerId="LiveId" clId="{F2CA07A7-74DD-4074-9176-F9292100AF3F}" dt="2026-06-17T12:18:25.907" v="906" actId="14100"/>
        <pc:sldMkLst>
          <pc:docMk/>
          <pc:sldMk cId="1614207645" sldId="2465"/>
        </pc:sldMkLst>
        <pc:spChg chg="mod">
          <ac:chgData name="Chuachua HAN" userId="7023811b4a1e649e" providerId="LiveId" clId="{F2CA07A7-74DD-4074-9176-F9292100AF3F}" dt="2026-06-17T12:12:36.719" v="819" actId="1036"/>
          <ac:spMkLst>
            <pc:docMk/>
            <pc:sldMk cId="1614207645" sldId="2465"/>
            <ac:spMk id="8" creationId="{805FD67D-A380-D15F-5586-2E331F6A7CDE}"/>
          </ac:spMkLst>
        </pc:spChg>
        <pc:spChg chg="mod">
          <ac:chgData name="Chuachua HAN" userId="7023811b4a1e649e" providerId="LiveId" clId="{F2CA07A7-74DD-4074-9176-F9292100AF3F}" dt="2026-06-17T12:12:33.083" v="816" actId="1036"/>
          <ac:spMkLst>
            <pc:docMk/>
            <pc:sldMk cId="1614207645" sldId="2465"/>
            <ac:spMk id="11" creationId="{893DB681-8E6D-97FC-68A7-1449810E1FCD}"/>
          </ac:spMkLst>
        </pc:spChg>
        <pc:spChg chg="mod">
          <ac:chgData name="Chuachua HAN" userId="7023811b4a1e649e" providerId="LiveId" clId="{F2CA07A7-74DD-4074-9176-F9292100AF3F}" dt="2026-06-17T12:17:39.546" v="900" actId="113"/>
          <ac:spMkLst>
            <pc:docMk/>
            <pc:sldMk cId="1614207645" sldId="2465"/>
            <ac:spMk id="20" creationId="{C389147B-5A8E-F56D-D33E-B053FA73C712}"/>
          </ac:spMkLst>
        </pc:spChg>
        <pc:spChg chg="mod">
          <ac:chgData name="Chuachua HAN" userId="7023811b4a1e649e" providerId="LiveId" clId="{F2CA07A7-74DD-4074-9176-F9292100AF3F}" dt="2026-06-17T12:17:17.092" v="891" actId="1076"/>
          <ac:spMkLst>
            <pc:docMk/>
            <pc:sldMk cId="1614207645" sldId="2465"/>
            <ac:spMk id="21" creationId="{E91DA82C-382A-7160-CC13-8AECB314D557}"/>
          </ac:spMkLst>
        </pc:spChg>
        <pc:spChg chg="add mod">
          <ac:chgData name="Chuachua HAN" userId="7023811b4a1e649e" providerId="LiveId" clId="{F2CA07A7-74DD-4074-9176-F9292100AF3F}" dt="2026-06-17T12:17:27.739" v="895" actId="14100"/>
          <ac:spMkLst>
            <pc:docMk/>
            <pc:sldMk cId="1614207645" sldId="2465"/>
            <ac:spMk id="27" creationId="{DFE7AB7C-B85F-0192-F842-0E458C0FED6C}"/>
          </ac:spMkLst>
        </pc:spChg>
        <pc:spChg chg="add mod">
          <ac:chgData name="Chuachua HAN" userId="7023811b4a1e649e" providerId="LiveId" clId="{F2CA07A7-74DD-4074-9176-F9292100AF3F}" dt="2026-06-17T12:15:22.189" v="858" actId="1076"/>
          <ac:spMkLst>
            <pc:docMk/>
            <pc:sldMk cId="1614207645" sldId="2465"/>
            <ac:spMk id="28" creationId="{68871C15-9C72-E526-D276-60ACE8A699C3}"/>
          </ac:spMkLst>
        </pc:spChg>
        <pc:spChg chg="add mod">
          <ac:chgData name="Chuachua HAN" userId="7023811b4a1e649e" providerId="LiveId" clId="{F2CA07A7-74DD-4074-9176-F9292100AF3F}" dt="2026-06-17T12:18:25.907" v="906" actId="14100"/>
          <ac:spMkLst>
            <pc:docMk/>
            <pc:sldMk cId="1614207645" sldId="2465"/>
            <ac:spMk id="29" creationId="{DB8AFCDF-0078-84FF-688B-BC234659B029}"/>
          </ac:spMkLst>
        </pc:spChg>
        <pc:grpChg chg="mod">
          <ac:chgData name="Chuachua HAN" userId="7023811b4a1e649e" providerId="LiveId" clId="{F2CA07A7-74DD-4074-9176-F9292100AF3F}" dt="2026-06-17T12:16:38.747" v="878" actId="1076"/>
          <ac:grpSpMkLst>
            <pc:docMk/>
            <pc:sldMk cId="1614207645" sldId="2465"/>
            <ac:grpSpMk id="18" creationId="{928FA80E-A956-6A83-03D5-B1F6B16D3232}"/>
          </ac:grpSpMkLst>
        </pc:grpChg>
      </pc:sldChg>
      <pc:sldChg chg="modSp add mod">
        <pc:chgData name="Chuachua HAN" userId="7023811b4a1e649e" providerId="LiveId" clId="{F2CA07A7-74DD-4074-9176-F9292100AF3F}" dt="2026-06-17T12:18:54.801" v="913" actId="14100"/>
        <pc:sldMkLst>
          <pc:docMk/>
          <pc:sldMk cId="1220946416" sldId="2466"/>
        </pc:sldMkLst>
        <pc:spChg chg="mod">
          <ac:chgData name="Chuachua HAN" userId="7023811b4a1e649e" providerId="LiveId" clId="{F2CA07A7-74DD-4074-9176-F9292100AF3F}" dt="2026-06-17T12:18:54.801" v="913" actId="14100"/>
          <ac:spMkLst>
            <pc:docMk/>
            <pc:sldMk cId="1220946416" sldId="2466"/>
            <ac:spMk id="20" creationId="{4D877763-6F22-4D9D-1879-7239C4E9AE6C}"/>
          </ac:spMkLst>
        </pc:spChg>
        <pc:spChg chg="mod">
          <ac:chgData name="Chuachua HAN" userId="7023811b4a1e649e" providerId="LiveId" clId="{F2CA07A7-74DD-4074-9176-F9292100AF3F}" dt="2026-06-17T12:18:47.081" v="912" actId="108"/>
          <ac:spMkLst>
            <pc:docMk/>
            <pc:sldMk cId="1220946416" sldId="2466"/>
            <ac:spMk id="27" creationId="{30BE5912-33C1-4D24-7957-30C7B6D0BC52}"/>
          </ac:spMkLst>
        </pc:spChg>
        <pc:spChg chg="mod">
          <ac:chgData name="Chuachua HAN" userId="7023811b4a1e649e" providerId="LiveId" clId="{F2CA07A7-74DD-4074-9176-F9292100AF3F}" dt="2026-06-17T12:18:37.950" v="909"/>
          <ac:spMkLst>
            <pc:docMk/>
            <pc:sldMk cId="1220946416" sldId="2466"/>
            <ac:spMk id="28" creationId="{54C6715C-C2DF-B389-FC14-3B8162655AB6}"/>
          </ac:spMkLst>
        </pc:spChg>
        <pc:spChg chg="mod">
          <ac:chgData name="Chuachua HAN" userId="7023811b4a1e649e" providerId="LiveId" clId="{F2CA07A7-74DD-4074-9176-F9292100AF3F}" dt="2026-06-17T12:18:44.005" v="911" actId="108"/>
          <ac:spMkLst>
            <pc:docMk/>
            <pc:sldMk cId="1220946416" sldId="2466"/>
            <ac:spMk id="29" creationId="{5C6D83C5-5299-21B2-12D9-A52BDFF93207}"/>
          </ac:spMkLst>
        </pc:spChg>
      </pc:sldChg>
      <pc:sldChg chg="addSp modSp new mod">
        <pc:chgData name="Chuachua HAN" userId="7023811b4a1e649e" providerId="LiveId" clId="{F2CA07A7-74DD-4074-9176-F9292100AF3F}" dt="2026-06-17T12:52:24.890" v="1170" actId="113"/>
        <pc:sldMkLst>
          <pc:docMk/>
          <pc:sldMk cId="59142912" sldId="2467"/>
        </pc:sldMkLst>
        <pc:spChg chg="add mod">
          <ac:chgData name="Chuachua HAN" userId="7023811b4a1e649e" providerId="LiveId" clId="{F2CA07A7-74DD-4074-9176-F9292100AF3F}" dt="2026-06-17T12:34:08.245" v="994"/>
          <ac:spMkLst>
            <pc:docMk/>
            <pc:sldMk cId="59142912" sldId="2467"/>
            <ac:spMk id="4" creationId="{9D46C67C-C364-4C32-8F40-2056AFA0C719}"/>
          </ac:spMkLst>
        </pc:spChg>
        <pc:spChg chg="add mod">
          <ac:chgData name="Chuachua HAN" userId="7023811b4a1e649e" providerId="LiveId" clId="{F2CA07A7-74DD-4074-9176-F9292100AF3F}" dt="2026-06-17T12:34:14.503" v="997" actId="1076"/>
          <ac:spMkLst>
            <pc:docMk/>
            <pc:sldMk cId="59142912" sldId="2467"/>
            <ac:spMk id="5" creationId="{34655D97-1130-D6CC-0582-0D104F20125D}"/>
          </ac:spMkLst>
        </pc:spChg>
        <pc:spChg chg="add mod">
          <ac:chgData name="Chuachua HAN" userId="7023811b4a1e649e" providerId="LiveId" clId="{F2CA07A7-74DD-4074-9176-F9292100AF3F}" dt="2026-06-17T12:34:26.856" v="1005" actId="20577"/>
          <ac:spMkLst>
            <pc:docMk/>
            <pc:sldMk cId="59142912" sldId="2467"/>
            <ac:spMk id="6" creationId="{07A579EB-F7A8-9F1F-928F-C8E7FA95FC4B}"/>
          </ac:spMkLst>
        </pc:spChg>
        <pc:spChg chg="add mod">
          <ac:chgData name="Chuachua HAN" userId="7023811b4a1e649e" providerId="LiveId" clId="{F2CA07A7-74DD-4074-9176-F9292100AF3F}" dt="2026-06-17T12:51:43.186" v="1151" actId="14100"/>
          <ac:spMkLst>
            <pc:docMk/>
            <pc:sldMk cId="59142912" sldId="2467"/>
            <ac:spMk id="7" creationId="{BA602158-8BA8-7DA4-FBD1-D3AD18EC31D8}"/>
          </ac:spMkLst>
        </pc:spChg>
        <pc:spChg chg="add mod">
          <ac:chgData name="Chuachua HAN" userId="7023811b4a1e649e" providerId="LiveId" clId="{F2CA07A7-74DD-4074-9176-F9292100AF3F}" dt="2026-06-17T12:41:28.534" v="1118" actId="14100"/>
          <ac:spMkLst>
            <pc:docMk/>
            <pc:sldMk cId="59142912" sldId="2467"/>
            <ac:spMk id="8" creationId="{C97E7EEA-383F-F7FE-7F27-63B8DACAA3DD}"/>
          </ac:spMkLst>
        </pc:spChg>
        <pc:spChg chg="add mod">
          <ac:chgData name="Chuachua HAN" userId="7023811b4a1e649e" providerId="LiveId" clId="{F2CA07A7-74DD-4074-9176-F9292100AF3F}" dt="2026-06-17T12:50:48.540" v="1147" actId="1076"/>
          <ac:spMkLst>
            <pc:docMk/>
            <pc:sldMk cId="59142912" sldId="2467"/>
            <ac:spMk id="9" creationId="{4B227129-96FC-5AE6-7930-F2411549C5D3}"/>
          </ac:spMkLst>
        </pc:spChg>
        <pc:spChg chg="add mod">
          <ac:chgData name="Chuachua HAN" userId="7023811b4a1e649e" providerId="LiveId" clId="{F2CA07A7-74DD-4074-9176-F9292100AF3F}" dt="2026-06-17T12:42:23.688" v="1136" actId="948"/>
          <ac:spMkLst>
            <pc:docMk/>
            <pc:sldMk cId="59142912" sldId="2467"/>
            <ac:spMk id="11" creationId="{0551FB65-2154-5741-C95B-824142BCBEEB}"/>
          </ac:spMkLst>
        </pc:spChg>
        <pc:spChg chg="add mod">
          <ac:chgData name="Chuachua HAN" userId="7023811b4a1e649e" providerId="LiveId" clId="{F2CA07A7-74DD-4074-9176-F9292100AF3F}" dt="2026-06-17T12:50:56.235" v="1149" actId="12789"/>
          <ac:spMkLst>
            <pc:docMk/>
            <pc:sldMk cId="59142912" sldId="2467"/>
            <ac:spMk id="12" creationId="{9042A11D-4CB9-F9D1-B0B5-AAB58B519442}"/>
          </ac:spMkLst>
        </pc:spChg>
        <pc:spChg chg="add mod">
          <ac:chgData name="Chuachua HAN" userId="7023811b4a1e649e" providerId="LiveId" clId="{F2CA07A7-74DD-4074-9176-F9292100AF3F}" dt="2026-06-17T12:50:56.235" v="1149" actId="12789"/>
          <ac:spMkLst>
            <pc:docMk/>
            <pc:sldMk cId="59142912" sldId="2467"/>
            <ac:spMk id="14" creationId="{19920F80-40C7-D63C-2916-813C4E7E9B97}"/>
          </ac:spMkLst>
        </pc:spChg>
        <pc:spChg chg="add mod">
          <ac:chgData name="Chuachua HAN" userId="7023811b4a1e649e" providerId="LiveId" clId="{F2CA07A7-74DD-4074-9176-F9292100AF3F}" dt="2026-06-17T12:42:27.565" v="1137" actId="948"/>
          <ac:spMkLst>
            <pc:docMk/>
            <pc:sldMk cId="59142912" sldId="2467"/>
            <ac:spMk id="16" creationId="{D96107FA-C2D4-CF49-F4FE-8521A70FF75D}"/>
          </ac:spMkLst>
        </pc:spChg>
        <pc:spChg chg="add mod">
          <ac:chgData name="Chuachua HAN" userId="7023811b4a1e649e" providerId="LiveId" clId="{F2CA07A7-74DD-4074-9176-F9292100AF3F}" dt="2026-06-17T12:52:24.890" v="1170" actId="113"/>
          <ac:spMkLst>
            <pc:docMk/>
            <pc:sldMk cId="59142912" sldId="2467"/>
            <ac:spMk id="18" creationId="{98F1BFFE-DF9D-7234-B5E1-87B37710982C}"/>
          </ac:spMkLst>
        </pc:spChg>
        <pc:picChg chg="add mod">
          <ac:chgData name="Chuachua HAN" userId="7023811b4a1e649e" providerId="LiveId" clId="{F2CA07A7-74DD-4074-9176-F9292100AF3F}" dt="2026-06-17T12:51:46.933" v="1152" actId="1076"/>
          <ac:picMkLst>
            <pc:docMk/>
            <pc:sldMk cId="59142912" sldId="2467"/>
            <ac:picMk id="3" creationId="{89D5FDF0-9DEB-9463-F2E7-51550110E49C}"/>
          </ac:picMkLst>
        </pc:picChg>
      </pc:sldChg>
      <pc:sldChg chg="addSp delSp modSp new mod">
        <pc:chgData name="Chuachua HAN" userId="7023811b4a1e649e" providerId="LiveId" clId="{F2CA07A7-74DD-4074-9176-F9292100AF3F}" dt="2026-06-17T12:59:45.058" v="1298" actId="14100"/>
        <pc:sldMkLst>
          <pc:docMk/>
          <pc:sldMk cId="2631284097" sldId="2468"/>
        </pc:sldMkLst>
        <pc:spChg chg="add mod">
          <ac:chgData name="Chuachua HAN" userId="7023811b4a1e649e" providerId="LiveId" clId="{F2CA07A7-74DD-4074-9176-F9292100AF3F}" dt="2026-06-17T12:34:53" v="1008"/>
          <ac:spMkLst>
            <pc:docMk/>
            <pc:sldMk cId="2631284097" sldId="2468"/>
            <ac:spMk id="3" creationId="{220DE03D-9D74-1E7D-AA63-D24BADD6E42E}"/>
          </ac:spMkLst>
        </pc:spChg>
        <pc:spChg chg="add mod">
          <ac:chgData name="Chuachua HAN" userId="7023811b4a1e649e" providerId="LiveId" clId="{F2CA07A7-74DD-4074-9176-F9292100AF3F}" dt="2026-06-17T12:34:56.975" v="1009"/>
          <ac:spMkLst>
            <pc:docMk/>
            <pc:sldMk cId="2631284097" sldId="2468"/>
            <ac:spMk id="4" creationId="{1E6042A6-F825-814E-751B-5C07C8939326}"/>
          </ac:spMkLst>
        </pc:spChg>
        <pc:spChg chg="add mod">
          <ac:chgData name="Chuachua HAN" userId="7023811b4a1e649e" providerId="LiveId" clId="{F2CA07A7-74DD-4074-9176-F9292100AF3F}" dt="2026-06-17T12:59:21.790" v="1291" actId="12789"/>
          <ac:spMkLst>
            <pc:docMk/>
            <pc:sldMk cId="2631284097" sldId="2468"/>
            <ac:spMk id="5" creationId="{E46E3CD6-97FB-6C2F-F77C-C8AC109329DE}"/>
          </ac:spMkLst>
        </pc:spChg>
        <pc:spChg chg="add mod">
          <ac:chgData name="Chuachua HAN" userId="7023811b4a1e649e" providerId="LiveId" clId="{F2CA07A7-74DD-4074-9176-F9292100AF3F}" dt="2026-06-17T12:59:33.575" v="1294" actId="14100"/>
          <ac:spMkLst>
            <pc:docMk/>
            <pc:sldMk cId="2631284097" sldId="2468"/>
            <ac:spMk id="6" creationId="{E6EDB6F9-0910-3B79-59DF-795BCBCE268B}"/>
          </ac:spMkLst>
        </pc:spChg>
        <pc:spChg chg="add mod">
          <ac:chgData name="Chuachua HAN" userId="7023811b4a1e649e" providerId="LiveId" clId="{F2CA07A7-74DD-4074-9176-F9292100AF3F}" dt="2026-06-17T12:59:42.440" v="1297" actId="1076"/>
          <ac:spMkLst>
            <pc:docMk/>
            <pc:sldMk cId="2631284097" sldId="2468"/>
            <ac:spMk id="7" creationId="{2C1A4377-DA0A-CC63-9933-BD064644C953}"/>
          </ac:spMkLst>
        </pc:spChg>
        <pc:spChg chg="add mod">
          <ac:chgData name="Chuachua HAN" userId="7023811b4a1e649e" providerId="LiveId" clId="{F2CA07A7-74DD-4074-9176-F9292100AF3F}" dt="2026-06-17T12:59:36.027" v="1295" actId="14100"/>
          <ac:spMkLst>
            <pc:docMk/>
            <pc:sldMk cId="2631284097" sldId="2468"/>
            <ac:spMk id="9" creationId="{5056757F-443A-BC9E-465F-43F624BCC08B}"/>
          </ac:spMkLst>
        </pc:spChg>
        <pc:spChg chg="add mod">
          <ac:chgData name="Chuachua HAN" userId="7023811b4a1e649e" providerId="LiveId" clId="{F2CA07A7-74DD-4074-9176-F9292100AF3F}" dt="2026-06-17T12:39:11.849" v="1071" actId="403"/>
          <ac:spMkLst>
            <pc:docMk/>
            <pc:sldMk cId="2631284097" sldId="2468"/>
            <ac:spMk id="10" creationId="{F96A5374-E847-EA50-FADA-F72654D4550B}"/>
          </ac:spMkLst>
        </pc:spChg>
        <pc:spChg chg="add mod">
          <ac:chgData name="Chuachua HAN" userId="7023811b4a1e649e" providerId="LiveId" clId="{F2CA07A7-74DD-4074-9176-F9292100AF3F}" dt="2026-06-17T12:59:45.058" v="1298" actId="14100"/>
          <ac:spMkLst>
            <pc:docMk/>
            <pc:sldMk cId="2631284097" sldId="2468"/>
            <ac:spMk id="11" creationId="{020C0E8E-59C3-58F5-D476-1697DC383FD2}"/>
          </ac:spMkLst>
        </pc:spChg>
        <pc:spChg chg="add mod">
          <ac:chgData name="Chuachua HAN" userId="7023811b4a1e649e" providerId="LiveId" clId="{F2CA07A7-74DD-4074-9176-F9292100AF3F}" dt="2026-06-17T12:59:39.813" v="1296" actId="14100"/>
          <ac:spMkLst>
            <pc:docMk/>
            <pc:sldMk cId="2631284097" sldId="2468"/>
            <ac:spMk id="13" creationId="{99E70845-AAD6-F82E-EC64-BD2986795B44}"/>
          </ac:spMkLst>
        </pc:spChg>
        <pc:spChg chg="add mod">
          <ac:chgData name="Chuachua HAN" userId="7023811b4a1e649e" providerId="LiveId" clId="{F2CA07A7-74DD-4074-9176-F9292100AF3F}" dt="2026-06-17T12:59:21.790" v="1291" actId="12789"/>
          <ac:spMkLst>
            <pc:docMk/>
            <pc:sldMk cId="2631284097" sldId="2468"/>
            <ac:spMk id="15" creationId="{643424E5-BADA-DF80-99A7-DE345D7D0082}"/>
          </ac:spMkLst>
        </pc:spChg>
      </pc:sldChg>
      <pc:sldChg chg="addSp delSp modSp new mod modNotesTx">
        <pc:chgData name="Chuachua HAN" userId="7023811b4a1e649e" providerId="LiveId" clId="{F2CA07A7-74DD-4074-9176-F9292100AF3F}" dt="2026-06-17T13:12:57.491" v="1338" actId="403"/>
        <pc:sldMkLst>
          <pc:docMk/>
          <pc:sldMk cId="3777517960" sldId="2469"/>
        </pc:sldMkLst>
        <pc:spChg chg="add mod">
          <ac:chgData name="Chuachua HAN" userId="7023811b4a1e649e" providerId="LiveId" clId="{F2CA07A7-74DD-4074-9176-F9292100AF3F}" dt="2026-06-17T12:35:48.379" v="1015"/>
          <ac:spMkLst>
            <pc:docMk/>
            <pc:sldMk cId="3777517960" sldId="2469"/>
            <ac:spMk id="3" creationId="{BF0CCB99-CBCB-FDF1-5C38-7467A9E9F1E9}"/>
          </ac:spMkLst>
        </pc:spChg>
        <pc:spChg chg="add mod">
          <ac:chgData name="Chuachua HAN" userId="7023811b4a1e649e" providerId="LiveId" clId="{F2CA07A7-74DD-4074-9176-F9292100AF3F}" dt="2026-06-17T12:35:44.328" v="1014"/>
          <ac:spMkLst>
            <pc:docMk/>
            <pc:sldMk cId="3777517960" sldId="2469"/>
            <ac:spMk id="4" creationId="{729ACD4F-F5F9-9A52-9595-FBD8CD2FC05D}"/>
          </ac:spMkLst>
        </pc:spChg>
        <pc:spChg chg="add mod">
          <ac:chgData name="Chuachua HAN" userId="7023811b4a1e649e" providerId="LiveId" clId="{F2CA07A7-74DD-4074-9176-F9292100AF3F}" dt="2026-06-17T12:54:40.050" v="1216" actId="1076"/>
          <ac:spMkLst>
            <pc:docMk/>
            <pc:sldMk cId="3777517960" sldId="2469"/>
            <ac:spMk id="5" creationId="{BE716760-6C24-2272-FB7C-81C2E247E913}"/>
          </ac:spMkLst>
        </pc:spChg>
        <pc:spChg chg="add mod">
          <ac:chgData name="Chuachua HAN" userId="7023811b4a1e649e" providerId="LiveId" clId="{F2CA07A7-74DD-4074-9176-F9292100AF3F}" dt="2026-06-17T12:37:40.724" v="1022" actId="21"/>
          <ac:spMkLst>
            <pc:docMk/>
            <pc:sldMk cId="3777517960" sldId="2469"/>
            <ac:spMk id="6" creationId="{12BE9FBF-5078-2CC5-0599-5F7270A6A6D3}"/>
          </ac:spMkLst>
        </pc:spChg>
        <pc:spChg chg="add mod">
          <ac:chgData name="Chuachua HAN" userId="7023811b4a1e649e" providerId="LiveId" clId="{F2CA07A7-74DD-4074-9176-F9292100AF3F}" dt="2026-06-17T13:11:51.248" v="1321" actId="12788"/>
          <ac:spMkLst>
            <pc:docMk/>
            <pc:sldMk cId="3777517960" sldId="2469"/>
            <ac:spMk id="21" creationId="{6C5C8738-8FE0-DB04-B358-7A7BEA362DD1}"/>
          </ac:spMkLst>
        </pc:spChg>
        <pc:spChg chg="add mod ord">
          <ac:chgData name="Chuachua HAN" userId="7023811b4a1e649e" providerId="LiveId" clId="{F2CA07A7-74DD-4074-9176-F9292100AF3F}" dt="2026-06-17T13:12:57.491" v="1338" actId="403"/>
          <ac:spMkLst>
            <pc:docMk/>
            <pc:sldMk cId="3777517960" sldId="2469"/>
            <ac:spMk id="22" creationId="{520A35B1-F3A8-7510-5BA1-224C9020CD55}"/>
          </ac:spMkLst>
        </pc:spChg>
      </pc:sldChg>
      <pc:sldChg chg="addSp delSp modSp new mod modNotesTx">
        <pc:chgData name="Chuachua HAN" userId="7023811b4a1e649e" providerId="LiveId" clId="{F2CA07A7-74DD-4074-9176-F9292100AF3F}" dt="2026-06-18T12:13:49.549" v="2750" actId="1076"/>
        <pc:sldMkLst>
          <pc:docMk/>
          <pc:sldMk cId="1234956832" sldId="2471"/>
        </pc:sldMkLst>
        <pc:spChg chg="add mod">
          <ac:chgData name="Chuachua HAN" userId="7023811b4a1e649e" providerId="LiveId" clId="{F2CA07A7-74DD-4074-9176-F9292100AF3F}" dt="2026-06-18T11:42:24.959" v="2482" actId="1076"/>
          <ac:spMkLst>
            <pc:docMk/>
            <pc:sldMk cId="1234956832" sldId="2471"/>
            <ac:spMk id="3" creationId="{911121C5-70A9-D606-6560-F567A77D1841}"/>
          </ac:spMkLst>
        </pc:spChg>
        <pc:spChg chg="add mod">
          <ac:chgData name="Chuachua HAN" userId="7023811b4a1e649e" providerId="LiveId" clId="{F2CA07A7-74DD-4074-9176-F9292100AF3F}" dt="2026-06-18T11:42:24.959" v="2482" actId="1076"/>
          <ac:spMkLst>
            <pc:docMk/>
            <pc:sldMk cId="1234956832" sldId="2471"/>
            <ac:spMk id="4" creationId="{55E6769E-58EB-AF9F-EE22-387BFF8927DE}"/>
          </ac:spMkLst>
        </pc:spChg>
        <pc:spChg chg="add mod">
          <ac:chgData name="Chuachua HAN" userId="7023811b4a1e649e" providerId="LiveId" clId="{F2CA07A7-74DD-4074-9176-F9292100AF3F}" dt="2026-06-18T11:42:24.959" v="2482" actId="1076"/>
          <ac:spMkLst>
            <pc:docMk/>
            <pc:sldMk cId="1234956832" sldId="2471"/>
            <ac:spMk id="5" creationId="{2A18917B-AF96-7F71-FF82-2CF502BAB489}"/>
          </ac:spMkLst>
        </pc:spChg>
        <pc:spChg chg="add mod">
          <ac:chgData name="Chuachua HAN" userId="7023811b4a1e649e" providerId="LiveId" clId="{F2CA07A7-74DD-4074-9176-F9292100AF3F}" dt="2026-06-18T11:42:24.959" v="2482" actId="1076"/>
          <ac:spMkLst>
            <pc:docMk/>
            <pc:sldMk cId="1234956832" sldId="2471"/>
            <ac:spMk id="6" creationId="{F622EFE5-3A59-31CF-171A-B03C040F319A}"/>
          </ac:spMkLst>
        </pc:spChg>
        <pc:spChg chg="add mod">
          <ac:chgData name="Chuachua HAN" userId="7023811b4a1e649e" providerId="LiveId" clId="{F2CA07A7-74DD-4074-9176-F9292100AF3F}" dt="2026-06-18T11:42:24.959" v="2482" actId="1076"/>
          <ac:spMkLst>
            <pc:docMk/>
            <pc:sldMk cId="1234956832" sldId="2471"/>
            <ac:spMk id="7" creationId="{D980F73E-6DBE-47AB-480B-646ED3AD0F45}"/>
          </ac:spMkLst>
        </pc:spChg>
        <pc:spChg chg="add mod">
          <ac:chgData name="Chuachua HAN" userId="7023811b4a1e649e" providerId="LiveId" clId="{F2CA07A7-74DD-4074-9176-F9292100AF3F}" dt="2026-06-18T11:50:02.314" v="2531" actId="12788"/>
          <ac:spMkLst>
            <pc:docMk/>
            <pc:sldMk cId="1234956832" sldId="2471"/>
            <ac:spMk id="8" creationId="{A0C2068F-8F3C-A477-13AF-88D41EAC6265}"/>
          </ac:spMkLst>
        </pc:spChg>
        <pc:spChg chg="add mod ord">
          <ac:chgData name="Chuachua HAN" userId="7023811b4a1e649e" providerId="LiveId" clId="{F2CA07A7-74DD-4074-9176-F9292100AF3F}" dt="2026-06-18T11:50:02.314" v="2531" actId="12788"/>
          <ac:spMkLst>
            <pc:docMk/>
            <pc:sldMk cId="1234956832" sldId="2471"/>
            <ac:spMk id="9" creationId="{0D7903CD-9112-3EB3-5275-DBA5BCE2FA01}"/>
          </ac:spMkLst>
        </pc:spChg>
        <pc:spChg chg="add mod ord">
          <ac:chgData name="Chuachua HAN" userId="7023811b4a1e649e" providerId="LiveId" clId="{F2CA07A7-74DD-4074-9176-F9292100AF3F}" dt="2026-06-18T12:12:02.145" v="2690" actId="5793"/>
          <ac:spMkLst>
            <pc:docMk/>
            <pc:sldMk cId="1234956832" sldId="2471"/>
            <ac:spMk id="13" creationId="{113B58D8-850E-589F-582E-EF3B4379D721}"/>
          </ac:spMkLst>
        </pc:spChg>
        <pc:spChg chg="add mod ord">
          <ac:chgData name="Chuachua HAN" userId="7023811b4a1e649e" providerId="LiveId" clId="{F2CA07A7-74DD-4074-9176-F9292100AF3F}" dt="2026-06-18T12:05:31.588" v="2543" actId="408"/>
          <ac:spMkLst>
            <pc:docMk/>
            <pc:sldMk cId="1234956832" sldId="2471"/>
            <ac:spMk id="14" creationId="{2C6C81A8-8004-866C-0E65-5E7AFDD2C769}"/>
          </ac:spMkLst>
        </pc:spChg>
        <pc:spChg chg="add mod ord">
          <ac:chgData name="Chuachua HAN" userId="7023811b4a1e649e" providerId="LiveId" clId="{F2CA07A7-74DD-4074-9176-F9292100AF3F}" dt="2026-06-18T12:05:18.313" v="2541" actId="14861"/>
          <ac:spMkLst>
            <pc:docMk/>
            <pc:sldMk cId="1234956832" sldId="2471"/>
            <ac:spMk id="15" creationId="{EB03A5D5-53BE-3217-D55D-EEC3D25B1A52}"/>
          </ac:spMkLst>
        </pc:spChg>
        <pc:spChg chg="add mod">
          <ac:chgData name="Chuachua HAN" userId="7023811b4a1e649e" providerId="LiveId" clId="{F2CA07A7-74DD-4074-9176-F9292100AF3F}" dt="2026-06-18T11:42:31.333" v="2483"/>
          <ac:spMkLst>
            <pc:docMk/>
            <pc:sldMk cId="1234956832" sldId="2471"/>
            <ac:spMk id="27" creationId="{89284024-3ECD-4D03-6B83-B4112E43766B}"/>
          </ac:spMkLst>
        </pc:spChg>
        <pc:spChg chg="add mod">
          <ac:chgData name="Chuachua HAN" userId="7023811b4a1e649e" providerId="LiveId" clId="{F2CA07A7-74DD-4074-9176-F9292100AF3F}" dt="2026-06-18T12:11:29.452" v="2687" actId="20577"/>
          <ac:spMkLst>
            <pc:docMk/>
            <pc:sldMk cId="1234956832" sldId="2471"/>
            <ac:spMk id="28" creationId="{D78D293B-0FD7-2C6E-7F6C-68BDED3F8C24}"/>
          </ac:spMkLst>
        </pc:spChg>
        <pc:spChg chg="add mod">
          <ac:chgData name="Chuachua HAN" userId="7023811b4a1e649e" providerId="LiveId" clId="{F2CA07A7-74DD-4074-9176-F9292100AF3F}" dt="2026-06-18T12:11:07.422" v="2672" actId="14100"/>
          <ac:spMkLst>
            <pc:docMk/>
            <pc:sldMk cId="1234956832" sldId="2471"/>
            <ac:spMk id="34" creationId="{782A6107-CB31-8E7D-D70D-F2AFD1FE1757}"/>
          </ac:spMkLst>
        </pc:spChg>
        <pc:spChg chg="add mod">
          <ac:chgData name="Chuachua HAN" userId="7023811b4a1e649e" providerId="LiveId" clId="{F2CA07A7-74DD-4074-9176-F9292100AF3F}" dt="2026-06-18T12:13:33.087" v="2741" actId="465"/>
          <ac:spMkLst>
            <pc:docMk/>
            <pc:sldMk cId="1234956832" sldId="2471"/>
            <ac:spMk id="36" creationId="{858207E4-F943-5ED8-58D5-008CFD85DF7A}"/>
          </ac:spMkLst>
        </pc:spChg>
        <pc:spChg chg="add mod">
          <ac:chgData name="Chuachua HAN" userId="7023811b4a1e649e" providerId="LiveId" clId="{F2CA07A7-74DD-4074-9176-F9292100AF3F}" dt="2026-06-18T12:13:33.087" v="2741" actId="465"/>
          <ac:spMkLst>
            <pc:docMk/>
            <pc:sldMk cId="1234956832" sldId="2471"/>
            <ac:spMk id="38" creationId="{9D98C369-AD28-C7CD-E88C-19D4BAA61460}"/>
          </ac:spMkLst>
        </pc:spChg>
        <pc:spChg chg="add mod">
          <ac:chgData name="Chuachua HAN" userId="7023811b4a1e649e" providerId="LiveId" clId="{F2CA07A7-74DD-4074-9176-F9292100AF3F}" dt="2026-06-18T12:13:33.087" v="2741" actId="465"/>
          <ac:spMkLst>
            <pc:docMk/>
            <pc:sldMk cId="1234956832" sldId="2471"/>
            <ac:spMk id="40" creationId="{1E2415A5-DC55-5B57-9664-68AB3A9C6FF0}"/>
          </ac:spMkLst>
        </pc:spChg>
        <pc:spChg chg="add mod">
          <ac:chgData name="Chuachua HAN" userId="7023811b4a1e649e" providerId="LiveId" clId="{F2CA07A7-74DD-4074-9176-F9292100AF3F}" dt="2026-06-18T12:11:11.956" v="2673" actId="1076"/>
          <ac:spMkLst>
            <pc:docMk/>
            <pc:sldMk cId="1234956832" sldId="2471"/>
            <ac:spMk id="42" creationId="{D2919242-CB57-254B-4F59-833849F73B24}"/>
          </ac:spMkLst>
        </pc:spChg>
        <pc:spChg chg="add mod">
          <ac:chgData name="Chuachua HAN" userId="7023811b4a1e649e" providerId="LiveId" clId="{F2CA07A7-74DD-4074-9176-F9292100AF3F}" dt="2026-06-18T12:10:47.874" v="2668" actId="1076"/>
          <ac:spMkLst>
            <pc:docMk/>
            <pc:sldMk cId="1234956832" sldId="2471"/>
            <ac:spMk id="55" creationId="{28EABC55-C48D-7810-2BAF-AAC4767E299E}"/>
          </ac:spMkLst>
        </pc:spChg>
        <pc:spChg chg="add mod">
          <ac:chgData name="Chuachua HAN" userId="7023811b4a1e649e" providerId="LiveId" clId="{F2CA07A7-74DD-4074-9176-F9292100AF3F}" dt="2026-06-18T12:13:49.549" v="2750" actId="1076"/>
          <ac:spMkLst>
            <pc:docMk/>
            <pc:sldMk cId="1234956832" sldId="2471"/>
            <ac:spMk id="58" creationId="{FFEEAC88-EC9A-672E-64B3-F813012B20AA}"/>
          </ac:spMkLst>
        </pc:spChg>
        <pc:picChg chg="add mod">
          <ac:chgData name="Chuachua HAN" userId="7023811b4a1e649e" providerId="LiveId" clId="{F2CA07A7-74DD-4074-9176-F9292100AF3F}" dt="2026-06-18T11:41:28.361" v="2466" actId="552"/>
          <ac:picMkLst>
            <pc:docMk/>
            <pc:sldMk cId="1234956832" sldId="2471"/>
            <ac:picMk id="17" creationId="{5E67B0AE-A8E3-3576-2F60-EA5001960BEF}"/>
          </ac:picMkLst>
        </pc:picChg>
        <pc:picChg chg="add mod">
          <ac:chgData name="Chuachua HAN" userId="7023811b4a1e649e" providerId="LiveId" clId="{F2CA07A7-74DD-4074-9176-F9292100AF3F}" dt="2026-06-18T11:42:24.959" v="2482" actId="1076"/>
          <ac:picMkLst>
            <pc:docMk/>
            <pc:sldMk cId="1234956832" sldId="2471"/>
            <ac:picMk id="19" creationId="{CA8DD4B0-6339-F6C8-F0CA-6B97B539D546}"/>
          </ac:picMkLst>
        </pc:picChg>
        <pc:picChg chg="add mod">
          <ac:chgData name="Chuachua HAN" userId="7023811b4a1e649e" providerId="LiveId" clId="{F2CA07A7-74DD-4074-9176-F9292100AF3F}" dt="2026-06-18T11:42:24.959" v="2482" actId="1076"/>
          <ac:picMkLst>
            <pc:docMk/>
            <pc:sldMk cId="1234956832" sldId="2471"/>
            <ac:picMk id="21" creationId="{F06F9BC7-F675-E97A-E31A-6CC8DDAD500B}"/>
          </ac:picMkLst>
        </pc:picChg>
        <pc:picChg chg="add mod">
          <ac:chgData name="Chuachua HAN" userId="7023811b4a1e649e" providerId="LiveId" clId="{F2CA07A7-74DD-4074-9176-F9292100AF3F}" dt="2026-06-18T11:41:28.361" v="2466" actId="552"/>
          <ac:picMkLst>
            <pc:docMk/>
            <pc:sldMk cId="1234956832" sldId="2471"/>
            <ac:picMk id="23" creationId="{9BD3F360-815E-E206-1408-37B460F49700}"/>
          </ac:picMkLst>
        </pc:picChg>
        <pc:picChg chg="add mod">
          <ac:chgData name="Chuachua HAN" userId="7023811b4a1e649e" providerId="LiveId" clId="{F2CA07A7-74DD-4074-9176-F9292100AF3F}" dt="2026-06-18T11:41:28.361" v="2466" actId="552"/>
          <ac:picMkLst>
            <pc:docMk/>
            <pc:sldMk cId="1234956832" sldId="2471"/>
            <ac:picMk id="25" creationId="{FE1EBD81-DDCA-D657-4F85-244107A94BCE}"/>
          </ac:picMkLst>
        </pc:picChg>
        <pc:picChg chg="add mod">
          <ac:chgData name="Chuachua HAN" userId="7023811b4a1e649e" providerId="LiveId" clId="{F2CA07A7-74DD-4074-9176-F9292100AF3F}" dt="2026-06-18T12:10:56.234" v="2670" actId="1076"/>
          <ac:picMkLst>
            <pc:docMk/>
            <pc:sldMk cId="1234956832" sldId="2471"/>
            <ac:picMk id="2050" creationId="{11C0DB9A-677D-FD34-0EB2-A2EDF4EBEA35}"/>
          </ac:picMkLst>
        </pc:picChg>
        <pc:cxnChg chg="add mod">
          <ac:chgData name="Chuachua HAN" userId="7023811b4a1e649e" providerId="LiveId" clId="{F2CA07A7-74DD-4074-9176-F9292100AF3F}" dt="2026-06-18T12:13:33.087" v="2741" actId="465"/>
          <ac:cxnSpMkLst>
            <pc:docMk/>
            <pc:sldMk cId="1234956832" sldId="2471"/>
            <ac:cxnSpMk id="44" creationId="{8C98CE4C-7B88-331F-658F-FFEE77C19244}"/>
          </ac:cxnSpMkLst>
        </pc:cxnChg>
        <pc:cxnChg chg="add mod">
          <ac:chgData name="Chuachua HAN" userId="7023811b4a1e649e" providerId="LiveId" clId="{F2CA07A7-74DD-4074-9176-F9292100AF3F}" dt="2026-06-18T12:13:33.087" v="2741" actId="465"/>
          <ac:cxnSpMkLst>
            <pc:docMk/>
            <pc:sldMk cId="1234956832" sldId="2471"/>
            <ac:cxnSpMk id="45" creationId="{9F895677-8AD8-91A7-EF18-5B668591A27A}"/>
          </ac:cxnSpMkLst>
        </pc:cxnChg>
        <pc:cxnChg chg="add mod">
          <ac:chgData name="Chuachua HAN" userId="7023811b4a1e649e" providerId="LiveId" clId="{F2CA07A7-74DD-4074-9176-F9292100AF3F}" dt="2026-06-18T12:13:33.087" v="2741" actId="465"/>
          <ac:cxnSpMkLst>
            <pc:docMk/>
            <pc:sldMk cId="1234956832" sldId="2471"/>
            <ac:cxnSpMk id="48" creationId="{5ECE3885-8C4E-64B1-BCC5-66248675F7C3}"/>
          </ac:cxnSpMkLst>
        </pc:cxnChg>
        <pc:cxnChg chg="add mod">
          <ac:chgData name="Chuachua HAN" userId="7023811b4a1e649e" providerId="LiveId" clId="{F2CA07A7-74DD-4074-9176-F9292100AF3F}" dt="2026-06-18T12:13:33.087" v="2741" actId="465"/>
          <ac:cxnSpMkLst>
            <pc:docMk/>
            <pc:sldMk cId="1234956832" sldId="2471"/>
            <ac:cxnSpMk id="51" creationId="{5F1CE5B2-C24B-82D6-1F33-ABBC5A5F38E4}"/>
          </ac:cxnSpMkLst>
        </pc:cxnChg>
      </pc:sldChg>
      <pc:sldMasterChg chg="modSldLayout">
        <pc:chgData name="Chuachua HAN" userId="7023811b4a1e649e" providerId="LiveId" clId="{F2CA07A7-74DD-4074-9176-F9292100AF3F}" dt="2026-06-17T11:32:45.970" v="536" actId="207"/>
        <pc:sldMasterMkLst>
          <pc:docMk/>
          <pc:sldMasterMk cId="4222545045" sldId="2147483648"/>
        </pc:sldMasterMkLst>
        <pc:sldLayoutChg chg="addSp delSp modSp mod">
          <pc:chgData name="Chuachua HAN" userId="7023811b4a1e649e" providerId="LiveId" clId="{F2CA07A7-74DD-4074-9176-F9292100AF3F}" dt="2026-06-17T11:31:58.464" v="530"/>
          <pc:sldLayoutMkLst>
            <pc:docMk/>
            <pc:sldMasterMk cId="4222545045" sldId="2147483648"/>
            <pc:sldLayoutMk cId="1638002106" sldId="2147483649"/>
          </pc:sldLayoutMkLst>
          <pc:spChg chg="add mod">
            <ac:chgData name="Chuachua HAN" userId="7023811b4a1e649e" providerId="LiveId" clId="{F2CA07A7-74DD-4074-9176-F9292100AF3F}" dt="2026-06-17T11:31:58.464" v="530"/>
            <ac:spMkLst>
              <pc:docMk/>
              <pc:sldMasterMk cId="4222545045" sldId="2147483648"/>
              <pc:sldLayoutMk cId="1638002106" sldId="2147483649"/>
              <ac:spMk id="11" creationId="{40F0764A-298D-35BE-E858-660B8CE90E2F}"/>
            </ac:spMkLst>
          </pc:spChg>
          <pc:spChg chg="add mod">
            <ac:chgData name="Chuachua HAN" userId="7023811b4a1e649e" providerId="LiveId" clId="{F2CA07A7-74DD-4074-9176-F9292100AF3F}" dt="2026-06-17T11:31:58.464" v="530"/>
            <ac:spMkLst>
              <pc:docMk/>
              <pc:sldMasterMk cId="4222545045" sldId="2147483648"/>
              <pc:sldLayoutMk cId="1638002106" sldId="2147483649"/>
              <ac:spMk id="12" creationId="{833564E8-8810-24B8-DEEA-BCFD7AE76FCB}"/>
            </ac:spMkLst>
          </pc:spChg>
        </pc:sldLayoutChg>
        <pc:sldLayoutChg chg="addSp delSp modSp mod">
          <pc:chgData name="Chuachua HAN" userId="7023811b4a1e649e" providerId="LiveId" clId="{F2CA07A7-74DD-4074-9176-F9292100AF3F}" dt="2026-06-17T11:32:45.970" v="536" actId="207"/>
          <pc:sldLayoutMkLst>
            <pc:docMk/>
            <pc:sldMasterMk cId="4222545045" sldId="2147483648"/>
            <pc:sldLayoutMk cId="127956483" sldId="2147483655"/>
          </pc:sldLayoutMkLst>
          <pc:spChg chg="add mod">
            <ac:chgData name="Chuachua HAN" userId="7023811b4a1e649e" providerId="LiveId" clId="{F2CA07A7-74DD-4074-9176-F9292100AF3F}" dt="2026-06-17T11:30:30.520" v="526" actId="12788"/>
            <ac:spMkLst>
              <pc:docMk/>
              <pc:sldMasterMk cId="4222545045" sldId="2147483648"/>
              <pc:sldLayoutMk cId="127956483" sldId="2147483655"/>
              <ac:spMk id="4" creationId="{1141994A-CA5C-D4B2-5F1E-2F24E8F27BFE}"/>
            </ac:spMkLst>
          </pc:spChg>
          <pc:spChg chg="add mod">
            <ac:chgData name="Chuachua HAN" userId="7023811b4a1e649e" providerId="LiveId" clId="{F2CA07A7-74DD-4074-9176-F9292100AF3F}" dt="2026-06-17T11:30:35.340" v="527" actId="1076"/>
            <ac:spMkLst>
              <pc:docMk/>
              <pc:sldMasterMk cId="4222545045" sldId="2147483648"/>
              <pc:sldLayoutMk cId="127956483" sldId="2147483655"/>
              <ac:spMk id="8" creationId="{21190A2E-4F97-EF27-5E0D-62B6AE56B22B}"/>
            </ac:spMkLst>
          </pc:spChg>
          <pc:spChg chg="add mod">
            <ac:chgData name="Chuachua HAN" userId="7023811b4a1e649e" providerId="LiveId" clId="{F2CA07A7-74DD-4074-9176-F9292100AF3F}" dt="2026-06-17T11:32:45.970" v="536" actId="207"/>
            <ac:spMkLst>
              <pc:docMk/>
              <pc:sldMasterMk cId="4222545045" sldId="2147483648"/>
              <pc:sldLayoutMk cId="127956483" sldId="2147483655"/>
              <ac:spMk id="9" creationId="{9C76FAD0-56BC-76F5-D489-376ED947E4AC}"/>
            </ac:spMkLst>
          </pc:spChg>
        </pc:sldLayoutChg>
        <pc:sldLayoutChg chg="addSp delSp modSp mod">
          <pc:chgData name="Chuachua HAN" userId="7023811b4a1e649e" providerId="LiveId" clId="{F2CA07A7-74DD-4074-9176-F9292100AF3F}" dt="2026-06-17T11:32:02.495" v="533"/>
          <pc:sldLayoutMkLst>
            <pc:docMk/>
            <pc:sldMasterMk cId="4222545045" sldId="2147483648"/>
            <pc:sldLayoutMk cId="3036333806" sldId="2147483660"/>
          </pc:sldLayoutMkLst>
          <pc:spChg chg="add mod">
            <ac:chgData name="Chuachua HAN" userId="7023811b4a1e649e" providerId="LiveId" clId="{F2CA07A7-74DD-4074-9176-F9292100AF3F}" dt="2026-06-17T11:32:02.495" v="533"/>
            <ac:spMkLst>
              <pc:docMk/>
              <pc:sldMasterMk cId="4222545045" sldId="2147483648"/>
              <pc:sldLayoutMk cId="3036333806" sldId="2147483660"/>
              <ac:spMk id="6" creationId="{0E625A29-E8FD-4E05-F5A7-A69A5CFBC0DC}"/>
            </ac:spMkLst>
          </pc:spChg>
          <pc:spChg chg="add mod">
            <ac:chgData name="Chuachua HAN" userId="7023811b4a1e649e" providerId="LiveId" clId="{F2CA07A7-74DD-4074-9176-F9292100AF3F}" dt="2026-06-17T11:32:02.495" v="533"/>
            <ac:spMkLst>
              <pc:docMk/>
              <pc:sldMasterMk cId="4222545045" sldId="2147483648"/>
              <pc:sldLayoutMk cId="3036333806" sldId="2147483660"/>
              <ac:spMk id="7" creationId="{1C38C180-E541-5AC9-32AB-F647CEFA493C}"/>
            </ac:spMkLst>
          </pc:spChg>
        </pc:sldLayoutChg>
      </pc:sldMasterChg>
    </pc:docChg>
  </pc:docChgLst>
  <pc:docChgLst>
    <pc:chgData name="Chuachua HAN" userId="7023811b4a1e649e" providerId="LiveId" clId="{E53C6E27-53A0-4AB7-A91E-8196C41699C3}"/>
    <pc:docChg chg="undo redo custSel modSld sldOrd modMainMaster">
      <pc:chgData name="Chuachua HAN" userId="7023811b4a1e649e" providerId="LiveId" clId="{E53C6E27-53A0-4AB7-A91E-8196C41699C3}" dt="2026-06-20T09:34:59.185" v="2664" actId="1036"/>
      <pc:docMkLst>
        <pc:docMk/>
      </pc:docMkLst>
      <pc:sldChg chg="addSp delSp modSp mod modNotesTx">
        <pc:chgData name="Chuachua HAN" userId="7023811b4a1e649e" providerId="LiveId" clId="{E53C6E27-53A0-4AB7-A91E-8196C41699C3}" dt="2026-06-20T08:36:49.225" v="1644" actId="255"/>
        <pc:sldMkLst>
          <pc:docMk/>
          <pc:sldMk cId="3607012870" sldId="2455"/>
        </pc:sldMkLst>
        <pc:spChg chg="mod">
          <ac:chgData name="Chuachua HAN" userId="7023811b4a1e649e" providerId="LiveId" clId="{E53C6E27-53A0-4AB7-A91E-8196C41699C3}" dt="2026-06-20T08:36:01.240" v="1634" actId="1076"/>
          <ac:spMkLst>
            <pc:docMk/>
            <pc:sldMk cId="3607012870" sldId="2455"/>
            <ac:spMk id="4" creationId="{237FC6F0-2AAE-D8C1-20C2-6CD72E5611BF}"/>
          </ac:spMkLst>
        </pc:spChg>
        <pc:spChg chg="mod">
          <ac:chgData name="Chuachua HAN" userId="7023811b4a1e649e" providerId="LiveId" clId="{E53C6E27-53A0-4AB7-A91E-8196C41699C3}" dt="2026-06-20T08:04:59.578" v="1298" actId="12789"/>
          <ac:spMkLst>
            <pc:docMk/>
            <pc:sldMk cId="3607012870" sldId="2455"/>
            <ac:spMk id="6" creationId="{178586CD-8FA0-C7DF-8D94-8454539EAE07}"/>
          </ac:spMkLst>
        </pc:spChg>
        <pc:spChg chg="add del mod">
          <ac:chgData name="Chuachua HAN" userId="7023811b4a1e649e" providerId="LiveId" clId="{E53C6E27-53A0-4AB7-A91E-8196C41699C3}" dt="2026-06-20T07:29:20.496" v="904" actId="478"/>
          <ac:spMkLst>
            <pc:docMk/>
            <pc:sldMk cId="3607012870" sldId="2455"/>
            <ac:spMk id="11" creationId="{4BF77A00-3387-91F8-79DE-032E504F6885}"/>
          </ac:spMkLst>
        </pc:spChg>
        <pc:spChg chg="mod">
          <ac:chgData name="Chuachua HAN" userId="7023811b4a1e649e" providerId="LiveId" clId="{E53C6E27-53A0-4AB7-A91E-8196C41699C3}" dt="2026-06-20T08:36:49.225" v="1644" actId="255"/>
          <ac:spMkLst>
            <pc:docMk/>
            <pc:sldMk cId="3607012870" sldId="2455"/>
            <ac:spMk id="12" creationId="{DF0B1F8C-99F2-F185-AF28-B6D03280072D}"/>
          </ac:spMkLst>
        </pc:spChg>
        <pc:spChg chg="mod">
          <ac:chgData name="Chuachua HAN" userId="7023811b4a1e649e" providerId="LiveId" clId="{E53C6E27-53A0-4AB7-A91E-8196C41699C3}" dt="2026-06-20T07:30:11.472" v="911" actId="27803"/>
          <ac:spMkLst>
            <pc:docMk/>
            <pc:sldMk cId="3607012870" sldId="2455"/>
            <ac:spMk id="16" creationId="{1AD5397E-E584-8D91-44F0-1CAC859BCF5E}"/>
          </ac:spMkLst>
        </pc:spChg>
        <pc:spChg chg="mod">
          <ac:chgData name="Chuachua HAN" userId="7023811b4a1e649e" providerId="LiveId" clId="{E53C6E27-53A0-4AB7-A91E-8196C41699C3}" dt="2026-06-20T07:30:11.472" v="911" actId="27803"/>
          <ac:spMkLst>
            <pc:docMk/>
            <pc:sldMk cId="3607012870" sldId="2455"/>
            <ac:spMk id="18" creationId="{56C50D49-8D16-41FB-8FF6-6C1DD43870A4}"/>
          </ac:spMkLst>
        </pc:spChg>
        <pc:spChg chg="mod">
          <ac:chgData name="Chuachua HAN" userId="7023811b4a1e649e" providerId="LiveId" clId="{E53C6E27-53A0-4AB7-A91E-8196C41699C3}" dt="2026-06-20T07:30:11.472" v="911" actId="27803"/>
          <ac:spMkLst>
            <pc:docMk/>
            <pc:sldMk cId="3607012870" sldId="2455"/>
            <ac:spMk id="19" creationId="{0F49F0E7-3487-BAB4-B7CB-916747ADCC57}"/>
          </ac:spMkLst>
        </pc:spChg>
        <pc:spChg chg="mod">
          <ac:chgData name="Chuachua HAN" userId="7023811b4a1e649e" providerId="LiveId" clId="{E53C6E27-53A0-4AB7-A91E-8196C41699C3}" dt="2026-06-20T07:30:11.472" v="911" actId="27803"/>
          <ac:spMkLst>
            <pc:docMk/>
            <pc:sldMk cId="3607012870" sldId="2455"/>
            <ac:spMk id="20" creationId="{8339EAFF-7CE0-163E-8127-37650A449A42}"/>
          </ac:spMkLst>
        </pc:spChg>
        <pc:spChg chg="mod">
          <ac:chgData name="Chuachua HAN" userId="7023811b4a1e649e" providerId="LiveId" clId="{E53C6E27-53A0-4AB7-A91E-8196C41699C3}" dt="2026-06-20T07:30:11.472" v="911" actId="27803"/>
          <ac:spMkLst>
            <pc:docMk/>
            <pc:sldMk cId="3607012870" sldId="2455"/>
            <ac:spMk id="21" creationId="{99052FF7-C373-02C3-3D6C-5F4A5F16C4D6}"/>
          </ac:spMkLst>
        </pc:spChg>
        <pc:spChg chg="mod">
          <ac:chgData name="Chuachua HAN" userId="7023811b4a1e649e" providerId="LiveId" clId="{E53C6E27-53A0-4AB7-A91E-8196C41699C3}" dt="2026-06-20T07:30:11.472" v="911" actId="27803"/>
          <ac:spMkLst>
            <pc:docMk/>
            <pc:sldMk cId="3607012870" sldId="2455"/>
            <ac:spMk id="22" creationId="{7C8811D2-62DB-063D-8672-507E983CAC3F}"/>
          </ac:spMkLst>
        </pc:spChg>
        <pc:spChg chg="mod">
          <ac:chgData name="Chuachua HAN" userId="7023811b4a1e649e" providerId="LiveId" clId="{E53C6E27-53A0-4AB7-A91E-8196C41699C3}" dt="2026-06-20T07:30:11.472" v="911" actId="27803"/>
          <ac:spMkLst>
            <pc:docMk/>
            <pc:sldMk cId="3607012870" sldId="2455"/>
            <ac:spMk id="23" creationId="{6ED87D75-2651-7997-2183-38389CB7AB73}"/>
          </ac:spMkLst>
        </pc:spChg>
        <pc:spChg chg="mod">
          <ac:chgData name="Chuachua HAN" userId="7023811b4a1e649e" providerId="LiveId" clId="{E53C6E27-53A0-4AB7-A91E-8196C41699C3}" dt="2026-06-20T07:30:11.472" v="911" actId="27803"/>
          <ac:spMkLst>
            <pc:docMk/>
            <pc:sldMk cId="3607012870" sldId="2455"/>
            <ac:spMk id="25" creationId="{A033A3D6-BF2F-99FD-31D1-19BB3B889E19}"/>
          </ac:spMkLst>
        </pc:spChg>
        <pc:spChg chg="mod">
          <ac:chgData name="Chuachua HAN" userId="7023811b4a1e649e" providerId="LiveId" clId="{E53C6E27-53A0-4AB7-A91E-8196C41699C3}" dt="2026-06-20T07:30:11.472" v="911" actId="27803"/>
          <ac:spMkLst>
            <pc:docMk/>
            <pc:sldMk cId="3607012870" sldId="2455"/>
            <ac:spMk id="26" creationId="{EEC71415-5055-C958-92E9-8D31AF223F2D}"/>
          </ac:spMkLst>
        </pc:spChg>
        <pc:spChg chg="mod">
          <ac:chgData name="Chuachua HAN" userId="7023811b4a1e649e" providerId="LiveId" clId="{E53C6E27-53A0-4AB7-A91E-8196C41699C3}" dt="2026-06-20T07:30:11.472" v="911" actId="27803"/>
          <ac:spMkLst>
            <pc:docMk/>
            <pc:sldMk cId="3607012870" sldId="2455"/>
            <ac:spMk id="29" creationId="{98DB5444-931E-7796-1907-7A6B48882BE8}"/>
          </ac:spMkLst>
        </pc:spChg>
        <pc:spChg chg="add del">
          <ac:chgData name="Chuachua HAN" userId="7023811b4a1e649e" providerId="LiveId" clId="{E53C6E27-53A0-4AB7-A91E-8196C41699C3}" dt="2026-06-20T07:42:04.817" v="925" actId="22"/>
          <ac:spMkLst>
            <pc:docMk/>
            <pc:sldMk cId="3607012870" sldId="2455"/>
            <ac:spMk id="31" creationId="{8ACCF2E5-50EA-7C34-6948-F602676F99A3}"/>
          </ac:spMkLst>
        </pc:spChg>
        <pc:spChg chg="add mod">
          <ac:chgData name="Chuachua HAN" userId="7023811b4a1e649e" providerId="LiveId" clId="{E53C6E27-53A0-4AB7-A91E-8196C41699C3}" dt="2026-06-20T08:36:35.724" v="1643" actId="12789"/>
          <ac:spMkLst>
            <pc:docMk/>
            <pc:sldMk cId="3607012870" sldId="2455"/>
            <ac:spMk id="39" creationId="{6D59F815-EE07-B274-A59D-48885A6BFE09}"/>
          </ac:spMkLst>
        </pc:spChg>
        <pc:spChg chg="add mod">
          <ac:chgData name="Chuachua HAN" userId="7023811b4a1e649e" providerId="LiveId" clId="{E53C6E27-53A0-4AB7-A91E-8196C41699C3}" dt="2026-06-20T08:36:35.724" v="1643" actId="12789"/>
          <ac:spMkLst>
            <pc:docMk/>
            <pc:sldMk cId="3607012870" sldId="2455"/>
            <ac:spMk id="41" creationId="{4718D45E-48A9-60C6-EE38-B817BD20ADDB}"/>
          </ac:spMkLst>
        </pc:spChg>
        <pc:grpChg chg="mod">
          <ac:chgData name="Chuachua HAN" userId="7023811b4a1e649e" providerId="LiveId" clId="{E53C6E27-53A0-4AB7-A91E-8196C41699C3}" dt="2026-06-20T07:30:22.604" v="915" actId="1076"/>
          <ac:grpSpMkLst>
            <pc:docMk/>
            <pc:sldMk cId="3607012870" sldId="2455"/>
            <ac:grpSpMk id="15" creationId="{68527982-7D66-D219-48E7-46BA6FF97966}"/>
          </ac:grpSpMkLst>
        </pc:grpChg>
        <pc:grpChg chg="add del mod">
          <ac:chgData name="Chuachua HAN" userId="7023811b4a1e649e" providerId="LiveId" clId="{E53C6E27-53A0-4AB7-A91E-8196C41699C3}" dt="2026-06-20T08:04:07.319" v="1280" actId="478"/>
          <ac:grpSpMkLst>
            <pc:docMk/>
            <pc:sldMk cId="3607012870" sldId="2455"/>
            <ac:grpSpMk id="36" creationId="{DE91C360-D679-94A7-78B3-C173BF2F80E7}"/>
          </ac:grpSpMkLst>
        </pc:grpChg>
        <pc:picChg chg="add del mod">
          <ac:chgData name="Chuachua HAN" userId="7023811b4a1e649e" providerId="LiveId" clId="{E53C6E27-53A0-4AB7-A91E-8196C41699C3}" dt="2026-06-20T08:04:05.764" v="1279" actId="478"/>
          <ac:picMkLst>
            <pc:docMk/>
            <pc:sldMk cId="3607012870" sldId="2455"/>
            <ac:picMk id="2" creationId="{A94AD5D6-71BE-14A3-4421-B9C3EDCFB1F7}"/>
          </ac:picMkLst>
        </pc:picChg>
        <pc:picChg chg="add del">
          <ac:chgData name="Chuachua HAN" userId="7023811b4a1e649e" providerId="LiveId" clId="{E53C6E27-53A0-4AB7-A91E-8196C41699C3}" dt="2026-06-20T07:28:35.485" v="888" actId="478"/>
          <ac:picMkLst>
            <pc:docMk/>
            <pc:sldMk cId="3607012870" sldId="2455"/>
            <ac:picMk id="7" creationId="{9A9A5C73-169F-3B4B-7A08-A6E4C1EE87B0}"/>
          </ac:picMkLst>
        </pc:picChg>
        <pc:picChg chg="add del mod">
          <ac:chgData name="Chuachua HAN" userId="7023811b4a1e649e" providerId="LiveId" clId="{E53C6E27-53A0-4AB7-A91E-8196C41699C3}" dt="2026-06-20T07:28:53.675" v="893" actId="478"/>
          <ac:picMkLst>
            <pc:docMk/>
            <pc:sldMk cId="3607012870" sldId="2455"/>
            <ac:picMk id="8" creationId="{71EB73C7-DE2F-B7B3-0DB0-DE2A5D0FD13F}"/>
          </ac:picMkLst>
        </pc:picChg>
        <pc:picChg chg="add del mod">
          <ac:chgData name="Chuachua HAN" userId="7023811b4a1e649e" providerId="LiveId" clId="{E53C6E27-53A0-4AB7-A91E-8196C41699C3}" dt="2026-06-20T07:29:04.941" v="898" actId="478"/>
          <ac:picMkLst>
            <pc:docMk/>
            <pc:sldMk cId="3607012870" sldId="2455"/>
            <ac:picMk id="9" creationId="{D943B98C-F5FE-C1EA-BD39-BEEA08E2E1C8}"/>
          </ac:picMkLst>
        </pc:picChg>
        <pc:picChg chg="add del mod">
          <ac:chgData name="Chuachua HAN" userId="7023811b4a1e649e" providerId="LiveId" clId="{E53C6E27-53A0-4AB7-A91E-8196C41699C3}" dt="2026-06-20T07:30:27.171" v="917" actId="478"/>
          <ac:picMkLst>
            <pc:docMk/>
            <pc:sldMk cId="3607012870" sldId="2455"/>
            <ac:picMk id="14" creationId="{4D4CA88E-91EC-6F73-635D-7698068B6E98}"/>
          </ac:picMkLst>
        </pc:picChg>
        <pc:picChg chg="add mod topLvl">
          <ac:chgData name="Chuachua HAN" userId="7023811b4a1e649e" providerId="LiveId" clId="{E53C6E27-53A0-4AB7-A91E-8196C41699C3}" dt="2026-06-20T08:35:39.841" v="1627" actId="1038"/>
          <ac:picMkLst>
            <pc:docMk/>
            <pc:sldMk cId="3607012870" sldId="2455"/>
            <ac:picMk id="33" creationId="{28FB7404-8A67-1F15-D58D-46A6F8B72DDF}"/>
          </ac:picMkLst>
        </pc:picChg>
        <pc:picChg chg="add mod">
          <ac:chgData name="Chuachua HAN" userId="7023811b4a1e649e" providerId="LiveId" clId="{E53C6E27-53A0-4AB7-A91E-8196C41699C3}" dt="2026-06-20T08:36:06.052" v="1635" actId="1076"/>
          <ac:picMkLst>
            <pc:docMk/>
            <pc:sldMk cId="3607012870" sldId="2455"/>
            <ac:picMk id="42" creationId="{15E1D63E-568B-35F2-A63E-AD280BE84542}"/>
          </ac:picMkLst>
        </pc:picChg>
        <pc:cxnChg chg="del">
          <ac:chgData name="Chuachua HAN" userId="7023811b4a1e649e" providerId="LiveId" clId="{E53C6E27-53A0-4AB7-A91E-8196C41699C3}" dt="2026-06-20T07:56:15.079" v="1172" actId="478"/>
          <ac:cxnSpMkLst>
            <pc:docMk/>
            <pc:sldMk cId="3607012870" sldId="2455"/>
            <ac:cxnSpMk id="5" creationId="{E06345A8-F3EA-C6AD-76DD-F0705D2243F2}"/>
          </ac:cxnSpMkLst>
        </pc:cxnChg>
        <pc:cxnChg chg="add del mod topLvl">
          <ac:chgData name="Chuachua HAN" userId="7023811b4a1e649e" providerId="LiveId" clId="{E53C6E27-53A0-4AB7-A91E-8196C41699C3}" dt="2026-06-20T08:04:07.319" v="1280" actId="478"/>
          <ac:cxnSpMkLst>
            <pc:docMk/>
            <pc:sldMk cId="3607012870" sldId="2455"/>
            <ac:cxnSpMk id="35" creationId="{5E3E8949-9C86-8AC9-3778-CA7841ED82E2}"/>
          </ac:cxnSpMkLst>
        </pc:cxnChg>
        <pc:cxnChg chg="add del">
          <ac:chgData name="Chuachua HAN" userId="7023811b4a1e649e" providerId="LiveId" clId="{E53C6E27-53A0-4AB7-A91E-8196C41699C3}" dt="2026-06-20T08:04:18.020" v="1283" actId="11529"/>
          <ac:cxnSpMkLst>
            <pc:docMk/>
            <pc:sldMk cId="3607012870" sldId="2455"/>
            <ac:cxnSpMk id="38" creationId="{A7B71223-D32C-2605-F22B-BF039AEFF85B}"/>
          </ac:cxnSpMkLst>
        </pc:cxnChg>
      </pc:sldChg>
      <pc:sldChg chg="modSp mod modNotesTx">
        <pc:chgData name="Chuachua HAN" userId="7023811b4a1e649e" providerId="LiveId" clId="{E53C6E27-53A0-4AB7-A91E-8196C41699C3}" dt="2026-06-20T09:12:06.454" v="2521" actId="20577"/>
        <pc:sldMkLst>
          <pc:docMk/>
          <pc:sldMk cId="1815007493" sldId="2456"/>
        </pc:sldMkLst>
        <pc:spChg chg="mod">
          <ac:chgData name="Chuachua HAN" userId="7023811b4a1e649e" providerId="LiveId" clId="{E53C6E27-53A0-4AB7-A91E-8196C41699C3}" dt="2026-06-20T08:24:45.854" v="1424" actId="20577"/>
          <ac:spMkLst>
            <pc:docMk/>
            <pc:sldMk cId="1815007493" sldId="2456"/>
            <ac:spMk id="40" creationId="{DEC3D9BC-2B46-6D2F-A2B5-0C29E5921B1C}"/>
          </ac:spMkLst>
        </pc:spChg>
        <pc:spChg chg="mod">
          <ac:chgData name="Chuachua HAN" userId="7023811b4a1e649e" providerId="LiveId" clId="{E53C6E27-53A0-4AB7-A91E-8196C41699C3}" dt="2026-06-20T08:31:19.564" v="1497" actId="20577"/>
          <ac:spMkLst>
            <pc:docMk/>
            <pc:sldMk cId="1815007493" sldId="2456"/>
            <ac:spMk id="42" creationId="{06F8E02E-E773-CCD0-8590-0FA72B871054}"/>
          </ac:spMkLst>
        </pc:spChg>
        <pc:spChg chg="mod">
          <ac:chgData name="Chuachua HAN" userId="7023811b4a1e649e" providerId="LiveId" clId="{E53C6E27-53A0-4AB7-A91E-8196C41699C3}" dt="2026-06-19T14:04:26.890" v="799" actId="1076"/>
          <ac:spMkLst>
            <pc:docMk/>
            <pc:sldMk cId="1815007493" sldId="2456"/>
            <ac:spMk id="44" creationId="{00B336B6-5D43-3C91-1C18-BE709630FA8B}"/>
          </ac:spMkLst>
        </pc:spChg>
        <pc:spChg chg="mod">
          <ac:chgData name="Chuachua HAN" userId="7023811b4a1e649e" providerId="LiveId" clId="{E53C6E27-53A0-4AB7-A91E-8196C41699C3}" dt="2026-06-20T08:24:59.401" v="1428" actId="20577"/>
          <ac:spMkLst>
            <pc:docMk/>
            <pc:sldMk cId="1815007493" sldId="2456"/>
            <ac:spMk id="46" creationId="{F0482EAC-22F0-5C0F-EF3F-959E63AB10B8}"/>
          </ac:spMkLst>
        </pc:spChg>
        <pc:spChg chg="mod">
          <ac:chgData name="Chuachua HAN" userId="7023811b4a1e649e" providerId="LiveId" clId="{E53C6E27-53A0-4AB7-A91E-8196C41699C3}" dt="2026-06-20T09:06:20.730" v="2259" actId="20577"/>
          <ac:spMkLst>
            <pc:docMk/>
            <pc:sldMk cId="1815007493" sldId="2456"/>
            <ac:spMk id="50" creationId="{AA28FAFF-64ED-74AD-31DA-55875C367820}"/>
          </ac:spMkLst>
        </pc:spChg>
      </pc:sldChg>
      <pc:sldChg chg="addSp delSp modSp mod modNotesTx">
        <pc:chgData name="Chuachua HAN" userId="7023811b4a1e649e" providerId="LiveId" clId="{E53C6E27-53A0-4AB7-A91E-8196C41699C3}" dt="2026-06-20T09:06:29.456" v="2268" actId="20577"/>
        <pc:sldMkLst>
          <pc:docMk/>
          <pc:sldMk cId="1384184170" sldId="2457"/>
        </pc:sldMkLst>
        <pc:spChg chg="mod">
          <ac:chgData name="Chuachua HAN" userId="7023811b4a1e649e" providerId="LiveId" clId="{E53C6E27-53A0-4AB7-A91E-8196C41699C3}" dt="2026-06-20T09:06:29.456" v="2268" actId="20577"/>
          <ac:spMkLst>
            <pc:docMk/>
            <pc:sldMk cId="1384184170" sldId="2457"/>
            <ac:spMk id="21" creationId="{B966C0BF-A985-1C44-606D-B67E1AEE516D}"/>
          </ac:spMkLst>
        </pc:spChg>
        <pc:spChg chg="mod">
          <ac:chgData name="Chuachua HAN" userId="7023811b4a1e649e" providerId="LiveId" clId="{E53C6E27-53A0-4AB7-A91E-8196C41699C3}" dt="2026-06-20T08:27:09.374" v="1496" actId="20577"/>
          <ac:spMkLst>
            <pc:docMk/>
            <pc:sldMk cId="1384184170" sldId="2457"/>
            <ac:spMk id="22" creationId="{243EA937-732C-ECED-5BDA-8981F63CC9FC}"/>
          </ac:spMkLst>
        </pc:spChg>
        <pc:spChg chg="mod">
          <ac:chgData name="Chuachua HAN" userId="7023811b4a1e649e" providerId="LiveId" clId="{E53C6E27-53A0-4AB7-A91E-8196C41699C3}" dt="2026-06-20T08:26:55.741" v="1494" actId="20577"/>
          <ac:spMkLst>
            <pc:docMk/>
            <pc:sldMk cId="1384184170" sldId="2457"/>
            <ac:spMk id="24" creationId="{3905828A-3BCC-7C89-0467-0B20AF7A0484}"/>
          </ac:spMkLst>
        </pc:spChg>
        <pc:spChg chg="del mod">
          <ac:chgData name="Chuachua HAN" userId="7023811b4a1e649e" providerId="LiveId" clId="{E53C6E27-53A0-4AB7-A91E-8196C41699C3}" dt="2026-06-19T14:04:35.532" v="800" actId="478"/>
          <ac:spMkLst>
            <pc:docMk/>
            <pc:sldMk cId="1384184170" sldId="2457"/>
            <ac:spMk id="25" creationId="{4D171424-C07E-B396-6435-1340DEF4C62F}"/>
          </ac:spMkLst>
        </pc:spChg>
        <pc:spChg chg="add">
          <ac:chgData name="Chuachua HAN" userId="7023811b4a1e649e" providerId="LiveId" clId="{E53C6E27-53A0-4AB7-A91E-8196C41699C3}" dt="2026-06-19T14:04:35.890" v="801" actId="22"/>
          <ac:spMkLst>
            <pc:docMk/>
            <pc:sldMk cId="1384184170" sldId="2457"/>
            <ac:spMk id="27" creationId="{87049919-1A26-CB9D-D0B1-DEF4596EAE80}"/>
          </ac:spMkLst>
        </pc:spChg>
      </pc:sldChg>
      <pc:sldChg chg="modSp mod">
        <pc:chgData name="Chuachua HAN" userId="7023811b4a1e649e" providerId="LiveId" clId="{E53C6E27-53A0-4AB7-A91E-8196C41699C3}" dt="2026-06-20T09:34:59.185" v="2664" actId="1036"/>
        <pc:sldMkLst>
          <pc:docMk/>
          <pc:sldMk cId="1446198545" sldId="2459"/>
        </pc:sldMkLst>
        <pc:spChg chg="mod">
          <ac:chgData name="Chuachua HAN" userId="7023811b4a1e649e" providerId="LiveId" clId="{E53C6E27-53A0-4AB7-A91E-8196C41699C3}" dt="2026-06-19T07:59:44.965" v="760" actId="12789"/>
          <ac:spMkLst>
            <pc:docMk/>
            <pc:sldMk cId="1446198545" sldId="2459"/>
            <ac:spMk id="13" creationId="{03AE6FED-1C0B-20D1-4347-480D72AA5374}"/>
          </ac:spMkLst>
        </pc:spChg>
        <pc:spChg chg="mod">
          <ac:chgData name="Chuachua HAN" userId="7023811b4a1e649e" providerId="LiveId" clId="{E53C6E27-53A0-4AB7-A91E-8196C41699C3}" dt="2026-06-19T07:59:44.965" v="760" actId="12789"/>
          <ac:spMkLst>
            <pc:docMk/>
            <pc:sldMk cId="1446198545" sldId="2459"/>
            <ac:spMk id="14" creationId="{71AC05AE-EBF2-53C5-FCAB-739ED0D7A86A}"/>
          </ac:spMkLst>
        </pc:spChg>
        <pc:spChg chg="mod">
          <ac:chgData name="Chuachua HAN" userId="7023811b4a1e649e" providerId="LiveId" clId="{E53C6E27-53A0-4AB7-A91E-8196C41699C3}" dt="2026-06-20T09:34:43.742" v="2658" actId="113"/>
          <ac:spMkLst>
            <pc:docMk/>
            <pc:sldMk cId="1446198545" sldId="2459"/>
            <ac:spMk id="15" creationId="{8D3E3F89-BC2E-6111-D1EB-DF44D1B205F9}"/>
          </ac:spMkLst>
        </pc:spChg>
        <pc:spChg chg="mod">
          <ac:chgData name="Chuachua HAN" userId="7023811b4a1e649e" providerId="LiveId" clId="{E53C6E27-53A0-4AB7-A91E-8196C41699C3}" dt="2026-06-19T07:59:44.965" v="760" actId="12789"/>
          <ac:spMkLst>
            <pc:docMk/>
            <pc:sldMk cId="1446198545" sldId="2459"/>
            <ac:spMk id="17" creationId="{3B355354-AD7D-50D1-551B-C7E28DEA6A61}"/>
          </ac:spMkLst>
        </pc:spChg>
        <pc:spChg chg="mod">
          <ac:chgData name="Chuachua HAN" userId="7023811b4a1e649e" providerId="LiveId" clId="{E53C6E27-53A0-4AB7-A91E-8196C41699C3}" dt="2026-06-19T07:59:44.965" v="760" actId="12789"/>
          <ac:spMkLst>
            <pc:docMk/>
            <pc:sldMk cId="1446198545" sldId="2459"/>
            <ac:spMk id="18" creationId="{E9C7BA88-702A-F47E-3A7C-EE8C11918456}"/>
          </ac:spMkLst>
        </pc:spChg>
        <pc:spChg chg="mod">
          <ac:chgData name="Chuachua HAN" userId="7023811b4a1e649e" providerId="LiveId" clId="{E53C6E27-53A0-4AB7-A91E-8196C41699C3}" dt="2026-06-20T09:34:46.309" v="2659" actId="113"/>
          <ac:spMkLst>
            <pc:docMk/>
            <pc:sldMk cId="1446198545" sldId="2459"/>
            <ac:spMk id="19" creationId="{D1B58DBB-AF7E-0E70-7793-21A4A3AAF306}"/>
          </ac:spMkLst>
        </pc:spChg>
        <pc:spChg chg="mod">
          <ac:chgData name="Chuachua HAN" userId="7023811b4a1e649e" providerId="LiveId" clId="{E53C6E27-53A0-4AB7-A91E-8196C41699C3}" dt="2026-06-19T06:22:44.305" v="648" actId="1076"/>
          <ac:spMkLst>
            <pc:docMk/>
            <pc:sldMk cId="1446198545" sldId="2459"/>
            <ac:spMk id="20" creationId="{5B4F420F-47EC-D581-112C-8DA2177D17BD}"/>
          </ac:spMkLst>
        </pc:spChg>
        <pc:spChg chg="mod">
          <ac:chgData name="Chuachua HAN" userId="7023811b4a1e649e" providerId="LiveId" clId="{E53C6E27-53A0-4AB7-A91E-8196C41699C3}" dt="2026-06-19T07:59:53.914" v="762" actId="12789"/>
          <ac:spMkLst>
            <pc:docMk/>
            <pc:sldMk cId="1446198545" sldId="2459"/>
            <ac:spMk id="21" creationId="{85F2312F-FDD3-7232-3FB6-62780A5844B0}"/>
          </ac:spMkLst>
        </pc:spChg>
        <pc:spChg chg="mod">
          <ac:chgData name="Chuachua HAN" userId="7023811b4a1e649e" providerId="LiveId" clId="{E53C6E27-53A0-4AB7-A91E-8196C41699C3}" dt="2026-06-19T07:59:53.914" v="762" actId="12789"/>
          <ac:spMkLst>
            <pc:docMk/>
            <pc:sldMk cId="1446198545" sldId="2459"/>
            <ac:spMk id="22" creationId="{61BAED5B-E385-4F9C-C8DA-0CBE46901E4B}"/>
          </ac:spMkLst>
        </pc:spChg>
        <pc:spChg chg="mod">
          <ac:chgData name="Chuachua HAN" userId="7023811b4a1e649e" providerId="LiveId" clId="{E53C6E27-53A0-4AB7-A91E-8196C41699C3}" dt="2026-06-20T09:34:48.502" v="2660" actId="113"/>
          <ac:spMkLst>
            <pc:docMk/>
            <pc:sldMk cId="1446198545" sldId="2459"/>
            <ac:spMk id="23" creationId="{DD842888-945D-E597-16EC-BE313E201914}"/>
          </ac:spMkLst>
        </pc:spChg>
        <pc:spChg chg="mod">
          <ac:chgData name="Chuachua HAN" userId="7023811b4a1e649e" providerId="LiveId" clId="{E53C6E27-53A0-4AB7-A91E-8196C41699C3}" dt="2026-06-19T07:59:53.914" v="762" actId="12789"/>
          <ac:spMkLst>
            <pc:docMk/>
            <pc:sldMk cId="1446198545" sldId="2459"/>
            <ac:spMk id="25" creationId="{FC09F90D-F8E8-AB41-F4F2-ADDD6CD4BB3C}"/>
          </ac:spMkLst>
        </pc:spChg>
        <pc:spChg chg="mod">
          <ac:chgData name="Chuachua HAN" userId="7023811b4a1e649e" providerId="LiveId" clId="{E53C6E27-53A0-4AB7-A91E-8196C41699C3}" dt="2026-06-19T07:59:53.914" v="762" actId="12789"/>
          <ac:spMkLst>
            <pc:docMk/>
            <pc:sldMk cId="1446198545" sldId="2459"/>
            <ac:spMk id="26" creationId="{1B4A4592-90ED-B3E6-3DF9-B92FCDFB3F07}"/>
          </ac:spMkLst>
        </pc:spChg>
        <pc:spChg chg="mod">
          <ac:chgData name="Chuachua HAN" userId="7023811b4a1e649e" providerId="LiveId" clId="{E53C6E27-53A0-4AB7-A91E-8196C41699C3}" dt="2026-06-20T09:34:59.185" v="2664" actId="1036"/>
          <ac:spMkLst>
            <pc:docMk/>
            <pc:sldMk cId="1446198545" sldId="2459"/>
            <ac:spMk id="27" creationId="{1B3F56BA-47AC-6509-9C83-0C3120DC2464}"/>
          </ac:spMkLst>
        </pc:spChg>
      </pc:sldChg>
      <pc:sldChg chg="addSp delSp modSp mod ord modNotesTx">
        <pc:chgData name="Chuachua HAN" userId="7023811b4a1e649e" providerId="LiveId" clId="{E53C6E27-53A0-4AB7-A91E-8196C41699C3}" dt="2026-06-19T07:12:07.595" v="685"/>
        <pc:sldMkLst>
          <pc:docMk/>
          <pc:sldMk cId="1535749808" sldId="2460"/>
        </pc:sldMkLst>
        <pc:spChg chg="add mod">
          <ac:chgData name="Chuachua HAN" userId="7023811b4a1e649e" providerId="LiveId" clId="{E53C6E27-53A0-4AB7-A91E-8196C41699C3}" dt="2026-06-18T16:02:31.209" v="415" actId="1076"/>
          <ac:spMkLst>
            <pc:docMk/>
            <pc:sldMk cId="1535749808" sldId="2460"/>
            <ac:spMk id="17" creationId="{09FD7C33-E304-E6DF-C1EE-FB12803D1587}"/>
          </ac:spMkLst>
        </pc:spChg>
        <pc:spChg chg="mod">
          <ac:chgData name="Chuachua HAN" userId="7023811b4a1e649e" providerId="LiveId" clId="{E53C6E27-53A0-4AB7-A91E-8196C41699C3}" dt="2026-06-19T07:12:07.595" v="685"/>
          <ac:spMkLst>
            <pc:docMk/>
            <pc:sldMk cId="1535749808" sldId="2460"/>
            <ac:spMk id="26" creationId="{02764C62-39A0-ADF3-B19B-9CC125A07CDC}"/>
          </ac:spMkLst>
        </pc:spChg>
      </pc:sldChg>
      <pc:sldChg chg="addSp delSp modSp mod modNotesTx">
        <pc:chgData name="Chuachua HAN" userId="7023811b4a1e649e" providerId="LiveId" clId="{E53C6E27-53A0-4AB7-A91E-8196C41699C3}" dt="2026-06-20T09:17:24.459" v="2525" actId="20577"/>
        <pc:sldMkLst>
          <pc:docMk/>
          <pc:sldMk cId="2719057610" sldId="2461"/>
        </pc:sldMkLst>
        <pc:spChg chg="add mod">
          <ac:chgData name="Chuachua HAN" userId="7023811b4a1e649e" providerId="LiveId" clId="{E53C6E27-53A0-4AB7-A91E-8196C41699C3}" dt="2026-06-19T14:06:18.994" v="832" actId="164"/>
          <ac:spMkLst>
            <pc:docMk/>
            <pc:sldMk cId="2719057610" sldId="2461"/>
            <ac:spMk id="7" creationId="{2D483449-B44A-54E8-6794-4C64E7AE5338}"/>
          </ac:spMkLst>
        </pc:spChg>
        <pc:spChg chg="add mod">
          <ac:chgData name="Chuachua HAN" userId="7023811b4a1e649e" providerId="LiveId" clId="{E53C6E27-53A0-4AB7-A91E-8196C41699C3}" dt="2026-06-19T14:06:18.994" v="832" actId="164"/>
          <ac:spMkLst>
            <pc:docMk/>
            <pc:sldMk cId="2719057610" sldId="2461"/>
            <ac:spMk id="11" creationId="{3386225E-B3B7-2046-138C-BA6C1764F895}"/>
          </ac:spMkLst>
        </pc:spChg>
        <pc:spChg chg="add mod">
          <ac:chgData name="Chuachua HAN" userId="7023811b4a1e649e" providerId="LiveId" clId="{E53C6E27-53A0-4AB7-A91E-8196C41699C3}" dt="2026-06-19T14:06:18.994" v="832" actId="164"/>
          <ac:spMkLst>
            <pc:docMk/>
            <pc:sldMk cId="2719057610" sldId="2461"/>
            <ac:spMk id="13" creationId="{FCCEC6DE-A338-2B0A-EB18-BEF3F8E44BB2}"/>
          </ac:spMkLst>
        </pc:spChg>
        <pc:spChg chg="add mod">
          <ac:chgData name="Chuachua HAN" userId="7023811b4a1e649e" providerId="LiveId" clId="{E53C6E27-53A0-4AB7-A91E-8196C41699C3}" dt="2026-06-19T14:06:18.994" v="832" actId="164"/>
          <ac:spMkLst>
            <pc:docMk/>
            <pc:sldMk cId="2719057610" sldId="2461"/>
            <ac:spMk id="15" creationId="{8CA7A97E-3618-AAA0-3539-6404B4CB2299}"/>
          </ac:spMkLst>
        </pc:spChg>
        <pc:spChg chg="add mod">
          <ac:chgData name="Chuachua HAN" userId="7023811b4a1e649e" providerId="LiveId" clId="{E53C6E27-53A0-4AB7-A91E-8196C41699C3}" dt="2026-06-19T14:06:18.994" v="832" actId="164"/>
          <ac:spMkLst>
            <pc:docMk/>
            <pc:sldMk cId="2719057610" sldId="2461"/>
            <ac:spMk id="19" creationId="{191697DF-EED8-742F-6F8A-F1E08C908AE1}"/>
          </ac:spMkLst>
        </pc:spChg>
        <pc:spChg chg="add mod">
          <ac:chgData name="Chuachua HAN" userId="7023811b4a1e649e" providerId="LiveId" clId="{E53C6E27-53A0-4AB7-A91E-8196C41699C3}" dt="2026-06-18T15:56:40.286" v="315" actId="1036"/>
          <ac:spMkLst>
            <pc:docMk/>
            <pc:sldMk cId="2719057610" sldId="2461"/>
            <ac:spMk id="23" creationId="{6DCA4A59-646E-3E76-F307-DC4E98CA5D71}"/>
          </ac:spMkLst>
        </pc:spChg>
        <pc:spChg chg="add mod">
          <ac:chgData name="Chuachua HAN" userId="7023811b4a1e649e" providerId="LiveId" clId="{E53C6E27-53A0-4AB7-A91E-8196C41699C3}" dt="2026-06-18T15:56:53.968" v="325" actId="1037"/>
          <ac:spMkLst>
            <pc:docMk/>
            <pc:sldMk cId="2719057610" sldId="2461"/>
            <ac:spMk id="25" creationId="{C5F0B17A-69E7-F028-244E-7ABED3CF5922}"/>
          </ac:spMkLst>
        </pc:spChg>
        <pc:spChg chg="add mod">
          <ac:chgData name="Chuachua HAN" userId="7023811b4a1e649e" providerId="LiveId" clId="{E53C6E27-53A0-4AB7-A91E-8196C41699C3}" dt="2026-06-19T14:06:18.994" v="832" actId="164"/>
          <ac:spMkLst>
            <pc:docMk/>
            <pc:sldMk cId="2719057610" sldId="2461"/>
            <ac:spMk id="28" creationId="{855D1830-CACC-2814-F6A5-05E752668D58}"/>
          </ac:spMkLst>
        </pc:spChg>
        <pc:spChg chg="add mod">
          <ac:chgData name="Chuachua HAN" userId="7023811b4a1e649e" providerId="LiveId" clId="{E53C6E27-53A0-4AB7-A91E-8196C41699C3}" dt="2026-06-19T14:06:18.994" v="832" actId="164"/>
          <ac:spMkLst>
            <pc:docMk/>
            <pc:sldMk cId="2719057610" sldId="2461"/>
            <ac:spMk id="30" creationId="{9EA9BD4E-8FEE-6DE1-A627-4C85B52A7BC0}"/>
          </ac:spMkLst>
        </pc:spChg>
        <pc:spChg chg="add mod">
          <ac:chgData name="Chuachua HAN" userId="7023811b4a1e649e" providerId="LiveId" clId="{E53C6E27-53A0-4AB7-A91E-8196C41699C3}" dt="2026-06-19T14:06:18.994" v="832" actId="164"/>
          <ac:spMkLst>
            <pc:docMk/>
            <pc:sldMk cId="2719057610" sldId="2461"/>
            <ac:spMk id="32" creationId="{E5A08BB2-C311-39EA-661C-BACB1C2445E2}"/>
          </ac:spMkLst>
        </pc:spChg>
        <pc:spChg chg="add mod">
          <ac:chgData name="Chuachua HAN" userId="7023811b4a1e649e" providerId="LiveId" clId="{E53C6E27-53A0-4AB7-A91E-8196C41699C3}" dt="2026-06-19T14:06:18.994" v="832" actId="164"/>
          <ac:spMkLst>
            <pc:docMk/>
            <pc:sldMk cId="2719057610" sldId="2461"/>
            <ac:spMk id="34" creationId="{C6ED4155-5088-BFAD-B5AF-AA9E55FB3189}"/>
          </ac:spMkLst>
        </pc:spChg>
        <pc:spChg chg="add mod">
          <ac:chgData name="Chuachua HAN" userId="7023811b4a1e649e" providerId="LiveId" clId="{E53C6E27-53A0-4AB7-A91E-8196C41699C3}" dt="2026-06-18T15:58:06.887" v="376" actId="20577"/>
          <ac:spMkLst>
            <pc:docMk/>
            <pc:sldMk cId="2719057610" sldId="2461"/>
            <ac:spMk id="39" creationId="{9C384DCB-D800-8C91-4BE0-560B715A6913}"/>
          </ac:spMkLst>
        </pc:spChg>
        <pc:spChg chg="add mod">
          <ac:chgData name="Chuachua HAN" userId="7023811b4a1e649e" providerId="LiveId" clId="{E53C6E27-53A0-4AB7-A91E-8196C41699C3}" dt="2026-06-19T14:06:18.994" v="832" actId="164"/>
          <ac:spMkLst>
            <pc:docMk/>
            <pc:sldMk cId="2719057610" sldId="2461"/>
            <ac:spMk id="41" creationId="{E20ECB51-7E19-6A22-E446-01E2BD836EBB}"/>
          </ac:spMkLst>
        </pc:spChg>
        <pc:spChg chg="add del mod">
          <ac:chgData name="Chuachua HAN" userId="7023811b4a1e649e" providerId="LiveId" clId="{E53C6E27-53A0-4AB7-A91E-8196C41699C3}" dt="2026-06-19T06:55:07.053" v="684" actId="478"/>
          <ac:spMkLst>
            <pc:docMk/>
            <pc:sldMk cId="2719057610" sldId="2461"/>
            <ac:spMk id="43" creationId="{382063F4-8774-311A-B6E7-6CBB99F0BB60}"/>
          </ac:spMkLst>
        </pc:spChg>
        <pc:spChg chg="add del mod ord">
          <ac:chgData name="Chuachua HAN" userId="7023811b4a1e649e" providerId="LiveId" clId="{E53C6E27-53A0-4AB7-A91E-8196C41699C3}" dt="2026-06-19T14:07:15.852" v="860" actId="478"/>
          <ac:spMkLst>
            <pc:docMk/>
            <pc:sldMk cId="2719057610" sldId="2461"/>
            <ac:spMk id="45" creationId="{06069264-3E41-0FD0-3124-1CF8A7DB0117}"/>
          </ac:spMkLst>
        </pc:spChg>
        <pc:grpChg chg="mod ord">
          <ac:chgData name="Chuachua HAN" userId="7023811b4a1e649e" providerId="LiveId" clId="{E53C6E27-53A0-4AB7-A91E-8196C41699C3}" dt="2026-06-19T14:07:17.391" v="861" actId="1076"/>
          <ac:grpSpMkLst>
            <pc:docMk/>
            <pc:sldMk cId="2719057610" sldId="2461"/>
            <ac:grpSpMk id="44" creationId="{C66C7DA1-16DC-95C6-8FB0-27B9922388FC}"/>
          </ac:grpSpMkLst>
        </pc:grpChg>
        <pc:picChg chg="mod">
          <ac:chgData name="Chuachua HAN" userId="7023811b4a1e649e" providerId="LiveId" clId="{E53C6E27-53A0-4AB7-A91E-8196C41699C3}" dt="2026-06-19T14:06:00.012" v="829" actId="1076"/>
          <ac:picMkLst>
            <pc:docMk/>
            <pc:sldMk cId="2719057610" sldId="2461"/>
            <ac:picMk id="4" creationId="{257C9765-CD87-119D-597E-A711CE624FF0}"/>
          </ac:picMkLst>
        </pc:picChg>
      </pc:sldChg>
      <pc:sldChg chg="addSp delSp modSp mod modNotesTx">
        <pc:chgData name="Chuachua HAN" userId="7023811b4a1e649e" providerId="LiveId" clId="{E53C6E27-53A0-4AB7-A91E-8196C41699C3}" dt="2026-06-20T09:00:45.719" v="2170" actId="12788"/>
        <pc:sldMkLst>
          <pc:docMk/>
          <pc:sldMk cId="2421645476" sldId="2463"/>
        </pc:sldMkLst>
        <pc:spChg chg="mod">
          <ac:chgData name="Chuachua HAN" userId="7023811b4a1e649e" providerId="LiveId" clId="{E53C6E27-53A0-4AB7-A91E-8196C41699C3}" dt="2026-06-20T08:02:09.893" v="1265" actId="1076"/>
          <ac:spMkLst>
            <pc:docMk/>
            <pc:sldMk cId="2421645476" sldId="2463"/>
            <ac:spMk id="4" creationId="{96405B63-6622-D4CE-435D-387378E51CC3}"/>
          </ac:spMkLst>
        </pc:spChg>
        <pc:spChg chg="del mod">
          <ac:chgData name="Chuachua HAN" userId="7023811b4a1e649e" providerId="LiveId" clId="{E53C6E27-53A0-4AB7-A91E-8196C41699C3}" dt="2026-06-20T07:46:06.055" v="1122" actId="478"/>
          <ac:spMkLst>
            <pc:docMk/>
            <pc:sldMk cId="2421645476" sldId="2463"/>
            <ac:spMk id="5" creationId="{4068D194-4FB2-AB2D-B787-FC21AF2C25DD}"/>
          </ac:spMkLst>
        </pc:spChg>
        <pc:spChg chg="mod">
          <ac:chgData name="Chuachua HAN" userId="7023811b4a1e649e" providerId="LiveId" clId="{E53C6E27-53A0-4AB7-A91E-8196C41699C3}" dt="2026-06-20T09:00:42.645" v="2169" actId="164"/>
          <ac:spMkLst>
            <pc:docMk/>
            <pc:sldMk cId="2421645476" sldId="2463"/>
            <ac:spMk id="6" creationId="{03EA8BB0-8CD5-BCF7-1441-8372F87E1664}"/>
          </ac:spMkLst>
        </pc:spChg>
        <pc:spChg chg="add mod">
          <ac:chgData name="Chuachua HAN" userId="7023811b4a1e649e" providerId="LiveId" clId="{E53C6E27-53A0-4AB7-A91E-8196C41699C3}" dt="2026-06-20T09:00:42.645" v="2169" actId="164"/>
          <ac:spMkLst>
            <pc:docMk/>
            <pc:sldMk cId="2421645476" sldId="2463"/>
            <ac:spMk id="13" creationId="{A547B8DF-0488-BEB6-4501-8ACF43D7F783}"/>
          </ac:spMkLst>
        </pc:spChg>
        <pc:spChg chg="add mod">
          <ac:chgData name="Chuachua HAN" userId="7023811b4a1e649e" providerId="LiveId" clId="{E53C6E27-53A0-4AB7-A91E-8196C41699C3}" dt="2026-06-20T08:09:55.844" v="1352" actId="164"/>
          <ac:spMkLst>
            <pc:docMk/>
            <pc:sldMk cId="2421645476" sldId="2463"/>
            <ac:spMk id="15" creationId="{380045EE-E2A2-F3AC-7C4F-840CD29A7DE8}"/>
          </ac:spMkLst>
        </pc:spChg>
        <pc:spChg chg="add del mod ord">
          <ac:chgData name="Chuachua HAN" userId="7023811b4a1e649e" providerId="LiveId" clId="{E53C6E27-53A0-4AB7-A91E-8196C41699C3}" dt="2026-06-20T07:56:53.847" v="1196" actId="478"/>
          <ac:spMkLst>
            <pc:docMk/>
            <pc:sldMk cId="2421645476" sldId="2463"/>
            <ac:spMk id="16" creationId="{3AE34B18-4DCF-62E7-B75D-43EE21DE6AE6}"/>
          </ac:spMkLst>
        </pc:spChg>
        <pc:spChg chg="add del mod">
          <ac:chgData name="Chuachua HAN" userId="7023811b4a1e649e" providerId="LiveId" clId="{E53C6E27-53A0-4AB7-A91E-8196C41699C3}" dt="2026-06-20T07:58:08.686" v="1225"/>
          <ac:spMkLst>
            <pc:docMk/>
            <pc:sldMk cId="2421645476" sldId="2463"/>
            <ac:spMk id="18" creationId="{C74F9F18-5BF4-15A9-A26A-DB6C14B5952C}"/>
          </ac:spMkLst>
        </pc:spChg>
        <pc:spChg chg="add mod">
          <ac:chgData name="Chuachua HAN" userId="7023811b4a1e649e" providerId="LiveId" clId="{E53C6E27-53A0-4AB7-A91E-8196C41699C3}" dt="2026-06-20T08:09:35.197" v="1347" actId="164"/>
          <ac:spMkLst>
            <pc:docMk/>
            <pc:sldMk cId="2421645476" sldId="2463"/>
            <ac:spMk id="34" creationId="{7F6B1119-8661-AE9E-1BB0-D2F1B2504196}"/>
          </ac:spMkLst>
        </pc:spChg>
        <pc:spChg chg="add mod">
          <ac:chgData name="Chuachua HAN" userId="7023811b4a1e649e" providerId="LiveId" clId="{E53C6E27-53A0-4AB7-A91E-8196C41699C3}" dt="2026-06-20T08:09:35.197" v="1347" actId="164"/>
          <ac:spMkLst>
            <pc:docMk/>
            <pc:sldMk cId="2421645476" sldId="2463"/>
            <ac:spMk id="35" creationId="{4212EDB3-69D9-AB1D-A0AB-C09303D00854}"/>
          </ac:spMkLst>
        </pc:spChg>
        <pc:spChg chg="mod">
          <ac:chgData name="Chuachua HAN" userId="7023811b4a1e649e" providerId="LiveId" clId="{E53C6E27-53A0-4AB7-A91E-8196C41699C3}" dt="2026-06-20T08:09:35.962" v="1348"/>
          <ac:spMkLst>
            <pc:docMk/>
            <pc:sldMk cId="2421645476" sldId="2463"/>
            <ac:spMk id="38" creationId="{A63AB4AE-709F-A571-D5CD-092ABC0B08E0}"/>
          </ac:spMkLst>
        </pc:spChg>
        <pc:spChg chg="mod">
          <ac:chgData name="Chuachua HAN" userId="7023811b4a1e649e" providerId="LiveId" clId="{E53C6E27-53A0-4AB7-A91E-8196C41699C3}" dt="2026-06-20T08:09:35.962" v="1348"/>
          <ac:spMkLst>
            <pc:docMk/>
            <pc:sldMk cId="2421645476" sldId="2463"/>
            <ac:spMk id="39" creationId="{A762165B-9AAA-934A-7DE4-29473D409AC3}"/>
          </ac:spMkLst>
        </pc:spChg>
        <pc:spChg chg="add mod">
          <ac:chgData name="Chuachua HAN" userId="7023811b4a1e649e" providerId="LiveId" clId="{E53C6E27-53A0-4AB7-A91E-8196C41699C3}" dt="2026-06-20T09:00:42.645" v="2169" actId="164"/>
          <ac:spMkLst>
            <pc:docMk/>
            <pc:sldMk cId="2421645476" sldId="2463"/>
            <ac:spMk id="42" creationId="{BF165344-872B-22E4-1C30-46D006564F24}"/>
          </ac:spMkLst>
        </pc:spChg>
        <pc:grpChg chg="add del mod">
          <ac:chgData name="Chuachua HAN" userId="7023811b4a1e649e" providerId="LiveId" clId="{E53C6E27-53A0-4AB7-A91E-8196C41699C3}" dt="2026-06-20T07:46:52.517" v="1129" actId="478"/>
          <ac:grpSpMkLst>
            <pc:docMk/>
            <pc:sldMk cId="2421645476" sldId="2463"/>
            <ac:grpSpMk id="11" creationId="{EEF2DC44-7287-5020-AB67-85C01F853192}"/>
          </ac:grpSpMkLst>
        </pc:grpChg>
        <pc:grpChg chg="add mod">
          <ac:chgData name="Chuachua HAN" userId="7023811b4a1e649e" providerId="LiveId" clId="{E53C6E27-53A0-4AB7-A91E-8196C41699C3}" dt="2026-06-20T08:09:55.844" v="1352" actId="164"/>
          <ac:grpSpMkLst>
            <pc:docMk/>
            <pc:sldMk cId="2421645476" sldId="2463"/>
            <ac:grpSpMk id="36" creationId="{ECF4B654-C060-12CC-AFD9-B50C94506D6C}"/>
          </ac:grpSpMkLst>
        </pc:grpChg>
        <pc:grpChg chg="add mod">
          <ac:chgData name="Chuachua HAN" userId="7023811b4a1e649e" providerId="LiveId" clId="{E53C6E27-53A0-4AB7-A91E-8196C41699C3}" dt="2026-06-20T08:09:55.844" v="1352" actId="164"/>
          <ac:grpSpMkLst>
            <pc:docMk/>
            <pc:sldMk cId="2421645476" sldId="2463"/>
            <ac:grpSpMk id="37" creationId="{D37141D7-BFF6-7287-2E6C-E2FFEB9CA53B}"/>
          </ac:grpSpMkLst>
        </pc:grpChg>
        <pc:grpChg chg="add mod">
          <ac:chgData name="Chuachua HAN" userId="7023811b4a1e649e" providerId="LiveId" clId="{E53C6E27-53A0-4AB7-A91E-8196C41699C3}" dt="2026-06-20T09:00:42.645" v="2169" actId="164"/>
          <ac:grpSpMkLst>
            <pc:docMk/>
            <pc:sldMk cId="2421645476" sldId="2463"/>
            <ac:grpSpMk id="40" creationId="{A6067E0E-167F-6364-46BE-9B1A5D590603}"/>
          </ac:grpSpMkLst>
        </pc:grpChg>
        <pc:grpChg chg="add mod">
          <ac:chgData name="Chuachua HAN" userId="7023811b4a1e649e" providerId="LiveId" clId="{E53C6E27-53A0-4AB7-A91E-8196C41699C3}" dt="2026-06-20T09:00:45.719" v="2170" actId="12788"/>
          <ac:grpSpMkLst>
            <pc:docMk/>
            <pc:sldMk cId="2421645476" sldId="2463"/>
            <ac:grpSpMk id="43" creationId="{389C0D26-F8ED-622B-A506-CC3A404F7D8F}"/>
          </ac:grpSpMkLst>
        </pc:grpChg>
        <pc:picChg chg="mod">
          <ac:chgData name="Chuachua HAN" userId="7023811b4a1e649e" providerId="LiveId" clId="{E53C6E27-53A0-4AB7-A91E-8196C41699C3}" dt="2026-06-20T08:01:58.287" v="1260" actId="1076"/>
          <ac:picMkLst>
            <pc:docMk/>
            <pc:sldMk cId="2421645476" sldId="2463"/>
            <ac:picMk id="3" creationId="{6A82229F-E6FB-8BA6-55E2-71FA91ED197A}"/>
          </ac:picMkLst>
        </pc:picChg>
        <pc:picChg chg="add mod ord modCrop">
          <ac:chgData name="Chuachua HAN" userId="7023811b4a1e649e" providerId="LiveId" clId="{E53C6E27-53A0-4AB7-A91E-8196C41699C3}" dt="2026-06-20T09:00:42.645" v="2169" actId="164"/>
          <ac:picMkLst>
            <pc:docMk/>
            <pc:sldMk cId="2421645476" sldId="2463"/>
            <ac:picMk id="7" creationId="{7335A07E-267B-5902-B483-59A355239D9B}"/>
          </ac:picMkLst>
        </pc:picChg>
        <pc:picChg chg="add mod">
          <ac:chgData name="Chuachua HAN" userId="7023811b4a1e649e" providerId="LiveId" clId="{E53C6E27-53A0-4AB7-A91E-8196C41699C3}" dt="2026-06-20T07:45:53.413" v="1119" actId="164"/>
          <ac:picMkLst>
            <pc:docMk/>
            <pc:sldMk cId="2421645476" sldId="2463"/>
            <ac:picMk id="8" creationId="{31717059-FBAA-66E3-3AC3-C996F4C9DB93}"/>
          </ac:picMkLst>
        </pc:picChg>
        <pc:picChg chg="add mod">
          <ac:chgData name="Chuachua HAN" userId="7023811b4a1e649e" providerId="LiveId" clId="{E53C6E27-53A0-4AB7-A91E-8196C41699C3}" dt="2026-06-20T07:45:53.413" v="1119" actId="164"/>
          <ac:picMkLst>
            <pc:docMk/>
            <pc:sldMk cId="2421645476" sldId="2463"/>
            <ac:picMk id="9" creationId="{DB0CCA44-48A2-9966-0661-DE03BFA768E4}"/>
          </ac:picMkLst>
        </pc:picChg>
        <pc:cxnChg chg="add mod">
          <ac:chgData name="Chuachua HAN" userId="7023811b4a1e649e" providerId="LiveId" clId="{E53C6E27-53A0-4AB7-A91E-8196C41699C3}" dt="2026-06-20T07:45:53.413" v="1119" actId="164"/>
          <ac:cxnSpMkLst>
            <pc:docMk/>
            <pc:sldMk cId="2421645476" sldId="2463"/>
            <ac:cxnSpMk id="10" creationId="{C6B1D374-A0A9-61C1-B5E0-F9BF5F99D553}"/>
          </ac:cxnSpMkLst>
        </pc:cxnChg>
        <pc:cxnChg chg="add del mod">
          <ac:chgData name="Chuachua HAN" userId="7023811b4a1e649e" providerId="LiveId" clId="{E53C6E27-53A0-4AB7-A91E-8196C41699C3}" dt="2026-06-20T08:07:11.203" v="1316" actId="478"/>
          <ac:cxnSpMkLst>
            <pc:docMk/>
            <pc:sldMk cId="2421645476" sldId="2463"/>
            <ac:cxnSpMk id="20" creationId="{4E4837B8-43F6-B033-ADB3-0A5F2033B46B}"/>
          </ac:cxnSpMkLst>
        </pc:cxnChg>
        <pc:cxnChg chg="add del mod">
          <ac:chgData name="Chuachua HAN" userId="7023811b4a1e649e" providerId="LiveId" clId="{E53C6E27-53A0-4AB7-A91E-8196C41699C3}" dt="2026-06-20T08:07:13.824" v="1317" actId="478"/>
          <ac:cxnSpMkLst>
            <pc:docMk/>
            <pc:sldMk cId="2421645476" sldId="2463"/>
            <ac:cxnSpMk id="27" creationId="{98141131-1C11-D4B5-E7B1-52C26E360E70}"/>
          </ac:cxnSpMkLst>
        </pc:cxnChg>
      </pc:sldChg>
      <pc:sldChg chg="addSp delSp modSp mod modNotesTx">
        <pc:chgData name="Chuachua HAN" userId="7023811b4a1e649e" providerId="LiveId" clId="{E53C6E27-53A0-4AB7-A91E-8196C41699C3}" dt="2026-06-20T09:28:27.325" v="2639" actId="1035"/>
        <pc:sldMkLst>
          <pc:docMk/>
          <pc:sldMk cId="3325071236" sldId="2464"/>
        </pc:sldMkLst>
        <pc:spChg chg="add del mod ord">
          <ac:chgData name="Chuachua HAN" userId="7023811b4a1e649e" providerId="LiveId" clId="{E53C6E27-53A0-4AB7-A91E-8196C41699C3}" dt="2026-06-20T08:38:11.581" v="1660" actId="478"/>
          <ac:spMkLst>
            <pc:docMk/>
            <pc:sldMk cId="3325071236" sldId="2464"/>
            <ac:spMk id="3" creationId="{AE9D31D7-B11D-7CFE-C9E3-09C703361C97}"/>
          </ac:spMkLst>
        </pc:spChg>
        <pc:spChg chg="mod">
          <ac:chgData name="Chuachua HAN" userId="7023811b4a1e649e" providerId="LiveId" clId="{E53C6E27-53A0-4AB7-A91E-8196C41699C3}" dt="2026-06-20T09:07:13.040" v="2272"/>
          <ac:spMkLst>
            <pc:docMk/>
            <pc:sldMk cId="3325071236" sldId="2464"/>
            <ac:spMk id="6" creationId="{D98864E5-69A3-0BDF-4D0E-738B87E62CB0}"/>
          </ac:spMkLst>
        </pc:spChg>
        <pc:spChg chg="mod">
          <ac:chgData name="Chuachua HAN" userId="7023811b4a1e649e" providerId="LiveId" clId="{E53C6E27-53A0-4AB7-A91E-8196C41699C3}" dt="2026-06-20T08:39:52.179" v="1721" actId="1035"/>
          <ac:spMkLst>
            <pc:docMk/>
            <pc:sldMk cId="3325071236" sldId="2464"/>
            <ac:spMk id="8" creationId="{0E0E6442-80F3-FDD9-CDA9-417B6AC50964}"/>
          </ac:spMkLst>
        </pc:spChg>
        <pc:spChg chg="mod">
          <ac:chgData name="Chuachua HAN" userId="7023811b4a1e649e" providerId="LiveId" clId="{E53C6E27-53A0-4AB7-A91E-8196C41699C3}" dt="2026-06-20T08:39:52.179" v="1721" actId="1035"/>
          <ac:spMkLst>
            <pc:docMk/>
            <pc:sldMk cId="3325071236" sldId="2464"/>
            <ac:spMk id="9" creationId="{6249B84C-B71C-91DA-E552-732752D5F5CB}"/>
          </ac:spMkLst>
        </pc:spChg>
        <pc:spChg chg="mod">
          <ac:chgData name="Chuachua HAN" userId="7023811b4a1e649e" providerId="LiveId" clId="{E53C6E27-53A0-4AB7-A91E-8196C41699C3}" dt="2026-06-20T08:39:24.251" v="1693" actId="14100"/>
          <ac:spMkLst>
            <pc:docMk/>
            <pc:sldMk cId="3325071236" sldId="2464"/>
            <ac:spMk id="10" creationId="{7FCBBE32-BCAE-F65F-EC24-EC4F62DA4AFB}"/>
          </ac:spMkLst>
        </pc:spChg>
        <pc:spChg chg="mod">
          <ac:chgData name="Chuachua HAN" userId="7023811b4a1e649e" providerId="LiveId" clId="{E53C6E27-53A0-4AB7-A91E-8196C41699C3}" dt="2026-06-20T08:39:28.398" v="1694" actId="14100"/>
          <ac:spMkLst>
            <pc:docMk/>
            <pc:sldMk cId="3325071236" sldId="2464"/>
            <ac:spMk id="12" creationId="{B0D8F3BF-D40D-9958-5262-89F0E447D698}"/>
          </ac:spMkLst>
        </pc:spChg>
        <pc:spChg chg="mod">
          <ac:chgData name="Chuachua HAN" userId="7023811b4a1e649e" providerId="LiveId" clId="{E53C6E27-53A0-4AB7-A91E-8196C41699C3}" dt="2026-06-20T08:37:58.129" v="1656" actId="207"/>
          <ac:spMkLst>
            <pc:docMk/>
            <pc:sldMk cId="3325071236" sldId="2464"/>
            <ac:spMk id="14" creationId="{C3A8D17F-BE9A-5A62-2BF2-2431F64811BA}"/>
          </ac:spMkLst>
        </pc:spChg>
        <pc:spChg chg="mod">
          <ac:chgData name="Chuachua HAN" userId="7023811b4a1e649e" providerId="LiveId" clId="{E53C6E27-53A0-4AB7-A91E-8196C41699C3}" dt="2026-06-20T08:37:58.129" v="1656" actId="207"/>
          <ac:spMkLst>
            <pc:docMk/>
            <pc:sldMk cId="3325071236" sldId="2464"/>
            <ac:spMk id="15" creationId="{07FA3961-8A07-5DED-A6C1-A6651F2BCB19}"/>
          </ac:spMkLst>
        </pc:spChg>
        <pc:spChg chg="mod">
          <ac:chgData name="Chuachua HAN" userId="7023811b4a1e649e" providerId="LiveId" clId="{E53C6E27-53A0-4AB7-A91E-8196C41699C3}" dt="2026-06-20T09:25:58.544" v="2633" actId="20577"/>
          <ac:spMkLst>
            <pc:docMk/>
            <pc:sldMk cId="3325071236" sldId="2464"/>
            <ac:spMk id="17" creationId="{BF67B52E-FCAE-3426-E106-782F39735BFF}"/>
          </ac:spMkLst>
        </pc:spChg>
        <pc:spChg chg="mod">
          <ac:chgData name="Chuachua HAN" userId="7023811b4a1e649e" providerId="LiveId" clId="{E53C6E27-53A0-4AB7-A91E-8196C41699C3}" dt="2026-06-20T09:09:00.083" v="2333" actId="255"/>
          <ac:spMkLst>
            <pc:docMk/>
            <pc:sldMk cId="3325071236" sldId="2464"/>
            <ac:spMk id="19" creationId="{4B203F91-85C8-6279-11CA-05A07D2A7FA0}"/>
          </ac:spMkLst>
        </pc:spChg>
        <pc:spChg chg="mod">
          <ac:chgData name="Chuachua HAN" userId="7023811b4a1e649e" providerId="LiveId" clId="{E53C6E27-53A0-4AB7-A91E-8196C41699C3}" dt="2026-06-20T08:43:08.093" v="1824" actId="1076"/>
          <ac:spMkLst>
            <pc:docMk/>
            <pc:sldMk cId="3325071236" sldId="2464"/>
            <ac:spMk id="20" creationId="{4B324A4E-E00B-AB0E-6B57-511A8AD11529}"/>
          </ac:spMkLst>
        </pc:spChg>
        <pc:spChg chg="mod">
          <ac:chgData name="Chuachua HAN" userId="7023811b4a1e649e" providerId="LiveId" clId="{E53C6E27-53A0-4AB7-A91E-8196C41699C3}" dt="2026-06-20T08:40:04.613" v="1753" actId="1036"/>
          <ac:spMkLst>
            <pc:docMk/>
            <pc:sldMk cId="3325071236" sldId="2464"/>
            <ac:spMk id="21" creationId="{E4A442E8-C57E-461C-375D-B1A4193960F2}"/>
          </ac:spMkLst>
        </pc:spChg>
        <pc:spChg chg="mod">
          <ac:chgData name="Chuachua HAN" userId="7023811b4a1e649e" providerId="LiveId" clId="{E53C6E27-53A0-4AB7-A91E-8196C41699C3}" dt="2026-06-20T08:40:04.613" v="1753" actId="1036"/>
          <ac:spMkLst>
            <pc:docMk/>
            <pc:sldMk cId="3325071236" sldId="2464"/>
            <ac:spMk id="22" creationId="{A576AD78-3855-9713-BC7B-33C63B61C13E}"/>
          </ac:spMkLst>
        </pc:spChg>
        <pc:spChg chg="mod">
          <ac:chgData name="Chuachua HAN" userId="7023811b4a1e649e" providerId="LiveId" clId="{E53C6E27-53A0-4AB7-A91E-8196C41699C3}" dt="2026-06-20T08:40:04.613" v="1753" actId="1036"/>
          <ac:spMkLst>
            <pc:docMk/>
            <pc:sldMk cId="3325071236" sldId="2464"/>
            <ac:spMk id="23" creationId="{3653D8CC-21F2-D1C3-8CCA-6DA3C7A3D1BD}"/>
          </ac:spMkLst>
        </pc:spChg>
        <pc:spChg chg="mod">
          <ac:chgData name="Chuachua HAN" userId="7023811b4a1e649e" providerId="LiveId" clId="{E53C6E27-53A0-4AB7-A91E-8196C41699C3}" dt="2026-06-20T09:24:46.409" v="2559" actId="1036"/>
          <ac:spMkLst>
            <pc:docMk/>
            <pc:sldMk cId="3325071236" sldId="2464"/>
            <ac:spMk id="24" creationId="{E157E86E-7C32-996F-54CC-45BD43EA426E}"/>
          </ac:spMkLst>
        </pc:spChg>
        <pc:spChg chg="mod">
          <ac:chgData name="Chuachua HAN" userId="7023811b4a1e649e" providerId="LiveId" clId="{E53C6E27-53A0-4AB7-A91E-8196C41699C3}" dt="2026-06-20T08:39:55.747" v="1728" actId="1035"/>
          <ac:spMkLst>
            <pc:docMk/>
            <pc:sldMk cId="3325071236" sldId="2464"/>
            <ac:spMk id="25" creationId="{DFE2930C-4508-29EB-A21F-D115CCE2991A}"/>
          </ac:spMkLst>
        </pc:spChg>
        <pc:spChg chg="add mod">
          <ac:chgData name="Chuachua HAN" userId="7023811b4a1e649e" providerId="LiveId" clId="{E53C6E27-53A0-4AB7-A91E-8196C41699C3}" dt="2026-06-20T09:28:27.325" v="2639" actId="1035"/>
          <ac:spMkLst>
            <pc:docMk/>
            <pc:sldMk cId="3325071236" sldId="2464"/>
            <ac:spMk id="28" creationId="{8A45513D-FB32-B3E0-A8A9-87BDD1B2F19F}"/>
          </ac:spMkLst>
        </pc:spChg>
        <pc:spChg chg="mod">
          <ac:chgData name="Chuachua HAN" userId="7023811b4a1e649e" providerId="LiveId" clId="{E53C6E27-53A0-4AB7-A91E-8196C41699C3}" dt="2026-06-20T08:41:19.415" v="1769" actId="20577"/>
          <ac:spMkLst>
            <pc:docMk/>
            <pc:sldMk cId="3325071236" sldId="2464"/>
            <ac:spMk id="30" creationId="{25152A7E-8787-EEC2-4635-E1FD3743ED9D}"/>
          </ac:spMkLst>
        </pc:spChg>
        <pc:spChg chg="add mod">
          <ac:chgData name="Chuachua HAN" userId="7023811b4a1e649e" providerId="LiveId" clId="{E53C6E27-53A0-4AB7-A91E-8196C41699C3}" dt="2026-06-20T09:09:14.527" v="2338" actId="14100"/>
          <ac:spMkLst>
            <pc:docMk/>
            <pc:sldMk cId="3325071236" sldId="2464"/>
            <ac:spMk id="32" creationId="{B432B175-6225-41AC-4C44-DBE733E30B02}"/>
          </ac:spMkLst>
        </pc:spChg>
        <pc:spChg chg="del mod">
          <ac:chgData name="Chuachua HAN" userId="7023811b4a1e649e" providerId="LiveId" clId="{E53C6E27-53A0-4AB7-A91E-8196C41699C3}" dt="2026-06-20T09:08:27.755" v="2320" actId="478"/>
          <ac:spMkLst>
            <pc:docMk/>
            <pc:sldMk cId="3325071236" sldId="2464"/>
            <ac:spMk id="34" creationId="{ABD0C0FF-CDAE-DB23-409D-B5CC18A94812}"/>
          </ac:spMkLst>
        </pc:spChg>
        <pc:spChg chg="add mod">
          <ac:chgData name="Chuachua HAN" userId="7023811b4a1e649e" providerId="LiveId" clId="{E53C6E27-53A0-4AB7-A91E-8196C41699C3}" dt="2026-06-20T09:09:09.237" v="2335" actId="113"/>
          <ac:spMkLst>
            <pc:docMk/>
            <pc:sldMk cId="3325071236" sldId="2464"/>
            <ac:spMk id="35" creationId="{EEEE1030-D40E-3861-F5F5-1FA96BC4A79F}"/>
          </ac:spMkLst>
        </pc:spChg>
        <pc:spChg chg="add del mod">
          <ac:chgData name="Chuachua HAN" userId="7023811b4a1e649e" providerId="LiveId" clId="{E53C6E27-53A0-4AB7-A91E-8196C41699C3}" dt="2026-06-20T09:07:33.160" v="2275" actId="478"/>
          <ac:spMkLst>
            <pc:docMk/>
            <pc:sldMk cId="3325071236" sldId="2464"/>
            <ac:spMk id="41" creationId="{A75DFD95-7EDE-42EC-4EA8-9081A54DE167}"/>
          </ac:spMkLst>
        </pc:spChg>
        <pc:spChg chg="add del">
          <ac:chgData name="Chuachua HAN" userId="7023811b4a1e649e" providerId="LiveId" clId="{E53C6E27-53A0-4AB7-A91E-8196C41699C3}" dt="2026-06-20T09:07:41.612" v="2279" actId="478"/>
          <ac:spMkLst>
            <pc:docMk/>
            <pc:sldMk cId="3325071236" sldId="2464"/>
            <ac:spMk id="43" creationId="{9751AC5E-F6E1-B7BD-2817-5A9B0B59382F}"/>
          </ac:spMkLst>
        </pc:spChg>
        <pc:spChg chg="add mod">
          <ac:chgData name="Chuachua HAN" userId="7023811b4a1e649e" providerId="LiveId" clId="{E53C6E27-53A0-4AB7-A91E-8196C41699C3}" dt="2026-06-20T09:08:44.588" v="2332" actId="20577"/>
          <ac:spMkLst>
            <pc:docMk/>
            <pc:sldMk cId="3325071236" sldId="2464"/>
            <ac:spMk id="45" creationId="{E3E7280A-18A6-88E8-C485-25ECD0CC5FC5}"/>
          </ac:spMkLst>
        </pc:spChg>
        <pc:spChg chg="del mod ord">
          <ac:chgData name="Chuachua HAN" userId="7023811b4a1e649e" providerId="LiveId" clId="{E53C6E27-53A0-4AB7-A91E-8196C41699C3}" dt="2026-06-20T08:38:11.581" v="1660" actId="478"/>
          <ac:spMkLst>
            <pc:docMk/>
            <pc:sldMk cId="3325071236" sldId="2464"/>
            <ac:spMk id="61" creationId="{BD4FB8B5-81AE-1CD9-5024-54C6BD5F7561}"/>
          </ac:spMkLst>
        </pc:spChg>
        <pc:spChg chg="mod">
          <ac:chgData name="Chuachua HAN" userId="7023811b4a1e649e" providerId="LiveId" clId="{E53C6E27-53A0-4AB7-A91E-8196C41699C3}" dt="2026-06-20T08:38:50.433" v="1674" actId="14100"/>
          <ac:spMkLst>
            <pc:docMk/>
            <pc:sldMk cId="3325071236" sldId="2464"/>
            <ac:spMk id="64" creationId="{1092C627-6D12-9902-C49F-18E8553B3A79}"/>
          </ac:spMkLst>
        </pc:spChg>
        <pc:spChg chg="mod">
          <ac:chgData name="Chuachua HAN" userId="7023811b4a1e649e" providerId="LiveId" clId="{E53C6E27-53A0-4AB7-A91E-8196C41699C3}" dt="2026-06-20T08:38:48.003" v="1673" actId="1076"/>
          <ac:spMkLst>
            <pc:docMk/>
            <pc:sldMk cId="3325071236" sldId="2464"/>
            <ac:spMk id="66" creationId="{A2EC692F-C47F-E4AC-221C-DAF14730E5D9}"/>
          </ac:spMkLst>
        </pc:spChg>
        <pc:spChg chg="mod">
          <ac:chgData name="Chuachua HAN" userId="7023811b4a1e649e" providerId="LiveId" clId="{E53C6E27-53A0-4AB7-A91E-8196C41699C3}" dt="2026-06-20T09:11:37.270" v="2448" actId="207"/>
          <ac:spMkLst>
            <pc:docMk/>
            <pc:sldMk cId="3325071236" sldId="2464"/>
            <ac:spMk id="70" creationId="{DD192714-5FF3-2317-1090-AADC4AEC34FE}"/>
          </ac:spMkLst>
        </pc:spChg>
        <pc:spChg chg="mod">
          <ac:chgData name="Chuachua HAN" userId="7023811b4a1e649e" providerId="LiveId" clId="{E53C6E27-53A0-4AB7-A91E-8196C41699C3}" dt="2026-06-20T09:11:37.270" v="2448" actId="207"/>
          <ac:spMkLst>
            <pc:docMk/>
            <pc:sldMk cId="3325071236" sldId="2464"/>
            <ac:spMk id="71" creationId="{0E3C6423-D1D6-57E6-1152-2DDC6359F595}"/>
          </ac:spMkLst>
        </pc:spChg>
        <pc:spChg chg="mod">
          <ac:chgData name="Chuachua HAN" userId="7023811b4a1e649e" providerId="LiveId" clId="{E53C6E27-53A0-4AB7-A91E-8196C41699C3}" dt="2026-06-20T08:42:56.378" v="1819" actId="14100"/>
          <ac:spMkLst>
            <pc:docMk/>
            <pc:sldMk cId="3325071236" sldId="2464"/>
            <ac:spMk id="83" creationId="{05624A80-9DCA-0FBB-38D1-4527DB19C2BE}"/>
          </ac:spMkLst>
        </pc:spChg>
        <pc:spChg chg="mod">
          <ac:chgData name="Chuachua HAN" userId="7023811b4a1e649e" providerId="LiveId" clId="{E53C6E27-53A0-4AB7-A91E-8196C41699C3}" dt="2026-06-20T08:43:01.350" v="1820" actId="1076"/>
          <ac:spMkLst>
            <pc:docMk/>
            <pc:sldMk cId="3325071236" sldId="2464"/>
            <ac:spMk id="93" creationId="{0A80022E-D64F-C833-005A-E7E0072AF884}"/>
          </ac:spMkLst>
        </pc:spChg>
        <pc:spChg chg="del">
          <ac:chgData name="Chuachua HAN" userId="7023811b4a1e649e" providerId="LiveId" clId="{E53C6E27-53A0-4AB7-A91E-8196C41699C3}" dt="2026-06-20T08:38:24.469" v="1661" actId="478"/>
          <ac:spMkLst>
            <pc:docMk/>
            <pc:sldMk cId="3325071236" sldId="2464"/>
            <ac:spMk id="95" creationId="{17CCA837-4455-1A66-1DF9-38747ABE332F}"/>
          </ac:spMkLst>
        </pc:spChg>
        <pc:grpChg chg="mod">
          <ac:chgData name="Chuachua HAN" userId="7023811b4a1e649e" providerId="LiveId" clId="{E53C6E27-53A0-4AB7-A91E-8196C41699C3}" dt="2026-06-20T08:38:39.993" v="1670" actId="14100"/>
          <ac:grpSpMkLst>
            <pc:docMk/>
            <pc:sldMk cId="3325071236" sldId="2464"/>
            <ac:grpSpMk id="62" creationId="{B7FC63D1-7A78-A672-9874-BC1814690FD8}"/>
          </ac:grpSpMkLst>
        </pc:grpChg>
        <pc:grpChg chg="del">
          <ac:chgData name="Chuachua HAN" userId="7023811b4a1e649e" providerId="LiveId" clId="{E53C6E27-53A0-4AB7-A91E-8196C41699C3}" dt="2026-06-20T08:43:53.511" v="1873" actId="21"/>
          <ac:grpSpMkLst>
            <pc:docMk/>
            <pc:sldMk cId="3325071236" sldId="2464"/>
            <ac:grpSpMk id="74" creationId="{22BB4B3E-49EC-83FF-C520-FED31BE1E04C}"/>
          </ac:grpSpMkLst>
        </pc:grpChg>
        <pc:picChg chg="mod">
          <ac:chgData name="Chuachua HAN" userId="7023811b4a1e649e" providerId="LiveId" clId="{E53C6E27-53A0-4AB7-A91E-8196C41699C3}" dt="2026-06-20T08:39:52.179" v="1721" actId="1035"/>
          <ac:picMkLst>
            <pc:docMk/>
            <pc:sldMk cId="3325071236" sldId="2464"/>
            <ac:picMk id="7" creationId="{C5D9CC63-81EE-00C2-5883-CF107A2E4612}"/>
          </ac:picMkLst>
        </pc:picChg>
        <pc:picChg chg="mod">
          <ac:chgData name="Chuachua HAN" userId="7023811b4a1e649e" providerId="LiveId" clId="{E53C6E27-53A0-4AB7-A91E-8196C41699C3}" dt="2026-06-20T08:40:04.613" v="1753" actId="1036"/>
          <ac:picMkLst>
            <pc:docMk/>
            <pc:sldMk cId="3325071236" sldId="2464"/>
            <ac:picMk id="16" creationId="{69810DDC-198D-6886-DC51-054F3796C51B}"/>
          </ac:picMkLst>
        </pc:picChg>
        <pc:picChg chg="mod">
          <ac:chgData name="Chuachua HAN" userId="7023811b4a1e649e" providerId="LiveId" clId="{E53C6E27-53A0-4AB7-A91E-8196C41699C3}" dt="2026-06-20T09:24:42.871" v="2544" actId="1076"/>
          <ac:picMkLst>
            <pc:docMk/>
            <pc:sldMk cId="3325071236" sldId="2464"/>
            <ac:picMk id="18" creationId="{7067F667-D62E-E8ED-4CAF-C440A67DC28B}"/>
          </ac:picMkLst>
        </pc:picChg>
        <pc:picChg chg="add mod">
          <ac:chgData name="Chuachua HAN" userId="7023811b4a1e649e" providerId="LiveId" clId="{E53C6E27-53A0-4AB7-A91E-8196C41699C3}" dt="2026-06-20T08:44:27.594" v="1882" actId="12788"/>
          <ac:picMkLst>
            <pc:docMk/>
            <pc:sldMk cId="3325071236" sldId="2464"/>
            <ac:picMk id="39" creationId="{1A0AC03C-D443-2595-92F0-BEB334DBBB1E}"/>
          </ac:picMkLst>
        </pc:picChg>
        <pc:picChg chg="mod">
          <ac:chgData name="Chuachua HAN" userId="7023811b4a1e649e" providerId="LiveId" clId="{E53C6E27-53A0-4AB7-A91E-8196C41699C3}" dt="2026-06-20T08:38:31.065" v="1667" actId="1035"/>
          <ac:picMkLst>
            <pc:docMk/>
            <pc:sldMk cId="3325071236" sldId="2464"/>
            <ac:picMk id="82" creationId="{2AF0B015-2C33-FCC1-A53C-36D09F53AF62}"/>
          </ac:picMkLst>
        </pc:picChg>
        <pc:cxnChg chg="add del mod">
          <ac:chgData name="Chuachua HAN" userId="7023811b4a1e649e" providerId="LiveId" clId="{E53C6E27-53A0-4AB7-A91E-8196C41699C3}" dt="2026-06-20T08:39:32.672" v="1696" actId="478"/>
          <ac:cxnSpMkLst>
            <pc:docMk/>
            <pc:sldMk cId="3325071236" sldId="2464"/>
            <ac:cxnSpMk id="26" creationId="{D36E5E84-68DF-E365-DA1B-0EA6C289AA4C}"/>
          </ac:cxnSpMkLst>
        </pc:cxnChg>
        <pc:cxnChg chg="del">
          <ac:chgData name="Chuachua HAN" userId="7023811b4a1e649e" providerId="LiveId" clId="{E53C6E27-53A0-4AB7-A91E-8196C41699C3}" dt="2026-06-20T08:43:53.511" v="1873" actId="21"/>
          <ac:cxnSpMkLst>
            <pc:docMk/>
            <pc:sldMk cId="3325071236" sldId="2464"/>
            <ac:cxnSpMk id="37" creationId="{6AF067B1-53CB-EBF6-0F67-E7A0AA9FEE89}"/>
          </ac:cxnSpMkLst>
        </pc:cxnChg>
        <pc:cxnChg chg="del">
          <ac:chgData name="Chuachua HAN" userId="7023811b4a1e649e" providerId="LiveId" clId="{E53C6E27-53A0-4AB7-A91E-8196C41699C3}" dt="2026-06-20T08:43:53.511" v="1873" actId="21"/>
          <ac:cxnSpMkLst>
            <pc:docMk/>
            <pc:sldMk cId="3325071236" sldId="2464"/>
            <ac:cxnSpMk id="73" creationId="{DF18CF0E-1801-D78D-B027-8D35BD0F603A}"/>
          </ac:cxnSpMkLst>
        </pc:cxnChg>
        <pc:cxnChg chg="mod">
          <ac:chgData name="Chuachua HAN" userId="7023811b4a1e649e" providerId="LiveId" clId="{E53C6E27-53A0-4AB7-A91E-8196C41699C3}" dt="2026-06-20T08:43:53.511" v="1873" actId="21"/>
          <ac:cxnSpMkLst>
            <pc:docMk/>
            <pc:sldMk cId="3325071236" sldId="2464"/>
            <ac:cxnSpMk id="86" creationId="{829C422D-D53D-253D-BED5-14C37DBE125E}"/>
          </ac:cxnSpMkLst>
        </pc:cxnChg>
        <pc:cxnChg chg="mod">
          <ac:chgData name="Chuachua HAN" userId="7023811b4a1e649e" providerId="LiveId" clId="{E53C6E27-53A0-4AB7-A91E-8196C41699C3}" dt="2026-06-20T08:43:53.511" v="1873" actId="21"/>
          <ac:cxnSpMkLst>
            <pc:docMk/>
            <pc:sldMk cId="3325071236" sldId="2464"/>
            <ac:cxnSpMk id="87" creationId="{2A9B334E-CD06-DD4C-6989-8F3E7BD09392}"/>
          </ac:cxnSpMkLst>
        </pc:cxnChg>
        <pc:cxnChg chg="mod">
          <ac:chgData name="Chuachua HAN" userId="7023811b4a1e649e" providerId="LiveId" clId="{E53C6E27-53A0-4AB7-A91E-8196C41699C3}" dt="2026-06-20T08:43:53.511" v="1873" actId="21"/>
          <ac:cxnSpMkLst>
            <pc:docMk/>
            <pc:sldMk cId="3325071236" sldId="2464"/>
            <ac:cxnSpMk id="88" creationId="{B7C59666-79E0-66F5-AE61-07020D782F67}"/>
          </ac:cxnSpMkLst>
        </pc:cxnChg>
        <pc:cxnChg chg="mod">
          <ac:chgData name="Chuachua HAN" userId="7023811b4a1e649e" providerId="LiveId" clId="{E53C6E27-53A0-4AB7-A91E-8196C41699C3}" dt="2026-06-20T08:43:53.511" v="1873" actId="21"/>
          <ac:cxnSpMkLst>
            <pc:docMk/>
            <pc:sldMk cId="3325071236" sldId="2464"/>
            <ac:cxnSpMk id="89" creationId="{FB81AF61-FC58-0237-7AE6-2749B7A01025}"/>
          </ac:cxnSpMkLst>
        </pc:cxnChg>
        <pc:cxnChg chg="mod">
          <ac:chgData name="Chuachua HAN" userId="7023811b4a1e649e" providerId="LiveId" clId="{E53C6E27-53A0-4AB7-A91E-8196C41699C3}" dt="2026-06-20T08:43:53.511" v="1873" actId="21"/>
          <ac:cxnSpMkLst>
            <pc:docMk/>
            <pc:sldMk cId="3325071236" sldId="2464"/>
            <ac:cxnSpMk id="90" creationId="{7D400092-37A9-3C96-3F2F-011C589EB163}"/>
          </ac:cxnSpMkLst>
        </pc:cxnChg>
        <pc:cxnChg chg="mod">
          <ac:chgData name="Chuachua HAN" userId="7023811b4a1e649e" providerId="LiveId" clId="{E53C6E27-53A0-4AB7-A91E-8196C41699C3}" dt="2026-06-20T08:43:53.511" v="1873" actId="21"/>
          <ac:cxnSpMkLst>
            <pc:docMk/>
            <pc:sldMk cId="3325071236" sldId="2464"/>
            <ac:cxnSpMk id="92" creationId="{C136D751-513F-5659-7DD6-9CADB1E6A9B3}"/>
          </ac:cxnSpMkLst>
        </pc:cxnChg>
      </pc:sldChg>
      <pc:sldChg chg="modSp mod">
        <pc:chgData name="Chuachua HAN" userId="7023811b4a1e649e" providerId="LiveId" clId="{E53C6E27-53A0-4AB7-A91E-8196C41699C3}" dt="2026-06-20T09:33:42.233" v="2648" actId="113"/>
        <pc:sldMkLst>
          <pc:docMk/>
          <pc:sldMk cId="1614207645" sldId="2465"/>
        </pc:sldMkLst>
        <pc:spChg chg="mod">
          <ac:chgData name="Chuachua HAN" userId="7023811b4a1e649e" providerId="LiveId" clId="{E53C6E27-53A0-4AB7-A91E-8196C41699C3}" dt="2026-06-20T09:33:42.233" v="2648" actId="113"/>
          <ac:spMkLst>
            <pc:docMk/>
            <pc:sldMk cId="1614207645" sldId="2465"/>
            <ac:spMk id="28" creationId="{68871C15-9C72-E526-D276-60ACE8A699C3}"/>
          </ac:spMkLst>
        </pc:spChg>
        <pc:spChg chg="mod">
          <ac:chgData name="Chuachua HAN" userId="7023811b4a1e649e" providerId="LiveId" clId="{E53C6E27-53A0-4AB7-A91E-8196C41699C3}" dt="2026-06-19T07:50:07.603" v="723" actId="20577"/>
          <ac:spMkLst>
            <pc:docMk/>
            <pc:sldMk cId="1614207645" sldId="2465"/>
            <ac:spMk id="29" creationId="{DB8AFCDF-0078-84FF-688B-BC234659B029}"/>
          </ac:spMkLst>
        </pc:spChg>
      </pc:sldChg>
      <pc:sldChg chg="modSp mod modNotesTx">
        <pc:chgData name="Chuachua HAN" userId="7023811b4a1e649e" providerId="LiveId" clId="{E53C6E27-53A0-4AB7-A91E-8196C41699C3}" dt="2026-06-20T09:33:32.709" v="2643" actId="113"/>
        <pc:sldMkLst>
          <pc:docMk/>
          <pc:sldMk cId="1220946416" sldId="2466"/>
        </pc:sldMkLst>
        <pc:spChg chg="mod">
          <ac:chgData name="Chuachua HAN" userId="7023811b4a1e649e" providerId="LiveId" clId="{E53C6E27-53A0-4AB7-A91E-8196C41699C3}" dt="2026-06-20T09:33:32.709" v="2643" actId="113"/>
          <ac:spMkLst>
            <pc:docMk/>
            <pc:sldMk cId="1220946416" sldId="2466"/>
            <ac:spMk id="28" creationId="{54C6715C-C2DF-B389-FC14-3B8162655AB6}"/>
          </ac:spMkLst>
        </pc:spChg>
        <pc:spChg chg="mod">
          <ac:chgData name="Chuachua HAN" userId="7023811b4a1e649e" providerId="LiveId" clId="{E53C6E27-53A0-4AB7-A91E-8196C41699C3}" dt="2026-06-19T07:51:29.879" v="724" actId="20577"/>
          <ac:spMkLst>
            <pc:docMk/>
            <pc:sldMk cId="1220946416" sldId="2466"/>
            <ac:spMk id="29" creationId="{5C6D83C5-5299-21B2-12D9-A52BDFF93207}"/>
          </ac:spMkLst>
        </pc:spChg>
      </pc:sldChg>
      <pc:sldChg chg="modNotesTx">
        <pc:chgData name="Chuachua HAN" userId="7023811b4a1e649e" providerId="LiveId" clId="{E53C6E27-53A0-4AB7-A91E-8196C41699C3}" dt="2026-06-19T08:03:42.422" v="786" actId="20577"/>
        <pc:sldMkLst>
          <pc:docMk/>
          <pc:sldMk cId="59142912" sldId="2467"/>
        </pc:sldMkLst>
      </pc:sldChg>
      <pc:sldChg chg="modSp mod">
        <pc:chgData name="Chuachua HAN" userId="7023811b4a1e649e" providerId="LiveId" clId="{E53C6E27-53A0-4AB7-A91E-8196C41699C3}" dt="2026-06-18T16:35:16.663" v="588" actId="948"/>
        <pc:sldMkLst>
          <pc:docMk/>
          <pc:sldMk cId="2631284097" sldId="2468"/>
        </pc:sldMkLst>
        <pc:spChg chg="mod">
          <ac:chgData name="Chuachua HAN" userId="7023811b4a1e649e" providerId="LiveId" clId="{E53C6E27-53A0-4AB7-A91E-8196C41699C3}" dt="2026-06-18T16:35:16.663" v="588" actId="948"/>
          <ac:spMkLst>
            <pc:docMk/>
            <pc:sldMk cId="2631284097" sldId="2468"/>
            <ac:spMk id="11" creationId="{020C0E8E-59C3-58F5-D476-1697DC383FD2}"/>
          </ac:spMkLst>
        </pc:spChg>
        <pc:spChg chg="mod">
          <ac:chgData name="Chuachua HAN" userId="7023811b4a1e649e" providerId="LiveId" clId="{E53C6E27-53A0-4AB7-A91E-8196C41699C3}" dt="2026-06-18T16:35:13.305" v="587" actId="948"/>
          <ac:spMkLst>
            <pc:docMk/>
            <pc:sldMk cId="2631284097" sldId="2468"/>
            <ac:spMk id="13" creationId="{99E70845-AAD6-F82E-EC64-BD2986795B44}"/>
          </ac:spMkLst>
        </pc:spChg>
      </pc:sldChg>
      <pc:sldChg chg="delSp modSp mod">
        <pc:chgData name="Chuachua HAN" userId="7023811b4a1e649e" providerId="LiveId" clId="{E53C6E27-53A0-4AB7-A91E-8196C41699C3}" dt="2026-06-20T09:02:38.044" v="2225" actId="2711"/>
        <pc:sldMkLst>
          <pc:docMk/>
          <pc:sldMk cId="3777517960" sldId="2469"/>
        </pc:sldMkLst>
        <pc:spChg chg="mod">
          <ac:chgData name="Chuachua HAN" userId="7023811b4a1e649e" providerId="LiveId" clId="{E53C6E27-53A0-4AB7-A91E-8196C41699C3}" dt="2026-06-20T08:58:07.970" v="2141" actId="113"/>
          <ac:spMkLst>
            <pc:docMk/>
            <pc:sldMk cId="3777517960" sldId="2469"/>
            <ac:spMk id="5" creationId="{BE716760-6C24-2272-FB7C-81C2E247E913}"/>
          </ac:spMkLst>
        </pc:spChg>
        <pc:spChg chg="mod">
          <ac:chgData name="Chuachua HAN" userId="7023811b4a1e649e" providerId="LiveId" clId="{E53C6E27-53A0-4AB7-A91E-8196C41699C3}" dt="2026-06-20T08:58:10.475" v="2143" actId="113"/>
          <ac:spMkLst>
            <pc:docMk/>
            <pc:sldMk cId="3777517960" sldId="2469"/>
            <ac:spMk id="21" creationId="{6C5C8738-8FE0-DB04-B358-7A7BEA362DD1}"/>
          </ac:spMkLst>
        </pc:spChg>
        <pc:spChg chg="mod">
          <ac:chgData name="Chuachua HAN" userId="7023811b4a1e649e" providerId="LiveId" clId="{E53C6E27-53A0-4AB7-A91E-8196C41699C3}" dt="2026-06-20T09:02:38.044" v="2225" actId="2711"/>
          <ac:spMkLst>
            <pc:docMk/>
            <pc:sldMk cId="3777517960" sldId="2469"/>
            <ac:spMk id="22" creationId="{520A35B1-F3A8-7510-5BA1-224C9020CD55}"/>
          </ac:spMkLst>
        </pc:spChg>
        <pc:spChg chg="del mod">
          <ac:chgData name="Chuachua HAN" userId="7023811b4a1e649e" providerId="LiveId" clId="{E53C6E27-53A0-4AB7-A91E-8196C41699C3}" dt="2026-06-20T09:01:45.085" v="2196"/>
          <ac:spMkLst>
            <pc:docMk/>
            <pc:sldMk cId="3777517960" sldId="2469"/>
            <ac:spMk id="23" creationId="{E480480F-79ED-F9BB-ABB4-CFC85879EE96}"/>
          </ac:spMkLst>
        </pc:spChg>
        <pc:spChg chg="del mod">
          <ac:chgData name="Chuachua HAN" userId="7023811b4a1e649e" providerId="LiveId" clId="{E53C6E27-53A0-4AB7-A91E-8196C41699C3}" dt="2026-06-20T09:01:47.962" v="2197" actId="478"/>
          <ac:spMkLst>
            <pc:docMk/>
            <pc:sldMk cId="3777517960" sldId="2469"/>
            <ac:spMk id="24" creationId="{CA772A19-5700-A208-33C6-7049B5754E4A}"/>
          </ac:spMkLst>
        </pc:spChg>
        <pc:spChg chg="del mod">
          <ac:chgData name="Chuachua HAN" userId="7023811b4a1e649e" providerId="LiveId" clId="{E53C6E27-53A0-4AB7-A91E-8196C41699C3}" dt="2026-06-20T09:01:50.803" v="2199" actId="478"/>
          <ac:spMkLst>
            <pc:docMk/>
            <pc:sldMk cId="3777517960" sldId="2469"/>
            <ac:spMk id="25" creationId="{7ED479D8-280E-4107-831C-DF1066A247DC}"/>
          </ac:spMkLst>
        </pc:spChg>
        <pc:spChg chg="del mod">
          <ac:chgData name="Chuachua HAN" userId="7023811b4a1e649e" providerId="LiveId" clId="{E53C6E27-53A0-4AB7-A91E-8196C41699C3}" dt="2026-06-20T09:01:56.577" v="2206"/>
          <ac:spMkLst>
            <pc:docMk/>
            <pc:sldMk cId="3777517960" sldId="2469"/>
            <ac:spMk id="26" creationId="{DEB1DE06-F631-CDC0-C4B6-F05407BFEB3F}"/>
          </ac:spMkLst>
        </pc:spChg>
      </pc:sldChg>
      <pc:sldChg chg="modSp mod modNotesTx">
        <pc:chgData name="Chuachua HAN" userId="7023811b4a1e649e" providerId="LiveId" clId="{E53C6E27-53A0-4AB7-A91E-8196C41699C3}" dt="2026-06-20T04:32:47.454" v="878" actId="20577"/>
        <pc:sldMkLst>
          <pc:docMk/>
          <pc:sldMk cId="1234956832" sldId="2471"/>
        </pc:sldMkLst>
        <pc:spChg chg="mod">
          <ac:chgData name="Chuachua HAN" userId="7023811b4a1e649e" providerId="LiveId" clId="{E53C6E27-53A0-4AB7-A91E-8196C41699C3}" dt="2026-06-18T15:38:09.808" v="29"/>
          <ac:spMkLst>
            <pc:docMk/>
            <pc:sldMk cId="1234956832" sldId="2471"/>
            <ac:spMk id="8" creationId="{A0C2068F-8F3C-A477-13AF-88D41EAC6265}"/>
          </ac:spMkLst>
        </pc:spChg>
        <pc:spChg chg="mod">
          <ac:chgData name="Chuachua HAN" userId="7023811b4a1e649e" providerId="LiveId" clId="{E53C6E27-53A0-4AB7-A91E-8196C41699C3}" dt="2026-06-20T04:32:18.629" v="873" actId="1035"/>
          <ac:spMkLst>
            <pc:docMk/>
            <pc:sldMk cId="1234956832" sldId="2471"/>
            <ac:spMk id="13" creationId="{113B58D8-850E-589F-582E-EF3B4379D721}"/>
          </ac:spMkLst>
        </pc:spChg>
        <pc:spChg chg="mod">
          <ac:chgData name="Chuachua HAN" userId="7023811b4a1e649e" providerId="LiveId" clId="{E53C6E27-53A0-4AB7-A91E-8196C41699C3}" dt="2026-06-20T04:32:47.454" v="878" actId="20577"/>
          <ac:spMkLst>
            <pc:docMk/>
            <pc:sldMk cId="1234956832" sldId="2471"/>
            <ac:spMk id="14" creationId="{2C6C81A8-8004-866C-0E65-5E7AFDD2C769}"/>
          </ac:spMkLst>
        </pc:spChg>
        <pc:spChg chg="mod">
          <ac:chgData name="Chuachua HAN" userId="7023811b4a1e649e" providerId="LiveId" clId="{E53C6E27-53A0-4AB7-A91E-8196C41699C3}" dt="2026-06-20T04:32:32.480" v="875" actId="1076"/>
          <ac:spMkLst>
            <pc:docMk/>
            <pc:sldMk cId="1234956832" sldId="2471"/>
            <ac:spMk id="15" creationId="{EB03A5D5-53BE-3217-D55D-EEC3D25B1A52}"/>
          </ac:spMkLst>
        </pc:spChg>
      </pc:sldChg>
      <pc:sldMasterChg chg="modSldLayout">
        <pc:chgData name="Chuachua HAN" userId="7023811b4a1e649e" providerId="LiveId" clId="{E53C6E27-53A0-4AB7-A91E-8196C41699C3}" dt="2026-06-19T14:03:24.865" v="795" actId="22"/>
        <pc:sldMasterMkLst>
          <pc:docMk/>
          <pc:sldMasterMk cId="4222545045" sldId="2147483648"/>
        </pc:sldMasterMkLst>
        <pc:sldLayoutChg chg="addSp delSp mod">
          <pc:chgData name="Chuachua HAN" userId="7023811b4a1e649e" providerId="LiveId" clId="{E53C6E27-53A0-4AB7-A91E-8196C41699C3}" dt="2026-06-19T14:03:21.969" v="793" actId="22"/>
          <pc:sldLayoutMkLst>
            <pc:docMk/>
            <pc:sldMasterMk cId="4222545045" sldId="2147483648"/>
            <pc:sldLayoutMk cId="1638002106" sldId="2147483649"/>
          </pc:sldLayoutMkLst>
          <pc:spChg chg="add">
            <ac:chgData name="Chuachua HAN" userId="7023811b4a1e649e" providerId="LiveId" clId="{E53C6E27-53A0-4AB7-A91E-8196C41699C3}" dt="2026-06-19T14:03:21.969" v="793" actId="22"/>
            <ac:spMkLst>
              <pc:docMk/>
              <pc:sldMasterMk cId="4222545045" sldId="2147483648"/>
              <pc:sldLayoutMk cId="1638002106" sldId="2147483649"/>
              <ac:spMk id="5" creationId="{5D05845F-38DB-7925-2F6D-EF8AC6243255}"/>
            </ac:spMkLst>
          </pc:spChg>
          <pc:spChg chg="del">
            <ac:chgData name="Chuachua HAN" userId="7023811b4a1e649e" providerId="LiveId" clId="{E53C6E27-53A0-4AB7-A91E-8196C41699C3}" dt="2026-06-19T14:03:21.696" v="792" actId="478"/>
            <ac:spMkLst>
              <pc:docMk/>
              <pc:sldMasterMk cId="4222545045" sldId="2147483648"/>
              <pc:sldLayoutMk cId="1638002106" sldId="2147483649"/>
              <ac:spMk id="7" creationId="{5B4D1E36-76F8-72E5-9CE5-97753E5D40C7}"/>
            </ac:spMkLst>
          </pc:spChg>
        </pc:sldLayoutChg>
        <pc:sldLayoutChg chg="addSp delSp mod">
          <pc:chgData name="Chuachua HAN" userId="7023811b4a1e649e" providerId="LiveId" clId="{E53C6E27-53A0-4AB7-A91E-8196C41699C3}" dt="2026-06-19T14:03:24.865" v="795" actId="22"/>
          <pc:sldLayoutMkLst>
            <pc:docMk/>
            <pc:sldMasterMk cId="4222545045" sldId="2147483648"/>
            <pc:sldLayoutMk cId="3036333806" sldId="2147483660"/>
          </pc:sldLayoutMkLst>
          <pc:spChg chg="del">
            <ac:chgData name="Chuachua HAN" userId="7023811b4a1e649e" providerId="LiveId" clId="{E53C6E27-53A0-4AB7-A91E-8196C41699C3}" dt="2026-06-19T14:03:24.517" v="794" actId="478"/>
            <ac:spMkLst>
              <pc:docMk/>
              <pc:sldMasterMk cId="4222545045" sldId="2147483648"/>
              <pc:sldLayoutMk cId="3036333806" sldId="2147483660"/>
              <ac:spMk id="2" creationId="{72E949A5-D941-8C74-BAE4-3A43D85C5411}"/>
            </ac:spMkLst>
          </pc:spChg>
          <pc:spChg chg="add">
            <ac:chgData name="Chuachua HAN" userId="7023811b4a1e649e" providerId="LiveId" clId="{E53C6E27-53A0-4AB7-A91E-8196C41699C3}" dt="2026-06-19T14:03:24.865" v="795" actId="22"/>
            <ac:spMkLst>
              <pc:docMk/>
              <pc:sldMasterMk cId="4222545045" sldId="2147483648"/>
              <pc:sldLayoutMk cId="3036333806" sldId="2147483660"/>
              <ac:spMk id="5" creationId="{35FF0E43-0FA0-792D-9BED-E3E988963270}"/>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ID4096"/>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E52497-1DBD-4D75-8064-32545AFB6AAA}" type="datetimeFigureOut">
              <a:rPr lang="LID4096" smtClean="0"/>
              <a:t>06/20/2026</a:t>
            </a:fld>
            <a:endParaRPr lang="LID4096"/>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ID4096"/>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LID4096"/>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ID4096"/>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A7960B-97FC-48D1-B037-AFFA9AEB3E98}" type="slidenum">
              <a:rPr lang="LID4096" smtClean="0"/>
              <a:t>‹#›</a:t>
            </a:fld>
            <a:endParaRPr lang="LID4096"/>
          </a:p>
        </p:txBody>
      </p:sp>
    </p:spTree>
    <p:extLst>
      <p:ext uri="{BB962C8B-B14F-4D97-AF65-F5344CB8AC3E}">
        <p14:creationId xmlns:p14="http://schemas.microsoft.com/office/powerpoint/2010/main" val="4887485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a:solidFill>
                  <a:schemeClr val="tx1"/>
                </a:solidFill>
                <a:effectLst/>
                <a:latin typeface="+mn-lt"/>
                <a:ea typeface="+mn-ea"/>
                <a:cs typeface="+mn-cs"/>
              </a:rPr>
              <a:t>Hi everyone. Today I will present our work on coupling hydrological and economic leakages to share nitrogen pollution responsibility among cities in the Pearl River Basin. </a:t>
            </a:r>
            <a:endParaRPr lang="LID4096" dirty="0"/>
          </a:p>
        </p:txBody>
      </p:sp>
      <p:sp>
        <p:nvSpPr>
          <p:cNvPr id="4" name="灯片编号占位符 3"/>
          <p:cNvSpPr>
            <a:spLocks noGrp="1"/>
          </p:cNvSpPr>
          <p:nvPr>
            <p:ph type="sldNum" sz="quarter" idx="5"/>
          </p:nvPr>
        </p:nvSpPr>
        <p:spPr/>
        <p:txBody>
          <a:bodyPr/>
          <a:lstStyle/>
          <a:p>
            <a:fld id="{4D263897-3474-4F4A-8A54-C0C7EB9AD5A5}" type="slidenum">
              <a:rPr lang="LID4096" smtClean="0"/>
              <a:t>1</a:t>
            </a:fld>
            <a:endParaRPr lang="LID4096"/>
          </a:p>
        </p:txBody>
      </p:sp>
    </p:spTree>
    <p:extLst>
      <p:ext uri="{BB962C8B-B14F-4D97-AF65-F5344CB8AC3E}">
        <p14:creationId xmlns:p14="http://schemas.microsoft.com/office/powerpoint/2010/main" val="878455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dirty="0"/>
              <a:t>To interpret this inequality at the policy scale, we classify cities into four functional roles.</a:t>
            </a:r>
          </a:p>
          <a:p>
            <a:r>
              <a:rPr lang="zh-CN" altLang="zh-CN" dirty="0"/>
              <a:t>The classification is based on two indicators. The x-axis shows the net pollution burden a city imposes on external cities. The y-axis shows the net pollution burden a city receives from external sources.</a:t>
            </a:r>
          </a:p>
          <a:p>
            <a:r>
              <a:rPr lang="zh-CN" altLang="zh-CN" dirty="0"/>
              <a:t>This gives four types of cities.</a:t>
            </a:r>
          </a:p>
          <a:p>
            <a:r>
              <a:rPr lang="zh-CN" altLang="zh-CN" dirty="0"/>
              <a:t>Self-inflicted Stressors have both high imposed burden and high received burden. They are often upstream production hubs, such as Nanning and Liuzhou. They generate large nitrogen discharge and also retain substantial local load.</a:t>
            </a:r>
          </a:p>
          <a:p>
            <a:r>
              <a:rPr lang="zh-CN" altLang="zh-CN" dirty="0"/>
              <a:t>Sacrificial Receivers have low imposed burden but high received burden. Cities such as Zhaoqing, Wuzhou, and Zhuhai act as involuntary hydrological sinks.</a:t>
            </a:r>
          </a:p>
          <a:p>
            <a:r>
              <a:rPr lang="zh-CN" altLang="zh-CN" dirty="0"/>
              <a:t>Insulated Bystanders have low imposed burden and low received burden. These cities are relatively marginal in cross-boundary nitrogen flows.</a:t>
            </a:r>
          </a:p>
          <a:p>
            <a:r>
              <a:rPr lang="zh-CN" altLang="zh-CN" dirty="0"/>
              <a:t>Exploitative Free Riders have high imposed burden but low received burden. They include consumption centers such as Guangzhou and Shenzhen, and some upstream capitals with high consumption but relatively low exposure.</a:t>
            </a:r>
          </a:p>
          <a:p>
            <a:r>
              <a:rPr lang="zh-CN" altLang="zh-CN" dirty="0"/>
              <a:t>This typology shows that the same basin contains production engines, involuntary sinks, insulated cities, and consumption beneficiaries.</a:t>
            </a:r>
          </a:p>
          <a:p>
            <a:endParaRPr lang="zh-CN" altLang="en-US" dirty="0"/>
          </a:p>
        </p:txBody>
      </p:sp>
      <p:sp>
        <p:nvSpPr>
          <p:cNvPr id="4" name="灯片编号占位符 3"/>
          <p:cNvSpPr>
            <a:spLocks noGrp="1"/>
          </p:cNvSpPr>
          <p:nvPr>
            <p:ph type="sldNum" sz="quarter" idx="5"/>
          </p:nvPr>
        </p:nvSpPr>
        <p:spPr/>
        <p:txBody>
          <a:bodyPr/>
          <a:lstStyle/>
          <a:p>
            <a:fld id="{E4A7960B-97FC-48D1-B037-AFFA9AEB3E98}" type="slidenum">
              <a:rPr lang="LID4096" smtClean="0"/>
              <a:t>10</a:t>
            </a:fld>
            <a:endParaRPr lang="LID4096"/>
          </a:p>
        </p:txBody>
      </p:sp>
    </p:spTree>
    <p:extLst>
      <p:ext uri="{BB962C8B-B14F-4D97-AF65-F5344CB8AC3E}">
        <p14:creationId xmlns:p14="http://schemas.microsoft.com/office/powerpoint/2010/main" val="18692064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dirty="0"/>
              <a:t>The city</a:t>
            </a:r>
            <a:r>
              <a:rPr lang="zh-CN" altLang="en-US" dirty="0"/>
              <a:t>‘</a:t>
            </a:r>
            <a:r>
              <a:rPr lang="en-US" altLang="zh-CN" dirty="0"/>
              <a:t>s type </a:t>
            </a:r>
            <a:r>
              <a:rPr lang="zh-CN" altLang="zh-CN" dirty="0"/>
              <a:t>tells us who plays different roles. The sectoral flow analysis tells us how responsibility is transmitted across the basin.</a:t>
            </a:r>
          </a:p>
          <a:p>
            <a:r>
              <a:rPr lang="zh-CN" altLang="zh-CN" dirty="0"/>
              <a:t>Agriculture remains the largest driver. It dominates physical nitrogen loads and explains major shares of consumption-driven responsibility. But responsibility is not transmitted only through agriculture.</a:t>
            </a:r>
          </a:p>
          <a:p>
            <a:r>
              <a:rPr lang="zh-CN" altLang="zh-CN" dirty="0"/>
              <a:t>Light manufacturing, construction, and services also transmit nitrogen responsibility through inter-city and extra-basin supply chains. Demand from outside the Pearl River Basin drives nearly 34 percent of the total nitrogen discharge, with construction as a major external driver.</a:t>
            </a:r>
          </a:p>
          <a:p>
            <a:r>
              <a:rPr lang="zh-CN" altLang="zh-CN" dirty="0"/>
              <a:t>This means that nitrogen responsibility is embedded not only in local production, but also in the wider economic system. Final demand for food, manufactured goods, construction, and services can all induce nitrogen discharge somewhere else in the basin.</a:t>
            </a:r>
          </a:p>
          <a:p>
            <a:endParaRPr lang="en-US" altLang="zh-CN" dirty="0"/>
          </a:p>
          <a:p>
            <a:r>
              <a:rPr lang="zh-CN" altLang="zh-CN" dirty="0"/>
              <a:t>The sectoral results also explain why some upstream cities remain trapped in a high-pollution position.</a:t>
            </a:r>
          </a:p>
          <a:p>
            <a:r>
              <a:rPr lang="zh-CN" altLang="zh-CN" dirty="0"/>
              <a:t>Self-inflicted Stressors generate 69 percent of total nitrogen discharge destined for both PRB and external markets. Agriculture alone accounts for 47 percent. These cities are therefore not just passive pollution havens for external demand. They also function as the internal production engine of the basin.</a:t>
            </a:r>
            <a:endParaRPr lang="en-US" altLang="zh-CN" dirty="0"/>
          </a:p>
          <a:p>
            <a:endParaRPr lang="zh-CN" altLang="zh-CN" dirty="0"/>
          </a:p>
          <a:p>
            <a:r>
              <a:rPr lang="zh-CN" altLang="zh-CN" dirty="0"/>
              <a:t>At the same time, these cities receive 38 percent of basin-wide nitrogen discharge to satisfy their own final demand. This suggests a local agricultural loop, where production, consumption, and pollution remain strongly concentrated within the same regional system.</a:t>
            </a:r>
            <a:endParaRPr lang="en-US" altLang="zh-CN" dirty="0"/>
          </a:p>
          <a:p>
            <a:endParaRPr lang="zh-CN" altLang="zh-CN" dirty="0"/>
          </a:p>
          <a:p>
            <a:r>
              <a:rPr lang="zh-CN" altLang="zh-CN" dirty="0"/>
              <a:t>In cities such as Laibin, Nanning, and Liuzhou, nitrogen fertilizer intensity exceeds 10 tonnes per million CNY of GDP. This indicates structural inefficiency: high nitrogen input supports relatively low economic output.</a:t>
            </a:r>
          </a:p>
          <a:p>
            <a:r>
              <a:rPr lang="zh-CN" altLang="zh-CN" dirty="0"/>
              <a:t>The take-home message is that the pattern is not only a pollution-haven story. It is sustained by agriculture, local demand, national supply chains, and river geography together.</a:t>
            </a:r>
          </a:p>
          <a:p>
            <a:endParaRPr lang="zh-CN" altLang="en-US" dirty="0"/>
          </a:p>
        </p:txBody>
      </p:sp>
      <p:sp>
        <p:nvSpPr>
          <p:cNvPr id="4" name="灯片编号占位符 3"/>
          <p:cNvSpPr>
            <a:spLocks noGrp="1"/>
          </p:cNvSpPr>
          <p:nvPr>
            <p:ph type="sldNum" sz="quarter" idx="5"/>
          </p:nvPr>
        </p:nvSpPr>
        <p:spPr/>
        <p:txBody>
          <a:bodyPr/>
          <a:lstStyle/>
          <a:p>
            <a:fld id="{E4A7960B-97FC-48D1-B037-AFFA9AEB3E98}" type="slidenum">
              <a:rPr lang="LID4096" smtClean="0"/>
              <a:t>11</a:t>
            </a:fld>
            <a:endParaRPr lang="LID4096"/>
          </a:p>
        </p:txBody>
      </p:sp>
    </p:spTree>
    <p:extLst>
      <p:ext uri="{BB962C8B-B14F-4D97-AF65-F5344CB8AC3E}">
        <p14:creationId xmlns:p14="http://schemas.microsoft.com/office/powerpoint/2010/main" val="29717678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dirty="0"/>
              <a:t>These results imply that governance should move from territorial blame to beneficiary responsibility.</a:t>
            </a:r>
          </a:p>
          <a:p>
            <a:r>
              <a:rPr lang="zh-CN" altLang="zh-CN" dirty="0"/>
              <a:t>Source-based regulation targets local discharge points. This is necessary, but it misses the final demand that induces production. If upstream regions are asked to reduce nitrogen alone, they may lack both the incentive and the resources to internalize costs created by downstream and national consumption.</a:t>
            </a:r>
          </a:p>
          <a:p>
            <a:r>
              <a:rPr lang="zh-CN" altLang="zh-CN" dirty="0"/>
              <a:t>A fair compensation system must therefore reflect three questions: who benefits, who generates, and who involuntarily receives the load.</a:t>
            </a:r>
          </a:p>
          <a:p>
            <a:r>
              <a:rPr lang="zh-CN" altLang="zh-CN" dirty="0"/>
              <a:t>For Exploitative Free Riders, responsibility should include monetary compensation, technology transfer, industrial restructuring, and potentially tradable nitrogen credits.</a:t>
            </a:r>
          </a:p>
          <a:p>
            <a:r>
              <a:rPr lang="zh-CN" altLang="zh-CN" dirty="0"/>
              <a:t>For Self-inflicted Stressors, support should focus on agricultural upgrading, nitrogen intensity decoupling, and resource efficiency improvement.</a:t>
            </a:r>
          </a:p>
          <a:p>
            <a:r>
              <a:rPr lang="zh-CN" altLang="zh-CN" dirty="0"/>
              <a:t>For Sacrificial Receivers, compensation should prioritize ecosystem restoration, exposure reduction, and public health risk mitigation.</a:t>
            </a:r>
          </a:p>
          <a:p>
            <a:r>
              <a:rPr lang="zh-CN" altLang="zh-CN" dirty="0"/>
              <a:t>Overall, ecological compensation should be mandatory, long-term, and tied to quantified outsourced nitrogen externalities.</a:t>
            </a:r>
          </a:p>
          <a:p>
            <a:endParaRPr lang="zh-CN" altLang="en-US" dirty="0"/>
          </a:p>
        </p:txBody>
      </p:sp>
      <p:sp>
        <p:nvSpPr>
          <p:cNvPr id="4" name="灯片编号占位符 3"/>
          <p:cNvSpPr>
            <a:spLocks noGrp="1"/>
          </p:cNvSpPr>
          <p:nvPr>
            <p:ph type="sldNum" sz="quarter" idx="5"/>
          </p:nvPr>
        </p:nvSpPr>
        <p:spPr/>
        <p:txBody>
          <a:bodyPr/>
          <a:lstStyle/>
          <a:p>
            <a:fld id="{E4A7960B-97FC-48D1-B037-AFFA9AEB3E98}" type="slidenum">
              <a:rPr lang="LID4096" smtClean="0"/>
              <a:t>12</a:t>
            </a:fld>
            <a:endParaRPr lang="LID4096"/>
          </a:p>
        </p:txBody>
      </p:sp>
    </p:spTree>
    <p:extLst>
      <p:ext uri="{BB962C8B-B14F-4D97-AF65-F5344CB8AC3E}">
        <p14:creationId xmlns:p14="http://schemas.microsoft.com/office/powerpoint/2010/main" val="35819434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dirty="0"/>
              <a:t>Let me close with five takeaways.</a:t>
            </a:r>
          </a:p>
          <a:p>
            <a:r>
              <a:rPr lang="zh-CN" altLang="zh-CN" dirty="0"/>
              <a:t>First, nitrogen chain-based attribution and supply chain-based attribution answer different but complementary questions. Nitrogen chain-based attribution shows how nitrogen is transported and redistributed through the river network, while supply chain-based attribution shows which final demand induces its generation.</a:t>
            </a:r>
          </a:p>
          <a:p>
            <a:r>
              <a:rPr lang="zh-CN" altLang="zh-CN" dirty="0"/>
              <a:t>Second, coupling the two perspectives substantially changes the responsibility profile. At the deltaic outlets, the upstream responsibility share decreases from 68% under nitrogen chain-based attribution to 38% under supply chain-based attribution.</a:t>
            </a:r>
          </a:p>
          <a:p>
            <a:r>
              <a:rPr lang="zh-CN" altLang="zh-CN" dirty="0"/>
              <a:t>Third, downstream and extra-basin demand becomes visible under supply chain-based attribution. The GBA Core’s responsibility rises to about 15%, and final demand outside the PRB accounts for 34% of the outlet nitrogen load.</a:t>
            </a:r>
          </a:p>
          <a:p>
            <a:r>
              <a:rPr lang="zh-CN" altLang="zh-CN" dirty="0"/>
              <a:t>Fourth, hydrological routing amplifies spatial inequality in responsibility. The Gini coefficient increases from 0.72 for discharge responsibility to 0.89 for involuntary riverine burden.</a:t>
            </a:r>
          </a:p>
          <a:p>
            <a:r>
              <a:rPr lang="zh-CN" altLang="zh-CN" dirty="0"/>
              <a:t>Finally, cities play different functional roles along the nitrogen pathway, so governance should be differentiated rather than uniform. The broader message is that fair nitrogen governance requires accounting for both supply chain-based drivers and nitrogen chain-based transport.</a:t>
            </a:r>
          </a:p>
        </p:txBody>
      </p:sp>
      <p:sp>
        <p:nvSpPr>
          <p:cNvPr id="4" name="灯片编号占位符 3"/>
          <p:cNvSpPr>
            <a:spLocks noGrp="1"/>
          </p:cNvSpPr>
          <p:nvPr>
            <p:ph type="sldNum" sz="quarter" idx="5"/>
          </p:nvPr>
        </p:nvSpPr>
        <p:spPr/>
        <p:txBody>
          <a:bodyPr/>
          <a:lstStyle/>
          <a:p>
            <a:fld id="{E4A7960B-97FC-48D1-B037-AFFA9AEB3E98}" type="slidenum">
              <a:rPr lang="LID4096" smtClean="0"/>
              <a:t>13</a:t>
            </a:fld>
            <a:endParaRPr lang="LID4096"/>
          </a:p>
        </p:txBody>
      </p:sp>
    </p:spTree>
    <p:extLst>
      <p:ext uri="{BB962C8B-B14F-4D97-AF65-F5344CB8AC3E}">
        <p14:creationId xmlns:p14="http://schemas.microsoft.com/office/powerpoint/2010/main" val="12063466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EE0882-8623-148C-C08C-8EAC7DA1D8A0}"/>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91C3FD23-F4CC-7A97-3587-02EF99327EAE}"/>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949D1289-D93F-C026-65B4-AE20C76AD9C7}"/>
              </a:ext>
            </a:extLst>
          </p:cNvPr>
          <p:cNvSpPr>
            <a:spLocks noGrp="1"/>
          </p:cNvSpPr>
          <p:nvPr>
            <p:ph type="body" idx="1"/>
          </p:nvPr>
        </p:nvSpPr>
        <p:spPr/>
        <p:txBody>
          <a:bodyPr/>
          <a:lstStyle/>
          <a:p>
            <a:r>
              <a:rPr lang="zh-CN" altLang="zh-CN" dirty="0"/>
              <a:t>Thank you very much for your attention.</a:t>
            </a:r>
          </a:p>
          <a:p>
            <a:r>
              <a:rPr lang="zh-CN" altLang="zh-CN" dirty="0"/>
              <a:t>We also have a WeChat official account focusing on Blue Economy, where we share ocean-related research updates, stories and insights on sustainable coastal and marine development.</a:t>
            </a:r>
          </a:p>
          <a:p>
            <a:r>
              <a:rPr lang="zh-CN" altLang="zh-CN" dirty="0"/>
              <a:t>If you are interested, please feel free to scan the QR code and follow us.</a:t>
            </a:r>
          </a:p>
          <a:p>
            <a:r>
              <a:rPr lang="zh-CN" altLang="zh-CN" dirty="0"/>
              <a:t>Thank you again, and I look forward to your questions and suggestions.</a:t>
            </a:r>
          </a:p>
        </p:txBody>
      </p:sp>
      <p:sp>
        <p:nvSpPr>
          <p:cNvPr id="4" name="灯片编号占位符 3">
            <a:extLst>
              <a:ext uri="{FF2B5EF4-FFF2-40B4-BE49-F238E27FC236}">
                <a16:creationId xmlns:a16="http://schemas.microsoft.com/office/drawing/2014/main" id="{A5480549-1B7F-2095-4B37-316D547169C0}"/>
              </a:ext>
            </a:extLst>
          </p:cNvPr>
          <p:cNvSpPr>
            <a:spLocks noGrp="1"/>
          </p:cNvSpPr>
          <p:nvPr>
            <p:ph type="sldNum" sz="quarter" idx="5"/>
          </p:nvPr>
        </p:nvSpPr>
        <p:spPr/>
        <p:txBody>
          <a:bodyPr/>
          <a:lstStyle/>
          <a:p>
            <a:fld id="{4D263897-3474-4F4A-8A54-C0C7EB9AD5A5}" type="slidenum">
              <a:rPr lang="LID4096" smtClean="0"/>
              <a:t>14</a:t>
            </a:fld>
            <a:endParaRPr lang="LID4096"/>
          </a:p>
        </p:txBody>
      </p:sp>
    </p:spTree>
    <p:extLst>
      <p:ext uri="{BB962C8B-B14F-4D97-AF65-F5344CB8AC3E}">
        <p14:creationId xmlns:p14="http://schemas.microsoft.com/office/powerpoint/2010/main" val="37608853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dirty="0"/>
              <a:t>Anthropogenic nitrogen enrichment has become one of the major pressures on coastal ecosystems. Excess nitrogen stimulates algal growth and primary production. When this organic matter decomposes, it consumes dissolved oxygen and can eventually lead to coastal hypoxia.</a:t>
            </a:r>
            <a:endParaRPr lang="en-US" altLang="zh-CN" dirty="0"/>
          </a:p>
          <a:p>
            <a:endParaRPr lang="zh-CN" altLang="zh-CN" dirty="0"/>
          </a:p>
          <a:p>
            <a:r>
              <a:rPr lang="zh-CN" altLang="zh-CN" dirty="0"/>
              <a:t>This is not a marginal problem. Since the mid-20th century, oxygen-depleted coastal areas have expanded about tenfold, and more than 500 hypoxic sites have been reported globally. These impacts also generate ecological and economic losses, including fisheries decline, ecosystem degradation, and increasing mitigation costs.</a:t>
            </a:r>
            <a:endParaRPr lang="en-US" altLang="zh-CN" dirty="0"/>
          </a:p>
          <a:p>
            <a:endParaRPr lang="zh-CN" altLang="zh-CN" dirty="0"/>
          </a:p>
          <a:p>
            <a:r>
              <a:rPr lang="zh-CN" altLang="zh-CN" dirty="0"/>
              <a:t>Therefore, nitrogen management is not only about reducing emissions at individual discharge points. It also requires a basin-scale governance framework that can decide how responsibility should be shared across connected regions.</a:t>
            </a:r>
          </a:p>
        </p:txBody>
      </p:sp>
      <p:sp>
        <p:nvSpPr>
          <p:cNvPr id="4" name="灯片编号占位符 3"/>
          <p:cNvSpPr>
            <a:spLocks noGrp="1"/>
          </p:cNvSpPr>
          <p:nvPr>
            <p:ph type="sldNum" sz="quarter" idx="5"/>
          </p:nvPr>
        </p:nvSpPr>
        <p:spPr/>
        <p:txBody>
          <a:bodyPr/>
          <a:lstStyle/>
          <a:p>
            <a:fld id="{E4A7960B-97FC-48D1-B037-AFFA9AEB3E98}" type="slidenum">
              <a:rPr lang="LID4096" smtClean="0"/>
              <a:t>2</a:t>
            </a:fld>
            <a:endParaRPr lang="LID4096"/>
          </a:p>
        </p:txBody>
      </p:sp>
    </p:spTree>
    <p:extLst>
      <p:ext uri="{BB962C8B-B14F-4D97-AF65-F5344CB8AC3E}">
        <p14:creationId xmlns:p14="http://schemas.microsoft.com/office/powerpoint/2010/main" val="858027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dirty="0"/>
              <a:t>The motivation of this research comes from the spatial nature of riverine nitrogen pollution.</a:t>
            </a:r>
            <a:endParaRPr lang="en-US" altLang="zh-CN" dirty="0"/>
          </a:p>
          <a:p>
            <a:endParaRPr lang="zh-CN" altLang="zh-CN" dirty="0"/>
          </a:p>
          <a:p>
            <a:r>
              <a:rPr lang="zh-CN" altLang="zh-CN" dirty="0"/>
              <a:t>In a river basin, water enters through atmospheric circulation and precipitation, then moves through surface runoff, soil moisture and shallow aquifers before connecting to river flow. Along these pathways, nitrogen can be discharged from different human sources. Agricultural activities carry fertilizer-related nitrogen into rivers, towns generate urban runoff, and factories release nitrogen through industrial point sources.</a:t>
            </a:r>
            <a:endParaRPr lang="en-US" altLang="zh-CN" dirty="0"/>
          </a:p>
          <a:p>
            <a:endParaRPr lang="zh-CN" altLang="zh-CN" dirty="0"/>
          </a:p>
          <a:p>
            <a:r>
              <a:rPr lang="zh-CN" altLang="zh-CN" dirty="0"/>
              <a:t>Once nitrogen enters river flow, it is no longer confined to the discharge location. It can be retained, transported downstream and eventually delivered to the ocean, where it may contribute to eutrophication and hypoxia.</a:t>
            </a:r>
            <a:endParaRPr lang="en-US" altLang="zh-CN" dirty="0"/>
          </a:p>
          <a:p>
            <a:endParaRPr lang="zh-CN" altLang="zh-CN" dirty="0"/>
          </a:p>
          <a:p>
            <a:r>
              <a:rPr lang="zh-CN" altLang="zh-CN" dirty="0"/>
              <a:t>The key message is that riverine nitrogen is not only a local discharge problem. The discharge location, the economic driver and the burden receiver can be spatially separated. Nitrogen may be released in one place, induced by demand in another, and transported by the river network to a third.</a:t>
            </a:r>
          </a:p>
        </p:txBody>
      </p:sp>
      <p:sp>
        <p:nvSpPr>
          <p:cNvPr id="4" name="灯片编号占位符 3"/>
          <p:cNvSpPr>
            <a:spLocks noGrp="1"/>
          </p:cNvSpPr>
          <p:nvPr>
            <p:ph type="sldNum" sz="quarter" idx="5"/>
          </p:nvPr>
        </p:nvSpPr>
        <p:spPr/>
        <p:txBody>
          <a:bodyPr/>
          <a:lstStyle/>
          <a:p>
            <a:fld id="{E4A7960B-97FC-48D1-B037-AFFA9AEB3E98}" type="slidenum">
              <a:rPr lang="LID4096" smtClean="0"/>
              <a:t>3</a:t>
            </a:fld>
            <a:endParaRPr lang="LID4096"/>
          </a:p>
        </p:txBody>
      </p:sp>
    </p:spTree>
    <p:extLst>
      <p:ext uri="{BB962C8B-B14F-4D97-AF65-F5344CB8AC3E}">
        <p14:creationId xmlns:p14="http://schemas.microsoft.com/office/powerpoint/2010/main" val="35925110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dirty="0"/>
              <a:t>The Pearl River Basin is a useful case because it has both strong hydrological connectivity and strong economic connectivity.</a:t>
            </a:r>
          </a:p>
          <a:p>
            <a:r>
              <a:rPr lang="zh-CN" altLang="zh-CN" dirty="0"/>
              <a:t>It is located in southern China. The upper basin extends across the Yungui Plateau, and the river system is mainly formed by three branches: the West River, the North River, and the East River. These rivers flow toward the Pearl River Delta </a:t>
            </a:r>
            <a:r>
              <a:rPr lang="en-US" altLang="zh-CN" dirty="0"/>
              <a:t>where we can see one of the most developed bay area,</a:t>
            </a:r>
            <a:r>
              <a:rPr lang="zh-CN" altLang="zh-CN" dirty="0"/>
              <a:t> the Greater Bay Area.</a:t>
            </a:r>
          </a:p>
          <a:p>
            <a:r>
              <a:rPr lang="zh-CN" altLang="zh-CN" dirty="0"/>
              <a:t>The basin faces strong nitrogen pressure. The Pearl River is one of the world’s major rivers by nitrogen discharge and is important for Asian coastal nutrient fluxes. Its receiving coastal waters have also moved from episodic oxygen depletion toward more persistent eutrophication and hypoxia risks.</a:t>
            </a:r>
            <a:r>
              <a:rPr lang="en-US" altLang="zh-CN" dirty="0"/>
              <a:t> Because agricultural intensification and urban growth have increased pressure on nitrogen management.</a:t>
            </a:r>
            <a:endParaRPr lang="zh-CN" altLang="zh-CN" dirty="0"/>
          </a:p>
          <a:p>
            <a:r>
              <a:rPr lang="zh-CN" altLang="zh-CN" dirty="0"/>
              <a:t>More importantly, the basin has a clear spatial mismatch. Inland regions directly release nitrogen through agricultural and industrial production, while the Greater Bay Area concentrates population, wealth, final demand, and services. Administrative boundaries divide these regions, but the river network connects them </a:t>
            </a:r>
            <a:r>
              <a:rPr lang="en-US" altLang="zh-CN" sz="1200" dirty="0">
                <a:solidFill>
                  <a:srgbClr val="14211E"/>
                </a:solidFill>
                <a:latin typeface="+mn-lt"/>
                <a:ea typeface="Aptos"/>
                <a:cs typeface="Aptos"/>
              </a:rPr>
              <a:t>hydrologically</a:t>
            </a:r>
            <a:r>
              <a:rPr lang="zh-CN" altLang="zh-CN" dirty="0"/>
              <a:t>. </a:t>
            </a:r>
            <a:endParaRPr lang="en-US" altLang="zh-CN" dirty="0"/>
          </a:p>
          <a:p>
            <a:r>
              <a:rPr lang="zh-CN" altLang="zh-CN" dirty="0"/>
              <a:t>This makes responsibility sharing difficult and scientifically important.</a:t>
            </a:r>
          </a:p>
        </p:txBody>
      </p:sp>
      <p:sp>
        <p:nvSpPr>
          <p:cNvPr id="4" name="灯片编号占位符 3"/>
          <p:cNvSpPr>
            <a:spLocks noGrp="1"/>
          </p:cNvSpPr>
          <p:nvPr>
            <p:ph type="sldNum" sz="quarter" idx="5"/>
          </p:nvPr>
        </p:nvSpPr>
        <p:spPr/>
        <p:txBody>
          <a:bodyPr/>
          <a:lstStyle/>
          <a:p>
            <a:fld id="{E4A7960B-97FC-48D1-B037-AFFA9AEB3E98}" type="slidenum">
              <a:rPr lang="LID4096" smtClean="0"/>
              <a:t>4</a:t>
            </a:fld>
            <a:endParaRPr lang="LID4096"/>
          </a:p>
        </p:txBody>
      </p:sp>
    </p:spTree>
    <p:extLst>
      <p:ext uri="{BB962C8B-B14F-4D97-AF65-F5344CB8AC3E}">
        <p14:creationId xmlns:p14="http://schemas.microsoft.com/office/powerpoint/2010/main" val="15949502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dirty="0"/>
              <a:t>Here, we develop an integrated hydro-economic framework to trace nitrogen pollution from final demand to riverine load. The framework builds on SWAT-based hydrology and pollutant transport and contains three connected modules.</a:t>
            </a:r>
          </a:p>
          <a:p>
            <a:r>
              <a:rPr lang="zh-CN" altLang="zh-CN" dirty="0"/>
              <a:t>M1 is SWAT-based hydrology, pollutant transport and inventory construction. Point-source and non-point-source nitrogen inputs are introduced into SWAT to represent runoff generation, streamflow routing, land-to-channel transfer, in-stream retention, attenuation and downstream accumulation. Based on the SWAT-derived hydrological and pollutant-transport outputs, we construct a full-sector, city-level nitrogen discharge inventory by linking source-specific nitrogen inputs with city boundaries and sectoral allocation information.</a:t>
            </a:r>
          </a:p>
          <a:p>
            <a:r>
              <a:rPr lang="zh-CN" altLang="zh-CN" dirty="0"/>
              <a:t>M2 is MRIO-based economic attribution. This module links the full-sector, city-level nitrogen inventory with the multi-regional input-output table and final demand. It estimates how consumption in one city induces nitrogen discharge in another city through intercity production and trade, producing supply chain-based nitrogen responsibility and trade-embodied nitrogen flows.</a:t>
            </a:r>
          </a:p>
          <a:p>
            <a:r>
              <a:rPr lang="zh-CN" altLang="zh-CN" dirty="0"/>
              <a:t>M3 is source-to-sea riverine source attribution. This module connects MRIO-based economic attribution with SWAT-based hydrological transport. At the channel scale, nitrogen is traced from source areas to downstream sinks under two perspectives. The nitrogen chain-based perspective follows where nitrogen is discharged, transported and delivered through the river network. The supply chain-based perspective reallocates the same riverine load to the final demand that induces nitrogen-generating production.</a:t>
            </a:r>
          </a:p>
          <a:p>
            <a:r>
              <a:rPr lang="zh-CN" altLang="zh-CN" dirty="0"/>
              <a:t>Overall, this framework connects final demand, sectoral nitrogen discharge, trade-embodied nitrogen flows and riverine nitrogen load. It identifies both where nitrogen enters and moves through the river network, and which consumption activities drive its generation.</a:t>
            </a:r>
          </a:p>
        </p:txBody>
      </p:sp>
      <p:sp>
        <p:nvSpPr>
          <p:cNvPr id="4" name="灯片编号占位符 3"/>
          <p:cNvSpPr>
            <a:spLocks noGrp="1"/>
          </p:cNvSpPr>
          <p:nvPr>
            <p:ph type="sldNum" sz="quarter" idx="5"/>
          </p:nvPr>
        </p:nvSpPr>
        <p:spPr/>
        <p:txBody>
          <a:bodyPr/>
          <a:lstStyle/>
          <a:p>
            <a:fld id="{E4A7960B-97FC-48D1-B037-AFFA9AEB3E98}" type="slidenum">
              <a:rPr lang="LID4096" smtClean="0"/>
              <a:t>5</a:t>
            </a:fld>
            <a:endParaRPr lang="LID4096"/>
          </a:p>
        </p:txBody>
      </p:sp>
    </p:spTree>
    <p:extLst>
      <p:ext uri="{BB962C8B-B14F-4D97-AF65-F5344CB8AC3E}">
        <p14:creationId xmlns:p14="http://schemas.microsoft.com/office/powerpoint/2010/main" val="24244880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dirty="0"/>
              <a:t>The first result shows what we see from a strict hydrological perspective. This is source-based attribution. It traces nitrogen loads from direct discharge locations and accumulates them along the river network through hydrological transport.</a:t>
            </a:r>
          </a:p>
          <a:p>
            <a:r>
              <a:rPr lang="zh-CN" altLang="zh-CN" dirty="0"/>
              <a:t>At the upstream channel, the annual nitrogen load reaches 276.77 gigagrams per year, and 97 percent is attributed to upstream cities. At the midstream channel, the cumulative load increases to 479.51 gigagrams per year. The upstream share declines in percentage terms, but the absolute upstream contribution increases to about 402.79 gigagrams, because more tributaries are added into the main channel.</a:t>
            </a:r>
            <a:r>
              <a:rPr lang="en-US" altLang="zh-CN" dirty="0"/>
              <a:t> 【</a:t>
            </a:r>
            <a:r>
              <a:rPr lang="zh-CN" altLang="en-US" dirty="0"/>
              <a:t>少加一点数值 更多用百分比</a:t>
            </a:r>
            <a:r>
              <a:rPr lang="en-US" altLang="zh-CN" dirty="0"/>
              <a:t>】</a:t>
            </a:r>
            <a:endParaRPr lang="zh-CN" altLang="zh-CN" dirty="0"/>
          </a:p>
          <a:p>
            <a:r>
              <a:rPr lang="zh-CN" altLang="zh-CN" dirty="0"/>
              <a:t>At the deltaic outlet, the total load reaches 787.44 gigagrams per year, and upstream regions still contribute about 68 percent. Agriculture remains the dominant sector throughout the basin.</a:t>
            </a:r>
          </a:p>
          <a:p>
            <a:r>
              <a:rPr lang="zh-CN" altLang="zh-CN" dirty="0"/>
              <a:t>Under this source-based view, the Greater Bay Area Core looks like a minor contributor, despite its large population and economic demand. So the hydrological story is clear but incomplete: the pollution appears to come mainly from inland regions.</a:t>
            </a:r>
          </a:p>
        </p:txBody>
      </p:sp>
      <p:sp>
        <p:nvSpPr>
          <p:cNvPr id="4" name="灯片编号占位符 3"/>
          <p:cNvSpPr>
            <a:spLocks noGrp="1"/>
          </p:cNvSpPr>
          <p:nvPr>
            <p:ph type="sldNum" sz="quarter" idx="5"/>
          </p:nvPr>
        </p:nvSpPr>
        <p:spPr/>
        <p:txBody>
          <a:bodyPr/>
          <a:lstStyle/>
          <a:p>
            <a:fld id="{E4A7960B-97FC-48D1-B037-AFFA9AEB3E98}" type="slidenum">
              <a:rPr lang="LID4096" smtClean="0"/>
              <a:t>6</a:t>
            </a:fld>
            <a:endParaRPr lang="LID4096"/>
          </a:p>
        </p:txBody>
      </p:sp>
    </p:spTree>
    <p:extLst>
      <p:ext uri="{BB962C8B-B14F-4D97-AF65-F5344CB8AC3E}">
        <p14:creationId xmlns:p14="http://schemas.microsoft.com/office/powerpoint/2010/main" val="6884346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dirty="0"/>
              <a:t>The second result shows the same hydrologically transported nitrogen loads, but reallocates them to the final economic demand that induces their generation. This is consumption-based attribution.</a:t>
            </a:r>
          </a:p>
          <a:p>
            <a:r>
              <a:rPr lang="zh-CN" altLang="zh-CN" dirty="0"/>
              <a:t>Once nitrogen load is attributed to final demand, the responsibility profile changes sharply. At the upstream channel, about one third of the nitrogen load is driven by external demand. GBA Core cities already account for around 9 percent, even though their direct discharge is small.</a:t>
            </a:r>
          </a:p>
          <a:p>
            <a:r>
              <a:rPr lang="zh-CN" altLang="zh-CN" dirty="0"/>
              <a:t>At the midstream channel, source-based accounting assigns 84 percent of the load to upstream regions. But consumption-based accounting reduces upstream responsibility to 45 percent. Outside-PRB demand also becomes important, driving 32 percent of the midstream burden.</a:t>
            </a:r>
          </a:p>
          <a:p>
            <a:r>
              <a:rPr lang="zh-CN" altLang="zh-CN" dirty="0"/>
              <a:t>The reversal is strongest at the deltaic outlet. Upstream responsibility falls from 68 percent under source-based attribution to 38 percent under consumption-based attribution. Meanwhile, GBA Core responsibility triples to 15 percent, and outside-PRB final demand accounts for 34 percent.</a:t>
            </a:r>
          </a:p>
          <a:p>
            <a:r>
              <a:rPr lang="zh-CN" altLang="zh-CN" dirty="0"/>
              <a:t>This result shows that apparent upstream pollution is partly a downstream and extra-regional consumption externality.</a:t>
            </a:r>
          </a:p>
        </p:txBody>
      </p:sp>
      <p:sp>
        <p:nvSpPr>
          <p:cNvPr id="4" name="灯片编号占位符 3"/>
          <p:cNvSpPr>
            <a:spLocks noGrp="1"/>
          </p:cNvSpPr>
          <p:nvPr>
            <p:ph type="sldNum" sz="quarter" idx="5"/>
          </p:nvPr>
        </p:nvSpPr>
        <p:spPr/>
        <p:txBody>
          <a:bodyPr/>
          <a:lstStyle/>
          <a:p>
            <a:fld id="{E4A7960B-97FC-48D1-B037-AFFA9AEB3E98}" type="slidenum">
              <a:rPr lang="LID4096" smtClean="0"/>
              <a:t>7</a:t>
            </a:fld>
            <a:endParaRPr lang="LID4096"/>
          </a:p>
        </p:txBody>
      </p:sp>
    </p:spTree>
    <p:extLst>
      <p:ext uri="{BB962C8B-B14F-4D97-AF65-F5344CB8AC3E}">
        <p14:creationId xmlns:p14="http://schemas.microsoft.com/office/powerpoint/2010/main" val="34074624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dirty="0"/>
              <a:t>The next result focuses on spatial inequality. We first examine externally driven discharge responsibility.</a:t>
            </a:r>
          </a:p>
          <a:p>
            <a:r>
              <a:rPr lang="zh-CN" altLang="zh-CN" dirty="0"/>
              <a:t>Here, externally driven discharge means nitrogen discharge generated within a subbasin to satisfy final demand from non-local cities. In other words, it captures where production occurs for external demand.</a:t>
            </a:r>
          </a:p>
          <a:p>
            <a:r>
              <a:rPr lang="zh-CN" altLang="zh-CN" dirty="0"/>
              <a:t>The map shows that externally driven discharge is highly concentrated in upstream agricultural and industrial hubs, such as Baise, Wenshan, and Nanning. The top ten subbasins account for more than 11 percent of externally driven discharge, while hosting only about 1 percent of the basin population.</a:t>
            </a:r>
          </a:p>
          <a:p>
            <a:r>
              <a:rPr lang="zh-CN" altLang="zh-CN" dirty="0"/>
              <a:t>The Lorenz curve confirms this inequality. The Gini coefficient is 0.72. Around 10 percent of the population accounts for 52.37 percent of externally driven discharge.</a:t>
            </a:r>
          </a:p>
          <a:p>
            <a:r>
              <a:rPr lang="zh-CN" altLang="zh-CN" dirty="0"/>
              <a:t>So production-based inequality is already strong. A small share of the basin population hosts a large share of nitrogen-intensive production for non-local demand.</a:t>
            </a:r>
          </a:p>
          <a:p>
            <a:endParaRPr lang="zh-CN" altLang="en-US" dirty="0"/>
          </a:p>
        </p:txBody>
      </p:sp>
      <p:sp>
        <p:nvSpPr>
          <p:cNvPr id="4" name="灯片编号占位符 3"/>
          <p:cNvSpPr>
            <a:spLocks noGrp="1"/>
          </p:cNvSpPr>
          <p:nvPr>
            <p:ph type="sldNum" sz="quarter" idx="5"/>
          </p:nvPr>
        </p:nvSpPr>
        <p:spPr/>
        <p:txBody>
          <a:bodyPr/>
          <a:lstStyle/>
          <a:p>
            <a:fld id="{E4A7960B-97FC-48D1-B037-AFFA9AEB3E98}" type="slidenum">
              <a:rPr lang="LID4096" smtClean="0"/>
              <a:t>8</a:t>
            </a:fld>
            <a:endParaRPr lang="LID4096"/>
          </a:p>
        </p:txBody>
      </p:sp>
    </p:spTree>
    <p:extLst>
      <p:ext uri="{BB962C8B-B14F-4D97-AF65-F5344CB8AC3E}">
        <p14:creationId xmlns:p14="http://schemas.microsoft.com/office/powerpoint/2010/main" val="12767993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dirty="0"/>
              <a:t>However, discharge responsibility is only one side of the story. We also need to ask where the externally driven nitrogen load is finally accumulated. This is the involuntary burden.</a:t>
            </a:r>
            <a:r>
              <a:rPr lang="en-US" altLang="zh-CN" dirty="0"/>
              <a:t> </a:t>
            </a:r>
            <a:r>
              <a:rPr lang="en-GB" altLang="zh-CN" sz="1200" dirty="0"/>
              <a:t>Map (</a:t>
            </a:r>
            <a:r>
              <a:rPr lang="en-GB" altLang="zh-CN" sz="1200" b="1" dirty="0"/>
              <a:t>c</a:t>
            </a:r>
            <a:r>
              <a:rPr lang="en-GB" altLang="zh-CN" sz="1200" dirty="0"/>
              <a:t>) tracks the accumulation of nitrogen loads retained within subbasins as a consequence of non-local final demand, representing the involuntary burden imposed on local channels. The Lorenz curve (</a:t>
            </a:r>
            <a:r>
              <a:rPr lang="en-GB" altLang="zh-CN" sz="1200" b="1" dirty="0"/>
              <a:t>d</a:t>
            </a:r>
            <a:r>
              <a:rPr lang="en-GB" altLang="zh-CN" sz="1200" dirty="0"/>
              <a:t>) quantifies the spatial inequality of these hydrological consequences</a:t>
            </a:r>
            <a:endParaRPr lang="LID4096" altLang="zh-CN" sz="1200" kern="1200" dirty="0">
              <a:solidFill>
                <a:schemeClr val="tx1"/>
              </a:solidFill>
              <a:latin typeface="+mn-lt"/>
              <a:ea typeface="微软雅黑" panose="020B0503020204020204" pitchFamily="34" charset="-122"/>
              <a:cs typeface="+mn-cs"/>
            </a:endParaRPr>
          </a:p>
          <a:p>
            <a:endParaRPr lang="zh-CN" altLang="zh-CN" dirty="0"/>
          </a:p>
          <a:p>
            <a:r>
              <a:rPr lang="zh-CN" altLang="zh-CN" dirty="0"/>
              <a:t>After river routing, the high-burden areas shift away from some original discharge locations. Instead, they form a continuous belt along the West River corridor, from Guigang and Wuzhou toward Zhuhai and Foshan.</a:t>
            </a:r>
          </a:p>
          <a:p>
            <a:r>
              <a:rPr lang="zh-CN" altLang="zh-CN" dirty="0"/>
              <a:t>This means that riverine transport does not simply passively move pollution. It reshapes the spatial distribution of environmental burden. The Gini coefficient rises from 0.72 for externally driven discharge to 0.89 for involuntary burden. Around 10 percent of the basin population bears nearly 79.9 percent of externally driven nitrogen load.</a:t>
            </a:r>
          </a:p>
          <a:p>
            <a:r>
              <a:rPr lang="zh-CN" altLang="zh-CN" dirty="0"/>
              <a:t>The take-home message is that production-based inequality is already high, but hydrological routing concentrates exposure even more strongly in downstream corridors.</a:t>
            </a:r>
          </a:p>
          <a:p>
            <a:endParaRPr lang="zh-CN" altLang="en-US" dirty="0"/>
          </a:p>
        </p:txBody>
      </p:sp>
      <p:sp>
        <p:nvSpPr>
          <p:cNvPr id="4" name="灯片编号占位符 3"/>
          <p:cNvSpPr>
            <a:spLocks noGrp="1"/>
          </p:cNvSpPr>
          <p:nvPr>
            <p:ph type="sldNum" sz="quarter" idx="5"/>
          </p:nvPr>
        </p:nvSpPr>
        <p:spPr/>
        <p:txBody>
          <a:bodyPr/>
          <a:lstStyle/>
          <a:p>
            <a:fld id="{E4A7960B-97FC-48D1-B037-AFFA9AEB3E98}" type="slidenum">
              <a:rPr lang="LID4096" smtClean="0"/>
              <a:t>9</a:t>
            </a:fld>
            <a:endParaRPr lang="LID4096"/>
          </a:p>
        </p:txBody>
      </p:sp>
    </p:spTree>
    <p:extLst>
      <p:ext uri="{BB962C8B-B14F-4D97-AF65-F5344CB8AC3E}">
        <p14:creationId xmlns:p14="http://schemas.microsoft.com/office/powerpoint/2010/main" val="20308160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8C6886-C7D2-BDCF-AFA4-03908599CE7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LID4096"/>
          </a:p>
        </p:txBody>
      </p:sp>
      <p:sp>
        <p:nvSpPr>
          <p:cNvPr id="3" name="副标题 2">
            <a:extLst>
              <a:ext uri="{FF2B5EF4-FFF2-40B4-BE49-F238E27FC236}">
                <a16:creationId xmlns:a16="http://schemas.microsoft.com/office/drawing/2014/main" id="{586A1886-BB87-2DBA-18DC-FC9BEEA29ED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LID4096"/>
          </a:p>
        </p:txBody>
      </p:sp>
      <p:sp>
        <p:nvSpPr>
          <p:cNvPr id="8" name="灯片编号占位符 3">
            <a:extLst>
              <a:ext uri="{FF2B5EF4-FFF2-40B4-BE49-F238E27FC236}">
                <a16:creationId xmlns:a16="http://schemas.microsoft.com/office/drawing/2014/main" id="{0FC56BC3-FD41-B80F-0C6E-CB909D87C2EC}"/>
              </a:ext>
            </a:extLst>
          </p:cNvPr>
          <p:cNvSpPr>
            <a:spLocks noGrp="1"/>
          </p:cNvSpPr>
          <p:nvPr>
            <p:ph type="sldNum" sz="quarter" idx="12"/>
          </p:nvPr>
        </p:nvSpPr>
        <p:spPr>
          <a:xfrm>
            <a:off x="9258300" y="6356350"/>
            <a:ext cx="2743200" cy="365125"/>
          </a:xfrm>
        </p:spPr>
        <p:txBody>
          <a:bodyPr/>
          <a:lstStyle>
            <a:lvl1pPr>
              <a:defRPr b="1">
                <a:latin typeface="微软雅黑" panose="020B0503020204020204" pitchFamily="34" charset="-122"/>
                <a:ea typeface="微软雅黑" panose="020B0503020204020204" pitchFamily="34" charset="-122"/>
                <a:cs typeface="Calibri" panose="020F0502020204030204" pitchFamily="34" charset="0"/>
              </a:defRPr>
            </a:lvl1pPr>
          </a:lstStyle>
          <a:p>
            <a:fld id="{93593EAC-DF3F-40F4-B51C-82E84FF11F0F}" type="slidenum">
              <a:rPr lang="LID4096" smtClean="0"/>
              <a:pPr/>
              <a:t>‹#›</a:t>
            </a:fld>
            <a:endParaRPr lang="LID4096">
              <a:latin typeface="微软雅黑" panose="020B0503020204020204" pitchFamily="34" charset="-122"/>
              <a:ea typeface="微软雅黑" panose="020B0503020204020204" pitchFamily="34" charset="-122"/>
            </a:endParaRPr>
          </a:p>
        </p:txBody>
      </p:sp>
      <p:sp>
        <p:nvSpPr>
          <p:cNvPr id="11" name="矩形 10">
            <a:extLst>
              <a:ext uri="{FF2B5EF4-FFF2-40B4-BE49-F238E27FC236}">
                <a16:creationId xmlns:a16="http://schemas.microsoft.com/office/drawing/2014/main" id="{40F0764A-298D-35BE-E858-660B8CE90E2F}"/>
              </a:ext>
            </a:extLst>
          </p:cNvPr>
          <p:cNvSpPr>
            <a:spLocks noGrp="1"/>
          </p:cNvSpPr>
          <p:nvPr userDrawn="1"/>
        </p:nvSpPr>
        <p:spPr>
          <a:xfrm>
            <a:off x="156000" y="6400800"/>
            <a:ext cx="11880000" cy="14288"/>
          </a:xfrm>
          <a:prstGeom prst="rect">
            <a:avLst/>
          </a:prstGeom>
          <a:solidFill>
            <a:srgbClr val="D8E4DF"/>
          </a:solidFill>
          <a:ln w="0">
            <a:solidFill>
              <a:srgbClr val="D8E4DF"/>
            </a:solidFill>
            <a:prstDash val="solid"/>
          </a:ln>
        </p:spPr>
        <p:txBody>
          <a:bodyPr/>
          <a:lstStyle/>
          <a:p>
            <a:endParaRPr lang="LID4096"/>
          </a:p>
        </p:txBody>
      </p:sp>
      <p:sp>
        <p:nvSpPr>
          <p:cNvPr id="12" name="矩形 11">
            <a:extLst>
              <a:ext uri="{FF2B5EF4-FFF2-40B4-BE49-F238E27FC236}">
                <a16:creationId xmlns:a16="http://schemas.microsoft.com/office/drawing/2014/main" id="{833564E8-8810-24B8-DEEA-BCFD7AE76FCB}"/>
              </a:ext>
            </a:extLst>
          </p:cNvPr>
          <p:cNvSpPr>
            <a:spLocks noGrp="1"/>
          </p:cNvSpPr>
          <p:nvPr userDrawn="1"/>
        </p:nvSpPr>
        <p:spPr>
          <a:xfrm>
            <a:off x="156000" y="6492346"/>
            <a:ext cx="7429500" cy="209550"/>
          </a:xfrm>
          <a:prstGeom prst="rect">
            <a:avLst/>
          </a:prstGeom>
          <a:noFill/>
          <a:ln w="0">
            <a:noFill/>
            <a:prstDash val="solid"/>
          </a:ln>
        </p:spPr>
        <p:txBody>
          <a:bodyPr wrap="square" lIns="0" tIns="0" rIns="0" bIns="0">
            <a:normAutofit/>
          </a:bodyPr>
          <a:lstStyle/>
          <a:p>
            <a:pPr algn="l">
              <a:defRPr sz="825" b="0">
                <a:solidFill>
                  <a:srgbClr val="53635E"/>
                </a:solidFill>
                <a:latin typeface="Aptos"/>
                <a:ea typeface="Aptos"/>
                <a:cs typeface="Aptos"/>
              </a:defRPr>
            </a:pPr>
            <a:r>
              <a:rPr sz="825" b="0" dirty="0">
                <a:solidFill>
                  <a:srgbClr val="53635E"/>
                </a:solidFill>
                <a:latin typeface="Aptos"/>
                <a:ea typeface="Aptos"/>
                <a:cs typeface="Aptos"/>
              </a:rPr>
              <a:t>IIOA 2026 | </a:t>
            </a:r>
            <a:r>
              <a:rPr lang="en-US" sz="825" b="0" dirty="0">
                <a:solidFill>
                  <a:srgbClr val="53635E"/>
                </a:solidFill>
                <a:latin typeface="Aptos"/>
                <a:ea typeface="Aptos"/>
                <a:cs typeface="Aptos"/>
              </a:rPr>
              <a:t>Input-Output Analysis: Sustainable Production and Consumption policies</a:t>
            </a:r>
            <a:endParaRPr sz="825" b="0" dirty="0">
              <a:solidFill>
                <a:srgbClr val="53635E"/>
              </a:solidFill>
              <a:latin typeface="Aptos"/>
              <a:ea typeface="Aptos"/>
              <a:cs typeface="Aptos"/>
            </a:endParaRPr>
          </a:p>
        </p:txBody>
      </p:sp>
      <p:sp>
        <p:nvSpPr>
          <p:cNvPr id="5" name="矩形 4">
            <a:extLst>
              <a:ext uri="{FF2B5EF4-FFF2-40B4-BE49-F238E27FC236}">
                <a16:creationId xmlns:a16="http://schemas.microsoft.com/office/drawing/2014/main" id="{5D05845F-38DB-7925-2F6D-EF8AC6243255}"/>
              </a:ext>
            </a:extLst>
          </p:cNvPr>
          <p:cNvSpPr/>
          <p:nvPr userDrawn="1"/>
        </p:nvSpPr>
        <p:spPr>
          <a:xfrm>
            <a:off x="0" y="-5"/>
            <a:ext cx="12192000" cy="108000"/>
          </a:xfrm>
          <a:prstGeom prst="rect">
            <a:avLst/>
          </a:prstGeom>
          <a:solidFill>
            <a:srgbClr val="4293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Tree>
    <p:extLst>
      <p:ext uri="{BB962C8B-B14F-4D97-AF65-F5344CB8AC3E}">
        <p14:creationId xmlns:p14="http://schemas.microsoft.com/office/powerpoint/2010/main" val="16380021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6" name="灯片编号占位符 3">
            <a:extLst>
              <a:ext uri="{FF2B5EF4-FFF2-40B4-BE49-F238E27FC236}">
                <a16:creationId xmlns:a16="http://schemas.microsoft.com/office/drawing/2014/main" id="{E17F10ED-E061-79C0-68E3-59831B680ABD}"/>
              </a:ext>
            </a:extLst>
          </p:cNvPr>
          <p:cNvSpPr>
            <a:spLocks noGrp="1"/>
          </p:cNvSpPr>
          <p:nvPr>
            <p:ph type="sldNum" sz="quarter" idx="12"/>
          </p:nvPr>
        </p:nvSpPr>
        <p:spPr>
          <a:xfrm>
            <a:off x="9258300" y="6356350"/>
            <a:ext cx="2743200" cy="365125"/>
          </a:xfrm>
        </p:spPr>
        <p:txBody>
          <a:bodyPr/>
          <a:lstStyle>
            <a:lvl1pPr>
              <a:defRPr b="1">
                <a:latin typeface="微软雅黑" panose="020B0503020204020204" pitchFamily="34" charset="-122"/>
                <a:ea typeface="微软雅黑" panose="020B0503020204020204" pitchFamily="34" charset="-122"/>
                <a:cs typeface="Calibri" panose="020F0502020204030204" pitchFamily="34" charset="0"/>
              </a:defRPr>
            </a:lvl1pPr>
          </a:lstStyle>
          <a:p>
            <a:fld id="{93593EAC-DF3F-40F4-B51C-82E84FF11F0F}" type="slidenum">
              <a:rPr lang="LID4096" smtClean="0"/>
              <a:pPr/>
              <a:t>‹#›</a:t>
            </a:fld>
            <a:endParaRPr lang="LID4096">
              <a:latin typeface="微软雅黑" panose="020B0503020204020204" pitchFamily="34" charset="-122"/>
              <a:ea typeface="微软雅黑" panose="020B0503020204020204" pitchFamily="34" charset="-122"/>
            </a:endParaRPr>
          </a:p>
        </p:txBody>
      </p:sp>
      <p:sp>
        <p:nvSpPr>
          <p:cNvPr id="4" name="矩形 3">
            <a:extLst>
              <a:ext uri="{FF2B5EF4-FFF2-40B4-BE49-F238E27FC236}">
                <a16:creationId xmlns:a16="http://schemas.microsoft.com/office/drawing/2014/main" id="{1141994A-CA5C-D4B2-5F1E-2F24E8F27BFE}"/>
              </a:ext>
            </a:extLst>
          </p:cNvPr>
          <p:cNvSpPr>
            <a:spLocks noGrp="1"/>
          </p:cNvSpPr>
          <p:nvPr userDrawn="1"/>
        </p:nvSpPr>
        <p:spPr>
          <a:xfrm>
            <a:off x="156000" y="6400800"/>
            <a:ext cx="11880000" cy="14288"/>
          </a:xfrm>
          <a:prstGeom prst="rect">
            <a:avLst/>
          </a:prstGeom>
          <a:solidFill>
            <a:srgbClr val="D8E4DF"/>
          </a:solidFill>
          <a:ln w="0">
            <a:solidFill>
              <a:srgbClr val="D8E4DF"/>
            </a:solidFill>
            <a:prstDash val="solid"/>
          </a:ln>
        </p:spPr>
        <p:txBody>
          <a:bodyPr/>
          <a:lstStyle/>
          <a:p>
            <a:endParaRPr lang="LID4096"/>
          </a:p>
        </p:txBody>
      </p:sp>
      <p:sp>
        <p:nvSpPr>
          <p:cNvPr id="8" name="矩形 7">
            <a:extLst>
              <a:ext uri="{FF2B5EF4-FFF2-40B4-BE49-F238E27FC236}">
                <a16:creationId xmlns:a16="http://schemas.microsoft.com/office/drawing/2014/main" id="{21190A2E-4F97-EF27-5E0D-62B6AE56B22B}"/>
              </a:ext>
            </a:extLst>
          </p:cNvPr>
          <p:cNvSpPr>
            <a:spLocks noGrp="1"/>
          </p:cNvSpPr>
          <p:nvPr userDrawn="1"/>
        </p:nvSpPr>
        <p:spPr>
          <a:xfrm>
            <a:off x="156000" y="6492346"/>
            <a:ext cx="7429500" cy="209550"/>
          </a:xfrm>
          <a:prstGeom prst="rect">
            <a:avLst/>
          </a:prstGeom>
          <a:noFill/>
          <a:ln w="0">
            <a:noFill/>
            <a:prstDash val="solid"/>
          </a:ln>
        </p:spPr>
        <p:txBody>
          <a:bodyPr wrap="square" lIns="0" tIns="0" rIns="0" bIns="0">
            <a:normAutofit/>
          </a:bodyPr>
          <a:lstStyle/>
          <a:p>
            <a:pPr algn="l">
              <a:defRPr sz="825" b="0">
                <a:solidFill>
                  <a:srgbClr val="53635E"/>
                </a:solidFill>
                <a:latin typeface="Aptos"/>
                <a:ea typeface="Aptos"/>
                <a:cs typeface="Aptos"/>
              </a:defRPr>
            </a:pPr>
            <a:r>
              <a:rPr sz="825" b="0" dirty="0">
                <a:solidFill>
                  <a:srgbClr val="53635E"/>
                </a:solidFill>
                <a:latin typeface="Aptos"/>
                <a:ea typeface="Aptos"/>
                <a:cs typeface="Aptos"/>
              </a:rPr>
              <a:t>IIOA 2026 | </a:t>
            </a:r>
            <a:r>
              <a:rPr lang="en-US" sz="825" b="0" dirty="0">
                <a:solidFill>
                  <a:srgbClr val="53635E"/>
                </a:solidFill>
                <a:latin typeface="Aptos"/>
                <a:ea typeface="Aptos"/>
                <a:cs typeface="Aptos"/>
              </a:rPr>
              <a:t>Input-Output Analysis: Sustainable Production and Consumption policies</a:t>
            </a:r>
            <a:endParaRPr sz="825" b="0" dirty="0">
              <a:solidFill>
                <a:srgbClr val="53635E"/>
              </a:solidFill>
              <a:latin typeface="Aptos"/>
              <a:ea typeface="Aptos"/>
              <a:cs typeface="Aptos"/>
            </a:endParaRPr>
          </a:p>
        </p:txBody>
      </p:sp>
      <p:sp>
        <p:nvSpPr>
          <p:cNvPr id="9" name="矩形 8">
            <a:extLst>
              <a:ext uri="{FF2B5EF4-FFF2-40B4-BE49-F238E27FC236}">
                <a16:creationId xmlns:a16="http://schemas.microsoft.com/office/drawing/2014/main" id="{9C76FAD0-56BC-76F5-D489-376ED947E4AC}"/>
              </a:ext>
            </a:extLst>
          </p:cNvPr>
          <p:cNvSpPr/>
          <p:nvPr userDrawn="1"/>
        </p:nvSpPr>
        <p:spPr>
          <a:xfrm>
            <a:off x="0" y="-5"/>
            <a:ext cx="12192000" cy="108000"/>
          </a:xfrm>
          <a:prstGeom prst="rect">
            <a:avLst/>
          </a:prstGeom>
          <a:solidFill>
            <a:srgbClr val="4293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Tree>
    <p:extLst>
      <p:ext uri="{BB962C8B-B14F-4D97-AF65-F5344CB8AC3E}">
        <p14:creationId xmlns:p14="http://schemas.microsoft.com/office/powerpoint/2010/main" val="1279564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
        <p:nvSpPr>
          <p:cNvPr id="3" name="灯片编号占位符 3">
            <a:extLst>
              <a:ext uri="{FF2B5EF4-FFF2-40B4-BE49-F238E27FC236}">
                <a16:creationId xmlns:a16="http://schemas.microsoft.com/office/drawing/2014/main" id="{B5AB8FF9-025C-A863-0599-0E07781C4E80}"/>
              </a:ext>
            </a:extLst>
          </p:cNvPr>
          <p:cNvSpPr>
            <a:spLocks noGrp="1"/>
          </p:cNvSpPr>
          <p:nvPr>
            <p:ph type="sldNum" sz="quarter" idx="12"/>
          </p:nvPr>
        </p:nvSpPr>
        <p:spPr>
          <a:xfrm>
            <a:off x="9258300" y="6356350"/>
            <a:ext cx="2743200" cy="365125"/>
          </a:xfrm>
        </p:spPr>
        <p:txBody>
          <a:bodyPr/>
          <a:lstStyle>
            <a:lvl1pPr>
              <a:defRPr b="1">
                <a:latin typeface="微软雅黑" panose="020B0503020204020204" pitchFamily="34" charset="-122"/>
                <a:ea typeface="微软雅黑" panose="020B0503020204020204" pitchFamily="34" charset="-122"/>
                <a:cs typeface="Calibri" panose="020F0502020204030204" pitchFamily="34" charset="0"/>
              </a:defRPr>
            </a:lvl1pPr>
          </a:lstStyle>
          <a:p>
            <a:fld id="{93593EAC-DF3F-40F4-B51C-82E84FF11F0F}" type="slidenum">
              <a:rPr lang="LID4096" smtClean="0"/>
              <a:pPr/>
              <a:t>‹#›</a:t>
            </a:fld>
            <a:endParaRPr lang="LID4096">
              <a:latin typeface="微软雅黑" panose="020B0503020204020204" pitchFamily="34" charset="-122"/>
              <a:ea typeface="微软雅黑" panose="020B0503020204020204" pitchFamily="34" charset="-122"/>
            </a:endParaRPr>
          </a:p>
        </p:txBody>
      </p:sp>
      <p:sp>
        <p:nvSpPr>
          <p:cNvPr id="6" name="矩形 5">
            <a:extLst>
              <a:ext uri="{FF2B5EF4-FFF2-40B4-BE49-F238E27FC236}">
                <a16:creationId xmlns:a16="http://schemas.microsoft.com/office/drawing/2014/main" id="{0E625A29-E8FD-4E05-F5A7-A69A5CFBC0DC}"/>
              </a:ext>
            </a:extLst>
          </p:cNvPr>
          <p:cNvSpPr>
            <a:spLocks noGrp="1"/>
          </p:cNvSpPr>
          <p:nvPr userDrawn="1"/>
        </p:nvSpPr>
        <p:spPr>
          <a:xfrm>
            <a:off x="156000" y="6400800"/>
            <a:ext cx="11880000" cy="14288"/>
          </a:xfrm>
          <a:prstGeom prst="rect">
            <a:avLst/>
          </a:prstGeom>
          <a:solidFill>
            <a:srgbClr val="D8E4DF"/>
          </a:solidFill>
          <a:ln w="0">
            <a:solidFill>
              <a:srgbClr val="D8E4DF"/>
            </a:solidFill>
            <a:prstDash val="solid"/>
          </a:ln>
        </p:spPr>
        <p:txBody>
          <a:bodyPr/>
          <a:lstStyle/>
          <a:p>
            <a:endParaRPr lang="LID4096"/>
          </a:p>
        </p:txBody>
      </p:sp>
      <p:sp>
        <p:nvSpPr>
          <p:cNvPr id="7" name="矩形 6">
            <a:extLst>
              <a:ext uri="{FF2B5EF4-FFF2-40B4-BE49-F238E27FC236}">
                <a16:creationId xmlns:a16="http://schemas.microsoft.com/office/drawing/2014/main" id="{1C38C180-E541-5AC9-32AB-F647CEFA493C}"/>
              </a:ext>
            </a:extLst>
          </p:cNvPr>
          <p:cNvSpPr>
            <a:spLocks noGrp="1"/>
          </p:cNvSpPr>
          <p:nvPr userDrawn="1"/>
        </p:nvSpPr>
        <p:spPr>
          <a:xfrm>
            <a:off x="156000" y="6492346"/>
            <a:ext cx="7429500" cy="209550"/>
          </a:xfrm>
          <a:prstGeom prst="rect">
            <a:avLst/>
          </a:prstGeom>
          <a:noFill/>
          <a:ln w="0">
            <a:noFill/>
            <a:prstDash val="solid"/>
          </a:ln>
        </p:spPr>
        <p:txBody>
          <a:bodyPr wrap="square" lIns="0" tIns="0" rIns="0" bIns="0">
            <a:normAutofit/>
          </a:bodyPr>
          <a:lstStyle/>
          <a:p>
            <a:pPr algn="l">
              <a:defRPr sz="825" b="0">
                <a:solidFill>
                  <a:srgbClr val="53635E"/>
                </a:solidFill>
                <a:latin typeface="Aptos"/>
                <a:ea typeface="Aptos"/>
                <a:cs typeface="Aptos"/>
              </a:defRPr>
            </a:pPr>
            <a:r>
              <a:rPr sz="825" b="0" dirty="0">
                <a:solidFill>
                  <a:srgbClr val="53635E"/>
                </a:solidFill>
                <a:latin typeface="Aptos"/>
                <a:ea typeface="Aptos"/>
                <a:cs typeface="Aptos"/>
              </a:rPr>
              <a:t>IIOA 2026 | </a:t>
            </a:r>
            <a:r>
              <a:rPr lang="en-US" sz="825" b="0" dirty="0">
                <a:solidFill>
                  <a:srgbClr val="53635E"/>
                </a:solidFill>
                <a:latin typeface="Aptos"/>
                <a:ea typeface="Aptos"/>
                <a:cs typeface="Aptos"/>
              </a:rPr>
              <a:t>Input-Output Analysis: Sustainable Production and Consumption policies</a:t>
            </a:r>
            <a:endParaRPr sz="825" b="0" dirty="0">
              <a:solidFill>
                <a:srgbClr val="53635E"/>
              </a:solidFill>
              <a:latin typeface="Aptos"/>
              <a:ea typeface="Aptos"/>
              <a:cs typeface="Aptos"/>
            </a:endParaRPr>
          </a:p>
        </p:txBody>
      </p:sp>
      <p:sp>
        <p:nvSpPr>
          <p:cNvPr id="5" name="矩形 4">
            <a:extLst>
              <a:ext uri="{FF2B5EF4-FFF2-40B4-BE49-F238E27FC236}">
                <a16:creationId xmlns:a16="http://schemas.microsoft.com/office/drawing/2014/main" id="{35FF0E43-0FA0-792D-9BED-E3E988963270}"/>
              </a:ext>
            </a:extLst>
          </p:cNvPr>
          <p:cNvSpPr/>
          <p:nvPr userDrawn="1"/>
        </p:nvSpPr>
        <p:spPr>
          <a:xfrm>
            <a:off x="0" y="-5"/>
            <a:ext cx="12192000" cy="108000"/>
          </a:xfrm>
          <a:prstGeom prst="rect">
            <a:avLst/>
          </a:prstGeom>
          <a:solidFill>
            <a:srgbClr val="4293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Tree>
    <p:extLst>
      <p:ext uri="{BB962C8B-B14F-4D97-AF65-F5344CB8AC3E}">
        <p14:creationId xmlns:p14="http://schemas.microsoft.com/office/powerpoint/2010/main" val="303633380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928668F8-6C68-BBE5-2C98-A74ABCA45B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LID4096"/>
          </a:p>
        </p:txBody>
      </p:sp>
      <p:sp>
        <p:nvSpPr>
          <p:cNvPr id="3" name="文本占位符 2">
            <a:extLst>
              <a:ext uri="{FF2B5EF4-FFF2-40B4-BE49-F238E27FC236}">
                <a16:creationId xmlns:a16="http://schemas.microsoft.com/office/drawing/2014/main" id="{69C5C5E7-1D9D-C132-B0D5-8D6084EC3A7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LID4096"/>
          </a:p>
        </p:txBody>
      </p:sp>
      <p:sp>
        <p:nvSpPr>
          <p:cNvPr id="4" name="日期占位符 3">
            <a:extLst>
              <a:ext uri="{FF2B5EF4-FFF2-40B4-BE49-F238E27FC236}">
                <a16:creationId xmlns:a16="http://schemas.microsoft.com/office/drawing/2014/main" id="{CE1BBD4E-9463-3ECC-9C09-30F93D8151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3C32DE5-994E-4449-A2DA-51F0B8B91DE1}" type="datetime1">
              <a:rPr lang="LID4096" smtClean="0"/>
              <a:t>06/20/2026</a:t>
            </a:fld>
            <a:endParaRPr lang="LID4096"/>
          </a:p>
        </p:txBody>
      </p:sp>
      <p:sp>
        <p:nvSpPr>
          <p:cNvPr id="5" name="页脚占位符 4">
            <a:extLst>
              <a:ext uri="{FF2B5EF4-FFF2-40B4-BE49-F238E27FC236}">
                <a16:creationId xmlns:a16="http://schemas.microsoft.com/office/drawing/2014/main" id="{DB821C38-2E96-E68A-2228-DA66A7CDDE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LID4096"/>
          </a:p>
        </p:txBody>
      </p:sp>
      <p:sp>
        <p:nvSpPr>
          <p:cNvPr id="6" name="灯片编号占位符 5">
            <a:extLst>
              <a:ext uri="{FF2B5EF4-FFF2-40B4-BE49-F238E27FC236}">
                <a16:creationId xmlns:a16="http://schemas.microsoft.com/office/drawing/2014/main" id="{56742239-0992-136F-E9B0-98CE6BC536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3593EAC-DF3F-40F4-B51C-82E84FF11F0F}" type="slidenum">
              <a:rPr lang="LID4096" smtClean="0"/>
              <a:t>‹#›</a:t>
            </a:fld>
            <a:endParaRPr lang="LID4096"/>
          </a:p>
        </p:txBody>
      </p:sp>
    </p:spTree>
    <p:extLst>
      <p:ext uri="{BB962C8B-B14F-4D97-AF65-F5344CB8AC3E}">
        <p14:creationId xmlns:p14="http://schemas.microsoft.com/office/powerpoint/2010/main" val="4222545045"/>
      </p:ext>
    </p:extLst>
  </p:cSld>
  <p:clrMap bg1="lt1" tx1="dk1" bg2="lt2" tx2="dk2" accent1="accent1" accent2="accent2" accent3="accent3" accent4="accent4" accent5="accent5" accent6="accent6" hlink="hlink" folHlink="folHlink"/>
  <p:sldLayoutIdLst>
    <p:sldLayoutId id="2147483649" r:id="rId1"/>
    <p:sldLayoutId id="2147483655" r:id="rId2"/>
    <p:sldLayoutId id="2147483660"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32.jp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svg"/><Relationship Id="rId5" Type="http://schemas.openxmlformats.org/officeDocument/2006/relationships/image" Target="../media/image6.svg"/><Relationship Id="rId4" Type="http://schemas.openxmlformats.org/officeDocument/2006/relationships/image" Target="../media/image5.sv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tiff"/><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2DB16361-6A76-FE5D-5141-9678505B1B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892" b="11854"/>
          <a:stretch>
            <a:fillRect/>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a:extLst>
              <a:ext uri="{FF2B5EF4-FFF2-40B4-BE49-F238E27FC236}">
                <a16:creationId xmlns:a16="http://schemas.microsoft.com/office/drawing/2014/main" id="{237FC6F0-2AAE-D8C1-20C2-6CD72E5611BF}"/>
              </a:ext>
            </a:extLst>
          </p:cNvPr>
          <p:cNvSpPr/>
          <p:nvPr/>
        </p:nvSpPr>
        <p:spPr>
          <a:xfrm>
            <a:off x="0" y="0"/>
            <a:ext cx="12192000" cy="6858000"/>
          </a:xfrm>
          <a:prstGeom prst="rect">
            <a:avLst/>
          </a:prstGeom>
          <a:gradFill>
            <a:gsLst>
              <a:gs pos="6000">
                <a:srgbClr val="03171E"/>
              </a:gs>
              <a:gs pos="51000">
                <a:srgbClr val="051C24">
                  <a:alpha val="50000"/>
                </a:srgbClr>
              </a:gs>
              <a:gs pos="100000">
                <a:schemeClr val="tx2">
                  <a:alpha val="0"/>
                </a:scheme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文本框 5">
            <a:extLst>
              <a:ext uri="{FF2B5EF4-FFF2-40B4-BE49-F238E27FC236}">
                <a16:creationId xmlns:a16="http://schemas.microsoft.com/office/drawing/2014/main" id="{178586CD-8FA0-C7DF-8D94-8454539EAE07}"/>
              </a:ext>
            </a:extLst>
          </p:cNvPr>
          <p:cNvSpPr txBox="1"/>
          <p:nvPr/>
        </p:nvSpPr>
        <p:spPr>
          <a:xfrm>
            <a:off x="660138" y="1600618"/>
            <a:ext cx="10789500" cy="1754326"/>
          </a:xfrm>
          <a:prstGeom prst="rect">
            <a:avLst/>
          </a:prstGeom>
          <a:noFill/>
        </p:spPr>
        <p:txBody>
          <a:bodyPr wrap="square">
            <a:spAutoFit/>
          </a:bodyPr>
          <a:lstStyle/>
          <a:p>
            <a:r>
              <a:rPr lang="en-US" sz="3600" b="1" dirty="0">
                <a:solidFill>
                  <a:schemeClr val="bg1"/>
                </a:solidFill>
              </a:rPr>
              <a:t>Coupling Hydrological and Economic Leakages to Share Nitrogen Pollution Responsibility </a:t>
            </a:r>
          </a:p>
          <a:p>
            <a:r>
              <a:rPr lang="en-US" sz="3600" b="1" dirty="0">
                <a:solidFill>
                  <a:schemeClr val="bg1"/>
                </a:solidFill>
              </a:rPr>
              <a:t>among Cities in Pearl River Basin</a:t>
            </a:r>
          </a:p>
        </p:txBody>
      </p:sp>
      <p:sp>
        <p:nvSpPr>
          <p:cNvPr id="12" name="文本框 11">
            <a:extLst>
              <a:ext uri="{FF2B5EF4-FFF2-40B4-BE49-F238E27FC236}">
                <a16:creationId xmlns:a16="http://schemas.microsoft.com/office/drawing/2014/main" id="{DF0B1F8C-99F2-F185-AF28-B6D03280072D}"/>
              </a:ext>
            </a:extLst>
          </p:cNvPr>
          <p:cNvSpPr txBox="1"/>
          <p:nvPr/>
        </p:nvSpPr>
        <p:spPr>
          <a:xfrm>
            <a:off x="660138" y="3449932"/>
            <a:ext cx="10645567" cy="369332"/>
          </a:xfrm>
          <a:prstGeom prst="rect">
            <a:avLst/>
          </a:prstGeom>
          <a:noFill/>
        </p:spPr>
        <p:txBody>
          <a:bodyPr wrap="square">
            <a:spAutoFit/>
          </a:bodyPr>
          <a:lstStyle/>
          <a:p>
            <a:pPr>
              <a:spcBef>
                <a:spcPts val="600"/>
              </a:spcBef>
              <a:spcAft>
                <a:spcPts val="600"/>
              </a:spcAft>
            </a:pPr>
            <a:r>
              <a:rPr lang="zh-CN" altLang="zh-CN" dirty="0">
                <a:solidFill>
                  <a:schemeClr val="bg1"/>
                </a:solidFill>
                <a:latin typeface="微软雅黑" panose="020B0503020204020204" pitchFamily="34" charset="-122"/>
                <a:ea typeface="微软雅黑" panose="020B0503020204020204" pitchFamily="34" charset="-122"/>
              </a:rPr>
              <a:t>Aixi Han, Ying Zhang, Heran Zheng, Dabo Guan and Jianping Gan</a:t>
            </a:r>
          </a:p>
        </p:txBody>
      </p:sp>
      <p:pic>
        <p:nvPicPr>
          <p:cNvPr id="33" name="图形 32">
            <a:extLst>
              <a:ext uri="{FF2B5EF4-FFF2-40B4-BE49-F238E27FC236}">
                <a16:creationId xmlns:a16="http://schemas.microsoft.com/office/drawing/2014/main" id="{28FB7404-8A67-1F15-D58D-46A6F8B72DD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23639" y="488001"/>
            <a:ext cx="3403862" cy="555964"/>
          </a:xfrm>
          <a:prstGeom prst="rect">
            <a:avLst/>
          </a:prstGeom>
        </p:spPr>
      </p:pic>
      <p:sp>
        <p:nvSpPr>
          <p:cNvPr id="39" name="矩形 38">
            <a:extLst>
              <a:ext uri="{FF2B5EF4-FFF2-40B4-BE49-F238E27FC236}">
                <a16:creationId xmlns:a16="http://schemas.microsoft.com/office/drawing/2014/main" id="{6D59F815-EE07-B274-A59D-48885A6BFE09}"/>
              </a:ext>
            </a:extLst>
          </p:cNvPr>
          <p:cNvSpPr/>
          <p:nvPr/>
        </p:nvSpPr>
        <p:spPr>
          <a:xfrm>
            <a:off x="761167" y="4403945"/>
            <a:ext cx="36000" cy="13680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文本框 40">
            <a:extLst>
              <a:ext uri="{FF2B5EF4-FFF2-40B4-BE49-F238E27FC236}">
                <a16:creationId xmlns:a16="http://schemas.microsoft.com/office/drawing/2014/main" id="{4718D45E-48A9-60C6-EE38-B817BD20ADDB}"/>
              </a:ext>
            </a:extLst>
          </p:cNvPr>
          <p:cNvSpPr txBox="1"/>
          <p:nvPr/>
        </p:nvSpPr>
        <p:spPr>
          <a:xfrm>
            <a:off x="951565" y="4403945"/>
            <a:ext cx="7063070" cy="1368000"/>
          </a:xfrm>
          <a:prstGeom prst="rect">
            <a:avLst/>
          </a:prstGeom>
          <a:noFill/>
        </p:spPr>
        <p:txBody>
          <a:bodyPr wrap="square">
            <a:spAutoFit/>
          </a:bodyPr>
          <a:lstStyle/>
          <a:p>
            <a:pPr>
              <a:spcBef>
                <a:spcPts val="600"/>
              </a:spcBef>
              <a:spcAft>
                <a:spcPts val="600"/>
              </a:spcAft>
            </a:pPr>
            <a:r>
              <a:rPr lang="zh-CN" altLang="zh-CN" sz="1800" dirty="0">
                <a:solidFill>
                  <a:schemeClr val="bg1"/>
                </a:solidFill>
                <a:latin typeface="微软雅黑" panose="020B0503020204020204" pitchFamily="34" charset="-122"/>
                <a:ea typeface="微软雅黑" panose="020B0503020204020204" pitchFamily="34" charset="-122"/>
              </a:rPr>
              <a:t>Presented by </a:t>
            </a:r>
            <a:r>
              <a:rPr lang="zh-CN" altLang="zh-CN" sz="1800" b="1" dirty="0">
                <a:solidFill>
                  <a:schemeClr val="bg1"/>
                </a:solidFill>
                <a:latin typeface="微软雅黑" panose="020B0503020204020204" pitchFamily="34" charset="-122"/>
                <a:ea typeface="微软雅黑" panose="020B0503020204020204" pitchFamily="34" charset="-122"/>
              </a:rPr>
              <a:t>Aixi Han</a:t>
            </a:r>
            <a:br>
              <a:rPr lang="zh-CN" altLang="zh-CN" sz="1800" dirty="0">
                <a:solidFill>
                  <a:schemeClr val="bg1"/>
                </a:solidFill>
                <a:latin typeface="微软雅黑" panose="020B0503020204020204" pitchFamily="34" charset="-122"/>
                <a:ea typeface="微软雅黑" panose="020B0503020204020204" pitchFamily="34" charset="-122"/>
              </a:rPr>
            </a:br>
            <a:r>
              <a:rPr lang="zh-CN" altLang="zh-CN" sz="1800" dirty="0">
                <a:solidFill>
                  <a:schemeClr val="bg1"/>
                </a:solidFill>
                <a:latin typeface="微软雅黑" panose="020B0503020204020204" pitchFamily="34" charset="-122"/>
                <a:ea typeface="微软雅黑" panose="020B0503020204020204" pitchFamily="34" charset="-122"/>
              </a:rPr>
              <a:t>The Hong Kong University of Science and Technology</a:t>
            </a:r>
            <a:endParaRPr lang="en-US" altLang="zh-CN" sz="1800" dirty="0">
              <a:solidFill>
                <a:schemeClr val="bg1"/>
              </a:solidFill>
              <a:latin typeface="微软雅黑" panose="020B0503020204020204" pitchFamily="34" charset="-122"/>
              <a:ea typeface="微软雅黑" panose="020B0503020204020204" pitchFamily="34" charset="-122"/>
            </a:endParaRPr>
          </a:p>
          <a:p>
            <a:pPr>
              <a:spcBef>
                <a:spcPts val="600"/>
              </a:spcBef>
              <a:spcAft>
                <a:spcPts val="600"/>
              </a:spcAft>
            </a:pPr>
            <a:r>
              <a:rPr lang="zh-CN" altLang="zh-CN" sz="1800" dirty="0">
                <a:solidFill>
                  <a:schemeClr val="bg1"/>
                </a:solidFill>
                <a:latin typeface="微软雅黑" panose="020B0503020204020204" pitchFamily="34" charset="-122"/>
                <a:ea typeface="微软雅黑" panose="020B0503020204020204" pitchFamily="34" charset="-122"/>
              </a:rPr>
              <a:t>32nd IIOA &amp; 11th SHAIO Conference</a:t>
            </a:r>
            <a:br>
              <a:rPr lang="en-US" altLang="zh-CN" sz="1800" dirty="0">
                <a:solidFill>
                  <a:schemeClr val="bg1"/>
                </a:solidFill>
                <a:latin typeface="微软雅黑" panose="020B0503020204020204" pitchFamily="34" charset="-122"/>
                <a:ea typeface="微软雅黑" panose="020B0503020204020204" pitchFamily="34" charset="-122"/>
              </a:rPr>
            </a:br>
            <a:r>
              <a:rPr lang="zh-CN" altLang="zh-CN" sz="1800" dirty="0">
                <a:solidFill>
                  <a:schemeClr val="bg1"/>
                </a:solidFill>
                <a:latin typeface="微软雅黑" panose="020B0503020204020204" pitchFamily="34" charset="-122"/>
                <a:ea typeface="微软雅黑" panose="020B0503020204020204" pitchFamily="34" charset="-122"/>
              </a:rPr>
              <a:t>23 June 2026 | Sevilla, Spain</a:t>
            </a:r>
          </a:p>
        </p:txBody>
      </p:sp>
      <p:pic>
        <p:nvPicPr>
          <p:cNvPr id="42" name="图片 41">
            <a:extLst>
              <a:ext uri="{FF2B5EF4-FFF2-40B4-BE49-F238E27FC236}">
                <a16:creationId xmlns:a16="http://schemas.microsoft.com/office/drawing/2014/main" id="{15E1D63E-568B-35F2-A63E-AD280BE84542}"/>
              </a:ext>
            </a:extLst>
          </p:cNvPr>
          <p:cNvPicPr>
            <a:picLocks noChangeAspect="1"/>
          </p:cNvPicPr>
          <p:nvPr/>
        </p:nvPicPr>
        <p:blipFill>
          <a:blip r:embed="rId5">
            <a:biLevel thresh="25000"/>
          </a:blip>
          <a:stretch>
            <a:fillRect/>
          </a:stretch>
        </p:blipFill>
        <p:spPr>
          <a:xfrm>
            <a:off x="4483100" y="555718"/>
            <a:ext cx="2180340" cy="552552"/>
          </a:xfrm>
          <a:prstGeom prst="rect">
            <a:avLst/>
          </a:prstGeom>
        </p:spPr>
      </p:pic>
    </p:spTree>
    <p:extLst>
      <p:ext uri="{BB962C8B-B14F-4D97-AF65-F5344CB8AC3E}">
        <p14:creationId xmlns:p14="http://schemas.microsoft.com/office/powerpoint/2010/main" val="36070128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表, 散点图&#10;&#10;AI 生成的内容可能不正确。">
            <a:extLst>
              <a:ext uri="{FF2B5EF4-FFF2-40B4-BE49-F238E27FC236}">
                <a16:creationId xmlns:a16="http://schemas.microsoft.com/office/drawing/2014/main" id="{CA5C6309-A41E-6638-246C-80BC340C48FB}"/>
              </a:ext>
            </a:extLst>
          </p:cNvPr>
          <p:cNvPicPr>
            <a:picLocks noChangeAspect="1"/>
          </p:cNvPicPr>
          <p:nvPr/>
        </p:nvPicPr>
        <p:blipFill>
          <a:blip r:embed="rId3"/>
          <a:srcRect r="17901"/>
          <a:stretch>
            <a:fillRect/>
          </a:stretch>
        </p:blipFill>
        <p:spPr>
          <a:xfrm>
            <a:off x="215155" y="839836"/>
            <a:ext cx="4338154" cy="5284808"/>
          </a:xfrm>
          <a:prstGeom prst="rect">
            <a:avLst/>
          </a:prstGeom>
        </p:spPr>
      </p:pic>
      <p:sp>
        <p:nvSpPr>
          <p:cNvPr id="4" name="文本框 3">
            <a:extLst>
              <a:ext uri="{FF2B5EF4-FFF2-40B4-BE49-F238E27FC236}">
                <a16:creationId xmlns:a16="http://schemas.microsoft.com/office/drawing/2014/main" id="{0932CD79-6719-5852-5001-FE09E0CC175D}"/>
              </a:ext>
            </a:extLst>
          </p:cNvPr>
          <p:cNvSpPr txBox="1"/>
          <p:nvPr/>
        </p:nvSpPr>
        <p:spPr>
          <a:xfrm>
            <a:off x="126476" y="804842"/>
            <a:ext cx="423109" cy="338554"/>
          </a:xfrm>
          <a:prstGeom prst="rect">
            <a:avLst/>
          </a:prstGeom>
          <a:noFill/>
        </p:spPr>
        <p:txBody>
          <a:bodyPr wrap="square">
            <a:spAutoFit/>
          </a:bodyPr>
          <a:lstStyle/>
          <a:p>
            <a:r>
              <a:rPr lang="en-US" sz="1600" b="1" dirty="0"/>
              <a:t>a.</a:t>
            </a:r>
            <a:endParaRPr lang="LID4096" sz="1600" b="1" dirty="0"/>
          </a:p>
        </p:txBody>
      </p:sp>
      <p:pic>
        <p:nvPicPr>
          <p:cNvPr id="6" name="图片 5" descr="图表&#10;&#10;AI 生成的内容可能不正确。">
            <a:extLst>
              <a:ext uri="{FF2B5EF4-FFF2-40B4-BE49-F238E27FC236}">
                <a16:creationId xmlns:a16="http://schemas.microsoft.com/office/drawing/2014/main" id="{C63C214B-A43A-681E-AEDC-261ABE1EBB35}"/>
              </a:ext>
            </a:extLst>
          </p:cNvPr>
          <p:cNvPicPr>
            <a:picLocks noChangeAspect="1"/>
          </p:cNvPicPr>
          <p:nvPr/>
        </p:nvPicPr>
        <p:blipFill>
          <a:blip r:embed="rId4">
            <a:clrChange>
              <a:clrFrom>
                <a:srgbClr val="FFFFFF"/>
              </a:clrFrom>
              <a:clrTo>
                <a:srgbClr val="FFFFFF">
                  <a:alpha val="0"/>
                </a:srgbClr>
              </a:clrTo>
            </a:clrChange>
          </a:blip>
          <a:srcRect l="74894" b="89286"/>
          <a:stretch>
            <a:fillRect/>
          </a:stretch>
        </p:blipFill>
        <p:spPr>
          <a:xfrm>
            <a:off x="488109" y="1100626"/>
            <a:ext cx="1721795" cy="736415"/>
          </a:xfrm>
          <a:prstGeom prst="rect">
            <a:avLst/>
          </a:prstGeom>
        </p:spPr>
      </p:pic>
      <p:sp>
        <p:nvSpPr>
          <p:cNvPr id="8" name="灯片编号占位符 7">
            <a:extLst>
              <a:ext uri="{FF2B5EF4-FFF2-40B4-BE49-F238E27FC236}">
                <a16:creationId xmlns:a16="http://schemas.microsoft.com/office/drawing/2014/main" id="{92A9E10C-CDB3-B1D6-302B-A28ADC8F37AF}"/>
              </a:ext>
            </a:extLst>
          </p:cNvPr>
          <p:cNvSpPr>
            <a:spLocks noGrp="1"/>
          </p:cNvSpPr>
          <p:nvPr>
            <p:ph type="sldNum" sz="quarter" idx="12"/>
          </p:nvPr>
        </p:nvSpPr>
        <p:spPr>
          <a:xfrm>
            <a:off x="9258300" y="6356350"/>
            <a:ext cx="2743200" cy="365125"/>
          </a:xfrm>
        </p:spPr>
        <p:txBody>
          <a:bodyPr/>
          <a:lstStyle/>
          <a:p>
            <a:fld id="{93593EAC-DF3F-40F4-B51C-82E84FF11F0F}" type="slidenum">
              <a:rPr lang="LID4096" smtClean="0"/>
              <a:t>10</a:t>
            </a:fld>
            <a:endParaRPr lang="LID4096"/>
          </a:p>
        </p:txBody>
      </p:sp>
      <p:sp>
        <p:nvSpPr>
          <p:cNvPr id="9" name="矩形 8">
            <a:extLst>
              <a:ext uri="{FF2B5EF4-FFF2-40B4-BE49-F238E27FC236}">
                <a16:creationId xmlns:a16="http://schemas.microsoft.com/office/drawing/2014/main" id="{CE6B35F3-2FCB-02E9-D631-242F50EF9A45}"/>
              </a:ext>
            </a:extLst>
          </p:cNvPr>
          <p:cNvSpPr>
            <a:spLocks noGrp="1"/>
          </p:cNvSpPr>
          <p:nvPr/>
        </p:nvSpPr>
        <p:spPr>
          <a:xfrm>
            <a:off x="199881" y="203496"/>
            <a:ext cx="2095500" cy="246221"/>
          </a:xfrm>
          <a:prstGeom prst="rect">
            <a:avLst/>
          </a:prstGeom>
          <a:noFill/>
        </p:spPr>
        <p:txBody>
          <a:bodyPr wrap="square">
            <a:spAutoFit/>
          </a:bodyPr>
          <a:lstStyle/>
          <a:p>
            <a:r>
              <a:rPr lang="en-US" sz="1000" b="1" dirty="0">
                <a:solidFill>
                  <a:srgbClr val="42938D"/>
                </a:solidFill>
                <a:latin typeface="Aptos Display"/>
              </a:rPr>
              <a:t>RESULTS</a:t>
            </a:r>
          </a:p>
        </p:txBody>
      </p:sp>
      <p:sp>
        <p:nvSpPr>
          <p:cNvPr id="11" name="文本框 10">
            <a:extLst>
              <a:ext uri="{FF2B5EF4-FFF2-40B4-BE49-F238E27FC236}">
                <a16:creationId xmlns:a16="http://schemas.microsoft.com/office/drawing/2014/main" id="{F5F7D3C1-57A5-9C7F-EFCD-30002768EDDE}"/>
              </a:ext>
            </a:extLst>
          </p:cNvPr>
          <p:cNvSpPr txBox="1"/>
          <p:nvPr/>
        </p:nvSpPr>
        <p:spPr>
          <a:xfrm>
            <a:off x="199881" y="425348"/>
            <a:ext cx="11289386" cy="400110"/>
          </a:xfrm>
          <a:prstGeom prst="rect">
            <a:avLst/>
          </a:prstGeom>
          <a:noFill/>
        </p:spPr>
        <p:txBody>
          <a:bodyPr wrap="square">
            <a:spAutoFit/>
          </a:bodyPr>
          <a:lstStyle/>
          <a:p>
            <a:pPr>
              <a:defRPr sz="2325" b="1">
                <a:solidFill>
                  <a:srgbClr val="14211E"/>
                </a:solidFill>
                <a:latin typeface="Aptos Display"/>
                <a:ea typeface="Aptos Display"/>
                <a:cs typeface="Aptos Display"/>
              </a:defRPr>
            </a:pPr>
            <a:r>
              <a:rPr lang="en-US" sz="2000" b="1" dirty="0">
                <a:solidFill>
                  <a:srgbClr val="14211E"/>
                </a:solidFill>
                <a:latin typeface="Aptos Display"/>
                <a:ea typeface="Aptos Display"/>
                <a:cs typeface="Aptos Display"/>
              </a:rPr>
              <a:t>Result 4: four city roles reveal who imposes and who receives burden</a:t>
            </a:r>
          </a:p>
        </p:txBody>
      </p:sp>
      <p:sp>
        <p:nvSpPr>
          <p:cNvPr id="12" name="矩形: 圆角 11">
            <a:extLst>
              <a:ext uri="{FF2B5EF4-FFF2-40B4-BE49-F238E27FC236}">
                <a16:creationId xmlns:a16="http://schemas.microsoft.com/office/drawing/2014/main" id="{E2184C79-CB4C-2BC2-3C1A-EB195B8E620E}"/>
              </a:ext>
            </a:extLst>
          </p:cNvPr>
          <p:cNvSpPr>
            <a:spLocks noGrp="1"/>
          </p:cNvSpPr>
          <p:nvPr/>
        </p:nvSpPr>
        <p:spPr>
          <a:xfrm>
            <a:off x="5072636" y="2243626"/>
            <a:ext cx="3255880" cy="1790700"/>
          </a:xfrm>
          <a:prstGeom prst="roundRect">
            <a:avLst>
              <a:gd name="adj" fmla="val 4598"/>
            </a:avLst>
          </a:prstGeom>
          <a:solidFill>
            <a:srgbClr val="FFF9F9"/>
          </a:solidFill>
          <a:ln w="9525">
            <a:solidFill>
              <a:srgbClr val="D8E4DF"/>
            </a:solidFill>
            <a:prstDash val="solid"/>
          </a:ln>
        </p:spPr>
        <p:style>
          <a:lnRef idx="0">
            <a:scrgbClr r="0" g="0" b="0"/>
          </a:lnRef>
          <a:fillRef idx="0">
            <a:scrgbClr r="0" g="0" b="0"/>
          </a:fillRef>
          <a:effectRef idx="4">
            <a:scrgbClr r="0" g="0" b="0"/>
          </a:effectRef>
          <a:fontRef idx="major"/>
        </p:style>
        <p:txBody>
          <a:bodyPr/>
          <a:lstStyle/>
          <a:p>
            <a:endParaRPr lang="LID4096"/>
          </a:p>
        </p:txBody>
      </p:sp>
      <p:sp>
        <p:nvSpPr>
          <p:cNvPr id="13" name="矩形 12">
            <a:extLst>
              <a:ext uri="{FF2B5EF4-FFF2-40B4-BE49-F238E27FC236}">
                <a16:creationId xmlns:a16="http://schemas.microsoft.com/office/drawing/2014/main" id="{03AE6FED-1C0B-20D1-4347-480D72AA5374}"/>
              </a:ext>
            </a:extLst>
          </p:cNvPr>
          <p:cNvSpPr>
            <a:spLocks noGrp="1"/>
          </p:cNvSpPr>
          <p:nvPr/>
        </p:nvSpPr>
        <p:spPr>
          <a:xfrm>
            <a:off x="5301236" y="2400788"/>
            <a:ext cx="576000" cy="252000"/>
          </a:xfrm>
          <a:prstGeom prst="rect">
            <a:avLst/>
          </a:prstGeom>
          <a:noFill/>
          <a:ln w="0">
            <a:noFill/>
            <a:prstDash val="solid"/>
          </a:ln>
        </p:spPr>
        <p:txBody>
          <a:bodyPr wrap="square" lIns="0" tIns="0" rIns="0" bIns="0">
            <a:noAutofit/>
          </a:bodyPr>
          <a:lstStyle/>
          <a:p>
            <a:pPr algn="l">
              <a:defRPr sz="1125" b="1">
                <a:solidFill>
                  <a:srgbClr val="5E8C61"/>
                </a:solidFill>
                <a:latin typeface="Aptos"/>
                <a:ea typeface="Aptos"/>
                <a:cs typeface="Aptos"/>
              </a:defRPr>
            </a:pPr>
            <a:r>
              <a:rPr sz="1400" b="1" dirty="0">
                <a:solidFill>
                  <a:srgbClr val="5E8C61"/>
                </a:solidFill>
                <a:latin typeface="Aptos"/>
                <a:ea typeface="Aptos"/>
                <a:cs typeface="Aptos"/>
              </a:rPr>
              <a:t>Type I</a:t>
            </a:r>
          </a:p>
        </p:txBody>
      </p:sp>
      <p:sp>
        <p:nvSpPr>
          <p:cNvPr id="14" name="矩形 13">
            <a:extLst>
              <a:ext uri="{FF2B5EF4-FFF2-40B4-BE49-F238E27FC236}">
                <a16:creationId xmlns:a16="http://schemas.microsoft.com/office/drawing/2014/main" id="{71AC05AE-EBF2-53C5-FCAB-739ED0D7A86A}"/>
              </a:ext>
            </a:extLst>
          </p:cNvPr>
          <p:cNvSpPr>
            <a:spLocks noGrp="1"/>
          </p:cNvSpPr>
          <p:nvPr/>
        </p:nvSpPr>
        <p:spPr>
          <a:xfrm>
            <a:off x="6006086" y="2400788"/>
            <a:ext cx="2308715" cy="252000"/>
          </a:xfrm>
          <a:prstGeom prst="rect">
            <a:avLst/>
          </a:prstGeom>
          <a:noFill/>
          <a:ln w="0">
            <a:noFill/>
            <a:prstDash val="solid"/>
          </a:ln>
        </p:spPr>
        <p:txBody>
          <a:bodyPr wrap="square" lIns="0" tIns="0" rIns="0" bIns="0">
            <a:normAutofit/>
          </a:bodyPr>
          <a:lstStyle/>
          <a:p>
            <a:pPr algn="l">
              <a:defRPr sz="1500" b="1">
                <a:solidFill>
                  <a:srgbClr val="14211E"/>
                </a:solidFill>
                <a:latin typeface="Aptos"/>
                <a:ea typeface="Aptos"/>
                <a:cs typeface="Aptos"/>
              </a:defRPr>
            </a:pPr>
            <a:r>
              <a:rPr sz="1500" b="1" dirty="0">
                <a:solidFill>
                  <a:srgbClr val="14211E"/>
                </a:solidFill>
                <a:latin typeface="Aptos"/>
                <a:ea typeface="Aptos"/>
                <a:cs typeface="Aptos"/>
              </a:rPr>
              <a:t>Self-inflicted Stressors</a:t>
            </a:r>
          </a:p>
        </p:txBody>
      </p:sp>
      <p:sp>
        <p:nvSpPr>
          <p:cNvPr id="15" name="矩形 14">
            <a:extLst>
              <a:ext uri="{FF2B5EF4-FFF2-40B4-BE49-F238E27FC236}">
                <a16:creationId xmlns:a16="http://schemas.microsoft.com/office/drawing/2014/main" id="{8D3E3F89-BC2E-6111-D1EB-DF44D1B205F9}"/>
              </a:ext>
            </a:extLst>
          </p:cNvPr>
          <p:cNvSpPr>
            <a:spLocks noGrp="1"/>
          </p:cNvSpPr>
          <p:nvPr/>
        </p:nvSpPr>
        <p:spPr>
          <a:xfrm>
            <a:off x="5220630" y="2719876"/>
            <a:ext cx="2959891" cy="1276350"/>
          </a:xfrm>
          <a:prstGeom prst="rect">
            <a:avLst/>
          </a:prstGeom>
          <a:noFill/>
          <a:ln w="0">
            <a:noFill/>
            <a:prstDash val="solid"/>
          </a:ln>
        </p:spPr>
        <p:txBody>
          <a:bodyPr wrap="square" lIns="0" tIns="0" rIns="0" bIns="0">
            <a:noAutofit/>
          </a:bodyPr>
          <a:lstStyle/>
          <a:p>
            <a:pPr algn="l">
              <a:defRPr sz="1185" b="0">
                <a:solidFill>
                  <a:srgbClr val="14211E"/>
                </a:solidFill>
                <a:latin typeface="Aptos"/>
                <a:ea typeface="Aptos"/>
                <a:cs typeface="Aptos"/>
              </a:defRPr>
            </a:pPr>
            <a:r>
              <a:rPr sz="1400" b="1" dirty="0">
                <a:solidFill>
                  <a:srgbClr val="14211E"/>
                </a:solidFill>
                <a:latin typeface="Aptos"/>
                <a:ea typeface="Aptos"/>
                <a:cs typeface="Aptos"/>
              </a:rPr>
              <a:t>High imposed burden + high received burden. </a:t>
            </a:r>
            <a:r>
              <a:rPr sz="1400" b="0" dirty="0">
                <a:solidFill>
                  <a:srgbClr val="14211E"/>
                </a:solidFill>
                <a:latin typeface="Aptos"/>
                <a:ea typeface="Aptos"/>
                <a:cs typeface="Aptos"/>
              </a:rPr>
              <a:t>Often upstream hubs such as Nanning and Liuzhou; they generate large discharge and retain substantial local load.</a:t>
            </a:r>
          </a:p>
        </p:txBody>
      </p:sp>
      <p:sp>
        <p:nvSpPr>
          <p:cNvPr id="16" name="矩形: 圆角 15">
            <a:extLst>
              <a:ext uri="{FF2B5EF4-FFF2-40B4-BE49-F238E27FC236}">
                <a16:creationId xmlns:a16="http://schemas.microsoft.com/office/drawing/2014/main" id="{FD079F06-55CE-E694-4C94-B2BA0CC0C1CE}"/>
              </a:ext>
            </a:extLst>
          </p:cNvPr>
          <p:cNvSpPr>
            <a:spLocks noGrp="1"/>
          </p:cNvSpPr>
          <p:nvPr/>
        </p:nvSpPr>
        <p:spPr>
          <a:xfrm>
            <a:off x="8489727" y="2243626"/>
            <a:ext cx="3255880" cy="1826724"/>
          </a:xfrm>
          <a:prstGeom prst="roundRect">
            <a:avLst>
              <a:gd name="adj" fmla="val 4598"/>
            </a:avLst>
          </a:prstGeom>
          <a:solidFill>
            <a:srgbClr val="FFFCF9"/>
          </a:solidFill>
          <a:ln w="9525">
            <a:solidFill>
              <a:srgbClr val="D8E4DF"/>
            </a:solidFill>
            <a:prstDash val="solid"/>
          </a:ln>
        </p:spPr>
        <p:style>
          <a:lnRef idx="0">
            <a:scrgbClr r="0" g="0" b="0"/>
          </a:lnRef>
          <a:fillRef idx="0">
            <a:scrgbClr r="0" g="0" b="0"/>
          </a:fillRef>
          <a:effectRef idx="4">
            <a:scrgbClr r="0" g="0" b="0"/>
          </a:effectRef>
          <a:fontRef idx="major"/>
        </p:style>
        <p:txBody>
          <a:bodyPr/>
          <a:lstStyle/>
          <a:p>
            <a:endParaRPr lang="LID4096"/>
          </a:p>
        </p:txBody>
      </p:sp>
      <p:sp>
        <p:nvSpPr>
          <p:cNvPr id="17" name="矩形 16">
            <a:extLst>
              <a:ext uri="{FF2B5EF4-FFF2-40B4-BE49-F238E27FC236}">
                <a16:creationId xmlns:a16="http://schemas.microsoft.com/office/drawing/2014/main" id="{3B355354-AD7D-50D1-551B-C7E28DEA6A61}"/>
              </a:ext>
            </a:extLst>
          </p:cNvPr>
          <p:cNvSpPr>
            <a:spLocks noGrp="1"/>
          </p:cNvSpPr>
          <p:nvPr/>
        </p:nvSpPr>
        <p:spPr>
          <a:xfrm>
            <a:off x="8718327" y="2400788"/>
            <a:ext cx="576000" cy="252000"/>
          </a:xfrm>
          <a:prstGeom prst="rect">
            <a:avLst/>
          </a:prstGeom>
          <a:noFill/>
          <a:ln w="0">
            <a:noFill/>
            <a:prstDash val="solid"/>
          </a:ln>
        </p:spPr>
        <p:txBody>
          <a:bodyPr wrap="square" lIns="0" tIns="0" rIns="0" bIns="0">
            <a:noAutofit/>
          </a:bodyPr>
          <a:lstStyle/>
          <a:p>
            <a:pPr algn="l">
              <a:defRPr sz="1125" b="1">
                <a:solidFill>
                  <a:srgbClr val="C47A2C"/>
                </a:solidFill>
                <a:latin typeface="Aptos"/>
                <a:ea typeface="Aptos"/>
                <a:cs typeface="Aptos"/>
              </a:defRPr>
            </a:pPr>
            <a:r>
              <a:rPr sz="1400" b="1" dirty="0">
                <a:solidFill>
                  <a:srgbClr val="C47A2C"/>
                </a:solidFill>
                <a:latin typeface="Aptos"/>
                <a:ea typeface="Aptos"/>
                <a:cs typeface="Aptos"/>
              </a:rPr>
              <a:t>Type II</a:t>
            </a:r>
          </a:p>
        </p:txBody>
      </p:sp>
      <p:sp>
        <p:nvSpPr>
          <p:cNvPr id="18" name="矩形 17">
            <a:extLst>
              <a:ext uri="{FF2B5EF4-FFF2-40B4-BE49-F238E27FC236}">
                <a16:creationId xmlns:a16="http://schemas.microsoft.com/office/drawing/2014/main" id="{E9C7BA88-702A-F47E-3A7C-EE8C11918456}"/>
              </a:ext>
            </a:extLst>
          </p:cNvPr>
          <p:cNvSpPr>
            <a:spLocks noGrp="1"/>
          </p:cNvSpPr>
          <p:nvPr/>
        </p:nvSpPr>
        <p:spPr>
          <a:xfrm>
            <a:off x="9423177" y="2400788"/>
            <a:ext cx="2308715" cy="252000"/>
          </a:xfrm>
          <a:prstGeom prst="rect">
            <a:avLst/>
          </a:prstGeom>
          <a:noFill/>
          <a:ln w="0">
            <a:noFill/>
            <a:prstDash val="solid"/>
          </a:ln>
        </p:spPr>
        <p:txBody>
          <a:bodyPr wrap="square" lIns="0" tIns="0" rIns="0" bIns="0">
            <a:normAutofit/>
          </a:bodyPr>
          <a:lstStyle/>
          <a:p>
            <a:pPr algn="l">
              <a:defRPr sz="1500" b="1">
                <a:solidFill>
                  <a:srgbClr val="14211E"/>
                </a:solidFill>
                <a:latin typeface="Aptos"/>
                <a:ea typeface="Aptos"/>
                <a:cs typeface="Aptos"/>
              </a:defRPr>
            </a:pPr>
            <a:r>
              <a:rPr sz="1500" b="1" dirty="0">
                <a:solidFill>
                  <a:srgbClr val="14211E"/>
                </a:solidFill>
                <a:latin typeface="Aptos"/>
                <a:ea typeface="Aptos"/>
                <a:cs typeface="Aptos"/>
              </a:rPr>
              <a:t>Sacrificial Receivers</a:t>
            </a:r>
          </a:p>
        </p:txBody>
      </p:sp>
      <p:sp>
        <p:nvSpPr>
          <p:cNvPr id="19" name="矩形 18">
            <a:extLst>
              <a:ext uri="{FF2B5EF4-FFF2-40B4-BE49-F238E27FC236}">
                <a16:creationId xmlns:a16="http://schemas.microsoft.com/office/drawing/2014/main" id="{D1B58DBB-AF7E-0E70-7793-21A4A3AAF306}"/>
              </a:ext>
            </a:extLst>
          </p:cNvPr>
          <p:cNvSpPr>
            <a:spLocks noGrp="1"/>
          </p:cNvSpPr>
          <p:nvPr/>
        </p:nvSpPr>
        <p:spPr>
          <a:xfrm>
            <a:off x="8637722" y="2834176"/>
            <a:ext cx="2959891" cy="1162050"/>
          </a:xfrm>
          <a:prstGeom prst="rect">
            <a:avLst/>
          </a:prstGeom>
          <a:noFill/>
          <a:ln w="0">
            <a:noFill/>
            <a:prstDash val="solid"/>
          </a:ln>
        </p:spPr>
        <p:txBody>
          <a:bodyPr wrap="square" lIns="0" tIns="0" rIns="0" bIns="0">
            <a:noAutofit/>
          </a:bodyPr>
          <a:lstStyle/>
          <a:p>
            <a:pPr algn="l">
              <a:defRPr sz="1185" b="0">
                <a:solidFill>
                  <a:srgbClr val="14211E"/>
                </a:solidFill>
                <a:latin typeface="Aptos"/>
                <a:ea typeface="Aptos"/>
                <a:cs typeface="Aptos"/>
              </a:defRPr>
            </a:pPr>
            <a:r>
              <a:rPr sz="1400" b="1" dirty="0">
                <a:solidFill>
                  <a:srgbClr val="14211E"/>
                </a:solidFill>
                <a:latin typeface="Aptos"/>
                <a:ea typeface="Aptos"/>
                <a:cs typeface="Aptos"/>
              </a:rPr>
              <a:t>Low imposed burden + high received burden.</a:t>
            </a:r>
            <a:r>
              <a:rPr sz="1400" b="0" dirty="0">
                <a:solidFill>
                  <a:srgbClr val="14211E"/>
                </a:solidFill>
                <a:latin typeface="Aptos"/>
                <a:ea typeface="Aptos"/>
                <a:cs typeface="Aptos"/>
              </a:rPr>
              <a:t> Cities such as Zhaoqing, Wuzhou, and Zhuhai act as involuntary hydrological sinks.</a:t>
            </a:r>
          </a:p>
        </p:txBody>
      </p:sp>
      <p:sp>
        <p:nvSpPr>
          <p:cNvPr id="20" name="矩形: 圆角 19">
            <a:extLst>
              <a:ext uri="{FF2B5EF4-FFF2-40B4-BE49-F238E27FC236}">
                <a16:creationId xmlns:a16="http://schemas.microsoft.com/office/drawing/2014/main" id="{5B4F420F-47EC-D581-112C-8DA2177D17BD}"/>
              </a:ext>
            </a:extLst>
          </p:cNvPr>
          <p:cNvSpPr>
            <a:spLocks noGrp="1"/>
          </p:cNvSpPr>
          <p:nvPr/>
        </p:nvSpPr>
        <p:spPr>
          <a:xfrm>
            <a:off x="5072636" y="4262926"/>
            <a:ext cx="3255880" cy="1826724"/>
          </a:xfrm>
          <a:prstGeom prst="roundRect">
            <a:avLst>
              <a:gd name="adj" fmla="val 4598"/>
            </a:avLst>
          </a:prstGeom>
          <a:solidFill>
            <a:srgbClr val="F9FFFA"/>
          </a:solidFill>
          <a:ln w="9525">
            <a:solidFill>
              <a:srgbClr val="D8E4DF"/>
            </a:solidFill>
            <a:prstDash val="solid"/>
          </a:ln>
        </p:spPr>
        <p:style>
          <a:lnRef idx="0">
            <a:scrgbClr r="0" g="0" b="0"/>
          </a:lnRef>
          <a:fillRef idx="0">
            <a:scrgbClr r="0" g="0" b="0"/>
          </a:fillRef>
          <a:effectRef idx="4">
            <a:scrgbClr r="0" g="0" b="0"/>
          </a:effectRef>
          <a:fontRef idx="major"/>
        </p:style>
        <p:txBody>
          <a:bodyPr/>
          <a:lstStyle/>
          <a:p>
            <a:endParaRPr lang="LID4096"/>
          </a:p>
        </p:txBody>
      </p:sp>
      <p:sp>
        <p:nvSpPr>
          <p:cNvPr id="21" name="矩形 20">
            <a:extLst>
              <a:ext uri="{FF2B5EF4-FFF2-40B4-BE49-F238E27FC236}">
                <a16:creationId xmlns:a16="http://schemas.microsoft.com/office/drawing/2014/main" id="{85F2312F-FDD3-7232-3FB6-62780A5844B0}"/>
              </a:ext>
            </a:extLst>
          </p:cNvPr>
          <p:cNvSpPr>
            <a:spLocks noGrp="1"/>
          </p:cNvSpPr>
          <p:nvPr/>
        </p:nvSpPr>
        <p:spPr>
          <a:xfrm>
            <a:off x="5301236" y="4420088"/>
            <a:ext cx="576000" cy="252000"/>
          </a:xfrm>
          <a:prstGeom prst="rect">
            <a:avLst/>
          </a:prstGeom>
          <a:noFill/>
          <a:ln w="0">
            <a:noFill/>
            <a:prstDash val="solid"/>
          </a:ln>
        </p:spPr>
        <p:txBody>
          <a:bodyPr wrap="square" lIns="0" tIns="0" rIns="0" bIns="0">
            <a:noAutofit/>
          </a:bodyPr>
          <a:lstStyle/>
          <a:p>
            <a:pPr algn="l">
              <a:defRPr sz="1125" b="1">
                <a:solidFill>
                  <a:srgbClr val="2D6A8E"/>
                </a:solidFill>
                <a:latin typeface="Aptos"/>
                <a:ea typeface="Aptos"/>
                <a:cs typeface="Aptos"/>
              </a:defRPr>
            </a:pPr>
            <a:r>
              <a:rPr sz="1400" b="1">
                <a:solidFill>
                  <a:srgbClr val="2D6A8E"/>
                </a:solidFill>
                <a:latin typeface="Aptos"/>
                <a:ea typeface="Aptos"/>
                <a:cs typeface="Aptos"/>
              </a:rPr>
              <a:t>Type III</a:t>
            </a:r>
          </a:p>
        </p:txBody>
      </p:sp>
      <p:sp>
        <p:nvSpPr>
          <p:cNvPr id="22" name="矩形 21">
            <a:extLst>
              <a:ext uri="{FF2B5EF4-FFF2-40B4-BE49-F238E27FC236}">
                <a16:creationId xmlns:a16="http://schemas.microsoft.com/office/drawing/2014/main" id="{61BAED5B-E385-4F9C-C8DA-0CBE46901E4B}"/>
              </a:ext>
            </a:extLst>
          </p:cNvPr>
          <p:cNvSpPr>
            <a:spLocks noGrp="1"/>
          </p:cNvSpPr>
          <p:nvPr/>
        </p:nvSpPr>
        <p:spPr>
          <a:xfrm>
            <a:off x="6006086" y="4420088"/>
            <a:ext cx="2308715" cy="252000"/>
          </a:xfrm>
          <a:prstGeom prst="rect">
            <a:avLst/>
          </a:prstGeom>
          <a:noFill/>
          <a:ln w="0">
            <a:noFill/>
            <a:prstDash val="solid"/>
          </a:ln>
        </p:spPr>
        <p:txBody>
          <a:bodyPr wrap="square" lIns="0" tIns="0" rIns="0" bIns="0">
            <a:normAutofit/>
          </a:bodyPr>
          <a:lstStyle/>
          <a:p>
            <a:pPr algn="l">
              <a:defRPr sz="1500" b="1">
                <a:solidFill>
                  <a:srgbClr val="14211E"/>
                </a:solidFill>
                <a:latin typeface="Aptos"/>
                <a:ea typeface="Aptos"/>
                <a:cs typeface="Aptos"/>
              </a:defRPr>
            </a:pPr>
            <a:r>
              <a:rPr sz="1500" b="1" dirty="0">
                <a:solidFill>
                  <a:srgbClr val="14211E"/>
                </a:solidFill>
                <a:latin typeface="Aptos"/>
                <a:ea typeface="Aptos"/>
                <a:cs typeface="Aptos"/>
              </a:rPr>
              <a:t>Insulated Bystanders</a:t>
            </a:r>
          </a:p>
        </p:txBody>
      </p:sp>
      <p:sp>
        <p:nvSpPr>
          <p:cNvPr id="23" name="矩形 22">
            <a:extLst>
              <a:ext uri="{FF2B5EF4-FFF2-40B4-BE49-F238E27FC236}">
                <a16:creationId xmlns:a16="http://schemas.microsoft.com/office/drawing/2014/main" id="{DD842888-945D-E597-16EC-BE313E201914}"/>
              </a:ext>
            </a:extLst>
          </p:cNvPr>
          <p:cNvSpPr>
            <a:spLocks noGrp="1"/>
          </p:cNvSpPr>
          <p:nvPr/>
        </p:nvSpPr>
        <p:spPr>
          <a:xfrm>
            <a:off x="5220631" y="4853476"/>
            <a:ext cx="2959891" cy="838200"/>
          </a:xfrm>
          <a:prstGeom prst="rect">
            <a:avLst/>
          </a:prstGeom>
          <a:noFill/>
          <a:ln w="0">
            <a:noFill/>
            <a:prstDash val="solid"/>
          </a:ln>
        </p:spPr>
        <p:txBody>
          <a:bodyPr wrap="square" lIns="0" tIns="0" rIns="0" bIns="0">
            <a:normAutofit/>
          </a:bodyPr>
          <a:lstStyle/>
          <a:p>
            <a:pPr algn="l">
              <a:defRPr sz="1185" b="0">
                <a:solidFill>
                  <a:srgbClr val="14211E"/>
                </a:solidFill>
                <a:latin typeface="Aptos"/>
                <a:ea typeface="Aptos"/>
                <a:cs typeface="Aptos"/>
              </a:defRPr>
            </a:pPr>
            <a:r>
              <a:rPr sz="1400" b="1" dirty="0">
                <a:solidFill>
                  <a:srgbClr val="14211E"/>
                </a:solidFill>
                <a:latin typeface="Aptos"/>
                <a:ea typeface="Aptos"/>
                <a:cs typeface="Aptos"/>
              </a:rPr>
              <a:t>Low imposed burden + low received burden. </a:t>
            </a:r>
            <a:r>
              <a:rPr sz="1400" b="0" dirty="0">
                <a:solidFill>
                  <a:srgbClr val="14211E"/>
                </a:solidFill>
                <a:latin typeface="Aptos"/>
                <a:ea typeface="Aptos"/>
                <a:cs typeface="Aptos"/>
              </a:rPr>
              <a:t>These cities are marginal in cross-boundary pollution flows.</a:t>
            </a:r>
          </a:p>
        </p:txBody>
      </p:sp>
      <p:sp>
        <p:nvSpPr>
          <p:cNvPr id="24" name="矩形: 圆角 23">
            <a:extLst>
              <a:ext uri="{FF2B5EF4-FFF2-40B4-BE49-F238E27FC236}">
                <a16:creationId xmlns:a16="http://schemas.microsoft.com/office/drawing/2014/main" id="{CC36C570-524F-037C-1DC9-D02C0EB8745D}"/>
              </a:ext>
            </a:extLst>
          </p:cNvPr>
          <p:cNvSpPr>
            <a:spLocks noGrp="1"/>
          </p:cNvSpPr>
          <p:nvPr/>
        </p:nvSpPr>
        <p:spPr>
          <a:xfrm>
            <a:off x="8489727" y="4262926"/>
            <a:ext cx="3255880" cy="1826724"/>
          </a:xfrm>
          <a:prstGeom prst="roundRect">
            <a:avLst>
              <a:gd name="adj" fmla="val 4598"/>
            </a:avLst>
          </a:prstGeom>
          <a:solidFill>
            <a:srgbClr val="F9FBFF"/>
          </a:solidFill>
          <a:ln w="9525">
            <a:solidFill>
              <a:srgbClr val="D8E4DF"/>
            </a:solidFill>
            <a:prstDash val="solid"/>
          </a:ln>
        </p:spPr>
        <p:style>
          <a:lnRef idx="0">
            <a:scrgbClr r="0" g="0" b="0"/>
          </a:lnRef>
          <a:fillRef idx="0">
            <a:scrgbClr r="0" g="0" b="0"/>
          </a:fillRef>
          <a:effectRef idx="4">
            <a:scrgbClr r="0" g="0" b="0"/>
          </a:effectRef>
          <a:fontRef idx="major"/>
        </p:style>
        <p:txBody>
          <a:bodyPr/>
          <a:lstStyle/>
          <a:p>
            <a:endParaRPr lang="LID4096"/>
          </a:p>
        </p:txBody>
      </p:sp>
      <p:sp>
        <p:nvSpPr>
          <p:cNvPr id="25" name="矩形 24">
            <a:extLst>
              <a:ext uri="{FF2B5EF4-FFF2-40B4-BE49-F238E27FC236}">
                <a16:creationId xmlns:a16="http://schemas.microsoft.com/office/drawing/2014/main" id="{FC09F90D-F8E8-AB41-F4F2-ADDD6CD4BB3C}"/>
              </a:ext>
            </a:extLst>
          </p:cNvPr>
          <p:cNvSpPr>
            <a:spLocks noGrp="1"/>
          </p:cNvSpPr>
          <p:nvPr/>
        </p:nvSpPr>
        <p:spPr>
          <a:xfrm>
            <a:off x="8718327" y="4420088"/>
            <a:ext cx="576000" cy="252000"/>
          </a:xfrm>
          <a:prstGeom prst="rect">
            <a:avLst/>
          </a:prstGeom>
          <a:noFill/>
          <a:ln w="0">
            <a:noFill/>
            <a:prstDash val="solid"/>
          </a:ln>
        </p:spPr>
        <p:txBody>
          <a:bodyPr wrap="square" lIns="0" tIns="0" rIns="0" bIns="0">
            <a:noAutofit/>
          </a:bodyPr>
          <a:lstStyle/>
          <a:p>
            <a:pPr algn="l">
              <a:defRPr sz="1125" b="1">
                <a:solidFill>
                  <a:srgbClr val="0F766E"/>
                </a:solidFill>
                <a:latin typeface="Aptos"/>
                <a:ea typeface="Aptos"/>
                <a:cs typeface="Aptos"/>
              </a:defRPr>
            </a:pPr>
            <a:r>
              <a:rPr sz="1400" b="1">
                <a:solidFill>
                  <a:srgbClr val="0F766E"/>
                </a:solidFill>
                <a:latin typeface="Aptos"/>
                <a:ea typeface="Aptos"/>
                <a:cs typeface="Aptos"/>
              </a:rPr>
              <a:t>Type IV</a:t>
            </a:r>
          </a:p>
        </p:txBody>
      </p:sp>
      <p:sp>
        <p:nvSpPr>
          <p:cNvPr id="26" name="矩形 25">
            <a:extLst>
              <a:ext uri="{FF2B5EF4-FFF2-40B4-BE49-F238E27FC236}">
                <a16:creationId xmlns:a16="http://schemas.microsoft.com/office/drawing/2014/main" id="{1B4A4592-90ED-B3E6-3DF9-B92FCDFB3F07}"/>
              </a:ext>
            </a:extLst>
          </p:cNvPr>
          <p:cNvSpPr>
            <a:spLocks noGrp="1"/>
          </p:cNvSpPr>
          <p:nvPr/>
        </p:nvSpPr>
        <p:spPr>
          <a:xfrm>
            <a:off x="9423177" y="4420088"/>
            <a:ext cx="2308715" cy="252000"/>
          </a:xfrm>
          <a:prstGeom prst="rect">
            <a:avLst/>
          </a:prstGeom>
          <a:noFill/>
          <a:ln w="0">
            <a:noFill/>
            <a:prstDash val="solid"/>
          </a:ln>
        </p:spPr>
        <p:txBody>
          <a:bodyPr wrap="square" lIns="0" tIns="0" rIns="0" bIns="0">
            <a:normAutofit/>
          </a:bodyPr>
          <a:lstStyle/>
          <a:p>
            <a:pPr algn="l">
              <a:defRPr sz="1500" b="1">
                <a:solidFill>
                  <a:srgbClr val="14211E"/>
                </a:solidFill>
                <a:latin typeface="Aptos"/>
                <a:ea typeface="Aptos"/>
                <a:cs typeface="Aptos"/>
              </a:defRPr>
            </a:pPr>
            <a:r>
              <a:rPr sz="1500" b="1" dirty="0">
                <a:solidFill>
                  <a:srgbClr val="14211E"/>
                </a:solidFill>
                <a:latin typeface="Aptos"/>
                <a:ea typeface="Aptos"/>
                <a:cs typeface="Aptos"/>
              </a:rPr>
              <a:t>Exploitative Free Riders</a:t>
            </a:r>
          </a:p>
        </p:txBody>
      </p:sp>
      <p:sp>
        <p:nvSpPr>
          <p:cNvPr id="27" name="矩形 26">
            <a:extLst>
              <a:ext uri="{FF2B5EF4-FFF2-40B4-BE49-F238E27FC236}">
                <a16:creationId xmlns:a16="http://schemas.microsoft.com/office/drawing/2014/main" id="{1B3F56BA-47AC-6509-9C83-0C3120DC2464}"/>
              </a:ext>
            </a:extLst>
          </p:cNvPr>
          <p:cNvSpPr>
            <a:spLocks noGrp="1"/>
          </p:cNvSpPr>
          <p:nvPr/>
        </p:nvSpPr>
        <p:spPr>
          <a:xfrm>
            <a:off x="8637722" y="4734944"/>
            <a:ext cx="3107885" cy="1317088"/>
          </a:xfrm>
          <a:prstGeom prst="rect">
            <a:avLst/>
          </a:prstGeom>
          <a:noFill/>
          <a:ln w="0">
            <a:noFill/>
            <a:prstDash val="solid"/>
          </a:ln>
        </p:spPr>
        <p:txBody>
          <a:bodyPr wrap="square" lIns="0" tIns="0" rIns="0" bIns="0">
            <a:noAutofit/>
          </a:bodyPr>
          <a:lstStyle/>
          <a:p>
            <a:pPr algn="l">
              <a:defRPr sz="1185" b="0">
                <a:solidFill>
                  <a:srgbClr val="14211E"/>
                </a:solidFill>
                <a:latin typeface="Aptos"/>
                <a:ea typeface="Aptos"/>
                <a:cs typeface="Aptos"/>
              </a:defRPr>
            </a:pPr>
            <a:r>
              <a:rPr sz="1400" b="1" dirty="0">
                <a:solidFill>
                  <a:srgbClr val="14211E"/>
                </a:solidFill>
                <a:latin typeface="Aptos"/>
                <a:ea typeface="Aptos"/>
                <a:cs typeface="Aptos"/>
              </a:rPr>
              <a:t>High imposed burden + low received burden. </a:t>
            </a:r>
            <a:r>
              <a:rPr lang="en-US" sz="1400" b="1" dirty="0">
                <a:solidFill>
                  <a:srgbClr val="14211E"/>
                </a:solidFill>
                <a:latin typeface="Aptos"/>
                <a:ea typeface="Aptos"/>
                <a:cs typeface="Aptos"/>
              </a:rPr>
              <a:t> </a:t>
            </a:r>
            <a:r>
              <a:rPr sz="1400" b="0" dirty="0">
                <a:solidFill>
                  <a:srgbClr val="14211E"/>
                </a:solidFill>
                <a:latin typeface="Aptos"/>
                <a:ea typeface="Aptos"/>
                <a:cs typeface="Aptos"/>
              </a:rPr>
              <a:t>Includes consumption centers such as Guangzhou and Shenzhen, and some upstream capitals with high consumption but low exposure.</a:t>
            </a:r>
          </a:p>
        </p:txBody>
      </p:sp>
      <p:sp>
        <p:nvSpPr>
          <p:cNvPr id="28" name="矩形: 圆角 27">
            <a:extLst>
              <a:ext uri="{FF2B5EF4-FFF2-40B4-BE49-F238E27FC236}">
                <a16:creationId xmlns:a16="http://schemas.microsoft.com/office/drawing/2014/main" id="{1601BBDA-E008-8C64-5CAF-D298856402AA}"/>
              </a:ext>
            </a:extLst>
          </p:cNvPr>
          <p:cNvSpPr>
            <a:spLocks noGrp="1"/>
          </p:cNvSpPr>
          <p:nvPr/>
        </p:nvSpPr>
        <p:spPr>
          <a:xfrm>
            <a:off x="5020034" y="839836"/>
            <a:ext cx="6875633" cy="967716"/>
          </a:xfrm>
          <a:prstGeom prst="roundRect">
            <a:avLst>
              <a:gd name="adj" fmla="val 11111"/>
            </a:avLst>
          </a:prstGeom>
          <a:solidFill>
            <a:srgbClr val="E8F3F0"/>
          </a:solidFill>
          <a:ln w="9525">
            <a:solidFill>
              <a:srgbClr val="C9DDD7"/>
            </a:solidFill>
            <a:prstDash val="solid"/>
          </a:ln>
        </p:spPr>
        <p:txBody>
          <a:bodyPr/>
          <a:lstStyle/>
          <a:p>
            <a:pPr rtl="0">
              <a:spcAft>
                <a:spcPts val="600"/>
              </a:spcAft>
            </a:pPr>
            <a:r>
              <a:rPr lang="zh-Hans-HK" sz="1600" b="0" i="0" u="none" strike="noStrike" kern="1200" baseline="0" dirty="0"/>
              <a:t> </a:t>
            </a:r>
            <a:r>
              <a:rPr lang="en-US" sz="1600" b="1" i="0" u="none" strike="noStrike" kern="1200" baseline="0" dirty="0">
                <a:solidFill>
                  <a:srgbClr val="0B3D3A"/>
                </a:solidFill>
                <a:latin typeface="Aptos" panose="020B0004020202020204" pitchFamily="34" charset="0"/>
              </a:rPr>
              <a:t>Take-home message: </a:t>
            </a:r>
          </a:p>
          <a:p>
            <a:pPr>
              <a:spcAft>
                <a:spcPts val="600"/>
              </a:spcAft>
            </a:pPr>
            <a:r>
              <a:rPr lang="en-US" sz="1600" dirty="0">
                <a:solidFill>
                  <a:srgbClr val="0B3D3A"/>
                </a:solidFill>
                <a:ea typeface="Aptos"/>
                <a:cs typeface="Aptos"/>
              </a:rPr>
              <a:t>The same basin contains polluting engines, involuntary sinks, insulated cities, and consumption beneficiaries.</a:t>
            </a:r>
            <a:endParaRPr lang="en-US" sz="1600" b="0" i="0" u="none" strike="noStrike" kern="1200" baseline="0" dirty="0">
              <a:solidFill>
                <a:srgbClr val="000000"/>
              </a:solidFill>
              <a:latin typeface="Aptos" panose="020B0004020202020204" pitchFamily="34" charset="0"/>
            </a:endParaRPr>
          </a:p>
        </p:txBody>
      </p:sp>
      <p:sp>
        <p:nvSpPr>
          <p:cNvPr id="30" name="文本框 29">
            <a:extLst>
              <a:ext uri="{FF2B5EF4-FFF2-40B4-BE49-F238E27FC236}">
                <a16:creationId xmlns:a16="http://schemas.microsoft.com/office/drawing/2014/main" id="{7098F687-9BE9-7B93-57B6-3BB8176C5191}"/>
              </a:ext>
            </a:extLst>
          </p:cNvPr>
          <p:cNvSpPr txBox="1"/>
          <p:nvPr/>
        </p:nvSpPr>
        <p:spPr>
          <a:xfrm>
            <a:off x="126476" y="6117190"/>
            <a:ext cx="5969524" cy="287494"/>
          </a:xfrm>
          <a:prstGeom prst="rect">
            <a:avLst/>
          </a:prstGeom>
          <a:noFill/>
        </p:spPr>
        <p:txBody>
          <a:bodyPr wrap="square">
            <a:spAutoFit/>
          </a:bodyPr>
          <a:lstStyle/>
          <a:p>
            <a:pPr>
              <a:lnSpc>
                <a:spcPct val="115000"/>
              </a:lnSpc>
              <a:spcAft>
                <a:spcPts val="800"/>
              </a:spcAft>
              <a:buNone/>
            </a:pPr>
            <a:r>
              <a:rPr lang="en-GB" sz="1200" b="1" kern="10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Figure 3a. </a:t>
            </a:r>
            <a:r>
              <a:rPr lang="en-GB" sz="1200" b="1" kern="100" dirty="0">
                <a:effectLst/>
                <a:latin typeface="微软雅黑" panose="020B0503020204020204" pitchFamily="34" charset="-122"/>
                <a:ea typeface="微软雅黑" panose="020B0503020204020204" pitchFamily="34" charset="-122"/>
                <a:cs typeface="Times New Roman" panose="02020603050405020304" pitchFamily="18" charset="0"/>
              </a:rPr>
              <a:t>Classification of city roles and inter-sectoral nitrogen flows.</a:t>
            </a:r>
            <a:r>
              <a:rPr lang="en-GB" sz="1200" kern="100" dirty="0">
                <a:effectLst/>
                <a:latin typeface="微软雅黑" panose="020B0503020204020204" pitchFamily="34" charset="-122"/>
                <a:ea typeface="微软雅黑" panose="020B0503020204020204" pitchFamily="34" charset="-122"/>
                <a:cs typeface="Times New Roman" panose="02020603050405020304" pitchFamily="18" charset="0"/>
              </a:rPr>
              <a:t> </a:t>
            </a:r>
            <a:endParaRPr lang=""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4461985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6E3DFE3A-1B69-97EC-823B-A530B3728CDF}"/>
              </a:ext>
            </a:extLst>
          </p:cNvPr>
          <p:cNvSpPr>
            <a:spLocks noGrp="1"/>
          </p:cNvSpPr>
          <p:nvPr>
            <p:ph type="sldNum" sz="quarter" idx="12"/>
          </p:nvPr>
        </p:nvSpPr>
        <p:spPr/>
        <p:txBody>
          <a:bodyPr/>
          <a:lstStyle/>
          <a:p>
            <a:fld id="{93593EAC-DF3F-40F4-B51C-82E84FF11F0F}" type="slidenum">
              <a:rPr lang="LID4096" smtClean="0"/>
              <a:pPr/>
              <a:t>11</a:t>
            </a:fld>
            <a:endParaRPr lang="LID4096">
              <a:latin typeface="微软雅黑" panose="020B0503020204020204" pitchFamily="34" charset="-122"/>
              <a:ea typeface="微软雅黑" panose="020B0503020204020204" pitchFamily="34" charset="-122"/>
            </a:endParaRPr>
          </a:p>
        </p:txBody>
      </p:sp>
      <p:pic>
        <p:nvPicPr>
          <p:cNvPr id="3" name="图片 2" descr="图片包含 图示&#10;&#10;AI 生成的内容可能不正确。">
            <a:extLst>
              <a:ext uri="{FF2B5EF4-FFF2-40B4-BE49-F238E27FC236}">
                <a16:creationId xmlns:a16="http://schemas.microsoft.com/office/drawing/2014/main" id="{89D5FDF0-9DEB-9463-F2E7-51550110E49C}"/>
              </a:ext>
            </a:extLst>
          </p:cNvPr>
          <p:cNvPicPr>
            <a:picLocks noChangeAspect="1"/>
          </p:cNvPicPr>
          <p:nvPr/>
        </p:nvPicPr>
        <p:blipFill>
          <a:blip r:embed="rId3"/>
          <a:srcRect b="39258"/>
          <a:stretch>
            <a:fillRect/>
          </a:stretch>
        </p:blipFill>
        <p:spPr>
          <a:xfrm>
            <a:off x="380198" y="496005"/>
            <a:ext cx="7192477" cy="3343913"/>
          </a:xfrm>
          <a:prstGeom prst="rect">
            <a:avLst/>
          </a:prstGeom>
        </p:spPr>
      </p:pic>
      <p:sp>
        <p:nvSpPr>
          <p:cNvPr id="5" name="文本框 4">
            <a:extLst>
              <a:ext uri="{FF2B5EF4-FFF2-40B4-BE49-F238E27FC236}">
                <a16:creationId xmlns:a16="http://schemas.microsoft.com/office/drawing/2014/main" id="{34655D97-1130-D6CC-0582-0D104F20125D}"/>
              </a:ext>
            </a:extLst>
          </p:cNvPr>
          <p:cNvSpPr txBox="1"/>
          <p:nvPr/>
        </p:nvSpPr>
        <p:spPr>
          <a:xfrm>
            <a:off x="199881" y="1122008"/>
            <a:ext cx="500203" cy="338554"/>
          </a:xfrm>
          <a:prstGeom prst="rect">
            <a:avLst/>
          </a:prstGeom>
          <a:noFill/>
        </p:spPr>
        <p:txBody>
          <a:bodyPr wrap="square">
            <a:spAutoFit/>
          </a:bodyPr>
          <a:lstStyle/>
          <a:p>
            <a:r>
              <a:rPr lang="en-US" sz="1600" b="1" dirty="0"/>
              <a:t>b.</a:t>
            </a:r>
            <a:endParaRPr lang="LID4096" sz="1600" b="1" dirty="0"/>
          </a:p>
        </p:txBody>
      </p:sp>
      <p:sp>
        <p:nvSpPr>
          <p:cNvPr id="4" name="矩形 3">
            <a:extLst>
              <a:ext uri="{FF2B5EF4-FFF2-40B4-BE49-F238E27FC236}">
                <a16:creationId xmlns:a16="http://schemas.microsoft.com/office/drawing/2014/main" id="{9D46C67C-C364-4C32-8F40-2056AFA0C719}"/>
              </a:ext>
            </a:extLst>
          </p:cNvPr>
          <p:cNvSpPr>
            <a:spLocks noGrp="1"/>
          </p:cNvSpPr>
          <p:nvPr/>
        </p:nvSpPr>
        <p:spPr>
          <a:xfrm>
            <a:off x="199881" y="203496"/>
            <a:ext cx="2095500" cy="246221"/>
          </a:xfrm>
          <a:prstGeom prst="rect">
            <a:avLst/>
          </a:prstGeom>
          <a:noFill/>
        </p:spPr>
        <p:txBody>
          <a:bodyPr wrap="square">
            <a:spAutoFit/>
          </a:bodyPr>
          <a:lstStyle/>
          <a:p>
            <a:r>
              <a:rPr lang="en-US" sz="1000" b="1" dirty="0">
                <a:solidFill>
                  <a:srgbClr val="42938D"/>
                </a:solidFill>
                <a:latin typeface="Aptos Display"/>
              </a:rPr>
              <a:t>RESULTS</a:t>
            </a:r>
          </a:p>
        </p:txBody>
      </p:sp>
      <p:sp>
        <p:nvSpPr>
          <p:cNvPr id="6" name="文本框 5">
            <a:extLst>
              <a:ext uri="{FF2B5EF4-FFF2-40B4-BE49-F238E27FC236}">
                <a16:creationId xmlns:a16="http://schemas.microsoft.com/office/drawing/2014/main" id="{07A579EB-F7A8-9F1F-928F-C8E7FA95FC4B}"/>
              </a:ext>
            </a:extLst>
          </p:cNvPr>
          <p:cNvSpPr txBox="1"/>
          <p:nvPr/>
        </p:nvSpPr>
        <p:spPr>
          <a:xfrm>
            <a:off x="199881" y="425348"/>
            <a:ext cx="11289386" cy="400110"/>
          </a:xfrm>
          <a:prstGeom prst="rect">
            <a:avLst/>
          </a:prstGeom>
          <a:noFill/>
        </p:spPr>
        <p:txBody>
          <a:bodyPr wrap="square">
            <a:spAutoFit/>
          </a:bodyPr>
          <a:lstStyle/>
          <a:p>
            <a:pPr>
              <a:defRPr sz="2325" b="1">
                <a:solidFill>
                  <a:srgbClr val="14211E"/>
                </a:solidFill>
                <a:latin typeface="Aptos Display"/>
                <a:ea typeface="Aptos Display"/>
                <a:cs typeface="Aptos Display"/>
              </a:defRPr>
            </a:pPr>
            <a:r>
              <a:rPr lang="en-US" sz="2000" b="1" dirty="0">
                <a:solidFill>
                  <a:srgbClr val="14211E"/>
                </a:solidFill>
                <a:latin typeface="Aptos Display"/>
                <a:ea typeface="Aptos Display"/>
                <a:cs typeface="Aptos Display"/>
              </a:rPr>
              <a:t>Result 5: inter-sectoral flows explain why the imbalance persists</a:t>
            </a:r>
          </a:p>
        </p:txBody>
      </p:sp>
      <p:sp>
        <p:nvSpPr>
          <p:cNvPr id="7" name="矩形: 圆角 6">
            <a:extLst>
              <a:ext uri="{FF2B5EF4-FFF2-40B4-BE49-F238E27FC236}">
                <a16:creationId xmlns:a16="http://schemas.microsoft.com/office/drawing/2014/main" id="{BA602158-8BA8-7DA4-FBD1-D3AD18EC31D8}"/>
              </a:ext>
            </a:extLst>
          </p:cNvPr>
          <p:cNvSpPr>
            <a:spLocks noGrp="1"/>
          </p:cNvSpPr>
          <p:nvPr/>
        </p:nvSpPr>
        <p:spPr>
          <a:xfrm>
            <a:off x="7572675" y="1479200"/>
            <a:ext cx="4428826" cy="1538883"/>
          </a:xfrm>
          <a:prstGeom prst="roundRect">
            <a:avLst>
              <a:gd name="adj" fmla="val 11111"/>
            </a:avLst>
          </a:prstGeom>
          <a:solidFill>
            <a:srgbClr val="E8F3F0"/>
          </a:solidFill>
          <a:ln w="9525">
            <a:solidFill>
              <a:srgbClr val="C9DDD7"/>
            </a:solidFill>
            <a:prstDash val="solid"/>
          </a:ln>
        </p:spPr>
        <p:txBody>
          <a:bodyPr/>
          <a:lstStyle/>
          <a:p>
            <a:pPr rtl="0">
              <a:spcAft>
                <a:spcPts val="600"/>
              </a:spcAft>
            </a:pPr>
            <a:r>
              <a:rPr lang="zh-Hans-HK" sz="1600" b="0" i="0" u="none" strike="noStrike" kern="1200" baseline="0" dirty="0"/>
              <a:t> </a:t>
            </a:r>
            <a:r>
              <a:rPr lang="en-US" sz="1600" b="1" i="0" u="none" strike="noStrike" kern="1200" baseline="0" dirty="0">
                <a:solidFill>
                  <a:srgbClr val="0B3D3A"/>
                </a:solidFill>
                <a:latin typeface="Aptos" panose="020B0004020202020204" pitchFamily="34" charset="0"/>
              </a:rPr>
              <a:t>Take-home message: </a:t>
            </a:r>
          </a:p>
          <a:p>
            <a:pPr>
              <a:spcAft>
                <a:spcPts val="600"/>
              </a:spcAft>
            </a:pPr>
            <a:r>
              <a:rPr lang="en-US" sz="1600" dirty="0">
                <a:solidFill>
                  <a:srgbClr val="0B3D3A"/>
                </a:solidFill>
                <a:ea typeface="Aptos"/>
                <a:cs typeface="Aptos"/>
              </a:rPr>
              <a:t>The pattern is not only a pollution-haven story; it is sustained by agriculture, local subsistence demand, national supply chains, and river geography.</a:t>
            </a:r>
            <a:endParaRPr lang="en-US" sz="1600" b="0" i="0" u="none" strike="noStrike" kern="1200" baseline="0" dirty="0">
              <a:solidFill>
                <a:srgbClr val="000000"/>
              </a:solidFill>
              <a:latin typeface="Aptos" panose="020B0004020202020204" pitchFamily="34" charset="0"/>
            </a:endParaRPr>
          </a:p>
        </p:txBody>
      </p:sp>
      <p:sp>
        <p:nvSpPr>
          <p:cNvPr id="8" name="矩形: 圆角 7">
            <a:extLst>
              <a:ext uri="{FF2B5EF4-FFF2-40B4-BE49-F238E27FC236}">
                <a16:creationId xmlns:a16="http://schemas.microsoft.com/office/drawing/2014/main" id="{C97E7EEA-383F-F7FE-7F27-63B8DACAA3DD}"/>
              </a:ext>
            </a:extLst>
          </p:cNvPr>
          <p:cNvSpPr>
            <a:spLocks noGrp="1"/>
          </p:cNvSpPr>
          <p:nvPr/>
        </p:nvSpPr>
        <p:spPr>
          <a:xfrm>
            <a:off x="199879" y="3942064"/>
            <a:ext cx="5652000" cy="2246979"/>
          </a:xfrm>
          <a:prstGeom prst="roundRect">
            <a:avLst>
              <a:gd name="adj" fmla="val 1905"/>
            </a:avLst>
          </a:prstGeom>
          <a:solidFill>
            <a:srgbClr val="FFFFFF"/>
          </a:solidFill>
          <a:ln w="9525">
            <a:solidFill>
              <a:srgbClr val="D8E4DF"/>
            </a:solidFill>
            <a:prstDash val="solid"/>
          </a:ln>
        </p:spPr>
        <p:style>
          <a:lnRef idx="0">
            <a:scrgbClr r="0" g="0" b="0"/>
          </a:lnRef>
          <a:fillRef idx="0">
            <a:scrgbClr r="0" g="0" b="0"/>
          </a:fillRef>
          <a:effectRef idx="4">
            <a:scrgbClr r="0" g="0" b="0"/>
          </a:effectRef>
          <a:fontRef idx="major"/>
        </p:style>
        <p:txBody>
          <a:bodyPr/>
          <a:lstStyle/>
          <a:p>
            <a:endParaRPr lang="LID4096"/>
          </a:p>
        </p:txBody>
      </p:sp>
      <p:sp>
        <p:nvSpPr>
          <p:cNvPr id="9" name="矩形: 圆角 8">
            <a:extLst>
              <a:ext uri="{FF2B5EF4-FFF2-40B4-BE49-F238E27FC236}">
                <a16:creationId xmlns:a16="http://schemas.microsoft.com/office/drawing/2014/main" id="{4B227129-96FC-5AE6-7930-F2411549C5D3}"/>
              </a:ext>
            </a:extLst>
          </p:cNvPr>
          <p:cNvSpPr>
            <a:spLocks noGrp="1"/>
          </p:cNvSpPr>
          <p:nvPr/>
        </p:nvSpPr>
        <p:spPr>
          <a:xfrm>
            <a:off x="6096000" y="3942064"/>
            <a:ext cx="5905500" cy="2246979"/>
          </a:xfrm>
          <a:prstGeom prst="roundRect">
            <a:avLst>
              <a:gd name="adj" fmla="val 1905"/>
            </a:avLst>
          </a:prstGeom>
          <a:solidFill>
            <a:srgbClr val="EEF6EC"/>
          </a:solidFill>
          <a:ln w="9525">
            <a:solidFill>
              <a:srgbClr val="D8E4DF"/>
            </a:solidFill>
            <a:prstDash val="solid"/>
          </a:ln>
        </p:spPr>
        <p:style>
          <a:lnRef idx="0">
            <a:scrgbClr r="0" g="0" b="0"/>
          </a:lnRef>
          <a:fillRef idx="0">
            <a:scrgbClr r="0" g="0" b="0"/>
          </a:fillRef>
          <a:effectRef idx="4">
            <a:scrgbClr r="0" g="0" b="0"/>
          </a:effectRef>
          <a:fontRef idx="major"/>
        </p:style>
        <p:txBody>
          <a:bodyPr/>
          <a:lstStyle/>
          <a:p>
            <a:endParaRPr lang="LID4096"/>
          </a:p>
        </p:txBody>
      </p:sp>
      <p:sp>
        <p:nvSpPr>
          <p:cNvPr id="11" name="文本框 10">
            <a:extLst>
              <a:ext uri="{FF2B5EF4-FFF2-40B4-BE49-F238E27FC236}">
                <a16:creationId xmlns:a16="http://schemas.microsoft.com/office/drawing/2014/main" id="{0551FB65-2154-5741-C95B-824142BCBEEB}"/>
              </a:ext>
            </a:extLst>
          </p:cNvPr>
          <p:cNvSpPr txBox="1"/>
          <p:nvPr/>
        </p:nvSpPr>
        <p:spPr>
          <a:xfrm>
            <a:off x="6095999" y="4443967"/>
            <a:ext cx="5905499" cy="1538883"/>
          </a:xfrm>
          <a:prstGeom prst="rect">
            <a:avLst/>
          </a:prstGeom>
          <a:noFill/>
        </p:spPr>
        <p:txBody>
          <a:bodyPr wrap="square">
            <a:spAutoFit/>
          </a:bodyPr>
          <a:lstStyle/>
          <a:p>
            <a:pPr algn="l">
              <a:spcAft>
                <a:spcPts val="600"/>
              </a:spcAft>
              <a:defRPr sz="1290" b="0">
                <a:solidFill>
                  <a:srgbClr val="14211E"/>
                </a:solidFill>
                <a:latin typeface="Aptos"/>
                <a:ea typeface="Aptos"/>
                <a:cs typeface="Aptos"/>
              </a:defRPr>
            </a:pPr>
            <a:r>
              <a:rPr lang="en-US" sz="1400" b="0" dirty="0">
                <a:solidFill>
                  <a:srgbClr val="14211E"/>
                </a:solidFill>
                <a:latin typeface="Aptos"/>
                <a:ea typeface="Aptos"/>
                <a:cs typeface="Aptos"/>
              </a:rPr>
              <a:t>- Self-inflicted Stressors generate 69% of total nitrogen discharge destined for PRB and external markets; agriculture alone accounts for 47%.</a:t>
            </a:r>
          </a:p>
          <a:p>
            <a:pPr algn="l">
              <a:spcAft>
                <a:spcPts val="600"/>
              </a:spcAft>
              <a:defRPr sz="1290" b="0">
                <a:solidFill>
                  <a:srgbClr val="14211E"/>
                </a:solidFill>
                <a:latin typeface="Aptos"/>
                <a:ea typeface="Aptos"/>
                <a:cs typeface="Aptos"/>
              </a:defRPr>
            </a:pPr>
            <a:r>
              <a:rPr lang="en-US" sz="1400" b="0" dirty="0">
                <a:solidFill>
                  <a:srgbClr val="14211E"/>
                </a:solidFill>
                <a:latin typeface="Aptos"/>
                <a:ea typeface="Aptos"/>
                <a:cs typeface="Aptos"/>
              </a:rPr>
              <a:t>- These cities also receive 38% of basin-wide nitrogen discharge to satisfy their own final demand, indicating a local agricultural loop.</a:t>
            </a:r>
          </a:p>
          <a:p>
            <a:pPr algn="l">
              <a:spcAft>
                <a:spcPts val="600"/>
              </a:spcAft>
              <a:defRPr sz="1290" b="0">
                <a:solidFill>
                  <a:srgbClr val="14211E"/>
                </a:solidFill>
                <a:latin typeface="Aptos"/>
                <a:ea typeface="Aptos"/>
                <a:cs typeface="Aptos"/>
              </a:defRPr>
            </a:pPr>
            <a:r>
              <a:rPr lang="en-US" sz="1400" b="0" dirty="0">
                <a:solidFill>
                  <a:srgbClr val="14211E"/>
                </a:solidFill>
                <a:latin typeface="Aptos"/>
                <a:ea typeface="Aptos"/>
                <a:cs typeface="Aptos"/>
              </a:rPr>
              <a:t>- High fertilizer intensity, exceeding 10 </a:t>
            </a:r>
            <a:r>
              <a:rPr lang="en-US" sz="1400" b="0" dirty="0" err="1">
                <a:solidFill>
                  <a:srgbClr val="14211E"/>
                </a:solidFill>
                <a:latin typeface="Aptos"/>
                <a:ea typeface="Aptos"/>
                <a:cs typeface="Aptos"/>
              </a:rPr>
              <a:t>tonnes</a:t>
            </a:r>
            <a:r>
              <a:rPr lang="en-US" sz="1400" b="0" dirty="0">
                <a:solidFill>
                  <a:srgbClr val="14211E"/>
                </a:solidFill>
                <a:latin typeface="Aptos"/>
                <a:ea typeface="Aptos"/>
                <a:cs typeface="Aptos"/>
              </a:rPr>
              <a:t> per million CNY of GDP in cities such as </a:t>
            </a:r>
            <a:r>
              <a:rPr lang="en-US" sz="1400" b="0" dirty="0" err="1">
                <a:solidFill>
                  <a:srgbClr val="14211E"/>
                </a:solidFill>
                <a:latin typeface="Aptos"/>
                <a:ea typeface="Aptos"/>
                <a:cs typeface="Aptos"/>
              </a:rPr>
              <a:t>Laibin</a:t>
            </a:r>
            <a:r>
              <a:rPr lang="en-US" sz="1400" b="0" dirty="0">
                <a:solidFill>
                  <a:srgbClr val="14211E"/>
                </a:solidFill>
                <a:latin typeface="Aptos"/>
                <a:ea typeface="Aptos"/>
                <a:cs typeface="Aptos"/>
              </a:rPr>
              <a:t>, Nanning, and Liuzhou, signals structural inefficiency.</a:t>
            </a:r>
          </a:p>
        </p:txBody>
      </p:sp>
      <p:sp>
        <p:nvSpPr>
          <p:cNvPr id="12" name="矩形 11">
            <a:extLst>
              <a:ext uri="{FF2B5EF4-FFF2-40B4-BE49-F238E27FC236}">
                <a16:creationId xmlns:a16="http://schemas.microsoft.com/office/drawing/2014/main" id="{9042A11D-4CB9-F9D1-B0B5-AAB58B519442}"/>
              </a:ext>
            </a:extLst>
          </p:cNvPr>
          <p:cNvSpPr>
            <a:spLocks noGrp="1"/>
          </p:cNvSpPr>
          <p:nvPr/>
        </p:nvSpPr>
        <p:spPr>
          <a:xfrm>
            <a:off x="6197466" y="4062272"/>
            <a:ext cx="4876800" cy="285750"/>
          </a:xfrm>
          <a:prstGeom prst="rect">
            <a:avLst/>
          </a:prstGeom>
          <a:noFill/>
          <a:ln w="0">
            <a:noFill/>
            <a:prstDash val="solid"/>
          </a:ln>
        </p:spPr>
        <p:txBody>
          <a:bodyPr wrap="square" lIns="0" tIns="0" rIns="0" bIns="0">
            <a:normAutofit/>
          </a:bodyPr>
          <a:lstStyle/>
          <a:p>
            <a:pPr algn="l">
              <a:defRPr sz="1425" b="1">
                <a:solidFill>
                  <a:srgbClr val="5E8C61"/>
                </a:solidFill>
                <a:latin typeface="Aptos"/>
                <a:ea typeface="Aptos"/>
                <a:cs typeface="Aptos"/>
              </a:defRPr>
            </a:pPr>
            <a:r>
              <a:rPr sz="1600" b="1" dirty="0">
                <a:solidFill>
                  <a:srgbClr val="5E8C61"/>
                </a:solidFill>
                <a:latin typeface="Aptos"/>
                <a:ea typeface="Aptos"/>
                <a:cs typeface="Aptos"/>
              </a:rPr>
              <a:t>Why upstream hubs remain trapped</a:t>
            </a:r>
          </a:p>
        </p:txBody>
      </p:sp>
      <p:sp>
        <p:nvSpPr>
          <p:cNvPr id="14" name="文本框 13">
            <a:extLst>
              <a:ext uri="{FF2B5EF4-FFF2-40B4-BE49-F238E27FC236}">
                <a16:creationId xmlns:a16="http://schemas.microsoft.com/office/drawing/2014/main" id="{19920F80-40C7-D63C-2916-813C4E7E9B97}"/>
              </a:ext>
            </a:extLst>
          </p:cNvPr>
          <p:cNvSpPr txBox="1"/>
          <p:nvPr/>
        </p:nvSpPr>
        <p:spPr>
          <a:xfrm>
            <a:off x="234616" y="4035870"/>
            <a:ext cx="4414386" cy="338554"/>
          </a:xfrm>
          <a:prstGeom prst="rect">
            <a:avLst/>
          </a:prstGeom>
          <a:noFill/>
        </p:spPr>
        <p:txBody>
          <a:bodyPr wrap="square">
            <a:spAutoFit/>
          </a:bodyPr>
          <a:lstStyle/>
          <a:p>
            <a:pPr algn="l">
              <a:defRPr sz="1425" b="1">
                <a:solidFill>
                  <a:srgbClr val="0F766E"/>
                </a:solidFill>
                <a:latin typeface="Aptos"/>
                <a:ea typeface="Aptos"/>
                <a:cs typeface="Aptos"/>
              </a:defRPr>
            </a:pPr>
            <a:r>
              <a:rPr lang="en-US" sz="1600" b="1" dirty="0">
                <a:solidFill>
                  <a:srgbClr val="0F766E"/>
                </a:solidFill>
                <a:latin typeface="Aptos"/>
                <a:ea typeface="Aptos"/>
                <a:cs typeface="Aptos"/>
              </a:rPr>
              <a:t>Sectors transmitting responsibility</a:t>
            </a:r>
          </a:p>
        </p:txBody>
      </p:sp>
      <p:sp>
        <p:nvSpPr>
          <p:cNvPr id="16" name="文本框 15">
            <a:extLst>
              <a:ext uri="{FF2B5EF4-FFF2-40B4-BE49-F238E27FC236}">
                <a16:creationId xmlns:a16="http://schemas.microsoft.com/office/drawing/2014/main" id="{D96107FA-C2D4-CF49-F4FE-8521A70FF75D}"/>
              </a:ext>
            </a:extLst>
          </p:cNvPr>
          <p:cNvSpPr txBox="1"/>
          <p:nvPr/>
        </p:nvSpPr>
        <p:spPr>
          <a:xfrm>
            <a:off x="234616" y="4538592"/>
            <a:ext cx="5455637" cy="1538883"/>
          </a:xfrm>
          <a:prstGeom prst="rect">
            <a:avLst/>
          </a:prstGeom>
          <a:noFill/>
        </p:spPr>
        <p:txBody>
          <a:bodyPr wrap="square">
            <a:spAutoFit/>
          </a:bodyPr>
          <a:lstStyle>
            <a:defPPr>
              <a:defRPr lang="LID4096"/>
            </a:defPPr>
            <a:lvl1pPr>
              <a:defRPr sz="1400" b="0">
                <a:solidFill>
                  <a:srgbClr val="14211E"/>
                </a:solidFill>
                <a:latin typeface="Aptos"/>
                <a:ea typeface="Aptos"/>
                <a:cs typeface="Aptos"/>
              </a:defRPr>
            </a:lvl1pPr>
          </a:lstStyle>
          <a:p>
            <a:pPr>
              <a:spcAft>
                <a:spcPts val="600"/>
              </a:spcAft>
            </a:pPr>
            <a:r>
              <a:rPr lang="en-US" dirty="0"/>
              <a:t>- Agriculture remains the largest driver: it dominates physical loads and explains major shares of consumption-driven responsibility.</a:t>
            </a:r>
          </a:p>
          <a:p>
            <a:pPr>
              <a:spcAft>
                <a:spcPts val="600"/>
              </a:spcAft>
            </a:pPr>
            <a:r>
              <a:rPr lang="en-US" dirty="0"/>
              <a:t>- Light manufacturing, construction, and services transmit additional responsibility through inter-city and extra-basin supply chains.</a:t>
            </a:r>
          </a:p>
          <a:p>
            <a:pPr>
              <a:spcAft>
                <a:spcPts val="600"/>
              </a:spcAft>
            </a:pPr>
            <a:r>
              <a:rPr lang="en-US" dirty="0"/>
              <a:t>- Demand from outside the Pearl River Basin drives nearly 34% of total nitrogen discharge, with construction a major external driver.</a:t>
            </a:r>
          </a:p>
        </p:txBody>
      </p:sp>
      <p:sp>
        <p:nvSpPr>
          <p:cNvPr id="18" name="文本框 17">
            <a:extLst>
              <a:ext uri="{FF2B5EF4-FFF2-40B4-BE49-F238E27FC236}">
                <a16:creationId xmlns:a16="http://schemas.microsoft.com/office/drawing/2014/main" id="{98F1BFFE-DF9D-7234-B5E1-87B37710982C}"/>
              </a:ext>
            </a:extLst>
          </p:cNvPr>
          <p:cNvSpPr txBox="1"/>
          <p:nvPr/>
        </p:nvSpPr>
        <p:spPr>
          <a:xfrm>
            <a:off x="199879" y="3571760"/>
            <a:ext cx="8588140" cy="288220"/>
          </a:xfrm>
          <a:prstGeom prst="rect">
            <a:avLst/>
          </a:prstGeom>
          <a:noFill/>
        </p:spPr>
        <p:txBody>
          <a:bodyPr wrap="square">
            <a:spAutoFit/>
          </a:bodyPr>
          <a:lstStyle/>
          <a:p>
            <a:pPr algn="just">
              <a:lnSpc>
                <a:spcPct val="115000"/>
              </a:lnSpc>
              <a:spcAft>
                <a:spcPts val="800"/>
              </a:spcAft>
              <a:buNone/>
            </a:pPr>
            <a:r>
              <a:rPr lang="en-GB" sz="1200" b="1" kern="100" dirty="0">
                <a:effectLst/>
                <a:latin typeface="微软雅黑" panose="020B0503020204020204" pitchFamily="34" charset="-122"/>
                <a:ea typeface="微软雅黑" panose="020B0503020204020204" pitchFamily="34" charset="-122"/>
                <a:cs typeface="Times New Roman" panose="02020603050405020304" pitchFamily="18" charset="0"/>
              </a:rPr>
              <a:t>Figure 3b. </a:t>
            </a:r>
            <a:r>
              <a:rPr lang="en-GB" sz="1200" kern="100" dirty="0">
                <a:effectLst/>
                <a:latin typeface="微软雅黑" panose="020B0503020204020204" pitchFamily="34" charset="-122"/>
                <a:ea typeface="微软雅黑" panose="020B0503020204020204" pitchFamily="34" charset="-122"/>
                <a:cs typeface="Times New Roman" panose="02020603050405020304" pitchFamily="18" charset="0"/>
              </a:rPr>
              <a:t>Nitrogen flows from production sectors to consumption sectors across the four identified city roles.</a:t>
            </a:r>
            <a:endParaRPr lang=""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591429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3C4FB601-6B08-65D7-6DD9-75E6D7CEA3CB}"/>
              </a:ext>
            </a:extLst>
          </p:cNvPr>
          <p:cNvSpPr>
            <a:spLocks noGrp="1"/>
          </p:cNvSpPr>
          <p:nvPr>
            <p:ph type="sldNum" sz="quarter" idx="12"/>
          </p:nvPr>
        </p:nvSpPr>
        <p:spPr/>
        <p:txBody>
          <a:bodyPr/>
          <a:lstStyle/>
          <a:p>
            <a:fld id="{93593EAC-DF3F-40F4-B51C-82E84FF11F0F}" type="slidenum">
              <a:rPr lang="LID4096" smtClean="0"/>
              <a:pPr/>
              <a:t>12</a:t>
            </a:fld>
            <a:endParaRPr lang="LID4096">
              <a:latin typeface="微软雅黑" panose="020B0503020204020204" pitchFamily="34" charset="-122"/>
              <a:ea typeface="微软雅黑" panose="020B0503020204020204" pitchFamily="34" charset="-122"/>
            </a:endParaRPr>
          </a:p>
        </p:txBody>
      </p:sp>
      <p:sp>
        <p:nvSpPr>
          <p:cNvPr id="3" name="矩形 2">
            <a:extLst>
              <a:ext uri="{FF2B5EF4-FFF2-40B4-BE49-F238E27FC236}">
                <a16:creationId xmlns:a16="http://schemas.microsoft.com/office/drawing/2014/main" id="{220DE03D-9D74-1E7D-AA63-D24BADD6E42E}"/>
              </a:ext>
            </a:extLst>
          </p:cNvPr>
          <p:cNvSpPr>
            <a:spLocks noGrp="1"/>
          </p:cNvSpPr>
          <p:nvPr/>
        </p:nvSpPr>
        <p:spPr>
          <a:xfrm>
            <a:off x="199881" y="203496"/>
            <a:ext cx="2095500" cy="246221"/>
          </a:xfrm>
          <a:prstGeom prst="rect">
            <a:avLst/>
          </a:prstGeom>
          <a:noFill/>
        </p:spPr>
        <p:txBody>
          <a:bodyPr wrap="square">
            <a:spAutoFit/>
          </a:bodyPr>
          <a:lstStyle/>
          <a:p>
            <a:pPr>
              <a:defRPr sz="900" b="1">
                <a:solidFill>
                  <a:srgbClr val="0F766E"/>
                </a:solidFill>
                <a:latin typeface="Aptos"/>
                <a:ea typeface="Aptos"/>
                <a:cs typeface="Aptos"/>
              </a:defRPr>
            </a:pPr>
            <a:r>
              <a:rPr lang="en-US" sz="1000" b="1" dirty="0">
                <a:solidFill>
                  <a:srgbClr val="0F766E"/>
                </a:solidFill>
                <a:latin typeface="Aptos"/>
                <a:ea typeface="Aptos"/>
                <a:cs typeface="Aptos"/>
              </a:rPr>
              <a:t>GOVERNANCE</a:t>
            </a:r>
          </a:p>
        </p:txBody>
      </p:sp>
      <p:sp>
        <p:nvSpPr>
          <p:cNvPr id="4" name="文本框 3">
            <a:extLst>
              <a:ext uri="{FF2B5EF4-FFF2-40B4-BE49-F238E27FC236}">
                <a16:creationId xmlns:a16="http://schemas.microsoft.com/office/drawing/2014/main" id="{1E6042A6-F825-814E-751B-5C07C8939326}"/>
              </a:ext>
            </a:extLst>
          </p:cNvPr>
          <p:cNvSpPr txBox="1"/>
          <p:nvPr/>
        </p:nvSpPr>
        <p:spPr>
          <a:xfrm>
            <a:off x="199881" y="425348"/>
            <a:ext cx="11289386" cy="400110"/>
          </a:xfrm>
          <a:prstGeom prst="rect">
            <a:avLst/>
          </a:prstGeom>
          <a:noFill/>
        </p:spPr>
        <p:txBody>
          <a:bodyPr wrap="square">
            <a:spAutoFit/>
          </a:bodyPr>
          <a:lstStyle/>
          <a:p>
            <a:pPr>
              <a:defRPr sz="2325" b="1">
                <a:solidFill>
                  <a:srgbClr val="14211E"/>
                </a:solidFill>
                <a:latin typeface="Aptos Display"/>
                <a:ea typeface="Aptos Display"/>
                <a:cs typeface="Aptos Display"/>
              </a:defRPr>
            </a:pPr>
            <a:r>
              <a:rPr lang="en-US" sz="2000" b="1" dirty="0">
                <a:solidFill>
                  <a:srgbClr val="14211E"/>
                </a:solidFill>
                <a:latin typeface="Aptos Display"/>
                <a:ea typeface="Aptos Display"/>
                <a:cs typeface="Aptos Display"/>
              </a:rPr>
              <a:t>Governance should move from territorial blame to beneficiary responsibility</a:t>
            </a:r>
          </a:p>
        </p:txBody>
      </p:sp>
      <p:sp>
        <p:nvSpPr>
          <p:cNvPr id="5" name="矩形: 圆角 4">
            <a:extLst>
              <a:ext uri="{FF2B5EF4-FFF2-40B4-BE49-F238E27FC236}">
                <a16:creationId xmlns:a16="http://schemas.microsoft.com/office/drawing/2014/main" id="{E46E3CD6-97FB-6C2F-F77C-C8AC109329DE}"/>
              </a:ext>
            </a:extLst>
          </p:cNvPr>
          <p:cNvSpPr>
            <a:spLocks noGrp="1"/>
          </p:cNvSpPr>
          <p:nvPr/>
        </p:nvSpPr>
        <p:spPr>
          <a:xfrm>
            <a:off x="331113" y="1257300"/>
            <a:ext cx="11575135" cy="514350"/>
          </a:xfrm>
          <a:prstGeom prst="roundRect">
            <a:avLst>
              <a:gd name="adj" fmla="val 11111"/>
            </a:avLst>
          </a:prstGeom>
          <a:solidFill>
            <a:srgbClr val="E8F3F0"/>
          </a:solidFill>
          <a:ln w="9525">
            <a:solidFill>
              <a:srgbClr val="C9DDD7"/>
            </a:solidFill>
            <a:prstDash val="solid"/>
          </a:ln>
        </p:spPr>
        <p:txBody>
          <a:bodyPr/>
          <a:lstStyle/>
          <a:p>
            <a:pPr algn="ctr">
              <a:defRPr sz="1275" b="0">
                <a:solidFill>
                  <a:srgbClr val="0B3D3A"/>
                </a:solidFill>
                <a:latin typeface="Aptos"/>
                <a:ea typeface="Aptos"/>
                <a:cs typeface="Aptos"/>
              </a:defRPr>
            </a:pPr>
            <a:endParaRPr lang="en-US" sz="1600" dirty="0">
              <a:solidFill>
                <a:srgbClr val="0B3D3A"/>
              </a:solidFill>
              <a:latin typeface="Aptos"/>
              <a:ea typeface="Aptos"/>
              <a:cs typeface="Aptos"/>
            </a:endParaRPr>
          </a:p>
        </p:txBody>
      </p:sp>
      <p:sp>
        <p:nvSpPr>
          <p:cNvPr id="6" name="矩形: 圆角 5">
            <a:extLst>
              <a:ext uri="{FF2B5EF4-FFF2-40B4-BE49-F238E27FC236}">
                <a16:creationId xmlns:a16="http://schemas.microsoft.com/office/drawing/2014/main" id="{E6EDB6F9-0910-3B79-59DF-795BCBCE268B}"/>
              </a:ext>
            </a:extLst>
          </p:cNvPr>
          <p:cNvSpPr>
            <a:spLocks noGrp="1"/>
          </p:cNvSpPr>
          <p:nvPr/>
        </p:nvSpPr>
        <p:spPr>
          <a:xfrm>
            <a:off x="331113" y="2000250"/>
            <a:ext cx="5574387" cy="4000500"/>
          </a:xfrm>
          <a:prstGeom prst="roundRect">
            <a:avLst>
              <a:gd name="adj" fmla="val 1905"/>
            </a:avLst>
          </a:prstGeom>
          <a:solidFill>
            <a:srgbClr val="FFFFFF"/>
          </a:solidFill>
          <a:ln w="9525">
            <a:solidFill>
              <a:srgbClr val="D8E4DF"/>
            </a:solidFill>
            <a:prstDash val="solid"/>
          </a:ln>
        </p:spPr>
        <p:style>
          <a:lnRef idx="0">
            <a:scrgbClr r="0" g="0" b="0"/>
          </a:lnRef>
          <a:fillRef idx="0">
            <a:scrgbClr r="0" g="0" b="0"/>
          </a:fillRef>
          <a:effectRef idx="4">
            <a:scrgbClr r="0" g="0" b="0"/>
          </a:effectRef>
          <a:fontRef idx="major"/>
        </p:style>
        <p:txBody>
          <a:bodyPr/>
          <a:lstStyle/>
          <a:p>
            <a:endParaRPr lang="LID4096"/>
          </a:p>
        </p:txBody>
      </p:sp>
      <p:sp>
        <p:nvSpPr>
          <p:cNvPr id="7" name="矩形 6">
            <a:extLst>
              <a:ext uri="{FF2B5EF4-FFF2-40B4-BE49-F238E27FC236}">
                <a16:creationId xmlns:a16="http://schemas.microsoft.com/office/drawing/2014/main" id="{2C1A4377-DA0A-CC63-9933-BD064644C953}"/>
              </a:ext>
            </a:extLst>
          </p:cNvPr>
          <p:cNvSpPr>
            <a:spLocks noGrp="1"/>
          </p:cNvSpPr>
          <p:nvPr/>
        </p:nvSpPr>
        <p:spPr>
          <a:xfrm>
            <a:off x="548640" y="2190750"/>
            <a:ext cx="4876800" cy="285750"/>
          </a:xfrm>
          <a:prstGeom prst="rect">
            <a:avLst/>
          </a:prstGeom>
          <a:noFill/>
          <a:ln w="0">
            <a:noFill/>
            <a:prstDash val="solid"/>
          </a:ln>
        </p:spPr>
        <p:txBody>
          <a:bodyPr wrap="square" lIns="0" tIns="0" rIns="0" bIns="0">
            <a:normAutofit/>
          </a:bodyPr>
          <a:lstStyle/>
          <a:p>
            <a:pPr algn="l">
              <a:defRPr sz="1425" b="1">
                <a:solidFill>
                  <a:srgbClr val="0F766E"/>
                </a:solidFill>
                <a:latin typeface="Aptos"/>
                <a:ea typeface="Aptos"/>
                <a:cs typeface="Aptos"/>
              </a:defRPr>
            </a:pPr>
            <a:r>
              <a:rPr sz="1600" b="1" dirty="0">
                <a:solidFill>
                  <a:srgbClr val="0F766E"/>
                </a:solidFill>
                <a:latin typeface="Aptos"/>
                <a:ea typeface="Aptos"/>
                <a:cs typeface="Aptos"/>
              </a:rPr>
              <a:t>Why polluter-pays is insufficient</a:t>
            </a:r>
          </a:p>
        </p:txBody>
      </p:sp>
      <p:sp>
        <p:nvSpPr>
          <p:cNvPr id="9" name="矩形: 圆角 8">
            <a:extLst>
              <a:ext uri="{FF2B5EF4-FFF2-40B4-BE49-F238E27FC236}">
                <a16:creationId xmlns:a16="http://schemas.microsoft.com/office/drawing/2014/main" id="{5056757F-443A-BC9E-465F-43F624BCC08B}"/>
              </a:ext>
            </a:extLst>
          </p:cNvPr>
          <p:cNvSpPr>
            <a:spLocks noGrp="1"/>
          </p:cNvSpPr>
          <p:nvPr/>
        </p:nvSpPr>
        <p:spPr>
          <a:xfrm>
            <a:off x="6286500" y="2000250"/>
            <a:ext cx="5574386" cy="4000500"/>
          </a:xfrm>
          <a:prstGeom prst="roundRect">
            <a:avLst>
              <a:gd name="adj" fmla="val 1905"/>
            </a:avLst>
          </a:prstGeom>
          <a:solidFill>
            <a:srgbClr val="FFFFFF"/>
          </a:solidFill>
          <a:ln w="9525">
            <a:solidFill>
              <a:srgbClr val="D8E4DF"/>
            </a:solidFill>
            <a:prstDash val="solid"/>
          </a:ln>
        </p:spPr>
        <p:style>
          <a:lnRef idx="0">
            <a:scrgbClr r="0" g="0" b="0"/>
          </a:lnRef>
          <a:fillRef idx="0">
            <a:scrgbClr r="0" g="0" b="0"/>
          </a:fillRef>
          <a:effectRef idx="4">
            <a:scrgbClr r="0" g="0" b="0"/>
          </a:effectRef>
          <a:fontRef idx="major"/>
        </p:style>
        <p:txBody>
          <a:bodyPr/>
          <a:lstStyle/>
          <a:p>
            <a:endParaRPr lang="LID4096"/>
          </a:p>
        </p:txBody>
      </p:sp>
      <p:sp>
        <p:nvSpPr>
          <p:cNvPr id="10" name="矩形 9">
            <a:extLst>
              <a:ext uri="{FF2B5EF4-FFF2-40B4-BE49-F238E27FC236}">
                <a16:creationId xmlns:a16="http://schemas.microsoft.com/office/drawing/2014/main" id="{F96A5374-E847-EA50-FADA-F72654D4550B}"/>
              </a:ext>
            </a:extLst>
          </p:cNvPr>
          <p:cNvSpPr>
            <a:spLocks noGrp="1"/>
          </p:cNvSpPr>
          <p:nvPr/>
        </p:nvSpPr>
        <p:spPr>
          <a:xfrm>
            <a:off x="6515100" y="2190750"/>
            <a:ext cx="4876800" cy="285750"/>
          </a:xfrm>
          <a:prstGeom prst="rect">
            <a:avLst/>
          </a:prstGeom>
          <a:noFill/>
          <a:ln w="0">
            <a:noFill/>
            <a:prstDash val="solid"/>
          </a:ln>
        </p:spPr>
        <p:txBody>
          <a:bodyPr wrap="square" lIns="0" tIns="0" rIns="0" bIns="0">
            <a:normAutofit/>
          </a:bodyPr>
          <a:lstStyle/>
          <a:p>
            <a:pPr algn="l">
              <a:defRPr sz="1425" b="1">
                <a:solidFill>
                  <a:srgbClr val="2D6A8E"/>
                </a:solidFill>
                <a:latin typeface="Aptos"/>
                <a:ea typeface="Aptos"/>
                <a:cs typeface="Aptos"/>
              </a:defRPr>
            </a:pPr>
            <a:r>
              <a:rPr sz="1600" b="1" dirty="0">
                <a:solidFill>
                  <a:srgbClr val="2D6A8E"/>
                </a:solidFill>
                <a:latin typeface="Aptos"/>
                <a:ea typeface="Aptos"/>
                <a:cs typeface="Aptos"/>
              </a:rPr>
              <a:t>Differentiated instruments</a:t>
            </a:r>
          </a:p>
        </p:txBody>
      </p:sp>
      <p:sp>
        <p:nvSpPr>
          <p:cNvPr id="11" name="矩形 10">
            <a:extLst>
              <a:ext uri="{FF2B5EF4-FFF2-40B4-BE49-F238E27FC236}">
                <a16:creationId xmlns:a16="http://schemas.microsoft.com/office/drawing/2014/main" id="{020C0E8E-59C3-58F5-D476-1697DC383FD2}"/>
              </a:ext>
            </a:extLst>
          </p:cNvPr>
          <p:cNvSpPr>
            <a:spLocks noGrp="1"/>
          </p:cNvSpPr>
          <p:nvPr/>
        </p:nvSpPr>
        <p:spPr>
          <a:xfrm>
            <a:off x="6515099" y="2590800"/>
            <a:ext cx="5198845" cy="3219450"/>
          </a:xfrm>
          <a:prstGeom prst="rect">
            <a:avLst/>
          </a:prstGeom>
          <a:noFill/>
          <a:ln w="0">
            <a:noFill/>
            <a:prstDash val="solid"/>
          </a:ln>
        </p:spPr>
        <p:txBody>
          <a:bodyPr wrap="square" lIns="0" tIns="0" rIns="0" bIns="0">
            <a:normAutofit/>
          </a:bodyPr>
          <a:lstStyle/>
          <a:p>
            <a:pPr algn="l">
              <a:spcBef>
                <a:spcPts val="600"/>
              </a:spcBef>
              <a:spcAft>
                <a:spcPts val="600"/>
              </a:spcAft>
              <a:defRPr sz="1290" b="0">
                <a:solidFill>
                  <a:srgbClr val="14211E"/>
                </a:solidFill>
                <a:latin typeface="Aptos"/>
                <a:ea typeface="Aptos"/>
                <a:cs typeface="Aptos"/>
              </a:defRPr>
            </a:pPr>
            <a:r>
              <a:rPr sz="1600" b="0" dirty="0">
                <a:solidFill>
                  <a:srgbClr val="14211E"/>
                </a:solidFill>
                <a:latin typeface="Aptos"/>
                <a:ea typeface="Aptos"/>
                <a:cs typeface="Aptos"/>
              </a:rPr>
              <a:t>- Exploitative Free Riders: pay through monetary compensation, technology transfer, industrial restructuring, and tradable nitrogen credits.</a:t>
            </a:r>
          </a:p>
          <a:p>
            <a:pPr algn="l">
              <a:spcBef>
                <a:spcPts val="600"/>
              </a:spcBef>
              <a:spcAft>
                <a:spcPts val="600"/>
              </a:spcAft>
              <a:defRPr sz="1290" b="0">
                <a:solidFill>
                  <a:srgbClr val="14211E"/>
                </a:solidFill>
                <a:latin typeface="Aptos"/>
                <a:ea typeface="Aptos"/>
                <a:cs typeface="Aptos"/>
              </a:defRPr>
            </a:pPr>
            <a:r>
              <a:rPr sz="1600" b="0" dirty="0">
                <a:solidFill>
                  <a:srgbClr val="14211E"/>
                </a:solidFill>
                <a:latin typeface="Aptos"/>
                <a:ea typeface="Aptos"/>
                <a:cs typeface="Aptos"/>
              </a:rPr>
              <a:t>- Self-inflicted Stressors: receive support for agricultural upgrading, nitrogen intensity decoupling, and resource efficiency.</a:t>
            </a:r>
          </a:p>
          <a:p>
            <a:pPr algn="l">
              <a:spcBef>
                <a:spcPts val="600"/>
              </a:spcBef>
              <a:spcAft>
                <a:spcPts val="600"/>
              </a:spcAft>
              <a:defRPr sz="1290" b="0">
                <a:solidFill>
                  <a:srgbClr val="14211E"/>
                </a:solidFill>
                <a:latin typeface="Aptos"/>
                <a:ea typeface="Aptos"/>
                <a:cs typeface="Aptos"/>
              </a:defRPr>
            </a:pPr>
            <a:r>
              <a:rPr sz="1600" b="0" dirty="0">
                <a:solidFill>
                  <a:srgbClr val="14211E"/>
                </a:solidFill>
                <a:latin typeface="Aptos"/>
                <a:ea typeface="Aptos"/>
                <a:cs typeface="Aptos"/>
              </a:rPr>
              <a:t>- Sacrificial Receivers: prioritize ecosystem restoration, exposure reduction, and public health risk mitigation.</a:t>
            </a:r>
          </a:p>
        </p:txBody>
      </p:sp>
      <p:sp>
        <p:nvSpPr>
          <p:cNvPr id="13" name="矩形 12">
            <a:extLst>
              <a:ext uri="{FF2B5EF4-FFF2-40B4-BE49-F238E27FC236}">
                <a16:creationId xmlns:a16="http://schemas.microsoft.com/office/drawing/2014/main" id="{99E70845-AAD6-F82E-EC64-BD2986795B44}"/>
              </a:ext>
            </a:extLst>
          </p:cNvPr>
          <p:cNvSpPr>
            <a:spLocks noGrp="1"/>
          </p:cNvSpPr>
          <p:nvPr/>
        </p:nvSpPr>
        <p:spPr>
          <a:xfrm>
            <a:off x="548640" y="2590800"/>
            <a:ext cx="5128260" cy="3219450"/>
          </a:xfrm>
          <a:prstGeom prst="rect">
            <a:avLst/>
          </a:prstGeom>
          <a:noFill/>
          <a:ln w="0">
            <a:noFill/>
            <a:prstDash val="solid"/>
          </a:ln>
        </p:spPr>
        <p:txBody>
          <a:bodyPr wrap="square" lIns="0" tIns="0" rIns="0" bIns="0">
            <a:normAutofit/>
          </a:bodyPr>
          <a:lstStyle/>
          <a:p>
            <a:pPr algn="l">
              <a:spcBef>
                <a:spcPts val="600"/>
              </a:spcBef>
              <a:spcAft>
                <a:spcPts val="600"/>
              </a:spcAft>
              <a:defRPr sz="1290" b="0">
                <a:solidFill>
                  <a:srgbClr val="14211E"/>
                </a:solidFill>
                <a:latin typeface="Aptos"/>
                <a:ea typeface="Aptos"/>
                <a:cs typeface="Aptos"/>
              </a:defRPr>
            </a:pPr>
            <a:r>
              <a:rPr sz="1600" b="0" dirty="0">
                <a:solidFill>
                  <a:srgbClr val="14211E"/>
                </a:solidFill>
                <a:latin typeface="Aptos"/>
                <a:ea typeface="Aptos"/>
                <a:cs typeface="Aptos"/>
              </a:rPr>
              <a:t>- Source-based regulation targets local discharge points, but it misses the final demand that induces production.</a:t>
            </a:r>
          </a:p>
          <a:p>
            <a:pPr algn="l">
              <a:spcBef>
                <a:spcPts val="600"/>
              </a:spcBef>
              <a:spcAft>
                <a:spcPts val="600"/>
              </a:spcAft>
              <a:defRPr sz="1290" b="0">
                <a:solidFill>
                  <a:srgbClr val="14211E"/>
                </a:solidFill>
                <a:latin typeface="Aptos"/>
                <a:ea typeface="Aptos"/>
                <a:cs typeface="Aptos"/>
              </a:defRPr>
            </a:pPr>
            <a:r>
              <a:rPr sz="1600" b="0" dirty="0">
                <a:solidFill>
                  <a:srgbClr val="14211E"/>
                </a:solidFill>
                <a:latin typeface="Aptos"/>
                <a:ea typeface="Aptos"/>
                <a:cs typeface="Aptos"/>
              </a:rPr>
              <a:t>- Upstream regions may lack incentives and resources to internalize costs created by downstream and national consumption.</a:t>
            </a:r>
          </a:p>
          <a:p>
            <a:pPr algn="l">
              <a:spcBef>
                <a:spcPts val="600"/>
              </a:spcBef>
              <a:spcAft>
                <a:spcPts val="600"/>
              </a:spcAft>
              <a:defRPr sz="1290" b="0">
                <a:solidFill>
                  <a:srgbClr val="14211E"/>
                </a:solidFill>
                <a:latin typeface="Aptos"/>
                <a:ea typeface="Aptos"/>
                <a:cs typeface="Aptos"/>
              </a:defRPr>
            </a:pPr>
            <a:r>
              <a:rPr sz="1600" b="0" dirty="0">
                <a:solidFill>
                  <a:srgbClr val="14211E"/>
                </a:solidFill>
                <a:latin typeface="Aptos"/>
                <a:ea typeface="Aptos"/>
                <a:cs typeface="Aptos"/>
              </a:rPr>
              <a:t>- Ecological compensation should be mandatory, long-term, and tied to quantified outsourced nitrogen externalities.</a:t>
            </a:r>
          </a:p>
        </p:txBody>
      </p:sp>
      <p:sp>
        <p:nvSpPr>
          <p:cNvPr id="15" name="文本框 14">
            <a:extLst>
              <a:ext uri="{FF2B5EF4-FFF2-40B4-BE49-F238E27FC236}">
                <a16:creationId xmlns:a16="http://schemas.microsoft.com/office/drawing/2014/main" id="{643424E5-BADA-DF80-99A7-DE345D7D0082}"/>
              </a:ext>
            </a:extLst>
          </p:cNvPr>
          <p:cNvSpPr txBox="1"/>
          <p:nvPr/>
        </p:nvSpPr>
        <p:spPr>
          <a:xfrm>
            <a:off x="285751" y="1329809"/>
            <a:ext cx="11620498" cy="369332"/>
          </a:xfrm>
          <a:prstGeom prst="rect">
            <a:avLst/>
          </a:prstGeom>
          <a:noFill/>
        </p:spPr>
        <p:txBody>
          <a:bodyPr wrap="square">
            <a:spAutoFit/>
          </a:bodyPr>
          <a:lstStyle/>
          <a:p>
            <a:pPr algn="ctr">
              <a:defRPr sz="1275" b="0">
                <a:solidFill>
                  <a:srgbClr val="0B3D3A"/>
                </a:solidFill>
                <a:latin typeface="Aptos"/>
                <a:ea typeface="Aptos"/>
                <a:cs typeface="Aptos"/>
              </a:defRPr>
            </a:pPr>
            <a:r>
              <a:rPr lang="en-US" sz="1800" b="1" dirty="0">
                <a:solidFill>
                  <a:srgbClr val="0B3D3A"/>
                </a:solidFill>
                <a:latin typeface="Aptos"/>
                <a:ea typeface="Aptos"/>
                <a:cs typeface="Aptos"/>
              </a:rPr>
              <a:t>A fair compensation system must reflect who benefits, who generates, and who involuntarily receives the load.</a:t>
            </a:r>
          </a:p>
        </p:txBody>
      </p:sp>
    </p:spTree>
    <p:extLst>
      <p:ext uri="{BB962C8B-B14F-4D97-AF65-F5344CB8AC3E}">
        <p14:creationId xmlns:p14="http://schemas.microsoft.com/office/powerpoint/2010/main" val="26312840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a:extLst>
              <a:ext uri="{FF2B5EF4-FFF2-40B4-BE49-F238E27FC236}">
                <a16:creationId xmlns:a16="http://schemas.microsoft.com/office/drawing/2014/main" id="{520A35B1-F3A8-7510-5BA1-224C9020CD55}"/>
              </a:ext>
            </a:extLst>
          </p:cNvPr>
          <p:cNvSpPr/>
          <p:nvPr/>
        </p:nvSpPr>
        <p:spPr>
          <a:xfrm>
            <a:off x="318000" y="1859177"/>
            <a:ext cx="11556000" cy="3477875"/>
          </a:xfrm>
          <a:prstGeom prst="rect">
            <a:avLst/>
          </a:prstGeom>
          <a:noFill/>
        </p:spPr>
        <p:txBody>
          <a:bodyPr wrap="square">
            <a:spAutoFit/>
          </a:bodyPr>
          <a:lstStyle/>
          <a:p>
            <a:pPr marL="342900" indent="-342900" algn="just">
              <a:spcBef>
                <a:spcPts val="600"/>
              </a:spcBef>
              <a:spcAft>
                <a:spcPts val="600"/>
              </a:spcAft>
              <a:buAutoNum type="arabicPeriod"/>
            </a:pPr>
            <a:r>
              <a:rPr lang="en-US" b="1" dirty="0">
                <a:solidFill>
                  <a:srgbClr val="0B3D3A"/>
                </a:solidFill>
                <a:ea typeface="微软雅黑" panose="020B0503020204020204" pitchFamily="34" charset="-122"/>
              </a:rPr>
              <a:t>Two chains, two questions:</a:t>
            </a:r>
            <a:r>
              <a:rPr lang="zh-CN" altLang="en-US" b="1" dirty="0">
                <a:solidFill>
                  <a:srgbClr val="0B3D3A"/>
                </a:solidFill>
                <a:ea typeface="微软雅黑" panose="020B0503020204020204" pitchFamily="34" charset="-122"/>
              </a:rPr>
              <a:t> </a:t>
            </a:r>
            <a:r>
              <a:rPr lang="en-US" dirty="0">
                <a:solidFill>
                  <a:srgbClr val="0B3D3A"/>
                </a:solidFill>
                <a:ea typeface="微软雅黑" panose="020B0503020204020204" pitchFamily="34" charset="-122"/>
              </a:rPr>
              <a:t>Nitrogen-chain attribution shows how nitrogen is transported and redistributed through the river network, while supply-chain attribution shows which final demand induces its generation.</a:t>
            </a:r>
          </a:p>
          <a:p>
            <a:pPr marL="342900" indent="-342900" algn="just">
              <a:spcBef>
                <a:spcPts val="600"/>
              </a:spcBef>
              <a:spcAft>
                <a:spcPts val="600"/>
              </a:spcAft>
              <a:buFontTx/>
              <a:buAutoNum type="arabicPeriod"/>
            </a:pPr>
            <a:r>
              <a:rPr lang="zh-CN" altLang="zh-CN" b="1" dirty="0">
                <a:solidFill>
                  <a:srgbClr val="0B3D3A"/>
                </a:solidFill>
                <a:ea typeface="微软雅黑" panose="020B0503020204020204" pitchFamily="34" charset="-122"/>
              </a:rPr>
              <a:t>Coupling reshapes responsibility</a:t>
            </a:r>
            <a:r>
              <a:rPr lang="en-US" altLang="zh-CN" b="1" dirty="0">
                <a:solidFill>
                  <a:srgbClr val="0B3D3A"/>
                </a:solidFill>
                <a:ea typeface="微软雅黑" panose="020B0503020204020204" pitchFamily="34" charset="-122"/>
              </a:rPr>
              <a:t>: </a:t>
            </a:r>
            <a:r>
              <a:rPr lang="en-US" altLang="zh-CN" dirty="0">
                <a:solidFill>
                  <a:srgbClr val="0B3D3A"/>
                </a:solidFill>
                <a:ea typeface="微软雅黑" panose="020B0503020204020204" pitchFamily="34" charset="-122"/>
              </a:rPr>
              <a:t>At the deltaic outlets, the upstream responsibility share decreases from 68% under nitrogen chain-based attribution to 38% under supply chain-based attribution.</a:t>
            </a:r>
          </a:p>
          <a:p>
            <a:pPr marL="342900" indent="-342900" algn="just">
              <a:spcBef>
                <a:spcPts val="600"/>
              </a:spcBef>
              <a:spcAft>
                <a:spcPts val="600"/>
              </a:spcAft>
              <a:buFontTx/>
              <a:buAutoNum type="arabicPeriod"/>
            </a:pPr>
            <a:r>
              <a:rPr lang="zh-CN" altLang="zh-CN" b="1" dirty="0">
                <a:solidFill>
                  <a:srgbClr val="0B3D3A"/>
                </a:solidFill>
                <a:ea typeface="微软雅黑" panose="020B0503020204020204" pitchFamily="34" charset="-122"/>
              </a:rPr>
              <a:t>Downstream demand emerges</a:t>
            </a:r>
            <a:r>
              <a:rPr lang="en-US" altLang="zh-CN" b="1" dirty="0">
                <a:solidFill>
                  <a:srgbClr val="0B3D3A"/>
                </a:solidFill>
                <a:ea typeface="微软雅黑" panose="020B0503020204020204" pitchFamily="34" charset="-122"/>
              </a:rPr>
              <a:t>: </a:t>
            </a:r>
            <a:r>
              <a:rPr lang="en-US" altLang="zh-CN" dirty="0">
                <a:solidFill>
                  <a:srgbClr val="0B3D3A"/>
                </a:solidFill>
                <a:ea typeface="微软雅黑" panose="020B0503020204020204" pitchFamily="34" charset="-122"/>
              </a:rPr>
              <a:t>The GBA Core Cities’ responsibility rises to about 15%, and final demand outside the PRB accounts for 34% of the outlet nitrogen load under supply chain-based attribution.</a:t>
            </a:r>
          </a:p>
          <a:p>
            <a:pPr marL="342900" indent="-342900" algn="just">
              <a:spcBef>
                <a:spcPts val="600"/>
              </a:spcBef>
              <a:spcAft>
                <a:spcPts val="600"/>
              </a:spcAft>
              <a:buFontTx/>
              <a:buAutoNum type="arabicPeriod"/>
            </a:pPr>
            <a:r>
              <a:rPr lang="zh-CN" altLang="zh-CN" b="1" dirty="0">
                <a:solidFill>
                  <a:srgbClr val="0B3D3A"/>
                </a:solidFill>
                <a:ea typeface="微软雅黑" panose="020B0503020204020204" pitchFamily="34" charset="-122"/>
              </a:rPr>
              <a:t>River transport amplifies inequality</a:t>
            </a:r>
            <a:r>
              <a:rPr lang="en-US" altLang="zh-CN" b="1" dirty="0">
                <a:solidFill>
                  <a:srgbClr val="0B3D3A"/>
                </a:solidFill>
                <a:ea typeface="微软雅黑" panose="020B0503020204020204" pitchFamily="34" charset="-122"/>
              </a:rPr>
              <a:t>:</a:t>
            </a:r>
            <a:r>
              <a:rPr lang="zh-CN" altLang="zh-CN" b="1" dirty="0">
                <a:solidFill>
                  <a:srgbClr val="0B3D3A"/>
                </a:solidFill>
                <a:ea typeface="微软雅黑" panose="020B0503020204020204" pitchFamily="34" charset="-122"/>
              </a:rPr>
              <a:t> </a:t>
            </a:r>
            <a:r>
              <a:rPr lang="en-US" altLang="zh-CN" dirty="0">
                <a:solidFill>
                  <a:srgbClr val="0B3D3A"/>
                </a:solidFill>
                <a:ea typeface="微软雅黑" panose="020B0503020204020204" pitchFamily="34" charset="-122"/>
              </a:rPr>
              <a:t>the Gini rises from 0.72 for externally driven discharge responsibility to 0.89 for involuntary burden.</a:t>
            </a:r>
          </a:p>
          <a:p>
            <a:pPr marL="342900" indent="-342900" algn="just">
              <a:spcBef>
                <a:spcPts val="600"/>
              </a:spcBef>
              <a:spcAft>
                <a:spcPts val="600"/>
              </a:spcAft>
              <a:buFontTx/>
              <a:buAutoNum type="arabicPeriod"/>
            </a:pPr>
            <a:r>
              <a:rPr lang="en-US" altLang="zh-CN" b="1" dirty="0">
                <a:solidFill>
                  <a:srgbClr val="0B3D3A"/>
                </a:solidFill>
                <a:ea typeface="微软雅黑" panose="020B0503020204020204" pitchFamily="34" charset="-122"/>
              </a:rPr>
              <a:t>City roles matter: </a:t>
            </a:r>
            <a:r>
              <a:rPr lang="en-US" altLang="zh-CN" dirty="0">
                <a:solidFill>
                  <a:srgbClr val="0B3D3A"/>
                </a:solidFill>
                <a:ea typeface="微软雅黑" panose="020B0503020204020204" pitchFamily="34" charset="-122"/>
              </a:rPr>
              <a:t>Free Riders, Stressors, Receivers, and Bystanders require different compensation and mitigation instruments.</a:t>
            </a:r>
          </a:p>
        </p:txBody>
      </p:sp>
      <p:sp>
        <p:nvSpPr>
          <p:cNvPr id="2" name="灯片编号占位符 1">
            <a:extLst>
              <a:ext uri="{FF2B5EF4-FFF2-40B4-BE49-F238E27FC236}">
                <a16:creationId xmlns:a16="http://schemas.microsoft.com/office/drawing/2014/main" id="{D469B8C6-3979-5BE1-283B-697CCD9D7DAB}"/>
              </a:ext>
            </a:extLst>
          </p:cNvPr>
          <p:cNvSpPr>
            <a:spLocks noGrp="1"/>
          </p:cNvSpPr>
          <p:nvPr>
            <p:ph type="sldNum" sz="quarter" idx="12"/>
          </p:nvPr>
        </p:nvSpPr>
        <p:spPr/>
        <p:txBody>
          <a:bodyPr/>
          <a:lstStyle/>
          <a:p>
            <a:fld id="{93593EAC-DF3F-40F4-B51C-82E84FF11F0F}" type="slidenum">
              <a:rPr lang="LID4096" smtClean="0"/>
              <a:pPr/>
              <a:t>13</a:t>
            </a:fld>
            <a:endParaRPr lang="LID4096">
              <a:latin typeface="微软雅黑" panose="020B0503020204020204" pitchFamily="34" charset="-122"/>
              <a:ea typeface="微软雅黑" panose="020B0503020204020204" pitchFamily="34" charset="-122"/>
            </a:endParaRPr>
          </a:p>
        </p:txBody>
      </p:sp>
      <p:sp>
        <p:nvSpPr>
          <p:cNvPr id="3" name="矩形 2">
            <a:extLst>
              <a:ext uri="{FF2B5EF4-FFF2-40B4-BE49-F238E27FC236}">
                <a16:creationId xmlns:a16="http://schemas.microsoft.com/office/drawing/2014/main" id="{BF0CCB99-CBCB-FDF1-5C38-7467A9E9F1E9}"/>
              </a:ext>
            </a:extLst>
          </p:cNvPr>
          <p:cNvSpPr>
            <a:spLocks noGrp="1"/>
          </p:cNvSpPr>
          <p:nvPr/>
        </p:nvSpPr>
        <p:spPr>
          <a:xfrm>
            <a:off x="199881" y="203496"/>
            <a:ext cx="2095500" cy="246221"/>
          </a:xfrm>
          <a:prstGeom prst="rect">
            <a:avLst/>
          </a:prstGeom>
          <a:noFill/>
        </p:spPr>
        <p:txBody>
          <a:bodyPr wrap="square">
            <a:spAutoFit/>
          </a:bodyPr>
          <a:lstStyle/>
          <a:p>
            <a:pPr>
              <a:defRPr sz="900" b="1">
                <a:solidFill>
                  <a:srgbClr val="0F766E"/>
                </a:solidFill>
                <a:latin typeface="Aptos"/>
                <a:ea typeface="Aptos"/>
                <a:cs typeface="Aptos"/>
              </a:defRPr>
            </a:pPr>
            <a:r>
              <a:rPr lang="en-US" sz="1000" b="1" dirty="0">
                <a:solidFill>
                  <a:srgbClr val="0F766E"/>
                </a:solidFill>
                <a:latin typeface="Aptos"/>
                <a:ea typeface="Aptos"/>
                <a:cs typeface="Aptos"/>
              </a:rPr>
              <a:t>CONCLUSION</a:t>
            </a:r>
          </a:p>
        </p:txBody>
      </p:sp>
      <p:sp>
        <p:nvSpPr>
          <p:cNvPr id="4" name="文本框 3">
            <a:extLst>
              <a:ext uri="{FF2B5EF4-FFF2-40B4-BE49-F238E27FC236}">
                <a16:creationId xmlns:a16="http://schemas.microsoft.com/office/drawing/2014/main" id="{729ACD4F-F5F9-9A52-9595-FBD8CD2FC05D}"/>
              </a:ext>
            </a:extLst>
          </p:cNvPr>
          <p:cNvSpPr txBox="1"/>
          <p:nvPr/>
        </p:nvSpPr>
        <p:spPr>
          <a:xfrm>
            <a:off x="199881" y="425348"/>
            <a:ext cx="11289386" cy="400110"/>
          </a:xfrm>
          <a:prstGeom prst="rect">
            <a:avLst/>
          </a:prstGeom>
          <a:noFill/>
        </p:spPr>
        <p:txBody>
          <a:bodyPr wrap="square">
            <a:spAutoFit/>
          </a:bodyPr>
          <a:lstStyle/>
          <a:p>
            <a:pPr>
              <a:defRPr sz="2325" b="1">
                <a:solidFill>
                  <a:srgbClr val="14211E"/>
                </a:solidFill>
                <a:latin typeface="Aptos Display"/>
                <a:ea typeface="Aptos Display"/>
                <a:cs typeface="Aptos Display"/>
              </a:defRPr>
            </a:pPr>
            <a:r>
              <a:rPr lang="en-US" sz="2000" b="1" dirty="0">
                <a:solidFill>
                  <a:srgbClr val="14211E"/>
                </a:solidFill>
                <a:latin typeface="Aptos Display"/>
                <a:ea typeface="Aptos Display"/>
                <a:cs typeface="Aptos Display"/>
              </a:rPr>
              <a:t>Five takeaways</a:t>
            </a:r>
          </a:p>
        </p:txBody>
      </p:sp>
      <p:sp>
        <p:nvSpPr>
          <p:cNvPr id="5" name="矩形: 圆角 4">
            <a:extLst>
              <a:ext uri="{FF2B5EF4-FFF2-40B4-BE49-F238E27FC236}">
                <a16:creationId xmlns:a16="http://schemas.microsoft.com/office/drawing/2014/main" id="{BE716760-6C24-2272-FB7C-81C2E247E913}"/>
              </a:ext>
            </a:extLst>
          </p:cNvPr>
          <p:cNvSpPr>
            <a:spLocks noGrp="1"/>
          </p:cNvSpPr>
          <p:nvPr/>
        </p:nvSpPr>
        <p:spPr>
          <a:xfrm>
            <a:off x="199881" y="987404"/>
            <a:ext cx="11801619" cy="514350"/>
          </a:xfrm>
          <a:prstGeom prst="roundRect">
            <a:avLst>
              <a:gd name="adj" fmla="val 11111"/>
            </a:avLst>
          </a:prstGeom>
          <a:solidFill>
            <a:srgbClr val="E8F3F0"/>
          </a:solidFill>
          <a:ln w="9525">
            <a:solidFill>
              <a:srgbClr val="C9DDD7"/>
            </a:solidFill>
            <a:prstDash val="solid"/>
          </a:ln>
        </p:spPr>
        <p:txBody>
          <a:bodyPr/>
          <a:lstStyle/>
          <a:p>
            <a:pPr algn="ctr">
              <a:defRPr sz="1275" b="0">
                <a:solidFill>
                  <a:srgbClr val="0B3D3A"/>
                </a:solidFill>
                <a:latin typeface="Aptos"/>
                <a:ea typeface="Aptos"/>
                <a:cs typeface="Aptos"/>
              </a:defRPr>
            </a:pPr>
            <a:endParaRPr lang="en-US" sz="1600" dirty="0">
              <a:solidFill>
                <a:srgbClr val="0B3D3A"/>
              </a:solidFill>
              <a:latin typeface="Aptos"/>
              <a:ea typeface="Aptos"/>
              <a:cs typeface="Aptos"/>
            </a:endParaRPr>
          </a:p>
        </p:txBody>
      </p:sp>
      <p:sp>
        <p:nvSpPr>
          <p:cNvPr id="6" name="矩形 5">
            <a:extLst>
              <a:ext uri="{FF2B5EF4-FFF2-40B4-BE49-F238E27FC236}">
                <a16:creationId xmlns:a16="http://schemas.microsoft.com/office/drawing/2014/main" id="{12BE9FBF-5078-2CC5-0599-5F7270A6A6D3}"/>
              </a:ext>
            </a:extLst>
          </p:cNvPr>
          <p:cNvSpPr>
            <a:spLocks noGrp="1"/>
          </p:cNvSpPr>
          <p:nvPr/>
        </p:nvSpPr>
        <p:spPr>
          <a:xfrm>
            <a:off x="742950" y="1343025"/>
            <a:ext cx="10706100" cy="361950"/>
          </a:xfrm>
          <a:prstGeom prst="rect">
            <a:avLst/>
          </a:prstGeom>
          <a:noFill/>
          <a:ln w="0">
            <a:noFill/>
            <a:prstDash val="solid"/>
          </a:ln>
        </p:spPr>
        <p:txBody>
          <a:bodyPr wrap="square" lIns="0" tIns="0" rIns="0" bIns="0">
            <a:normAutofit/>
          </a:bodyPr>
          <a:lstStyle/>
          <a:p>
            <a:pPr algn="l">
              <a:defRPr sz="1275" b="0">
                <a:solidFill>
                  <a:srgbClr val="0B3D3A"/>
                </a:solidFill>
                <a:latin typeface="Aptos"/>
                <a:ea typeface="Aptos"/>
                <a:cs typeface="Aptos"/>
              </a:defRPr>
            </a:pPr>
            <a:endParaRPr sz="1400" b="0" dirty="0">
              <a:solidFill>
                <a:srgbClr val="0B3D3A"/>
              </a:solidFill>
              <a:latin typeface="Aptos"/>
              <a:ea typeface="Aptos"/>
              <a:cs typeface="Aptos"/>
            </a:endParaRPr>
          </a:p>
        </p:txBody>
      </p:sp>
      <p:sp>
        <p:nvSpPr>
          <p:cNvPr id="21" name="文本框 20">
            <a:extLst>
              <a:ext uri="{FF2B5EF4-FFF2-40B4-BE49-F238E27FC236}">
                <a16:creationId xmlns:a16="http://schemas.microsoft.com/office/drawing/2014/main" id="{6C5C8738-8FE0-DB04-B358-7A7BEA362DD1}"/>
              </a:ext>
            </a:extLst>
          </p:cNvPr>
          <p:cNvSpPr txBox="1"/>
          <p:nvPr/>
        </p:nvSpPr>
        <p:spPr>
          <a:xfrm>
            <a:off x="199880" y="1062335"/>
            <a:ext cx="11289385" cy="369332"/>
          </a:xfrm>
          <a:prstGeom prst="rect">
            <a:avLst/>
          </a:prstGeom>
          <a:noFill/>
        </p:spPr>
        <p:txBody>
          <a:bodyPr wrap="square">
            <a:spAutoFit/>
          </a:bodyPr>
          <a:lstStyle/>
          <a:p>
            <a:pPr algn="ctr">
              <a:defRPr sz="1275" b="0">
                <a:solidFill>
                  <a:srgbClr val="0B3D3A"/>
                </a:solidFill>
                <a:latin typeface="Aptos"/>
                <a:ea typeface="Aptos"/>
                <a:cs typeface="Aptos"/>
              </a:defRPr>
            </a:pPr>
            <a:r>
              <a:rPr lang="en-US" sz="1800" b="1" dirty="0">
                <a:solidFill>
                  <a:srgbClr val="0B3D3A"/>
                </a:solidFill>
                <a:latin typeface="Aptos"/>
                <a:ea typeface="Aptos"/>
                <a:cs typeface="Aptos"/>
              </a:rPr>
              <a:t>Fair nitrogen governance requires accounting for both the supply chain and the river network.</a:t>
            </a:r>
          </a:p>
        </p:txBody>
      </p:sp>
    </p:spTree>
    <p:extLst>
      <p:ext uri="{BB962C8B-B14F-4D97-AF65-F5344CB8AC3E}">
        <p14:creationId xmlns:p14="http://schemas.microsoft.com/office/powerpoint/2010/main" val="37775179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ECD758-DC30-ACB1-1C0B-8C2C8FEFADAB}"/>
            </a:ext>
          </a:extLst>
        </p:cNvPr>
        <p:cNvGrpSpPr/>
        <p:nvPr/>
      </p:nvGrpSpPr>
      <p:grpSpPr>
        <a:xfrm>
          <a:off x="0" y="0"/>
          <a:ext cx="0" cy="0"/>
          <a:chOff x="0" y="0"/>
          <a:chExt cx="0" cy="0"/>
        </a:xfrm>
      </p:grpSpPr>
      <p:pic>
        <p:nvPicPr>
          <p:cNvPr id="3" name="Picture 4">
            <a:extLst>
              <a:ext uri="{FF2B5EF4-FFF2-40B4-BE49-F238E27FC236}">
                <a16:creationId xmlns:a16="http://schemas.microsoft.com/office/drawing/2014/main" id="{6A82229F-E6FB-8BA6-55E2-71FA91ED197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892" b="11854"/>
          <a:stretch>
            <a:fillRect/>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a:extLst>
              <a:ext uri="{FF2B5EF4-FFF2-40B4-BE49-F238E27FC236}">
                <a16:creationId xmlns:a16="http://schemas.microsoft.com/office/drawing/2014/main" id="{96405B63-6622-D4CE-435D-387378E51CC3}"/>
              </a:ext>
            </a:extLst>
          </p:cNvPr>
          <p:cNvSpPr/>
          <p:nvPr/>
        </p:nvSpPr>
        <p:spPr>
          <a:xfrm>
            <a:off x="0" y="-1282"/>
            <a:ext cx="12192000" cy="6858000"/>
          </a:xfrm>
          <a:prstGeom prst="rect">
            <a:avLst/>
          </a:prstGeom>
          <a:gradFill>
            <a:gsLst>
              <a:gs pos="6000">
                <a:srgbClr val="03171E"/>
              </a:gs>
              <a:gs pos="51000">
                <a:srgbClr val="051C24">
                  <a:alpha val="50000"/>
                </a:srgbClr>
              </a:gs>
              <a:gs pos="100000">
                <a:schemeClr val="tx2">
                  <a:alpha val="0"/>
                </a:scheme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43" name="组合 42">
            <a:extLst>
              <a:ext uri="{FF2B5EF4-FFF2-40B4-BE49-F238E27FC236}">
                <a16:creationId xmlns:a16="http://schemas.microsoft.com/office/drawing/2014/main" id="{389C0D26-F8ED-622B-A506-CC3A404F7D8F}"/>
              </a:ext>
            </a:extLst>
          </p:cNvPr>
          <p:cNvGrpSpPr/>
          <p:nvPr/>
        </p:nvGrpSpPr>
        <p:grpSpPr>
          <a:xfrm>
            <a:off x="2715952" y="443824"/>
            <a:ext cx="6760097" cy="5970352"/>
            <a:chOff x="2715951" y="443824"/>
            <a:chExt cx="6760097" cy="5970352"/>
          </a:xfrm>
        </p:grpSpPr>
        <p:sp>
          <p:nvSpPr>
            <p:cNvPr id="6" name="文本框 5">
              <a:extLst>
                <a:ext uri="{FF2B5EF4-FFF2-40B4-BE49-F238E27FC236}">
                  <a16:creationId xmlns:a16="http://schemas.microsoft.com/office/drawing/2014/main" id="{03EA8BB0-8CD5-BCF7-1441-8372F87E1664}"/>
                </a:ext>
              </a:extLst>
            </p:cNvPr>
            <p:cNvSpPr txBox="1"/>
            <p:nvPr/>
          </p:nvSpPr>
          <p:spPr>
            <a:xfrm>
              <a:off x="2917213" y="443824"/>
              <a:ext cx="6357572" cy="1200329"/>
            </a:xfrm>
            <a:prstGeom prst="rect">
              <a:avLst/>
            </a:prstGeom>
            <a:noFill/>
          </p:spPr>
          <p:txBody>
            <a:bodyPr wrap="square">
              <a:spAutoFit/>
            </a:bodyPr>
            <a:lstStyle/>
            <a:p>
              <a:pPr algn="ctr"/>
              <a:r>
                <a:rPr lang="en-US" sz="7200" b="1" dirty="0">
                  <a:solidFill>
                    <a:schemeClr val="bg1"/>
                  </a:solidFill>
                </a:rPr>
                <a:t>Thank You</a:t>
              </a:r>
            </a:p>
          </p:txBody>
        </p:sp>
        <p:sp>
          <p:nvSpPr>
            <p:cNvPr id="13" name="文本框 12">
              <a:extLst>
                <a:ext uri="{FF2B5EF4-FFF2-40B4-BE49-F238E27FC236}">
                  <a16:creationId xmlns:a16="http://schemas.microsoft.com/office/drawing/2014/main" id="{A547B8DF-0488-BEB6-4501-8ACF43D7F783}"/>
                </a:ext>
              </a:extLst>
            </p:cNvPr>
            <p:cNvSpPr txBox="1"/>
            <p:nvPr/>
          </p:nvSpPr>
          <p:spPr>
            <a:xfrm>
              <a:off x="3388964" y="5194260"/>
              <a:ext cx="5414070" cy="738664"/>
            </a:xfrm>
            <a:prstGeom prst="rect">
              <a:avLst/>
            </a:prstGeom>
            <a:noFill/>
          </p:spPr>
          <p:txBody>
            <a:bodyPr wrap="square">
              <a:spAutoFit/>
            </a:bodyPr>
            <a:lstStyle/>
            <a:p>
              <a:pPr algn="dist">
                <a:spcBef>
                  <a:spcPts val="600"/>
                </a:spcBef>
                <a:spcAft>
                  <a:spcPts val="600"/>
                </a:spcAft>
              </a:pPr>
              <a:r>
                <a:rPr lang="en-US" altLang="zh-CN" sz="2400" b="1" dirty="0">
                  <a:solidFill>
                    <a:schemeClr val="bg1"/>
                  </a:solidFill>
                </a:rPr>
                <a:t>Follow our WeChat Official Account</a:t>
              </a:r>
              <a:br>
                <a:rPr lang="en-US" altLang="zh-CN" sz="2400" b="1" dirty="0">
                  <a:solidFill>
                    <a:schemeClr val="bg1"/>
                  </a:solidFill>
                </a:rPr>
              </a:br>
              <a:r>
                <a:rPr lang="en-US" altLang="zh-CN" dirty="0">
                  <a:solidFill>
                    <a:schemeClr val="bg1"/>
                  </a:solidFill>
                </a:rPr>
                <a:t>Blue Economy insights, stories and research updates</a:t>
              </a:r>
            </a:p>
          </p:txBody>
        </p:sp>
        <p:pic>
          <p:nvPicPr>
            <p:cNvPr id="7" name="图片 6">
              <a:extLst>
                <a:ext uri="{FF2B5EF4-FFF2-40B4-BE49-F238E27FC236}">
                  <a16:creationId xmlns:a16="http://schemas.microsoft.com/office/drawing/2014/main" id="{7335A07E-267B-5902-B483-59A355239D9B}"/>
                </a:ext>
              </a:extLst>
            </p:cNvPr>
            <p:cNvPicPr>
              <a:picLocks noChangeAspect="1"/>
            </p:cNvPicPr>
            <p:nvPr/>
          </p:nvPicPr>
          <p:blipFill>
            <a:blip r:embed="rId4">
              <a:extLst>
                <a:ext uri="{28A0092B-C50C-407E-A947-70E740481C1C}">
                  <a14:useLocalDpi xmlns:a14="http://schemas.microsoft.com/office/drawing/2010/main" val="0"/>
                </a:ext>
              </a:extLst>
            </a:blip>
            <a:srcRect t="2886" b="2969"/>
            <a:stretch>
              <a:fillRect/>
            </a:stretch>
          </p:blipFill>
          <p:spPr>
            <a:xfrm>
              <a:off x="4831195" y="2281187"/>
              <a:ext cx="2529609" cy="2664521"/>
            </a:xfrm>
            <a:prstGeom prst="roundRect">
              <a:avLst>
                <a:gd name="adj" fmla="val 9285"/>
              </a:avLst>
            </a:prstGeom>
            <a:ln>
              <a:solidFill>
                <a:schemeClr val="bg1"/>
              </a:solidFill>
            </a:ln>
            <a:effectLst>
              <a:outerShdw blurRad="50800" dist="38100" dir="2700000" algn="tl" rotWithShape="0">
                <a:prstClr val="black">
                  <a:alpha val="40000"/>
                </a:prstClr>
              </a:outerShdw>
            </a:effectLst>
          </p:spPr>
        </p:pic>
        <p:grpSp>
          <p:nvGrpSpPr>
            <p:cNvPr id="40" name="组合 39">
              <a:extLst>
                <a:ext uri="{FF2B5EF4-FFF2-40B4-BE49-F238E27FC236}">
                  <a16:creationId xmlns:a16="http://schemas.microsoft.com/office/drawing/2014/main" id="{A6067E0E-167F-6364-46BE-9B1A5D590603}"/>
                </a:ext>
              </a:extLst>
            </p:cNvPr>
            <p:cNvGrpSpPr/>
            <p:nvPr/>
          </p:nvGrpSpPr>
          <p:grpSpPr>
            <a:xfrm>
              <a:off x="2715951" y="1807562"/>
              <a:ext cx="6760097" cy="366282"/>
              <a:chOff x="3036085" y="1617062"/>
              <a:chExt cx="6760097" cy="366282"/>
            </a:xfrm>
          </p:grpSpPr>
          <p:sp>
            <p:nvSpPr>
              <p:cNvPr id="15" name="文本框 14">
                <a:extLst>
                  <a:ext uri="{FF2B5EF4-FFF2-40B4-BE49-F238E27FC236}">
                    <a16:creationId xmlns:a16="http://schemas.microsoft.com/office/drawing/2014/main" id="{380045EE-E2A2-F3AC-7C4F-840CD29A7DE8}"/>
                  </a:ext>
                </a:extLst>
              </p:cNvPr>
              <p:cNvSpPr txBox="1"/>
              <p:nvPr/>
            </p:nvSpPr>
            <p:spPr>
              <a:xfrm>
                <a:off x="4896319" y="1617062"/>
                <a:ext cx="3039630" cy="366282"/>
              </a:xfrm>
              <a:prstGeom prst="rect">
                <a:avLst/>
              </a:prstGeom>
              <a:noFill/>
            </p:spPr>
            <p:txBody>
              <a:bodyPr wrap="square">
                <a:spAutoFit/>
              </a:bodyPr>
              <a:lstStyle/>
              <a:p>
                <a:pPr algn="ctr"/>
                <a:r>
                  <a:rPr lang="zh-CN" altLang="en-US" b="1" i="1" dirty="0">
                    <a:solidFill>
                      <a:srgbClr val="E6C98A"/>
                    </a:solidFill>
                    <a:latin typeface="微软雅黑" panose="020B0503020204020204" pitchFamily="34" charset="-122"/>
                    <a:ea typeface="微软雅黑" panose="020B0503020204020204" pitchFamily="34" charset="-122"/>
                  </a:rPr>
                  <a:t>TO SEE</a:t>
                </a:r>
                <a:r>
                  <a:rPr lang="en-US" altLang="zh-CN" b="1" i="1" dirty="0">
                    <a:solidFill>
                      <a:srgbClr val="E6C98A"/>
                    </a:solidFill>
                    <a:latin typeface="微软雅黑" panose="020B0503020204020204" pitchFamily="34" charset="-122"/>
                    <a:ea typeface="微软雅黑" panose="020B0503020204020204" pitchFamily="34" charset="-122"/>
                  </a:rPr>
                  <a:t>, </a:t>
                </a:r>
                <a:r>
                  <a:rPr lang="zh-CN" altLang="en-US" b="1" i="1" dirty="0">
                    <a:solidFill>
                      <a:srgbClr val="E6C98A"/>
                    </a:solidFill>
                    <a:latin typeface="微软雅黑" panose="020B0503020204020204" pitchFamily="34" charset="-122"/>
                    <a:ea typeface="微软雅黑" panose="020B0503020204020204" pitchFamily="34" charset="-122"/>
                  </a:rPr>
                  <a:t>TO PRESERVE</a:t>
                </a:r>
              </a:p>
            </p:txBody>
          </p:sp>
          <p:grpSp>
            <p:nvGrpSpPr>
              <p:cNvPr id="36" name="组合 35">
                <a:extLst>
                  <a:ext uri="{FF2B5EF4-FFF2-40B4-BE49-F238E27FC236}">
                    <a16:creationId xmlns:a16="http://schemas.microsoft.com/office/drawing/2014/main" id="{ECF4B654-C060-12CC-AFD9-B50C94506D6C}"/>
                  </a:ext>
                </a:extLst>
              </p:cNvPr>
              <p:cNvGrpSpPr/>
              <p:nvPr/>
            </p:nvGrpSpPr>
            <p:grpSpPr>
              <a:xfrm>
                <a:off x="3036085" y="1735368"/>
                <a:ext cx="1853403" cy="108000"/>
                <a:chOff x="3036085" y="1735368"/>
                <a:chExt cx="1853403" cy="108000"/>
              </a:xfrm>
            </p:grpSpPr>
            <p:sp>
              <p:nvSpPr>
                <p:cNvPr id="34" name="等腰三角形 33">
                  <a:extLst>
                    <a:ext uri="{FF2B5EF4-FFF2-40B4-BE49-F238E27FC236}">
                      <a16:creationId xmlns:a16="http://schemas.microsoft.com/office/drawing/2014/main" id="{7F6B1119-8661-AE9E-1BB0-D2F1B2504196}"/>
                    </a:ext>
                  </a:extLst>
                </p:cNvPr>
                <p:cNvSpPr/>
                <p:nvPr/>
              </p:nvSpPr>
              <p:spPr>
                <a:xfrm rot="16200000">
                  <a:off x="3915640" y="891814"/>
                  <a:ext cx="36000" cy="1795109"/>
                </a:xfrm>
                <a:prstGeom prst="triangle">
                  <a:avLst/>
                </a:prstGeom>
                <a:solidFill>
                  <a:srgbClr val="E6C9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矩形 34">
                  <a:extLst>
                    <a:ext uri="{FF2B5EF4-FFF2-40B4-BE49-F238E27FC236}">
                      <a16:creationId xmlns:a16="http://schemas.microsoft.com/office/drawing/2014/main" id="{4212EDB3-69D9-AB1D-A0AB-C09303D00854}"/>
                    </a:ext>
                  </a:extLst>
                </p:cNvPr>
                <p:cNvSpPr/>
                <p:nvPr/>
              </p:nvSpPr>
              <p:spPr>
                <a:xfrm rot="2893333">
                  <a:off x="4781488" y="1735368"/>
                  <a:ext cx="108000" cy="108000"/>
                </a:xfrm>
                <a:prstGeom prst="rect">
                  <a:avLst/>
                </a:prstGeom>
                <a:solidFill>
                  <a:srgbClr val="E6C9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7" name="组合 36">
                <a:extLst>
                  <a:ext uri="{FF2B5EF4-FFF2-40B4-BE49-F238E27FC236}">
                    <a16:creationId xmlns:a16="http://schemas.microsoft.com/office/drawing/2014/main" id="{D37141D7-BFF6-7287-2E6C-E2FFEB9CA53B}"/>
                  </a:ext>
                </a:extLst>
              </p:cNvPr>
              <p:cNvGrpSpPr/>
              <p:nvPr/>
            </p:nvGrpSpPr>
            <p:grpSpPr>
              <a:xfrm flipH="1">
                <a:off x="7942779" y="1753369"/>
                <a:ext cx="1853403" cy="108000"/>
                <a:chOff x="3036085" y="1735368"/>
                <a:chExt cx="1853403" cy="108000"/>
              </a:xfrm>
            </p:grpSpPr>
            <p:sp>
              <p:nvSpPr>
                <p:cNvPr id="38" name="等腰三角形 37">
                  <a:extLst>
                    <a:ext uri="{FF2B5EF4-FFF2-40B4-BE49-F238E27FC236}">
                      <a16:creationId xmlns:a16="http://schemas.microsoft.com/office/drawing/2014/main" id="{A63AB4AE-709F-A571-D5CD-092ABC0B08E0}"/>
                    </a:ext>
                  </a:extLst>
                </p:cNvPr>
                <p:cNvSpPr/>
                <p:nvPr/>
              </p:nvSpPr>
              <p:spPr>
                <a:xfrm rot="16200000">
                  <a:off x="3915640" y="891814"/>
                  <a:ext cx="36000" cy="1795109"/>
                </a:xfrm>
                <a:prstGeom prst="triangle">
                  <a:avLst/>
                </a:prstGeom>
                <a:solidFill>
                  <a:srgbClr val="E6C9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a:extLst>
                    <a:ext uri="{FF2B5EF4-FFF2-40B4-BE49-F238E27FC236}">
                      <a16:creationId xmlns:a16="http://schemas.microsoft.com/office/drawing/2014/main" id="{A762165B-9AAA-934A-7DE4-29473D409AC3}"/>
                    </a:ext>
                  </a:extLst>
                </p:cNvPr>
                <p:cNvSpPr/>
                <p:nvPr/>
              </p:nvSpPr>
              <p:spPr>
                <a:xfrm rot="2893333">
                  <a:off x="4781488" y="1735368"/>
                  <a:ext cx="108000" cy="108000"/>
                </a:xfrm>
                <a:prstGeom prst="rect">
                  <a:avLst/>
                </a:prstGeom>
                <a:solidFill>
                  <a:srgbClr val="E6C9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42" name="文本框 41">
              <a:extLst>
                <a:ext uri="{FF2B5EF4-FFF2-40B4-BE49-F238E27FC236}">
                  <a16:creationId xmlns:a16="http://schemas.microsoft.com/office/drawing/2014/main" id="{BF165344-872B-22E4-1C30-46D006564F24}"/>
                </a:ext>
              </a:extLst>
            </p:cNvPr>
            <p:cNvSpPr txBox="1"/>
            <p:nvPr/>
          </p:nvSpPr>
          <p:spPr>
            <a:xfrm>
              <a:off x="3047197" y="6044844"/>
              <a:ext cx="6097604" cy="369332"/>
            </a:xfrm>
            <a:prstGeom prst="rect">
              <a:avLst/>
            </a:prstGeom>
            <a:noFill/>
          </p:spPr>
          <p:txBody>
            <a:bodyPr wrap="square">
              <a:spAutoFit/>
            </a:bodyPr>
            <a:lstStyle/>
            <a:p>
              <a:pPr algn="ctr">
                <a:spcBef>
                  <a:spcPts val="600"/>
                </a:spcBef>
                <a:spcAft>
                  <a:spcPts val="600"/>
                </a:spcAft>
              </a:pPr>
              <a:r>
                <a:rPr lang="en-US" altLang="zh-CN" i="1" dirty="0">
                  <a:solidFill>
                    <a:schemeClr val="bg1"/>
                  </a:solidFill>
                  <a:latin typeface="Times New Roman" panose="02020603050405020304" pitchFamily="18" charset="0"/>
                  <a:cs typeface="Times New Roman" panose="02020603050405020304" pitchFamily="18" charset="0"/>
                </a:rPr>
                <a:t>We warmly welcome your follow and exchange.</a:t>
              </a:r>
              <a:endParaRPr lang="zh-CN" altLang="zh-CN" i="1" dirty="0">
                <a:solidFill>
                  <a:schemeClr val="bg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4216454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圆角 12">
            <a:extLst>
              <a:ext uri="{FF2B5EF4-FFF2-40B4-BE49-F238E27FC236}">
                <a16:creationId xmlns:a16="http://schemas.microsoft.com/office/drawing/2014/main" id="{113B58D8-850E-589F-582E-EF3B4379D721}"/>
              </a:ext>
            </a:extLst>
          </p:cNvPr>
          <p:cNvSpPr/>
          <p:nvPr/>
        </p:nvSpPr>
        <p:spPr>
          <a:xfrm>
            <a:off x="161380" y="5425897"/>
            <a:ext cx="3313340" cy="864000"/>
          </a:xfrm>
          <a:prstGeom prst="roundRect">
            <a:avLst/>
          </a:prstGeom>
          <a:solidFill>
            <a:schemeClr val="bg1"/>
          </a:solidFill>
          <a:ln>
            <a:solidFill>
              <a:srgbClr val="5A87A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ts val="1600"/>
              </a:lnSpc>
            </a:pPr>
            <a:r>
              <a:rPr lang="" sz="2800" b="1">
                <a:solidFill>
                  <a:srgbClr val="000082"/>
                </a:solidFill>
              </a:rPr>
              <a:t>10</a:t>
            </a:r>
            <a:r>
              <a:rPr lang="" sz="2800">
                <a:solidFill>
                  <a:srgbClr val="000082"/>
                </a:solidFill>
              </a:rPr>
              <a:t>× </a:t>
            </a:r>
            <a:r>
              <a:rPr lang="en-US" altLang="zh-CN" sz="1400">
                <a:solidFill>
                  <a:schemeClr val="tx1"/>
                </a:solidFill>
              </a:rPr>
              <a:t>expansion of oxygen-depleted costal areas since the mid-20</a:t>
            </a:r>
            <a:r>
              <a:rPr lang="en-US" altLang="zh-CN" sz="1400" baseline="30000">
                <a:solidFill>
                  <a:schemeClr val="tx1"/>
                </a:solidFill>
              </a:rPr>
              <a:t>th</a:t>
            </a:r>
            <a:r>
              <a:rPr lang="en-US" altLang="zh-CN" sz="1400">
                <a:solidFill>
                  <a:schemeClr val="tx1"/>
                </a:solidFill>
              </a:rPr>
              <a:t> century</a:t>
            </a:r>
            <a:endParaRPr lang="" sz="1400">
              <a:solidFill>
                <a:schemeClr val="tx1"/>
              </a:solidFill>
            </a:endParaRPr>
          </a:p>
        </p:txBody>
      </p:sp>
      <p:sp>
        <p:nvSpPr>
          <p:cNvPr id="14" name="矩形: 圆角 13">
            <a:extLst>
              <a:ext uri="{FF2B5EF4-FFF2-40B4-BE49-F238E27FC236}">
                <a16:creationId xmlns:a16="http://schemas.microsoft.com/office/drawing/2014/main" id="{2C6C81A8-8004-866C-0E65-5E7AFDD2C769}"/>
              </a:ext>
            </a:extLst>
          </p:cNvPr>
          <p:cNvSpPr/>
          <p:nvPr/>
        </p:nvSpPr>
        <p:spPr>
          <a:xfrm>
            <a:off x="3881800" y="5425897"/>
            <a:ext cx="3670255" cy="864000"/>
          </a:xfrm>
          <a:prstGeom prst="roundRect">
            <a:avLst/>
          </a:prstGeom>
          <a:solidFill>
            <a:schemeClr val="bg1"/>
          </a:solidFill>
          <a:ln>
            <a:solidFill>
              <a:schemeClr val="accent6"/>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 sz="2800" b="1" dirty="0">
                <a:solidFill>
                  <a:srgbClr val="456A19"/>
                </a:solidFill>
              </a:rPr>
              <a:t>&gt;500 </a:t>
            </a:r>
            <a:r>
              <a:rPr lang="" sz="1400" dirty="0">
                <a:solidFill>
                  <a:schemeClr val="tx1"/>
                </a:solidFill>
              </a:rPr>
              <a:t>reported hypoxia sites worldwide</a:t>
            </a:r>
          </a:p>
        </p:txBody>
      </p:sp>
      <p:sp>
        <p:nvSpPr>
          <p:cNvPr id="15" name="矩形: 圆角 14">
            <a:extLst>
              <a:ext uri="{FF2B5EF4-FFF2-40B4-BE49-F238E27FC236}">
                <a16:creationId xmlns:a16="http://schemas.microsoft.com/office/drawing/2014/main" id="{EB03A5D5-53BE-3217-D55D-EEC3D25B1A52}"/>
              </a:ext>
            </a:extLst>
          </p:cNvPr>
          <p:cNvSpPr/>
          <p:nvPr/>
        </p:nvSpPr>
        <p:spPr>
          <a:xfrm>
            <a:off x="7959134" y="5425897"/>
            <a:ext cx="4071486" cy="864000"/>
          </a:xfrm>
          <a:prstGeom prst="roundRect">
            <a:avLst/>
          </a:prstGeom>
          <a:solidFill>
            <a:schemeClr val="bg1"/>
          </a:solidFill>
          <a:ln>
            <a:solidFill>
              <a:schemeClr val="accent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pl-PL" sz="1600" b="1" dirty="0">
                <a:solidFill>
                  <a:srgbClr val="456A19"/>
                </a:solidFill>
              </a:rPr>
              <a:t>Ecological </a:t>
            </a:r>
            <a:r>
              <a:rPr lang="en-US" sz="1600" b="1" dirty="0">
                <a:solidFill>
                  <a:srgbClr val="456A19"/>
                </a:solidFill>
              </a:rPr>
              <a:t>a</a:t>
            </a:r>
            <a:r>
              <a:rPr lang="pl-PL" sz="1600" b="1" dirty="0">
                <a:solidFill>
                  <a:srgbClr val="456A19"/>
                </a:solidFill>
              </a:rPr>
              <a:t>nd Economic Losses</a:t>
            </a:r>
            <a:endParaRPr lang="en-US" sz="1600" b="1" dirty="0">
              <a:solidFill>
                <a:srgbClr val="456A19"/>
              </a:solidFill>
            </a:endParaRPr>
          </a:p>
          <a:p>
            <a:r>
              <a:rPr lang="" sz="1200" dirty="0">
                <a:solidFill>
                  <a:schemeClr val="tx1"/>
                </a:solidFill>
              </a:rPr>
              <a:t>fisheries decline | ecosystem degradation | increasing mitigation costs</a:t>
            </a:r>
          </a:p>
        </p:txBody>
      </p:sp>
      <p:sp>
        <p:nvSpPr>
          <p:cNvPr id="9" name="矩形: 圆角 8">
            <a:extLst>
              <a:ext uri="{FF2B5EF4-FFF2-40B4-BE49-F238E27FC236}">
                <a16:creationId xmlns:a16="http://schemas.microsoft.com/office/drawing/2014/main" id="{0D7903CD-9112-3EB3-5275-DBA5BCE2FA01}"/>
              </a:ext>
            </a:extLst>
          </p:cNvPr>
          <p:cNvSpPr/>
          <p:nvPr/>
        </p:nvSpPr>
        <p:spPr>
          <a:xfrm>
            <a:off x="161380" y="888561"/>
            <a:ext cx="3217970" cy="4442001"/>
          </a:xfrm>
          <a:prstGeom prst="roundRect">
            <a:avLst>
              <a:gd name="adj" fmla="val 2011"/>
            </a:avLst>
          </a:prstGeom>
          <a:solidFill>
            <a:schemeClr val="accent1">
              <a:lumMod val="20000"/>
              <a:lumOff val="80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 name="灯片编号占位符 1">
            <a:extLst>
              <a:ext uri="{FF2B5EF4-FFF2-40B4-BE49-F238E27FC236}">
                <a16:creationId xmlns:a16="http://schemas.microsoft.com/office/drawing/2014/main" id="{5694E925-C12B-61C5-B6A4-78F7C276DF10}"/>
              </a:ext>
            </a:extLst>
          </p:cNvPr>
          <p:cNvSpPr>
            <a:spLocks noGrp="1"/>
          </p:cNvSpPr>
          <p:nvPr>
            <p:ph type="sldNum" sz="quarter" idx="12"/>
          </p:nvPr>
        </p:nvSpPr>
        <p:spPr/>
        <p:txBody>
          <a:bodyPr/>
          <a:lstStyle/>
          <a:p>
            <a:fld id="{93593EAC-DF3F-40F4-B51C-82E84FF11F0F}" type="slidenum">
              <a:rPr lang="LID4096" smtClean="0"/>
              <a:pPr/>
              <a:t>2</a:t>
            </a:fld>
            <a:endParaRPr lang="LID4096">
              <a:latin typeface="微软雅黑" panose="020B0503020204020204" pitchFamily="34" charset="-122"/>
              <a:ea typeface="微软雅黑" panose="020B0503020204020204" pitchFamily="34" charset="-122"/>
            </a:endParaRPr>
          </a:p>
        </p:txBody>
      </p:sp>
      <p:sp>
        <p:nvSpPr>
          <p:cNvPr id="3" name="文本框 2">
            <a:extLst>
              <a:ext uri="{FF2B5EF4-FFF2-40B4-BE49-F238E27FC236}">
                <a16:creationId xmlns:a16="http://schemas.microsoft.com/office/drawing/2014/main" id="{911121C5-70A9-D606-6560-F567A77D1841}"/>
              </a:ext>
            </a:extLst>
          </p:cNvPr>
          <p:cNvSpPr txBox="1"/>
          <p:nvPr/>
        </p:nvSpPr>
        <p:spPr>
          <a:xfrm>
            <a:off x="933648" y="1329791"/>
            <a:ext cx="2448000" cy="954107"/>
          </a:xfrm>
          <a:prstGeom prst="rect">
            <a:avLst/>
          </a:prstGeom>
          <a:noFill/>
        </p:spPr>
        <p:txBody>
          <a:bodyPr wrap="square">
            <a:spAutoFit/>
          </a:bodyPr>
          <a:lstStyle/>
          <a:p>
            <a:r>
              <a:rPr lang="en-US" altLang="zh-CN" sz="1400" b="1" dirty="0"/>
              <a:t>Agriculture (fertilizer/manure)</a:t>
            </a:r>
          </a:p>
          <a:p>
            <a:r>
              <a:rPr lang="en-US" sz="1400" dirty="0"/>
              <a:t>Synthetic fertilizers and soil nitrogen</a:t>
            </a:r>
            <a:endParaRPr lang="LID4096" sz="1400" dirty="0"/>
          </a:p>
        </p:txBody>
      </p:sp>
      <p:sp>
        <p:nvSpPr>
          <p:cNvPr id="4" name="文本框 3">
            <a:extLst>
              <a:ext uri="{FF2B5EF4-FFF2-40B4-BE49-F238E27FC236}">
                <a16:creationId xmlns:a16="http://schemas.microsoft.com/office/drawing/2014/main" id="{55E6769E-58EB-AF9F-EE22-387BFF8927DE}"/>
              </a:ext>
            </a:extLst>
          </p:cNvPr>
          <p:cNvSpPr txBox="1"/>
          <p:nvPr/>
        </p:nvSpPr>
        <p:spPr>
          <a:xfrm>
            <a:off x="933648" y="2242357"/>
            <a:ext cx="2448000" cy="523220"/>
          </a:xfrm>
          <a:prstGeom prst="rect">
            <a:avLst/>
          </a:prstGeom>
          <a:noFill/>
        </p:spPr>
        <p:txBody>
          <a:bodyPr wrap="square">
            <a:spAutoFit/>
          </a:bodyPr>
          <a:lstStyle/>
          <a:p>
            <a:r>
              <a:rPr lang="en-US" altLang="zh-CN" sz="1400" b="1"/>
              <a:t>Livestock (manure)</a:t>
            </a:r>
          </a:p>
          <a:p>
            <a:r>
              <a:rPr lang="en-US" sz="1400"/>
              <a:t>Manure and urine nitrogen</a:t>
            </a:r>
            <a:endParaRPr lang="LID4096" sz="1400"/>
          </a:p>
        </p:txBody>
      </p:sp>
      <p:sp>
        <p:nvSpPr>
          <p:cNvPr id="5" name="文本框 4">
            <a:extLst>
              <a:ext uri="{FF2B5EF4-FFF2-40B4-BE49-F238E27FC236}">
                <a16:creationId xmlns:a16="http://schemas.microsoft.com/office/drawing/2014/main" id="{2A18917B-AF96-7F71-FF82-2CF502BAB489}"/>
              </a:ext>
            </a:extLst>
          </p:cNvPr>
          <p:cNvSpPr txBox="1"/>
          <p:nvPr/>
        </p:nvSpPr>
        <p:spPr>
          <a:xfrm>
            <a:off x="933648" y="2939479"/>
            <a:ext cx="2448000" cy="738664"/>
          </a:xfrm>
          <a:prstGeom prst="rect">
            <a:avLst/>
          </a:prstGeom>
          <a:noFill/>
        </p:spPr>
        <p:txBody>
          <a:bodyPr wrap="square">
            <a:spAutoFit/>
          </a:bodyPr>
          <a:lstStyle/>
          <a:p>
            <a:r>
              <a:rPr lang="en-US" altLang="zh-CN" sz="1400" b="1"/>
              <a:t>Dometic sewage</a:t>
            </a:r>
          </a:p>
          <a:p>
            <a:r>
              <a:rPr lang="en-US" sz="1400"/>
              <a:t>Septic systems and sewer overflows</a:t>
            </a:r>
            <a:endParaRPr lang="LID4096" sz="1400"/>
          </a:p>
        </p:txBody>
      </p:sp>
      <p:sp>
        <p:nvSpPr>
          <p:cNvPr id="6" name="文本框 5">
            <a:extLst>
              <a:ext uri="{FF2B5EF4-FFF2-40B4-BE49-F238E27FC236}">
                <a16:creationId xmlns:a16="http://schemas.microsoft.com/office/drawing/2014/main" id="{F622EFE5-3A59-31CF-171A-B03C040F319A}"/>
              </a:ext>
            </a:extLst>
          </p:cNvPr>
          <p:cNvSpPr txBox="1"/>
          <p:nvPr/>
        </p:nvSpPr>
        <p:spPr>
          <a:xfrm>
            <a:off x="933648" y="3852045"/>
            <a:ext cx="2448000" cy="646331"/>
          </a:xfrm>
          <a:prstGeom prst="rect">
            <a:avLst/>
          </a:prstGeom>
          <a:noFill/>
        </p:spPr>
        <p:txBody>
          <a:bodyPr wrap="square">
            <a:spAutoFit/>
          </a:bodyPr>
          <a:lstStyle/>
          <a:p>
            <a:r>
              <a:rPr lang="en-US" altLang="zh-CN" sz="1200" b="1"/>
              <a:t>Urban/Rural wastewater</a:t>
            </a:r>
          </a:p>
          <a:p>
            <a:r>
              <a:rPr lang="en-US" sz="1200"/>
              <a:t>Municipal wastewater treatment effluent</a:t>
            </a:r>
            <a:endParaRPr lang="LID4096" sz="1200"/>
          </a:p>
        </p:txBody>
      </p:sp>
      <p:sp>
        <p:nvSpPr>
          <p:cNvPr id="7" name="文本框 6">
            <a:extLst>
              <a:ext uri="{FF2B5EF4-FFF2-40B4-BE49-F238E27FC236}">
                <a16:creationId xmlns:a16="http://schemas.microsoft.com/office/drawing/2014/main" id="{D980F73E-6DBE-47AB-480B-646ED3AD0F45}"/>
              </a:ext>
            </a:extLst>
          </p:cNvPr>
          <p:cNvSpPr txBox="1"/>
          <p:nvPr/>
        </p:nvSpPr>
        <p:spPr>
          <a:xfrm>
            <a:off x="933648" y="4591303"/>
            <a:ext cx="2448000" cy="646331"/>
          </a:xfrm>
          <a:prstGeom prst="rect">
            <a:avLst/>
          </a:prstGeom>
          <a:noFill/>
        </p:spPr>
        <p:txBody>
          <a:bodyPr wrap="square">
            <a:spAutoFit/>
          </a:bodyPr>
          <a:lstStyle/>
          <a:p>
            <a:r>
              <a:rPr lang="en-US" altLang="zh-CN" sz="1200" b="1"/>
              <a:t>Industry</a:t>
            </a:r>
          </a:p>
          <a:p>
            <a:r>
              <a:rPr lang="en-US" sz="1200"/>
              <a:t>Industrial processes and wastewater</a:t>
            </a:r>
            <a:endParaRPr lang="LID4096" sz="1200"/>
          </a:p>
        </p:txBody>
      </p:sp>
      <p:sp>
        <p:nvSpPr>
          <p:cNvPr id="8" name="文本框 7">
            <a:extLst>
              <a:ext uri="{FF2B5EF4-FFF2-40B4-BE49-F238E27FC236}">
                <a16:creationId xmlns:a16="http://schemas.microsoft.com/office/drawing/2014/main" id="{A0C2068F-8F3C-A477-13AF-88D41EAC6265}"/>
              </a:ext>
            </a:extLst>
          </p:cNvPr>
          <p:cNvSpPr txBox="1"/>
          <p:nvPr/>
        </p:nvSpPr>
        <p:spPr>
          <a:xfrm>
            <a:off x="161381" y="861252"/>
            <a:ext cx="3217969" cy="307777"/>
          </a:xfrm>
          <a:prstGeom prst="rect">
            <a:avLst/>
          </a:prstGeom>
          <a:solidFill>
            <a:srgbClr val="456A19"/>
          </a:solidFill>
          <a:ln>
            <a:solidFill>
              <a:srgbClr val="456A19"/>
            </a:solidFill>
          </a:ln>
        </p:spPr>
        <p:txBody>
          <a:bodyPr wrap="square">
            <a:spAutoFit/>
          </a:bodyPr>
          <a:lstStyle/>
          <a:p>
            <a:pPr algn="ctr"/>
            <a:r>
              <a:rPr lang="" sz="1400" b="1" dirty="0">
                <a:solidFill>
                  <a:schemeClr val="bg1"/>
                </a:solidFill>
              </a:rPr>
              <a:t>Anthropogenic nitrogen </a:t>
            </a:r>
            <a:r>
              <a:rPr lang="en-US" altLang="zh-CN" sz="1400" b="1" dirty="0">
                <a:solidFill>
                  <a:schemeClr val="bg1"/>
                </a:solidFill>
              </a:rPr>
              <a:t>enrichment</a:t>
            </a:r>
            <a:endParaRPr lang="LID4096" sz="1400" b="1" dirty="0">
              <a:solidFill>
                <a:schemeClr val="bg1"/>
              </a:solidFill>
            </a:endParaRPr>
          </a:p>
        </p:txBody>
      </p:sp>
      <p:pic>
        <p:nvPicPr>
          <p:cNvPr id="17" name="图形 16" descr="乳牛 纯色填充">
            <a:extLst>
              <a:ext uri="{FF2B5EF4-FFF2-40B4-BE49-F238E27FC236}">
                <a16:creationId xmlns:a16="http://schemas.microsoft.com/office/drawing/2014/main" id="{5E67B0AE-A8E3-3576-2F60-EA5001960BEF}"/>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82885" y="2074167"/>
            <a:ext cx="720000" cy="720000"/>
          </a:xfrm>
          <a:prstGeom prst="rect">
            <a:avLst/>
          </a:prstGeom>
        </p:spPr>
      </p:pic>
      <p:pic>
        <p:nvPicPr>
          <p:cNvPr id="19" name="图形 18" descr="农业 纯色填充">
            <a:extLst>
              <a:ext uri="{FF2B5EF4-FFF2-40B4-BE49-F238E27FC236}">
                <a16:creationId xmlns:a16="http://schemas.microsoft.com/office/drawing/2014/main" id="{CA8DD4B0-6339-F6C8-F0CA-6B97B539D54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82885" y="1248221"/>
            <a:ext cx="720000" cy="720000"/>
          </a:xfrm>
          <a:prstGeom prst="rect">
            <a:avLst/>
          </a:prstGeom>
        </p:spPr>
      </p:pic>
      <p:pic>
        <p:nvPicPr>
          <p:cNvPr id="21" name="图形 20" descr="郊区场景 纯色填充">
            <a:extLst>
              <a:ext uri="{FF2B5EF4-FFF2-40B4-BE49-F238E27FC236}">
                <a16:creationId xmlns:a16="http://schemas.microsoft.com/office/drawing/2014/main" id="{F06F9BC7-F675-E97A-E31A-6CC8DDAD500B}"/>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82885" y="2931510"/>
            <a:ext cx="720000" cy="720000"/>
          </a:xfrm>
          <a:prstGeom prst="rect">
            <a:avLst/>
          </a:prstGeom>
        </p:spPr>
      </p:pic>
      <p:pic>
        <p:nvPicPr>
          <p:cNvPr id="23" name="图形 22" descr="城市 纯色填充">
            <a:extLst>
              <a:ext uri="{FF2B5EF4-FFF2-40B4-BE49-F238E27FC236}">
                <a16:creationId xmlns:a16="http://schemas.microsoft.com/office/drawing/2014/main" id="{9BD3F360-815E-E206-1408-37B460F49700}"/>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82885" y="3800156"/>
            <a:ext cx="720000" cy="720000"/>
          </a:xfrm>
          <a:prstGeom prst="rect">
            <a:avLst/>
          </a:prstGeom>
        </p:spPr>
      </p:pic>
      <p:pic>
        <p:nvPicPr>
          <p:cNvPr id="25" name="图形 24" descr="工厂 纯色填充">
            <a:extLst>
              <a:ext uri="{FF2B5EF4-FFF2-40B4-BE49-F238E27FC236}">
                <a16:creationId xmlns:a16="http://schemas.microsoft.com/office/drawing/2014/main" id="{FE1EBD81-DDCA-D657-4F85-244107A94BCE}"/>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82885" y="4520156"/>
            <a:ext cx="720000" cy="720000"/>
          </a:xfrm>
          <a:prstGeom prst="rect">
            <a:avLst/>
          </a:prstGeom>
        </p:spPr>
      </p:pic>
      <p:sp>
        <p:nvSpPr>
          <p:cNvPr id="27" name="矩形 26">
            <a:extLst>
              <a:ext uri="{FF2B5EF4-FFF2-40B4-BE49-F238E27FC236}">
                <a16:creationId xmlns:a16="http://schemas.microsoft.com/office/drawing/2014/main" id="{89284024-3ECD-4D03-6B83-B4112E43766B}"/>
              </a:ext>
            </a:extLst>
          </p:cNvPr>
          <p:cNvSpPr>
            <a:spLocks noGrp="1"/>
          </p:cNvSpPr>
          <p:nvPr/>
        </p:nvSpPr>
        <p:spPr>
          <a:xfrm>
            <a:off x="199881" y="203496"/>
            <a:ext cx="2095500" cy="246221"/>
          </a:xfrm>
          <a:prstGeom prst="rect">
            <a:avLst/>
          </a:prstGeom>
          <a:noFill/>
        </p:spPr>
        <p:txBody>
          <a:bodyPr wrap="square">
            <a:spAutoFit/>
          </a:bodyPr>
          <a:lstStyle/>
          <a:p>
            <a:r>
              <a:rPr lang="en-US" altLang="zh-CN" sz="1000" b="1">
                <a:solidFill>
                  <a:srgbClr val="42938D"/>
                </a:solidFill>
                <a:latin typeface="Aptos Display"/>
              </a:rPr>
              <a:t>BACKGROUND</a:t>
            </a:r>
            <a:endParaRPr lang="en-US" sz="1000" b="1">
              <a:solidFill>
                <a:srgbClr val="42938D"/>
              </a:solidFill>
              <a:latin typeface="Aptos Display"/>
            </a:endParaRPr>
          </a:p>
        </p:txBody>
      </p:sp>
      <p:sp>
        <p:nvSpPr>
          <p:cNvPr id="28" name="文本框 27">
            <a:extLst>
              <a:ext uri="{FF2B5EF4-FFF2-40B4-BE49-F238E27FC236}">
                <a16:creationId xmlns:a16="http://schemas.microsoft.com/office/drawing/2014/main" id="{D78D293B-0FD7-2C6E-7F6C-68BDED3F8C24}"/>
              </a:ext>
            </a:extLst>
          </p:cNvPr>
          <p:cNvSpPr txBox="1"/>
          <p:nvPr/>
        </p:nvSpPr>
        <p:spPr>
          <a:xfrm>
            <a:off x="199881" y="425348"/>
            <a:ext cx="6268652" cy="400110"/>
          </a:xfrm>
          <a:prstGeom prst="rect">
            <a:avLst/>
          </a:prstGeom>
          <a:noFill/>
        </p:spPr>
        <p:txBody>
          <a:bodyPr wrap="square">
            <a:spAutoFit/>
          </a:bodyPr>
          <a:lstStyle/>
          <a:p>
            <a:pPr>
              <a:defRPr sz="2325" b="1">
                <a:solidFill>
                  <a:srgbClr val="14211E"/>
                </a:solidFill>
                <a:latin typeface="Aptos Display"/>
                <a:ea typeface="Aptos Display"/>
                <a:cs typeface="Aptos Display"/>
              </a:defRPr>
            </a:pPr>
            <a:r>
              <a:rPr lang="en-US" sz="2000" b="1">
                <a:solidFill>
                  <a:srgbClr val="14211E"/>
                </a:solidFill>
                <a:latin typeface="Aptos Display"/>
                <a:ea typeface="Aptos Display"/>
                <a:cs typeface="Aptos Display"/>
              </a:rPr>
              <a:t>Nitrogen pollution is a critical worldwide challenge</a:t>
            </a:r>
          </a:p>
        </p:txBody>
      </p:sp>
      <p:pic>
        <p:nvPicPr>
          <p:cNvPr id="2050" name="Picture 2" descr="Review | Persistent eutrophication and hypoxia in the coastal ocean-COASTAL-SOS:  Coastal Sciences for Solutions">
            <a:extLst>
              <a:ext uri="{FF2B5EF4-FFF2-40B4-BE49-F238E27FC236}">
                <a16:creationId xmlns:a16="http://schemas.microsoft.com/office/drawing/2014/main" id="{11C0DB9A-677D-FD34-0EB2-A2EDF4EBEA3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92227" y="888561"/>
            <a:ext cx="6896791" cy="4442001"/>
          </a:xfrm>
          <a:prstGeom prst="rect">
            <a:avLst/>
          </a:prstGeom>
          <a:noFill/>
          <a:extLst>
            <a:ext uri="{909E8E84-426E-40DD-AFC4-6F175D3DCCD1}">
              <a14:hiddenFill xmlns:a14="http://schemas.microsoft.com/office/drawing/2010/main">
                <a:solidFill>
                  <a:srgbClr val="FFFFFF"/>
                </a:solidFill>
              </a14:hiddenFill>
            </a:ext>
          </a:extLst>
        </p:spPr>
      </p:pic>
      <p:sp>
        <p:nvSpPr>
          <p:cNvPr id="34" name="文本框 33">
            <a:extLst>
              <a:ext uri="{FF2B5EF4-FFF2-40B4-BE49-F238E27FC236}">
                <a16:creationId xmlns:a16="http://schemas.microsoft.com/office/drawing/2014/main" id="{782A6107-CB31-8E7D-D70D-F2AFD1FE1757}"/>
              </a:ext>
            </a:extLst>
          </p:cNvPr>
          <p:cNvSpPr txBox="1"/>
          <p:nvPr/>
        </p:nvSpPr>
        <p:spPr>
          <a:xfrm>
            <a:off x="10448184" y="917436"/>
            <a:ext cx="1553316" cy="323165"/>
          </a:xfrm>
          <a:prstGeom prst="rect">
            <a:avLst/>
          </a:prstGeom>
          <a:solidFill>
            <a:schemeClr val="accent1">
              <a:lumMod val="20000"/>
              <a:lumOff val="80000"/>
            </a:schemeClr>
          </a:solidFill>
        </p:spPr>
        <p:txBody>
          <a:bodyPr wrap="square">
            <a:spAutoFit/>
          </a:bodyPr>
          <a:lstStyle/>
          <a:p>
            <a:pPr algn="ctr"/>
            <a:r>
              <a:rPr lang="" sz="1500" dirty="0"/>
              <a:t>Excess nitrogen </a:t>
            </a:r>
            <a:endParaRPr lang="LID4096" sz="1500" dirty="0"/>
          </a:p>
        </p:txBody>
      </p:sp>
      <p:sp>
        <p:nvSpPr>
          <p:cNvPr id="36" name="文本框 35">
            <a:extLst>
              <a:ext uri="{FF2B5EF4-FFF2-40B4-BE49-F238E27FC236}">
                <a16:creationId xmlns:a16="http://schemas.microsoft.com/office/drawing/2014/main" id="{858207E4-F943-5ED8-58D5-008CFD85DF7A}"/>
              </a:ext>
            </a:extLst>
          </p:cNvPr>
          <p:cNvSpPr txBox="1"/>
          <p:nvPr/>
        </p:nvSpPr>
        <p:spPr>
          <a:xfrm>
            <a:off x="10448184" y="1824510"/>
            <a:ext cx="1553316" cy="553998"/>
          </a:xfrm>
          <a:prstGeom prst="rect">
            <a:avLst/>
          </a:prstGeom>
          <a:solidFill>
            <a:schemeClr val="accent1">
              <a:lumMod val="20000"/>
              <a:lumOff val="80000"/>
            </a:schemeClr>
          </a:solidFill>
        </p:spPr>
        <p:txBody>
          <a:bodyPr wrap="square">
            <a:spAutoFit/>
          </a:bodyPr>
          <a:lstStyle/>
          <a:p>
            <a:pPr algn="ctr"/>
            <a:r>
              <a:rPr lang="" sz="1500"/>
              <a:t>Algal growth </a:t>
            </a:r>
            <a:r>
              <a:rPr lang="en-US" sz="1500"/>
              <a:t>/</a:t>
            </a:r>
            <a:r>
              <a:rPr lang="" sz="1500"/>
              <a:t> eutrophication</a:t>
            </a:r>
            <a:endParaRPr lang="LID4096" sz="1500"/>
          </a:p>
        </p:txBody>
      </p:sp>
      <p:sp>
        <p:nvSpPr>
          <p:cNvPr id="38" name="文本框 37">
            <a:extLst>
              <a:ext uri="{FF2B5EF4-FFF2-40B4-BE49-F238E27FC236}">
                <a16:creationId xmlns:a16="http://schemas.microsoft.com/office/drawing/2014/main" id="{9D98C369-AD28-C7CD-E88C-19D4BAA61460}"/>
              </a:ext>
            </a:extLst>
          </p:cNvPr>
          <p:cNvSpPr txBox="1"/>
          <p:nvPr/>
        </p:nvSpPr>
        <p:spPr>
          <a:xfrm>
            <a:off x="10448184" y="2962417"/>
            <a:ext cx="1553316" cy="553998"/>
          </a:xfrm>
          <a:prstGeom prst="rect">
            <a:avLst/>
          </a:prstGeom>
          <a:solidFill>
            <a:schemeClr val="accent1">
              <a:lumMod val="20000"/>
              <a:lumOff val="80000"/>
            </a:schemeClr>
          </a:solidFill>
        </p:spPr>
        <p:txBody>
          <a:bodyPr wrap="square">
            <a:spAutoFit/>
          </a:bodyPr>
          <a:lstStyle/>
          <a:p>
            <a:pPr algn="ctr"/>
            <a:r>
              <a:rPr lang="" sz="1500"/>
              <a:t>Organic matter decomposes</a:t>
            </a:r>
            <a:endParaRPr lang="LID4096" sz="1500"/>
          </a:p>
        </p:txBody>
      </p:sp>
      <p:sp>
        <p:nvSpPr>
          <p:cNvPr id="40" name="文本框 39">
            <a:extLst>
              <a:ext uri="{FF2B5EF4-FFF2-40B4-BE49-F238E27FC236}">
                <a16:creationId xmlns:a16="http://schemas.microsoft.com/office/drawing/2014/main" id="{1E2415A5-DC55-5B57-9664-68AB3A9C6FF0}"/>
              </a:ext>
            </a:extLst>
          </p:cNvPr>
          <p:cNvSpPr txBox="1"/>
          <p:nvPr/>
        </p:nvSpPr>
        <p:spPr>
          <a:xfrm>
            <a:off x="10448184" y="4100324"/>
            <a:ext cx="1553316" cy="323165"/>
          </a:xfrm>
          <a:prstGeom prst="rect">
            <a:avLst/>
          </a:prstGeom>
          <a:solidFill>
            <a:schemeClr val="accent1">
              <a:lumMod val="20000"/>
              <a:lumOff val="80000"/>
            </a:schemeClr>
          </a:solidFill>
        </p:spPr>
        <p:txBody>
          <a:bodyPr wrap="square">
            <a:spAutoFit/>
          </a:bodyPr>
          <a:lstStyle/>
          <a:p>
            <a:pPr algn="ctr"/>
            <a:r>
              <a:rPr lang="" sz="1500"/>
              <a:t>Consumes DO</a:t>
            </a:r>
            <a:endParaRPr lang="LID4096" sz="1500"/>
          </a:p>
        </p:txBody>
      </p:sp>
      <p:sp>
        <p:nvSpPr>
          <p:cNvPr id="42" name="文本框 41">
            <a:extLst>
              <a:ext uri="{FF2B5EF4-FFF2-40B4-BE49-F238E27FC236}">
                <a16:creationId xmlns:a16="http://schemas.microsoft.com/office/drawing/2014/main" id="{D2919242-CB57-254B-4F59-833849F73B24}"/>
              </a:ext>
            </a:extLst>
          </p:cNvPr>
          <p:cNvSpPr txBox="1"/>
          <p:nvPr/>
        </p:nvSpPr>
        <p:spPr>
          <a:xfrm>
            <a:off x="10448184" y="5007397"/>
            <a:ext cx="1553316" cy="323165"/>
          </a:xfrm>
          <a:prstGeom prst="rect">
            <a:avLst/>
          </a:prstGeom>
          <a:solidFill>
            <a:schemeClr val="accent1">
              <a:lumMod val="20000"/>
              <a:lumOff val="80000"/>
            </a:schemeClr>
          </a:solidFill>
        </p:spPr>
        <p:txBody>
          <a:bodyPr wrap="square">
            <a:spAutoFit/>
          </a:bodyPr>
          <a:lstStyle/>
          <a:p>
            <a:pPr algn="ctr"/>
            <a:r>
              <a:rPr lang="" sz="1500"/>
              <a:t>Hypoxia</a:t>
            </a:r>
            <a:endParaRPr lang="LID4096" sz="1500"/>
          </a:p>
        </p:txBody>
      </p:sp>
      <p:cxnSp>
        <p:nvCxnSpPr>
          <p:cNvPr id="44" name="直接箭头连接符 43">
            <a:extLst>
              <a:ext uri="{FF2B5EF4-FFF2-40B4-BE49-F238E27FC236}">
                <a16:creationId xmlns:a16="http://schemas.microsoft.com/office/drawing/2014/main" id="{8C98CE4C-7B88-331F-658F-FFEE77C19244}"/>
              </a:ext>
            </a:extLst>
          </p:cNvPr>
          <p:cNvCxnSpPr>
            <a:stCxn id="34" idx="2"/>
            <a:endCxn id="36" idx="0"/>
          </p:cNvCxnSpPr>
          <p:nvPr/>
        </p:nvCxnSpPr>
        <p:spPr>
          <a:xfrm>
            <a:off x="11224842" y="1240601"/>
            <a:ext cx="0" cy="58390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5" name="直接箭头连接符 44">
            <a:extLst>
              <a:ext uri="{FF2B5EF4-FFF2-40B4-BE49-F238E27FC236}">
                <a16:creationId xmlns:a16="http://schemas.microsoft.com/office/drawing/2014/main" id="{9F895677-8AD8-91A7-EF18-5B668591A27A}"/>
              </a:ext>
            </a:extLst>
          </p:cNvPr>
          <p:cNvCxnSpPr>
            <a:cxnSpLocks/>
            <a:stCxn id="36" idx="2"/>
            <a:endCxn id="38" idx="0"/>
          </p:cNvCxnSpPr>
          <p:nvPr/>
        </p:nvCxnSpPr>
        <p:spPr>
          <a:xfrm>
            <a:off x="11224842" y="2378508"/>
            <a:ext cx="0" cy="58390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8" name="直接箭头连接符 47">
            <a:extLst>
              <a:ext uri="{FF2B5EF4-FFF2-40B4-BE49-F238E27FC236}">
                <a16:creationId xmlns:a16="http://schemas.microsoft.com/office/drawing/2014/main" id="{5ECE3885-8C4E-64B1-BCC5-66248675F7C3}"/>
              </a:ext>
            </a:extLst>
          </p:cNvPr>
          <p:cNvCxnSpPr>
            <a:cxnSpLocks/>
            <a:stCxn id="38" idx="2"/>
            <a:endCxn id="40" idx="0"/>
          </p:cNvCxnSpPr>
          <p:nvPr/>
        </p:nvCxnSpPr>
        <p:spPr>
          <a:xfrm>
            <a:off x="11224842" y="3516415"/>
            <a:ext cx="0" cy="58390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1" name="直接箭头连接符 50">
            <a:extLst>
              <a:ext uri="{FF2B5EF4-FFF2-40B4-BE49-F238E27FC236}">
                <a16:creationId xmlns:a16="http://schemas.microsoft.com/office/drawing/2014/main" id="{5F1CE5B2-C24B-82D6-1F33-ABBC5A5F38E4}"/>
              </a:ext>
            </a:extLst>
          </p:cNvPr>
          <p:cNvCxnSpPr>
            <a:cxnSpLocks/>
            <a:stCxn id="40" idx="2"/>
            <a:endCxn id="42" idx="0"/>
          </p:cNvCxnSpPr>
          <p:nvPr/>
        </p:nvCxnSpPr>
        <p:spPr>
          <a:xfrm>
            <a:off x="11224842" y="4423489"/>
            <a:ext cx="0" cy="58390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5" name="文本框 54">
            <a:extLst>
              <a:ext uri="{FF2B5EF4-FFF2-40B4-BE49-F238E27FC236}">
                <a16:creationId xmlns:a16="http://schemas.microsoft.com/office/drawing/2014/main" id="{28EABC55-C48D-7810-2BAF-AAC4767E299E}"/>
              </a:ext>
            </a:extLst>
          </p:cNvPr>
          <p:cNvSpPr txBox="1"/>
          <p:nvPr/>
        </p:nvSpPr>
        <p:spPr>
          <a:xfrm>
            <a:off x="3474720" y="4982866"/>
            <a:ext cx="1660002" cy="307777"/>
          </a:xfrm>
          <a:prstGeom prst="rect">
            <a:avLst/>
          </a:prstGeom>
          <a:noFill/>
        </p:spPr>
        <p:txBody>
          <a:bodyPr wrap="square">
            <a:spAutoFit/>
          </a:bodyPr>
          <a:lstStyle/>
          <a:p>
            <a:r>
              <a:rPr lang="" sz="1400" b="0" i="1">
                <a:solidFill>
                  <a:schemeClr val="bg1"/>
                </a:solidFill>
                <a:effectLst/>
                <a:latin typeface="Calibri" panose="020F0502020204030204" pitchFamily="34" charset="0"/>
                <a:ea typeface="Calibri" panose="020F0502020204030204" pitchFamily="34" charset="0"/>
                <a:cs typeface="Calibri" panose="020F0502020204030204" pitchFamily="34" charset="0"/>
              </a:rPr>
              <a:t>(Dai et al. 2023)</a:t>
            </a:r>
            <a:endParaRPr lang="LID4096" sz="1400">
              <a:solidFill>
                <a:schemeClr val="bg1"/>
              </a:solidFill>
              <a:latin typeface="Calibri" panose="020F0502020204030204" pitchFamily="34" charset="0"/>
              <a:cs typeface="Calibri" panose="020F0502020204030204" pitchFamily="34" charset="0"/>
            </a:endParaRPr>
          </a:p>
        </p:txBody>
      </p:sp>
      <p:sp>
        <p:nvSpPr>
          <p:cNvPr id="58" name="文本框 57">
            <a:extLst>
              <a:ext uri="{FF2B5EF4-FFF2-40B4-BE49-F238E27FC236}">
                <a16:creationId xmlns:a16="http://schemas.microsoft.com/office/drawing/2014/main" id="{FFEEAC88-EC9A-672E-64B3-F813012B20AA}"/>
              </a:ext>
            </a:extLst>
          </p:cNvPr>
          <p:cNvSpPr txBox="1"/>
          <p:nvPr/>
        </p:nvSpPr>
        <p:spPr>
          <a:xfrm>
            <a:off x="10752491" y="1352720"/>
            <a:ext cx="944701" cy="261610"/>
          </a:xfrm>
          <a:prstGeom prst="rect">
            <a:avLst/>
          </a:prstGeom>
          <a:noFill/>
        </p:spPr>
        <p:txBody>
          <a:bodyPr wrap="square">
            <a:spAutoFit/>
          </a:bodyPr>
          <a:lstStyle/>
          <a:p>
            <a:pPr algn="ctr"/>
            <a:r>
              <a:rPr lang="" sz="1100"/>
              <a:t>stimulate</a:t>
            </a:r>
            <a:endParaRPr lang="LID4096" sz="1100"/>
          </a:p>
        </p:txBody>
      </p:sp>
    </p:spTree>
    <p:extLst>
      <p:ext uri="{BB962C8B-B14F-4D97-AF65-F5344CB8AC3E}">
        <p14:creationId xmlns:p14="http://schemas.microsoft.com/office/powerpoint/2010/main" val="12349568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组合 43">
            <a:extLst>
              <a:ext uri="{FF2B5EF4-FFF2-40B4-BE49-F238E27FC236}">
                <a16:creationId xmlns:a16="http://schemas.microsoft.com/office/drawing/2014/main" id="{C66C7DA1-16DC-95C6-8FB0-27B9922388FC}"/>
              </a:ext>
            </a:extLst>
          </p:cNvPr>
          <p:cNvGrpSpPr/>
          <p:nvPr/>
        </p:nvGrpSpPr>
        <p:grpSpPr>
          <a:xfrm>
            <a:off x="0" y="71291"/>
            <a:ext cx="12192000" cy="6650184"/>
            <a:chOff x="0" y="91374"/>
            <a:chExt cx="12192000" cy="6650184"/>
          </a:xfrm>
        </p:grpSpPr>
        <p:pic>
          <p:nvPicPr>
            <p:cNvPr id="4" name="图片 3" descr="图示&#10;&#10;AI 生成的内容可能不正确。">
              <a:extLst>
                <a:ext uri="{FF2B5EF4-FFF2-40B4-BE49-F238E27FC236}">
                  <a16:creationId xmlns:a16="http://schemas.microsoft.com/office/drawing/2014/main" id="{257C9765-CD87-119D-597E-A711CE624F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374"/>
              <a:ext cx="12192000" cy="6650184"/>
            </a:xfrm>
            <a:prstGeom prst="rect">
              <a:avLst/>
            </a:prstGeom>
          </p:spPr>
        </p:pic>
        <p:sp>
          <p:nvSpPr>
            <p:cNvPr id="35" name="文本框 34">
              <a:extLst>
                <a:ext uri="{FF2B5EF4-FFF2-40B4-BE49-F238E27FC236}">
                  <a16:creationId xmlns:a16="http://schemas.microsoft.com/office/drawing/2014/main" id="{1B2F3602-6E2A-9F90-409D-826B3D592115}"/>
                </a:ext>
              </a:extLst>
            </p:cNvPr>
            <p:cNvSpPr txBox="1"/>
            <p:nvPr/>
          </p:nvSpPr>
          <p:spPr>
            <a:xfrm>
              <a:off x="700617" y="1264484"/>
              <a:ext cx="10790767" cy="384464"/>
            </a:xfrm>
            <a:prstGeom prst="rect">
              <a:avLst/>
            </a:prstGeom>
            <a:solidFill>
              <a:schemeClr val="bg1">
                <a:alpha val="70000"/>
              </a:schemeClr>
            </a:solidFill>
          </p:spPr>
          <p:txBody>
            <a:bodyPr wrap="square">
              <a:spAutoFit/>
            </a:bodyPr>
            <a:lstStyle/>
            <a:p>
              <a:pPr algn="ctr">
                <a:lnSpc>
                  <a:spcPct val="150000"/>
                </a:lnSpc>
                <a:defRPr sz="1275" b="0">
                  <a:solidFill>
                    <a:srgbClr val="0B3D3A"/>
                  </a:solidFill>
                  <a:latin typeface="Aptos"/>
                  <a:ea typeface="Aptos"/>
                  <a:cs typeface="Aptos"/>
                </a:defRPr>
              </a:pPr>
              <a:r>
                <a:rPr lang="en-US" sz="1400" b="1" dirty="0">
                  <a:solidFill>
                    <a:srgbClr val="0B3D3A"/>
                  </a:solidFill>
                  <a:latin typeface="Aptos"/>
                  <a:ea typeface="Aptos"/>
                  <a:cs typeface="Aptos"/>
                </a:rPr>
                <a:t>Riverine nitrogen is not just a local discharge problem; it is a coupled process of production, consumption, transport, and response.</a:t>
              </a:r>
            </a:p>
          </p:txBody>
        </p:sp>
        <p:sp>
          <p:nvSpPr>
            <p:cNvPr id="5" name="文本框 4">
              <a:extLst>
                <a:ext uri="{FF2B5EF4-FFF2-40B4-BE49-F238E27FC236}">
                  <a16:creationId xmlns:a16="http://schemas.microsoft.com/office/drawing/2014/main" id="{4B836007-6DBC-EEEC-F4AC-CBBE3696C394}"/>
                </a:ext>
              </a:extLst>
            </p:cNvPr>
            <p:cNvSpPr txBox="1"/>
            <p:nvPr/>
          </p:nvSpPr>
          <p:spPr>
            <a:xfrm>
              <a:off x="730177" y="1210495"/>
              <a:ext cx="2698983" cy="246221"/>
            </a:xfrm>
            <a:prstGeom prst="rect">
              <a:avLst/>
            </a:prstGeom>
            <a:noFill/>
          </p:spPr>
          <p:txBody>
            <a:bodyPr wrap="square">
              <a:spAutoFit/>
            </a:bodyPr>
            <a:lstStyle>
              <a:defPPr>
                <a:defRPr lang="LID4096"/>
              </a:defPPr>
              <a:lvl1pPr>
                <a:defRPr sz="1000" b="1">
                  <a:solidFill>
                    <a:srgbClr val="42938D"/>
                  </a:solidFill>
                  <a:latin typeface="Aptos Display"/>
                </a:defRPr>
              </a:lvl1pPr>
            </a:lstStyle>
            <a:p>
              <a:r>
                <a:rPr lang="en-US">
                  <a:solidFill>
                    <a:srgbClr val="5A87A3"/>
                  </a:solidFill>
                </a:rPr>
                <a:t>Nature of Riverine Nitrogen Pollution</a:t>
              </a:r>
              <a:endParaRPr lang="LID4096">
                <a:solidFill>
                  <a:srgbClr val="5A87A3"/>
                </a:solidFill>
              </a:endParaRPr>
            </a:p>
          </p:txBody>
        </p:sp>
        <p:sp>
          <p:nvSpPr>
            <p:cNvPr id="7" name="文本框 6">
              <a:extLst>
                <a:ext uri="{FF2B5EF4-FFF2-40B4-BE49-F238E27FC236}">
                  <a16:creationId xmlns:a16="http://schemas.microsoft.com/office/drawing/2014/main" id="{2D483449-B44A-54E8-6794-4C64E7AE5338}"/>
                </a:ext>
              </a:extLst>
            </p:cNvPr>
            <p:cNvSpPr txBox="1"/>
            <p:nvPr/>
          </p:nvSpPr>
          <p:spPr>
            <a:xfrm>
              <a:off x="4786240" y="244465"/>
              <a:ext cx="372534" cy="307777"/>
            </a:xfrm>
            <a:prstGeom prst="rect">
              <a:avLst/>
            </a:prstGeom>
            <a:noFill/>
          </p:spPr>
          <p:txBody>
            <a:bodyPr wrap="square">
              <a:spAutoFit/>
            </a:bodyPr>
            <a:lstStyle>
              <a:defPPr>
                <a:defRPr lang="LID4096"/>
              </a:defPPr>
              <a:lvl1pPr algn="ctr"/>
            </a:lstStyle>
            <a:p>
              <a:r>
                <a:rPr lang="" sz="1400" b="1" dirty="0"/>
                <a:t>1.</a:t>
              </a:r>
              <a:endParaRPr lang="LID4096" sz="1400" b="1" dirty="0"/>
            </a:p>
          </p:txBody>
        </p:sp>
        <p:sp>
          <p:nvSpPr>
            <p:cNvPr id="11" name="文本框 10">
              <a:extLst>
                <a:ext uri="{FF2B5EF4-FFF2-40B4-BE49-F238E27FC236}">
                  <a16:creationId xmlns:a16="http://schemas.microsoft.com/office/drawing/2014/main" id="{3386225E-B3B7-2046-138C-BA6C1764F895}"/>
                </a:ext>
              </a:extLst>
            </p:cNvPr>
            <p:cNvSpPr txBox="1"/>
            <p:nvPr/>
          </p:nvSpPr>
          <p:spPr>
            <a:xfrm>
              <a:off x="1917737" y="1746784"/>
              <a:ext cx="372534" cy="307777"/>
            </a:xfrm>
            <a:prstGeom prst="rect">
              <a:avLst/>
            </a:prstGeom>
            <a:noFill/>
          </p:spPr>
          <p:txBody>
            <a:bodyPr wrap="square">
              <a:spAutoFit/>
            </a:bodyPr>
            <a:lstStyle>
              <a:defPPr>
                <a:defRPr lang="LID4096"/>
              </a:defPPr>
              <a:lvl1pPr algn="ctr"/>
            </a:lstStyle>
            <a:p>
              <a:r>
                <a:rPr lang="" sz="1400" b="1" dirty="0"/>
                <a:t>1.</a:t>
              </a:r>
              <a:endParaRPr lang="LID4096" sz="1400" b="1" dirty="0"/>
            </a:p>
          </p:txBody>
        </p:sp>
        <p:sp>
          <p:nvSpPr>
            <p:cNvPr id="13" name="文本框 12">
              <a:extLst>
                <a:ext uri="{FF2B5EF4-FFF2-40B4-BE49-F238E27FC236}">
                  <a16:creationId xmlns:a16="http://schemas.microsoft.com/office/drawing/2014/main" id="{FCCEC6DE-A338-2B0A-EB18-BEF3F8E44BB2}"/>
                </a:ext>
              </a:extLst>
            </p:cNvPr>
            <p:cNvSpPr txBox="1"/>
            <p:nvPr/>
          </p:nvSpPr>
          <p:spPr>
            <a:xfrm>
              <a:off x="4467080" y="2444277"/>
              <a:ext cx="372534" cy="307777"/>
            </a:xfrm>
            <a:prstGeom prst="rect">
              <a:avLst/>
            </a:prstGeom>
            <a:noFill/>
          </p:spPr>
          <p:txBody>
            <a:bodyPr wrap="square">
              <a:spAutoFit/>
            </a:bodyPr>
            <a:lstStyle>
              <a:defPPr>
                <a:defRPr lang="LID4096"/>
              </a:defPPr>
              <a:lvl1pPr algn="ctr"/>
            </a:lstStyle>
            <a:p>
              <a:r>
                <a:rPr lang="" sz="1400" b="1" dirty="0"/>
                <a:t>2.</a:t>
              </a:r>
              <a:endParaRPr lang="LID4096" sz="1400" b="1" dirty="0"/>
            </a:p>
          </p:txBody>
        </p:sp>
        <p:sp>
          <p:nvSpPr>
            <p:cNvPr id="15" name="文本框 14">
              <a:extLst>
                <a:ext uri="{FF2B5EF4-FFF2-40B4-BE49-F238E27FC236}">
                  <a16:creationId xmlns:a16="http://schemas.microsoft.com/office/drawing/2014/main" id="{8CA7A97E-3618-AAA0-3539-6404B4CB2299}"/>
                </a:ext>
              </a:extLst>
            </p:cNvPr>
            <p:cNvSpPr txBox="1"/>
            <p:nvPr/>
          </p:nvSpPr>
          <p:spPr>
            <a:xfrm>
              <a:off x="2290271" y="3673329"/>
              <a:ext cx="372534" cy="307777"/>
            </a:xfrm>
            <a:prstGeom prst="rect">
              <a:avLst/>
            </a:prstGeom>
            <a:noFill/>
          </p:spPr>
          <p:txBody>
            <a:bodyPr wrap="square">
              <a:spAutoFit/>
            </a:bodyPr>
            <a:lstStyle>
              <a:defPPr>
                <a:defRPr lang="LID4096"/>
              </a:defPPr>
              <a:lvl1pPr algn="ctr"/>
            </a:lstStyle>
            <a:p>
              <a:r>
                <a:rPr lang="" sz="1400" b="1" dirty="0"/>
                <a:t>3.</a:t>
              </a:r>
              <a:endParaRPr lang="LID4096" sz="1400" b="1" dirty="0"/>
            </a:p>
          </p:txBody>
        </p:sp>
        <p:sp>
          <p:nvSpPr>
            <p:cNvPr id="19" name="文本框 18">
              <a:extLst>
                <a:ext uri="{FF2B5EF4-FFF2-40B4-BE49-F238E27FC236}">
                  <a16:creationId xmlns:a16="http://schemas.microsoft.com/office/drawing/2014/main" id="{191697DF-EED8-742F-6F8A-F1E08C908AE1}"/>
                </a:ext>
              </a:extLst>
            </p:cNvPr>
            <p:cNvSpPr txBox="1"/>
            <p:nvPr/>
          </p:nvSpPr>
          <p:spPr>
            <a:xfrm>
              <a:off x="1599468" y="4481115"/>
              <a:ext cx="372534" cy="307777"/>
            </a:xfrm>
            <a:prstGeom prst="rect">
              <a:avLst/>
            </a:prstGeom>
            <a:noFill/>
          </p:spPr>
          <p:txBody>
            <a:bodyPr wrap="square">
              <a:spAutoFit/>
            </a:bodyPr>
            <a:lstStyle>
              <a:defPPr>
                <a:defRPr lang="LID4096"/>
              </a:defPPr>
              <a:lvl1pPr algn="ctr"/>
            </a:lstStyle>
            <a:p>
              <a:r>
                <a:rPr lang="" sz="1400" b="1" dirty="0"/>
                <a:t>3.</a:t>
              </a:r>
              <a:endParaRPr lang="LID4096" sz="1400" b="1" dirty="0"/>
            </a:p>
          </p:txBody>
        </p:sp>
        <p:sp>
          <p:nvSpPr>
            <p:cNvPr id="23" name="文本框 22">
              <a:extLst>
                <a:ext uri="{FF2B5EF4-FFF2-40B4-BE49-F238E27FC236}">
                  <a16:creationId xmlns:a16="http://schemas.microsoft.com/office/drawing/2014/main" id="{6DCA4A59-646E-3E76-F307-DC4E98CA5D71}"/>
                </a:ext>
              </a:extLst>
            </p:cNvPr>
            <p:cNvSpPr txBox="1"/>
            <p:nvPr/>
          </p:nvSpPr>
          <p:spPr>
            <a:xfrm>
              <a:off x="2365663" y="5082248"/>
              <a:ext cx="372534" cy="307777"/>
            </a:xfrm>
            <a:prstGeom prst="rect">
              <a:avLst/>
            </a:prstGeom>
            <a:noFill/>
          </p:spPr>
          <p:txBody>
            <a:bodyPr wrap="square">
              <a:spAutoFit/>
            </a:bodyPr>
            <a:lstStyle>
              <a:defPPr>
                <a:defRPr lang="LID4096"/>
              </a:defPPr>
              <a:lvl1pPr algn="ctr"/>
            </a:lstStyle>
            <a:p>
              <a:r>
                <a:rPr lang="" sz="1400" b="1" dirty="0"/>
                <a:t>3.</a:t>
              </a:r>
              <a:endParaRPr lang="LID4096" sz="1400" b="1" dirty="0"/>
            </a:p>
          </p:txBody>
        </p:sp>
        <p:sp>
          <p:nvSpPr>
            <p:cNvPr id="25" name="文本框 24">
              <a:extLst>
                <a:ext uri="{FF2B5EF4-FFF2-40B4-BE49-F238E27FC236}">
                  <a16:creationId xmlns:a16="http://schemas.microsoft.com/office/drawing/2014/main" id="{C5F0B17A-69E7-F028-244E-7ABED3CF5922}"/>
                </a:ext>
              </a:extLst>
            </p:cNvPr>
            <p:cNvSpPr txBox="1"/>
            <p:nvPr/>
          </p:nvSpPr>
          <p:spPr>
            <a:xfrm>
              <a:off x="4214774" y="3995789"/>
              <a:ext cx="372534" cy="307777"/>
            </a:xfrm>
            <a:prstGeom prst="rect">
              <a:avLst/>
            </a:prstGeom>
            <a:noFill/>
          </p:spPr>
          <p:txBody>
            <a:bodyPr wrap="square">
              <a:spAutoFit/>
            </a:bodyPr>
            <a:lstStyle>
              <a:defPPr>
                <a:defRPr lang="LID4096"/>
              </a:defPPr>
              <a:lvl1pPr algn="ctr"/>
            </a:lstStyle>
            <a:p>
              <a:r>
                <a:rPr lang="" sz="1400" b="1" dirty="0"/>
                <a:t>4.</a:t>
              </a:r>
              <a:endParaRPr lang="LID4096" sz="1400" b="1" dirty="0"/>
            </a:p>
          </p:txBody>
        </p:sp>
        <p:sp>
          <p:nvSpPr>
            <p:cNvPr id="28" name="文本框 27">
              <a:extLst>
                <a:ext uri="{FF2B5EF4-FFF2-40B4-BE49-F238E27FC236}">
                  <a16:creationId xmlns:a16="http://schemas.microsoft.com/office/drawing/2014/main" id="{855D1830-CACC-2814-F6A5-05E752668D58}"/>
                </a:ext>
              </a:extLst>
            </p:cNvPr>
            <p:cNvSpPr txBox="1"/>
            <p:nvPr/>
          </p:nvSpPr>
          <p:spPr>
            <a:xfrm>
              <a:off x="4041244" y="4704747"/>
              <a:ext cx="372534" cy="307777"/>
            </a:xfrm>
            <a:prstGeom prst="rect">
              <a:avLst/>
            </a:prstGeom>
            <a:noFill/>
          </p:spPr>
          <p:txBody>
            <a:bodyPr wrap="square">
              <a:spAutoFit/>
            </a:bodyPr>
            <a:lstStyle>
              <a:defPPr>
                <a:defRPr lang="LID4096"/>
              </a:defPPr>
              <a:lvl1pPr algn="ctr"/>
            </a:lstStyle>
            <a:p>
              <a:r>
                <a:rPr lang="" sz="1400" b="1" dirty="0"/>
                <a:t>5.</a:t>
              </a:r>
              <a:endParaRPr lang="LID4096" sz="1400" b="1" dirty="0"/>
            </a:p>
          </p:txBody>
        </p:sp>
        <p:sp>
          <p:nvSpPr>
            <p:cNvPr id="30" name="文本框 29">
              <a:extLst>
                <a:ext uri="{FF2B5EF4-FFF2-40B4-BE49-F238E27FC236}">
                  <a16:creationId xmlns:a16="http://schemas.microsoft.com/office/drawing/2014/main" id="{9EA9BD4E-8FEE-6DE1-A627-4C85B52A7BC0}"/>
                </a:ext>
              </a:extLst>
            </p:cNvPr>
            <p:cNvSpPr txBox="1"/>
            <p:nvPr/>
          </p:nvSpPr>
          <p:spPr>
            <a:xfrm>
              <a:off x="5909733" y="2715926"/>
              <a:ext cx="372534" cy="307777"/>
            </a:xfrm>
            <a:prstGeom prst="rect">
              <a:avLst/>
            </a:prstGeom>
            <a:noFill/>
          </p:spPr>
          <p:txBody>
            <a:bodyPr wrap="square">
              <a:spAutoFit/>
            </a:bodyPr>
            <a:lstStyle>
              <a:defPPr>
                <a:defRPr lang="LID4096"/>
              </a:defPPr>
              <a:lvl1pPr algn="ctr"/>
            </a:lstStyle>
            <a:p>
              <a:r>
                <a:rPr lang="" sz="1400" b="1" dirty="0"/>
                <a:t>5.</a:t>
              </a:r>
              <a:endParaRPr lang="LID4096" sz="1400" b="1" dirty="0"/>
            </a:p>
          </p:txBody>
        </p:sp>
        <p:sp>
          <p:nvSpPr>
            <p:cNvPr id="32" name="文本框 31">
              <a:extLst>
                <a:ext uri="{FF2B5EF4-FFF2-40B4-BE49-F238E27FC236}">
                  <a16:creationId xmlns:a16="http://schemas.microsoft.com/office/drawing/2014/main" id="{E5A08BB2-C311-39EA-661C-BACB1C2445E2}"/>
                </a:ext>
              </a:extLst>
            </p:cNvPr>
            <p:cNvSpPr txBox="1"/>
            <p:nvPr/>
          </p:nvSpPr>
          <p:spPr>
            <a:xfrm>
              <a:off x="6020087" y="4704746"/>
              <a:ext cx="372534" cy="307777"/>
            </a:xfrm>
            <a:prstGeom prst="rect">
              <a:avLst/>
            </a:prstGeom>
            <a:noFill/>
          </p:spPr>
          <p:txBody>
            <a:bodyPr wrap="square">
              <a:spAutoFit/>
            </a:bodyPr>
            <a:lstStyle>
              <a:defPPr>
                <a:defRPr lang="LID4096"/>
              </a:defPPr>
              <a:lvl1pPr algn="ctr"/>
            </a:lstStyle>
            <a:p>
              <a:r>
                <a:rPr lang="" sz="1400" b="1" dirty="0"/>
                <a:t>5.</a:t>
              </a:r>
              <a:endParaRPr lang="LID4096" sz="1400" b="1" dirty="0"/>
            </a:p>
          </p:txBody>
        </p:sp>
        <p:sp>
          <p:nvSpPr>
            <p:cNvPr id="34" name="文本框 33">
              <a:extLst>
                <a:ext uri="{FF2B5EF4-FFF2-40B4-BE49-F238E27FC236}">
                  <a16:creationId xmlns:a16="http://schemas.microsoft.com/office/drawing/2014/main" id="{C6ED4155-5088-BFAD-B5AF-AA9E55FB3189}"/>
                </a:ext>
              </a:extLst>
            </p:cNvPr>
            <p:cNvSpPr txBox="1"/>
            <p:nvPr/>
          </p:nvSpPr>
          <p:spPr>
            <a:xfrm>
              <a:off x="4714392" y="4886024"/>
              <a:ext cx="372534" cy="307777"/>
            </a:xfrm>
            <a:prstGeom prst="rect">
              <a:avLst/>
            </a:prstGeom>
            <a:noFill/>
          </p:spPr>
          <p:txBody>
            <a:bodyPr wrap="square">
              <a:spAutoFit/>
            </a:bodyPr>
            <a:lstStyle>
              <a:defPPr>
                <a:defRPr lang="LID4096"/>
              </a:defPPr>
              <a:lvl1pPr algn="ctr"/>
            </a:lstStyle>
            <a:p>
              <a:r>
                <a:rPr lang="" sz="1400" b="1" dirty="0"/>
                <a:t>5.</a:t>
              </a:r>
              <a:endParaRPr lang="LID4096" sz="1400" b="1" dirty="0"/>
            </a:p>
          </p:txBody>
        </p:sp>
        <p:sp>
          <p:nvSpPr>
            <p:cNvPr id="39" name="文本框 38">
              <a:extLst>
                <a:ext uri="{FF2B5EF4-FFF2-40B4-BE49-F238E27FC236}">
                  <a16:creationId xmlns:a16="http://schemas.microsoft.com/office/drawing/2014/main" id="{9C384DCB-D800-8C91-4BE0-560B715A6913}"/>
                </a:ext>
              </a:extLst>
            </p:cNvPr>
            <p:cNvSpPr txBox="1"/>
            <p:nvPr/>
          </p:nvSpPr>
          <p:spPr>
            <a:xfrm>
              <a:off x="9770534" y="4241073"/>
              <a:ext cx="372534" cy="307777"/>
            </a:xfrm>
            <a:prstGeom prst="rect">
              <a:avLst/>
            </a:prstGeom>
            <a:noFill/>
          </p:spPr>
          <p:txBody>
            <a:bodyPr wrap="square">
              <a:spAutoFit/>
            </a:bodyPr>
            <a:lstStyle>
              <a:defPPr>
                <a:defRPr lang="LID4096"/>
              </a:defPPr>
              <a:lvl1pPr algn="ctr"/>
            </a:lstStyle>
            <a:p>
              <a:r>
                <a:rPr lang="" sz="1400" b="1" dirty="0"/>
                <a:t>6.</a:t>
              </a:r>
              <a:endParaRPr lang="LID4096" sz="1400" b="1" dirty="0"/>
            </a:p>
          </p:txBody>
        </p:sp>
        <p:sp>
          <p:nvSpPr>
            <p:cNvPr id="41" name="文本框 40">
              <a:extLst>
                <a:ext uri="{FF2B5EF4-FFF2-40B4-BE49-F238E27FC236}">
                  <a16:creationId xmlns:a16="http://schemas.microsoft.com/office/drawing/2014/main" id="{E20ECB51-7E19-6A22-E446-01E2BD836EBB}"/>
                </a:ext>
              </a:extLst>
            </p:cNvPr>
            <p:cNvSpPr txBox="1"/>
            <p:nvPr/>
          </p:nvSpPr>
          <p:spPr>
            <a:xfrm>
              <a:off x="9448869" y="4481115"/>
              <a:ext cx="1928959" cy="461665"/>
            </a:xfrm>
            <a:prstGeom prst="rect">
              <a:avLst/>
            </a:prstGeom>
            <a:noFill/>
          </p:spPr>
          <p:txBody>
            <a:bodyPr wrap="square">
              <a:spAutoFit/>
            </a:bodyPr>
            <a:lstStyle/>
            <a:p>
              <a:pPr algn="ctr"/>
              <a:r>
                <a:rPr lang="en-US" altLang="zh-CN" sz="1200" dirty="0"/>
                <a:t>Surface</a:t>
              </a:r>
              <a:r>
                <a:rPr lang="zh-CN" altLang="zh-CN" sz="1200" dirty="0"/>
                <a:t> eutrophication</a:t>
              </a:r>
              <a:endParaRPr lang="en-US" altLang="zh-CN" sz="1200" dirty="0"/>
            </a:p>
            <a:p>
              <a:pPr algn="ctr"/>
              <a:r>
                <a:rPr lang="en-US" altLang="zh-CN" sz="1200" dirty="0"/>
                <a:t>Benthic </a:t>
              </a:r>
              <a:r>
                <a:rPr lang="zh-CN" altLang="zh-CN" sz="1200" dirty="0"/>
                <a:t>hypoxia</a:t>
              </a:r>
              <a:endParaRPr lang="zh-CN" altLang="en-US" sz="1200" dirty="0"/>
            </a:p>
          </p:txBody>
        </p:sp>
      </p:grpSp>
      <p:sp>
        <p:nvSpPr>
          <p:cNvPr id="2" name="灯片编号占位符 1">
            <a:extLst>
              <a:ext uri="{FF2B5EF4-FFF2-40B4-BE49-F238E27FC236}">
                <a16:creationId xmlns:a16="http://schemas.microsoft.com/office/drawing/2014/main" id="{20810477-E674-2E03-4E8A-E353A9A18F32}"/>
              </a:ext>
            </a:extLst>
          </p:cNvPr>
          <p:cNvSpPr>
            <a:spLocks noGrp="1"/>
          </p:cNvSpPr>
          <p:nvPr>
            <p:ph type="sldNum" sz="quarter" idx="12"/>
          </p:nvPr>
        </p:nvSpPr>
        <p:spPr/>
        <p:txBody>
          <a:bodyPr/>
          <a:lstStyle/>
          <a:p>
            <a:fld id="{93593EAC-DF3F-40F4-B51C-82E84FF11F0F}" type="slidenum">
              <a:rPr lang="LID4096" smtClean="0"/>
              <a:pPr/>
              <a:t>3</a:t>
            </a:fld>
            <a:endParaRPr lang="LID4096">
              <a:latin typeface="微软雅黑" panose="020B0503020204020204" pitchFamily="34" charset="-122"/>
              <a:ea typeface="微软雅黑" panose="020B0503020204020204" pitchFamily="34" charset="-122"/>
            </a:endParaRPr>
          </a:p>
        </p:txBody>
      </p:sp>
      <p:sp>
        <p:nvSpPr>
          <p:cNvPr id="36" name="矩形 35">
            <a:extLst>
              <a:ext uri="{FF2B5EF4-FFF2-40B4-BE49-F238E27FC236}">
                <a16:creationId xmlns:a16="http://schemas.microsoft.com/office/drawing/2014/main" id="{5641BAF0-FEB3-25FE-BE76-E41F994D87EB}"/>
              </a:ext>
            </a:extLst>
          </p:cNvPr>
          <p:cNvSpPr>
            <a:spLocks noGrp="1"/>
          </p:cNvSpPr>
          <p:nvPr/>
        </p:nvSpPr>
        <p:spPr>
          <a:xfrm>
            <a:off x="199881" y="203496"/>
            <a:ext cx="2095500" cy="246221"/>
          </a:xfrm>
          <a:prstGeom prst="rect">
            <a:avLst/>
          </a:prstGeom>
          <a:noFill/>
        </p:spPr>
        <p:txBody>
          <a:bodyPr wrap="square">
            <a:spAutoFit/>
          </a:bodyPr>
          <a:lstStyle/>
          <a:p>
            <a:r>
              <a:rPr lang="en-US" altLang="zh-CN" sz="1000" b="1">
                <a:solidFill>
                  <a:srgbClr val="42938D"/>
                </a:solidFill>
                <a:latin typeface="Aptos Display"/>
              </a:rPr>
              <a:t>BACKGROUND</a:t>
            </a:r>
            <a:endParaRPr lang="en-US" sz="1000" b="1">
              <a:solidFill>
                <a:srgbClr val="42938D"/>
              </a:solidFill>
              <a:latin typeface="Aptos Display"/>
            </a:endParaRPr>
          </a:p>
        </p:txBody>
      </p:sp>
      <p:sp>
        <p:nvSpPr>
          <p:cNvPr id="37" name="文本框 36">
            <a:extLst>
              <a:ext uri="{FF2B5EF4-FFF2-40B4-BE49-F238E27FC236}">
                <a16:creationId xmlns:a16="http://schemas.microsoft.com/office/drawing/2014/main" id="{3490A75A-482D-07DE-EE2E-FFD1CD995FFF}"/>
              </a:ext>
            </a:extLst>
          </p:cNvPr>
          <p:cNvSpPr txBox="1"/>
          <p:nvPr/>
        </p:nvSpPr>
        <p:spPr>
          <a:xfrm>
            <a:off x="199881" y="425348"/>
            <a:ext cx="9917786" cy="400110"/>
          </a:xfrm>
          <a:prstGeom prst="rect">
            <a:avLst/>
          </a:prstGeom>
          <a:noFill/>
        </p:spPr>
        <p:txBody>
          <a:bodyPr wrap="square">
            <a:spAutoFit/>
          </a:bodyPr>
          <a:lstStyle/>
          <a:p>
            <a:pPr>
              <a:defRPr sz="2325" b="1">
                <a:solidFill>
                  <a:srgbClr val="14211E"/>
                </a:solidFill>
                <a:latin typeface="Aptos Display"/>
                <a:ea typeface="Aptos Display"/>
                <a:cs typeface="Aptos Display"/>
              </a:defRPr>
            </a:pPr>
            <a:r>
              <a:rPr lang="en-US" sz="2000" b="1">
                <a:solidFill>
                  <a:srgbClr val="14211E"/>
                </a:solidFill>
                <a:latin typeface="Aptos Display"/>
                <a:ea typeface="Aptos Display"/>
                <a:cs typeface="Aptos Display"/>
              </a:rPr>
              <a:t>Nitrogen pollution is a hydro-economic externality</a:t>
            </a:r>
          </a:p>
        </p:txBody>
      </p:sp>
    </p:spTree>
    <p:extLst>
      <p:ext uri="{BB962C8B-B14F-4D97-AF65-F5344CB8AC3E}">
        <p14:creationId xmlns:p14="http://schemas.microsoft.com/office/powerpoint/2010/main" val="27190576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64B328FC-B065-F8F7-79FA-46A12168E165}"/>
              </a:ext>
            </a:extLst>
          </p:cNvPr>
          <p:cNvSpPr>
            <a:spLocks noGrp="1"/>
          </p:cNvSpPr>
          <p:nvPr>
            <p:ph type="sldNum" sz="quarter" idx="12"/>
          </p:nvPr>
        </p:nvSpPr>
        <p:spPr/>
        <p:txBody>
          <a:bodyPr/>
          <a:lstStyle/>
          <a:p>
            <a:fld id="{93593EAC-DF3F-40F4-B51C-82E84FF11F0F}" type="slidenum">
              <a:rPr lang="LID4096" smtClean="0"/>
              <a:pPr/>
              <a:t>4</a:t>
            </a:fld>
            <a:endParaRPr lang="LID4096">
              <a:latin typeface="微软雅黑" panose="020B0503020204020204" pitchFamily="34" charset="-122"/>
              <a:ea typeface="微软雅黑" panose="020B0503020204020204" pitchFamily="34" charset="-122"/>
            </a:endParaRPr>
          </a:p>
        </p:txBody>
      </p:sp>
      <p:pic>
        <p:nvPicPr>
          <p:cNvPr id="4" name="图片 3">
            <a:extLst>
              <a:ext uri="{FF2B5EF4-FFF2-40B4-BE49-F238E27FC236}">
                <a16:creationId xmlns:a16="http://schemas.microsoft.com/office/drawing/2014/main" id="{53017FD5-8CA2-9F9E-FC75-AAAAC61480A8}"/>
              </a:ext>
            </a:extLst>
          </p:cNvPr>
          <p:cNvPicPr>
            <a:picLocks noChangeAspect="1"/>
          </p:cNvPicPr>
          <p:nvPr/>
        </p:nvPicPr>
        <p:blipFill>
          <a:blip r:embed="rId3">
            <a:extLst>
              <a:ext uri="{28A0092B-C50C-407E-A947-70E740481C1C}">
                <a14:useLocalDpi xmlns:a14="http://schemas.microsoft.com/office/drawing/2010/main" val="0"/>
              </a:ext>
            </a:extLst>
          </a:blip>
          <a:srcRect l="19779" t="18149" r="27128" b="24822"/>
          <a:stretch>
            <a:fillRect/>
          </a:stretch>
        </p:blipFill>
        <p:spPr>
          <a:xfrm>
            <a:off x="301973" y="860138"/>
            <a:ext cx="3502071" cy="2660107"/>
          </a:xfrm>
          <a:prstGeom prst="rect">
            <a:avLst/>
          </a:prstGeom>
        </p:spPr>
      </p:pic>
      <p:pic>
        <p:nvPicPr>
          <p:cNvPr id="5" name="图片 4">
            <a:extLst>
              <a:ext uri="{FF2B5EF4-FFF2-40B4-BE49-F238E27FC236}">
                <a16:creationId xmlns:a16="http://schemas.microsoft.com/office/drawing/2014/main" id="{5977C9EF-BBBD-25B4-EE1B-75FBB6EFBCC9}"/>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9146" t="79237" r="70202" b="763"/>
          <a:stretch>
            <a:fillRect/>
          </a:stretch>
        </p:blipFill>
        <p:spPr>
          <a:xfrm>
            <a:off x="10249824" y="3669279"/>
            <a:ext cx="1264063" cy="865556"/>
          </a:xfrm>
          <a:prstGeom prst="rect">
            <a:avLst/>
          </a:prstGeom>
        </p:spPr>
      </p:pic>
      <p:grpSp>
        <p:nvGrpSpPr>
          <p:cNvPr id="30" name="组合 29">
            <a:extLst>
              <a:ext uri="{FF2B5EF4-FFF2-40B4-BE49-F238E27FC236}">
                <a16:creationId xmlns:a16="http://schemas.microsoft.com/office/drawing/2014/main" id="{10C69986-C94D-0A9D-E423-21B4F6F071AA}"/>
              </a:ext>
            </a:extLst>
          </p:cNvPr>
          <p:cNvGrpSpPr/>
          <p:nvPr/>
        </p:nvGrpSpPr>
        <p:grpSpPr>
          <a:xfrm>
            <a:off x="4681106" y="326606"/>
            <a:ext cx="7413703" cy="4080838"/>
            <a:chOff x="4578416" y="449717"/>
            <a:chExt cx="7613584" cy="4231342"/>
          </a:xfrm>
        </p:grpSpPr>
        <p:pic>
          <p:nvPicPr>
            <p:cNvPr id="3" name="图片 2">
              <a:extLst>
                <a:ext uri="{FF2B5EF4-FFF2-40B4-BE49-F238E27FC236}">
                  <a16:creationId xmlns:a16="http://schemas.microsoft.com/office/drawing/2014/main" id="{A715E6C9-F603-CA76-E3ED-EB480985836A}"/>
                </a:ext>
              </a:extLst>
            </p:cNvPr>
            <p:cNvPicPr>
              <a:picLocks noChangeAspect="1"/>
            </p:cNvPicPr>
            <p:nvPr/>
          </p:nvPicPr>
          <p:blipFill>
            <a:blip r:embed="rId4">
              <a:extLst>
                <a:ext uri="{28A0092B-C50C-407E-A947-70E740481C1C}">
                  <a14:useLocalDpi xmlns:a14="http://schemas.microsoft.com/office/drawing/2010/main" val="0"/>
                </a:ext>
              </a:extLst>
            </a:blip>
            <a:srcRect l="4428" t="6880" r="4312" b="21387"/>
            <a:stretch>
              <a:fillRect/>
            </a:stretch>
          </p:blipFill>
          <p:spPr>
            <a:xfrm>
              <a:off x="4578416" y="449717"/>
              <a:ext cx="7613584" cy="4231342"/>
            </a:xfrm>
            <a:prstGeom prst="rect">
              <a:avLst/>
            </a:prstGeom>
          </p:spPr>
        </p:pic>
        <p:sp>
          <p:nvSpPr>
            <p:cNvPr id="6" name="文本框 5">
              <a:extLst>
                <a:ext uri="{FF2B5EF4-FFF2-40B4-BE49-F238E27FC236}">
                  <a16:creationId xmlns:a16="http://schemas.microsoft.com/office/drawing/2014/main" id="{85D39E91-326B-FC02-6C00-2AD473EEA22C}"/>
                </a:ext>
              </a:extLst>
            </p:cNvPr>
            <p:cNvSpPr txBox="1"/>
            <p:nvPr/>
          </p:nvSpPr>
          <p:spPr>
            <a:xfrm>
              <a:off x="7476299" y="2598652"/>
              <a:ext cx="1264063" cy="307777"/>
            </a:xfrm>
            <a:prstGeom prst="rect">
              <a:avLst/>
            </a:prstGeom>
            <a:solidFill>
              <a:srgbClr val="E6ECF3">
                <a:alpha val="50000"/>
              </a:srgbClr>
            </a:solidFill>
          </p:spPr>
          <p:txBody>
            <a:bodyPr wrap="square">
              <a:spAutoFit/>
            </a:bodyPr>
            <a:lstStyle>
              <a:defPPr>
                <a:defRPr lang="LID4096"/>
              </a:defPPr>
              <a:lvl1pPr algn="ctr">
                <a:defRPr sz="1600" b="1"/>
              </a:lvl1pPr>
            </a:lstStyle>
            <a:p>
              <a:r>
                <a:rPr lang="en-US" altLang="zh-CN" sz="1400" dirty="0"/>
                <a:t>West river</a:t>
              </a:r>
              <a:endParaRPr lang="zh-CN" altLang="en-US" sz="1400" dirty="0"/>
            </a:p>
          </p:txBody>
        </p:sp>
        <p:sp>
          <p:nvSpPr>
            <p:cNvPr id="7" name="文本框 6">
              <a:extLst>
                <a:ext uri="{FF2B5EF4-FFF2-40B4-BE49-F238E27FC236}">
                  <a16:creationId xmlns:a16="http://schemas.microsoft.com/office/drawing/2014/main" id="{8F60DFC1-B5CE-F129-3002-9E4BF0510943}"/>
                </a:ext>
              </a:extLst>
            </p:cNvPr>
            <p:cNvSpPr txBox="1"/>
            <p:nvPr/>
          </p:nvSpPr>
          <p:spPr>
            <a:xfrm>
              <a:off x="9581898" y="2187009"/>
              <a:ext cx="1299958" cy="307777"/>
            </a:xfrm>
            <a:prstGeom prst="rect">
              <a:avLst/>
            </a:prstGeom>
            <a:solidFill>
              <a:srgbClr val="E6ECF3">
                <a:alpha val="50000"/>
              </a:srgbClr>
            </a:solidFill>
          </p:spPr>
          <p:txBody>
            <a:bodyPr wrap="square">
              <a:spAutoFit/>
            </a:bodyPr>
            <a:lstStyle>
              <a:defPPr>
                <a:defRPr lang="LID4096"/>
              </a:defPPr>
              <a:lvl1pPr algn="ctr">
                <a:defRPr sz="1600" b="1"/>
              </a:lvl1pPr>
            </a:lstStyle>
            <a:p>
              <a:r>
                <a:rPr lang="en-US" altLang="zh-CN" sz="1400" dirty="0"/>
                <a:t>North river</a:t>
              </a:r>
              <a:endParaRPr lang="zh-CN" altLang="en-US" sz="1400" dirty="0"/>
            </a:p>
          </p:txBody>
        </p:sp>
        <p:sp>
          <p:nvSpPr>
            <p:cNvPr id="8" name="文本框 7">
              <a:extLst>
                <a:ext uri="{FF2B5EF4-FFF2-40B4-BE49-F238E27FC236}">
                  <a16:creationId xmlns:a16="http://schemas.microsoft.com/office/drawing/2014/main" id="{7B575093-19E5-7D7D-25F7-228A34081811}"/>
                </a:ext>
              </a:extLst>
            </p:cNvPr>
            <p:cNvSpPr txBox="1"/>
            <p:nvPr/>
          </p:nvSpPr>
          <p:spPr>
            <a:xfrm>
              <a:off x="10249824" y="2577734"/>
              <a:ext cx="1264063" cy="307777"/>
            </a:xfrm>
            <a:prstGeom prst="rect">
              <a:avLst/>
            </a:prstGeom>
            <a:solidFill>
              <a:srgbClr val="E6ECF3">
                <a:alpha val="50000"/>
              </a:srgbClr>
            </a:solidFill>
          </p:spPr>
          <p:txBody>
            <a:bodyPr wrap="square">
              <a:spAutoFit/>
            </a:bodyPr>
            <a:lstStyle>
              <a:defPPr>
                <a:defRPr lang="LID4096"/>
              </a:defPPr>
              <a:lvl1pPr algn="ctr">
                <a:defRPr sz="1600" b="1"/>
              </a:lvl1pPr>
            </a:lstStyle>
            <a:p>
              <a:r>
                <a:rPr lang="en-US" altLang="zh-CN" sz="1400" dirty="0"/>
                <a:t>East River</a:t>
              </a:r>
              <a:endParaRPr lang="zh-CN" altLang="en-US" sz="1400" dirty="0"/>
            </a:p>
          </p:txBody>
        </p:sp>
        <p:sp>
          <p:nvSpPr>
            <p:cNvPr id="9" name="文本框 8">
              <a:extLst>
                <a:ext uri="{FF2B5EF4-FFF2-40B4-BE49-F238E27FC236}">
                  <a16:creationId xmlns:a16="http://schemas.microsoft.com/office/drawing/2014/main" id="{5957A735-DC24-FEBF-1156-DC69BBCC6742}"/>
                </a:ext>
              </a:extLst>
            </p:cNvPr>
            <p:cNvSpPr txBox="1"/>
            <p:nvPr/>
          </p:nvSpPr>
          <p:spPr>
            <a:xfrm>
              <a:off x="5335349" y="1848455"/>
              <a:ext cx="1673211" cy="307777"/>
            </a:xfrm>
            <a:prstGeom prst="rect">
              <a:avLst/>
            </a:prstGeom>
            <a:solidFill>
              <a:srgbClr val="E6ECF3">
                <a:alpha val="50000"/>
              </a:srgbClr>
            </a:solidFill>
          </p:spPr>
          <p:txBody>
            <a:bodyPr wrap="square">
              <a:spAutoFit/>
            </a:bodyPr>
            <a:lstStyle/>
            <a:p>
              <a:pPr algn="ctr"/>
              <a:r>
                <a:rPr lang="en-US" altLang="zh-CN" sz="1400" b="1" dirty="0" err="1"/>
                <a:t>Yungui</a:t>
              </a:r>
              <a:r>
                <a:rPr lang="en-US" altLang="zh-CN" sz="1400" b="1" dirty="0"/>
                <a:t> Plateau</a:t>
              </a:r>
              <a:endParaRPr lang="zh-CN" altLang="en-US" sz="1400" b="1" dirty="0"/>
            </a:p>
          </p:txBody>
        </p:sp>
      </p:grpSp>
      <p:cxnSp>
        <p:nvCxnSpPr>
          <p:cNvPr id="11" name="直接连接符 10">
            <a:extLst>
              <a:ext uri="{FF2B5EF4-FFF2-40B4-BE49-F238E27FC236}">
                <a16:creationId xmlns:a16="http://schemas.microsoft.com/office/drawing/2014/main" id="{C2A0E4A7-9C9F-B293-2093-7F5421CF1F53}"/>
              </a:ext>
            </a:extLst>
          </p:cNvPr>
          <p:cNvCxnSpPr>
            <a:cxnSpLocks/>
            <a:stCxn id="13" idx="0"/>
            <a:endCxn id="19" idx="2"/>
          </p:cNvCxnSpPr>
          <p:nvPr/>
        </p:nvCxnSpPr>
        <p:spPr>
          <a:xfrm flipV="1">
            <a:off x="2207139" y="825458"/>
            <a:ext cx="2951635" cy="175582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直接连接符 11">
            <a:extLst>
              <a:ext uri="{FF2B5EF4-FFF2-40B4-BE49-F238E27FC236}">
                <a16:creationId xmlns:a16="http://schemas.microsoft.com/office/drawing/2014/main" id="{8A3ACE3C-F319-BE55-F535-9A5F8D4BDFA3}"/>
              </a:ext>
            </a:extLst>
          </p:cNvPr>
          <p:cNvCxnSpPr>
            <a:cxnSpLocks/>
            <a:stCxn id="13" idx="2"/>
          </p:cNvCxnSpPr>
          <p:nvPr/>
        </p:nvCxnSpPr>
        <p:spPr>
          <a:xfrm>
            <a:off x="2207139" y="3026307"/>
            <a:ext cx="2967886" cy="111036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矩形 12">
            <a:extLst>
              <a:ext uri="{FF2B5EF4-FFF2-40B4-BE49-F238E27FC236}">
                <a16:creationId xmlns:a16="http://schemas.microsoft.com/office/drawing/2014/main" id="{C1C655C9-C474-429B-314E-970C5DD07B04}"/>
              </a:ext>
            </a:extLst>
          </p:cNvPr>
          <p:cNvSpPr/>
          <p:nvPr/>
        </p:nvSpPr>
        <p:spPr>
          <a:xfrm>
            <a:off x="1624977" y="2581281"/>
            <a:ext cx="1164323" cy="44502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4" name="文本框 13">
            <a:extLst>
              <a:ext uri="{FF2B5EF4-FFF2-40B4-BE49-F238E27FC236}">
                <a16:creationId xmlns:a16="http://schemas.microsoft.com/office/drawing/2014/main" id="{4E6F8375-0102-00F6-3762-B23777CC1D05}"/>
              </a:ext>
            </a:extLst>
          </p:cNvPr>
          <p:cNvSpPr txBox="1"/>
          <p:nvPr/>
        </p:nvSpPr>
        <p:spPr>
          <a:xfrm>
            <a:off x="1308920" y="2662539"/>
            <a:ext cx="1673211" cy="307777"/>
          </a:xfrm>
          <a:prstGeom prst="rect">
            <a:avLst/>
          </a:prstGeom>
          <a:noFill/>
          <a:ln>
            <a:noFill/>
          </a:ln>
        </p:spPr>
        <p:txBody>
          <a:bodyPr wrap="square">
            <a:spAutoFit/>
          </a:bodyPr>
          <a:lstStyle/>
          <a:p>
            <a:pPr algn="ctr"/>
            <a:r>
              <a:rPr lang="en-US" altLang="zh-CN" sz="1400" b="1" dirty="0"/>
              <a:t>PRB</a:t>
            </a:r>
            <a:endParaRPr lang="zh-CN" altLang="en-US" sz="1400" b="1" dirty="0"/>
          </a:p>
        </p:txBody>
      </p:sp>
      <p:sp>
        <p:nvSpPr>
          <p:cNvPr id="18" name="矩形 17">
            <a:extLst>
              <a:ext uri="{FF2B5EF4-FFF2-40B4-BE49-F238E27FC236}">
                <a16:creationId xmlns:a16="http://schemas.microsoft.com/office/drawing/2014/main" id="{7206841F-47D6-28D0-2158-44B31BE369F0}"/>
              </a:ext>
            </a:extLst>
          </p:cNvPr>
          <p:cNvSpPr>
            <a:spLocks noGrp="1"/>
          </p:cNvSpPr>
          <p:nvPr/>
        </p:nvSpPr>
        <p:spPr>
          <a:xfrm>
            <a:off x="199881" y="203496"/>
            <a:ext cx="2095500" cy="246221"/>
          </a:xfrm>
          <a:prstGeom prst="rect">
            <a:avLst/>
          </a:prstGeom>
          <a:noFill/>
        </p:spPr>
        <p:txBody>
          <a:bodyPr wrap="square">
            <a:spAutoFit/>
          </a:bodyPr>
          <a:lstStyle/>
          <a:p>
            <a:r>
              <a:rPr lang="en-US" altLang="zh-CN" sz="1000" b="1" dirty="0">
                <a:solidFill>
                  <a:srgbClr val="42938D"/>
                </a:solidFill>
                <a:latin typeface="Aptos Display"/>
              </a:rPr>
              <a:t>BACKGROUND</a:t>
            </a:r>
            <a:endParaRPr lang="en-US" sz="1000" b="1" dirty="0">
              <a:solidFill>
                <a:srgbClr val="42938D"/>
              </a:solidFill>
              <a:latin typeface="Aptos Display"/>
            </a:endParaRPr>
          </a:p>
        </p:txBody>
      </p:sp>
      <p:sp>
        <p:nvSpPr>
          <p:cNvPr id="19" name="文本框 18">
            <a:extLst>
              <a:ext uri="{FF2B5EF4-FFF2-40B4-BE49-F238E27FC236}">
                <a16:creationId xmlns:a16="http://schemas.microsoft.com/office/drawing/2014/main" id="{F76D9D94-1CF3-EDF5-9B02-6083862DF2E6}"/>
              </a:ext>
            </a:extLst>
          </p:cNvPr>
          <p:cNvSpPr txBox="1"/>
          <p:nvPr/>
        </p:nvSpPr>
        <p:spPr>
          <a:xfrm>
            <a:off x="199881" y="425348"/>
            <a:ext cx="9917786" cy="400110"/>
          </a:xfrm>
          <a:prstGeom prst="rect">
            <a:avLst/>
          </a:prstGeom>
          <a:noFill/>
        </p:spPr>
        <p:txBody>
          <a:bodyPr wrap="square">
            <a:spAutoFit/>
          </a:bodyPr>
          <a:lstStyle/>
          <a:p>
            <a:pPr>
              <a:defRPr sz="2325" b="1">
                <a:solidFill>
                  <a:srgbClr val="14211E"/>
                </a:solidFill>
                <a:latin typeface="Aptos Display"/>
                <a:ea typeface="Aptos Display"/>
                <a:cs typeface="Aptos Display"/>
              </a:defRPr>
            </a:pPr>
            <a:r>
              <a:rPr lang="en-US" sz="2000" b="1" dirty="0">
                <a:solidFill>
                  <a:srgbClr val="14211E"/>
                </a:solidFill>
                <a:latin typeface="Aptos Display"/>
                <a:ea typeface="Aptos Display"/>
                <a:cs typeface="Aptos Display"/>
              </a:rPr>
              <a:t>The Pearl River Basin makes the mismatch visible</a:t>
            </a:r>
          </a:p>
        </p:txBody>
      </p:sp>
      <p:sp>
        <p:nvSpPr>
          <p:cNvPr id="24" name="矩形: 圆角 23">
            <a:extLst>
              <a:ext uri="{FF2B5EF4-FFF2-40B4-BE49-F238E27FC236}">
                <a16:creationId xmlns:a16="http://schemas.microsoft.com/office/drawing/2014/main" id="{F6DE22B9-D425-1D74-A946-A5E1AFBB2FC0}"/>
              </a:ext>
            </a:extLst>
          </p:cNvPr>
          <p:cNvSpPr>
            <a:spLocks noGrp="1"/>
          </p:cNvSpPr>
          <p:nvPr/>
        </p:nvSpPr>
        <p:spPr>
          <a:xfrm>
            <a:off x="199879" y="4463435"/>
            <a:ext cx="5652000" cy="1812233"/>
          </a:xfrm>
          <a:prstGeom prst="roundRect">
            <a:avLst>
              <a:gd name="adj" fmla="val 1905"/>
            </a:avLst>
          </a:prstGeom>
          <a:solidFill>
            <a:srgbClr val="FFFFFF"/>
          </a:solidFill>
          <a:ln w="9525">
            <a:solidFill>
              <a:srgbClr val="D8E4DF"/>
            </a:solidFill>
            <a:prstDash val="solid"/>
          </a:ln>
        </p:spPr>
        <p:style>
          <a:lnRef idx="0">
            <a:scrgbClr r="0" g="0" b="0"/>
          </a:lnRef>
          <a:fillRef idx="0">
            <a:scrgbClr r="0" g="0" b="0"/>
          </a:fillRef>
          <a:effectRef idx="4">
            <a:scrgbClr r="0" g="0" b="0"/>
          </a:effectRef>
          <a:fontRef idx="major"/>
        </p:style>
        <p:txBody>
          <a:bodyPr/>
          <a:lstStyle/>
          <a:p>
            <a:endParaRPr lang="LID4096"/>
          </a:p>
        </p:txBody>
      </p:sp>
      <p:sp>
        <p:nvSpPr>
          <p:cNvPr id="25" name="矩形: 圆角 24">
            <a:extLst>
              <a:ext uri="{FF2B5EF4-FFF2-40B4-BE49-F238E27FC236}">
                <a16:creationId xmlns:a16="http://schemas.microsoft.com/office/drawing/2014/main" id="{0E1BEC2D-FAAA-C74F-0629-364150A7045F}"/>
              </a:ext>
            </a:extLst>
          </p:cNvPr>
          <p:cNvSpPr>
            <a:spLocks noGrp="1"/>
          </p:cNvSpPr>
          <p:nvPr/>
        </p:nvSpPr>
        <p:spPr>
          <a:xfrm>
            <a:off x="6096000" y="4487442"/>
            <a:ext cx="5905500" cy="1788226"/>
          </a:xfrm>
          <a:prstGeom prst="roundRect">
            <a:avLst>
              <a:gd name="adj" fmla="val 1905"/>
            </a:avLst>
          </a:prstGeom>
          <a:solidFill>
            <a:srgbClr val="EEF6EC"/>
          </a:solidFill>
          <a:ln w="9525">
            <a:solidFill>
              <a:srgbClr val="D8E4DF"/>
            </a:solidFill>
            <a:prstDash val="solid"/>
          </a:ln>
        </p:spPr>
        <p:style>
          <a:lnRef idx="0">
            <a:scrgbClr r="0" g="0" b="0"/>
          </a:lnRef>
          <a:fillRef idx="0">
            <a:scrgbClr r="0" g="0" b="0"/>
          </a:fillRef>
          <a:effectRef idx="4">
            <a:scrgbClr r="0" g="0" b="0"/>
          </a:effectRef>
          <a:fontRef idx="major"/>
        </p:style>
        <p:txBody>
          <a:bodyPr/>
          <a:lstStyle/>
          <a:p>
            <a:endParaRPr lang="LID4096"/>
          </a:p>
        </p:txBody>
      </p:sp>
      <p:sp>
        <p:nvSpPr>
          <p:cNvPr id="26" name="文本框 25">
            <a:extLst>
              <a:ext uri="{FF2B5EF4-FFF2-40B4-BE49-F238E27FC236}">
                <a16:creationId xmlns:a16="http://schemas.microsoft.com/office/drawing/2014/main" id="{02764C62-39A0-ADF3-B19B-9CC125A07CDC}"/>
              </a:ext>
            </a:extLst>
          </p:cNvPr>
          <p:cNvSpPr txBox="1"/>
          <p:nvPr/>
        </p:nvSpPr>
        <p:spPr>
          <a:xfrm>
            <a:off x="6096001" y="4826207"/>
            <a:ext cx="5905499" cy="1384995"/>
          </a:xfrm>
          <a:prstGeom prst="rect">
            <a:avLst/>
          </a:prstGeom>
          <a:noFill/>
        </p:spPr>
        <p:txBody>
          <a:bodyPr wrap="square">
            <a:spAutoFit/>
          </a:bodyPr>
          <a:lstStyle/>
          <a:p>
            <a:pPr>
              <a:defRPr sz="1290" b="0">
                <a:solidFill>
                  <a:srgbClr val="14211E"/>
                </a:solidFill>
                <a:latin typeface="Aptos"/>
                <a:ea typeface="Aptos"/>
                <a:cs typeface="Aptos"/>
              </a:defRPr>
            </a:pPr>
            <a:r>
              <a:rPr lang="en-US" sz="1400" dirty="0">
                <a:solidFill>
                  <a:srgbClr val="14211E"/>
                </a:solidFill>
                <a:latin typeface="Aptos"/>
                <a:ea typeface="Aptos"/>
                <a:cs typeface="Aptos"/>
              </a:rPr>
              <a:t>- Inland regions host agricultural and industrial production that directly releases nitrogen.</a:t>
            </a:r>
          </a:p>
          <a:p>
            <a:pPr>
              <a:defRPr sz="1290" b="0">
                <a:solidFill>
                  <a:srgbClr val="14211E"/>
                </a:solidFill>
                <a:latin typeface="Aptos"/>
                <a:ea typeface="Aptos"/>
                <a:cs typeface="Aptos"/>
              </a:defRPr>
            </a:pPr>
            <a:r>
              <a:rPr lang="en-US" sz="1400" dirty="0">
                <a:solidFill>
                  <a:srgbClr val="14211E"/>
                </a:solidFill>
                <a:latin typeface="Aptos"/>
                <a:ea typeface="Aptos"/>
                <a:cs typeface="Aptos"/>
              </a:rPr>
              <a:t>- The Greater Bay Area concentrates population, wealth, and service-oriented consumption.</a:t>
            </a:r>
          </a:p>
          <a:p>
            <a:pPr>
              <a:defRPr sz="1290" b="0">
                <a:solidFill>
                  <a:srgbClr val="14211E"/>
                </a:solidFill>
                <a:latin typeface="Aptos"/>
                <a:ea typeface="Aptos"/>
                <a:cs typeface="Aptos"/>
              </a:defRPr>
            </a:pPr>
            <a:r>
              <a:rPr lang="en-US" sz="1400" dirty="0">
                <a:solidFill>
                  <a:srgbClr val="14211E"/>
                </a:solidFill>
                <a:latin typeface="Aptos"/>
                <a:ea typeface="Aptos"/>
                <a:cs typeface="Aptos"/>
              </a:rPr>
              <a:t>- </a:t>
            </a:r>
            <a:r>
              <a:rPr lang="zh-CN" altLang="zh-CN" sz="1400" dirty="0"/>
              <a:t>Administrative boundaries divide these regions, but the river network connects them </a:t>
            </a:r>
            <a:r>
              <a:rPr lang="en-US" altLang="zh-CN" sz="1400" dirty="0">
                <a:solidFill>
                  <a:srgbClr val="14211E"/>
                </a:solidFill>
                <a:ea typeface="Aptos"/>
                <a:cs typeface="Aptos"/>
              </a:rPr>
              <a:t>hydrologically</a:t>
            </a:r>
            <a:r>
              <a:rPr lang="zh-CN" altLang="zh-CN" sz="1400" dirty="0"/>
              <a:t>. </a:t>
            </a:r>
            <a:endParaRPr lang="en-US" sz="1400" dirty="0">
              <a:solidFill>
                <a:srgbClr val="14211E"/>
              </a:solidFill>
              <a:latin typeface="Aptos"/>
              <a:ea typeface="Aptos"/>
              <a:cs typeface="Aptos"/>
            </a:endParaRPr>
          </a:p>
        </p:txBody>
      </p:sp>
      <p:sp>
        <p:nvSpPr>
          <p:cNvPr id="27" name="矩形 26">
            <a:extLst>
              <a:ext uri="{FF2B5EF4-FFF2-40B4-BE49-F238E27FC236}">
                <a16:creationId xmlns:a16="http://schemas.microsoft.com/office/drawing/2014/main" id="{553538E3-14EE-9625-1E79-C95C0DFB6EA6}"/>
              </a:ext>
            </a:extLst>
          </p:cNvPr>
          <p:cNvSpPr>
            <a:spLocks noGrp="1"/>
          </p:cNvSpPr>
          <p:nvPr/>
        </p:nvSpPr>
        <p:spPr>
          <a:xfrm>
            <a:off x="6235157" y="4562553"/>
            <a:ext cx="4876800" cy="285750"/>
          </a:xfrm>
          <a:prstGeom prst="rect">
            <a:avLst/>
          </a:prstGeom>
          <a:noFill/>
          <a:ln w="0">
            <a:noFill/>
            <a:prstDash val="solid"/>
          </a:ln>
        </p:spPr>
        <p:txBody>
          <a:bodyPr wrap="square" lIns="0" tIns="0" rIns="0" bIns="0">
            <a:normAutofit/>
          </a:bodyPr>
          <a:lstStyle/>
          <a:p>
            <a:pPr>
              <a:defRPr sz="1425" b="1">
                <a:solidFill>
                  <a:srgbClr val="2D6A8E"/>
                </a:solidFill>
                <a:latin typeface="Aptos"/>
                <a:ea typeface="Aptos"/>
                <a:cs typeface="Aptos"/>
              </a:defRPr>
            </a:pPr>
            <a:r>
              <a:rPr lang="en-US" sz="1600" b="1" dirty="0">
                <a:solidFill>
                  <a:srgbClr val="2D6A8E"/>
                </a:solidFill>
                <a:latin typeface="Aptos"/>
                <a:ea typeface="Aptos"/>
                <a:cs typeface="Aptos"/>
              </a:rPr>
              <a:t>Why responsibility is contested</a:t>
            </a:r>
          </a:p>
        </p:txBody>
      </p:sp>
      <p:sp>
        <p:nvSpPr>
          <p:cNvPr id="28" name="文本框 27">
            <a:extLst>
              <a:ext uri="{FF2B5EF4-FFF2-40B4-BE49-F238E27FC236}">
                <a16:creationId xmlns:a16="http://schemas.microsoft.com/office/drawing/2014/main" id="{86D8E709-DF52-BF54-CA74-B3418D2FA243}"/>
              </a:ext>
            </a:extLst>
          </p:cNvPr>
          <p:cNvSpPr txBox="1"/>
          <p:nvPr/>
        </p:nvSpPr>
        <p:spPr>
          <a:xfrm>
            <a:off x="234614" y="4562553"/>
            <a:ext cx="4414386" cy="338554"/>
          </a:xfrm>
          <a:prstGeom prst="rect">
            <a:avLst/>
          </a:prstGeom>
          <a:noFill/>
        </p:spPr>
        <p:txBody>
          <a:bodyPr wrap="square">
            <a:spAutoFit/>
          </a:bodyPr>
          <a:lstStyle/>
          <a:p>
            <a:pPr>
              <a:defRPr sz="1425" b="1">
                <a:solidFill>
                  <a:srgbClr val="0F766E"/>
                </a:solidFill>
                <a:latin typeface="Aptos"/>
                <a:ea typeface="Aptos"/>
                <a:cs typeface="Aptos"/>
              </a:defRPr>
            </a:pPr>
            <a:r>
              <a:rPr lang="en-US" sz="1600" b="1" dirty="0">
                <a:solidFill>
                  <a:srgbClr val="0F766E"/>
                </a:solidFill>
                <a:latin typeface="Aptos"/>
                <a:ea typeface="Aptos"/>
                <a:cs typeface="Aptos"/>
              </a:rPr>
              <a:t>Why this basin?</a:t>
            </a:r>
          </a:p>
        </p:txBody>
      </p:sp>
      <p:sp>
        <p:nvSpPr>
          <p:cNvPr id="29" name="文本框 28">
            <a:extLst>
              <a:ext uri="{FF2B5EF4-FFF2-40B4-BE49-F238E27FC236}">
                <a16:creationId xmlns:a16="http://schemas.microsoft.com/office/drawing/2014/main" id="{C7F7F012-9DD4-9174-9203-93081009C8C0}"/>
              </a:ext>
            </a:extLst>
          </p:cNvPr>
          <p:cNvSpPr txBox="1"/>
          <p:nvPr/>
        </p:nvSpPr>
        <p:spPr>
          <a:xfrm>
            <a:off x="234616" y="4949647"/>
            <a:ext cx="5455637" cy="1283428"/>
          </a:xfrm>
          <a:prstGeom prst="rect">
            <a:avLst/>
          </a:prstGeom>
          <a:noFill/>
        </p:spPr>
        <p:txBody>
          <a:bodyPr wrap="square">
            <a:spAutoFit/>
          </a:bodyPr>
          <a:lstStyle>
            <a:defPPr>
              <a:defRPr lang="LID4096"/>
            </a:defPPr>
            <a:lvl1pPr>
              <a:defRPr sz="1400" b="0">
                <a:solidFill>
                  <a:srgbClr val="14211E"/>
                </a:solidFill>
                <a:latin typeface="Aptos"/>
                <a:ea typeface="Aptos"/>
                <a:cs typeface="Aptos"/>
              </a:defRPr>
            </a:lvl1pPr>
          </a:lstStyle>
          <a:p>
            <a:pPr>
              <a:defRPr sz="1290" b="0">
                <a:solidFill>
                  <a:srgbClr val="14211E"/>
                </a:solidFill>
                <a:latin typeface="Aptos"/>
                <a:ea typeface="Aptos"/>
                <a:cs typeface="Aptos"/>
              </a:defRPr>
            </a:pPr>
            <a:r>
              <a:rPr lang="en-US" dirty="0"/>
              <a:t>- The Pearl River is one of the world's major rivers by nitrogen discharge and is important for Asian coastal nutrient fluxes.</a:t>
            </a:r>
          </a:p>
          <a:p>
            <a:pPr>
              <a:defRPr sz="1290" b="0">
                <a:solidFill>
                  <a:srgbClr val="14211E"/>
                </a:solidFill>
                <a:latin typeface="Aptos"/>
                <a:ea typeface="Aptos"/>
                <a:cs typeface="Aptos"/>
              </a:defRPr>
            </a:pPr>
            <a:r>
              <a:rPr lang="en-US" dirty="0"/>
              <a:t>- The receiving coastal zone has moved from episodic oxygen depletion toward persistent eutrophication and hypoxia risks.</a:t>
            </a:r>
          </a:p>
          <a:p>
            <a:pPr>
              <a:defRPr sz="1290" b="0">
                <a:solidFill>
                  <a:srgbClr val="14211E"/>
                </a:solidFill>
                <a:latin typeface="Aptos"/>
                <a:ea typeface="Aptos"/>
                <a:cs typeface="Aptos"/>
              </a:defRPr>
            </a:pPr>
            <a:r>
              <a:rPr lang="en-US" dirty="0"/>
              <a:t>- Agricultural intensification and urban growth have increased pressure on nitrogen management.</a:t>
            </a:r>
          </a:p>
        </p:txBody>
      </p:sp>
      <p:sp>
        <p:nvSpPr>
          <p:cNvPr id="17" name="文本框 16">
            <a:extLst>
              <a:ext uri="{FF2B5EF4-FFF2-40B4-BE49-F238E27FC236}">
                <a16:creationId xmlns:a16="http://schemas.microsoft.com/office/drawing/2014/main" id="{09FD7C33-E304-E6DF-C1EE-FB12803D1587}"/>
              </a:ext>
            </a:extLst>
          </p:cNvPr>
          <p:cNvSpPr txBox="1"/>
          <p:nvPr/>
        </p:nvSpPr>
        <p:spPr>
          <a:xfrm>
            <a:off x="9385299" y="3010887"/>
            <a:ext cx="1934633" cy="307777"/>
          </a:xfrm>
          <a:prstGeom prst="rect">
            <a:avLst/>
          </a:prstGeom>
          <a:solidFill>
            <a:srgbClr val="E6ECF3">
              <a:alpha val="50000"/>
            </a:srgbClr>
          </a:solidFill>
        </p:spPr>
        <p:txBody>
          <a:bodyPr wrap="square">
            <a:spAutoFit/>
          </a:bodyPr>
          <a:lstStyle>
            <a:defPPr>
              <a:defRPr lang="LID4096"/>
            </a:defPPr>
            <a:lvl1pPr algn="ctr">
              <a:defRPr sz="1400" b="1"/>
            </a:lvl1pPr>
          </a:lstStyle>
          <a:p>
            <a:r>
              <a:rPr lang="en-US" altLang="zh-CN" dirty="0"/>
              <a:t>The Greater Bay Area </a:t>
            </a:r>
            <a:endParaRPr lang="zh-CN" altLang="en-US" dirty="0"/>
          </a:p>
        </p:txBody>
      </p:sp>
    </p:spTree>
    <p:extLst>
      <p:ext uri="{BB962C8B-B14F-4D97-AF65-F5344CB8AC3E}">
        <p14:creationId xmlns:p14="http://schemas.microsoft.com/office/powerpoint/2010/main" val="15357498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a:extLst>
              <a:ext uri="{FF2B5EF4-FFF2-40B4-BE49-F238E27FC236}">
                <a16:creationId xmlns:a16="http://schemas.microsoft.com/office/drawing/2014/main" id="{4B324A4E-E00B-AB0E-6B57-511A8AD11529}"/>
              </a:ext>
            </a:extLst>
          </p:cNvPr>
          <p:cNvSpPr/>
          <p:nvPr/>
        </p:nvSpPr>
        <p:spPr>
          <a:xfrm>
            <a:off x="7943415" y="1113022"/>
            <a:ext cx="4083841" cy="5102806"/>
          </a:xfrm>
          <a:prstGeom prst="rect">
            <a:avLst/>
          </a:prstGeom>
          <a:noFill/>
          <a:ln>
            <a:solidFill>
              <a:srgbClr val="42938D"/>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grpSp>
        <p:nvGrpSpPr>
          <p:cNvPr id="62" name="组合 61">
            <a:extLst>
              <a:ext uri="{FF2B5EF4-FFF2-40B4-BE49-F238E27FC236}">
                <a16:creationId xmlns:a16="http://schemas.microsoft.com/office/drawing/2014/main" id="{B7FC63D1-7A78-A672-9874-BC1814690FD8}"/>
              </a:ext>
            </a:extLst>
          </p:cNvPr>
          <p:cNvGrpSpPr/>
          <p:nvPr/>
        </p:nvGrpSpPr>
        <p:grpSpPr>
          <a:xfrm>
            <a:off x="8090945" y="1395319"/>
            <a:ext cx="3401619" cy="2245503"/>
            <a:chOff x="8081682" y="1518076"/>
            <a:chExt cx="3602291" cy="2255529"/>
          </a:xfrm>
        </p:grpSpPr>
        <p:pic>
          <p:nvPicPr>
            <p:cNvPr id="63" name="Picture 12" descr="已生成图片">
              <a:extLst>
                <a:ext uri="{FF2B5EF4-FFF2-40B4-BE49-F238E27FC236}">
                  <a16:creationId xmlns:a16="http://schemas.microsoft.com/office/drawing/2014/main" id="{D3E0A8BC-EEFA-759D-3C3B-E99B69252C6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050" t="18863" r="6561"/>
            <a:stretch>
              <a:fillRect/>
            </a:stretch>
          </p:blipFill>
          <p:spPr bwMode="auto">
            <a:xfrm>
              <a:off x="8081682" y="1518076"/>
              <a:ext cx="3602291" cy="2255529"/>
            </a:xfrm>
            <a:prstGeom prst="rect">
              <a:avLst/>
            </a:prstGeom>
            <a:solidFill>
              <a:srgbClr val="E8E8E8">
                <a:alpha val="50196"/>
              </a:srgbClr>
            </a:solidFill>
          </p:spPr>
        </p:pic>
        <p:sp>
          <p:nvSpPr>
            <p:cNvPr id="64" name="文本框 63">
              <a:extLst>
                <a:ext uri="{FF2B5EF4-FFF2-40B4-BE49-F238E27FC236}">
                  <a16:creationId xmlns:a16="http://schemas.microsoft.com/office/drawing/2014/main" id="{1092C627-6D12-9902-C49F-18E8553B3A79}"/>
                </a:ext>
              </a:extLst>
            </p:cNvPr>
            <p:cNvSpPr txBox="1"/>
            <p:nvPr/>
          </p:nvSpPr>
          <p:spPr>
            <a:xfrm>
              <a:off x="9750749" y="2638698"/>
              <a:ext cx="1457573" cy="463726"/>
            </a:xfrm>
            <a:prstGeom prst="rect">
              <a:avLst/>
            </a:prstGeom>
            <a:solidFill>
              <a:srgbClr val="E8E8E8">
                <a:alpha val="70196"/>
              </a:srgbClr>
            </a:solidFill>
          </p:spPr>
          <p:txBody>
            <a:bodyPr wrap="square">
              <a:spAutoFit/>
            </a:bodyPr>
            <a:lstStyle/>
            <a:p>
              <a:pPr marL="285750" indent="-285750">
                <a:buFont typeface="Wingdings" pitchFamily="2" charset="2"/>
                <a:buChar char="n"/>
              </a:pPr>
              <a:r>
                <a:rPr lang="en" altLang="zh-CN" sz="1200" b="1" dirty="0">
                  <a:solidFill>
                    <a:srgbClr val="C00000"/>
                  </a:solidFill>
                </a:rPr>
                <a:t>Discharge</a:t>
              </a:r>
              <a:r>
                <a:rPr lang="zh-CN" altLang="en-US" sz="1200" b="1" dirty="0">
                  <a:solidFill>
                    <a:srgbClr val="C00000"/>
                  </a:solidFill>
                </a:rPr>
                <a:t> </a:t>
              </a:r>
              <a:r>
                <a:rPr lang="en-US" altLang="zh-CN" sz="1200" b="1" dirty="0">
                  <a:solidFill>
                    <a:srgbClr val="C00000"/>
                  </a:solidFill>
                </a:rPr>
                <a:t>hotspots</a:t>
              </a:r>
              <a:endParaRPr lang="zh-CN" altLang="en-US" sz="1200" b="1" dirty="0">
                <a:solidFill>
                  <a:srgbClr val="C00000"/>
                </a:solidFill>
              </a:endParaRPr>
            </a:p>
          </p:txBody>
        </p:sp>
        <p:sp>
          <p:nvSpPr>
            <p:cNvPr id="65" name="矩形 64">
              <a:extLst>
                <a:ext uri="{FF2B5EF4-FFF2-40B4-BE49-F238E27FC236}">
                  <a16:creationId xmlns:a16="http://schemas.microsoft.com/office/drawing/2014/main" id="{354F2765-4205-81CB-AE2E-33D4C0E0AB75}"/>
                </a:ext>
              </a:extLst>
            </p:cNvPr>
            <p:cNvSpPr/>
            <p:nvPr/>
          </p:nvSpPr>
          <p:spPr>
            <a:xfrm>
              <a:off x="8479460" y="2859467"/>
              <a:ext cx="278073" cy="562867"/>
            </a:xfrm>
            <a:prstGeom prst="rect">
              <a:avLst/>
            </a:prstGeom>
            <a:solidFill>
              <a:srgbClr val="F6FB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2000"/>
            </a:p>
          </p:txBody>
        </p:sp>
        <p:sp>
          <p:nvSpPr>
            <p:cNvPr id="66" name="文本框 65">
              <a:extLst>
                <a:ext uri="{FF2B5EF4-FFF2-40B4-BE49-F238E27FC236}">
                  <a16:creationId xmlns:a16="http://schemas.microsoft.com/office/drawing/2014/main" id="{A2EC692F-C47F-E4AC-221C-DAF14730E5D9}"/>
                </a:ext>
              </a:extLst>
            </p:cNvPr>
            <p:cNvSpPr txBox="1"/>
            <p:nvPr/>
          </p:nvSpPr>
          <p:spPr>
            <a:xfrm>
              <a:off x="8423043" y="2769314"/>
              <a:ext cx="554976" cy="707886"/>
            </a:xfrm>
            <a:prstGeom prst="rect">
              <a:avLst/>
            </a:prstGeom>
            <a:noFill/>
            <a:ln>
              <a:noFill/>
            </a:ln>
          </p:spPr>
          <p:txBody>
            <a:bodyPr wrap="square">
              <a:spAutoFit/>
            </a:bodyPr>
            <a:lstStyle>
              <a:defPPr>
                <a:defRPr lang="zh-Hans-HK"/>
              </a:defPPr>
              <a:lvl1pPr algn="ctr">
                <a:defRPr b="1" i="0">
                  <a:solidFill>
                    <a:schemeClr val="bg1"/>
                  </a:solidFill>
                  <a:effectLst/>
                  <a:latin typeface="微软雅黑" panose="020B0503020204020204" pitchFamily="34" charset="-122"/>
                  <a:ea typeface="微软雅黑" panose="020B0503020204020204" pitchFamily="34" charset="-122"/>
                </a:defRPr>
              </a:lvl1pPr>
            </a:lstStyle>
            <a:p>
              <a:pPr algn="l"/>
              <a:r>
                <a:rPr lang="en-US" altLang="zh-CN" sz="800" dirty="0">
                  <a:solidFill>
                    <a:schemeClr val="tx1"/>
                  </a:solidFill>
                </a:rPr>
                <a:t>Low</a:t>
              </a:r>
            </a:p>
            <a:p>
              <a:pPr algn="l"/>
              <a:endParaRPr lang="en-US" altLang="zh-CN" sz="800" dirty="0">
                <a:solidFill>
                  <a:schemeClr val="tx1"/>
                </a:solidFill>
              </a:endParaRPr>
            </a:p>
            <a:p>
              <a:pPr algn="l"/>
              <a:endParaRPr lang="en-US" altLang="zh-CN" sz="800" dirty="0">
                <a:solidFill>
                  <a:schemeClr val="tx1"/>
                </a:solidFill>
              </a:endParaRPr>
            </a:p>
            <a:p>
              <a:pPr algn="l"/>
              <a:endParaRPr lang="en-US" altLang="zh-CN" sz="800" dirty="0">
                <a:solidFill>
                  <a:schemeClr val="tx1"/>
                </a:solidFill>
              </a:endParaRPr>
            </a:p>
            <a:p>
              <a:pPr algn="l"/>
              <a:r>
                <a:rPr lang="en-US" altLang="zh-CN" sz="800" dirty="0">
                  <a:solidFill>
                    <a:schemeClr val="tx1"/>
                  </a:solidFill>
                </a:rPr>
                <a:t>High</a:t>
              </a:r>
            </a:p>
          </p:txBody>
        </p:sp>
        <p:cxnSp>
          <p:nvCxnSpPr>
            <p:cNvPr id="67" name="直线箭头连接符 54">
              <a:extLst>
                <a:ext uri="{FF2B5EF4-FFF2-40B4-BE49-F238E27FC236}">
                  <a16:creationId xmlns:a16="http://schemas.microsoft.com/office/drawing/2014/main" id="{CF347467-45B2-4A0C-F4AE-5DC66E46BA8E}"/>
                </a:ext>
              </a:extLst>
            </p:cNvPr>
            <p:cNvCxnSpPr/>
            <p:nvPr/>
          </p:nvCxnSpPr>
          <p:spPr>
            <a:xfrm flipH="1">
              <a:off x="9144000" y="2600296"/>
              <a:ext cx="418011" cy="537754"/>
            </a:xfrm>
            <a:prstGeom prst="straightConnector1">
              <a:avLst/>
            </a:prstGeom>
            <a:ln w="38100">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68" name="直线箭头连接符 55">
              <a:extLst>
                <a:ext uri="{FF2B5EF4-FFF2-40B4-BE49-F238E27FC236}">
                  <a16:creationId xmlns:a16="http://schemas.microsoft.com/office/drawing/2014/main" id="{3E677961-5BE0-108D-4361-3B6C0B6F6174}"/>
                </a:ext>
              </a:extLst>
            </p:cNvPr>
            <p:cNvCxnSpPr>
              <a:cxnSpLocks/>
            </p:cNvCxnSpPr>
            <p:nvPr/>
          </p:nvCxnSpPr>
          <p:spPr>
            <a:xfrm>
              <a:off x="9562011" y="2122393"/>
              <a:ext cx="95835" cy="385227"/>
            </a:xfrm>
            <a:prstGeom prst="straightConnector1">
              <a:avLst/>
            </a:prstGeom>
            <a:ln w="9525">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69" name="直线箭头连接符 59">
              <a:extLst>
                <a:ext uri="{FF2B5EF4-FFF2-40B4-BE49-F238E27FC236}">
                  <a16:creationId xmlns:a16="http://schemas.microsoft.com/office/drawing/2014/main" id="{E0AA7F76-7ED7-ED65-7820-D37E8F1F161E}"/>
                </a:ext>
              </a:extLst>
            </p:cNvPr>
            <p:cNvCxnSpPr>
              <a:cxnSpLocks/>
            </p:cNvCxnSpPr>
            <p:nvPr/>
          </p:nvCxnSpPr>
          <p:spPr>
            <a:xfrm flipH="1">
              <a:off x="9729460" y="2122266"/>
              <a:ext cx="455750" cy="462135"/>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70" name="文本框 69">
              <a:extLst>
                <a:ext uri="{FF2B5EF4-FFF2-40B4-BE49-F238E27FC236}">
                  <a16:creationId xmlns:a16="http://schemas.microsoft.com/office/drawing/2014/main" id="{DD192714-5FF3-2317-1090-AADC4AEC34FE}"/>
                </a:ext>
              </a:extLst>
            </p:cNvPr>
            <p:cNvSpPr txBox="1"/>
            <p:nvPr/>
          </p:nvSpPr>
          <p:spPr>
            <a:xfrm>
              <a:off x="10115044" y="1951130"/>
              <a:ext cx="1016548" cy="278236"/>
            </a:xfrm>
            <a:prstGeom prst="rect">
              <a:avLst/>
            </a:prstGeom>
            <a:noFill/>
          </p:spPr>
          <p:txBody>
            <a:bodyPr wrap="square">
              <a:spAutoFit/>
            </a:bodyPr>
            <a:lstStyle/>
            <a:p>
              <a:r>
                <a:rPr lang="pl-PL" altLang="zh-CN" sz="1200" dirty="0">
                  <a:solidFill>
                    <a:schemeClr val="bg1"/>
                  </a:solidFill>
                </a:rPr>
                <a:t>C</a:t>
              </a:r>
              <a:r>
                <a:rPr lang="en" altLang="zh-CN" sz="1200" dirty="0">
                  <a:solidFill>
                    <a:schemeClr val="bg1"/>
                  </a:solidFill>
                </a:rPr>
                <a:t>hannel in</a:t>
              </a:r>
              <a:endParaRPr lang="zh-CN" altLang="en-US" sz="1200" dirty="0">
                <a:solidFill>
                  <a:schemeClr val="bg1"/>
                </a:solidFill>
              </a:endParaRPr>
            </a:p>
          </p:txBody>
        </p:sp>
        <p:sp>
          <p:nvSpPr>
            <p:cNvPr id="71" name="文本框 70">
              <a:extLst>
                <a:ext uri="{FF2B5EF4-FFF2-40B4-BE49-F238E27FC236}">
                  <a16:creationId xmlns:a16="http://schemas.microsoft.com/office/drawing/2014/main" id="{0E3C6423-D1D6-57E6-1152-2DDC6359F595}"/>
                </a:ext>
              </a:extLst>
            </p:cNvPr>
            <p:cNvSpPr txBox="1"/>
            <p:nvPr/>
          </p:nvSpPr>
          <p:spPr>
            <a:xfrm>
              <a:off x="9749288" y="2306165"/>
              <a:ext cx="1217897" cy="278236"/>
            </a:xfrm>
            <a:prstGeom prst="rect">
              <a:avLst/>
            </a:prstGeom>
            <a:noFill/>
          </p:spPr>
          <p:txBody>
            <a:bodyPr wrap="square">
              <a:spAutoFit/>
            </a:bodyPr>
            <a:lstStyle/>
            <a:p>
              <a:r>
                <a:rPr lang="pl-PL" altLang="zh-CN" sz="1200" dirty="0">
                  <a:solidFill>
                    <a:schemeClr val="bg1"/>
                  </a:solidFill>
                </a:rPr>
                <a:t>C</a:t>
              </a:r>
              <a:r>
                <a:rPr lang="en" altLang="zh-CN" sz="1200" dirty="0">
                  <a:solidFill>
                    <a:schemeClr val="bg1"/>
                  </a:solidFill>
                </a:rPr>
                <a:t>hannel out</a:t>
              </a:r>
              <a:endParaRPr lang="zh-CN" altLang="en-US" sz="1200" dirty="0">
                <a:solidFill>
                  <a:schemeClr val="bg1"/>
                </a:solidFill>
              </a:endParaRPr>
            </a:p>
          </p:txBody>
        </p:sp>
      </p:grpSp>
      <p:sp>
        <p:nvSpPr>
          <p:cNvPr id="72" name="文本框 71">
            <a:extLst>
              <a:ext uri="{FF2B5EF4-FFF2-40B4-BE49-F238E27FC236}">
                <a16:creationId xmlns:a16="http://schemas.microsoft.com/office/drawing/2014/main" id="{BEC2AD92-1B02-E788-36F4-4CB47F86BEDC}"/>
              </a:ext>
            </a:extLst>
          </p:cNvPr>
          <p:cNvSpPr txBox="1"/>
          <p:nvPr/>
        </p:nvSpPr>
        <p:spPr>
          <a:xfrm>
            <a:off x="8054366" y="3473978"/>
            <a:ext cx="3082374" cy="338554"/>
          </a:xfrm>
          <a:prstGeom prst="rect">
            <a:avLst/>
          </a:prstGeom>
          <a:noFill/>
        </p:spPr>
        <p:txBody>
          <a:bodyPr wrap="square">
            <a:spAutoFit/>
          </a:bodyPr>
          <a:lstStyle/>
          <a:p>
            <a:r>
              <a:rPr lang="en" altLang="zh-CN" sz="1600" dirty="0"/>
              <a:t>B. Riverine </a:t>
            </a:r>
            <a:r>
              <a:rPr lang="en-US" altLang="zh-CN" sz="1600" dirty="0"/>
              <a:t>Source Attribution</a:t>
            </a:r>
            <a:endParaRPr lang="zh-CN" altLang="en-US" sz="1600" dirty="0"/>
          </a:p>
        </p:txBody>
      </p:sp>
      <p:sp>
        <p:nvSpPr>
          <p:cNvPr id="2" name="灯片编号占位符 1">
            <a:extLst>
              <a:ext uri="{FF2B5EF4-FFF2-40B4-BE49-F238E27FC236}">
                <a16:creationId xmlns:a16="http://schemas.microsoft.com/office/drawing/2014/main" id="{BCA7FB39-F024-0268-BAFB-E35F2F7BA27F}"/>
              </a:ext>
            </a:extLst>
          </p:cNvPr>
          <p:cNvSpPr>
            <a:spLocks noGrp="1"/>
          </p:cNvSpPr>
          <p:nvPr>
            <p:ph type="sldNum" sz="quarter" idx="12"/>
          </p:nvPr>
        </p:nvSpPr>
        <p:spPr/>
        <p:txBody>
          <a:bodyPr/>
          <a:lstStyle/>
          <a:p>
            <a:fld id="{93593EAC-DF3F-40F4-B51C-82E84FF11F0F}" type="slidenum">
              <a:rPr lang="LID4096" smtClean="0"/>
              <a:pPr/>
              <a:t>5</a:t>
            </a:fld>
            <a:endParaRPr lang="LID4096">
              <a:latin typeface="微软雅黑" panose="020B0503020204020204" pitchFamily="34" charset="-122"/>
              <a:ea typeface="微软雅黑" panose="020B0503020204020204" pitchFamily="34" charset="-122"/>
            </a:endParaRPr>
          </a:p>
        </p:txBody>
      </p:sp>
      <p:pic>
        <p:nvPicPr>
          <p:cNvPr id="4" name="Picture 2" descr="A diagram of a soil source&#10;&#10;AI-generated content may be incorrect.">
            <a:extLst>
              <a:ext uri="{FF2B5EF4-FFF2-40B4-BE49-F238E27FC236}">
                <a16:creationId xmlns:a16="http://schemas.microsoft.com/office/drawing/2014/main" id="{0D96E8D2-FCD0-E20A-AF34-D6AA03FE4753}"/>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0991" y="1395319"/>
            <a:ext cx="2817550" cy="2316138"/>
          </a:xfrm>
          <a:prstGeom prst="rect">
            <a:avLst/>
          </a:prstGeom>
        </p:spPr>
      </p:pic>
      <p:pic>
        <p:nvPicPr>
          <p:cNvPr id="5" name="Picture 2" descr="MR IOT">
            <a:extLst>
              <a:ext uri="{FF2B5EF4-FFF2-40B4-BE49-F238E27FC236}">
                <a16:creationId xmlns:a16="http://schemas.microsoft.com/office/drawing/2014/main" id="{D7F1A194-0FD1-BCBF-DC0B-933631FF41C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36640" b="55636"/>
          <a:stretch>
            <a:fillRect/>
          </a:stretch>
        </p:blipFill>
        <p:spPr bwMode="auto">
          <a:xfrm>
            <a:off x="3782440" y="1186734"/>
            <a:ext cx="3351737" cy="2052264"/>
          </a:xfrm>
          <a:prstGeom prst="rect">
            <a:avLst/>
          </a:prstGeom>
          <a:noFill/>
          <a:extLst>
            <a:ext uri="{909E8E84-426E-40DD-AFC4-6F175D3DCCD1}">
              <a14:hiddenFill xmlns:a14="http://schemas.microsoft.com/office/drawing/2010/main">
                <a:solidFill>
                  <a:srgbClr val="FFFFFF"/>
                </a:solidFill>
              </a14:hiddenFill>
            </a:ext>
          </a:extLst>
        </p:spPr>
      </p:pic>
      <p:sp>
        <p:nvSpPr>
          <p:cNvPr id="6" name="文本框 5">
            <a:extLst>
              <a:ext uri="{FF2B5EF4-FFF2-40B4-BE49-F238E27FC236}">
                <a16:creationId xmlns:a16="http://schemas.microsoft.com/office/drawing/2014/main" id="{D98864E5-69A3-0BDF-4D0E-738B87E62CB0}"/>
              </a:ext>
            </a:extLst>
          </p:cNvPr>
          <p:cNvSpPr txBox="1"/>
          <p:nvPr/>
        </p:nvSpPr>
        <p:spPr>
          <a:xfrm>
            <a:off x="7942553" y="884411"/>
            <a:ext cx="4084703" cy="276999"/>
          </a:xfrm>
          <a:prstGeom prst="rect">
            <a:avLst/>
          </a:prstGeom>
          <a:solidFill>
            <a:srgbClr val="42938D"/>
          </a:solidFill>
          <a:ln w="19050">
            <a:solidFill>
              <a:srgbClr val="42938D"/>
            </a:solidFill>
          </a:ln>
        </p:spPr>
        <p:txBody>
          <a:bodyPr wrap="square">
            <a:spAutoFit/>
          </a:bodyPr>
          <a:lstStyle>
            <a:defPPr>
              <a:defRPr lang="zh-Hans-HK"/>
            </a:defPPr>
            <a:lvl1pPr algn="ctr">
              <a:defRPr b="1" i="0">
                <a:solidFill>
                  <a:schemeClr val="bg1"/>
                </a:solidFill>
                <a:effectLst/>
                <a:latin typeface="微软雅黑" panose="020B0503020204020204" pitchFamily="34" charset="-122"/>
                <a:ea typeface="微软雅黑" panose="020B0503020204020204" pitchFamily="34" charset="-122"/>
              </a:defRPr>
            </a:lvl1pPr>
          </a:lstStyle>
          <a:p>
            <a:r>
              <a:rPr lang="en-US" altLang="zh-CN" sz="1200" dirty="0"/>
              <a:t>M3 </a:t>
            </a:r>
            <a:r>
              <a:rPr lang="en-US" sz="1200" dirty="0"/>
              <a:t>Source-to-Sea: Riverine </a:t>
            </a:r>
            <a:r>
              <a:rPr lang="en-US" altLang="zh-CN" sz="1200" dirty="0"/>
              <a:t>Source Attribution</a:t>
            </a:r>
          </a:p>
        </p:txBody>
      </p:sp>
      <p:pic>
        <p:nvPicPr>
          <p:cNvPr id="7" name="Picture 4" descr="MR IOT">
            <a:extLst>
              <a:ext uri="{FF2B5EF4-FFF2-40B4-BE49-F238E27FC236}">
                <a16:creationId xmlns:a16="http://schemas.microsoft.com/office/drawing/2014/main" id="{C5D9CC63-81EE-00C2-5883-CF107A2E461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092" t="52239" r="36493" b="32764"/>
          <a:stretch>
            <a:fillRect/>
          </a:stretch>
        </p:blipFill>
        <p:spPr bwMode="auto">
          <a:xfrm>
            <a:off x="3992962" y="3671975"/>
            <a:ext cx="3170090" cy="699736"/>
          </a:xfrm>
          <a:prstGeom prst="rect">
            <a:avLst/>
          </a:prstGeom>
          <a:noFill/>
          <a:extLst>
            <a:ext uri="{909E8E84-426E-40DD-AFC4-6F175D3DCCD1}">
              <a14:hiddenFill xmlns:a14="http://schemas.microsoft.com/office/drawing/2010/main">
                <a:solidFill>
                  <a:srgbClr val="FFFFFF"/>
                </a:solidFill>
              </a14:hiddenFill>
            </a:ext>
          </a:extLst>
        </p:spPr>
      </p:pic>
      <p:sp>
        <p:nvSpPr>
          <p:cNvPr id="8" name="文本框 7">
            <a:extLst>
              <a:ext uri="{FF2B5EF4-FFF2-40B4-BE49-F238E27FC236}">
                <a16:creationId xmlns:a16="http://schemas.microsoft.com/office/drawing/2014/main" id="{0E0E6442-80F3-FDD9-CDA9-417B6AC50964}"/>
              </a:ext>
            </a:extLst>
          </p:cNvPr>
          <p:cNvSpPr txBox="1"/>
          <p:nvPr/>
        </p:nvSpPr>
        <p:spPr>
          <a:xfrm>
            <a:off x="4229502" y="3891038"/>
            <a:ext cx="1450428" cy="230832"/>
          </a:xfrm>
          <a:prstGeom prst="rect">
            <a:avLst/>
          </a:prstGeom>
          <a:solidFill>
            <a:srgbClr val="DFF0D4"/>
          </a:solidFill>
          <a:ln>
            <a:noFill/>
          </a:ln>
        </p:spPr>
        <p:txBody>
          <a:bodyPr wrap="square">
            <a:spAutoFit/>
          </a:bodyPr>
          <a:lstStyle>
            <a:defPPr>
              <a:defRPr lang="zh-Hans-HK"/>
            </a:defPPr>
            <a:lvl1pPr algn="ctr">
              <a:defRPr b="1" i="0">
                <a:solidFill>
                  <a:schemeClr val="bg1"/>
                </a:solidFill>
                <a:effectLst/>
                <a:latin typeface="微软雅黑" panose="020B0503020204020204" pitchFamily="34" charset="-122"/>
                <a:ea typeface="微软雅黑" panose="020B0503020204020204" pitchFamily="34" charset="-122"/>
              </a:defRPr>
            </a:lvl1pPr>
          </a:lstStyle>
          <a:p>
            <a:r>
              <a:rPr lang="en-US" altLang="zh-CN" sz="900" b="0">
                <a:solidFill>
                  <a:schemeClr val="tx1"/>
                </a:solidFill>
              </a:rPr>
              <a:t>Pollutant</a:t>
            </a:r>
            <a:r>
              <a:rPr lang="zh-CN" altLang="en-US" sz="900" b="0">
                <a:solidFill>
                  <a:schemeClr val="tx1"/>
                </a:solidFill>
              </a:rPr>
              <a:t> </a:t>
            </a:r>
            <a:r>
              <a:rPr lang="en-US" altLang="zh-CN" sz="900" b="0">
                <a:solidFill>
                  <a:schemeClr val="tx1"/>
                </a:solidFill>
              </a:rPr>
              <a:t>Discharge</a:t>
            </a:r>
          </a:p>
        </p:txBody>
      </p:sp>
      <p:sp>
        <p:nvSpPr>
          <p:cNvPr id="9" name="文本框 8">
            <a:extLst>
              <a:ext uri="{FF2B5EF4-FFF2-40B4-BE49-F238E27FC236}">
                <a16:creationId xmlns:a16="http://schemas.microsoft.com/office/drawing/2014/main" id="{6249B84C-B71C-91DA-E552-732752D5F5CB}"/>
              </a:ext>
            </a:extLst>
          </p:cNvPr>
          <p:cNvSpPr txBox="1"/>
          <p:nvPr/>
        </p:nvSpPr>
        <p:spPr>
          <a:xfrm>
            <a:off x="5948002" y="3891038"/>
            <a:ext cx="1450428" cy="230832"/>
          </a:xfrm>
          <a:prstGeom prst="rect">
            <a:avLst/>
          </a:prstGeom>
          <a:solidFill>
            <a:srgbClr val="DFF0D4"/>
          </a:solidFill>
          <a:ln>
            <a:noFill/>
          </a:ln>
        </p:spPr>
        <p:txBody>
          <a:bodyPr wrap="square">
            <a:spAutoFit/>
          </a:bodyPr>
          <a:lstStyle>
            <a:defPPr>
              <a:defRPr lang="zh-Hans-HK"/>
            </a:defPPr>
            <a:lvl1pPr algn="ctr">
              <a:defRPr b="1" i="0">
                <a:solidFill>
                  <a:schemeClr val="bg1"/>
                </a:solidFill>
                <a:effectLst/>
                <a:latin typeface="微软雅黑" panose="020B0503020204020204" pitchFamily="34" charset="-122"/>
                <a:ea typeface="微软雅黑" panose="020B0503020204020204" pitchFamily="34" charset="-122"/>
              </a:defRPr>
            </a:lvl1pPr>
          </a:lstStyle>
          <a:p>
            <a:r>
              <a:rPr lang="en-US" altLang="zh-CN" sz="900" b="0">
                <a:solidFill>
                  <a:schemeClr val="tx1"/>
                </a:solidFill>
              </a:rPr>
              <a:t>FD</a:t>
            </a:r>
            <a:r>
              <a:rPr lang="zh-CN" altLang="en-US" sz="900" b="0">
                <a:solidFill>
                  <a:schemeClr val="tx1"/>
                </a:solidFill>
              </a:rPr>
              <a:t> </a:t>
            </a:r>
            <a:r>
              <a:rPr lang="en-US" altLang="zh-CN" sz="900" b="0">
                <a:solidFill>
                  <a:schemeClr val="tx1"/>
                </a:solidFill>
              </a:rPr>
              <a:t>Pollutant</a:t>
            </a:r>
            <a:r>
              <a:rPr lang="zh-CN" altLang="en-US" sz="900" b="0">
                <a:solidFill>
                  <a:schemeClr val="tx1"/>
                </a:solidFill>
              </a:rPr>
              <a:t> </a:t>
            </a:r>
            <a:r>
              <a:rPr lang="en-US" altLang="zh-CN" sz="900" b="0">
                <a:solidFill>
                  <a:schemeClr val="tx1"/>
                </a:solidFill>
              </a:rPr>
              <a:t>Discharge</a:t>
            </a:r>
          </a:p>
        </p:txBody>
      </p:sp>
      <p:sp>
        <p:nvSpPr>
          <p:cNvPr id="10" name="矩形 9">
            <a:extLst>
              <a:ext uri="{FF2B5EF4-FFF2-40B4-BE49-F238E27FC236}">
                <a16:creationId xmlns:a16="http://schemas.microsoft.com/office/drawing/2014/main" id="{7FCBBE32-BCAE-F65F-EC24-EC4F62DA4AFB}"/>
              </a:ext>
            </a:extLst>
          </p:cNvPr>
          <p:cNvSpPr/>
          <p:nvPr/>
        </p:nvSpPr>
        <p:spPr>
          <a:xfrm>
            <a:off x="199881" y="1113023"/>
            <a:ext cx="2993551" cy="5102806"/>
          </a:xfrm>
          <a:prstGeom prst="rect">
            <a:avLst/>
          </a:prstGeom>
          <a:noFill/>
          <a:ln>
            <a:solidFill>
              <a:srgbClr val="42938D"/>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1" name="文本框 10">
            <a:extLst>
              <a:ext uri="{FF2B5EF4-FFF2-40B4-BE49-F238E27FC236}">
                <a16:creationId xmlns:a16="http://schemas.microsoft.com/office/drawing/2014/main" id="{D5522A3E-689F-EFDE-EE33-6F726155D46C}"/>
              </a:ext>
            </a:extLst>
          </p:cNvPr>
          <p:cNvSpPr txBox="1"/>
          <p:nvPr/>
        </p:nvSpPr>
        <p:spPr>
          <a:xfrm>
            <a:off x="199881" y="889572"/>
            <a:ext cx="2993551" cy="297454"/>
          </a:xfrm>
          <a:prstGeom prst="rect">
            <a:avLst/>
          </a:prstGeom>
          <a:solidFill>
            <a:srgbClr val="42938D"/>
          </a:solidFill>
          <a:ln w="19050">
            <a:solidFill>
              <a:srgbClr val="42938D"/>
            </a:solidFill>
          </a:ln>
        </p:spPr>
        <p:txBody>
          <a:bodyPr wrap="square">
            <a:spAutoFit/>
          </a:bodyPr>
          <a:lstStyle>
            <a:defPPr>
              <a:defRPr lang="zh-Hans-HK"/>
            </a:defPPr>
            <a:lvl1pPr algn="ctr">
              <a:defRPr sz="1600" b="1" i="0">
                <a:solidFill>
                  <a:schemeClr val="bg1"/>
                </a:solidFill>
                <a:effectLst/>
                <a:latin typeface="微软雅黑" panose="020B0503020204020204" pitchFamily="34" charset="-122"/>
                <a:ea typeface="微软雅黑" panose="020B0503020204020204" pitchFamily="34" charset="-122"/>
              </a:defRPr>
            </a:lvl1pPr>
          </a:lstStyle>
          <a:p>
            <a:r>
              <a:rPr lang="en-US" altLang="zh-CN" sz="1300" dirty="0"/>
              <a:t>M1 SWAT Modeling</a:t>
            </a:r>
          </a:p>
        </p:txBody>
      </p:sp>
      <p:sp>
        <p:nvSpPr>
          <p:cNvPr id="12" name="矩形 11">
            <a:extLst>
              <a:ext uri="{FF2B5EF4-FFF2-40B4-BE49-F238E27FC236}">
                <a16:creationId xmlns:a16="http://schemas.microsoft.com/office/drawing/2014/main" id="{B0D8F3BF-D40D-9958-5262-89F0E447D698}"/>
              </a:ext>
            </a:extLst>
          </p:cNvPr>
          <p:cNvSpPr/>
          <p:nvPr/>
        </p:nvSpPr>
        <p:spPr>
          <a:xfrm>
            <a:off x="3697222" y="1003491"/>
            <a:ext cx="3718829" cy="5227251"/>
          </a:xfrm>
          <a:prstGeom prst="rect">
            <a:avLst/>
          </a:prstGeom>
          <a:noFill/>
          <a:ln>
            <a:solidFill>
              <a:srgbClr val="42938D"/>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3" name="文本框 12">
            <a:extLst>
              <a:ext uri="{FF2B5EF4-FFF2-40B4-BE49-F238E27FC236}">
                <a16:creationId xmlns:a16="http://schemas.microsoft.com/office/drawing/2014/main" id="{2D997FE4-6C3C-1C00-894C-FEAE06FD34CC}"/>
              </a:ext>
            </a:extLst>
          </p:cNvPr>
          <p:cNvSpPr txBox="1"/>
          <p:nvPr/>
        </p:nvSpPr>
        <p:spPr>
          <a:xfrm>
            <a:off x="3697221" y="884411"/>
            <a:ext cx="3718829" cy="307777"/>
          </a:xfrm>
          <a:prstGeom prst="rect">
            <a:avLst/>
          </a:prstGeom>
          <a:solidFill>
            <a:srgbClr val="42938D"/>
          </a:solidFill>
          <a:ln w="19050">
            <a:solidFill>
              <a:srgbClr val="42938D"/>
            </a:solidFill>
          </a:ln>
        </p:spPr>
        <p:txBody>
          <a:bodyPr wrap="square">
            <a:spAutoFit/>
          </a:bodyPr>
          <a:lstStyle>
            <a:defPPr>
              <a:defRPr lang="zh-Hans-HK"/>
            </a:defPPr>
            <a:lvl1pPr algn="ctr">
              <a:defRPr b="1" i="0">
                <a:solidFill>
                  <a:schemeClr val="bg1"/>
                </a:solidFill>
                <a:effectLst/>
                <a:latin typeface="微软雅黑" panose="020B0503020204020204" pitchFamily="34" charset="-122"/>
                <a:ea typeface="微软雅黑" panose="020B0503020204020204" pitchFamily="34" charset="-122"/>
              </a:defRPr>
            </a:lvl1pPr>
          </a:lstStyle>
          <a:p>
            <a:r>
              <a:rPr lang="en-US" altLang="zh-CN" sz="1400" dirty="0"/>
              <a:t>M2 MRIO</a:t>
            </a:r>
            <a:r>
              <a:rPr lang="zh-CN" altLang="en-US" sz="1400" dirty="0"/>
              <a:t> </a:t>
            </a:r>
            <a:r>
              <a:rPr lang="en-US" altLang="zh-CN" sz="1400" dirty="0"/>
              <a:t>Analysis</a:t>
            </a:r>
          </a:p>
        </p:txBody>
      </p:sp>
      <p:sp>
        <p:nvSpPr>
          <p:cNvPr id="14" name="右箭头 22">
            <a:extLst>
              <a:ext uri="{FF2B5EF4-FFF2-40B4-BE49-F238E27FC236}">
                <a16:creationId xmlns:a16="http://schemas.microsoft.com/office/drawing/2014/main" id="{C3A8D17F-BE9A-5A62-2BF2-2431F64811BA}"/>
              </a:ext>
            </a:extLst>
          </p:cNvPr>
          <p:cNvSpPr/>
          <p:nvPr/>
        </p:nvSpPr>
        <p:spPr>
          <a:xfrm>
            <a:off x="3311442" y="3441118"/>
            <a:ext cx="252348" cy="540000"/>
          </a:xfrm>
          <a:prstGeom prst="rightArrow">
            <a:avLst/>
          </a:prstGeom>
          <a:solidFill>
            <a:srgbClr val="D4E5EB"/>
          </a:solidFill>
          <a:ln w="19050">
            <a:noFill/>
          </a:ln>
        </p:spPr>
        <p:txBody>
          <a:bodyPr wrap="square">
            <a:spAutoFit/>
          </a:bodyPr>
          <a:lstStyle/>
          <a:p>
            <a:pPr algn="ctr"/>
            <a:endParaRPr lang="zh-CN" altLang="en-US" sz="1400" b="1">
              <a:solidFill>
                <a:schemeClr val="bg1"/>
              </a:solidFill>
              <a:latin typeface="微软雅黑" panose="020B0503020204020204" pitchFamily="34" charset="-122"/>
              <a:ea typeface="微软雅黑" panose="020B0503020204020204" pitchFamily="34" charset="-122"/>
            </a:endParaRPr>
          </a:p>
        </p:txBody>
      </p:sp>
      <p:sp>
        <p:nvSpPr>
          <p:cNvPr id="15" name="右箭头 23">
            <a:extLst>
              <a:ext uri="{FF2B5EF4-FFF2-40B4-BE49-F238E27FC236}">
                <a16:creationId xmlns:a16="http://schemas.microsoft.com/office/drawing/2014/main" id="{07FA3961-8A07-5DED-A6C1-A6651F2BCB19}"/>
              </a:ext>
            </a:extLst>
          </p:cNvPr>
          <p:cNvSpPr/>
          <p:nvPr/>
        </p:nvSpPr>
        <p:spPr>
          <a:xfrm>
            <a:off x="7577662" y="3441118"/>
            <a:ext cx="252348" cy="540000"/>
          </a:xfrm>
          <a:prstGeom prst="rightArrow">
            <a:avLst/>
          </a:prstGeom>
          <a:solidFill>
            <a:srgbClr val="D4E5EB"/>
          </a:solidFill>
          <a:ln w="19050">
            <a:noFill/>
          </a:ln>
        </p:spPr>
        <p:txBody>
          <a:bodyPr wrap="square">
            <a:spAutoFit/>
          </a:bodyPr>
          <a:lstStyle/>
          <a:p>
            <a:pPr algn="ctr"/>
            <a:endParaRPr lang="zh-CN" altLang="en-US" sz="1400" b="1">
              <a:solidFill>
                <a:schemeClr val="bg1"/>
              </a:solidFill>
              <a:latin typeface="微软雅黑" panose="020B0503020204020204" pitchFamily="34" charset="-122"/>
              <a:ea typeface="微软雅黑" panose="020B0503020204020204" pitchFamily="34" charset="-122"/>
            </a:endParaRPr>
          </a:p>
        </p:txBody>
      </p:sp>
      <p:pic>
        <p:nvPicPr>
          <p:cNvPr id="16" name="Picture 6">
            <a:extLst>
              <a:ext uri="{FF2B5EF4-FFF2-40B4-BE49-F238E27FC236}">
                <a16:creationId xmlns:a16="http://schemas.microsoft.com/office/drawing/2014/main" id="{69810DDC-198D-6886-DC51-054F3796C51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4444" t="64237" r="59412" b="10850"/>
          <a:stretch>
            <a:fillRect/>
          </a:stretch>
        </p:blipFill>
        <p:spPr bwMode="auto">
          <a:xfrm>
            <a:off x="4394298" y="4551672"/>
            <a:ext cx="2507618" cy="1593048"/>
          </a:xfrm>
          <a:prstGeom prst="roundRect">
            <a:avLst>
              <a:gd name="adj" fmla="val 27272"/>
            </a:avLst>
          </a:prstGeom>
          <a:noFill/>
          <a:extLst>
            <a:ext uri="{909E8E84-426E-40DD-AFC4-6F175D3DCCD1}">
              <a14:hiddenFill xmlns:a14="http://schemas.microsoft.com/office/drawing/2010/main">
                <a:solidFill>
                  <a:srgbClr val="FFFFFF"/>
                </a:solidFill>
              </a14:hiddenFill>
            </a:ext>
          </a:extLst>
        </p:spPr>
      </p:pic>
      <p:sp>
        <p:nvSpPr>
          <p:cNvPr id="17" name="文本框 16">
            <a:extLst>
              <a:ext uri="{FF2B5EF4-FFF2-40B4-BE49-F238E27FC236}">
                <a16:creationId xmlns:a16="http://schemas.microsoft.com/office/drawing/2014/main" id="{BF67B52E-FCAE-3426-E106-782F39735BFF}"/>
              </a:ext>
            </a:extLst>
          </p:cNvPr>
          <p:cNvSpPr txBox="1"/>
          <p:nvPr/>
        </p:nvSpPr>
        <p:spPr>
          <a:xfrm>
            <a:off x="415043" y="3924226"/>
            <a:ext cx="2560262" cy="461665"/>
          </a:xfrm>
          <a:prstGeom prst="rect">
            <a:avLst/>
          </a:prstGeom>
          <a:noFill/>
          <a:ln>
            <a:noFill/>
          </a:ln>
        </p:spPr>
        <p:txBody>
          <a:bodyPr wrap="square">
            <a:spAutoFit/>
          </a:bodyPr>
          <a:lstStyle>
            <a:defPPr>
              <a:defRPr lang="zh-Hans-HK"/>
            </a:defPPr>
            <a:lvl1pPr algn="ctr">
              <a:defRPr b="1" i="0">
                <a:solidFill>
                  <a:schemeClr val="bg1"/>
                </a:solidFill>
                <a:effectLst/>
                <a:latin typeface="微软雅黑" panose="020B0503020204020204" pitchFamily="34" charset="-122"/>
                <a:ea typeface="微软雅黑" panose="020B0503020204020204" pitchFamily="34" charset="-122"/>
              </a:defRPr>
            </a:lvl1pPr>
          </a:lstStyle>
          <a:p>
            <a:r>
              <a:rPr lang="en-US" altLang="zh-CN" sz="1200" dirty="0">
                <a:solidFill>
                  <a:schemeClr val="tx1"/>
                </a:solidFill>
              </a:rPr>
              <a:t>Hydrology process and Pollutant transport</a:t>
            </a:r>
          </a:p>
        </p:txBody>
      </p:sp>
      <p:pic>
        <p:nvPicPr>
          <p:cNvPr id="18" name="Picture 10" descr="已生成图片">
            <a:extLst>
              <a:ext uri="{FF2B5EF4-FFF2-40B4-BE49-F238E27FC236}">
                <a16:creationId xmlns:a16="http://schemas.microsoft.com/office/drawing/2014/main" id="{7067F667-D62E-E8ED-4CAF-C440A67DC28B}"/>
              </a:ext>
            </a:extLst>
          </p:cNvPr>
          <p:cNvPicPr>
            <a:picLocks noChangeAspect="1" noChangeArrowheads="1"/>
          </p:cNvPicPr>
          <p:nvPr/>
        </p:nvPicPr>
        <p:blipFill>
          <a:blip r:embed="rId7">
            <a:clrChange>
              <a:clrFrom>
                <a:srgbClr val="FAFDF9"/>
              </a:clrFrom>
              <a:clrTo>
                <a:srgbClr val="FAFDF9">
                  <a:alpha val="0"/>
                </a:srgbClr>
              </a:clrTo>
            </a:clrChange>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92157" y="4606830"/>
            <a:ext cx="2155942" cy="143729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9" name="文本框 18">
            <a:extLst>
              <a:ext uri="{FF2B5EF4-FFF2-40B4-BE49-F238E27FC236}">
                <a16:creationId xmlns:a16="http://schemas.microsoft.com/office/drawing/2014/main" id="{4B203F91-85C8-6279-11CA-05A07D2A7FA0}"/>
              </a:ext>
            </a:extLst>
          </p:cNvPr>
          <p:cNvSpPr txBox="1"/>
          <p:nvPr/>
        </p:nvSpPr>
        <p:spPr>
          <a:xfrm>
            <a:off x="3802494" y="4454959"/>
            <a:ext cx="1676519" cy="646331"/>
          </a:xfrm>
          <a:prstGeom prst="rect">
            <a:avLst/>
          </a:prstGeom>
          <a:solidFill>
            <a:srgbClr val="FEFEFE"/>
          </a:solidFill>
          <a:ln>
            <a:noFill/>
          </a:ln>
        </p:spPr>
        <p:txBody>
          <a:bodyPr wrap="square">
            <a:spAutoFit/>
          </a:bodyPr>
          <a:lstStyle>
            <a:defPPr>
              <a:defRPr lang="zh-Hans-HK"/>
            </a:defPPr>
            <a:lvl1pPr algn="ctr">
              <a:defRPr b="1" i="0">
                <a:solidFill>
                  <a:schemeClr val="bg1"/>
                </a:solidFill>
                <a:effectLst/>
                <a:latin typeface="微软雅黑" panose="020B0503020204020204" pitchFamily="34" charset="-122"/>
                <a:ea typeface="微软雅黑" panose="020B0503020204020204" pitchFamily="34" charset="-122"/>
              </a:defRPr>
            </a:lvl1pPr>
          </a:lstStyle>
          <a:p>
            <a:r>
              <a:rPr lang="zh-CN" altLang="zh-CN" sz="1200" dirty="0">
                <a:solidFill>
                  <a:schemeClr val="tx1"/>
                </a:solidFill>
              </a:rPr>
              <a:t>final-demand-driven pollutant discharge</a:t>
            </a:r>
            <a:endParaRPr lang="en-US" altLang="zh-CN" sz="1200" dirty="0">
              <a:solidFill>
                <a:schemeClr val="tx1"/>
              </a:solidFill>
            </a:endParaRPr>
          </a:p>
        </p:txBody>
      </p:sp>
      <p:sp>
        <p:nvSpPr>
          <p:cNvPr id="21" name="右箭头 28">
            <a:extLst>
              <a:ext uri="{FF2B5EF4-FFF2-40B4-BE49-F238E27FC236}">
                <a16:creationId xmlns:a16="http://schemas.microsoft.com/office/drawing/2014/main" id="{E4A442E8-C57E-461C-375D-B1A4193960F2}"/>
              </a:ext>
            </a:extLst>
          </p:cNvPr>
          <p:cNvSpPr/>
          <p:nvPr/>
        </p:nvSpPr>
        <p:spPr>
          <a:xfrm rot="5400000">
            <a:off x="5328981" y="4378450"/>
            <a:ext cx="252348" cy="297379"/>
          </a:xfrm>
          <a:prstGeom prst="rightArrow">
            <a:avLst/>
          </a:prstGeom>
          <a:solidFill>
            <a:srgbClr val="DFF0D4"/>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2" name="文本框 21">
            <a:extLst>
              <a:ext uri="{FF2B5EF4-FFF2-40B4-BE49-F238E27FC236}">
                <a16:creationId xmlns:a16="http://schemas.microsoft.com/office/drawing/2014/main" id="{A576AD78-3855-9713-BC7B-33C63B61C13E}"/>
              </a:ext>
            </a:extLst>
          </p:cNvPr>
          <p:cNvSpPr txBox="1"/>
          <p:nvPr/>
        </p:nvSpPr>
        <p:spPr>
          <a:xfrm>
            <a:off x="4700774" y="5202146"/>
            <a:ext cx="605555" cy="261610"/>
          </a:xfrm>
          <a:prstGeom prst="rect">
            <a:avLst/>
          </a:prstGeom>
          <a:solidFill>
            <a:srgbClr val="FDFDF5"/>
          </a:solidFill>
          <a:ln>
            <a:noFill/>
          </a:ln>
        </p:spPr>
        <p:txBody>
          <a:bodyPr wrap="square">
            <a:spAutoFit/>
          </a:bodyPr>
          <a:lstStyle>
            <a:defPPr>
              <a:defRPr lang="zh-Hans-HK"/>
            </a:defPPr>
            <a:lvl1pPr algn="ctr">
              <a:defRPr b="1" i="0">
                <a:solidFill>
                  <a:schemeClr val="bg1"/>
                </a:solidFill>
                <a:effectLst/>
                <a:latin typeface="微软雅黑" panose="020B0503020204020204" pitchFamily="34" charset="-122"/>
                <a:ea typeface="微软雅黑" panose="020B0503020204020204" pitchFamily="34" charset="-122"/>
              </a:defRPr>
            </a:lvl1pPr>
          </a:lstStyle>
          <a:p>
            <a:pPr algn="l"/>
            <a:r>
              <a:rPr lang="en-US" altLang="zh-CN" sz="1100" dirty="0">
                <a:solidFill>
                  <a:schemeClr val="tx1"/>
                </a:solidFill>
              </a:rPr>
              <a:t>low</a:t>
            </a:r>
          </a:p>
        </p:txBody>
      </p:sp>
      <p:sp>
        <p:nvSpPr>
          <p:cNvPr id="23" name="文本框 22">
            <a:extLst>
              <a:ext uri="{FF2B5EF4-FFF2-40B4-BE49-F238E27FC236}">
                <a16:creationId xmlns:a16="http://schemas.microsoft.com/office/drawing/2014/main" id="{3653D8CC-21F2-D1C3-8CCA-6DA3C7A3D1BD}"/>
              </a:ext>
            </a:extLst>
          </p:cNvPr>
          <p:cNvSpPr txBox="1"/>
          <p:nvPr/>
        </p:nvSpPr>
        <p:spPr>
          <a:xfrm>
            <a:off x="4700774" y="5680377"/>
            <a:ext cx="605555" cy="261610"/>
          </a:xfrm>
          <a:prstGeom prst="rect">
            <a:avLst/>
          </a:prstGeom>
          <a:solidFill>
            <a:srgbClr val="FDFDF5"/>
          </a:solidFill>
          <a:ln>
            <a:noFill/>
          </a:ln>
        </p:spPr>
        <p:txBody>
          <a:bodyPr wrap="square">
            <a:spAutoFit/>
          </a:bodyPr>
          <a:lstStyle>
            <a:defPPr>
              <a:defRPr lang="zh-Hans-HK"/>
            </a:defPPr>
            <a:lvl1pPr algn="ctr">
              <a:defRPr b="1" i="0">
                <a:solidFill>
                  <a:schemeClr val="bg1"/>
                </a:solidFill>
                <a:effectLst/>
                <a:latin typeface="微软雅黑" panose="020B0503020204020204" pitchFamily="34" charset="-122"/>
                <a:ea typeface="微软雅黑" panose="020B0503020204020204" pitchFamily="34" charset="-122"/>
              </a:defRPr>
            </a:lvl1pPr>
          </a:lstStyle>
          <a:p>
            <a:pPr algn="l"/>
            <a:r>
              <a:rPr lang="en-US" altLang="zh-CN" sz="1100" dirty="0">
                <a:solidFill>
                  <a:schemeClr val="tx1"/>
                </a:solidFill>
              </a:rPr>
              <a:t>high</a:t>
            </a:r>
          </a:p>
        </p:txBody>
      </p:sp>
      <p:sp>
        <p:nvSpPr>
          <p:cNvPr id="24" name="右箭头 32">
            <a:extLst>
              <a:ext uri="{FF2B5EF4-FFF2-40B4-BE49-F238E27FC236}">
                <a16:creationId xmlns:a16="http://schemas.microsoft.com/office/drawing/2014/main" id="{E157E86E-7C32-996F-54CC-45BD43EA426E}"/>
              </a:ext>
            </a:extLst>
          </p:cNvPr>
          <p:cNvSpPr/>
          <p:nvPr/>
        </p:nvSpPr>
        <p:spPr>
          <a:xfrm rot="5400000">
            <a:off x="1553590" y="4380439"/>
            <a:ext cx="252348" cy="297379"/>
          </a:xfrm>
          <a:prstGeom prst="rightArrow">
            <a:avLst/>
          </a:prstGeom>
          <a:solidFill>
            <a:srgbClr val="DFF0D4"/>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5" name="十字形 24">
            <a:extLst>
              <a:ext uri="{FF2B5EF4-FFF2-40B4-BE49-F238E27FC236}">
                <a16:creationId xmlns:a16="http://schemas.microsoft.com/office/drawing/2014/main" id="{DFE2930C-4508-29EB-A21F-D115CCE2991A}"/>
              </a:ext>
            </a:extLst>
          </p:cNvPr>
          <p:cNvSpPr>
            <a:spLocks noChangeAspect="1"/>
          </p:cNvSpPr>
          <p:nvPr/>
        </p:nvSpPr>
        <p:spPr>
          <a:xfrm>
            <a:off x="5307307" y="3268733"/>
            <a:ext cx="295696" cy="295696"/>
          </a:xfrm>
          <a:prstGeom prst="plus">
            <a:avLst>
              <a:gd name="adj" fmla="val 31777"/>
            </a:avLst>
          </a:prstGeom>
          <a:solidFill>
            <a:srgbClr val="DFF0D4"/>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0" name="文本框 29">
            <a:extLst>
              <a:ext uri="{FF2B5EF4-FFF2-40B4-BE49-F238E27FC236}">
                <a16:creationId xmlns:a16="http://schemas.microsoft.com/office/drawing/2014/main" id="{25152A7E-8787-EEC2-4635-E1FD3743ED9D}"/>
              </a:ext>
            </a:extLst>
          </p:cNvPr>
          <p:cNvSpPr txBox="1"/>
          <p:nvPr/>
        </p:nvSpPr>
        <p:spPr>
          <a:xfrm>
            <a:off x="8090945" y="1229075"/>
            <a:ext cx="2369237" cy="338554"/>
          </a:xfrm>
          <a:prstGeom prst="rect">
            <a:avLst/>
          </a:prstGeom>
          <a:noFill/>
        </p:spPr>
        <p:txBody>
          <a:bodyPr wrap="square">
            <a:spAutoFit/>
          </a:bodyPr>
          <a:lstStyle/>
          <a:p>
            <a:r>
              <a:rPr lang="en-US" altLang="zh-CN" sz="1600" dirty="0"/>
              <a:t>A. </a:t>
            </a:r>
            <a:r>
              <a:rPr lang="en" altLang="zh-CN" sz="1600" dirty="0"/>
              <a:t>Hotspot Identification</a:t>
            </a:r>
            <a:endParaRPr lang="zh-CN" altLang="en-US" sz="1600" dirty="0"/>
          </a:p>
        </p:txBody>
      </p:sp>
      <p:sp>
        <p:nvSpPr>
          <p:cNvPr id="29" name="矩形 28">
            <a:extLst>
              <a:ext uri="{FF2B5EF4-FFF2-40B4-BE49-F238E27FC236}">
                <a16:creationId xmlns:a16="http://schemas.microsoft.com/office/drawing/2014/main" id="{F5A64A21-6634-1178-4AB5-9D3DDF6FBB4E}"/>
              </a:ext>
            </a:extLst>
          </p:cNvPr>
          <p:cNvSpPr>
            <a:spLocks noGrp="1"/>
          </p:cNvSpPr>
          <p:nvPr/>
        </p:nvSpPr>
        <p:spPr>
          <a:xfrm>
            <a:off x="199881" y="203496"/>
            <a:ext cx="2095500" cy="246221"/>
          </a:xfrm>
          <a:prstGeom prst="rect">
            <a:avLst/>
          </a:prstGeom>
          <a:noFill/>
        </p:spPr>
        <p:txBody>
          <a:bodyPr wrap="square">
            <a:spAutoFit/>
          </a:bodyPr>
          <a:lstStyle/>
          <a:p>
            <a:r>
              <a:rPr lang="en-US" sz="1000" b="1" dirty="0">
                <a:solidFill>
                  <a:srgbClr val="42938D"/>
                </a:solidFill>
                <a:latin typeface="Aptos Display"/>
              </a:rPr>
              <a:t>FRAMEWORK</a:t>
            </a:r>
          </a:p>
        </p:txBody>
      </p:sp>
      <p:sp>
        <p:nvSpPr>
          <p:cNvPr id="31" name="文本框 30">
            <a:extLst>
              <a:ext uri="{FF2B5EF4-FFF2-40B4-BE49-F238E27FC236}">
                <a16:creationId xmlns:a16="http://schemas.microsoft.com/office/drawing/2014/main" id="{EFD6823E-EAB9-2B21-8001-67853E1BC629}"/>
              </a:ext>
            </a:extLst>
          </p:cNvPr>
          <p:cNvSpPr txBox="1"/>
          <p:nvPr/>
        </p:nvSpPr>
        <p:spPr>
          <a:xfrm>
            <a:off x="199881" y="425348"/>
            <a:ext cx="9917786" cy="400110"/>
          </a:xfrm>
          <a:prstGeom prst="rect">
            <a:avLst/>
          </a:prstGeom>
          <a:noFill/>
        </p:spPr>
        <p:txBody>
          <a:bodyPr wrap="square">
            <a:spAutoFit/>
          </a:bodyPr>
          <a:lstStyle/>
          <a:p>
            <a:pPr>
              <a:defRPr sz="2325" b="1">
                <a:solidFill>
                  <a:srgbClr val="14211E"/>
                </a:solidFill>
                <a:latin typeface="Aptos Display"/>
                <a:ea typeface="Aptos Display"/>
                <a:cs typeface="Aptos Display"/>
              </a:defRPr>
            </a:pPr>
            <a:r>
              <a:rPr lang="en-US" sz="2000" b="1" dirty="0">
                <a:solidFill>
                  <a:srgbClr val="14211E"/>
                </a:solidFill>
                <a:latin typeface="Aptos Display"/>
                <a:ea typeface="Aptos Display"/>
                <a:cs typeface="Aptos Display"/>
              </a:rPr>
              <a:t>Integrated framework: from final demand to riverine load</a:t>
            </a:r>
          </a:p>
        </p:txBody>
      </p:sp>
      <p:sp>
        <p:nvSpPr>
          <p:cNvPr id="28" name="文本框 27">
            <a:extLst>
              <a:ext uri="{FF2B5EF4-FFF2-40B4-BE49-F238E27FC236}">
                <a16:creationId xmlns:a16="http://schemas.microsoft.com/office/drawing/2014/main" id="{8A45513D-FB32-B3E0-A8A9-87BDD1B2F19F}"/>
              </a:ext>
            </a:extLst>
          </p:cNvPr>
          <p:cNvSpPr txBox="1"/>
          <p:nvPr/>
        </p:nvSpPr>
        <p:spPr>
          <a:xfrm>
            <a:off x="337090" y="3667945"/>
            <a:ext cx="2738974" cy="276999"/>
          </a:xfrm>
          <a:prstGeom prst="rect">
            <a:avLst/>
          </a:prstGeom>
          <a:noFill/>
        </p:spPr>
        <p:txBody>
          <a:bodyPr wrap="square">
            <a:spAutoFit/>
          </a:bodyPr>
          <a:lstStyle/>
          <a:p>
            <a:pPr algn="ctr"/>
            <a:r>
              <a:rPr lang="en-US" altLang="zh-CN" sz="1200" i="1" dirty="0"/>
              <a:t>SWAT: </a:t>
            </a:r>
            <a:r>
              <a:rPr lang="zh-CN" altLang="zh-CN" sz="1200" i="1" dirty="0"/>
              <a:t>Soil and Water Assessment Tool</a:t>
            </a:r>
            <a:endParaRPr lang="zh-CN" altLang="en-US" sz="1200" i="1" dirty="0"/>
          </a:p>
        </p:txBody>
      </p:sp>
      <p:sp>
        <p:nvSpPr>
          <p:cNvPr id="32" name="矩形: 圆角 31">
            <a:extLst>
              <a:ext uri="{FF2B5EF4-FFF2-40B4-BE49-F238E27FC236}">
                <a16:creationId xmlns:a16="http://schemas.microsoft.com/office/drawing/2014/main" id="{B432B175-6225-41AC-4C44-DBE733E30B02}"/>
              </a:ext>
            </a:extLst>
          </p:cNvPr>
          <p:cNvSpPr/>
          <p:nvPr/>
        </p:nvSpPr>
        <p:spPr>
          <a:xfrm>
            <a:off x="8156022" y="5861704"/>
            <a:ext cx="1440000" cy="180000"/>
          </a:xfrm>
          <a:prstGeom prst="round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b="1" dirty="0">
                <a:solidFill>
                  <a:schemeClr val="tx1"/>
                </a:solidFill>
              </a:rPr>
              <a:t>Nitrogen chain</a:t>
            </a:r>
            <a:endParaRPr lang="zh-CN" altLang="en-US" sz="1400" b="1" dirty="0">
              <a:solidFill>
                <a:schemeClr val="tx1"/>
              </a:solidFill>
            </a:endParaRPr>
          </a:p>
        </p:txBody>
      </p:sp>
      <p:sp>
        <p:nvSpPr>
          <p:cNvPr id="35" name="矩形: 圆角 34">
            <a:extLst>
              <a:ext uri="{FF2B5EF4-FFF2-40B4-BE49-F238E27FC236}">
                <a16:creationId xmlns:a16="http://schemas.microsoft.com/office/drawing/2014/main" id="{EEEE1030-D40E-3861-F5F5-1FA96BC4A79F}"/>
              </a:ext>
            </a:extLst>
          </p:cNvPr>
          <p:cNvSpPr/>
          <p:nvPr/>
        </p:nvSpPr>
        <p:spPr>
          <a:xfrm>
            <a:off x="10444957" y="5861704"/>
            <a:ext cx="1332000" cy="180000"/>
          </a:xfrm>
          <a:prstGeom prst="round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b="1" dirty="0">
                <a:solidFill>
                  <a:schemeClr val="tx1"/>
                </a:solidFill>
              </a:rPr>
              <a:t>Supply  chain</a:t>
            </a:r>
            <a:endParaRPr lang="zh-CN" altLang="en-US" sz="1400" b="1" dirty="0">
              <a:solidFill>
                <a:schemeClr val="tx1"/>
              </a:solidFill>
            </a:endParaRPr>
          </a:p>
        </p:txBody>
      </p:sp>
      <p:pic>
        <p:nvPicPr>
          <p:cNvPr id="39" name="图片 38">
            <a:extLst>
              <a:ext uri="{FF2B5EF4-FFF2-40B4-BE49-F238E27FC236}">
                <a16:creationId xmlns:a16="http://schemas.microsoft.com/office/drawing/2014/main" id="{1A0AC03C-D443-2595-92F0-BEB334DBBB1E}"/>
              </a:ext>
            </a:extLst>
          </p:cNvPr>
          <p:cNvPicPr>
            <a:picLocks noChangeAspect="1"/>
          </p:cNvPicPr>
          <p:nvPr/>
        </p:nvPicPr>
        <p:blipFill>
          <a:blip r:embed="rId9"/>
          <a:stretch>
            <a:fillRect/>
          </a:stretch>
        </p:blipFill>
        <p:spPr>
          <a:xfrm>
            <a:off x="8156022" y="3802586"/>
            <a:ext cx="3657764" cy="2088605"/>
          </a:xfrm>
          <a:prstGeom prst="rect">
            <a:avLst/>
          </a:prstGeom>
        </p:spPr>
      </p:pic>
      <p:sp>
        <p:nvSpPr>
          <p:cNvPr id="45" name="文本框 44">
            <a:extLst>
              <a:ext uri="{FF2B5EF4-FFF2-40B4-BE49-F238E27FC236}">
                <a16:creationId xmlns:a16="http://schemas.microsoft.com/office/drawing/2014/main" id="{E3E7280A-18A6-88E8-C485-25ECD0CC5FC5}"/>
              </a:ext>
            </a:extLst>
          </p:cNvPr>
          <p:cNvSpPr txBox="1"/>
          <p:nvPr/>
        </p:nvSpPr>
        <p:spPr>
          <a:xfrm>
            <a:off x="426446" y="5891191"/>
            <a:ext cx="2560262" cy="276999"/>
          </a:xfrm>
          <a:prstGeom prst="rect">
            <a:avLst/>
          </a:prstGeom>
          <a:noFill/>
          <a:ln>
            <a:noFill/>
          </a:ln>
        </p:spPr>
        <p:txBody>
          <a:bodyPr wrap="square">
            <a:spAutoFit/>
          </a:bodyPr>
          <a:lstStyle>
            <a:defPPr>
              <a:defRPr lang="zh-Hans-HK"/>
            </a:defPPr>
            <a:lvl1pPr algn="ctr">
              <a:defRPr b="1" i="0">
                <a:solidFill>
                  <a:schemeClr val="bg1"/>
                </a:solidFill>
                <a:effectLst/>
                <a:latin typeface="微软雅黑" panose="020B0503020204020204" pitchFamily="34" charset="-122"/>
                <a:ea typeface="微软雅黑" panose="020B0503020204020204" pitchFamily="34" charset="-122"/>
              </a:defRPr>
            </a:lvl1pPr>
          </a:lstStyle>
          <a:p>
            <a:r>
              <a:rPr lang="zh-CN" altLang="zh-CN" sz="1200" dirty="0">
                <a:solidFill>
                  <a:schemeClr val="tx1"/>
                </a:solidFill>
              </a:rPr>
              <a:t>full-sector, city-level inventory </a:t>
            </a:r>
            <a:endParaRPr lang="en-US" altLang="zh-CN" sz="1200" dirty="0">
              <a:solidFill>
                <a:schemeClr val="tx1"/>
              </a:solidFill>
            </a:endParaRPr>
          </a:p>
        </p:txBody>
      </p:sp>
    </p:spTree>
    <p:extLst>
      <p:ext uri="{BB962C8B-B14F-4D97-AF65-F5344CB8AC3E}">
        <p14:creationId xmlns:p14="http://schemas.microsoft.com/office/powerpoint/2010/main" val="33250712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圆角 39">
            <a:extLst>
              <a:ext uri="{FF2B5EF4-FFF2-40B4-BE49-F238E27FC236}">
                <a16:creationId xmlns:a16="http://schemas.microsoft.com/office/drawing/2014/main" id="{DEC3D9BC-2B46-6D2F-A2B5-0C29E5921B1C}"/>
              </a:ext>
            </a:extLst>
          </p:cNvPr>
          <p:cNvSpPr>
            <a:spLocks noGrp="1"/>
          </p:cNvSpPr>
          <p:nvPr/>
        </p:nvSpPr>
        <p:spPr>
          <a:xfrm>
            <a:off x="6407057" y="1047310"/>
            <a:ext cx="5485276" cy="1314451"/>
          </a:xfrm>
          <a:prstGeom prst="roundRect">
            <a:avLst>
              <a:gd name="adj" fmla="val 11111"/>
            </a:avLst>
          </a:prstGeom>
          <a:solidFill>
            <a:srgbClr val="E8F3F0"/>
          </a:solidFill>
          <a:ln w="9525">
            <a:solidFill>
              <a:srgbClr val="C9DDD7"/>
            </a:solidFill>
            <a:prstDash val="solid"/>
          </a:ln>
        </p:spPr>
        <p:txBody>
          <a:bodyPr/>
          <a:lstStyle/>
          <a:p>
            <a:pPr rtl="0">
              <a:spcAft>
                <a:spcPts val="600"/>
              </a:spcAft>
            </a:pPr>
            <a:r>
              <a:rPr lang="zh-Hans-HK" sz="1600" b="0" i="0" u="none" strike="noStrike" kern="1200" baseline="0" dirty="0"/>
              <a:t> </a:t>
            </a:r>
            <a:r>
              <a:rPr lang="en-US" sz="1600" b="1" i="0" u="none" strike="noStrike" kern="1200" baseline="0" dirty="0">
                <a:solidFill>
                  <a:srgbClr val="0B3D3A"/>
                </a:solidFill>
                <a:latin typeface="Aptos" panose="020B0004020202020204" pitchFamily="34" charset="0"/>
              </a:rPr>
              <a:t>Take-home message: </a:t>
            </a:r>
          </a:p>
          <a:p>
            <a:pPr rtl="0">
              <a:spcAft>
                <a:spcPts val="600"/>
              </a:spcAft>
            </a:pPr>
            <a:r>
              <a:rPr lang="zh-Hans-HK" sz="1600" b="0" i="0" u="none" strike="noStrike" kern="1200" baseline="0" dirty="0"/>
              <a:t> </a:t>
            </a:r>
            <a:r>
              <a:rPr lang="en-US" sz="1600" b="0" i="0" u="none" strike="noStrike" kern="1200" baseline="0" dirty="0">
                <a:solidFill>
                  <a:srgbClr val="0B3D3A"/>
                </a:solidFill>
                <a:latin typeface="Aptos" panose="020B0004020202020204" pitchFamily="34" charset="0"/>
              </a:rPr>
              <a:t>Under nitrogen chain-based attribution, most nitrogen at downstream channels is transported from inland regions, while the GBA Core cities appears relatively detached.</a:t>
            </a:r>
            <a:endParaRPr lang="en-US" sz="1600" b="0" i="0" u="none" strike="noStrike" kern="1200" baseline="0" dirty="0">
              <a:solidFill>
                <a:srgbClr val="000000"/>
              </a:solidFill>
              <a:latin typeface="Aptos" panose="020B0004020202020204" pitchFamily="34" charset="0"/>
            </a:endParaRPr>
          </a:p>
        </p:txBody>
      </p:sp>
      <p:sp>
        <p:nvSpPr>
          <p:cNvPr id="16" name="灯片编号占位符 15">
            <a:extLst>
              <a:ext uri="{FF2B5EF4-FFF2-40B4-BE49-F238E27FC236}">
                <a16:creationId xmlns:a16="http://schemas.microsoft.com/office/drawing/2014/main" id="{DF0665B6-2C1F-E358-7F19-3997715EFEC6}"/>
              </a:ext>
            </a:extLst>
          </p:cNvPr>
          <p:cNvSpPr>
            <a:spLocks noGrp="1"/>
          </p:cNvSpPr>
          <p:nvPr>
            <p:ph type="sldNum" sz="quarter" idx="12"/>
          </p:nvPr>
        </p:nvSpPr>
        <p:spPr>
          <a:xfrm>
            <a:off x="9258300" y="6356350"/>
            <a:ext cx="2743200" cy="365125"/>
          </a:xfrm>
        </p:spPr>
        <p:txBody>
          <a:bodyPr/>
          <a:lstStyle/>
          <a:p>
            <a:fld id="{93593EAC-DF3F-40F4-B51C-82E84FF11F0F}" type="slidenum">
              <a:rPr lang="LID4096" smtClean="0"/>
              <a:t>6</a:t>
            </a:fld>
            <a:endParaRPr lang="LID4096"/>
          </a:p>
        </p:txBody>
      </p:sp>
      <p:grpSp>
        <p:nvGrpSpPr>
          <p:cNvPr id="4" name="组合 3">
            <a:extLst>
              <a:ext uri="{FF2B5EF4-FFF2-40B4-BE49-F238E27FC236}">
                <a16:creationId xmlns:a16="http://schemas.microsoft.com/office/drawing/2014/main" id="{D66D4A3C-2C68-03E1-EEFC-D4FD63AA0E55}"/>
              </a:ext>
            </a:extLst>
          </p:cNvPr>
          <p:cNvGrpSpPr/>
          <p:nvPr/>
        </p:nvGrpSpPr>
        <p:grpSpPr>
          <a:xfrm>
            <a:off x="199881" y="953753"/>
            <a:ext cx="6111786" cy="4950493"/>
            <a:chOff x="337174" y="615747"/>
            <a:chExt cx="6111786" cy="4950493"/>
          </a:xfrm>
        </p:grpSpPr>
        <p:sp>
          <p:nvSpPr>
            <p:cNvPr id="11" name="文本框 10">
              <a:extLst>
                <a:ext uri="{FF2B5EF4-FFF2-40B4-BE49-F238E27FC236}">
                  <a16:creationId xmlns:a16="http://schemas.microsoft.com/office/drawing/2014/main" id="{B6B5AEAC-2300-8A10-613C-89BF0551BC0B}"/>
                </a:ext>
              </a:extLst>
            </p:cNvPr>
            <p:cNvSpPr txBox="1"/>
            <p:nvPr/>
          </p:nvSpPr>
          <p:spPr>
            <a:xfrm>
              <a:off x="341570" y="615747"/>
              <a:ext cx="3764021" cy="369332"/>
            </a:xfrm>
            <a:prstGeom prst="rect">
              <a:avLst/>
            </a:prstGeom>
            <a:noFill/>
          </p:spPr>
          <p:txBody>
            <a:bodyPr wrap="square">
              <a:spAutoFit/>
            </a:bodyPr>
            <a:lstStyle/>
            <a:p>
              <a:r>
                <a:rPr lang="en-US" altLang="zh-CN" b="1"/>
                <a:t>a. </a:t>
              </a:r>
              <a:r>
                <a:rPr lang="en-US" altLang="zh-CN" sz="1400"/>
                <a:t>Nitrogen chain-based attribution</a:t>
              </a:r>
            </a:p>
          </p:txBody>
        </p:sp>
        <p:pic>
          <p:nvPicPr>
            <p:cNvPr id="19" name="图片 18" descr="图片包含 图示&#10;&#10;AI 生成的内容可能不正确。">
              <a:extLst>
                <a:ext uri="{FF2B5EF4-FFF2-40B4-BE49-F238E27FC236}">
                  <a16:creationId xmlns:a16="http://schemas.microsoft.com/office/drawing/2014/main" id="{16F59D20-0ADF-73C1-FA65-4FEE62D7753D}"/>
                </a:ext>
              </a:extLst>
            </p:cNvPr>
            <p:cNvPicPr>
              <a:picLocks noChangeAspect="1"/>
            </p:cNvPicPr>
            <p:nvPr/>
          </p:nvPicPr>
          <p:blipFill>
            <a:blip r:embed="rId3"/>
            <a:srcRect l="6546"/>
            <a:stretch>
              <a:fillRect/>
            </a:stretch>
          </p:blipFill>
          <p:spPr>
            <a:xfrm>
              <a:off x="337174" y="3478240"/>
              <a:ext cx="2549442" cy="2088000"/>
            </a:xfrm>
            <a:prstGeom prst="rect">
              <a:avLst/>
            </a:prstGeom>
          </p:spPr>
        </p:pic>
        <p:pic>
          <p:nvPicPr>
            <p:cNvPr id="20" name="图片 19" descr="图表, 饼图&#10;&#10;AI 生成的内容可能不正确。">
              <a:extLst>
                <a:ext uri="{FF2B5EF4-FFF2-40B4-BE49-F238E27FC236}">
                  <a16:creationId xmlns:a16="http://schemas.microsoft.com/office/drawing/2014/main" id="{153CEF4E-9E61-0107-E05D-622CECBC5E33}"/>
                </a:ext>
              </a:extLst>
            </p:cNvPr>
            <p:cNvPicPr>
              <a:picLocks noChangeAspect="1"/>
            </p:cNvPicPr>
            <p:nvPr/>
          </p:nvPicPr>
          <p:blipFill>
            <a:blip r:embed="rId4"/>
            <a:stretch>
              <a:fillRect/>
            </a:stretch>
          </p:blipFill>
          <p:spPr>
            <a:xfrm>
              <a:off x="2219187" y="3478240"/>
              <a:ext cx="2728014" cy="2088000"/>
            </a:xfrm>
            <a:prstGeom prst="rect">
              <a:avLst/>
            </a:prstGeom>
          </p:spPr>
        </p:pic>
        <p:pic>
          <p:nvPicPr>
            <p:cNvPr id="21" name="图片 20" descr="图表&#10;&#10;AI 生成的内容可能不正确。">
              <a:extLst>
                <a:ext uri="{FF2B5EF4-FFF2-40B4-BE49-F238E27FC236}">
                  <a16:creationId xmlns:a16="http://schemas.microsoft.com/office/drawing/2014/main" id="{E852DDF6-97C3-AEF9-8B5C-07EE76DDFD6F}"/>
                </a:ext>
              </a:extLst>
            </p:cNvPr>
            <p:cNvPicPr>
              <a:picLocks noChangeAspect="1"/>
            </p:cNvPicPr>
            <p:nvPr/>
          </p:nvPicPr>
          <p:blipFill>
            <a:blip r:embed="rId5"/>
            <a:srcRect r="20485"/>
            <a:stretch>
              <a:fillRect/>
            </a:stretch>
          </p:blipFill>
          <p:spPr>
            <a:xfrm>
              <a:off x="4279771" y="3478240"/>
              <a:ext cx="2169189" cy="2088000"/>
            </a:xfrm>
            <a:prstGeom prst="rect">
              <a:avLst/>
            </a:prstGeom>
          </p:spPr>
        </p:pic>
        <p:grpSp>
          <p:nvGrpSpPr>
            <p:cNvPr id="22" name="组合 21">
              <a:extLst>
                <a:ext uri="{FF2B5EF4-FFF2-40B4-BE49-F238E27FC236}">
                  <a16:creationId xmlns:a16="http://schemas.microsoft.com/office/drawing/2014/main" id="{4ED7FEEC-FA66-6F61-8346-D6BBE2B7870F}"/>
                </a:ext>
              </a:extLst>
            </p:cNvPr>
            <p:cNvGrpSpPr/>
            <p:nvPr/>
          </p:nvGrpSpPr>
          <p:grpSpPr>
            <a:xfrm>
              <a:off x="825344" y="3519475"/>
              <a:ext cx="5553700" cy="464731"/>
              <a:chOff x="827422" y="3030785"/>
              <a:chExt cx="5553700" cy="464731"/>
            </a:xfrm>
          </p:grpSpPr>
          <p:sp>
            <p:nvSpPr>
              <p:cNvPr id="23" name="文本框 22">
                <a:extLst>
                  <a:ext uri="{FF2B5EF4-FFF2-40B4-BE49-F238E27FC236}">
                    <a16:creationId xmlns:a16="http://schemas.microsoft.com/office/drawing/2014/main" id="{83844FA2-C935-6054-4A4D-CCDDF568D189}"/>
                  </a:ext>
                </a:extLst>
              </p:cNvPr>
              <p:cNvSpPr txBox="1"/>
              <p:nvPr/>
            </p:nvSpPr>
            <p:spPr>
              <a:xfrm>
                <a:off x="827422" y="3033851"/>
                <a:ext cx="1512000" cy="461665"/>
              </a:xfrm>
              <a:prstGeom prst="rect">
                <a:avLst/>
              </a:prstGeom>
              <a:noFill/>
            </p:spPr>
            <p:txBody>
              <a:bodyPr wrap="square">
                <a:spAutoFit/>
              </a:bodyPr>
              <a:lstStyle/>
              <a:p>
                <a:pPr algn="ctr"/>
                <a:r>
                  <a:rPr lang="en-US" altLang="zh-CN" sz="1200" b="1">
                    <a:latin typeface="Calibri" panose="020F0502020204030204" pitchFamily="34" charset="0"/>
                    <a:ea typeface="Calibri" panose="020F0502020204030204" pitchFamily="34" charset="0"/>
                    <a:cs typeface="Calibri" panose="020F0502020204030204" pitchFamily="34" charset="0"/>
                  </a:rPr>
                  <a:t>Upstream Channel</a:t>
                </a:r>
              </a:p>
              <a:p>
                <a:pPr algn="ctr"/>
                <a:r>
                  <a:rPr lang="en-GB" sz="1200" b="1">
                    <a:latin typeface="Calibri" panose="020F0502020204030204" pitchFamily="34" charset="0"/>
                    <a:ea typeface="Calibri" panose="020F0502020204030204" pitchFamily="34" charset="0"/>
                    <a:cs typeface="Calibri" panose="020F0502020204030204" pitchFamily="34" charset="0"/>
                  </a:rPr>
                  <a:t>276.77</a:t>
                </a:r>
                <a:r>
                  <a:rPr lang="en-US" sz="1200" b="1">
                    <a:latin typeface="Calibri" panose="020F0502020204030204" pitchFamily="34" charset="0"/>
                    <a:ea typeface="Calibri" panose="020F0502020204030204" pitchFamily="34" charset="0"/>
                    <a:cs typeface="Calibri" panose="020F0502020204030204" pitchFamily="34" charset="0"/>
                  </a:rPr>
                  <a:t>G</a:t>
                </a:r>
                <a:r>
                  <a:rPr lang="en-US" altLang="zh-CN" sz="1200" b="1">
                    <a:latin typeface="Calibri" panose="020F0502020204030204" pitchFamily="34" charset="0"/>
                    <a:ea typeface="Calibri" panose="020F0502020204030204" pitchFamily="34" charset="0"/>
                    <a:cs typeface="Calibri" panose="020F0502020204030204" pitchFamily="34" charset="0"/>
                  </a:rPr>
                  <a:t>g</a:t>
                </a:r>
                <a:endParaRPr lang="en-GB" sz="1200" b="1">
                  <a:latin typeface="Calibri" panose="020F0502020204030204" pitchFamily="34" charset="0"/>
                  <a:ea typeface="Calibri" panose="020F0502020204030204" pitchFamily="34" charset="0"/>
                  <a:cs typeface="Calibri" panose="020F0502020204030204" pitchFamily="34" charset="0"/>
                </a:endParaRPr>
              </a:p>
            </p:txBody>
          </p:sp>
          <p:sp>
            <p:nvSpPr>
              <p:cNvPr id="24" name="文本框 23">
                <a:extLst>
                  <a:ext uri="{FF2B5EF4-FFF2-40B4-BE49-F238E27FC236}">
                    <a16:creationId xmlns:a16="http://schemas.microsoft.com/office/drawing/2014/main" id="{4EFF3688-5E97-7793-28C9-C2E0ACC1D130}"/>
                  </a:ext>
                </a:extLst>
              </p:cNvPr>
              <p:cNvSpPr txBox="1"/>
              <p:nvPr/>
            </p:nvSpPr>
            <p:spPr>
              <a:xfrm>
                <a:off x="2936749" y="3033851"/>
                <a:ext cx="1512000" cy="461665"/>
              </a:xfrm>
              <a:prstGeom prst="rect">
                <a:avLst/>
              </a:prstGeom>
              <a:noFill/>
            </p:spPr>
            <p:txBody>
              <a:bodyPr wrap="square">
                <a:spAutoFit/>
              </a:bodyPr>
              <a:lstStyle/>
              <a:p>
                <a:pPr algn="ctr"/>
                <a:r>
                  <a:rPr lang="en-US" altLang="zh-CN" sz="1200" b="1">
                    <a:latin typeface="Calibri" panose="020F0502020204030204" pitchFamily="34" charset="0"/>
                    <a:ea typeface="Calibri" panose="020F0502020204030204" pitchFamily="34" charset="0"/>
                    <a:cs typeface="Calibri" panose="020F0502020204030204" pitchFamily="34" charset="0"/>
                  </a:rPr>
                  <a:t>Midstream Channel</a:t>
                </a:r>
              </a:p>
              <a:p>
                <a:pPr algn="ctr"/>
                <a:r>
                  <a:rPr lang="en-GB" sz="1200" b="1">
                    <a:latin typeface="Calibri" panose="020F0502020204030204" pitchFamily="34" charset="0"/>
                    <a:ea typeface="Calibri" panose="020F0502020204030204" pitchFamily="34" charset="0"/>
                    <a:cs typeface="Calibri" panose="020F0502020204030204" pitchFamily="34" charset="0"/>
                  </a:rPr>
                  <a:t>486.02</a:t>
                </a:r>
                <a:r>
                  <a:rPr lang="en-US" sz="1200" b="1">
                    <a:latin typeface="Calibri" panose="020F0502020204030204" pitchFamily="34" charset="0"/>
                    <a:ea typeface="Calibri" panose="020F0502020204030204" pitchFamily="34" charset="0"/>
                    <a:cs typeface="Calibri" panose="020F0502020204030204" pitchFamily="34" charset="0"/>
                  </a:rPr>
                  <a:t>G</a:t>
                </a:r>
                <a:r>
                  <a:rPr lang="en-US" altLang="zh-CN" sz="1200" b="1">
                    <a:latin typeface="Calibri" panose="020F0502020204030204" pitchFamily="34" charset="0"/>
                    <a:ea typeface="Calibri" panose="020F0502020204030204" pitchFamily="34" charset="0"/>
                    <a:cs typeface="Calibri" panose="020F0502020204030204" pitchFamily="34" charset="0"/>
                  </a:rPr>
                  <a:t>g</a:t>
                </a:r>
                <a:endParaRPr lang="en-GB" sz="1200" b="1">
                  <a:latin typeface="Calibri" panose="020F0502020204030204" pitchFamily="34" charset="0"/>
                  <a:ea typeface="Calibri" panose="020F0502020204030204" pitchFamily="34" charset="0"/>
                  <a:cs typeface="Calibri" panose="020F0502020204030204" pitchFamily="34" charset="0"/>
                </a:endParaRPr>
              </a:p>
            </p:txBody>
          </p:sp>
          <p:sp>
            <p:nvSpPr>
              <p:cNvPr id="25" name="文本框 24">
                <a:extLst>
                  <a:ext uri="{FF2B5EF4-FFF2-40B4-BE49-F238E27FC236}">
                    <a16:creationId xmlns:a16="http://schemas.microsoft.com/office/drawing/2014/main" id="{34A659C1-794E-A68C-DE86-493A4DA28E45}"/>
                  </a:ext>
                </a:extLst>
              </p:cNvPr>
              <p:cNvSpPr txBox="1"/>
              <p:nvPr/>
            </p:nvSpPr>
            <p:spPr>
              <a:xfrm>
                <a:off x="5302686" y="3030785"/>
                <a:ext cx="1078436" cy="461665"/>
              </a:xfrm>
              <a:prstGeom prst="rect">
                <a:avLst/>
              </a:prstGeom>
              <a:noFill/>
            </p:spPr>
            <p:txBody>
              <a:bodyPr wrap="square">
                <a:spAutoFit/>
              </a:bodyPr>
              <a:lstStyle/>
              <a:p>
                <a:pPr algn="ctr"/>
                <a:r>
                  <a:rPr lang="en-US" sz="1200" b="1">
                    <a:latin typeface="Calibri" panose="020F0502020204030204" pitchFamily="34" charset="0"/>
                    <a:ea typeface="Calibri" panose="020F0502020204030204" pitchFamily="34" charset="0"/>
                    <a:cs typeface="Calibri" panose="020F0502020204030204" pitchFamily="34" charset="0"/>
                  </a:rPr>
                  <a:t>Deltaic Outlet</a:t>
                </a:r>
              </a:p>
              <a:p>
                <a:pPr algn="ctr"/>
                <a:r>
                  <a:rPr lang="en-GB" sz="1200" b="1">
                    <a:latin typeface="Calibri" panose="020F0502020204030204" pitchFamily="34" charset="0"/>
                    <a:ea typeface="Calibri" panose="020F0502020204030204" pitchFamily="34" charset="0"/>
                    <a:cs typeface="Calibri" panose="020F0502020204030204" pitchFamily="34" charset="0"/>
                  </a:rPr>
                  <a:t>793.95</a:t>
                </a:r>
                <a:r>
                  <a:rPr lang="en-US" sz="1200" b="1">
                    <a:latin typeface="Calibri" panose="020F0502020204030204" pitchFamily="34" charset="0"/>
                    <a:ea typeface="Calibri" panose="020F0502020204030204" pitchFamily="34" charset="0"/>
                    <a:cs typeface="Calibri" panose="020F0502020204030204" pitchFamily="34" charset="0"/>
                  </a:rPr>
                  <a:t>G</a:t>
                </a:r>
                <a:r>
                  <a:rPr lang="en-US" altLang="zh-CN" sz="1200" b="1">
                    <a:latin typeface="Calibri" panose="020F0502020204030204" pitchFamily="34" charset="0"/>
                    <a:ea typeface="Calibri" panose="020F0502020204030204" pitchFamily="34" charset="0"/>
                    <a:cs typeface="Calibri" panose="020F0502020204030204" pitchFamily="34" charset="0"/>
                  </a:rPr>
                  <a:t>g</a:t>
                </a:r>
                <a:endParaRPr lang="en-GB" sz="1200" b="1">
                  <a:latin typeface="Calibri" panose="020F0502020204030204" pitchFamily="34" charset="0"/>
                  <a:ea typeface="Calibri" panose="020F0502020204030204" pitchFamily="34" charset="0"/>
                  <a:cs typeface="Calibri" panose="020F0502020204030204" pitchFamily="34" charset="0"/>
                </a:endParaRPr>
              </a:p>
            </p:txBody>
          </p:sp>
          <p:cxnSp>
            <p:nvCxnSpPr>
              <p:cNvPr id="26" name="直接箭头连接符 25">
                <a:extLst>
                  <a:ext uri="{FF2B5EF4-FFF2-40B4-BE49-F238E27FC236}">
                    <a16:creationId xmlns:a16="http://schemas.microsoft.com/office/drawing/2014/main" id="{D0B8D681-3707-854A-C192-EE29A434EE35}"/>
                  </a:ext>
                </a:extLst>
              </p:cNvPr>
              <p:cNvCxnSpPr>
                <a:cxnSpLocks/>
                <a:stCxn id="23" idx="3"/>
                <a:endCxn id="24" idx="1"/>
              </p:cNvCxnSpPr>
              <p:nvPr/>
            </p:nvCxnSpPr>
            <p:spPr>
              <a:xfrm>
                <a:off x="2339422" y="3264684"/>
                <a:ext cx="597327" cy="0"/>
              </a:xfrm>
              <a:prstGeom prst="straightConnector1">
                <a:avLst/>
              </a:prstGeom>
              <a:ln w="12700">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27" name="直接箭头连接符 26">
                <a:extLst>
                  <a:ext uri="{FF2B5EF4-FFF2-40B4-BE49-F238E27FC236}">
                    <a16:creationId xmlns:a16="http://schemas.microsoft.com/office/drawing/2014/main" id="{9329838B-2D89-1B56-4CB2-92F58463BC02}"/>
                  </a:ext>
                </a:extLst>
              </p:cNvPr>
              <p:cNvCxnSpPr>
                <a:cxnSpLocks/>
                <a:stCxn id="24" idx="3"/>
                <a:endCxn id="25" idx="1"/>
              </p:cNvCxnSpPr>
              <p:nvPr/>
            </p:nvCxnSpPr>
            <p:spPr>
              <a:xfrm flipV="1">
                <a:off x="4448749" y="3261618"/>
                <a:ext cx="853937" cy="3066"/>
              </a:xfrm>
              <a:prstGeom prst="straightConnector1">
                <a:avLst/>
              </a:prstGeom>
              <a:ln w="12700">
                <a:solidFill>
                  <a:schemeClr val="tx2"/>
                </a:solidFill>
                <a:tailEnd type="triangle"/>
              </a:ln>
            </p:spPr>
            <p:style>
              <a:lnRef idx="2">
                <a:schemeClr val="accent1"/>
              </a:lnRef>
              <a:fillRef idx="0">
                <a:schemeClr val="accent1"/>
              </a:fillRef>
              <a:effectRef idx="1">
                <a:schemeClr val="accent1"/>
              </a:effectRef>
              <a:fontRef idx="minor">
                <a:schemeClr val="tx1"/>
              </a:fontRef>
            </p:style>
          </p:cxnSp>
        </p:grpSp>
        <p:pic>
          <p:nvPicPr>
            <p:cNvPr id="28" name="图片 27">
              <a:extLst>
                <a:ext uri="{FF2B5EF4-FFF2-40B4-BE49-F238E27FC236}">
                  <a16:creationId xmlns:a16="http://schemas.microsoft.com/office/drawing/2014/main" id="{4F196DFB-A5CF-E6C5-404B-93556EF0B3FA}"/>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r="16437" b="50989"/>
            <a:stretch>
              <a:fillRect/>
            </a:stretch>
          </p:blipFill>
          <p:spPr>
            <a:xfrm>
              <a:off x="436960" y="985079"/>
              <a:ext cx="6012000" cy="2493161"/>
            </a:xfrm>
            <a:prstGeom prst="rect">
              <a:avLst/>
            </a:prstGeom>
          </p:spPr>
        </p:pic>
        <p:sp>
          <p:nvSpPr>
            <p:cNvPr id="29" name="矩形 28">
              <a:extLst>
                <a:ext uri="{FF2B5EF4-FFF2-40B4-BE49-F238E27FC236}">
                  <a16:creationId xmlns:a16="http://schemas.microsoft.com/office/drawing/2014/main" id="{5615948B-E031-19F5-CBCB-34A4FB65BA89}"/>
                </a:ext>
              </a:extLst>
            </p:cNvPr>
            <p:cNvSpPr/>
            <p:nvPr/>
          </p:nvSpPr>
          <p:spPr>
            <a:xfrm>
              <a:off x="472055" y="3019842"/>
              <a:ext cx="190500" cy="88900"/>
            </a:xfrm>
            <a:prstGeom prst="rect">
              <a:avLst/>
            </a:prstGeom>
            <a:solidFill>
              <a:srgbClr val="FFE7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a:extLst>
                <a:ext uri="{FF2B5EF4-FFF2-40B4-BE49-F238E27FC236}">
                  <a16:creationId xmlns:a16="http://schemas.microsoft.com/office/drawing/2014/main" id="{6F69CDF4-86AA-55E9-A39D-C61B651D6A86}"/>
                </a:ext>
              </a:extLst>
            </p:cNvPr>
            <p:cNvSpPr/>
            <p:nvPr/>
          </p:nvSpPr>
          <p:spPr>
            <a:xfrm>
              <a:off x="472055" y="3173353"/>
              <a:ext cx="190500" cy="88900"/>
            </a:xfrm>
            <a:prstGeom prst="rect">
              <a:avLst/>
            </a:prstGeom>
            <a:solidFill>
              <a:srgbClr val="A094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0">
              <a:extLst>
                <a:ext uri="{FF2B5EF4-FFF2-40B4-BE49-F238E27FC236}">
                  <a16:creationId xmlns:a16="http://schemas.microsoft.com/office/drawing/2014/main" id="{31E5671C-8153-ED65-E90A-40ECD7FDF1EB}"/>
                </a:ext>
              </a:extLst>
            </p:cNvPr>
            <p:cNvSpPr/>
            <p:nvPr/>
          </p:nvSpPr>
          <p:spPr>
            <a:xfrm>
              <a:off x="472055" y="3323914"/>
              <a:ext cx="190500" cy="88900"/>
            </a:xfrm>
            <a:prstGeom prst="rect">
              <a:avLst/>
            </a:prstGeom>
            <a:solidFill>
              <a:srgbClr val="4F2F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1">
            <a:extLst>
              <a:ext uri="{FF2B5EF4-FFF2-40B4-BE49-F238E27FC236}">
                <a16:creationId xmlns:a16="http://schemas.microsoft.com/office/drawing/2014/main" id="{5C5B926C-6C62-BB02-52D2-071DAF336135}"/>
              </a:ext>
            </a:extLst>
          </p:cNvPr>
          <p:cNvSpPr>
            <a:spLocks noGrp="1"/>
          </p:cNvSpPr>
          <p:nvPr/>
        </p:nvSpPr>
        <p:spPr>
          <a:xfrm>
            <a:off x="199881" y="203496"/>
            <a:ext cx="2095500" cy="246221"/>
          </a:xfrm>
          <a:prstGeom prst="rect">
            <a:avLst/>
          </a:prstGeom>
          <a:noFill/>
        </p:spPr>
        <p:txBody>
          <a:bodyPr wrap="square">
            <a:spAutoFit/>
          </a:bodyPr>
          <a:lstStyle/>
          <a:p>
            <a:r>
              <a:rPr lang="en-US" sz="1000" b="1" dirty="0">
                <a:solidFill>
                  <a:srgbClr val="42938D"/>
                </a:solidFill>
                <a:latin typeface="Aptos Display"/>
              </a:rPr>
              <a:t>RESULTS</a:t>
            </a:r>
          </a:p>
        </p:txBody>
      </p:sp>
      <p:sp>
        <p:nvSpPr>
          <p:cNvPr id="37" name="矩形: 圆角 36">
            <a:extLst>
              <a:ext uri="{FF2B5EF4-FFF2-40B4-BE49-F238E27FC236}">
                <a16:creationId xmlns:a16="http://schemas.microsoft.com/office/drawing/2014/main" id="{D966428E-FA2A-DE72-9D8F-9AF440A1ECC4}"/>
              </a:ext>
            </a:extLst>
          </p:cNvPr>
          <p:cNvSpPr>
            <a:spLocks noGrp="1"/>
          </p:cNvSpPr>
          <p:nvPr/>
        </p:nvSpPr>
        <p:spPr>
          <a:xfrm>
            <a:off x="6478567" y="2647734"/>
            <a:ext cx="5413767" cy="3523402"/>
          </a:xfrm>
          <a:prstGeom prst="roundRect">
            <a:avLst>
              <a:gd name="adj" fmla="val 3404"/>
            </a:avLst>
          </a:prstGeom>
          <a:solidFill>
            <a:srgbClr val="FFFFFF"/>
          </a:solidFill>
          <a:ln w="9525">
            <a:solidFill>
              <a:srgbClr val="D8E4DF"/>
            </a:solidFill>
            <a:prstDash val="solid"/>
          </a:ln>
        </p:spPr>
        <p:style>
          <a:lnRef idx="0">
            <a:scrgbClr r="0" g="0" b="0"/>
          </a:lnRef>
          <a:fillRef idx="0">
            <a:scrgbClr r="0" g="0" b="0"/>
          </a:fillRef>
          <a:effectRef idx="4">
            <a:scrgbClr r="0" g="0" b="0"/>
          </a:effectRef>
          <a:fontRef idx="major"/>
        </p:style>
        <p:txBody>
          <a:bodyPr/>
          <a:lstStyle/>
          <a:p>
            <a:endParaRPr lang="LID4096" sz="4000"/>
          </a:p>
        </p:txBody>
      </p:sp>
      <p:sp>
        <p:nvSpPr>
          <p:cNvPr id="42" name="文本框 41">
            <a:extLst>
              <a:ext uri="{FF2B5EF4-FFF2-40B4-BE49-F238E27FC236}">
                <a16:creationId xmlns:a16="http://schemas.microsoft.com/office/drawing/2014/main" id="{06F8E02E-E773-CCD0-8590-0FA72B871054}"/>
              </a:ext>
            </a:extLst>
          </p:cNvPr>
          <p:cNvSpPr txBox="1"/>
          <p:nvPr/>
        </p:nvSpPr>
        <p:spPr>
          <a:xfrm>
            <a:off x="6554015" y="3219547"/>
            <a:ext cx="5286951" cy="2769989"/>
          </a:xfrm>
          <a:prstGeom prst="rect">
            <a:avLst/>
          </a:prstGeom>
          <a:noFill/>
        </p:spPr>
        <p:txBody>
          <a:bodyPr wrap="square">
            <a:spAutoFit/>
          </a:bodyPr>
          <a:lstStyle/>
          <a:p>
            <a:pPr algn="l">
              <a:spcBef>
                <a:spcPts val="600"/>
              </a:spcBef>
              <a:spcAft>
                <a:spcPts val="600"/>
              </a:spcAft>
              <a:defRPr sz="1290" b="0">
                <a:solidFill>
                  <a:srgbClr val="14211E"/>
                </a:solidFill>
                <a:latin typeface="Aptos"/>
                <a:ea typeface="Aptos"/>
                <a:cs typeface="Aptos"/>
              </a:defRPr>
            </a:pPr>
            <a:r>
              <a:rPr lang="en-US" sz="1600" b="0" dirty="0">
                <a:solidFill>
                  <a:srgbClr val="14211E"/>
                </a:solidFill>
                <a:latin typeface="Aptos"/>
                <a:ea typeface="Aptos"/>
                <a:cs typeface="Aptos"/>
              </a:rPr>
              <a:t>- Agriculture dominates the load: about </a:t>
            </a:r>
            <a:r>
              <a:rPr lang="en-US" sz="1600" b="1" dirty="0">
                <a:solidFill>
                  <a:srgbClr val="14211E"/>
                </a:solidFill>
                <a:latin typeface="Aptos"/>
                <a:ea typeface="Aptos"/>
                <a:cs typeface="Aptos"/>
              </a:rPr>
              <a:t>67%</a:t>
            </a:r>
            <a:r>
              <a:rPr lang="en-US" sz="1600" b="0" dirty="0">
                <a:solidFill>
                  <a:srgbClr val="14211E"/>
                </a:solidFill>
                <a:latin typeface="Aptos"/>
                <a:ea typeface="Aptos"/>
                <a:cs typeface="Aptos"/>
              </a:rPr>
              <a:t> upstream and </a:t>
            </a:r>
            <a:r>
              <a:rPr lang="en-US" sz="1600" b="1" dirty="0">
                <a:solidFill>
                  <a:srgbClr val="14211E"/>
                </a:solidFill>
                <a:latin typeface="Aptos"/>
                <a:ea typeface="Aptos"/>
                <a:cs typeface="Aptos"/>
              </a:rPr>
              <a:t>68%</a:t>
            </a:r>
            <a:r>
              <a:rPr lang="en-US" sz="1600" b="0" dirty="0">
                <a:solidFill>
                  <a:srgbClr val="14211E"/>
                </a:solidFill>
                <a:latin typeface="Aptos"/>
                <a:ea typeface="Aptos"/>
                <a:cs typeface="Aptos"/>
              </a:rPr>
              <a:t> at the delta outlet.</a:t>
            </a:r>
          </a:p>
          <a:p>
            <a:pPr algn="l">
              <a:spcBef>
                <a:spcPts val="600"/>
              </a:spcBef>
              <a:spcAft>
                <a:spcPts val="600"/>
              </a:spcAft>
              <a:defRPr sz="1290" b="0">
                <a:solidFill>
                  <a:srgbClr val="14211E"/>
                </a:solidFill>
                <a:latin typeface="Aptos"/>
                <a:ea typeface="Aptos"/>
                <a:cs typeface="Aptos"/>
              </a:defRPr>
            </a:pPr>
            <a:r>
              <a:rPr lang="en-US" sz="1600" b="0" dirty="0">
                <a:solidFill>
                  <a:srgbClr val="14211E"/>
                </a:solidFill>
                <a:latin typeface="Aptos"/>
                <a:ea typeface="Aptos"/>
                <a:cs typeface="Aptos"/>
              </a:rPr>
              <a:t>- Secondary source sectors include heavy manufacturing, light manufacturing, power, and utilities.</a:t>
            </a:r>
          </a:p>
          <a:p>
            <a:pPr algn="l">
              <a:spcBef>
                <a:spcPts val="600"/>
              </a:spcBef>
              <a:spcAft>
                <a:spcPts val="600"/>
              </a:spcAft>
              <a:defRPr sz="1290" b="0">
                <a:solidFill>
                  <a:srgbClr val="14211E"/>
                </a:solidFill>
                <a:latin typeface="Aptos"/>
                <a:ea typeface="Aptos"/>
                <a:cs typeface="Aptos"/>
              </a:defRPr>
            </a:pPr>
            <a:r>
              <a:rPr lang="en-US" sz="1600" b="0" dirty="0">
                <a:solidFill>
                  <a:srgbClr val="14211E"/>
                </a:solidFill>
                <a:latin typeface="Aptos"/>
                <a:ea typeface="Aptos"/>
                <a:cs typeface="Aptos"/>
              </a:rPr>
              <a:t>- The GBA Core contains around </a:t>
            </a:r>
            <a:r>
              <a:rPr lang="en-US" sz="1600" b="1" dirty="0">
                <a:solidFill>
                  <a:srgbClr val="14211E"/>
                </a:solidFill>
                <a:latin typeface="Aptos"/>
                <a:ea typeface="Aptos"/>
                <a:cs typeface="Aptos"/>
              </a:rPr>
              <a:t>15%</a:t>
            </a:r>
            <a:r>
              <a:rPr lang="en-US" sz="1600" b="0" dirty="0">
                <a:solidFill>
                  <a:srgbClr val="14211E"/>
                </a:solidFill>
                <a:latin typeface="Aptos"/>
                <a:ea typeface="Aptos"/>
                <a:cs typeface="Aptos"/>
              </a:rPr>
              <a:t> of the basin population but accounts for only about </a:t>
            </a:r>
            <a:r>
              <a:rPr lang="en-US" sz="1600" b="1" dirty="0">
                <a:solidFill>
                  <a:srgbClr val="14211E"/>
                </a:solidFill>
                <a:latin typeface="Aptos"/>
                <a:ea typeface="Aptos"/>
                <a:cs typeface="Aptos"/>
              </a:rPr>
              <a:t>5%</a:t>
            </a:r>
            <a:r>
              <a:rPr lang="en-US" sz="1600" b="0" dirty="0">
                <a:solidFill>
                  <a:srgbClr val="14211E"/>
                </a:solidFill>
                <a:latin typeface="Aptos"/>
                <a:ea typeface="Aptos"/>
                <a:cs typeface="Aptos"/>
              </a:rPr>
              <a:t> of the hydrologically attributed riverine load.</a:t>
            </a:r>
          </a:p>
          <a:p>
            <a:pPr algn="l">
              <a:spcBef>
                <a:spcPts val="600"/>
              </a:spcBef>
              <a:spcAft>
                <a:spcPts val="600"/>
              </a:spcAft>
              <a:defRPr sz="1290" b="0">
                <a:solidFill>
                  <a:srgbClr val="14211E"/>
                </a:solidFill>
                <a:latin typeface="Aptos"/>
                <a:ea typeface="Aptos"/>
                <a:cs typeface="Aptos"/>
              </a:defRPr>
            </a:pPr>
            <a:r>
              <a:rPr lang="en-US" sz="1600" b="0" dirty="0">
                <a:solidFill>
                  <a:srgbClr val="14211E"/>
                </a:solidFill>
                <a:latin typeface="Aptos"/>
                <a:ea typeface="Aptos"/>
                <a:cs typeface="Aptos"/>
              </a:rPr>
              <a:t>- A familiar narrative: inland cities are the main polluters because they are the main discharge locations.</a:t>
            </a:r>
          </a:p>
        </p:txBody>
      </p:sp>
      <p:sp>
        <p:nvSpPr>
          <p:cNvPr id="44" name="文本框 43">
            <a:extLst>
              <a:ext uri="{FF2B5EF4-FFF2-40B4-BE49-F238E27FC236}">
                <a16:creationId xmlns:a16="http://schemas.microsoft.com/office/drawing/2014/main" id="{00B336B6-5D43-3C91-1C18-BE709630FA8B}"/>
              </a:ext>
            </a:extLst>
          </p:cNvPr>
          <p:cNvSpPr txBox="1"/>
          <p:nvPr/>
        </p:nvSpPr>
        <p:spPr>
          <a:xfrm>
            <a:off x="6554015" y="2865056"/>
            <a:ext cx="2069867" cy="338554"/>
          </a:xfrm>
          <a:prstGeom prst="rect">
            <a:avLst/>
          </a:prstGeom>
          <a:noFill/>
        </p:spPr>
        <p:txBody>
          <a:bodyPr wrap="square">
            <a:spAutoFit/>
          </a:bodyPr>
          <a:lstStyle>
            <a:defPPr>
              <a:defRPr lang="LID4096"/>
            </a:defPPr>
            <a:lvl1pPr>
              <a:defRPr sz="1600" b="1">
                <a:solidFill>
                  <a:srgbClr val="0F766E"/>
                </a:solidFill>
                <a:latin typeface="Aptos"/>
                <a:ea typeface="Aptos"/>
                <a:cs typeface="Aptos"/>
              </a:defRPr>
            </a:lvl1pPr>
          </a:lstStyle>
          <a:p>
            <a:r>
              <a:rPr lang="en-US" dirty="0"/>
              <a:t>Interpretation</a:t>
            </a:r>
          </a:p>
        </p:txBody>
      </p:sp>
      <p:sp>
        <p:nvSpPr>
          <p:cNvPr id="46" name="文本框 45">
            <a:extLst>
              <a:ext uri="{FF2B5EF4-FFF2-40B4-BE49-F238E27FC236}">
                <a16:creationId xmlns:a16="http://schemas.microsoft.com/office/drawing/2014/main" id="{F0482EAC-22F0-5C0F-EF3F-959E63AB10B8}"/>
              </a:ext>
            </a:extLst>
          </p:cNvPr>
          <p:cNvSpPr txBox="1"/>
          <p:nvPr/>
        </p:nvSpPr>
        <p:spPr>
          <a:xfrm>
            <a:off x="99943" y="5666511"/>
            <a:ext cx="6161521" cy="504625"/>
          </a:xfrm>
          <a:prstGeom prst="rect">
            <a:avLst/>
          </a:prstGeom>
          <a:noFill/>
        </p:spPr>
        <p:txBody>
          <a:bodyPr wrap="square">
            <a:spAutoFit/>
          </a:bodyPr>
          <a:lstStyle/>
          <a:p>
            <a:pPr>
              <a:lnSpc>
                <a:spcPct val="115000"/>
              </a:lnSpc>
              <a:buNone/>
            </a:pPr>
            <a:r>
              <a:rPr lang="en-US" sz="1200" b="1"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Figure 1 a</a:t>
            </a:r>
            <a:r>
              <a:rPr lang="en-US" sz="12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200" kern="100" dirty="0">
                <a:solidFill>
                  <a:srgbClr val="000000"/>
                </a:solidFill>
                <a:latin typeface="Calibri" panose="020F0502020204030204" pitchFamily="34" charset="0"/>
                <a:ea typeface="Calibri" panose="020F0502020204030204" pitchFamily="34" charset="0"/>
                <a:cs typeface="Calibri" panose="020F0502020204030204" pitchFamily="34" charset="0"/>
              </a:rPr>
              <a:t>N</a:t>
            </a:r>
            <a:r>
              <a:rPr lang="en-US" sz="12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itrogen chain-based attribution showing nitrogen loads traced from direct discharge locations and accumulated along the river network through hydrological transport.</a:t>
            </a:r>
            <a:endParaRPr lang="" sz="1200" kern="1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50" name="文本框 49">
            <a:extLst>
              <a:ext uri="{FF2B5EF4-FFF2-40B4-BE49-F238E27FC236}">
                <a16:creationId xmlns:a16="http://schemas.microsoft.com/office/drawing/2014/main" id="{AA28FAFF-64ED-74AD-31DA-55875C367820}"/>
              </a:ext>
            </a:extLst>
          </p:cNvPr>
          <p:cNvSpPr txBox="1"/>
          <p:nvPr/>
        </p:nvSpPr>
        <p:spPr>
          <a:xfrm>
            <a:off x="199881" y="425348"/>
            <a:ext cx="9917786" cy="400110"/>
          </a:xfrm>
          <a:prstGeom prst="rect">
            <a:avLst/>
          </a:prstGeom>
          <a:noFill/>
        </p:spPr>
        <p:txBody>
          <a:bodyPr wrap="square">
            <a:spAutoFit/>
          </a:bodyPr>
          <a:lstStyle/>
          <a:p>
            <a:r>
              <a:rPr lang="en-US" sz="2000" b="1" dirty="0">
                <a:latin typeface="+mj-lt"/>
                <a:ea typeface="微软雅黑" panose="020B0503020204020204" pitchFamily="34" charset="-122"/>
              </a:rPr>
              <a:t>Result 1: nitrogen chain-based attribution makes upstream cities look dominant</a:t>
            </a:r>
          </a:p>
        </p:txBody>
      </p:sp>
    </p:spTree>
    <p:extLst>
      <p:ext uri="{BB962C8B-B14F-4D97-AF65-F5344CB8AC3E}">
        <p14:creationId xmlns:p14="http://schemas.microsoft.com/office/powerpoint/2010/main" val="18150074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FEE724F7-DC90-2A7F-FE0C-0EB0D1776DEA}"/>
              </a:ext>
            </a:extLst>
          </p:cNvPr>
          <p:cNvGrpSpPr/>
          <p:nvPr/>
        </p:nvGrpSpPr>
        <p:grpSpPr>
          <a:xfrm>
            <a:off x="444284" y="3718727"/>
            <a:ext cx="5623616" cy="466050"/>
            <a:chOff x="827422" y="3029466"/>
            <a:chExt cx="5623616" cy="466050"/>
          </a:xfrm>
        </p:grpSpPr>
        <p:sp>
          <p:nvSpPr>
            <p:cNvPr id="3" name="文本框 2">
              <a:extLst>
                <a:ext uri="{FF2B5EF4-FFF2-40B4-BE49-F238E27FC236}">
                  <a16:creationId xmlns:a16="http://schemas.microsoft.com/office/drawing/2014/main" id="{F87D6B81-C8B8-FEF2-8138-5E436D30EEB5}"/>
                </a:ext>
              </a:extLst>
            </p:cNvPr>
            <p:cNvSpPr txBox="1"/>
            <p:nvPr/>
          </p:nvSpPr>
          <p:spPr>
            <a:xfrm>
              <a:off x="827422" y="3033851"/>
              <a:ext cx="1512000" cy="461665"/>
            </a:xfrm>
            <a:prstGeom prst="rect">
              <a:avLst/>
            </a:prstGeom>
            <a:noFill/>
          </p:spPr>
          <p:txBody>
            <a:bodyPr wrap="square">
              <a:spAutoFit/>
            </a:bodyPr>
            <a:lstStyle/>
            <a:p>
              <a:pPr algn="ctr"/>
              <a:r>
                <a:rPr lang="en-US" altLang="zh-CN" sz="1200" b="1">
                  <a:latin typeface="Calibri" panose="020F0502020204030204" pitchFamily="34" charset="0"/>
                  <a:ea typeface="Calibri" panose="020F0502020204030204" pitchFamily="34" charset="0"/>
                  <a:cs typeface="Calibri" panose="020F0502020204030204" pitchFamily="34" charset="0"/>
                </a:rPr>
                <a:t>Upstream Channel</a:t>
              </a:r>
            </a:p>
            <a:p>
              <a:pPr algn="ctr"/>
              <a:r>
                <a:rPr lang="en-GB" sz="1200" b="1">
                  <a:latin typeface="Calibri" panose="020F0502020204030204" pitchFamily="34" charset="0"/>
                  <a:ea typeface="Calibri" panose="020F0502020204030204" pitchFamily="34" charset="0"/>
                  <a:cs typeface="Calibri" panose="020F0502020204030204" pitchFamily="34" charset="0"/>
                </a:rPr>
                <a:t>206.28</a:t>
              </a:r>
              <a:r>
                <a:rPr lang="en-US" sz="1200" b="1">
                  <a:latin typeface="Calibri" panose="020F0502020204030204" pitchFamily="34" charset="0"/>
                  <a:ea typeface="Calibri" panose="020F0502020204030204" pitchFamily="34" charset="0"/>
                  <a:cs typeface="Calibri" panose="020F0502020204030204" pitchFamily="34" charset="0"/>
                </a:rPr>
                <a:t>G</a:t>
              </a:r>
              <a:r>
                <a:rPr lang="en-US" altLang="zh-CN" sz="1200" b="1">
                  <a:latin typeface="Calibri" panose="020F0502020204030204" pitchFamily="34" charset="0"/>
                  <a:ea typeface="Calibri" panose="020F0502020204030204" pitchFamily="34" charset="0"/>
                  <a:cs typeface="Calibri" panose="020F0502020204030204" pitchFamily="34" charset="0"/>
                </a:rPr>
                <a:t>g</a:t>
              </a:r>
              <a:endParaRPr lang="en-GB" sz="1200" b="1">
                <a:latin typeface="Calibri" panose="020F0502020204030204" pitchFamily="34" charset="0"/>
                <a:ea typeface="Calibri" panose="020F0502020204030204" pitchFamily="34" charset="0"/>
                <a:cs typeface="Calibri" panose="020F0502020204030204" pitchFamily="34" charset="0"/>
              </a:endParaRPr>
            </a:p>
          </p:txBody>
        </p:sp>
        <p:sp>
          <p:nvSpPr>
            <p:cNvPr id="4" name="文本框 3">
              <a:extLst>
                <a:ext uri="{FF2B5EF4-FFF2-40B4-BE49-F238E27FC236}">
                  <a16:creationId xmlns:a16="http://schemas.microsoft.com/office/drawing/2014/main" id="{53D398F5-5C16-3C4E-CF5E-632574E1C6CD}"/>
                </a:ext>
              </a:extLst>
            </p:cNvPr>
            <p:cNvSpPr txBox="1"/>
            <p:nvPr/>
          </p:nvSpPr>
          <p:spPr>
            <a:xfrm>
              <a:off x="2936749" y="3033851"/>
              <a:ext cx="1512000" cy="461665"/>
            </a:xfrm>
            <a:prstGeom prst="rect">
              <a:avLst/>
            </a:prstGeom>
            <a:noFill/>
          </p:spPr>
          <p:txBody>
            <a:bodyPr wrap="square">
              <a:spAutoFit/>
            </a:bodyPr>
            <a:lstStyle/>
            <a:p>
              <a:pPr algn="ctr"/>
              <a:r>
                <a:rPr lang="en-US" altLang="zh-CN" sz="1200" b="1" dirty="0">
                  <a:latin typeface="Calibri" panose="020F0502020204030204" pitchFamily="34" charset="0"/>
                  <a:ea typeface="Calibri" panose="020F0502020204030204" pitchFamily="34" charset="0"/>
                  <a:cs typeface="Calibri" panose="020F0502020204030204" pitchFamily="34" charset="0"/>
                </a:rPr>
                <a:t>Midstream Channel</a:t>
              </a:r>
            </a:p>
            <a:p>
              <a:pPr algn="ctr"/>
              <a:r>
                <a:rPr lang="en-GB" sz="1200" b="1" dirty="0">
                  <a:latin typeface="Calibri" panose="020F0502020204030204" pitchFamily="34" charset="0"/>
                  <a:ea typeface="Calibri" panose="020F0502020204030204" pitchFamily="34" charset="0"/>
                  <a:cs typeface="Calibri" panose="020F0502020204030204" pitchFamily="34" charset="0"/>
                </a:rPr>
                <a:t>373.15</a:t>
              </a:r>
              <a:r>
                <a:rPr lang="en-US" sz="1200" b="1" dirty="0">
                  <a:latin typeface="Calibri" panose="020F0502020204030204" pitchFamily="34" charset="0"/>
                  <a:ea typeface="Calibri" panose="020F0502020204030204" pitchFamily="34" charset="0"/>
                  <a:cs typeface="Calibri" panose="020F0502020204030204" pitchFamily="34" charset="0"/>
                </a:rPr>
                <a:t>G</a:t>
              </a:r>
              <a:r>
                <a:rPr lang="en-US" altLang="zh-CN" sz="1200" b="1" dirty="0">
                  <a:latin typeface="Calibri" panose="020F0502020204030204" pitchFamily="34" charset="0"/>
                  <a:ea typeface="Calibri" panose="020F0502020204030204" pitchFamily="34" charset="0"/>
                  <a:cs typeface="Calibri" panose="020F0502020204030204" pitchFamily="34" charset="0"/>
                </a:rPr>
                <a:t>g</a:t>
              </a:r>
              <a:endParaRPr lang="en-GB" sz="1200" b="1" dirty="0">
                <a:latin typeface="Calibri" panose="020F0502020204030204" pitchFamily="34" charset="0"/>
                <a:ea typeface="Calibri" panose="020F0502020204030204" pitchFamily="34" charset="0"/>
                <a:cs typeface="Calibri" panose="020F0502020204030204" pitchFamily="34" charset="0"/>
              </a:endParaRPr>
            </a:p>
          </p:txBody>
        </p:sp>
        <p:sp>
          <p:nvSpPr>
            <p:cNvPr id="5" name="文本框 4">
              <a:extLst>
                <a:ext uri="{FF2B5EF4-FFF2-40B4-BE49-F238E27FC236}">
                  <a16:creationId xmlns:a16="http://schemas.microsoft.com/office/drawing/2014/main" id="{82E901DA-A147-734B-F866-52B807B1BDF9}"/>
                </a:ext>
              </a:extLst>
            </p:cNvPr>
            <p:cNvSpPr txBox="1"/>
            <p:nvPr/>
          </p:nvSpPr>
          <p:spPr>
            <a:xfrm>
              <a:off x="5263998" y="3029466"/>
              <a:ext cx="1187040" cy="461665"/>
            </a:xfrm>
            <a:prstGeom prst="rect">
              <a:avLst/>
            </a:prstGeom>
            <a:noFill/>
          </p:spPr>
          <p:txBody>
            <a:bodyPr wrap="square">
              <a:spAutoFit/>
            </a:bodyPr>
            <a:lstStyle/>
            <a:p>
              <a:pPr algn="ctr"/>
              <a:r>
                <a:rPr lang="en-US" sz="1200" b="1">
                  <a:latin typeface="Calibri" panose="020F0502020204030204" pitchFamily="34" charset="0"/>
                  <a:ea typeface="Calibri" panose="020F0502020204030204" pitchFamily="34" charset="0"/>
                  <a:cs typeface="Calibri" panose="020F0502020204030204" pitchFamily="34" charset="0"/>
                </a:rPr>
                <a:t>Deltaic Outlet</a:t>
              </a:r>
            </a:p>
            <a:p>
              <a:pPr algn="ctr"/>
              <a:r>
                <a:rPr lang="en-GB" sz="1200" b="1">
                  <a:latin typeface="Calibri" panose="020F0502020204030204" pitchFamily="34" charset="0"/>
                  <a:ea typeface="Calibri" panose="020F0502020204030204" pitchFamily="34" charset="0"/>
                  <a:cs typeface="Calibri" panose="020F0502020204030204" pitchFamily="34" charset="0"/>
                </a:rPr>
                <a:t>572.63</a:t>
              </a:r>
              <a:r>
                <a:rPr lang="en-US" sz="1200" b="1">
                  <a:latin typeface="Calibri" panose="020F0502020204030204" pitchFamily="34" charset="0"/>
                  <a:ea typeface="Calibri" panose="020F0502020204030204" pitchFamily="34" charset="0"/>
                  <a:cs typeface="Calibri" panose="020F0502020204030204" pitchFamily="34" charset="0"/>
                </a:rPr>
                <a:t>G</a:t>
              </a:r>
              <a:r>
                <a:rPr lang="en-US" altLang="zh-CN" sz="1200" b="1">
                  <a:latin typeface="Calibri" panose="020F0502020204030204" pitchFamily="34" charset="0"/>
                  <a:ea typeface="Calibri" panose="020F0502020204030204" pitchFamily="34" charset="0"/>
                  <a:cs typeface="Calibri" panose="020F0502020204030204" pitchFamily="34" charset="0"/>
                </a:rPr>
                <a:t>g</a:t>
              </a:r>
              <a:endParaRPr lang="en-GB" sz="1200" b="1">
                <a:latin typeface="Calibri" panose="020F0502020204030204" pitchFamily="34" charset="0"/>
                <a:ea typeface="Calibri" panose="020F0502020204030204" pitchFamily="34" charset="0"/>
                <a:cs typeface="Calibri" panose="020F0502020204030204" pitchFamily="34" charset="0"/>
              </a:endParaRPr>
            </a:p>
          </p:txBody>
        </p:sp>
        <p:cxnSp>
          <p:nvCxnSpPr>
            <p:cNvPr id="6" name="直接箭头连接符 5">
              <a:extLst>
                <a:ext uri="{FF2B5EF4-FFF2-40B4-BE49-F238E27FC236}">
                  <a16:creationId xmlns:a16="http://schemas.microsoft.com/office/drawing/2014/main" id="{70798FFD-D1DA-E2C7-15F6-4A3FDD96D7CB}"/>
                </a:ext>
              </a:extLst>
            </p:cNvPr>
            <p:cNvCxnSpPr>
              <a:cxnSpLocks/>
              <a:endCxn id="4" idx="1"/>
            </p:cNvCxnSpPr>
            <p:nvPr/>
          </p:nvCxnSpPr>
          <p:spPr>
            <a:xfrm flipV="1">
              <a:off x="2339422" y="3264684"/>
              <a:ext cx="597327" cy="8183"/>
            </a:xfrm>
            <a:prstGeom prst="straightConnector1">
              <a:avLst/>
            </a:prstGeom>
            <a:ln w="12700">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7" name="直接箭头连接符 6">
              <a:extLst>
                <a:ext uri="{FF2B5EF4-FFF2-40B4-BE49-F238E27FC236}">
                  <a16:creationId xmlns:a16="http://schemas.microsoft.com/office/drawing/2014/main" id="{1639BC54-FFE8-518B-5CEC-3D0DD5E4CDF5}"/>
                </a:ext>
              </a:extLst>
            </p:cNvPr>
            <p:cNvCxnSpPr>
              <a:cxnSpLocks/>
              <a:stCxn id="4" idx="3"/>
              <a:endCxn id="5" idx="1"/>
            </p:cNvCxnSpPr>
            <p:nvPr/>
          </p:nvCxnSpPr>
          <p:spPr>
            <a:xfrm flipV="1">
              <a:off x="4448749" y="3260299"/>
              <a:ext cx="815249" cy="4385"/>
            </a:xfrm>
            <a:prstGeom prst="straightConnector1">
              <a:avLst/>
            </a:prstGeom>
            <a:ln w="12700">
              <a:solidFill>
                <a:schemeClr val="tx2"/>
              </a:solidFill>
              <a:tailEnd type="triangle"/>
            </a:ln>
          </p:spPr>
          <p:style>
            <a:lnRef idx="2">
              <a:schemeClr val="accent1"/>
            </a:lnRef>
            <a:fillRef idx="0">
              <a:schemeClr val="accent1"/>
            </a:fillRef>
            <a:effectRef idx="1">
              <a:schemeClr val="accent1"/>
            </a:effectRef>
            <a:fontRef idx="minor">
              <a:schemeClr val="tx1"/>
            </a:fontRef>
          </p:style>
        </p:cxnSp>
      </p:grpSp>
      <p:sp>
        <p:nvSpPr>
          <p:cNvPr id="8" name="文本框 7">
            <a:extLst>
              <a:ext uri="{FF2B5EF4-FFF2-40B4-BE49-F238E27FC236}">
                <a16:creationId xmlns:a16="http://schemas.microsoft.com/office/drawing/2014/main" id="{B9B3B891-BD16-6520-E88C-AB7FA8A9E798}"/>
              </a:ext>
            </a:extLst>
          </p:cNvPr>
          <p:cNvSpPr txBox="1"/>
          <p:nvPr/>
        </p:nvSpPr>
        <p:spPr>
          <a:xfrm>
            <a:off x="198214" y="748926"/>
            <a:ext cx="5309745" cy="369332"/>
          </a:xfrm>
          <a:prstGeom prst="rect">
            <a:avLst/>
          </a:prstGeom>
          <a:noFill/>
        </p:spPr>
        <p:txBody>
          <a:bodyPr wrap="square">
            <a:spAutoFit/>
          </a:bodyPr>
          <a:lstStyle/>
          <a:p>
            <a:r>
              <a:rPr lang="en-US" altLang="zh-CN" b="1"/>
              <a:t>b. </a:t>
            </a:r>
            <a:r>
              <a:rPr lang="en-US" sz="1400"/>
              <a:t>Supply chain-based attribution</a:t>
            </a:r>
            <a:endParaRPr lang="en-US" altLang="zh-CN" sz="1400"/>
          </a:p>
        </p:txBody>
      </p:sp>
      <p:pic>
        <p:nvPicPr>
          <p:cNvPr id="9" name="图片 8">
            <a:extLst>
              <a:ext uri="{FF2B5EF4-FFF2-40B4-BE49-F238E27FC236}">
                <a16:creationId xmlns:a16="http://schemas.microsoft.com/office/drawing/2014/main" id="{B038E6E0-8847-384D-6E48-0A42A479E3F1}"/>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49515" r="16437" b="1"/>
          <a:stretch>
            <a:fillRect/>
          </a:stretch>
        </p:blipFill>
        <p:spPr>
          <a:xfrm>
            <a:off x="298000" y="1101516"/>
            <a:ext cx="6012000" cy="2568116"/>
          </a:xfrm>
          <a:prstGeom prst="rect">
            <a:avLst/>
          </a:prstGeom>
        </p:spPr>
      </p:pic>
      <p:pic>
        <p:nvPicPr>
          <p:cNvPr id="10" name="图片 9">
            <a:extLst>
              <a:ext uri="{FF2B5EF4-FFF2-40B4-BE49-F238E27FC236}">
                <a16:creationId xmlns:a16="http://schemas.microsoft.com/office/drawing/2014/main" id="{A3B05808-4C66-7AE0-CA52-C373BA1F1D0B}"/>
              </a:ext>
            </a:extLst>
          </p:cNvPr>
          <p:cNvPicPr>
            <a:picLocks noChangeAspect="1"/>
          </p:cNvPicPr>
          <p:nvPr/>
        </p:nvPicPr>
        <p:blipFill>
          <a:blip r:embed="rId4"/>
          <a:srcRect r="16386"/>
          <a:stretch>
            <a:fillRect/>
          </a:stretch>
        </p:blipFill>
        <p:spPr>
          <a:xfrm>
            <a:off x="4146985" y="4071189"/>
            <a:ext cx="2163015" cy="1980000"/>
          </a:xfrm>
          <a:prstGeom prst="rect">
            <a:avLst/>
          </a:prstGeom>
        </p:spPr>
      </p:pic>
      <p:pic>
        <p:nvPicPr>
          <p:cNvPr id="11" name="图片 10">
            <a:extLst>
              <a:ext uri="{FF2B5EF4-FFF2-40B4-BE49-F238E27FC236}">
                <a16:creationId xmlns:a16="http://schemas.microsoft.com/office/drawing/2014/main" id="{511B37A6-4CAF-6954-9BED-650D28B6D2AA}"/>
              </a:ext>
            </a:extLst>
          </p:cNvPr>
          <p:cNvPicPr>
            <a:picLocks noChangeAspect="1"/>
          </p:cNvPicPr>
          <p:nvPr/>
        </p:nvPicPr>
        <p:blipFill>
          <a:blip r:embed="rId5"/>
          <a:stretch>
            <a:fillRect/>
          </a:stretch>
        </p:blipFill>
        <p:spPr>
          <a:xfrm>
            <a:off x="2010545" y="4071189"/>
            <a:ext cx="2586910" cy="1980000"/>
          </a:xfrm>
          <a:prstGeom prst="rect">
            <a:avLst/>
          </a:prstGeom>
        </p:spPr>
      </p:pic>
      <p:pic>
        <p:nvPicPr>
          <p:cNvPr id="12" name="图片 11">
            <a:extLst>
              <a:ext uri="{FF2B5EF4-FFF2-40B4-BE49-F238E27FC236}">
                <a16:creationId xmlns:a16="http://schemas.microsoft.com/office/drawing/2014/main" id="{279CADBC-AB39-B440-DCCF-F3C24DC5C966}"/>
              </a:ext>
            </a:extLst>
          </p:cNvPr>
          <p:cNvPicPr>
            <a:picLocks noChangeAspect="1"/>
          </p:cNvPicPr>
          <p:nvPr/>
        </p:nvPicPr>
        <p:blipFill>
          <a:blip r:embed="rId6"/>
          <a:srcRect l="12079"/>
          <a:stretch>
            <a:fillRect/>
          </a:stretch>
        </p:blipFill>
        <p:spPr>
          <a:xfrm>
            <a:off x="198213" y="4071189"/>
            <a:ext cx="2274437" cy="1980000"/>
          </a:xfrm>
          <a:prstGeom prst="rect">
            <a:avLst/>
          </a:prstGeom>
        </p:spPr>
      </p:pic>
      <p:grpSp>
        <p:nvGrpSpPr>
          <p:cNvPr id="13" name="组合 12">
            <a:extLst>
              <a:ext uri="{FF2B5EF4-FFF2-40B4-BE49-F238E27FC236}">
                <a16:creationId xmlns:a16="http://schemas.microsoft.com/office/drawing/2014/main" id="{A15F456B-9CDD-A07D-B786-395A8C742110}"/>
              </a:ext>
            </a:extLst>
          </p:cNvPr>
          <p:cNvGrpSpPr/>
          <p:nvPr/>
        </p:nvGrpSpPr>
        <p:grpSpPr>
          <a:xfrm>
            <a:off x="333095" y="3053852"/>
            <a:ext cx="190500" cy="576309"/>
            <a:chOff x="457200" y="6760590"/>
            <a:chExt cx="190500" cy="576309"/>
          </a:xfrm>
        </p:grpSpPr>
        <p:sp>
          <p:nvSpPr>
            <p:cNvPr id="14" name="矩形 13">
              <a:extLst>
                <a:ext uri="{FF2B5EF4-FFF2-40B4-BE49-F238E27FC236}">
                  <a16:creationId xmlns:a16="http://schemas.microsoft.com/office/drawing/2014/main" id="{E4652BA2-A019-A890-B4F2-DEB4482B59A8}"/>
                </a:ext>
              </a:extLst>
            </p:cNvPr>
            <p:cNvSpPr/>
            <p:nvPr/>
          </p:nvSpPr>
          <p:spPr>
            <a:xfrm>
              <a:off x="457200" y="6760590"/>
              <a:ext cx="190500" cy="88900"/>
            </a:xfrm>
            <a:prstGeom prst="rect">
              <a:avLst/>
            </a:prstGeom>
            <a:solidFill>
              <a:srgbClr val="69D2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98CA8553-B908-28F0-56E0-A1E3D9716806}"/>
                </a:ext>
              </a:extLst>
            </p:cNvPr>
            <p:cNvSpPr/>
            <p:nvPr/>
          </p:nvSpPr>
          <p:spPr>
            <a:xfrm>
              <a:off x="457200" y="6925775"/>
              <a:ext cx="190500" cy="88900"/>
            </a:xfrm>
            <a:prstGeom prst="rect">
              <a:avLst/>
            </a:prstGeom>
            <a:solidFill>
              <a:srgbClr val="E0E4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D90F9EE9-B898-0057-62EF-C46F93928128}"/>
                </a:ext>
              </a:extLst>
            </p:cNvPr>
            <p:cNvSpPr/>
            <p:nvPr/>
          </p:nvSpPr>
          <p:spPr>
            <a:xfrm>
              <a:off x="457200" y="7086887"/>
              <a:ext cx="190500" cy="88900"/>
            </a:xfrm>
            <a:prstGeom prst="rect">
              <a:avLst/>
            </a:prstGeom>
            <a:solidFill>
              <a:srgbClr val="FABB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a:extLst>
                <a:ext uri="{FF2B5EF4-FFF2-40B4-BE49-F238E27FC236}">
                  <a16:creationId xmlns:a16="http://schemas.microsoft.com/office/drawing/2014/main" id="{DA6EF09C-A162-9A39-7116-934A9EB27FE1}"/>
                </a:ext>
              </a:extLst>
            </p:cNvPr>
            <p:cNvSpPr/>
            <p:nvPr/>
          </p:nvSpPr>
          <p:spPr>
            <a:xfrm>
              <a:off x="457200" y="7247999"/>
              <a:ext cx="190500" cy="88900"/>
            </a:xfrm>
            <a:prstGeom prst="rect">
              <a:avLst/>
            </a:prstGeom>
            <a:solidFill>
              <a:srgbClr val="F091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8" name="灯片编号占位符 17">
            <a:extLst>
              <a:ext uri="{FF2B5EF4-FFF2-40B4-BE49-F238E27FC236}">
                <a16:creationId xmlns:a16="http://schemas.microsoft.com/office/drawing/2014/main" id="{28047FED-439A-3241-0E89-2E9EFD4A8EF8}"/>
              </a:ext>
            </a:extLst>
          </p:cNvPr>
          <p:cNvSpPr>
            <a:spLocks noGrp="1"/>
          </p:cNvSpPr>
          <p:nvPr>
            <p:ph type="sldNum" sz="quarter" idx="12"/>
          </p:nvPr>
        </p:nvSpPr>
        <p:spPr>
          <a:xfrm>
            <a:off x="9258300" y="6356350"/>
            <a:ext cx="2743200" cy="365125"/>
          </a:xfrm>
        </p:spPr>
        <p:txBody>
          <a:bodyPr/>
          <a:lstStyle/>
          <a:p>
            <a:fld id="{93593EAC-DF3F-40F4-B51C-82E84FF11F0F}" type="slidenum">
              <a:rPr lang="LID4096" smtClean="0"/>
              <a:t>7</a:t>
            </a:fld>
            <a:endParaRPr lang="LID4096"/>
          </a:p>
        </p:txBody>
      </p:sp>
      <p:sp>
        <p:nvSpPr>
          <p:cNvPr id="19" name="文本框 18">
            <a:extLst>
              <a:ext uri="{FF2B5EF4-FFF2-40B4-BE49-F238E27FC236}">
                <a16:creationId xmlns:a16="http://schemas.microsoft.com/office/drawing/2014/main" id="{9DE36E98-9387-FABC-2E33-67BCB22D6FC6}"/>
              </a:ext>
            </a:extLst>
          </p:cNvPr>
          <p:cNvSpPr txBox="1"/>
          <p:nvPr/>
        </p:nvSpPr>
        <p:spPr>
          <a:xfrm>
            <a:off x="71067" y="5917355"/>
            <a:ext cx="6161521" cy="504625"/>
          </a:xfrm>
          <a:prstGeom prst="rect">
            <a:avLst/>
          </a:prstGeom>
          <a:noFill/>
        </p:spPr>
        <p:txBody>
          <a:bodyPr wrap="square">
            <a:spAutoFit/>
          </a:bodyPr>
          <a:lstStyle/>
          <a:p>
            <a:pPr>
              <a:lnSpc>
                <a:spcPct val="115000"/>
              </a:lnSpc>
              <a:buNone/>
            </a:pPr>
            <a:r>
              <a:rPr lang="en-US" sz="1200" b="1"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Figure 1 b, </a:t>
            </a:r>
            <a:r>
              <a:rPr lang="en-US" sz="12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Supply chain-based attribution showing the same hydrologically transported nitrogen loads reallocated to the final economic demand that induces their generation.</a:t>
            </a:r>
            <a:endParaRPr lang="" sz="1200" kern="1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20" name="矩形 19">
            <a:extLst>
              <a:ext uri="{FF2B5EF4-FFF2-40B4-BE49-F238E27FC236}">
                <a16:creationId xmlns:a16="http://schemas.microsoft.com/office/drawing/2014/main" id="{A4811F43-2CDA-BB9D-FB24-009C667085D4}"/>
              </a:ext>
            </a:extLst>
          </p:cNvPr>
          <p:cNvSpPr>
            <a:spLocks noGrp="1"/>
          </p:cNvSpPr>
          <p:nvPr/>
        </p:nvSpPr>
        <p:spPr>
          <a:xfrm>
            <a:off x="199881" y="203496"/>
            <a:ext cx="2095500" cy="246221"/>
          </a:xfrm>
          <a:prstGeom prst="rect">
            <a:avLst/>
          </a:prstGeom>
          <a:noFill/>
        </p:spPr>
        <p:txBody>
          <a:bodyPr wrap="square">
            <a:spAutoFit/>
          </a:bodyPr>
          <a:lstStyle/>
          <a:p>
            <a:r>
              <a:rPr lang="en-US" sz="1000" b="1" dirty="0">
                <a:solidFill>
                  <a:srgbClr val="42938D"/>
                </a:solidFill>
                <a:latin typeface="Aptos Display"/>
              </a:rPr>
              <a:t>RESULTS</a:t>
            </a:r>
          </a:p>
        </p:txBody>
      </p:sp>
      <p:sp>
        <p:nvSpPr>
          <p:cNvPr id="21" name="文本框 20">
            <a:extLst>
              <a:ext uri="{FF2B5EF4-FFF2-40B4-BE49-F238E27FC236}">
                <a16:creationId xmlns:a16="http://schemas.microsoft.com/office/drawing/2014/main" id="{B966C0BF-A985-1C44-606D-B67E1AEE516D}"/>
              </a:ext>
            </a:extLst>
          </p:cNvPr>
          <p:cNvSpPr txBox="1"/>
          <p:nvPr/>
        </p:nvSpPr>
        <p:spPr>
          <a:xfrm>
            <a:off x="199881" y="425348"/>
            <a:ext cx="9917786" cy="400110"/>
          </a:xfrm>
          <a:prstGeom prst="rect">
            <a:avLst/>
          </a:prstGeom>
          <a:noFill/>
        </p:spPr>
        <p:txBody>
          <a:bodyPr wrap="square">
            <a:spAutoFit/>
          </a:bodyPr>
          <a:lstStyle/>
          <a:p>
            <a:r>
              <a:rPr lang="en-US" sz="2000" b="1" dirty="0">
                <a:latin typeface="+mj-lt"/>
                <a:ea typeface="微软雅黑" panose="020B0503020204020204" pitchFamily="34" charset="-122"/>
              </a:rPr>
              <a:t>Result 2: supply</a:t>
            </a:r>
            <a:r>
              <a:rPr lang="en-US" altLang="zh-CN" sz="2000" b="1" dirty="0">
                <a:ea typeface="微软雅黑" panose="020B0503020204020204" pitchFamily="34" charset="-122"/>
              </a:rPr>
              <a:t> chain-based attribution </a:t>
            </a:r>
            <a:r>
              <a:rPr lang="en-US" sz="2000" b="1" dirty="0">
                <a:latin typeface="+mj-lt"/>
                <a:ea typeface="微软雅黑" panose="020B0503020204020204" pitchFamily="34" charset="-122"/>
              </a:rPr>
              <a:t>reverses the responsibility profile</a:t>
            </a:r>
          </a:p>
        </p:txBody>
      </p:sp>
      <p:sp>
        <p:nvSpPr>
          <p:cNvPr id="22" name="矩形: 圆角 21">
            <a:extLst>
              <a:ext uri="{FF2B5EF4-FFF2-40B4-BE49-F238E27FC236}">
                <a16:creationId xmlns:a16="http://schemas.microsoft.com/office/drawing/2014/main" id="{243EA937-732C-ECED-5BDA-8981F63CC9FC}"/>
              </a:ext>
            </a:extLst>
          </p:cNvPr>
          <p:cNvSpPr>
            <a:spLocks noGrp="1"/>
          </p:cNvSpPr>
          <p:nvPr/>
        </p:nvSpPr>
        <p:spPr>
          <a:xfrm>
            <a:off x="6407057" y="1047310"/>
            <a:ext cx="5485276" cy="1302190"/>
          </a:xfrm>
          <a:prstGeom prst="roundRect">
            <a:avLst>
              <a:gd name="adj" fmla="val 11111"/>
            </a:avLst>
          </a:prstGeom>
          <a:solidFill>
            <a:srgbClr val="E8F3F0"/>
          </a:solidFill>
          <a:ln w="9525">
            <a:solidFill>
              <a:srgbClr val="C9DDD7"/>
            </a:solidFill>
            <a:prstDash val="solid"/>
          </a:ln>
        </p:spPr>
        <p:txBody>
          <a:bodyPr/>
          <a:lstStyle/>
          <a:p>
            <a:pPr rtl="0">
              <a:spcAft>
                <a:spcPts val="600"/>
              </a:spcAft>
            </a:pPr>
            <a:r>
              <a:rPr lang="zh-Hans-HK" sz="1600" b="0" i="0" u="none" strike="noStrike" kern="1200" baseline="0" dirty="0"/>
              <a:t> </a:t>
            </a:r>
            <a:r>
              <a:rPr lang="en-US" sz="1600" b="1" i="0" u="none" strike="noStrike" kern="1200" baseline="0" dirty="0">
                <a:solidFill>
                  <a:srgbClr val="0B3D3A"/>
                </a:solidFill>
                <a:latin typeface="Aptos" panose="020B0004020202020204" pitchFamily="34" charset="0"/>
              </a:rPr>
              <a:t>Take-home message: </a:t>
            </a:r>
          </a:p>
          <a:p>
            <a:pPr>
              <a:spcAft>
                <a:spcPts val="600"/>
              </a:spcAft>
            </a:pPr>
            <a:r>
              <a:rPr lang="en-US" sz="1600" dirty="0">
                <a:solidFill>
                  <a:srgbClr val="0B3D3A"/>
                </a:solidFill>
                <a:ea typeface="Aptos"/>
                <a:cs typeface="Aptos"/>
              </a:rPr>
              <a:t>When loads are attributed to final demand (supply chain-based attribution), downstream and extra-basin beneficiaries become much more visible.</a:t>
            </a:r>
            <a:endParaRPr lang="en-US" sz="1600" b="0" i="0" u="none" strike="noStrike" kern="1200" baseline="0" dirty="0">
              <a:solidFill>
                <a:srgbClr val="000000"/>
              </a:solidFill>
              <a:latin typeface="Aptos" panose="020B0004020202020204" pitchFamily="34" charset="0"/>
            </a:endParaRPr>
          </a:p>
        </p:txBody>
      </p:sp>
      <p:sp>
        <p:nvSpPr>
          <p:cNvPr id="23" name="矩形: 圆角 22">
            <a:extLst>
              <a:ext uri="{FF2B5EF4-FFF2-40B4-BE49-F238E27FC236}">
                <a16:creationId xmlns:a16="http://schemas.microsoft.com/office/drawing/2014/main" id="{DAFF653E-5C10-FCE8-E3D6-327DF00450E7}"/>
              </a:ext>
            </a:extLst>
          </p:cNvPr>
          <p:cNvSpPr>
            <a:spLocks noGrp="1"/>
          </p:cNvSpPr>
          <p:nvPr/>
        </p:nvSpPr>
        <p:spPr>
          <a:xfrm>
            <a:off x="6478567" y="2647734"/>
            <a:ext cx="5413767" cy="3523402"/>
          </a:xfrm>
          <a:prstGeom prst="roundRect">
            <a:avLst>
              <a:gd name="adj" fmla="val 3404"/>
            </a:avLst>
          </a:prstGeom>
          <a:solidFill>
            <a:srgbClr val="FFFFFF"/>
          </a:solidFill>
          <a:ln w="9525">
            <a:solidFill>
              <a:srgbClr val="D8E4DF"/>
            </a:solidFill>
            <a:prstDash val="solid"/>
          </a:ln>
        </p:spPr>
        <p:style>
          <a:lnRef idx="0">
            <a:scrgbClr r="0" g="0" b="0"/>
          </a:lnRef>
          <a:fillRef idx="0">
            <a:scrgbClr r="0" g="0" b="0"/>
          </a:fillRef>
          <a:effectRef idx="4">
            <a:scrgbClr r="0" g="0" b="0"/>
          </a:effectRef>
          <a:fontRef idx="major"/>
        </p:style>
        <p:txBody>
          <a:bodyPr/>
          <a:lstStyle/>
          <a:p>
            <a:endParaRPr lang="LID4096" sz="4000"/>
          </a:p>
        </p:txBody>
      </p:sp>
      <p:sp>
        <p:nvSpPr>
          <p:cNvPr id="24" name="文本框 23">
            <a:extLst>
              <a:ext uri="{FF2B5EF4-FFF2-40B4-BE49-F238E27FC236}">
                <a16:creationId xmlns:a16="http://schemas.microsoft.com/office/drawing/2014/main" id="{3905828A-3BCC-7C89-0467-0B20AF7A0484}"/>
              </a:ext>
            </a:extLst>
          </p:cNvPr>
          <p:cNvSpPr txBox="1"/>
          <p:nvPr/>
        </p:nvSpPr>
        <p:spPr>
          <a:xfrm>
            <a:off x="6541974" y="3185827"/>
            <a:ext cx="5286951" cy="2785378"/>
          </a:xfrm>
          <a:prstGeom prst="rect">
            <a:avLst/>
          </a:prstGeom>
          <a:noFill/>
        </p:spPr>
        <p:txBody>
          <a:bodyPr wrap="square">
            <a:spAutoFit/>
          </a:bodyPr>
          <a:lstStyle/>
          <a:p>
            <a:pPr>
              <a:spcAft>
                <a:spcPts val="600"/>
              </a:spcAft>
              <a:defRPr sz="1290" b="0">
                <a:solidFill>
                  <a:srgbClr val="14211E"/>
                </a:solidFill>
                <a:latin typeface="Aptos"/>
                <a:ea typeface="Aptos"/>
                <a:cs typeface="Aptos"/>
              </a:defRPr>
            </a:pPr>
            <a:r>
              <a:rPr lang="en-US" sz="1600" dirty="0">
                <a:solidFill>
                  <a:srgbClr val="14211E"/>
                </a:solidFill>
                <a:latin typeface="Aptos"/>
                <a:ea typeface="Aptos"/>
                <a:cs typeface="Aptos"/>
              </a:rPr>
              <a:t>- At the midstream channel, upstream responsibility falls from </a:t>
            </a:r>
            <a:r>
              <a:rPr lang="en-US" sz="1600" b="1" dirty="0">
                <a:solidFill>
                  <a:srgbClr val="14211E"/>
                </a:solidFill>
                <a:latin typeface="Aptos"/>
                <a:ea typeface="Aptos"/>
                <a:cs typeface="Aptos"/>
              </a:rPr>
              <a:t>84%</a:t>
            </a:r>
            <a:r>
              <a:rPr lang="en-US" sz="1600" dirty="0">
                <a:solidFill>
                  <a:srgbClr val="14211E"/>
                </a:solidFill>
                <a:latin typeface="Aptos"/>
                <a:ea typeface="Aptos"/>
                <a:cs typeface="Aptos"/>
              </a:rPr>
              <a:t> (nitrogen chain) to </a:t>
            </a:r>
            <a:r>
              <a:rPr lang="en-US" sz="1600" b="1" dirty="0">
                <a:solidFill>
                  <a:srgbClr val="14211E"/>
                </a:solidFill>
                <a:latin typeface="Aptos"/>
                <a:ea typeface="Aptos"/>
                <a:cs typeface="Aptos"/>
              </a:rPr>
              <a:t>45%</a:t>
            </a:r>
            <a:r>
              <a:rPr lang="en-US" sz="1600" dirty="0">
                <a:solidFill>
                  <a:srgbClr val="14211E"/>
                </a:solidFill>
                <a:latin typeface="Aptos"/>
                <a:ea typeface="Aptos"/>
                <a:cs typeface="Aptos"/>
              </a:rPr>
              <a:t> </a:t>
            </a:r>
            <a:r>
              <a:rPr lang="en-US" altLang="zh-CN" sz="1600" dirty="0">
                <a:solidFill>
                  <a:srgbClr val="14211E"/>
                </a:solidFill>
                <a:latin typeface="Aptos"/>
                <a:ea typeface="Aptos"/>
                <a:cs typeface="Aptos"/>
              </a:rPr>
              <a:t>(supply chain) </a:t>
            </a:r>
            <a:r>
              <a:rPr lang="en-US" sz="1600" dirty="0">
                <a:solidFill>
                  <a:srgbClr val="14211E"/>
                </a:solidFill>
                <a:latin typeface="Aptos"/>
                <a:ea typeface="Aptos"/>
                <a:cs typeface="Aptos"/>
              </a:rPr>
              <a:t>.</a:t>
            </a:r>
          </a:p>
          <a:p>
            <a:pPr>
              <a:spcAft>
                <a:spcPts val="600"/>
              </a:spcAft>
              <a:defRPr sz="1290" b="0">
                <a:solidFill>
                  <a:srgbClr val="14211E"/>
                </a:solidFill>
                <a:latin typeface="Aptos"/>
                <a:ea typeface="Aptos"/>
                <a:cs typeface="Aptos"/>
              </a:defRPr>
            </a:pPr>
            <a:r>
              <a:rPr lang="en-US" sz="1600" dirty="0">
                <a:solidFill>
                  <a:srgbClr val="14211E"/>
                </a:solidFill>
                <a:latin typeface="Aptos"/>
                <a:ea typeface="Aptos"/>
                <a:cs typeface="Aptos"/>
              </a:rPr>
              <a:t>- At the deltaic outlet, upstream and midstream responsibility shrink to </a:t>
            </a:r>
            <a:r>
              <a:rPr lang="en-US" sz="1600" b="1" dirty="0">
                <a:solidFill>
                  <a:srgbClr val="14211E"/>
                </a:solidFill>
                <a:latin typeface="Aptos"/>
                <a:ea typeface="Aptos"/>
                <a:cs typeface="Aptos"/>
              </a:rPr>
              <a:t>38%</a:t>
            </a:r>
            <a:r>
              <a:rPr lang="en-US" sz="1600" dirty="0">
                <a:solidFill>
                  <a:srgbClr val="14211E"/>
                </a:solidFill>
                <a:latin typeface="Aptos"/>
                <a:ea typeface="Aptos"/>
                <a:cs typeface="Aptos"/>
              </a:rPr>
              <a:t> and </a:t>
            </a:r>
            <a:r>
              <a:rPr lang="en-US" sz="1600" b="1" dirty="0">
                <a:solidFill>
                  <a:srgbClr val="14211E"/>
                </a:solidFill>
                <a:latin typeface="Aptos"/>
                <a:ea typeface="Aptos"/>
                <a:cs typeface="Aptos"/>
              </a:rPr>
              <a:t>13% </a:t>
            </a:r>
            <a:r>
              <a:rPr lang="en-US" altLang="zh-CN" sz="1600" dirty="0">
                <a:solidFill>
                  <a:srgbClr val="14211E"/>
                </a:solidFill>
                <a:latin typeface="Aptos"/>
                <a:ea typeface="Aptos"/>
                <a:cs typeface="Aptos"/>
              </a:rPr>
              <a:t>(supply chain)</a:t>
            </a:r>
            <a:r>
              <a:rPr lang="en-US" sz="1600" dirty="0">
                <a:solidFill>
                  <a:srgbClr val="14211E"/>
                </a:solidFill>
                <a:latin typeface="Aptos"/>
                <a:ea typeface="Aptos"/>
                <a:cs typeface="Aptos"/>
              </a:rPr>
              <a:t>, compared with </a:t>
            </a:r>
            <a:r>
              <a:rPr lang="en-US" sz="1600" b="1" dirty="0">
                <a:solidFill>
                  <a:srgbClr val="14211E"/>
                </a:solidFill>
                <a:latin typeface="Aptos"/>
                <a:ea typeface="Aptos"/>
                <a:cs typeface="Aptos"/>
              </a:rPr>
              <a:t>68%</a:t>
            </a:r>
            <a:r>
              <a:rPr lang="en-US" sz="1600" dirty="0">
                <a:solidFill>
                  <a:srgbClr val="14211E"/>
                </a:solidFill>
                <a:latin typeface="Aptos"/>
                <a:ea typeface="Aptos"/>
                <a:cs typeface="Aptos"/>
              </a:rPr>
              <a:t> and </a:t>
            </a:r>
            <a:r>
              <a:rPr lang="en-US" sz="1600" b="1" dirty="0">
                <a:solidFill>
                  <a:srgbClr val="14211E"/>
                </a:solidFill>
                <a:latin typeface="Aptos"/>
                <a:ea typeface="Aptos"/>
                <a:cs typeface="Aptos"/>
              </a:rPr>
              <a:t>27% </a:t>
            </a:r>
            <a:r>
              <a:rPr lang="en-US" altLang="zh-CN" sz="1600" dirty="0">
                <a:solidFill>
                  <a:srgbClr val="14211E"/>
                </a:solidFill>
                <a:latin typeface="Aptos"/>
                <a:ea typeface="Aptos"/>
                <a:cs typeface="Aptos"/>
              </a:rPr>
              <a:t>(nitrogen chain)</a:t>
            </a:r>
            <a:r>
              <a:rPr lang="en-US" sz="1600" dirty="0">
                <a:solidFill>
                  <a:srgbClr val="14211E"/>
                </a:solidFill>
                <a:latin typeface="Aptos"/>
                <a:ea typeface="Aptos"/>
                <a:cs typeface="Aptos"/>
              </a:rPr>
              <a:t>.</a:t>
            </a:r>
          </a:p>
          <a:p>
            <a:pPr>
              <a:spcAft>
                <a:spcPts val="600"/>
              </a:spcAft>
              <a:defRPr sz="1290" b="0">
                <a:solidFill>
                  <a:srgbClr val="14211E"/>
                </a:solidFill>
                <a:latin typeface="Aptos"/>
                <a:ea typeface="Aptos"/>
                <a:cs typeface="Aptos"/>
              </a:defRPr>
            </a:pPr>
            <a:r>
              <a:rPr lang="en-US" sz="1600" dirty="0">
                <a:solidFill>
                  <a:srgbClr val="14211E"/>
                </a:solidFill>
                <a:latin typeface="Aptos"/>
                <a:ea typeface="Aptos"/>
                <a:cs typeface="Aptos"/>
              </a:rPr>
              <a:t>- GBA Core responsibility triples to </a:t>
            </a:r>
            <a:r>
              <a:rPr lang="en-US" sz="1600" b="1" dirty="0">
                <a:solidFill>
                  <a:srgbClr val="14211E"/>
                </a:solidFill>
                <a:latin typeface="Aptos"/>
                <a:ea typeface="Aptos"/>
                <a:cs typeface="Aptos"/>
              </a:rPr>
              <a:t>15%</a:t>
            </a:r>
            <a:r>
              <a:rPr lang="en-US" sz="1600" dirty="0">
                <a:solidFill>
                  <a:srgbClr val="14211E"/>
                </a:solidFill>
                <a:latin typeface="Aptos"/>
                <a:ea typeface="Aptos"/>
                <a:cs typeface="Aptos"/>
              </a:rPr>
              <a:t> at the outlet; Guangzhou and Shenzhen reach </a:t>
            </a:r>
            <a:r>
              <a:rPr lang="en-US" sz="1600" b="1" dirty="0">
                <a:solidFill>
                  <a:srgbClr val="14211E"/>
                </a:solidFill>
                <a:latin typeface="Aptos"/>
                <a:ea typeface="Aptos"/>
                <a:cs typeface="Aptos"/>
              </a:rPr>
              <a:t>5%</a:t>
            </a:r>
            <a:r>
              <a:rPr lang="en-US" sz="1600" dirty="0">
                <a:solidFill>
                  <a:srgbClr val="14211E"/>
                </a:solidFill>
                <a:latin typeface="Aptos"/>
                <a:ea typeface="Aptos"/>
                <a:cs typeface="Aptos"/>
              </a:rPr>
              <a:t> and </a:t>
            </a:r>
            <a:r>
              <a:rPr lang="en-US" sz="1600" b="1" dirty="0">
                <a:solidFill>
                  <a:srgbClr val="14211E"/>
                </a:solidFill>
                <a:latin typeface="Aptos"/>
                <a:ea typeface="Aptos"/>
                <a:cs typeface="Aptos"/>
              </a:rPr>
              <a:t>4%</a:t>
            </a:r>
            <a:r>
              <a:rPr lang="en-US" sz="1600" dirty="0">
                <a:solidFill>
                  <a:srgbClr val="14211E"/>
                </a:solidFill>
                <a:latin typeface="Aptos"/>
                <a:ea typeface="Aptos"/>
                <a:cs typeface="Aptos"/>
              </a:rPr>
              <a:t>, respectively.</a:t>
            </a:r>
          </a:p>
          <a:p>
            <a:pPr>
              <a:spcAft>
                <a:spcPts val="600"/>
              </a:spcAft>
              <a:defRPr sz="1290" b="0">
                <a:solidFill>
                  <a:srgbClr val="14211E"/>
                </a:solidFill>
                <a:latin typeface="Aptos"/>
                <a:ea typeface="Aptos"/>
                <a:cs typeface="Aptos"/>
              </a:defRPr>
            </a:pPr>
            <a:r>
              <a:rPr lang="en-US" sz="1600" dirty="0">
                <a:solidFill>
                  <a:srgbClr val="14211E"/>
                </a:solidFill>
                <a:latin typeface="Aptos"/>
                <a:ea typeface="Aptos"/>
                <a:cs typeface="Aptos"/>
              </a:rPr>
              <a:t>- Agriculture, light manufacturing, construction, and services are the main consumption channels that transmit nitrogen responsibility through supply chains.</a:t>
            </a:r>
          </a:p>
        </p:txBody>
      </p:sp>
      <p:sp>
        <p:nvSpPr>
          <p:cNvPr id="27" name="文本框 26">
            <a:extLst>
              <a:ext uri="{FF2B5EF4-FFF2-40B4-BE49-F238E27FC236}">
                <a16:creationId xmlns:a16="http://schemas.microsoft.com/office/drawing/2014/main" id="{87049919-1A26-CB9D-D0B1-DEF4596EAE80}"/>
              </a:ext>
            </a:extLst>
          </p:cNvPr>
          <p:cNvSpPr txBox="1"/>
          <p:nvPr/>
        </p:nvSpPr>
        <p:spPr>
          <a:xfrm>
            <a:off x="6554015" y="2865056"/>
            <a:ext cx="2069867" cy="338554"/>
          </a:xfrm>
          <a:prstGeom prst="rect">
            <a:avLst/>
          </a:prstGeom>
          <a:noFill/>
        </p:spPr>
        <p:txBody>
          <a:bodyPr wrap="square">
            <a:spAutoFit/>
          </a:bodyPr>
          <a:lstStyle>
            <a:defPPr>
              <a:defRPr lang="LID4096"/>
            </a:defPPr>
            <a:lvl1pPr>
              <a:defRPr sz="1600" b="1">
                <a:solidFill>
                  <a:srgbClr val="0F766E"/>
                </a:solidFill>
                <a:latin typeface="Aptos"/>
                <a:ea typeface="Aptos"/>
                <a:cs typeface="Aptos"/>
              </a:defRPr>
            </a:lvl1pPr>
          </a:lstStyle>
          <a:p>
            <a:r>
              <a:rPr lang="en-US" dirty="0"/>
              <a:t>Interpretation</a:t>
            </a:r>
          </a:p>
        </p:txBody>
      </p:sp>
    </p:spTree>
    <p:extLst>
      <p:ext uri="{BB962C8B-B14F-4D97-AF65-F5344CB8AC3E}">
        <p14:creationId xmlns:p14="http://schemas.microsoft.com/office/powerpoint/2010/main" val="13841841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AE119E-6B58-A9C4-478A-360FC823B9E3}"/>
            </a:ext>
          </a:extLst>
        </p:cNvPr>
        <p:cNvGrpSpPr/>
        <p:nvPr/>
      </p:nvGrpSpPr>
      <p:grpSpPr>
        <a:xfrm>
          <a:off x="0" y="0"/>
          <a:ext cx="0" cy="0"/>
          <a:chOff x="0" y="0"/>
          <a:chExt cx="0" cy="0"/>
        </a:xfrm>
      </p:grpSpPr>
      <p:grpSp>
        <p:nvGrpSpPr>
          <p:cNvPr id="18" name="组合 17">
            <a:extLst>
              <a:ext uri="{FF2B5EF4-FFF2-40B4-BE49-F238E27FC236}">
                <a16:creationId xmlns:a16="http://schemas.microsoft.com/office/drawing/2014/main" id="{928FA80E-A956-6A83-03D5-B1F6B16D3232}"/>
              </a:ext>
            </a:extLst>
          </p:cNvPr>
          <p:cNvGrpSpPr/>
          <p:nvPr/>
        </p:nvGrpSpPr>
        <p:grpSpPr>
          <a:xfrm>
            <a:off x="97528" y="825458"/>
            <a:ext cx="7494440" cy="4815611"/>
            <a:chOff x="165319" y="1021195"/>
            <a:chExt cx="7494440" cy="4815611"/>
          </a:xfrm>
        </p:grpSpPr>
        <p:pic>
          <p:nvPicPr>
            <p:cNvPr id="2" name="图片 1" descr="地图&#10;&#10;AI 生成的内容可能不正确。">
              <a:extLst>
                <a:ext uri="{FF2B5EF4-FFF2-40B4-BE49-F238E27FC236}">
                  <a16:creationId xmlns:a16="http://schemas.microsoft.com/office/drawing/2014/main" id="{F430FD87-1D5F-1532-36E0-A2DB7F8DD31A}"/>
                </a:ext>
              </a:extLst>
            </p:cNvPr>
            <p:cNvPicPr>
              <a:picLocks noChangeAspect="1"/>
            </p:cNvPicPr>
            <p:nvPr/>
          </p:nvPicPr>
          <p:blipFill>
            <a:blip r:embed="rId3">
              <a:extLst>
                <a:ext uri="{28A0092B-C50C-407E-A947-70E740481C1C}">
                  <a14:useLocalDpi xmlns:a14="http://schemas.microsoft.com/office/drawing/2010/main" val="0"/>
                </a:ext>
              </a:extLst>
            </a:blip>
            <a:srcRect b="32432"/>
            <a:stretch>
              <a:fillRect/>
            </a:stretch>
          </p:blipFill>
          <p:spPr>
            <a:xfrm>
              <a:off x="214008" y="3429000"/>
              <a:ext cx="5040000" cy="2407806"/>
            </a:xfrm>
            <a:prstGeom prst="rect">
              <a:avLst/>
            </a:prstGeom>
          </p:spPr>
        </p:pic>
        <p:pic>
          <p:nvPicPr>
            <p:cNvPr id="3" name="图片 2" descr="地图&#10;&#10;AI 生成的内容可能不正确。">
              <a:extLst>
                <a:ext uri="{FF2B5EF4-FFF2-40B4-BE49-F238E27FC236}">
                  <a16:creationId xmlns:a16="http://schemas.microsoft.com/office/drawing/2014/main" id="{F4340E59-240E-47ED-DDC6-6D046B503FE0}"/>
                </a:ext>
              </a:extLst>
            </p:cNvPr>
            <p:cNvPicPr>
              <a:picLocks noChangeAspect="1"/>
            </p:cNvPicPr>
            <p:nvPr/>
          </p:nvPicPr>
          <p:blipFill>
            <a:blip r:embed="rId4">
              <a:extLst>
                <a:ext uri="{28A0092B-C50C-407E-A947-70E740481C1C}">
                  <a14:useLocalDpi xmlns:a14="http://schemas.microsoft.com/office/drawing/2010/main" val="0"/>
                </a:ext>
              </a:extLst>
            </a:blip>
            <a:srcRect b="32432"/>
            <a:stretch>
              <a:fillRect/>
            </a:stretch>
          </p:blipFill>
          <p:spPr>
            <a:xfrm>
              <a:off x="214008" y="1064156"/>
              <a:ext cx="5040000" cy="2407806"/>
            </a:xfrm>
            <a:prstGeom prst="rect">
              <a:avLst/>
            </a:prstGeom>
          </p:spPr>
        </p:pic>
        <p:sp>
          <p:nvSpPr>
            <p:cNvPr id="4" name="文本框 3">
              <a:extLst>
                <a:ext uri="{FF2B5EF4-FFF2-40B4-BE49-F238E27FC236}">
                  <a16:creationId xmlns:a16="http://schemas.microsoft.com/office/drawing/2014/main" id="{87EDC61F-5188-DC27-A155-4AF0F5349125}"/>
                </a:ext>
              </a:extLst>
            </p:cNvPr>
            <p:cNvSpPr txBox="1"/>
            <p:nvPr/>
          </p:nvSpPr>
          <p:spPr>
            <a:xfrm>
              <a:off x="165319" y="1021195"/>
              <a:ext cx="423109" cy="338554"/>
            </a:xfrm>
            <a:prstGeom prst="rect">
              <a:avLst/>
            </a:prstGeom>
            <a:noFill/>
          </p:spPr>
          <p:txBody>
            <a:bodyPr wrap="square">
              <a:spAutoFit/>
            </a:bodyPr>
            <a:lstStyle/>
            <a:p>
              <a:r>
                <a:rPr lang="en-US" sz="1600" b="1" dirty="0"/>
                <a:t>a.</a:t>
              </a:r>
              <a:endParaRPr lang="LID4096" sz="1600" b="1" dirty="0"/>
            </a:p>
          </p:txBody>
        </p:sp>
        <p:sp>
          <p:nvSpPr>
            <p:cNvPr id="5" name="文本框 4">
              <a:extLst>
                <a:ext uri="{FF2B5EF4-FFF2-40B4-BE49-F238E27FC236}">
                  <a16:creationId xmlns:a16="http://schemas.microsoft.com/office/drawing/2014/main" id="{B4A48C5E-B605-4E4F-CC1A-56D11A39F7A0}"/>
                </a:ext>
              </a:extLst>
            </p:cNvPr>
            <p:cNvSpPr txBox="1"/>
            <p:nvPr/>
          </p:nvSpPr>
          <p:spPr>
            <a:xfrm>
              <a:off x="165319" y="3330348"/>
              <a:ext cx="594404" cy="338554"/>
            </a:xfrm>
            <a:prstGeom prst="rect">
              <a:avLst/>
            </a:prstGeom>
            <a:noFill/>
          </p:spPr>
          <p:txBody>
            <a:bodyPr wrap="square">
              <a:spAutoFit/>
            </a:bodyPr>
            <a:lstStyle/>
            <a:p>
              <a:r>
                <a:rPr lang="en-US" sz="1600" b="1" dirty="0"/>
                <a:t>c.</a:t>
              </a:r>
              <a:endParaRPr lang="LID4096" sz="1600" b="1" dirty="0"/>
            </a:p>
          </p:txBody>
        </p:sp>
        <p:grpSp>
          <p:nvGrpSpPr>
            <p:cNvPr id="6" name="组合 5">
              <a:extLst>
                <a:ext uri="{FF2B5EF4-FFF2-40B4-BE49-F238E27FC236}">
                  <a16:creationId xmlns:a16="http://schemas.microsoft.com/office/drawing/2014/main" id="{33639436-2AF3-26EC-9E45-019456DD0977}"/>
                </a:ext>
              </a:extLst>
            </p:cNvPr>
            <p:cNvGrpSpPr>
              <a:grpSpLocks noChangeAspect="1"/>
            </p:cNvGrpSpPr>
            <p:nvPr/>
          </p:nvGrpSpPr>
          <p:grpSpPr>
            <a:xfrm>
              <a:off x="5017456" y="3492282"/>
              <a:ext cx="2642303" cy="2304000"/>
              <a:chOff x="8452742" y="819664"/>
              <a:chExt cx="2270729" cy="1980000"/>
            </a:xfrm>
          </p:grpSpPr>
          <p:pic>
            <p:nvPicPr>
              <p:cNvPr id="7" name="图片 6" descr="图表, 直方图&#10;&#10;AI 生成的内容可能不正确。">
                <a:extLst>
                  <a:ext uri="{FF2B5EF4-FFF2-40B4-BE49-F238E27FC236}">
                    <a16:creationId xmlns:a16="http://schemas.microsoft.com/office/drawing/2014/main" id="{258BC9A4-CCCD-01D8-36E3-B5107D9B8AFE}"/>
                  </a:ext>
                </a:extLst>
              </p:cNvPr>
              <p:cNvPicPr>
                <a:picLocks noChangeAspect="1"/>
              </p:cNvPicPr>
              <p:nvPr/>
            </p:nvPicPr>
            <p:blipFill>
              <a:blip r:embed="rId5"/>
              <a:srcRect r="49818"/>
              <a:stretch>
                <a:fillRect/>
              </a:stretch>
            </p:blipFill>
            <p:spPr>
              <a:xfrm>
                <a:off x="8452742" y="819664"/>
                <a:ext cx="2270729" cy="1980000"/>
              </a:xfrm>
              <a:prstGeom prst="rect">
                <a:avLst/>
              </a:prstGeom>
            </p:spPr>
          </p:pic>
          <p:sp>
            <p:nvSpPr>
              <p:cNvPr id="8" name="文本框 7">
                <a:extLst>
                  <a:ext uri="{FF2B5EF4-FFF2-40B4-BE49-F238E27FC236}">
                    <a16:creationId xmlns:a16="http://schemas.microsoft.com/office/drawing/2014/main" id="{805FD67D-A380-D15F-5586-2E331F6A7CDE}"/>
                  </a:ext>
                </a:extLst>
              </p:cNvPr>
              <p:cNvSpPr txBox="1"/>
              <p:nvPr/>
            </p:nvSpPr>
            <p:spPr>
              <a:xfrm>
                <a:off x="8596875" y="2132125"/>
                <a:ext cx="1977469" cy="400110"/>
              </a:xfrm>
              <a:prstGeom prst="rect">
                <a:avLst/>
              </a:prstGeom>
              <a:noFill/>
            </p:spPr>
            <p:txBody>
              <a:bodyPr wrap="square">
                <a:spAutoFit/>
              </a:bodyPr>
              <a:lstStyle/>
              <a:p>
                <a:r>
                  <a:rPr lang="en-US" sz="1000" b="1" dirty="0"/>
                  <a:t>Top 10% Pop contributes 79.9% of Total Load </a:t>
                </a:r>
                <a:endParaRPr lang="LID4096" sz="1000" b="1" dirty="0"/>
              </a:p>
            </p:txBody>
          </p:sp>
        </p:grpSp>
        <p:grpSp>
          <p:nvGrpSpPr>
            <p:cNvPr id="9" name="组合 8">
              <a:extLst>
                <a:ext uri="{FF2B5EF4-FFF2-40B4-BE49-F238E27FC236}">
                  <a16:creationId xmlns:a16="http://schemas.microsoft.com/office/drawing/2014/main" id="{C3BA22D8-4462-62E8-196A-764C0369CCCC}"/>
                </a:ext>
              </a:extLst>
            </p:cNvPr>
            <p:cNvGrpSpPr>
              <a:grpSpLocks noChangeAspect="1"/>
            </p:cNvGrpSpPr>
            <p:nvPr/>
          </p:nvGrpSpPr>
          <p:grpSpPr>
            <a:xfrm>
              <a:off x="5017456" y="1180312"/>
              <a:ext cx="2642303" cy="2304000"/>
              <a:chOff x="4380841" y="2280134"/>
              <a:chExt cx="2270729" cy="1980000"/>
            </a:xfrm>
          </p:grpSpPr>
          <p:pic>
            <p:nvPicPr>
              <p:cNvPr id="10" name="图片 9" descr="图表, 直方图&#10;&#10;AI 生成的内容可能不正确。">
                <a:extLst>
                  <a:ext uri="{FF2B5EF4-FFF2-40B4-BE49-F238E27FC236}">
                    <a16:creationId xmlns:a16="http://schemas.microsoft.com/office/drawing/2014/main" id="{00465AB0-F973-B1B9-DDB2-01892C5F27AB}"/>
                  </a:ext>
                </a:extLst>
              </p:cNvPr>
              <p:cNvPicPr>
                <a:picLocks noChangeAspect="1"/>
              </p:cNvPicPr>
              <p:nvPr/>
            </p:nvPicPr>
            <p:blipFill>
              <a:blip r:embed="rId5"/>
              <a:srcRect l="49818"/>
              <a:stretch>
                <a:fillRect/>
              </a:stretch>
            </p:blipFill>
            <p:spPr>
              <a:xfrm>
                <a:off x="4380841" y="2280134"/>
                <a:ext cx="2270729" cy="1980000"/>
              </a:xfrm>
              <a:prstGeom prst="rect">
                <a:avLst/>
              </a:prstGeom>
            </p:spPr>
          </p:pic>
          <p:sp>
            <p:nvSpPr>
              <p:cNvPr id="11" name="文本框 10">
                <a:extLst>
                  <a:ext uri="{FF2B5EF4-FFF2-40B4-BE49-F238E27FC236}">
                    <a16:creationId xmlns:a16="http://schemas.microsoft.com/office/drawing/2014/main" id="{893DB681-8E6D-97FC-68A7-1449810E1FCD}"/>
                  </a:ext>
                </a:extLst>
              </p:cNvPr>
              <p:cNvSpPr txBox="1"/>
              <p:nvPr/>
            </p:nvSpPr>
            <p:spPr>
              <a:xfrm>
                <a:off x="4567052" y="3114687"/>
                <a:ext cx="1926882" cy="400110"/>
              </a:xfrm>
              <a:prstGeom prst="rect">
                <a:avLst/>
              </a:prstGeom>
              <a:noFill/>
            </p:spPr>
            <p:txBody>
              <a:bodyPr wrap="square">
                <a:spAutoFit/>
              </a:bodyPr>
              <a:lstStyle/>
              <a:p>
                <a:r>
                  <a:rPr lang="en-US" sz="1000" b="1" dirty="0"/>
                  <a:t>Top 10% Pop contributes 52.4% of Total Load </a:t>
                </a:r>
                <a:endParaRPr lang="LID4096" sz="1000" b="1" dirty="0"/>
              </a:p>
            </p:txBody>
          </p:sp>
        </p:grpSp>
        <p:sp>
          <p:nvSpPr>
            <p:cNvPr id="12" name="文本框 11">
              <a:extLst>
                <a:ext uri="{FF2B5EF4-FFF2-40B4-BE49-F238E27FC236}">
                  <a16:creationId xmlns:a16="http://schemas.microsoft.com/office/drawing/2014/main" id="{D1192F4F-9290-C3E0-E3E8-8063E407E9A1}"/>
                </a:ext>
              </a:extLst>
            </p:cNvPr>
            <p:cNvSpPr txBox="1"/>
            <p:nvPr/>
          </p:nvSpPr>
          <p:spPr>
            <a:xfrm>
              <a:off x="4941256" y="1021195"/>
              <a:ext cx="500203" cy="338554"/>
            </a:xfrm>
            <a:prstGeom prst="rect">
              <a:avLst/>
            </a:prstGeom>
            <a:noFill/>
          </p:spPr>
          <p:txBody>
            <a:bodyPr wrap="square">
              <a:spAutoFit/>
            </a:bodyPr>
            <a:lstStyle/>
            <a:p>
              <a:r>
                <a:rPr lang="en-US" sz="1600" b="1" dirty="0"/>
                <a:t>b.</a:t>
              </a:r>
              <a:endParaRPr lang="LID4096" sz="1600" b="1" dirty="0"/>
            </a:p>
          </p:txBody>
        </p:sp>
        <p:sp>
          <p:nvSpPr>
            <p:cNvPr id="13" name="文本框 12">
              <a:extLst>
                <a:ext uri="{FF2B5EF4-FFF2-40B4-BE49-F238E27FC236}">
                  <a16:creationId xmlns:a16="http://schemas.microsoft.com/office/drawing/2014/main" id="{02B2C04B-1BE9-68AB-2F18-C3B255514452}"/>
                </a:ext>
              </a:extLst>
            </p:cNvPr>
            <p:cNvSpPr txBox="1"/>
            <p:nvPr/>
          </p:nvSpPr>
          <p:spPr>
            <a:xfrm>
              <a:off x="4941256" y="3330348"/>
              <a:ext cx="594404" cy="338554"/>
            </a:xfrm>
            <a:prstGeom prst="rect">
              <a:avLst/>
            </a:prstGeom>
            <a:noFill/>
          </p:spPr>
          <p:txBody>
            <a:bodyPr wrap="square">
              <a:spAutoFit/>
            </a:bodyPr>
            <a:lstStyle/>
            <a:p>
              <a:r>
                <a:rPr lang="en-US" sz="1600" b="1" dirty="0"/>
                <a:t>d.</a:t>
              </a:r>
              <a:endParaRPr lang="LID4096" sz="1600" b="1" dirty="0"/>
            </a:p>
          </p:txBody>
        </p:sp>
      </p:grpSp>
      <p:sp>
        <p:nvSpPr>
          <p:cNvPr id="14" name="灯片编号占位符 13">
            <a:extLst>
              <a:ext uri="{FF2B5EF4-FFF2-40B4-BE49-F238E27FC236}">
                <a16:creationId xmlns:a16="http://schemas.microsoft.com/office/drawing/2014/main" id="{980B5FE6-36E7-D507-9A0F-7243D9C5F51F}"/>
              </a:ext>
            </a:extLst>
          </p:cNvPr>
          <p:cNvSpPr>
            <a:spLocks noGrp="1"/>
          </p:cNvSpPr>
          <p:nvPr>
            <p:ph type="sldNum" sz="quarter" idx="12"/>
          </p:nvPr>
        </p:nvSpPr>
        <p:spPr>
          <a:xfrm>
            <a:off x="9258300" y="6356350"/>
            <a:ext cx="2743200" cy="365125"/>
          </a:xfrm>
        </p:spPr>
        <p:txBody>
          <a:bodyPr/>
          <a:lstStyle/>
          <a:p>
            <a:fld id="{93593EAC-DF3F-40F4-B51C-82E84FF11F0F}" type="slidenum">
              <a:rPr lang="LID4096" smtClean="0"/>
              <a:t>8</a:t>
            </a:fld>
            <a:endParaRPr lang="LID4096"/>
          </a:p>
        </p:txBody>
      </p:sp>
      <p:sp>
        <p:nvSpPr>
          <p:cNvPr id="15" name="矩形 14">
            <a:extLst>
              <a:ext uri="{FF2B5EF4-FFF2-40B4-BE49-F238E27FC236}">
                <a16:creationId xmlns:a16="http://schemas.microsoft.com/office/drawing/2014/main" id="{A4D1AFA4-D4F9-228B-A4A9-4E856DCB5D2F}"/>
              </a:ext>
            </a:extLst>
          </p:cNvPr>
          <p:cNvSpPr>
            <a:spLocks noGrp="1"/>
          </p:cNvSpPr>
          <p:nvPr/>
        </p:nvSpPr>
        <p:spPr>
          <a:xfrm>
            <a:off x="199881" y="203496"/>
            <a:ext cx="2095500" cy="246221"/>
          </a:xfrm>
          <a:prstGeom prst="rect">
            <a:avLst/>
          </a:prstGeom>
          <a:noFill/>
        </p:spPr>
        <p:txBody>
          <a:bodyPr wrap="square">
            <a:spAutoFit/>
          </a:bodyPr>
          <a:lstStyle/>
          <a:p>
            <a:r>
              <a:rPr lang="en-US" sz="1000" b="1" dirty="0">
                <a:solidFill>
                  <a:srgbClr val="42938D"/>
                </a:solidFill>
                <a:latin typeface="Aptos Display"/>
              </a:rPr>
              <a:t>RESULTS</a:t>
            </a:r>
          </a:p>
        </p:txBody>
      </p:sp>
      <p:sp>
        <p:nvSpPr>
          <p:cNvPr id="17" name="文本框 16">
            <a:extLst>
              <a:ext uri="{FF2B5EF4-FFF2-40B4-BE49-F238E27FC236}">
                <a16:creationId xmlns:a16="http://schemas.microsoft.com/office/drawing/2014/main" id="{FA625711-11C1-8F66-215C-617E370F23CA}"/>
              </a:ext>
            </a:extLst>
          </p:cNvPr>
          <p:cNvSpPr txBox="1"/>
          <p:nvPr/>
        </p:nvSpPr>
        <p:spPr>
          <a:xfrm>
            <a:off x="199881" y="425348"/>
            <a:ext cx="9917786" cy="400110"/>
          </a:xfrm>
          <a:prstGeom prst="rect">
            <a:avLst/>
          </a:prstGeom>
          <a:noFill/>
        </p:spPr>
        <p:txBody>
          <a:bodyPr wrap="square">
            <a:spAutoFit/>
          </a:bodyPr>
          <a:lstStyle/>
          <a:p>
            <a:pPr>
              <a:defRPr sz="2325" b="1">
                <a:solidFill>
                  <a:srgbClr val="14211E"/>
                </a:solidFill>
                <a:latin typeface="Aptos Display"/>
                <a:ea typeface="Aptos Display"/>
                <a:cs typeface="Aptos Display"/>
              </a:defRPr>
            </a:pPr>
            <a:r>
              <a:rPr lang="en-US" sz="2000" b="1" dirty="0">
                <a:solidFill>
                  <a:srgbClr val="14211E"/>
                </a:solidFill>
                <a:latin typeface="Aptos Display"/>
                <a:ea typeface="Aptos Display"/>
                <a:cs typeface="Aptos Display"/>
              </a:rPr>
              <a:t>Result 3: river transport amplifies environmental inequality</a:t>
            </a:r>
          </a:p>
        </p:txBody>
      </p:sp>
      <p:sp>
        <p:nvSpPr>
          <p:cNvPr id="20" name="文本框 19">
            <a:extLst>
              <a:ext uri="{FF2B5EF4-FFF2-40B4-BE49-F238E27FC236}">
                <a16:creationId xmlns:a16="http://schemas.microsoft.com/office/drawing/2014/main" id="{C389147B-5A8E-F56D-D33E-B053FA73C712}"/>
              </a:ext>
            </a:extLst>
          </p:cNvPr>
          <p:cNvSpPr txBox="1"/>
          <p:nvPr/>
        </p:nvSpPr>
        <p:spPr>
          <a:xfrm>
            <a:off x="217092" y="5542416"/>
            <a:ext cx="7479001" cy="830997"/>
          </a:xfrm>
          <a:prstGeom prst="rect">
            <a:avLst/>
          </a:prstGeom>
          <a:noFill/>
        </p:spPr>
        <p:txBody>
          <a:bodyPr wrap="square">
            <a:spAutoFit/>
          </a:bodyPr>
          <a:lstStyle/>
          <a:p>
            <a:pPr>
              <a:buNone/>
            </a:pPr>
            <a:r>
              <a:rPr lang="en-GB" sz="1200" b="1" i="0" kern="100" dirty="0">
                <a:solidFill>
                  <a:srgbClr val="000000"/>
                </a:solidFill>
                <a:effectLst/>
                <a:latin typeface="+mj-lt"/>
                <a:ea typeface="微软雅黑" panose="020B0503020204020204" pitchFamily="34" charset="-122"/>
                <a:cs typeface="Times New Roman" panose="02020603050405020304" pitchFamily="18" charset="0"/>
              </a:rPr>
              <a:t>Figure 2. Spatial mismatch between externally discharge responsibility and environmental burden.</a:t>
            </a:r>
          </a:p>
          <a:p>
            <a:r>
              <a:rPr lang="en-GB" sz="1200" b="1" dirty="0">
                <a:latin typeface="+mj-lt"/>
                <a:ea typeface="微软雅黑" panose="020B0503020204020204" pitchFamily="34" charset="-122"/>
              </a:rPr>
              <a:t>a</a:t>
            </a:r>
            <a:r>
              <a:rPr lang="en-GB" sz="1200" dirty="0">
                <a:latin typeface="+mj-lt"/>
                <a:ea typeface="微软雅黑" panose="020B0503020204020204" pitchFamily="34" charset="-122"/>
              </a:rPr>
              <a:t>. nitrogen discharges generated within each subbasin specifically to satisfy final demand from non-local cities; </a:t>
            </a:r>
            <a:r>
              <a:rPr lang="en-GB" sz="1200" b="1" dirty="0">
                <a:latin typeface="+mj-lt"/>
              </a:rPr>
              <a:t>b.</a:t>
            </a:r>
            <a:r>
              <a:rPr lang="en-GB" sz="1200" dirty="0">
                <a:latin typeface="+mj-lt"/>
              </a:rPr>
              <a:t> quantifies the spatial inequality of this responsibility, where subbasins are ranked by per capita discharge intensity (plotting cumulative population % against cumulative load %)</a:t>
            </a:r>
            <a:endParaRPr lang="LID4096" sz="1200" dirty="0">
              <a:latin typeface="+mj-lt"/>
              <a:ea typeface="微软雅黑" panose="020B0503020204020204" pitchFamily="34" charset="-122"/>
            </a:endParaRPr>
          </a:p>
        </p:txBody>
      </p:sp>
      <p:sp>
        <p:nvSpPr>
          <p:cNvPr id="21" name="矩形: 圆角 20">
            <a:extLst>
              <a:ext uri="{FF2B5EF4-FFF2-40B4-BE49-F238E27FC236}">
                <a16:creationId xmlns:a16="http://schemas.microsoft.com/office/drawing/2014/main" id="{E91DA82C-382A-7160-CC13-8AECB314D557}"/>
              </a:ext>
            </a:extLst>
          </p:cNvPr>
          <p:cNvSpPr>
            <a:spLocks noGrp="1"/>
          </p:cNvSpPr>
          <p:nvPr/>
        </p:nvSpPr>
        <p:spPr>
          <a:xfrm>
            <a:off x="7767435" y="1047310"/>
            <a:ext cx="4164762" cy="1498294"/>
          </a:xfrm>
          <a:prstGeom prst="roundRect">
            <a:avLst>
              <a:gd name="adj" fmla="val 11111"/>
            </a:avLst>
          </a:prstGeom>
          <a:solidFill>
            <a:srgbClr val="E8F3F0"/>
          </a:solidFill>
          <a:ln w="9525">
            <a:solidFill>
              <a:srgbClr val="C9DDD7"/>
            </a:solidFill>
            <a:prstDash val="solid"/>
          </a:ln>
        </p:spPr>
        <p:txBody>
          <a:bodyPr/>
          <a:lstStyle/>
          <a:p>
            <a:pPr rtl="0">
              <a:spcAft>
                <a:spcPts val="600"/>
              </a:spcAft>
            </a:pPr>
            <a:r>
              <a:rPr lang="zh-Hans-HK" sz="1600" b="0" i="0" u="none" strike="noStrike" kern="1200" baseline="0" dirty="0"/>
              <a:t> </a:t>
            </a:r>
            <a:r>
              <a:rPr lang="en-US" sz="1600" b="1" i="0" u="none" strike="noStrike" kern="1200" baseline="0" dirty="0">
                <a:solidFill>
                  <a:srgbClr val="0B3D3A"/>
                </a:solidFill>
                <a:latin typeface="Aptos" panose="020B0004020202020204" pitchFamily="34" charset="0"/>
              </a:rPr>
              <a:t>Take-home message: </a:t>
            </a:r>
          </a:p>
          <a:p>
            <a:pPr>
              <a:spcAft>
                <a:spcPts val="600"/>
              </a:spcAft>
            </a:pPr>
            <a:r>
              <a:rPr lang="en-US" sz="1600" dirty="0">
                <a:solidFill>
                  <a:srgbClr val="0B3D3A"/>
                </a:solidFill>
                <a:ea typeface="Aptos"/>
                <a:cs typeface="Aptos"/>
              </a:rPr>
              <a:t>Production-based inequality is already high, but hydrological routing concentrates exposure even more strongly in downstream corridors.</a:t>
            </a:r>
            <a:endParaRPr lang="en-US" sz="1600" b="0" i="0" u="none" strike="noStrike" kern="1200" baseline="0" dirty="0">
              <a:solidFill>
                <a:srgbClr val="000000"/>
              </a:solidFill>
              <a:latin typeface="Aptos" panose="020B0004020202020204" pitchFamily="34" charset="0"/>
            </a:endParaRPr>
          </a:p>
        </p:txBody>
      </p:sp>
      <p:sp>
        <p:nvSpPr>
          <p:cNvPr id="27" name="矩形: 圆角 26">
            <a:extLst>
              <a:ext uri="{FF2B5EF4-FFF2-40B4-BE49-F238E27FC236}">
                <a16:creationId xmlns:a16="http://schemas.microsoft.com/office/drawing/2014/main" id="{DFE7AB7C-B85F-0192-F842-0E458C0FED6C}"/>
              </a:ext>
            </a:extLst>
          </p:cNvPr>
          <p:cNvSpPr>
            <a:spLocks noGrp="1"/>
          </p:cNvSpPr>
          <p:nvPr/>
        </p:nvSpPr>
        <p:spPr>
          <a:xfrm>
            <a:off x="7727572" y="2897203"/>
            <a:ext cx="4164762" cy="3350933"/>
          </a:xfrm>
          <a:prstGeom prst="roundRect">
            <a:avLst>
              <a:gd name="adj" fmla="val 3404"/>
            </a:avLst>
          </a:prstGeom>
          <a:solidFill>
            <a:srgbClr val="FFFFFF"/>
          </a:solidFill>
          <a:ln w="9525">
            <a:solidFill>
              <a:srgbClr val="D8E4DF"/>
            </a:solidFill>
            <a:prstDash val="solid"/>
          </a:ln>
        </p:spPr>
        <p:style>
          <a:lnRef idx="0">
            <a:scrgbClr r="0" g="0" b="0"/>
          </a:lnRef>
          <a:fillRef idx="0">
            <a:scrgbClr r="0" g="0" b="0"/>
          </a:fillRef>
          <a:effectRef idx="4">
            <a:scrgbClr r="0" g="0" b="0"/>
          </a:effectRef>
          <a:fontRef idx="major"/>
        </p:style>
        <p:txBody>
          <a:bodyPr/>
          <a:lstStyle/>
          <a:p>
            <a:endParaRPr lang="LID4096" sz="4000"/>
          </a:p>
        </p:txBody>
      </p:sp>
      <p:sp>
        <p:nvSpPr>
          <p:cNvPr id="28" name="文本框 27">
            <a:extLst>
              <a:ext uri="{FF2B5EF4-FFF2-40B4-BE49-F238E27FC236}">
                <a16:creationId xmlns:a16="http://schemas.microsoft.com/office/drawing/2014/main" id="{68871C15-9C72-E526-D276-60ACE8A699C3}"/>
              </a:ext>
            </a:extLst>
          </p:cNvPr>
          <p:cNvSpPr txBox="1"/>
          <p:nvPr/>
        </p:nvSpPr>
        <p:spPr>
          <a:xfrm>
            <a:off x="7790530" y="3626927"/>
            <a:ext cx="4118573" cy="2462213"/>
          </a:xfrm>
          <a:prstGeom prst="rect">
            <a:avLst/>
          </a:prstGeom>
          <a:noFill/>
        </p:spPr>
        <p:txBody>
          <a:bodyPr wrap="square">
            <a:spAutoFit/>
          </a:bodyPr>
          <a:lstStyle/>
          <a:p>
            <a:pPr>
              <a:spcAft>
                <a:spcPts val="600"/>
              </a:spcAft>
              <a:defRPr sz="1290" b="0">
                <a:solidFill>
                  <a:srgbClr val="14211E"/>
                </a:solidFill>
                <a:latin typeface="Aptos"/>
                <a:ea typeface="Aptos"/>
                <a:cs typeface="Aptos"/>
              </a:defRPr>
            </a:pPr>
            <a:r>
              <a:rPr lang="en-US" sz="1600" dirty="0">
                <a:solidFill>
                  <a:srgbClr val="14211E"/>
                </a:solidFill>
                <a:latin typeface="Aptos"/>
                <a:ea typeface="Aptos"/>
                <a:cs typeface="Aptos"/>
              </a:rPr>
              <a:t>- Externally driven discharge is concentrated in upstream agricultural and industrial hubs such as Baise, </a:t>
            </a:r>
            <a:r>
              <a:rPr lang="en-US" sz="1600" dirty="0" err="1">
                <a:solidFill>
                  <a:srgbClr val="14211E"/>
                </a:solidFill>
                <a:latin typeface="Aptos"/>
                <a:ea typeface="Aptos"/>
                <a:cs typeface="Aptos"/>
              </a:rPr>
              <a:t>Wenshan</a:t>
            </a:r>
            <a:r>
              <a:rPr lang="en-US" sz="1600" dirty="0">
                <a:solidFill>
                  <a:srgbClr val="14211E"/>
                </a:solidFill>
                <a:latin typeface="Aptos"/>
                <a:ea typeface="Aptos"/>
                <a:cs typeface="Aptos"/>
              </a:rPr>
              <a:t>, and Nanning.</a:t>
            </a:r>
          </a:p>
          <a:p>
            <a:pPr>
              <a:spcAft>
                <a:spcPts val="600"/>
              </a:spcAft>
              <a:defRPr sz="1290" b="0">
                <a:solidFill>
                  <a:srgbClr val="14211E"/>
                </a:solidFill>
                <a:latin typeface="Aptos"/>
                <a:ea typeface="Aptos"/>
                <a:cs typeface="Aptos"/>
              </a:defRPr>
            </a:pPr>
            <a:r>
              <a:rPr lang="en-US" sz="1600" dirty="0">
                <a:solidFill>
                  <a:srgbClr val="14211E"/>
                </a:solidFill>
                <a:latin typeface="Aptos"/>
                <a:ea typeface="Aptos"/>
                <a:cs typeface="Aptos"/>
              </a:rPr>
              <a:t>- The top ten subbasins account for over </a:t>
            </a:r>
            <a:r>
              <a:rPr lang="en-US" sz="1600" b="1" dirty="0">
                <a:solidFill>
                  <a:srgbClr val="14211E"/>
                </a:solidFill>
                <a:latin typeface="Aptos"/>
                <a:ea typeface="Aptos"/>
                <a:cs typeface="Aptos"/>
              </a:rPr>
              <a:t>11%</a:t>
            </a:r>
            <a:r>
              <a:rPr lang="en-US" sz="1600" dirty="0">
                <a:solidFill>
                  <a:srgbClr val="14211E"/>
                </a:solidFill>
                <a:latin typeface="Aptos"/>
                <a:ea typeface="Aptos"/>
                <a:cs typeface="Aptos"/>
              </a:rPr>
              <a:t> of externally driven discharge while hosting only about </a:t>
            </a:r>
            <a:r>
              <a:rPr lang="en-US" sz="1600" b="1" dirty="0">
                <a:solidFill>
                  <a:srgbClr val="14211E"/>
                </a:solidFill>
                <a:latin typeface="Aptos"/>
                <a:ea typeface="Aptos"/>
                <a:cs typeface="Aptos"/>
              </a:rPr>
              <a:t>1%</a:t>
            </a:r>
            <a:r>
              <a:rPr lang="en-US" sz="1600" dirty="0">
                <a:solidFill>
                  <a:srgbClr val="14211E"/>
                </a:solidFill>
                <a:latin typeface="Aptos"/>
                <a:ea typeface="Aptos"/>
                <a:cs typeface="Aptos"/>
              </a:rPr>
              <a:t> of the basin population.</a:t>
            </a:r>
          </a:p>
          <a:p>
            <a:pPr>
              <a:spcAft>
                <a:spcPts val="600"/>
              </a:spcAft>
              <a:defRPr sz="1290" b="0">
                <a:solidFill>
                  <a:srgbClr val="14211E"/>
                </a:solidFill>
                <a:latin typeface="Aptos"/>
                <a:ea typeface="Aptos"/>
                <a:cs typeface="Aptos"/>
              </a:defRPr>
            </a:pPr>
            <a:r>
              <a:rPr lang="en-US" sz="1600" dirty="0">
                <a:solidFill>
                  <a:srgbClr val="14211E"/>
                </a:solidFill>
                <a:latin typeface="Aptos"/>
                <a:ea typeface="Aptos"/>
                <a:cs typeface="Aptos"/>
              </a:rPr>
              <a:t>- The Lorenz curve gives a Gini coefficient of </a:t>
            </a:r>
            <a:r>
              <a:rPr lang="en-US" sz="1600" b="1" dirty="0">
                <a:solidFill>
                  <a:srgbClr val="14211E"/>
                </a:solidFill>
                <a:latin typeface="Aptos"/>
                <a:ea typeface="Aptos"/>
                <a:cs typeface="Aptos"/>
              </a:rPr>
              <a:t>0.72</a:t>
            </a:r>
            <a:r>
              <a:rPr lang="en-US" sz="1600" dirty="0">
                <a:solidFill>
                  <a:srgbClr val="14211E"/>
                </a:solidFill>
                <a:latin typeface="Aptos"/>
                <a:ea typeface="Aptos"/>
                <a:cs typeface="Aptos"/>
              </a:rPr>
              <a:t>; </a:t>
            </a:r>
            <a:r>
              <a:rPr lang="en-US" sz="1600" b="1" dirty="0">
                <a:solidFill>
                  <a:srgbClr val="14211E"/>
                </a:solidFill>
                <a:latin typeface="Aptos"/>
                <a:ea typeface="Aptos"/>
                <a:cs typeface="Aptos"/>
              </a:rPr>
              <a:t>10%</a:t>
            </a:r>
            <a:r>
              <a:rPr lang="en-US" sz="1600" dirty="0">
                <a:solidFill>
                  <a:srgbClr val="14211E"/>
                </a:solidFill>
                <a:latin typeface="Aptos"/>
                <a:ea typeface="Aptos"/>
                <a:cs typeface="Aptos"/>
              </a:rPr>
              <a:t> of the population accounts for </a:t>
            </a:r>
            <a:r>
              <a:rPr lang="en-US" sz="1600" b="1" dirty="0">
                <a:solidFill>
                  <a:srgbClr val="14211E"/>
                </a:solidFill>
                <a:latin typeface="Aptos"/>
                <a:ea typeface="Aptos"/>
                <a:cs typeface="Aptos"/>
              </a:rPr>
              <a:t>52.37% </a:t>
            </a:r>
            <a:r>
              <a:rPr lang="en-US" sz="1600" dirty="0">
                <a:solidFill>
                  <a:srgbClr val="14211E"/>
                </a:solidFill>
                <a:latin typeface="Aptos"/>
                <a:ea typeface="Aptos"/>
                <a:cs typeface="Aptos"/>
              </a:rPr>
              <a:t>of externally driven discharge.</a:t>
            </a:r>
          </a:p>
        </p:txBody>
      </p:sp>
      <p:sp>
        <p:nvSpPr>
          <p:cNvPr id="29" name="文本框 28">
            <a:extLst>
              <a:ext uri="{FF2B5EF4-FFF2-40B4-BE49-F238E27FC236}">
                <a16:creationId xmlns:a16="http://schemas.microsoft.com/office/drawing/2014/main" id="{DB8AFCDF-0078-84FF-688B-BC234659B029}"/>
              </a:ext>
            </a:extLst>
          </p:cNvPr>
          <p:cNvSpPr txBox="1"/>
          <p:nvPr/>
        </p:nvSpPr>
        <p:spPr>
          <a:xfrm>
            <a:off x="7773760" y="3100967"/>
            <a:ext cx="3853557" cy="338554"/>
          </a:xfrm>
          <a:prstGeom prst="rect">
            <a:avLst/>
          </a:prstGeom>
          <a:noFill/>
        </p:spPr>
        <p:txBody>
          <a:bodyPr wrap="square">
            <a:spAutoFit/>
          </a:bodyPr>
          <a:lstStyle/>
          <a:p>
            <a:pPr>
              <a:defRPr sz="1425" b="1">
                <a:solidFill>
                  <a:srgbClr val="0F766E"/>
                </a:solidFill>
                <a:latin typeface="Aptos"/>
                <a:ea typeface="Aptos"/>
                <a:cs typeface="Aptos"/>
              </a:defRPr>
            </a:pPr>
            <a:r>
              <a:rPr lang="en-US" sz="1600" b="1" dirty="0">
                <a:solidFill>
                  <a:srgbClr val="0F766E"/>
                </a:solidFill>
                <a:latin typeface="Aptos"/>
                <a:ea typeface="Aptos"/>
                <a:cs typeface="Aptos"/>
              </a:rPr>
              <a:t>Externally driven discharge</a:t>
            </a:r>
          </a:p>
        </p:txBody>
      </p:sp>
    </p:spTree>
    <p:extLst>
      <p:ext uri="{BB962C8B-B14F-4D97-AF65-F5344CB8AC3E}">
        <p14:creationId xmlns:p14="http://schemas.microsoft.com/office/powerpoint/2010/main" val="16142076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FCC6F4-188B-807A-9FDE-083748642871}"/>
            </a:ext>
          </a:extLst>
        </p:cNvPr>
        <p:cNvGrpSpPr/>
        <p:nvPr/>
      </p:nvGrpSpPr>
      <p:grpSpPr>
        <a:xfrm>
          <a:off x="0" y="0"/>
          <a:ext cx="0" cy="0"/>
          <a:chOff x="0" y="0"/>
          <a:chExt cx="0" cy="0"/>
        </a:xfrm>
      </p:grpSpPr>
      <p:grpSp>
        <p:nvGrpSpPr>
          <p:cNvPr id="18" name="组合 17">
            <a:extLst>
              <a:ext uri="{FF2B5EF4-FFF2-40B4-BE49-F238E27FC236}">
                <a16:creationId xmlns:a16="http://schemas.microsoft.com/office/drawing/2014/main" id="{2C77895A-B224-8BB6-E54B-945E4BA73DB0}"/>
              </a:ext>
            </a:extLst>
          </p:cNvPr>
          <p:cNvGrpSpPr/>
          <p:nvPr/>
        </p:nvGrpSpPr>
        <p:grpSpPr>
          <a:xfrm>
            <a:off x="97528" y="825458"/>
            <a:ext cx="7494440" cy="4815611"/>
            <a:chOff x="165319" y="1021195"/>
            <a:chExt cx="7494440" cy="4815611"/>
          </a:xfrm>
        </p:grpSpPr>
        <p:pic>
          <p:nvPicPr>
            <p:cNvPr id="2" name="图片 1" descr="地图&#10;&#10;AI 生成的内容可能不正确。">
              <a:extLst>
                <a:ext uri="{FF2B5EF4-FFF2-40B4-BE49-F238E27FC236}">
                  <a16:creationId xmlns:a16="http://schemas.microsoft.com/office/drawing/2014/main" id="{89E410B0-E662-20E9-E48B-07C666421703}"/>
                </a:ext>
              </a:extLst>
            </p:cNvPr>
            <p:cNvPicPr>
              <a:picLocks noChangeAspect="1"/>
            </p:cNvPicPr>
            <p:nvPr/>
          </p:nvPicPr>
          <p:blipFill>
            <a:blip r:embed="rId3">
              <a:extLst>
                <a:ext uri="{28A0092B-C50C-407E-A947-70E740481C1C}">
                  <a14:useLocalDpi xmlns:a14="http://schemas.microsoft.com/office/drawing/2010/main" val="0"/>
                </a:ext>
              </a:extLst>
            </a:blip>
            <a:srcRect b="32432"/>
            <a:stretch>
              <a:fillRect/>
            </a:stretch>
          </p:blipFill>
          <p:spPr>
            <a:xfrm>
              <a:off x="214008" y="3429000"/>
              <a:ext cx="5040000" cy="2407806"/>
            </a:xfrm>
            <a:prstGeom prst="rect">
              <a:avLst/>
            </a:prstGeom>
          </p:spPr>
        </p:pic>
        <p:pic>
          <p:nvPicPr>
            <p:cNvPr id="3" name="图片 2" descr="地图&#10;&#10;AI 生成的内容可能不正确。">
              <a:extLst>
                <a:ext uri="{FF2B5EF4-FFF2-40B4-BE49-F238E27FC236}">
                  <a16:creationId xmlns:a16="http://schemas.microsoft.com/office/drawing/2014/main" id="{3E6DC4AA-D6C5-4A6E-33A1-A3A44A00BEB4}"/>
                </a:ext>
              </a:extLst>
            </p:cNvPr>
            <p:cNvPicPr>
              <a:picLocks noChangeAspect="1"/>
            </p:cNvPicPr>
            <p:nvPr/>
          </p:nvPicPr>
          <p:blipFill>
            <a:blip r:embed="rId4">
              <a:extLst>
                <a:ext uri="{28A0092B-C50C-407E-A947-70E740481C1C}">
                  <a14:useLocalDpi xmlns:a14="http://schemas.microsoft.com/office/drawing/2010/main" val="0"/>
                </a:ext>
              </a:extLst>
            </a:blip>
            <a:srcRect b="32432"/>
            <a:stretch>
              <a:fillRect/>
            </a:stretch>
          </p:blipFill>
          <p:spPr>
            <a:xfrm>
              <a:off x="214008" y="1064156"/>
              <a:ext cx="5040000" cy="2407806"/>
            </a:xfrm>
            <a:prstGeom prst="rect">
              <a:avLst/>
            </a:prstGeom>
          </p:spPr>
        </p:pic>
        <p:sp>
          <p:nvSpPr>
            <p:cNvPr id="4" name="文本框 3">
              <a:extLst>
                <a:ext uri="{FF2B5EF4-FFF2-40B4-BE49-F238E27FC236}">
                  <a16:creationId xmlns:a16="http://schemas.microsoft.com/office/drawing/2014/main" id="{D4D8FB1C-82BD-1A81-62F1-EB6C323421A9}"/>
                </a:ext>
              </a:extLst>
            </p:cNvPr>
            <p:cNvSpPr txBox="1"/>
            <p:nvPr/>
          </p:nvSpPr>
          <p:spPr>
            <a:xfrm>
              <a:off x="165319" y="1021195"/>
              <a:ext cx="423109" cy="338554"/>
            </a:xfrm>
            <a:prstGeom prst="rect">
              <a:avLst/>
            </a:prstGeom>
            <a:noFill/>
          </p:spPr>
          <p:txBody>
            <a:bodyPr wrap="square">
              <a:spAutoFit/>
            </a:bodyPr>
            <a:lstStyle/>
            <a:p>
              <a:r>
                <a:rPr lang="en-US" sz="1600" b="1" dirty="0"/>
                <a:t>a.</a:t>
              </a:r>
              <a:endParaRPr lang="LID4096" sz="1600" b="1" dirty="0"/>
            </a:p>
          </p:txBody>
        </p:sp>
        <p:sp>
          <p:nvSpPr>
            <p:cNvPr id="5" name="文本框 4">
              <a:extLst>
                <a:ext uri="{FF2B5EF4-FFF2-40B4-BE49-F238E27FC236}">
                  <a16:creationId xmlns:a16="http://schemas.microsoft.com/office/drawing/2014/main" id="{F6ECE8BA-C752-F30A-1392-AB74F6E281C8}"/>
                </a:ext>
              </a:extLst>
            </p:cNvPr>
            <p:cNvSpPr txBox="1"/>
            <p:nvPr/>
          </p:nvSpPr>
          <p:spPr>
            <a:xfrm>
              <a:off x="165319" y="3330348"/>
              <a:ext cx="594404" cy="338554"/>
            </a:xfrm>
            <a:prstGeom prst="rect">
              <a:avLst/>
            </a:prstGeom>
            <a:noFill/>
          </p:spPr>
          <p:txBody>
            <a:bodyPr wrap="square">
              <a:spAutoFit/>
            </a:bodyPr>
            <a:lstStyle/>
            <a:p>
              <a:r>
                <a:rPr lang="en-US" sz="1600" b="1" dirty="0"/>
                <a:t>c.</a:t>
              </a:r>
              <a:endParaRPr lang="LID4096" sz="1600" b="1" dirty="0"/>
            </a:p>
          </p:txBody>
        </p:sp>
        <p:grpSp>
          <p:nvGrpSpPr>
            <p:cNvPr id="6" name="组合 5">
              <a:extLst>
                <a:ext uri="{FF2B5EF4-FFF2-40B4-BE49-F238E27FC236}">
                  <a16:creationId xmlns:a16="http://schemas.microsoft.com/office/drawing/2014/main" id="{5C275F46-7B3F-8FD8-FAAE-CF10A3D77114}"/>
                </a:ext>
              </a:extLst>
            </p:cNvPr>
            <p:cNvGrpSpPr>
              <a:grpSpLocks noChangeAspect="1"/>
            </p:cNvGrpSpPr>
            <p:nvPr/>
          </p:nvGrpSpPr>
          <p:grpSpPr>
            <a:xfrm>
              <a:off x="5017456" y="3492282"/>
              <a:ext cx="2642303" cy="2304000"/>
              <a:chOff x="8452742" y="819664"/>
              <a:chExt cx="2270729" cy="1980000"/>
            </a:xfrm>
          </p:grpSpPr>
          <p:pic>
            <p:nvPicPr>
              <p:cNvPr id="7" name="图片 6" descr="图表, 直方图&#10;&#10;AI 生成的内容可能不正确。">
                <a:extLst>
                  <a:ext uri="{FF2B5EF4-FFF2-40B4-BE49-F238E27FC236}">
                    <a16:creationId xmlns:a16="http://schemas.microsoft.com/office/drawing/2014/main" id="{47105D46-1B33-759B-765E-FDBC381F56BB}"/>
                  </a:ext>
                </a:extLst>
              </p:cNvPr>
              <p:cNvPicPr>
                <a:picLocks noChangeAspect="1"/>
              </p:cNvPicPr>
              <p:nvPr/>
            </p:nvPicPr>
            <p:blipFill>
              <a:blip r:embed="rId5"/>
              <a:srcRect r="49818"/>
              <a:stretch>
                <a:fillRect/>
              </a:stretch>
            </p:blipFill>
            <p:spPr>
              <a:xfrm>
                <a:off x="8452742" y="819664"/>
                <a:ext cx="2270729" cy="1980000"/>
              </a:xfrm>
              <a:prstGeom prst="rect">
                <a:avLst/>
              </a:prstGeom>
            </p:spPr>
          </p:pic>
          <p:sp>
            <p:nvSpPr>
              <p:cNvPr id="8" name="文本框 7">
                <a:extLst>
                  <a:ext uri="{FF2B5EF4-FFF2-40B4-BE49-F238E27FC236}">
                    <a16:creationId xmlns:a16="http://schemas.microsoft.com/office/drawing/2014/main" id="{93523A65-38C7-2881-25F3-EA9C54BEDA26}"/>
                  </a:ext>
                </a:extLst>
              </p:cNvPr>
              <p:cNvSpPr txBox="1"/>
              <p:nvPr/>
            </p:nvSpPr>
            <p:spPr>
              <a:xfrm>
                <a:off x="8596875" y="2132125"/>
                <a:ext cx="1977469" cy="400110"/>
              </a:xfrm>
              <a:prstGeom prst="rect">
                <a:avLst/>
              </a:prstGeom>
              <a:noFill/>
            </p:spPr>
            <p:txBody>
              <a:bodyPr wrap="square">
                <a:spAutoFit/>
              </a:bodyPr>
              <a:lstStyle/>
              <a:p>
                <a:r>
                  <a:rPr lang="en-US" sz="1000" b="1" dirty="0"/>
                  <a:t>Top 10% Pop contributes 79.9% of Total Load </a:t>
                </a:r>
                <a:endParaRPr lang="LID4096" sz="1000" b="1" dirty="0"/>
              </a:p>
            </p:txBody>
          </p:sp>
        </p:grpSp>
        <p:grpSp>
          <p:nvGrpSpPr>
            <p:cNvPr id="9" name="组合 8">
              <a:extLst>
                <a:ext uri="{FF2B5EF4-FFF2-40B4-BE49-F238E27FC236}">
                  <a16:creationId xmlns:a16="http://schemas.microsoft.com/office/drawing/2014/main" id="{70E24075-F62D-C631-A2F3-DB84074BBFD8}"/>
                </a:ext>
              </a:extLst>
            </p:cNvPr>
            <p:cNvGrpSpPr>
              <a:grpSpLocks noChangeAspect="1"/>
            </p:cNvGrpSpPr>
            <p:nvPr/>
          </p:nvGrpSpPr>
          <p:grpSpPr>
            <a:xfrm>
              <a:off x="5017456" y="1180312"/>
              <a:ext cx="2642303" cy="2304000"/>
              <a:chOff x="4380841" y="2280134"/>
              <a:chExt cx="2270729" cy="1980000"/>
            </a:xfrm>
          </p:grpSpPr>
          <p:pic>
            <p:nvPicPr>
              <p:cNvPr id="10" name="图片 9" descr="图表, 直方图&#10;&#10;AI 生成的内容可能不正确。">
                <a:extLst>
                  <a:ext uri="{FF2B5EF4-FFF2-40B4-BE49-F238E27FC236}">
                    <a16:creationId xmlns:a16="http://schemas.microsoft.com/office/drawing/2014/main" id="{09644285-7499-D4C4-8946-A2D0515F279D}"/>
                  </a:ext>
                </a:extLst>
              </p:cNvPr>
              <p:cNvPicPr>
                <a:picLocks noChangeAspect="1"/>
              </p:cNvPicPr>
              <p:nvPr/>
            </p:nvPicPr>
            <p:blipFill>
              <a:blip r:embed="rId5"/>
              <a:srcRect l="49818"/>
              <a:stretch>
                <a:fillRect/>
              </a:stretch>
            </p:blipFill>
            <p:spPr>
              <a:xfrm>
                <a:off x="4380841" y="2280134"/>
                <a:ext cx="2270729" cy="1980000"/>
              </a:xfrm>
              <a:prstGeom prst="rect">
                <a:avLst/>
              </a:prstGeom>
            </p:spPr>
          </p:pic>
          <p:sp>
            <p:nvSpPr>
              <p:cNvPr id="11" name="文本框 10">
                <a:extLst>
                  <a:ext uri="{FF2B5EF4-FFF2-40B4-BE49-F238E27FC236}">
                    <a16:creationId xmlns:a16="http://schemas.microsoft.com/office/drawing/2014/main" id="{A916F6A0-0BEC-EE05-2569-98A058D78BE6}"/>
                  </a:ext>
                </a:extLst>
              </p:cNvPr>
              <p:cNvSpPr txBox="1"/>
              <p:nvPr/>
            </p:nvSpPr>
            <p:spPr>
              <a:xfrm>
                <a:off x="4567052" y="3114687"/>
                <a:ext cx="1926882" cy="400110"/>
              </a:xfrm>
              <a:prstGeom prst="rect">
                <a:avLst/>
              </a:prstGeom>
              <a:noFill/>
            </p:spPr>
            <p:txBody>
              <a:bodyPr wrap="square">
                <a:spAutoFit/>
              </a:bodyPr>
              <a:lstStyle/>
              <a:p>
                <a:r>
                  <a:rPr lang="en-US" sz="1000" b="1" dirty="0"/>
                  <a:t>Top 10% Pop contributes 52.4% of Total Load </a:t>
                </a:r>
                <a:endParaRPr lang="LID4096" sz="1000" b="1" dirty="0"/>
              </a:p>
            </p:txBody>
          </p:sp>
        </p:grpSp>
        <p:sp>
          <p:nvSpPr>
            <p:cNvPr id="12" name="文本框 11">
              <a:extLst>
                <a:ext uri="{FF2B5EF4-FFF2-40B4-BE49-F238E27FC236}">
                  <a16:creationId xmlns:a16="http://schemas.microsoft.com/office/drawing/2014/main" id="{DDEFCA8F-469B-F155-D142-2905EDFF6EE3}"/>
                </a:ext>
              </a:extLst>
            </p:cNvPr>
            <p:cNvSpPr txBox="1"/>
            <p:nvPr/>
          </p:nvSpPr>
          <p:spPr>
            <a:xfrm>
              <a:off x="4941256" y="1021195"/>
              <a:ext cx="500203" cy="338554"/>
            </a:xfrm>
            <a:prstGeom prst="rect">
              <a:avLst/>
            </a:prstGeom>
            <a:noFill/>
          </p:spPr>
          <p:txBody>
            <a:bodyPr wrap="square">
              <a:spAutoFit/>
            </a:bodyPr>
            <a:lstStyle/>
            <a:p>
              <a:r>
                <a:rPr lang="en-US" sz="1600" b="1" dirty="0"/>
                <a:t>b.</a:t>
              </a:r>
              <a:endParaRPr lang="LID4096" sz="1600" b="1" dirty="0"/>
            </a:p>
          </p:txBody>
        </p:sp>
        <p:sp>
          <p:nvSpPr>
            <p:cNvPr id="13" name="文本框 12">
              <a:extLst>
                <a:ext uri="{FF2B5EF4-FFF2-40B4-BE49-F238E27FC236}">
                  <a16:creationId xmlns:a16="http://schemas.microsoft.com/office/drawing/2014/main" id="{31F4BFE6-C1B4-7D2B-761C-8FB89AADA66E}"/>
                </a:ext>
              </a:extLst>
            </p:cNvPr>
            <p:cNvSpPr txBox="1"/>
            <p:nvPr/>
          </p:nvSpPr>
          <p:spPr>
            <a:xfrm>
              <a:off x="4941256" y="3330348"/>
              <a:ext cx="594404" cy="338554"/>
            </a:xfrm>
            <a:prstGeom prst="rect">
              <a:avLst/>
            </a:prstGeom>
            <a:noFill/>
          </p:spPr>
          <p:txBody>
            <a:bodyPr wrap="square">
              <a:spAutoFit/>
            </a:bodyPr>
            <a:lstStyle/>
            <a:p>
              <a:r>
                <a:rPr lang="en-US" sz="1600" b="1" dirty="0"/>
                <a:t>d.</a:t>
              </a:r>
              <a:endParaRPr lang="LID4096" sz="1600" b="1" dirty="0"/>
            </a:p>
          </p:txBody>
        </p:sp>
      </p:grpSp>
      <p:sp>
        <p:nvSpPr>
          <p:cNvPr id="14" name="灯片编号占位符 13">
            <a:extLst>
              <a:ext uri="{FF2B5EF4-FFF2-40B4-BE49-F238E27FC236}">
                <a16:creationId xmlns:a16="http://schemas.microsoft.com/office/drawing/2014/main" id="{8DC42F18-4E98-8365-DF81-E96F421211C7}"/>
              </a:ext>
            </a:extLst>
          </p:cNvPr>
          <p:cNvSpPr>
            <a:spLocks noGrp="1"/>
          </p:cNvSpPr>
          <p:nvPr>
            <p:ph type="sldNum" sz="quarter" idx="12"/>
          </p:nvPr>
        </p:nvSpPr>
        <p:spPr>
          <a:xfrm>
            <a:off x="9258300" y="6356350"/>
            <a:ext cx="2743200" cy="365125"/>
          </a:xfrm>
        </p:spPr>
        <p:txBody>
          <a:bodyPr/>
          <a:lstStyle/>
          <a:p>
            <a:fld id="{93593EAC-DF3F-40F4-B51C-82E84FF11F0F}" type="slidenum">
              <a:rPr lang="LID4096" smtClean="0"/>
              <a:t>9</a:t>
            </a:fld>
            <a:endParaRPr lang="LID4096"/>
          </a:p>
        </p:txBody>
      </p:sp>
      <p:sp>
        <p:nvSpPr>
          <p:cNvPr id="15" name="矩形 14">
            <a:extLst>
              <a:ext uri="{FF2B5EF4-FFF2-40B4-BE49-F238E27FC236}">
                <a16:creationId xmlns:a16="http://schemas.microsoft.com/office/drawing/2014/main" id="{EABF93E5-77B4-133C-C951-4F35F8FAA435}"/>
              </a:ext>
            </a:extLst>
          </p:cNvPr>
          <p:cNvSpPr>
            <a:spLocks noGrp="1"/>
          </p:cNvSpPr>
          <p:nvPr/>
        </p:nvSpPr>
        <p:spPr>
          <a:xfrm>
            <a:off x="199881" y="203496"/>
            <a:ext cx="2095500" cy="246221"/>
          </a:xfrm>
          <a:prstGeom prst="rect">
            <a:avLst/>
          </a:prstGeom>
          <a:noFill/>
        </p:spPr>
        <p:txBody>
          <a:bodyPr wrap="square">
            <a:spAutoFit/>
          </a:bodyPr>
          <a:lstStyle/>
          <a:p>
            <a:r>
              <a:rPr lang="en-US" sz="1000" b="1" dirty="0">
                <a:solidFill>
                  <a:srgbClr val="42938D"/>
                </a:solidFill>
                <a:latin typeface="Aptos Display"/>
              </a:rPr>
              <a:t>RESULTS</a:t>
            </a:r>
          </a:p>
        </p:txBody>
      </p:sp>
      <p:sp>
        <p:nvSpPr>
          <p:cNvPr id="17" name="文本框 16">
            <a:extLst>
              <a:ext uri="{FF2B5EF4-FFF2-40B4-BE49-F238E27FC236}">
                <a16:creationId xmlns:a16="http://schemas.microsoft.com/office/drawing/2014/main" id="{155ADD7B-1077-5B3C-C793-37D38FFC9D8C}"/>
              </a:ext>
            </a:extLst>
          </p:cNvPr>
          <p:cNvSpPr txBox="1"/>
          <p:nvPr/>
        </p:nvSpPr>
        <p:spPr>
          <a:xfrm>
            <a:off x="199881" y="425348"/>
            <a:ext cx="9917786" cy="400110"/>
          </a:xfrm>
          <a:prstGeom prst="rect">
            <a:avLst/>
          </a:prstGeom>
          <a:noFill/>
        </p:spPr>
        <p:txBody>
          <a:bodyPr wrap="square">
            <a:spAutoFit/>
          </a:bodyPr>
          <a:lstStyle/>
          <a:p>
            <a:pPr>
              <a:defRPr sz="2325" b="1">
                <a:solidFill>
                  <a:srgbClr val="14211E"/>
                </a:solidFill>
                <a:latin typeface="Aptos Display"/>
                <a:ea typeface="Aptos Display"/>
                <a:cs typeface="Aptos Display"/>
              </a:defRPr>
            </a:pPr>
            <a:r>
              <a:rPr lang="en-US" sz="2000" b="1" dirty="0">
                <a:solidFill>
                  <a:srgbClr val="14211E"/>
                </a:solidFill>
                <a:latin typeface="Aptos Display"/>
                <a:ea typeface="Aptos Display"/>
                <a:cs typeface="Aptos Display"/>
              </a:rPr>
              <a:t>Result 3: river transport amplifies environmental inequality</a:t>
            </a:r>
          </a:p>
        </p:txBody>
      </p:sp>
      <p:sp>
        <p:nvSpPr>
          <p:cNvPr id="20" name="文本框 19">
            <a:extLst>
              <a:ext uri="{FF2B5EF4-FFF2-40B4-BE49-F238E27FC236}">
                <a16:creationId xmlns:a16="http://schemas.microsoft.com/office/drawing/2014/main" id="{4D877763-6F22-4D9D-1879-7239C4E9AE6C}"/>
              </a:ext>
            </a:extLst>
          </p:cNvPr>
          <p:cNvSpPr txBox="1"/>
          <p:nvPr/>
        </p:nvSpPr>
        <p:spPr>
          <a:xfrm>
            <a:off x="217093" y="5542416"/>
            <a:ext cx="7374876" cy="830997"/>
          </a:xfrm>
          <a:prstGeom prst="rect">
            <a:avLst/>
          </a:prstGeom>
          <a:noFill/>
        </p:spPr>
        <p:txBody>
          <a:bodyPr wrap="square">
            <a:spAutoFit/>
          </a:bodyPr>
          <a:lstStyle/>
          <a:p>
            <a:pPr>
              <a:buNone/>
            </a:pPr>
            <a:r>
              <a:rPr lang="en-GB" sz="1200" b="1" i="0" kern="100" dirty="0">
                <a:solidFill>
                  <a:srgbClr val="000000"/>
                </a:solidFill>
                <a:effectLst/>
                <a:latin typeface="+mj-lt"/>
                <a:ea typeface="微软雅黑" panose="020B0503020204020204" pitchFamily="34" charset="-122"/>
                <a:cs typeface="Times New Roman" panose="02020603050405020304" pitchFamily="18" charset="0"/>
              </a:rPr>
              <a:t>Figure 2. Spatial mismatch between externally discharge responsibility and environmental burden.</a:t>
            </a:r>
          </a:p>
          <a:p>
            <a:r>
              <a:rPr lang="en-GB" sz="1200" dirty="0"/>
              <a:t>Map (</a:t>
            </a:r>
            <a:r>
              <a:rPr lang="en-GB" sz="1200" b="1" dirty="0"/>
              <a:t>c</a:t>
            </a:r>
            <a:r>
              <a:rPr lang="en-GB" sz="1200" dirty="0"/>
              <a:t>) tracks the accumulation of nitrogen loads retained within subbasins as a consequence of non-local final demand, representing the involuntary burden imposed on local channels. The Lorenz curve (</a:t>
            </a:r>
            <a:r>
              <a:rPr lang="en-GB" sz="1200" b="1" dirty="0"/>
              <a:t>d</a:t>
            </a:r>
            <a:r>
              <a:rPr lang="en-GB" sz="1200" dirty="0"/>
              <a:t>) quantifies the spatial inequality of these hydrological consequences</a:t>
            </a:r>
            <a:endParaRPr lang="LID4096" sz="1200" dirty="0">
              <a:latin typeface="+mj-lt"/>
              <a:ea typeface="微软雅黑" panose="020B0503020204020204" pitchFamily="34" charset="-122"/>
            </a:endParaRPr>
          </a:p>
        </p:txBody>
      </p:sp>
      <p:sp>
        <p:nvSpPr>
          <p:cNvPr id="21" name="矩形: 圆角 20">
            <a:extLst>
              <a:ext uri="{FF2B5EF4-FFF2-40B4-BE49-F238E27FC236}">
                <a16:creationId xmlns:a16="http://schemas.microsoft.com/office/drawing/2014/main" id="{1AAA6472-4442-6679-A9E2-99D46270EBF9}"/>
              </a:ext>
            </a:extLst>
          </p:cNvPr>
          <p:cNvSpPr>
            <a:spLocks noGrp="1"/>
          </p:cNvSpPr>
          <p:nvPr/>
        </p:nvSpPr>
        <p:spPr>
          <a:xfrm>
            <a:off x="7767435" y="1047310"/>
            <a:ext cx="4164762" cy="1498294"/>
          </a:xfrm>
          <a:prstGeom prst="roundRect">
            <a:avLst>
              <a:gd name="adj" fmla="val 11111"/>
            </a:avLst>
          </a:prstGeom>
          <a:solidFill>
            <a:srgbClr val="E8F3F0"/>
          </a:solidFill>
          <a:ln w="9525">
            <a:solidFill>
              <a:srgbClr val="C9DDD7"/>
            </a:solidFill>
            <a:prstDash val="solid"/>
          </a:ln>
        </p:spPr>
        <p:txBody>
          <a:bodyPr/>
          <a:lstStyle/>
          <a:p>
            <a:pPr rtl="0">
              <a:spcAft>
                <a:spcPts val="600"/>
              </a:spcAft>
            </a:pPr>
            <a:r>
              <a:rPr lang="zh-Hans-HK" sz="1600" b="0" i="0" u="none" strike="noStrike" kern="1200" baseline="0" dirty="0"/>
              <a:t> </a:t>
            </a:r>
            <a:r>
              <a:rPr lang="en-US" sz="1600" b="1" i="0" u="none" strike="noStrike" kern="1200" baseline="0" dirty="0">
                <a:solidFill>
                  <a:srgbClr val="0B3D3A"/>
                </a:solidFill>
                <a:latin typeface="Aptos" panose="020B0004020202020204" pitchFamily="34" charset="0"/>
              </a:rPr>
              <a:t>Take-home message: </a:t>
            </a:r>
          </a:p>
          <a:p>
            <a:pPr>
              <a:spcAft>
                <a:spcPts val="600"/>
              </a:spcAft>
            </a:pPr>
            <a:r>
              <a:rPr lang="en-US" sz="1600" dirty="0">
                <a:solidFill>
                  <a:srgbClr val="0B3D3A"/>
                </a:solidFill>
                <a:ea typeface="Aptos"/>
                <a:cs typeface="Aptos"/>
              </a:rPr>
              <a:t>Production-based inequality is already high, but hydrological routing concentrates exposure even more strongly in downstream corridors.</a:t>
            </a:r>
            <a:endParaRPr lang="en-US" sz="1600" b="0" i="0" u="none" strike="noStrike" kern="1200" baseline="0" dirty="0">
              <a:solidFill>
                <a:srgbClr val="000000"/>
              </a:solidFill>
              <a:latin typeface="Aptos" panose="020B0004020202020204" pitchFamily="34" charset="0"/>
            </a:endParaRPr>
          </a:p>
        </p:txBody>
      </p:sp>
      <p:sp>
        <p:nvSpPr>
          <p:cNvPr id="27" name="矩形: 圆角 26">
            <a:extLst>
              <a:ext uri="{FF2B5EF4-FFF2-40B4-BE49-F238E27FC236}">
                <a16:creationId xmlns:a16="http://schemas.microsoft.com/office/drawing/2014/main" id="{30BE5912-33C1-4D24-7957-30C7B6D0BC52}"/>
              </a:ext>
            </a:extLst>
          </p:cNvPr>
          <p:cNvSpPr>
            <a:spLocks noGrp="1"/>
          </p:cNvSpPr>
          <p:nvPr/>
        </p:nvSpPr>
        <p:spPr>
          <a:xfrm>
            <a:off x="7727572" y="2897203"/>
            <a:ext cx="4164762" cy="3350933"/>
          </a:xfrm>
          <a:prstGeom prst="roundRect">
            <a:avLst>
              <a:gd name="adj" fmla="val 3404"/>
            </a:avLst>
          </a:prstGeom>
          <a:solidFill>
            <a:srgbClr val="EEF6EC"/>
          </a:solidFill>
          <a:ln w="9525">
            <a:solidFill>
              <a:srgbClr val="D8E4DF"/>
            </a:solidFill>
            <a:prstDash val="solid"/>
          </a:ln>
        </p:spPr>
        <p:style>
          <a:lnRef idx="0">
            <a:scrgbClr r="0" g="0" b="0"/>
          </a:lnRef>
          <a:fillRef idx="0">
            <a:scrgbClr r="0" g="0" b="0"/>
          </a:fillRef>
          <a:effectRef idx="4">
            <a:scrgbClr r="0" g="0" b="0"/>
          </a:effectRef>
          <a:fontRef idx="major"/>
        </p:style>
        <p:txBody>
          <a:bodyPr/>
          <a:lstStyle/>
          <a:p>
            <a:endParaRPr lang="LID4096"/>
          </a:p>
        </p:txBody>
      </p:sp>
      <p:sp>
        <p:nvSpPr>
          <p:cNvPr id="28" name="文本框 27">
            <a:extLst>
              <a:ext uri="{FF2B5EF4-FFF2-40B4-BE49-F238E27FC236}">
                <a16:creationId xmlns:a16="http://schemas.microsoft.com/office/drawing/2014/main" id="{54C6715C-C2DF-B389-FC14-3B8162655AB6}"/>
              </a:ext>
            </a:extLst>
          </p:cNvPr>
          <p:cNvSpPr txBox="1"/>
          <p:nvPr/>
        </p:nvSpPr>
        <p:spPr>
          <a:xfrm>
            <a:off x="7773761" y="3473165"/>
            <a:ext cx="4118573" cy="2708434"/>
          </a:xfrm>
          <a:prstGeom prst="rect">
            <a:avLst/>
          </a:prstGeom>
          <a:noFill/>
        </p:spPr>
        <p:txBody>
          <a:bodyPr wrap="square">
            <a:spAutoFit/>
          </a:bodyPr>
          <a:lstStyle/>
          <a:p>
            <a:pPr>
              <a:spcAft>
                <a:spcPts val="600"/>
              </a:spcAft>
              <a:defRPr sz="1290" b="0">
                <a:solidFill>
                  <a:srgbClr val="14211E"/>
                </a:solidFill>
                <a:latin typeface="Aptos"/>
                <a:ea typeface="Aptos"/>
                <a:cs typeface="Aptos"/>
              </a:defRPr>
            </a:pPr>
            <a:r>
              <a:rPr lang="en-US" sz="1600" dirty="0">
                <a:solidFill>
                  <a:srgbClr val="14211E"/>
                </a:solidFill>
                <a:latin typeface="Aptos"/>
                <a:ea typeface="Aptos"/>
                <a:cs typeface="Aptos"/>
              </a:rPr>
              <a:t>- After river routing, high burdens form a continuous belt along the West River corridor from </a:t>
            </a:r>
            <a:r>
              <a:rPr lang="en-US" sz="1600" dirty="0" err="1">
                <a:solidFill>
                  <a:srgbClr val="14211E"/>
                </a:solidFill>
                <a:latin typeface="Aptos"/>
                <a:ea typeface="Aptos"/>
                <a:cs typeface="Aptos"/>
              </a:rPr>
              <a:t>Guigang</a:t>
            </a:r>
            <a:r>
              <a:rPr lang="en-US" sz="1600" dirty="0">
                <a:solidFill>
                  <a:srgbClr val="14211E"/>
                </a:solidFill>
                <a:latin typeface="Aptos"/>
                <a:ea typeface="Aptos"/>
                <a:cs typeface="Aptos"/>
              </a:rPr>
              <a:t> and Wuzhou toward Zhuhai and Foshan.</a:t>
            </a:r>
          </a:p>
          <a:p>
            <a:pPr>
              <a:spcAft>
                <a:spcPts val="600"/>
              </a:spcAft>
              <a:defRPr sz="1290" b="0">
                <a:solidFill>
                  <a:srgbClr val="14211E"/>
                </a:solidFill>
                <a:latin typeface="Aptos"/>
                <a:ea typeface="Aptos"/>
                <a:cs typeface="Aptos"/>
              </a:defRPr>
            </a:pPr>
            <a:r>
              <a:rPr lang="en-US" sz="1600" dirty="0">
                <a:solidFill>
                  <a:srgbClr val="14211E"/>
                </a:solidFill>
                <a:latin typeface="Aptos"/>
                <a:ea typeface="Aptos"/>
                <a:cs typeface="Aptos"/>
              </a:rPr>
              <a:t>- The Gini coefficient rises to </a:t>
            </a:r>
            <a:r>
              <a:rPr lang="en-US" sz="1600" b="1" dirty="0">
                <a:solidFill>
                  <a:srgbClr val="14211E"/>
                </a:solidFill>
                <a:latin typeface="Aptos"/>
                <a:ea typeface="Aptos"/>
                <a:cs typeface="Aptos"/>
              </a:rPr>
              <a:t>0.89</a:t>
            </a:r>
            <a:r>
              <a:rPr lang="en-US" sz="1600" dirty="0">
                <a:solidFill>
                  <a:srgbClr val="14211E"/>
                </a:solidFill>
                <a:latin typeface="Aptos"/>
                <a:ea typeface="Aptos"/>
                <a:cs typeface="Aptos"/>
              </a:rPr>
              <a:t> for involuntary burden, higher than the discharge responsibility Gini of </a:t>
            </a:r>
            <a:r>
              <a:rPr lang="en-US" sz="1600" b="1" dirty="0">
                <a:solidFill>
                  <a:srgbClr val="14211E"/>
                </a:solidFill>
                <a:latin typeface="Aptos"/>
                <a:ea typeface="Aptos"/>
                <a:cs typeface="Aptos"/>
              </a:rPr>
              <a:t>0.72</a:t>
            </a:r>
            <a:r>
              <a:rPr lang="en-US" sz="1600" dirty="0">
                <a:solidFill>
                  <a:srgbClr val="14211E"/>
                </a:solidFill>
                <a:latin typeface="Aptos"/>
                <a:ea typeface="Aptos"/>
                <a:cs typeface="Aptos"/>
              </a:rPr>
              <a:t>.</a:t>
            </a:r>
          </a:p>
          <a:p>
            <a:pPr>
              <a:spcAft>
                <a:spcPts val="600"/>
              </a:spcAft>
              <a:defRPr sz="1290" b="0">
                <a:solidFill>
                  <a:srgbClr val="14211E"/>
                </a:solidFill>
                <a:latin typeface="Aptos"/>
                <a:ea typeface="Aptos"/>
                <a:cs typeface="Aptos"/>
              </a:defRPr>
            </a:pPr>
            <a:r>
              <a:rPr lang="en-US" sz="1600" dirty="0">
                <a:solidFill>
                  <a:srgbClr val="14211E"/>
                </a:solidFill>
                <a:latin typeface="Aptos"/>
                <a:ea typeface="Aptos"/>
                <a:cs typeface="Aptos"/>
              </a:rPr>
              <a:t>- Around </a:t>
            </a:r>
            <a:r>
              <a:rPr lang="en-US" sz="1600" b="1" dirty="0">
                <a:solidFill>
                  <a:srgbClr val="14211E"/>
                </a:solidFill>
                <a:latin typeface="Aptos"/>
                <a:ea typeface="Aptos"/>
                <a:cs typeface="Aptos"/>
              </a:rPr>
              <a:t>10%</a:t>
            </a:r>
            <a:r>
              <a:rPr lang="en-US" sz="1600" dirty="0">
                <a:solidFill>
                  <a:srgbClr val="14211E"/>
                </a:solidFill>
                <a:latin typeface="Aptos"/>
                <a:ea typeface="Aptos"/>
                <a:cs typeface="Aptos"/>
              </a:rPr>
              <a:t> of the basin population bears nearly </a:t>
            </a:r>
            <a:r>
              <a:rPr lang="en-US" sz="1600" b="1" dirty="0">
                <a:solidFill>
                  <a:srgbClr val="14211E"/>
                </a:solidFill>
                <a:latin typeface="Aptos"/>
                <a:ea typeface="Aptos"/>
                <a:cs typeface="Aptos"/>
              </a:rPr>
              <a:t>79.9%</a:t>
            </a:r>
            <a:r>
              <a:rPr lang="en-US" sz="1600" dirty="0">
                <a:solidFill>
                  <a:srgbClr val="14211E"/>
                </a:solidFill>
                <a:latin typeface="Aptos"/>
                <a:ea typeface="Aptos"/>
                <a:cs typeface="Aptos"/>
              </a:rPr>
              <a:t> of externally driven nitrogen load.</a:t>
            </a:r>
          </a:p>
        </p:txBody>
      </p:sp>
      <p:sp>
        <p:nvSpPr>
          <p:cNvPr id="29" name="文本框 28">
            <a:extLst>
              <a:ext uri="{FF2B5EF4-FFF2-40B4-BE49-F238E27FC236}">
                <a16:creationId xmlns:a16="http://schemas.microsoft.com/office/drawing/2014/main" id="{5C6D83C5-5299-21B2-12D9-A52BDFF93207}"/>
              </a:ext>
            </a:extLst>
          </p:cNvPr>
          <p:cNvSpPr txBox="1"/>
          <p:nvPr/>
        </p:nvSpPr>
        <p:spPr>
          <a:xfrm>
            <a:off x="7773760" y="3100967"/>
            <a:ext cx="3612925" cy="338554"/>
          </a:xfrm>
          <a:prstGeom prst="rect">
            <a:avLst/>
          </a:prstGeom>
          <a:noFill/>
        </p:spPr>
        <p:txBody>
          <a:bodyPr wrap="square">
            <a:spAutoFit/>
          </a:bodyPr>
          <a:lstStyle/>
          <a:p>
            <a:pPr>
              <a:defRPr sz="1425" b="1">
                <a:solidFill>
                  <a:srgbClr val="5E8C61"/>
                </a:solidFill>
                <a:latin typeface="Aptos"/>
                <a:ea typeface="Aptos"/>
                <a:cs typeface="Aptos"/>
              </a:defRPr>
            </a:pPr>
            <a:r>
              <a:rPr lang="en-US" sz="1600" b="1" dirty="0">
                <a:solidFill>
                  <a:srgbClr val="5E8C61"/>
                </a:solidFill>
                <a:latin typeface="Aptos"/>
                <a:ea typeface="Aptos"/>
                <a:cs typeface="Aptos"/>
              </a:rPr>
              <a:t>Involuntary burden</a:t>
            </a:r>
          </a:p>
        </p:txBody>
      </p:sp>
    </p:spTree>
    <p:extLst>
      <p:ext uri="{BB962C8B-B14F-4D97-AF65-F5344CB8AC3E}">
        <p14:creationId xmlns:p14="http://schemas.microsoft.com/office/powerpoint/2010/main" val="1220946416"/>
      </p:ext>
    </p:extLst>
  </p:cSld>
  <p:clrMapOvr>
    <a:masterClrMapping/>
  </p:clrMapOvr>
</p:sld>
</file>

<file path=ppt/theme/theme1.xml><?xml version="1.0" encoding="utf-8"?>
<a:theme xmlns:a="http://schemas.openxmlformats.org/drawingml/2006/main" name="Office 主题​​">
  <a:themeElements>
    <a:clrScheme name="纸张">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3703</TotalTime>
  <Words>4514</Words>
  <Application>Microsoft Office PowerPoint</Application>
  <PresentationFormat>宽屏</PresentationFormat>
  <Paragraphs>314</Paragraphs>
  <Slides>14</Slides>
  <Notes>14</Notes>
  <HiddenSlides>0</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14</vt:i4>
      </vt:variant>
    </vt:vector>
  </HeadingPairs>
  <TitlesOfParts>
    <vt:vector size="22" baseType="lpstr">
      <vt:lpstr>微软雅黑</vt:lpstr>
      <vt:lpstr>Aptos</vt:lpstr>
      <vt:lpstr>Aptos Display</vt:lpstr>
      <vt:lpstr>Arial</vt:lpstr>
      <vt:lpstr>Calibri</vt:lpstr>
      <vt:lpstr>Times New Roman</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Chuachua HAN</dc:creator>
  <cp:lastModifiedBy>Chuachua HAN</cp:lastModifiedBy>
  <cp:revision>1</cp:revision>
  <dcterms:created xsi:type="dcterms:W3CDTF">2026-06-15T08:08:54Z</dcterms:created>
  <dcterms:modified xsi:type="dcterms:W3CDTF">2026-06-20T09:35:05Z</dcterms:modified>
</cp:coreProperties>
</file>