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30"/>
  </p:notesMasterIdLst>
  <p:sldIdLst>
    <p:sldId id="256" r:id="rId3"/>
    <p:sldId id="257" r:id="rId4"/>
    <p:sldId id="346" r:id="rId5"/>
    <p:sldId id="516" r:id="rId6"/>
    <p:sldId id="513" r:id="rId7"/>
    <p:sldId id="512" r:id="rId8"/>
    <p:sldId id="488" r:id="rId9"/>
    <p:sldId id="319" r:id="rId10"/>
    <p:sldId id="514" r:id="rId11"/>
    <p:sldId id="428" r:id="rId12"/>
    <p:sldId id="504" r:id="rId13"/>
    <p:sldId id="509" r:id="rId14"/>
    <p:sldId id="527" r:id="rId15"/>
    <p:sldId id="524" r:id="rId16"/>
    <p:sldId id="525" r:id="rId17"/>
    <p:sldId id="519" r:id="rId18"/>
    <p:sldId id="526" r:id="rId19"/>
    <p:sldId id="496" r:id="rId20"/>
    <p:sldId id="500" r:id="rId21"/>
    <p:sldId id="383" r:id="rId22"/>
    <p:sldId id="367" r:id="rId23"/>
    <p:sldId id="528" r:id="rId24"/>
    <p:sldId id="529" r:id="rId25"/>
    <p:sldId id="276" r:id="rId26"/>
    <p:sldId id="374" r:id="rId27"/>
    <p:sldId id="315" r:id="rId28"/>
    <p:sldId id="321" r:id="rId2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8FA"/>
    <a:srgbClr val="EEF4F7"/>
    <a:srgbClr val="F2F4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76" autoAdjust="0"/>
  </p:normalViewPr>
  <p:slideViewPr>
    <p:cSldViewPr snapToGrid="0">
      <p:cViewPr varScale="1">
        <p:scale>
          <a:sx n="101" d="100"/>
          <a:sy n="101" d="100"/>
        </p:scale>
        <p:origin x="181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396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C84783-C48F-46A1-ACDC-382E8A1C1C8A}" type="doc">
      <dgm:prSet loTypeId="urn:microsoft.com/office/officeart/2005/8/layout/process4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s-ES"/>
        </a:p>
      </dgm:t>
    </dgm:pt>
    <dgm:pt modelId="{AD7AEE23-503E-4D1B-A0F2-A6FBE5CD956D}">
      <dgm:prSet phldrT="[Texto]" phldr="0"/>
      <dgm:spPr/>
      <dgm:t>
        <a:bodyPr/>
        <a:lstStyle/>
        <a:p>
          <a:r>
            <a:rPr lang="en-US" noProof="0" dirty="0"/>
            <a:t>Trump Administration</a:t>
          </a:r>
        </a:p>
      </dgm:t>
    </dgm:pt>
    <dgm:pt modelId="{8D469827-D432-4623-BB5B-2D22DAF1C631}" type="parTrans" cxnId="{825A7F08-13DB-4023-A8DD-4F2A3A11075E}">
      <dgm:prSet/>
      <dgm:spPr/>
      <dgm:t>
        <a:bodyPr/>
        <a:lstStyle/>
        <a:p>
          <a:endParaRPr lang="es-ES"/>
        </a:p>
      </dgm:t>
    </dgm:pt>
    <dgm:pt modelId="{72898703-698D-4D53-A9EF-49A6EB2549C1}" type="sibTrans" cxnId="{825A7F08-13DB-4023-A8DD-4F2A3A11075E}">
      <dgm:prSet/>
      <dgm:spPr/>
      <dgm:t>
        <a:bodyPr/>
        <a:lstStyle/>
        <a:p>
          <a:endParaRPr lang="en-US" noProof="0" dirty="0"/>
        </a:p>
      </dgm:t>
    </dgm:pt>
    <dgm:pt modelId="{7B280B01-9869-4A1E-8406-C3F53AFAF6F2}">
      <dgm:prSet phldrT="[Texto]" phldr="0"/>
      <dgm:spPr/>
      <dgm:t>
        <a:bodyPr/>
        <a:lstStyle/>
        <a:p>
          <a:r>
            <a:rPr lang="en-US" noProof="0" dirty="0"/>
            <a:t>Liberation Day (April 2025)</a:t>
          </a:r>
        </a:p>
      </dgm:t>
    </dgm:pt>
    <dgm:pt modelId="{F10BDFCA-F6DA-4AB6-87CC-4364D8EFB297}" type="parTrans" cxnId="{6F902302-D41A-4B72-BFFA-8D8BAD0DECD3}">
      <dgm:prSet/>
      <dgm:spPr/>
      <dgm:t>
        <a:bodyPr/>
        <a:lstStyle/>
        <a:p>
          <a:endParaRPr lang="es-ES"/>
        </a:p>
      </dgm:t>
    </dgm:pt>
    <dgm:pt modelId="{DAEBDB26-462C-416E-8FF2-21D288729AD6}" type="sibTrans" cxnId="{6F902302-D41A-4B72-BFFA-8D8BAD0DECD3}">
      <dgm:prSet/>
      <dgm:spPr/>
      <dgm:t>
        <a:bodyPr/>
        <a:lstStyle/>
        <a:p>
          <a:endParaRPr lang="en-US" noProof="0" dirty="0"/>
        </a:p>
      </dgm:t>
    </dgm:pt>
    <dgm:pt modelId="{72D16014-3925-41FC-8FA9-1C7DA17942B1}">
      <dgm:prSet phldrT="[Texto]" phldr="0"/>
      <dgm:spPr/>
      <dgm:t>
        <a:bodyPr/>
        <a:lstStyle/>
        <a:p>
          <a:r>
            <a:rPr lang="en-US" noProof="0" dirty="0"/>
            <a:t>Supreme Court (February 2026)</a:t>
          </a:r>
        </a:p>
      </dgm:t>
    </dgm:pt>
    <dgm:pt modelId="{46D897B2-4A13-4347-91CD-7720BF26FF8D}" type="parTrans" cxnId="{CDA04FD6-E040-4F27-81CB-A184BAF6538F}">
      <dgm:prSet/>
      <dgm:spPr/>
      <dgm:t>
        <a:bodyPr/>
        <a:lstStyle/>
        <a:p>
          <a:endParaRPr lang="es-ES"/>
        </a:p>
      </dgm:t>
    </dgm:pt>
    <dgm:pt modelId="{55EF4630-38AB-460F-AC48-0524D437DD09}" type="sibTrans" cxnId="{CDA04FD6-E040-4F27-81CB-A184BAF6538F}">
      <dgm:prSet/>
      <dgm:spPr/>
      <dgm:t>
        <a:bodyPr/>
        <a:lstStyle/>
        <a:p>
          <a:endParaRPr lang="es-ES"/>
        </a:p>
      </dgm:t>
    </dgm:pt>
    <dgm:pt modelId="{B581FD4B-2E6F-4481-8F28-2F78673CA919}">
      <dgm:prSet phldrT="[Texto]" phldr="0"/>
      <dgm:spPr/>
      <dgm:t>
        <a:bodyPr/>
        <a:lstStyle/>
        <a:p>
          <a:r>
            <a:rPr lang="en-US" noProof="0" dirty="0"/>
            <a:t>Trade policies</a:t>
          </a:r>
        </a:p>
      </dgm:t>
    </dgm:pt>
    <dgm:pt modelId="{689803CE-7D52-4ABE-BCC9-AD151D839474}" type="sibTrans" cxnId="{B19FEDCD-0FE4-4D9E-883F-A5A4C4200F29}">
      <dgm:prSet/>
      <dgm:spPr/>
      <dgm:t>
        <a:bodyPr/>
        <a:lstStyle/>
        <a:p>
          <a:endParaRPr lang="en-US" noProof="0" dirty="0"/>
        </a:p>
      </dgm:t>
    </dgm:pt>
    <dgm:pt modelId="{DF582990-1CAE-4CFD-A332-4EF90029FA1D}" type="parTrans" cxnId="{B19FEDCD-0FE4-4D9E-883F-A5A4C4200F29}">
      <dgm:prSet/>
      <dgm:spPr/>
      <dgm:t>
        <a:bodyPr/>
        <a:lstStyle/>
        <a:p>
          <a:endParaRPr lang="es-ES"/>
        </a:p>
      </dgm:t>
    </dgm:pt>
    <dgm:pt modelId="{BB99A9E8-8938-4C71-8293-E3FA2695AFE4}">
      <dgm:prSet phldrT="[Texto]" phldr="0"/>
      <dgm:spPr>
        <a:solidFill>
          <a:srgbClr val="F7F8FA"/>
        </a:solidFill>
        <a:ln>
          <a:noFill/>
        </a:ln>
      </dgm:spPr>
      <dgm:t>
        <a:bodyPr/>
        <a:lstStyle/>
        <a:p>
          <a:endParaRPr lang="en-US" noProof="0" dirty="0"/>
        </a:p>
      </dgm:t>
    </dgm:pt>
    <dgm:pt modelId="{567247FA-37D6-497D-AB48-B0983BC25C33}" type="parTrans" cxnId="{E78EEE41-6043-4D83-AC44-D3FB86B75A9D}">
      <dgm:prSet/>
      <dgm:spPr/>
      <dgm:t>
        <a:bodyPr/>
        <a:lstStyle/>
        <a:p>
          <a:endParaRPr lang="es-ES"/>
        </a:p>
      </dgm:t>
    </dgm:pt>
    <dgm:pt modelId="{0B03A2B7-EA7B-4E54-B2EB-17DB79243ED0}" type="sibTrans" cxnId="{E78EEE41-6043-4D83-AC44-D3FB86B75A9D}">
      <dgm:prSet/>
      <dgm:spPr/>
      <dgm:t>
        <a:bodyPr/>
        <a:lstStyle/>
        <a:p>
          <a:endParaRPr lang="es-ES"/>
        </a:p>
      </dgm:t>
    </dgm:pt>
    <dgm:pt modelId="{86A3F322-BC8E-47A5-BB97-AD92EC34D130}" type="pres">
      <dgm:prSet presAssocID="{04C84783-C48F-46A1-ACDC-382E8A1C1C8A}" presName="Name0" presStyleCnt="0">
        <dgm:presLayoutVars>
          <dgm:dir/>
          <dgm:animLvl val="lvl"/>
          <dgm:resizeHandles val="exact"/>
        </dgm:presLayoutVars>
      </dgm:prSet>
      <dgm:spPr/>
    </dgm:pt>
    <dgm:pt modelId="{A34B9E23-186B-475D-BEB1-DF9304687BB3}" type="pres">
      <dgm:prSet presAssocID="{BB99A9E8-8938-4C71-8293-E3FA2695AFE4}" presName="boxAndChildren" presStyleCnt="0"/>
      <dgm:spPr/>
    </dgm:pt>
    <dgm:pt modelId="{05B9FDE5-7706-49AA-A629-A62C0103291D}" type="pres">
      <dgm:prSet presAssocID="{BB99A9E8-8938-4C71-8293-E3FA2695AFE4}" presName="parentTextBox" presStyleLbl="node1" presStyleIdx="0" presStyleCnt="5"/>
      <dgm:spPr/>
    </dgm:pt>
    <dgm:pt modelId="{29E62B96-AAFC-45DF-8DE3-3620A690387B}" type="pres">
      <dgm:prSet presAssocID="{55EF4630-38AB-460F-AC48-0524D437DD09}" presName="sp" presStyleCnt="0"/>
      <dgm:spPr/>
    </dgm:pt>
    <dgm:pt modelId="{FBB12D43-297F-466E-BD8A-E8679E689664}" type="pres">
      <dgm:prSet presAssocID="{72D16014-3925-41FC-8FA9-1C7DA17942B1}" presName="arrowAndChildren" presStyleCnt="0"/>
      <dgm:spPr/>
    </dgm:pt>
    <dgm:pt modelId="{C0AB3548-29FE-424F-9142-5449473796F1}" type="pres">
      <dgm:prSet presAssocID="{72D16014-3925-41FC-8FA9-1C7DA17942B1}" presName="parentTextArrow" presStyleLbl="node1" presStyleIdx="1" presStyleCnt="5"/>
      <dgm:spPr/>
    </dgm:pt>
    <dgm:pt modelId="{DD1817A2-2A16-4421-AE94-BAF788AC2730}" type="pres">
      <dgm:prSet presAssocID="{DAEBDB26-462C-416E-8FF2-21D288729AD6}" presName="sp" presStyleCnt="0"/>
      <dgm:spPr/>
    </dgm:pt>
    <dgm:pt modelId="{2DD3684F-5473-4E51-9111-427A6F36CFBE}" type="pres">
      <dgm:prSet presAssocID="{7B280B01-9869-4A1E-8406-C3F53AFAF6F2}" presName="arrowAndChildren" presStyleCnt="0"/>
      <dgm:spPr/>
    </dgm:pt>
    <dgm:pt modelId="{2BEE4E2E-3325-4AEB-97A9-CCF0731783FC}" type="pres">
      <dgm:prSet presAssocID="{7B280B01-9869-4A1E-8406-C3F53AFAF6F2}" presName="parentTextArrow" presStyleLbl="node1" presStyleIdx="2" presStyleCnt="5"/>
      <dgm:spPr/>
    </dgm:pt>
    <dgm:pt modelId="{7E8E23DD-8601-4C4D-8CB2-69274B12B107}" type="pres">
      <dgm:prSet presAssocID="{689803CE-7D52-4ABE-BCC9-AD151D839474}" presName="sp" presStyleCnt="0"/>
      <dgm:spPr/>
    </dgm:pt>
    <dgm:pt modelId="{E504365A-0859-4781-BCAD-51C00AAA6EDE}" type="pres">
      <dgm:prSet presAssocID="{B581FD4B-2E6F-4481-8F28-2F78673CA919}" presName="arrowAndChildren" presStyleCnt="0"/>
      <dgm:spPr/>
    </dgm:pt>
    <dgm:pt modelId="{D95EB5A6-BE48-4241-89EB-F47D1A391476}" type="pres">
      <dgm:prSet presAssocID="{B581FD4B-2E6F-4481-8F28-2F78673CA919}" presName="parentTextArrow" presStyleLbl="node1" presStyleIdx="3" presStyleCnt="5"/>
      <dgm:spPr/>
    </dgm:pt>
    <dgm:pt modelId="{F0112E21-68EE-4318-A363-6C93C17ACBCC}" type="pres">
      <dgm:prSet presAssocID="{72898703-698D-4D53-A9EF-49A6EB2549C1}" presName="sp" presStyleCnt="0"/>
      <dgm:spPr/>
    </dgm:pt>
    <dgm:pt modelId="{B65952EB-0505-456D-AEE0-7DA0335C7842}" type="pres">
      <dgm:prSet presAssocID="{AD7AEE23-503E-4D1B-A0F2-A6FBE5CD956D}" presName="arrowAndChildren" presStyleCnt="0"/>
      <dgm:spPr/>
    </dgm:pt>
    <dgm:pt modelId="{9D55FB77-28FB-47FB-AC40-8DAA692620DD}" type="pres">
      <dgm:prSet presAssocID="{AD7AEE23-503E-4D1B-A0F2-A6FBE5CD956D}" presName="parentTextArrow" presStyleLbl="node1" presStyleIdx="4" presStyleCnt="5"/>
      <dgm:spPr/>
    </dgm:pt>
  </dgm:ptLst>
  <dgm:cxnLst>
    <dgm:cxn modelId="{6F902302-D41A-4B72-BFFA-8D8BAD0DECD3}" srcId="{04C84783-C48F-46A1-ACDC-382E8A1C1C8A}" destId="{7B280B01-9869-4A1E-8406-C3F53AFAF6F2}" srcOrd="2" destOrd="0" parTransId="{F10BDFCA-F6DA-4AB6-87CC-4364D8EFB297}" sibTransId="{DAEBDB26-462C-416E-8FF2-21D288729AD6}"/>
    <dgm:cxn modelId="{825A7F08-13DB-4023-A8DD-4F2A3A11075E}" srcId="{04C84783-C48F-46A1-ACDC-382E8A1C1C8A}" destId="{AD7AEE23-503E-4D1B-A0F2-A6FBE5CD956D}" srcOrd="0" destOrd="0" parTransId="{8D469827-D432-4623-BB5B-2D22DAF1C631}" sibTransId="{72898703-698D-4D53-A9EF-49A6EB2549C1}"/>
    <dgm:cxn modelId="{464A6B12-1701-44B5-BBBE-74930D608E64}" type="presOf" srcId="{72D16014-3925-41FC-8FA9-1C7DA17942B1}" destId="{C0AB3548-29FE-424F-9142-5449473796F1}" srcOrd="0" destOrd="0" presId="urn:microsoft.com/office/officeart/2005/8/layout/process4"/>
    <dgm:cxn modelId="{29FDEC17-FB9C-4389-92FE-10F19D6232F3}" type="presOf" srcId="{04C84783-C48F-46A1-ACDC-382E8A1C1C8A}" destId="{86A3F322-BC8E-47A5-BB97-AD92EC34D130}" srcOrd="0" destOrd="0" presId="urn:microsoft.com/office/officeart/2005/8/layout/process4"/>
    <dgm:cxn modelId="{36F2F818-E875-4951-AD79-182C6AF63FB8}" type="presOf" srcId="{AD7AEE23-503E-4D1B-A0F2-A6FBE5CD956D}" destId="{9D55FB77-28FB-47FB-AC40-8DAA692620DD}" srcOrd="0" destOrd="0" presId="urn:microsoft.com/office/officeart/2005/8/layout/process4"/>
    <dgm:cxn modelId="{E78EEE41-6043-4D83-AC44-D3FB86B75A9D}" srcId="{04C84783-C48F-46A1-ACDC-382E8A1C1C8A}" destId="{BB99A9E8-8938-4C71-8293-E3FA2695AFE4}" srcOrd="4" destOrd="0" parTransId="{567247FA-37D6-497D-AB48-B0983BC25C33}" sibTransId="{0B03A2B7-EA7B-4E54-B2EB-17DB79243ED0}"/>
    <dgm:cxn modelId="{21955F6F-FCAD-4CCE-8FC4-7E15BC3926CD}" type="presOf" srcId="{B581FD4B-2E6F-4481-8F28-2F78673CA919}" destId="{D95EB5A6-BE48-4241-89EB-F47D1A391476}" srcOrd="0" destOrd="0" presId="urn:microsoft.com/office/officeart/2005/8/layout/process4"/>
    <dgm:cxn modelId="{16F3D47D-809A-45F8-A849-85AA9D77C787}" type="presOf" srcId="{BB99A9E8-8938-4C71-8293-E3FA2695AFE4}" destId="{05B9FDE5-7706-49AA-A629-A62C0103291D}" srcOrd="0" destOrd="0" presId="urn:microsoft.com/office/officeart/2005/8/layout/process4"/>
    <dgm:cxn modelId="{B19FEDCD-0FE4-4D9E-883F-A5A4C4200F29}" srcId="{04C84783-C48F-46A1-ACDC-382E8A1C1C8A}" destId="{B581FD4B-2E6F-4481-8F28-2F78673CA919}" srcOrd="1" destOrd="0" parTransId="{DF582990-1CAE-4CFD-A332-4EF90029FA1D}" sibTransId="{689803CE-7D52-4ABE-BCC9-AD151D839474}"/>
    <dgm:cxn modelId="{CDA04FD6-E040-4F27-81CB-A184BAF6538F}" srcId="{04C84783-C48F-46A1-ACDC-382E8A1C1C8A}" destId="{72D16014-3925-41FC-8FA9-1C7DA17942B1}" srcOrd="3" destOrd="0" parTransId="{46D897B2-4A13-4347-91CD-7720BF26FF8D}" sibTransId="{55EF4630-38AB-460F-AC48-0524D437DD09}"/>
    <dgm:cxn modelId="{BDDFD1E1-77B2-4F8D-BB3C-56F3FF69B27A}" type="presOf" srcId="{7B280B01-9869-4A1E-8406-C3F53AFAF6F2}" destId="{2BEE4E2E-3325-4AEB-97A9-CCF0731783FC}" srcOrd="0" destOrd="0" presId="urn:microsoft.com/office/officeart/2005/8/layout/process4"/>
    <dgm:cxn modelId="{B74EC2C9-D2F7-46BE-9364-ADD772F8123C}" type="presParOf" srcId="{86A3F322-BC8E-47A5-BB97-AD92EC34D130}" destId="{A34B9E23-186B-475D-BEB1-DF9304687BB3}" srcOrd="0" destOrd="0" presId="urn:microsoft.com/office/officeart/2005/8/layout/process4"/>
    <dgm:cxn modelId="{CD73C7B2-A6BB-45DB-9204-FB3579FE91EE}" type="presParOf" srcId="{A34B9E23-186B-475D-BEB1-DF9304687BB3}" destId="{05B9FDE5-7706-49AA-A629-A62C0103291D}" srcOrd="0" destOrd="0" presId="urn:microsoft.com/office/officeart/2005/8/layout/process4"/>
    <dgm:cxn modelId="{9C54D287-6614-4D86-9825-FF8B5D9AEC7B}" type="presParOf" srcId="{86A3F322-BC8E-47A5-BB97-AD92EC34D130}" destId="{29E62B96-AAFC-45DF-8DE3-3620A690387B}" srcOrd="1" destOrd="0" presId="urn:microsoft.com/office/officeart/2005/8/layout/process4"/>
    <dgm:cxn modelId="{4C422B27-6C9F-4AA8-BF0E-931FDEBC382F}" type="presParOf" srcId="{86A3F322-BC8E-47A5-BB97-AD92EC34D130}" destId="{FBB12D43-297F-466E-BD8A-E8679E689664}" srcOrd="2" destOrd="0" presId="urn:microsoft.com/office/officeart/2005/8/layout/process4"/>
    <dgm:cxn modelId="{4B4A7652-ABC1-4EDB-B03D-A5C6C946E926}" type="presParOf" srcId="{FBB12D43-297F-466E-BD8A-E8679E689664}" destId="{C0AB3548-29FE-424F-9142-5449473796F1}" srcOrd="0" destOrd="0" presId="urn:microsoft.com/office/officeart/2005/8/layout/process4"/>
    <dgm:cxn modelId="{EDE07CAE-A67B-42A8-9006-E43ED2E71955}" type="presParOf" srcId="{86A3F322-BC8E-47A5-BB97-AD92EC34D130}" destId="{DD1817A2-2A16-4421-AE94-BAF788AC2730}" srcOrd="3" destOrd="0" presId="urn:microsoft.com/office/officeart/2005/8/layout/process4"/>
    <dgm:cxn modelId="{FEC483D4-3703-478F-9CFA-076FE5FD7053}" type="presParOf" srcId="{86A3F322-BC8E-47A5-BB97-AD92EC34D130}" destId="{2DD3684F-5473-4E51-9111-427A6F36CFBE}" srcOrd="4" destOrd="0" presId="urn:microsoft.com/office/officeart/2005/8/layout/process4"/>
    <dgm:cxn modelId="{4AB449A0-4E87-477D-9DEE-FAD342EB94B6}" type="presParOf" srcId="{2DD3684F-5473-4E51-9111-427A6F36CFBE}" destId="{2BEE4E2E-3325-4AEB-97A9-CCF0731783FC}" srcOrd="0" destOrd="0" presId="urn:microsoft.com/office/officeart/2005/8/layout/process4"/>
    <dgm:cxn modelId="{CCEA3AF3-D6ED-4EE0-A428-D1EB75731477}" type="presParOf" srcId="{86A3F322-BC8E-47A5-BB97-AD92EC34D130}" destId="{7E8E23DD-8601-4C4D-8CB2-69274B12B107}" srcOrd="5" destOrd="0" presId="urn:microsoft.com/office/officeart/2005/8/layout/process4"/>
    <dgm:cxn modelId="{C80551C2-78B2-4B28-B0BD-61C9C00286CC}" type="presParOf" srcId="{86A3F322-BC8E-47A5-BB97-AD92EC34D130}" destId="{E504365A-0859-4781-BCAD-51C00AAA6EDE}" srcOrd="6" destOrd="0" presId="urn:microsoft.com/office/officeart/2005/8/layout/process4"/>
    <dgm:cxn modelId="{1313F474-E095-44E9-B90A-89F5E670E64F}" type="presParOf" srcId="{E504365A-0859-4781-BCAD-51C00AAA6EDE}" destId="{D95EB5A6-BE48-4241-89EB-F47D1A391476}" srcOrd="0" destOrd="0" presId="urn:microsoft.com/office/officeart/2005/8/layout/process4"/>
    <dgm:cxn modelId="{2D3A42E4-A416-4C69-BD0A-1F640CCA200E}" type="presParOf" srcId="{86A3F322-BC8E-47A5-BB97-AD92EC34D130}" destId="{F0112E21-68EE-4318-A363-6C93C17ACBCC}" srcOrd="7" destOrd="0" presId="urn:microsoft.com/office/officeart/2005/8/layout/process4"/>
    <dgm:cxn modelId="{C590E40F-205B-4D04-A61E-A1703FB69783}" type="presParOf" srcId="{86A3F322-BC8E-47A5-BB97-AD92EC34D130}" destId="{B65952EB-0505-456D-AEE0-7DA0335C7842}" srcOrd="8" destOrd="0" presId="urn:microsoft.com/office/officeart/2005/8/layout/process4"/>
    <dgm:cxn modelId="{39584ED8-6D7C-4773-A7FB-E1CFFC839C52}" type="presParOf" srcId="{B65952EB-0505-456D-AEE0-7DA0335C7842}" destId="{9D55FB77-28FB-47FB-AC40-8DAA692620D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C9DB2B-B298-451E-84EB-7E219509C040}" type="doc">
      <dgm:prSet loTypeId="urn:microsoft.com/office/officeart/2005/8/layout/hierarchy6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9CE90224-3BF3-439A-8E2C-A835AB1712A5}">
      <dgm:prSet phldrT="[Texto]" phldr="0" custT="1"/>
      <dgm:spPr/>
      <dgm:t>
        <a:bodyPr/>
        <a:lstStyle/>
        <a:p>
          <a:r>
            <a:rPr lang="en-US" sz="4000" noProof="0" dirty="0" err="1"/>
            <a:t>Y</a:t>
          </a:r>
          <a:r>
            <a:rPr lang="en-US" sz="4000" baseline="-25000" noProof="0" dirty="0" err="1"/>
            <a:t>j</a:t>
          </a:r>
          <a:endParaRPr lang="en-US" sz="4000" baseline="-25000" noProof="0" dirty="0"/>
        </a:p>
      </dgm:t>
    </dgm:pt>
    <dgm:pt modelId="{A576A811-BDF4-443A-813E-FD8294C3E5A5}" type="parTrans" cxnId="{6845AA1B-19B1-410D-8D5C-E27CD4C5A0FC}">
      <dgm:prSet/>
      <dgm:spPr/>
      <dgm:t>
        <a:bodyPr/>
        <a:lstStyle/>
        <a:p>
          <a:endParaRPr lang="es-ES" sz="1050"/>
        </a:p>
      </dgm:t>
    </dgm:pt>
    <dgm:pt modelId="{EBBF095A-C53F-4778-AE77-76A81BF08950}" type="sibTrans" cxnId="{6845AA1B-19B1-410D-8D5C-E27CD4C5A0FC}">
      <dgm:prSet/>
      <dgm:spPr/>
      <dgm:t>
        <a:bodyPr/>
        <a:lstStyle/>
        <a:p>
          <a:endParaRPr lang="es-ES" sz="1050"/>
        </a:p>
      </dgm:t>
    </dgm:pt>
    <dgm:pt modelId="{D727C44D-B816-42C0-8A64-323E1BFAD1DA}">
      <dgm:prSet phldrT="[Texto]" phldr="0" custT="1"/>
      <dgm:spPr/>
      <dgm:t>
        <a:bodyPr/>
        <a:lstStyle/>
        <a:p>
          <a:r>
            <a:rPr lang="en-US" sz="4000" noProof="0" dirty="0" err="1"/>
            <a:t>Y</a:t>
          </a:r>
          <a:r>
            <a:rPr lang="en-US" sz="2800" baseline="-25000" noProof="0" dirty="0" err="1"/>
            <a:t>D</a:t>
          </a:r>
          <a:r>
            <a:rPr lang="en-US" sz="4000" baseline="-25000" noProof="0" dirty="0" err="1"/>
            <a:t>j</a:t>
          </a:r>
          <a:endParaRPr lang="en-US" sz="4000" baseline="-25000" noProof="0" dirty="0"/>
        </a:p>
      </dgm:t>
    </dgm:pt>
    <dgm:pt modelId="{EB7BCF5A-C63E-4C3A-8486-3BC4820DA04D}" type="parTrans" cxnId="{9906879A-263A-4B26-87E8-B0BD480ED9FD}">
      <dgm:prSet/>
      <dgm:spPr/>
      <dgm:t>
        <a:bodyPr/>
        <a:lstStyle/>
        <a:p>
          <a:endParaRPr lang="es-ES" sz="1050"/>
        </a:p>
      </dgm:t>
    </dgm:pt>
    <dgm:pt modelId="{8C35D36E-BD53-4B4F-8A20-955D6544DBA9}" type="sibTrans" cxnId="{9906879A-263A-4B26-87E8-B0BD480ED9FD}">
      <dgm:prSet/>
      <dgm:spPr/>
      <dgm:t>
        <a:bodyPr/>
        <a:lstStyle/>
        <a:p>
          <a:endParaRPr lang="es-ES" sz="1050"/>
        </a:p>
      </dgm:t>
    </dgm:pt>
    <dgm:pt modelId="{D9165AA7-3C29-448D-9940-06D905D23802}">
      <dgm:prSet phldrT="[Texto]" phldr="0" custT="1"/>
      <dgm:spPr/>
      <dgm:t>
        <a:bodyPr/>
        <a:lstStyle/>
        <a:p>
          <a:r>
            <a:rPr lang="en-US" sz="4000" noProof="0" dirty="0" err="1"/>
            <a:t>Y</a:t>
          </a:r>
          <a:r>
            <a:rPr lang="en-US" sz="2800" baseline="-25000" noProof="0" dirty="0" err="1"/>
            <a:t>ROW</a:t>
          </a:r>
          <a:r>
            <a:rPr lang="en-US" sz="4000" baseline="-25000" noProof="0" dirty="0" err="1"/>
            <a:t>j</a:t>
          </a:r>
          <a:endParaRPr lang="en-US" sz="4000" baseline="-25000" noProof="0" dirty="0"/>
        </a:p>
      </dgm:t>
    </dgm:pt>
    <dgm:pt modelId="{F6D6A50B-E191-4C4B-8FA6-BA10E303B4EF}" type="parTrans" cxnId="{3345B25B-AD24-4D4D-A0BC-9D316513319A}">
      <dgm:prSet/>
      <dgm:spPr/>
      <dgm:t>
        <a:bodyPr/>
        <a:lstStyle/>
        <a:p>
          <a:endParaRPr lang="es-ES" sz="1050"/>
        </a:p>
      </dgm:t>
    </dgm:pt>
    <dgm:pt modelId="{824A1BBE-75A7-47C1-AD47-2BADE5043972}" type="sibTrans" cxnId="{3345B25B-AD24-4D4D-A0BC-9D316513319A}">
      <dgm:prSet/>
      <dgm:spPr/>
      <dgm:t>
        <a:bodyPr/>
        <a:lstStyle/>
        <a:p>
          <a:endParaRPr lang="es-ES" sz="1050"/>
        </a:p>
      </dgm:t>
    </dgm:pt>
    <dgm:pt modelId="{84650CBF-6C66-482E-9184-6FC3CD6B38CE}">
      <dgm:prSet phldrT="[Texto]" phldr="0" custT="1"/>
      <dgm:spPr/>
      <dgm:t>
        <a:bodyPr/>
        <a:lstStyle/>
        <a:p>
          <a:r>
            <a:rPr lang="en-US" sz="4000" noProof="0" dirty="0" err="1"/>
            <a:t>Y</a:t>
          </a:r>
          <a:r>
            <a:rPr lang="en-US" sz="2800" baseline="-25000" noProof="0" dirty="0" err="1"/>
            <a:t>US</a:t>
          </a:r>
          <a:r>
            <a:rPr lang="en-US" sz="4000" baseline="-25000" noProof="0" dirty="0" err="1"/>
            <a:t>j</a:t>
          </a:r>
          <a:endParaRPr lang="en-US" sz="4000" baseline="-25000" noProof="0" dirty="0"/>
        </a:p>
      </dgm:t>
    </dgm:pt>
    <dgm:pt modelId="{85811155-14B8-48B8-9875-A59DD790D8F3}" type="parTrans" cxnId="{5E859211-CF15-4301-B862-E955CE5AA404}">
      <dgm:prSet/>
      <dgm:spPr/>
      <dgm:t>
        <a:bodyPr/>
        <a:lstStyle/>
        <a:p>
          <a:endParaRPr lang="es-ES" sz="1050"/>
        </a:p>
      </dgm:t>
    </dgm:pt>
    <dgm:pt modelId="{817C328A-2134-4DD3-9F4B-30B2D713ED40}" type="sibTrans" cxnId="{5E859211-CF15-4301-B862-E955CE5AA404}">
      <dgm:prSet/>
      <dgm:spPr/>
      <dgm:t>
        <a:bodyPr/>
        <a:lstStyle/>
        <a:p>
          <a:endParaRPr lang="es-ES" sz="1050"/>
        </a:p>
      </dgm:t>
    </dgm:pt>
    <dgm:pt modelId="{0EC691FD-ED72-4009-A598-1632995F908A}">
      <dgm:prSet phldrT="[Texto]" phldr="0" custT="1"/>
      <dgm:spPr/>
      <dgm:t>
        <a:bodyPr/>
        <a:lstStyle/>
        <a:p>
          <a:r>
            <a:rPr lang="en-US" sz="4000" noProof="0" dirty="0" err="1"/>
            <a:t>X</a:t>
          </a:r>
          <a:r>
            <a:rPr lang="en-US" sz="4000" baseline="-25000" noProof="0" dirty="0" err="1"/>
            <a:t>ij</a:t>
          </a:r>
          <a:endParaRPr lang="en-US" sz="4000" baseline="-25000" noProof="0" dirty="0"/>
        </a:p>
      </dgm:t>
    </dgm:pt>
    <dgm:pt modelId="{A3FCBF7C-D0D0-4C9E-BC86-DDF5D4D134AD}" type="parTrans" cxnId="{0B3E6DF5-0282-4CB1-BEA3-DD2A1BB4B829}">
      <dgm:prSet/>
      <dgm:spPr/>
      <dgm:t>
        <a:bodyPr/>
        <a:lstStyle/>
        <a:p>
          <a:endParaRPr lang="es-ES" sz="1050"/>
        </a:p>
      </dgm:t>
    </dgm:pt>
    <dgm:pt modelId="{238CEE7E-605D-4556-82D1-16728169EB42}" type="sibTrans" cxnId="{0B3E6DF5-0282-4CB1-BEA3-DD2A1BB4B829}">
      <dgm:prSet/>
      <dgm:spPr/>
      <dgm:t>
        <a:bodyPr/>
        <a:lstStyle/>
        <a:p>
          <a:endParaRPr lang="es-ES" sz="1050"/>
        </a:p>
      </dgm:t>
    </dgm:pt>
    <dgm:pt modelId="{40241702-35ED-4DB2-B7BB-876A86DB4B30}">
      <dgm:prSet phldrT="[Texto]" phldr="0" custT="1"/>
      <dgm:spPr/>
      <dgm:t>
        <a:bodyPr/>
        <a:lstStyle/>
        <a:p>
          <a:r>
            <a:rPr lang="en-US" sz="4000" noProof="0" dirty="0" err="1"/>
            <a:t>V</a:t>
          </a:r>
          <a:r>
            <a:rPr lang="en-US" sz="4000" baseline="-25000" noProof="0" dirty="0" err="1"/>
            <a:t>j</a:t>
          </a:r>
          <a:endParaRPr lang="en-US" sz="4000" baseline="-25000" noProof="0" dirty="0"/>
        </a:p>
      </dgm:t>
    </dgm:pt>
    <dgm:pt modelId="{F7A0614B-EBC1-4FBD-A7AF-89574AE4B4CB}" type="parTrans" cxnId="{1ACE4170-F1A6-4E8D-AB58-BE0E2CFC0D9D}">
      <dgm:prSet/>
      <dgm:spPr/>
      <dgm:t>
        <a:bodyPr/>
        <a:lstStyle/>
        <a:p>
          <a:endParaRPr lang="es-ES" sz="1050"/>
        </a:p>
      </dgm:t>
    </dgm:pt>
    <dgm:pt modelId="{FF5E22F0-5E45-4576-B310-D2D819AD3FE5}" type="sibTrans" cxnId="{1ACE4170-F1A6-4E8D-AB58-BE0E2CFC0D9D}">
      <dgm:prSet/>
      <dgm:spPr/>
      <dgm:t>
        <a:bodyPr/>
        <a:lstStyle/>
        <a:p>
          <a:endParaRPr lang="es-ES" sz="1050"/>
        </a:p>
      </dgm:t>
    </dgm:pt>
    <dgm:pt modelId="{9D0743AD-37A8-4C0F-A64F-1A3BC60EAFA5}">
      <dgm:prSet phldrT="[Texto]" phldr="0" custT="1"/>
      <dgm:spPr/>
      <dgm:t>
        <a:bodyPr/>
        <a:lstStyle/>
        <a:p>
          <a:r>
            <a:rPr lang="en-US" sz="4000" noProof="0" dirty="0"/>
            <a:t>K</a:t>
          </a:r>
        </a:p>
      </dgm:t>
    </dgm:pt>
    <dgm:pt modelId="{1149EAAF-7C14-4A8E-BFF4-6102D3654195}" type="sibTrans" cxnId="{C9A09311-9427-4AD9-8923-9B3A4DBBAA14}">
      <dgm:prSet/>
      <dgm:spPr/>
      <dgm:t>
        <a:bodyPr/>
        <a:lstStyle/>
        <a:p>
          <a:endParaRPr lang="es-ES" sz="1050"/>
        </a:p>
      </dgm:t>
    </dgm:pt>
    <dgm:pt modelId="{40712137-DB28-408D-BAC4-7CB917307908}" type="parTrans" cxnId="{C9A09311-9427-4AD9-8923-9B3A4DBBAA14}">
      <dgm:prSet/>
      <dgm:spPr/>
      <dgm:t>
        <a:bodyPr/>
        <a:lstStyle/>
        <a:p>
          <a:endParaRPr lang="es-ES" sz="1050"/>
        </a:p>
      </dgm:t>
    </dgm:pt>
    <dgm:pt modelId="{2808A98E-8203-4F11-AEDC-73037167421E}">
      <dgm:prSet phldrT="[Texto]" phldr="0" custT="1"/>
      <dgm:spPr/>
      <dgm:t>
        <a:bodyPr/>
        <a:lstStyle/>
        <a:p>
          <a:r>
            <a:rPr lang="en-US" sz="4000" noProof="0" dirty="0"/>
            <a:t>L</a:t>
          </a:r>
          <a:endParaRPr lang="en-US" sz="4000" baseline="-25000" noProof="0" dirty="0"/>
        </a:p>
      </dgm:t>
    </dgm:pt>
    <dgm:pt modelId="{AEAB361F-A100-4F69-BC39-674A7F8132E2}" type="sibTrans" cxnId="{2432103B-0C13-4F5D-B3F2-EF266975ACE7}">
      <dgm:prSet/>
      <dgm:spPr/>
      <dgm:t>
        <a:bodyPr/>
        <a:lstStyle/>
        <a:p>
          <a:endParaRPr lang="es-ES" sz="1050"/>
        </a:p>
      </dgm:t>
    </dgm:pt>
    <dgm:pt modelId="{307899C7-C2A6-4988-8666-CA7BF7B8C425}" type="parTrans" cxnId="{2432103B-0C13-4F5D-B3F2-EF266975ACE7}">
      <dgm:prSet/>
      <dgm:spPr/>
      <dgm:t>
        <a:bodyPr/>
        <a:lstStyle/>
        <a:p>
          <a:endParaRPr lang="es-ES" sz="1050"/>
        </a:p>
      </dgm:t>
    </dgm:pt>
    <dgm:pt modelId="{CAC2158E-1D93-49E3-8414-69E5C4B452EF}" type="pres">
      <dgm:prSet presAssocID="{55C9DB2B-B298-451E-84EB-7E219509C040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7D28BEA-A1AD-4A90-8838-FC1A136BABDB}" type="pres">
      <dgm:prSet presAssocID="{55C9DB2B-B298-451E-84EB-7E219509C040}" presName="hierFlow" presStyleCnt="0"/>
      <dgm:spPr/>
    </dgm:pt>
    <dgm:pt modelId="{01B12DA8-6394-4338-B141-8BA07E33F7D9}" type="pres">
      <dgm:prSet presAssocID="{55C9DB2B-B298-451E-84EB-7E219509C040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E7E572D-9978-4B5F-A4C4-094B20F479D0}" type="pres">
      <dgm:prSet presAssocID="{9CE90224-3BF3-439A-8E2C-A835AB1712A5}" presName="Name14" presStyleCnt="0"/>
      <dgm:spPr/>
    </dgm:pt>
    <dgm:pt modelId="{ABE6FFE2-10AE-4C92-B955-D3858B3E4415}" type="pres">
      <dgm:prSet presAssocID="{9CE90224-3BF3-439A-8E2C-A835AB1712A5}" presName="level1Shape" presStyleLbl="node0" presStyleIdx="0" presStyleCnt="1">
        <dgm:presLayoutVars>
          <dgm:chPref val="3"/>
        </dgm:presLayoutVars>
      </dgm:prSet>
      <dgm:spPr/>
    </dgm:pt>
    <dgm:pt modelId="{474B6F37-0A4F-488E-A4AD-2112AADF92B6}" type="pres">
      <dgm:prSet presAssocID="{9CE90224-3BF3-439A-8E2C-A835AB1712A5}" presName="hierChild2" presStyleCnt="0"/>
      <dgm:spPr/>
    </dgm:pt>
    <dgm:pt modelId="{4194EA51-6950-46B2-9562-605319D63AE9}" type="pres">
      <dgm:prSet presAssocID="{EB7BCF5A-C63E-4C3A-8486-3BC4820DA04D}" presName="Name19" presStyleLbl="parChTrans1D2" presStyleIdx="0" presStyleCnt="3"/>
      <dgm:spPr/>
    </dgm:pt>
    <dgm:pt modelId="{4BF26E61-BFD7-4AD7-96E1-4A6109FC6599}" type="pres">
      <dgm:prSet presAssocID="{D727C44D-B816-42C0-8A64-323E1BFAD1DA}" presName="Name21" presStyleCnt="0"/>
      <dgm:spPr/>
    </dgm:pt>
    <dgm:pt modelId="{937109EE-32F9-4B9B-AC40-9281D5376BD1}" type="pres">
      <dgm:prSet presAssocID="{D727C44D-B816-42C0-8A64-323E1BFAD1DA}" presName="level2Shape" presStyleLbl="node2" presStyleIdx="0" presStyleCnt="3" custLinFactNeighborX="-1454" custLinFactNeighborY="41442"/>
      <dgm:spPr/>
    </dgm:pt>
    <dgm:pt modelId="{C8F45A5D-50D7-497A-A921-E20B8FC6673D}" type="pres">
      <dgm:prSet presAssocID="{D727C44D-B816-42C0-8A64-323E1BFAD1DA}" presName="hierChild3" presStyleCnt="0"/>
      <dgm:spPr/>
    </dgm:pt>
    <dgm:pt modelId="{0D4E80B8-969F-471B-8849-43CAB32A33A4}" type="pres">
      <dgm:prSet presAssocID="{A3FCBF7C-D0D0-4C9E-BC86-DDF5D4D134AD}" presName="Name19" presStyleLbl="parChTrans1D3" presStyleIdx="0" presStyleCnt="2"/>
      <dgm:spPr/>
    </dgm:pt>
    <dgm:pt modelId="{3B080D1C-77C5-4A28-AF03-900903F3A0C0}" type="pres">
      <dgm:prSet presAssocID="{0EC691FD-ED72-4009-A598-1632995F908A}" presName="Name21" presStyleCnt="0"/>
      <dgm:spPr/>
    </dgm:pt>
    <dgm:pt modelId="{50A29750-F512-46F2-9AB5-FF4356BB9B03}" type="pres">
      <dgm:prSet presAssocID="{0EC691FD-ED72-4009-A598-1632995F908A}" presName="level2Shape" presStyleLbl="node3" presStyleIdx="0" presStyleCnt="2" custLinFactY="17782" custLinFactNeighborX="-169" custLinFactNeighborY="100000"/>
      <dgm:spPr/>
    </dgm:pt>
    <dgm:pt modelId="{DBE8B243-C65E-4424-8871-65405FF5E5F6}" type="pres">
      <dgm:prSet presAssocID="{0EC691FD-ED72-4009-A598-1632995F908A}" presName="hierChild3" presStyleCnt="0"/>
      <dgm:spPr/>
    </dgm:pt>
    <dgm:pt modelId="{CF2D37AA-079F-4DBA-9255-CF918A31B0E9}" type="pres">
      <dgm:prSet presAssocID="{F7A0614B-EBC1-4FBD-A7AF-89574AE4B4CB}" presName="Name19" presStyleLbl="parChTrans1D3" presStyleIdx="1" presStyleCnt="2"/>
      <dgm:spPr/>
    </dgm:pt>
    <dgm:pt modelId="{28B8580E-64D5-4AC4-9B4E-C29CD78A86B4}" type="pres">
      <dgm:prSet presAssocID="{40241702-35ED-4DB2-B7BB-876A86DB4B30}" presName="Name21" presStyleCnt="0"/>
      <dgm:spPr/>
    </dgm:pt>
    <dgm:pt modelId="{9B09698B-A1C0-4240-AD15-0FEEE100C0D1}" type="pres">
      <dgm:prSet presAssocID="{40241702-35ED-4DB2-B7BB-876A86DB4B30}" presName="level2Shape" presStyleLbl="node3" presStyleIdx="1" presStyleCnt="2" custLinFactY="16686" custLinFactNeighborX="-3635" custLinFactNeighborY="100000"/>
      <dgm:spPr/>
    </dgm:pt>
    <dgm:pt modelId="{B72C6EE2-DFE7-4671-8C0F-549989980023}" type="pres">
      <dgm:prSet presAssocID="{40241702-35ED-4DB2-B7BB-876A86DB4B30}" presName="hierChild3" presStyleCnt="0"/>
      <dgm:spPr/>
    </dgm:pt>
    <dgm:pt modelId="{54523E4F-7641-45EE-B68C-A9006859161F}" type="pres">
      <dgm:prSet presAssocID="{307899C7-C2A6-4988-8666-CA7BF7B8C425}" presName="Name19" presStyleLbl="parChTrans1D4" presStyleIdx="0" presStyleCnt="2"/>
      <dgm:spPr/>
    </dgm:pt>
    <dgm:pt modelId="{6859EE7A-DF82-4968-A33F-985D8D6361E3}" type="pres">
      <dgm:prSet presAssocID="{2808A98E-8203-4F11-AEDC-73037167421E}" presName="Name21" presStyleCnt="0"/>
      <dgm:spPr/>
    </dgm:pt>
    <dgm:pt modelId="{61BDE64D-8B7D-40F3-9C34-FF5F794FBAA9}" type="pres">
      <dgm:prSet presAssocID="{2808A98E-8203-4F11-AEDC-73037167421E}" presName="level2Shape" presStyleLbl="node4" presStyleIdx="0" presStyleCnt="2" custLinFactY="71219" custLinFactNeighborX="6542" custLinFactNeighborY="100000"/>
      <dgm:spPr/>
    </dgm:pt>
    <dgm:pt modelId="{E4590E64-D335-4F93-9D02-0FB4161A53D0}" type="pres">
      <dgm:prSet presAssocID="{2808A98E-8203-4F11-AEDC-73037167421E}" presName="hierChild3" presStyleCnt="0"/>
      <dgm:spPr/>
    </dgm:pt>
    <dgm:pt modelId="{1B94E118-DF8F-4C45-8E71-2777E978C3A6}" type="pres">
      <dgm:prSet presAssocID="{40712137-DB28-408D-BAC4-7CB917307908}" presName="Name19" presStyleLbl="parChTrans1D4" presStyleIdx="1" presStyleCnt="2"/>
      <dgm:spPr/>
    </dgm:pt>
    <dgm:pt modelId="{8EB1CDDD-0E8A-4F44-ACC8-3CED4B941781}" type="pres">
      <dgm:prSet presAssocID="{9D0743AD-37A8-4C0F-A64F-1A3BC60EAFA5}" presName="Name21" presStyleCnt="0"/>
      <dgm:spPr/>
    </dgm:pt>
    <dgm:pt modelId="{2DAC848B-C360-4650-B308-07EF4B412D1A}" type="pres">
      <dgm:prSet presAssocID="{9D0743AD-37A8-4C0F-A64F-1A3BC60EAFA5}" presName="level2Shape" presStyleLbl="node4" presStyleIdx="1" presStyleCnt="2" custLinFactY="71218" custLinFactNeighborX="48708" custLinFactNeighborY="100000"/>
      <dgm:spPr/>
    </dgm:pt>
    <dgm:pt modelId="{7539ACED-6F77-4CF1-B3DF-C943AB917EAD}" type="pres">
      <dgm:prSet presAssocID="{9D0743AD-37A8-4C0F-A64F-1A3BC60EAFA5}" presName="hierChild3" presStyleCnt="0"/>
      <dgm:spPr/>
    </dgm:pt>
    <dgm:pt modelId="{067A4655-5E63-458D-A11D-78B2AE5986AE}" type="pres">
      <dgm:prSet presAssocID="{F6D6A50B-E191-4C4B-8FA6-BA10E303B4EF}" presName="Name19" presStyleLbl="parChTrans1D2" presStyleIdx="1" presStyleCnt="3"/>
      <dgm:spPr/>
    </dgm:pt>
    <dgm:pt modelId="{68DBEB02-D488-4C72-9AB5-6E3862E53886}" type="pres">
      <dgm:prSet presAssocID="{D9165AA7-3C29-448D-9940-06D905D23802}" presName="Name21" presStyleCnt="0"/>
      <dgm:spPr/>
    </dgm:pt>
    <dgm:pt modelId="{BB4CED19-00F5-4EA7-9FC6-FC8E5FA0159F}" type="pres">
      <dgm:prSet presAssocID="{D9165AA7-3C29-448D-9940-06D905D23802}" presName="level2Shape" presStyleLbl="node2" presStyleIdx="1" presStyleCnt="3" custLinFactNeighborX="0" custLinFactNeighborY="43623"/>
      <dgm:spPr/>
    </dgm:pt>
    <dgm:pt modelId="{F353CE70-2512-4909-8B90-BE959EDCBF50}" type="pres">
      <dgm:prSet presAssocID="{D9165AA7-3C29-448D-9940-06D905D23802}" presName="hierChild3" presStyleCnt="0"/>
      <dgm:spPr/>
    </dgm:pt>
    <dgm:pt modelId="{8EB91D0E-23DB-49FF-98CB-DE35809C7703}" type="pres">
      <dgm:prSet presAssocID="{85811155-14B8-48B8-9875-A59DD790D8F3}" presName="Name19" presStyleLbl="parChTrans1D2" presStyleIdx="2" presStyleCnt="3"/>
      <dgm:spPr/>
    </dgm:pt>
    <dgm:pt modelId="{C92F4BD2-6FC9-47AE-997B-FAE0D17B5816}" type="pres">
      <dgm:prSet presAssocID="{84650CBF-6C66-482E-9184-6FC3CD6B38CE}" presName="Name21" presStyleCnt="0"/>
      <dgm:spPr/>
    </dgm:pt>
    <dgm:pt modelId="{9DBF3087-CA63-4E29-BA73-13AFE6C3F3D4}" type="pres">
      <dgm:prSet presAssocID="{84650CBF-6C66-482E-9184-6FC3CD6B38CE}" presName="level2Shape" presStyleLbl="node2" presStyleIdx="2" presStyleCnt="3" custLinFactNeighborX="169" custLinFactNeighborY="40354"/>
      <dgm:spPr/>
    </dgm:pt>
    <dgm:pt modelId="{B478A7DA-3F80-435D-B4A7-BD2824716079}" type="pres">
      <dgm:prSet presAssocID="{84650CBF-6C66-482E-9184-6FC3CD6B38CE}" presName="hierChild3" presStyleCnt="0"/>
      <dgm:spPr/>
    </dgm:pt>
    <dgm:pt modelId="{3AB25F34-C703-4C28-B52D-F1ADC2E6DB8F}" type="pres">
      <dgm:prSet presAssocID="{55C9DB2B-B298-451E-84EB-7E219509C040}" presName="bgShapesFlow" presStyleCnt="0"/>
      <dgm:spPr/>
    </dgm:pt>
  </dgm:ptLst>
  <dgm:cxnLst>
    <dgm:cxn modelId="{29B32601-1D1A-489D-AB09-E249BD616D14}" type="presOf" srcId="{307899C7-C2A6-4988-8666-CA7BF7B8C425}" destId="{54523E4F-7641-45EE-B68C-A9006859161F}" srcOrd="0" destOrd="0" presId="urn:microsoft.com/office/officeart/2005/8/layout/hierarchy6"/>
    <dgm:cxn modelId="{20CB800E-82BC-473A-9637-897C3B2B9284}" type="presOf" srcId="{2808A98E-8203-4F11-AEDC-73037167421E}" destId="{61BDE64D-8B7D-40F3-9C34-FF5F794FBAA9}" srcOrd="0" destOrd="0" presId="urn:microsoft.com/office/officeart/2005/8/layout/hierarchy6"/>
    <dgm:cxn modelId="{5E859211-CF15-4301-B862-E955CE5AA404}" srcId="{9CE90224-3BF3-439A-8E2C-A835AB1712A5}" destId="{84650CBF-6C66-482E-9184-6FC3CD6B38CE}" srcOrd="2" destOrd="0" parTransId="{85811155-14B8-48B8-9875-A59DD790D8F3}" sibTransId="{817C328A-2134-4DD3-9F4B-30B2D713ED40}"/>
    <dgm:cxn modelId="{C9A09311-9427-4AD9-8923-9B3A4DBBAA14}" srcId="{40241702-35ED-4DB2-B7BB-876A86DB4B30}" destId="{9D0743AD-37A8-4C0F-A64F-1A3BC60EAFA5}" srcOrd="1" destOrd="0" parTransId="{40712137-DB28-408D-BAC4-7CB917307908}" sibTransId="{1149EAAF-7C14-4A8E-BFF4-6102D3654195}"/>
    <dgm:cxn modelId="{6845AA1B-19B1-410D-8D5C-E27CD4C5A0FC}" srcId="{55C9DB2B-B298-451E-84EB-7E219509C040}" destId="{9CE90224-3BF3-439A-8E2C-A835AB1712A5}" srcOrd="0" destOrd="0" parTransId="{A576A811-BDF4-443A-813E-FD8294C3E5A5}" sibTransId="{EBBF095A-C53F-4778-AE77-76A81BF08950}"/>
    <dgm:cxn modelId="{7B6AB225-DC77-45B9-967D-761D1D3D8EF5}" type="presOf" srcId="{85811155-14B8-48B8-9875-A59DD790D8F3}" destId="{8EB91D0E-23DB-49FF-98CB-DE35809C7703}" srcOrd="0" destOrd="0" presId="urn:microsoft.com/office/officeart/2005/8/layout/hierarchy6"/>
    <dgm:cxn modelId="{A3F49838-9FB5-4BAD-8F25-47288F38ABCD}" type="presOf" srcId="{A3FCBF7C-D0D0-4C9E-BC86-DDF5D4D134AD}" destId="{0D4E80B8-969F-471B-8849-43CAB32A33A4}" srcOrd="0" destOrd="0" presId="urn:microsoft.com/office/officeart/2005/8/layout/hierarchy6"/>
    <dgm:cxn modelId="{2432103B-0C13-4F5D-B3F2-EF266975ACE7}" srcId="{40241702-35ED-4DB2-B7BB-876A86DB4B30}" destId="{2808A98E-8203-4F11-AEDC-73037167421E}" srcOrd="0" destOrd="0" parTransId="{307899C7-C2A6-4988-8666-CA7BF7B8C425}" sibTransId="{AEAB361F-A100-4F69-BC39-674A7F8132E2}"/>
    <dgm:cxn modelId="{A34B843F-AD00-4252-B41D-0BD5C10CEAF2}" type="presOf" srcId="{40241702-35ED-4DB2-B7BB-876A86DB4B30}" destId="{9B09698B-A1C0-4240-AD15-0FEEE100C0D1}" srcOrd="0" destOrd="0" presId="urn:microsoft.com/office/officeart/2005/8/layout/hierarchy6"/>
    <dgm:cxn modelId="{3345B25B-AD24-4D4D-A0BC-9D316513319A}" srcId="{9CE90224-3BF3-439A-8E2C-A835AB1712A5}" destId="{D9165AA7-3C29-448D-9940-06D905D23802}" srcOrd="1" destOrd="0" parTransId="{F6D6A50B-E191-4C4B-8FA6-BA10E303B4EF}" sibTransId="{824A1BBE-75A7-47C1-AD47-2BADE5043972}"/>
    <dgm:cxn modelId="{8F72A060-97E1-4D0E-BC26-4D29DD637ACA}" type="presOf" srcId="{9CE90224-3BF3-439A-8E2C-A835AB1712A5}" destId="{ABE6FFE2-10AE-4C92-B955-D3858B3E4415}" srcOrd="0" destOrd="0" presId="urn:microsoft.com/office/officeart/2005/8/layout/hierarchy6"/>
    <dgm:cxn modelId="{BE867368-C243-40FA-A661-8F1E2D970CD2}" type="presOf" srcId="{F6D6A50B-E191-4C4B-8FA6-BA10E303B4EF}" destId="{067A4655-5E63-458D-A11D-78B2AE5986AE}" srcOrd="0" destOrd="0" presId="urn:microsoft.com/office/officeart/2005/8/layout/hierarchy6"/>
    <dgm:cxn modelId="{1FDD4A69-303F-4714-8D9A-6DB50F863418}" type="presOf" srcId="{D9165AA7-3C29-448D-9940-06D905D23802}" destId="{BB4CED19-00F5-4EA7-9FC6-FC8E5FA0159F}" srcOrd="0" destOrd="0" presId="urn:microsoft.com/office/officeart/2005/8/layout/hierarchy6"/>
    <dgm:cxn modelId="{D806746B-57AC-474B-AA26-68F13FC3DA2C}" type="presOf" srcId="{84650CBF-6C66-482E-9184-6FC3CD6B38CE}" destId="{9DBF3087-CA63-4E29-BA73-13AFE6C3F3D4}" srcOrd="0" destOrd="0" presId="urn:microsoft.com/office/officeart/2005/8/layout/hierarchy6"/>
    <dgm:cxn modelId="{836C596D-A88F-4F32-8F4A-2F09DB875255}" type="presOf" srcId="{9D0743AD-37A8-4C0F-A64F-1A3BC60EAFA5}" destId="{2DAC848B-C360-4650-B308-07EF4B412D1A}" srcOrd="0" destOrd="0" presId="urn:microsoft.com/office/officeart/2005/8/layout/hierarchy6"/>
    <dgm:cxn modelId="{1ACE4170-F1A6-4E8D-AB58-BE0E2CFC0D9D}" srcId="{D727C44D-B816-42C0-8A64-323E1BFAD1DA}" destId="{40241702-35ED-4DB2-B7BB-876A86DB4B30}" srcOrd="1" destOrd="0" parTransId="{F7A0614B-EBC1-4FBD-A7AF-89574AE4B4CB}" sibTransId="{FF5E22F0-5E45-4576-B310-D2D819AD3FE5}"/>
    <dgm:cxn modelId="{85434B7A-F527-4269-83F6-A0178636BC49}" type="presOf" srcId="{55C9DB2B-B298-451E-84EB-7E219509C040}" destId="{CAC2158E-1D93-49E3-8414-69E5C4B452EF}" srcOrd="0" destOrd="0" presId="urn:microsoft.com/office/officeart/2005/8/layout/hierarchy6"/>
    <dgm:cxn modelId="{ADF9188A-CD80-4225-9F78-5DE93B8538AD}" type="presOf" srcId="{D727C44D-B816-42C0-8A64-323E1BFAD1DA}" destId="{937109EE-32F9-4B9B-AC40-9281D5376BD1}" srcOrd="0" destOrd="0" presId="urn:microsoft.com/office/officeart/2005/8/layout/hierarchy6"/>
    <dgm:cxn modelId="{8AD0BF94-499B-4F0D-B929-6B6B59B92556}" type="presOf" srcId="{EB7BCF5A-C63E-4C3A-8486-3BC4820DA04D}" destId="{4194EA51-6950-46B2-9562-605319D63AE9}" srcOrd="0" destOrd="0" presId="urn:microsoft.com/office/officeart/2005/8/layout/hierarchy6"/>
    <dgm:cxn modelId="{9906879A-263A-4B26-87E8-B0BD480ED9FD}" srcId="{9CE90224-3BF3-439A-8E2C-A835AB1712A5}" destId="{D727C44D-B816-42C0-8A64-323E1BFAD1DA}" srcOrd="0" destOrd="0" parTransId="{EB7BCF5A-C63E-4C3A-8486-3BC4820DA04D}" sibTransId="{8C35D36E-BD53-4B4F-8A20-955D6544DBA9}"/>
    <dgm:cxn modelId="{254854A7-D8C0-4934-892F-36E1025CC25F}" type="presOf" srcId="{F7A0614B-EBC1-4FBD-A7AF-89574AE4B4CB}" destId="{CF2D37AA-079F-4DBA-9255-CF918A31B0E9}" srcOrd="0" destOrd="0" presId="urn:microsoft.com/office/officeart/2005/8/layout/hierarchy6"/>
    <dgm:cxn modelId="{208498D3-EC9C-421F-BE0A-A36F0EEA5C89}" type="presOf" srcId="{40712137-DB28-408D-BAC4-7CB917307908}" destId="{1B94E118-DF8F-4C45-8E71-2777E978C3A6}" srcOrd="0" destOrd="0" presId="urn:microsoft.com/office/officeart/2005/8/layout/hierarchy6"/>
    <dgm:cxn modelId="{9352DBDA-58C0-49B4-9B4E-1CC939AC25DC}" type="presOf" srcId="{0EC691FD-ED72-4009-A598-1632995F908A}" destId="{50A29750-F512-46F2-9AB5-FF4356BB9B03}" srcOrd="0" destOrd="0" presId="urn:microsoft.com/office/officeart/2005/8/layout/hierarchy6"/>
    <dgm:cxn modelId="{0B3E6DF5-0282-4CB1-BEA3-DD2A1BB4B829}" srcId="{D727C44D-B816-42C0-8A64-323E1BFAD1DA}" destId="{0EC691FD-ED72-4009-A598-1632995F908A}" srcOrd="0" destOrd="0" parTransId="{A3FCBF7C-D0D0-4C9E-BC86-DDF5D4D134AD}" sibTransId="{238CEE7E-605D-4556-82D1-16728169EB42}"/>
    <dgm:cxn modelId="{AFF956BB-49A6-4B13-B13C-63E708B8B1D9}" type="presParOf" srcId="{CAC2158E-1D93-49E3-8414-69E5C4B452EF}" destId="{57D28BEA-A1AD-4A90-8838-FC1A136BABDB}" srcOrd="0" destOrd="0" presId="urn:microsoft.com/office/officeart/2005/8/layout/hierarchy6"/>
    <dgm:cxn modelId="{79DB27FF-F2A7-4F45-9B1F-A1CDD2B100D9}" type="presParOf" srcId="{57D28BEA-A1AD-4A90-8838-FC1A136BABDB}" destId="{01B12DA8-6394-4338-B141-8BA07E33F7D9}" srcOrd="0" destOrd="0" presId="urn:microsoft.com/office/officeart/2005/8/layout/hierarchy6"/>
    <dgm:cxn modelId="{3DC91500-B54E-4898-AAB7-67558E27C3A6}" type="presParOf" srcId="{01B12DA8-6394-4338-B141-8BA07E33F7D9}" destId="{EE7E572D-9978-4B5F-A4C4-094B20F479D0}" srcOrd="0" destOrd="0" presId="urn:microsoft.com/office/officeart/2005/8/layout/hierarchy6"/>
    <dgm:cxn modelId="{F7DEABAF-0C6D-41D6-857B-F2265AE5A399}" type="presParOf" srcId="{EE7E572D-9978-4B5F-A4C4-094B20F479D0}" destId="{ABE6FFE2-10AE-4C92-B955-D3858B3E4415}" srcOrd="0" destOrd="0" presId="urn:microsoft.com/office/officeart/2005/8/layout/hierarchy6"/>
    <dgm:cxn modelId="{EEDC35D3-EA46-4A96-A30D-F90C8CF12512}" type="presParOf" srcId="{EE7E572D-9978-4B5F-A4C4-094B20F479D0}" destId="{474B6F37-0A4F-488E-A4AD-2112AADF92B6}" srcOrd="1" destOrd="0" presId="urn:microsoft.com/office/officeart/2005/8/layout/hierarchy6"/>
    <dgm:cxn modelId="{B570FD20-F151-4360-8372-DEA90DA8C4C6}" type="presParOf" srcId="{474B6F37-0A4F-488E-A4AD-2112AADF92B6}" destId="{4194EA51-6950-46B2-9562-605319D63AE9}" srcOrd="0" destOrd="0" presId="urn:microsoft.com/office/officeart/2005/8/layout/hierarchy6"/>
    <dgm:cxn modelId="{84907C28-9A37-4EFD-975F-DA3ABED39FD1}" type="presParOf" srcId="{474B6F37-0A4F-488E-A4AD-2112AADF92B6}" destId="{4BF26E61-BFD7-4AD7-96E1-4A6109FC6599}" srcOrd="1" destOrd="0" presId="urn:microsoft.com/office/officeart/2005/8/layout/hierarchy6"/>
    <dgm:cxn modelId="{D6C68E22-B00C-4E45-A2E4-8E2E7D74F7F6}" type="presParOf" srcId="{4BF26E61-BFD7-4AD7-96E1-4A6109FC6599}" destId="{937109EE-32F9-4B9B-AC40-9281D5376BD1}" srcOrd="0" destOrd="0" presId="urn:microsoft.com/office/officeart/2005/8/layout/hierarchy6"/>
    <dgm:cxn modelId="{E50E45DC-BFBE-4C9F-9B37-F39FBFB881AB}" type="presParOf" srcId="{4BF26E61-BFD7-4AD7-96E1-4A6109FC6599}" destId="{C8F45A5D-50D7-497A-A921-E20B8FC6673D}" srcOrd="1" destOrd="0" presId="urn:microsoft.com/office/officeart/2005/8/layout/hierarchy6"/>
    <dgm:cxn modelId="{173C84B4-1165-4AAC-AFAF-D2F15E349831}" type="presParOf" srcId="{C8F45A5D-50D7-497A-A921-E20B8FC6673D}" destId="{0D4E80B8-969F-471B-8849-43CAB32A33A4}" srcOrd="0" destOrd="0" presId="urn:microsoft.com/office/officeart/2005/8/layout/hierarchy6"/>
    <dgm:cxn modelId="{AFDBDC7E-3E4A-4F88-AD83-04BB1AF2A42F}" type="presParOf" srcId="{C8F45A5D-50D7-497A-A921-E20B8FC6673D}" destId="{3B080D1C-77C5-4A28-AF03-900903F3A0C0}" srcOrd="1" destOrd="0" presId="urn:microsoft.com/office/officeart/2005/8/layout/hierarchy6"/>
    <dgm:cxn modelId="{872E93CC-2A78-421B-A50D-5453EA83F7D1}" type="presParOf" srcId="{3B080D1C-77C5-4A28-AF03-900903F3A0C0}" destId="{50A29750-F512-46F2-9AB5-FF4356BB9B03}" srcOrd="0" destOrd="0" presId="urn:microsoft.com/office/officeart/2005/8/layout/hierarchy6"/>
    <dgm:cxn modelId="{08A32863-9671-4A92-B355-1C100DABD412}" type="presParOf" srcId="{3B080D1C-77C5-4A28-AF03-900903F3A0C0}" destId="{DBE8B243-C65E-4424-8871-65405FF5E5F6}" srcOrd="1" destOrd="0" presId="urn:microsoft.com/office/officeart/2005/8/layout/hierarchy6"/>
    <dgm:cxn modelId="{D3488EC5-F904-46B2-879E-B7518DED5A7D}" type="presParOf" srcId="{C8F45A5D-50D7-497A-A921-E20B8FC6673D}" destId="{CF2D37AA-079F-4DBA-9255-CF918A31B0E9}" srcOrd="2" destOrd="0" presId="urn:microsoft.com/office/officeart/2005/8/layout/hierarchy6"/>
    <dgm:cxn modelId="{254FEC89-E543-4191-A6F4-A87C410BB773}" type="presParOf" srcId="{C8F45A5D-50D7-497A-A921-E20B8FC6673D}" destId="{28B8580E-64D5-4AC4-9B4E-C29CD78A86B4}" srcOrd="3" destOrd="0" presId="urn:microsoft.com/office/officeart/2005/8/layout/hierarchy6"/>
    <dgm:cxn modelId="{42B6048F-AF2F-474B-82C9-423BDF4DC9B3}" type="presParOf" srcId="{28B8580E-64D5-4AC4-9B4E-C29CD78A86B4}" destId="{9B09698B-A1C0-4240-AD15-0FEEE100C0D1}" srcOrd="0" destOrd="0" presId="urn:microsoft.com/office/officeart/2005/8/layout/hierarchy6"/>
    <dgm:cxn modelId="{BF4AF599-7B98-44A8-89E5-847AFD4D3353}" type="presParOf" srcId="{28B8580E-64D5-4AC4-9B4E-C29CD78A86B4}" destId="{B72C6EE2-DFE7-4671-8C0F-549989980023}" srcOrd="1" destOrd="0" presId="urn:microsoft.com/office/officeart/2005/8/layout/hierarchy6"/>
    <dgm:cxn modelId="{203EF7DF-10A0-48F2-8CCD-06924F7A0527}" type="presParOf" srcId="{B72C6EE2-DFE7-4671-8C0F-549989980023}" destId="{54523E4F-7641-45EE-B68C-A9006859161F}" srcOrd="0" destOrd="0" presId="urn:microsoft.com/office/officeart/2005/8/layout/hierarchy6"/>
    <dgm:cxn modelId="{8D4B09E7-B1FE-465F-8E57-22AAA159A389}" type="presParOf" srcId="{B72C6EE2-DFE7-4671-8C0F-549989980023}" destId="{6859EE7A-DF82-4968-A33F-985D8D6361E3}" srcOrd="1" destOrd="0" presId="urn:microsoft.com/office/officeart/2005/8/layout/hierarchy6"/>
    <dgm:cxn modelId="{2CE5932B-6874-4121-999F-2488EC1E7664}" type="presParOf" srcId="{6859EE7A-DF82-4968-A33F-985D8D6361E3}" destId="{61BDE64D-8B7D-40F3-9C34-FF5F794FBAA9}" srcOrd="0" destOrd="0" presId="urn:microsoft.com/office/officeart/2005/8/layout/hierarchy6"/>
    <dgm:cxn modelId="{ECF48205-0156-4F37-83F1-ED81AED9F3F0}" type="presParOf" srcId="{6859EE7A-DF82-4968-A33F-985D8D6361E3}" destId="{E4590E64-D335-4F93-9D02-0FB4161A53D0}" srcOrd="1" destOrd="0" presId="urn:microsoft.com/office/officeart/2005/8/layout/hierarchy6"/>
    <dgm:cxn modelId="{B4C198CB-D66D-4D79-8F3F-AA1A872EF2EC}" type="presParOf" srcId="{B72C6EE2-DFE7-4671-8C0F-549989980023}" destId="{1B94E118-DF8F-4C45-8E71-2777E978C3A6}" srcOrd="2" destOrd="0" presId="urn:microsoft.com/office/officeart/2005/8/layout/hierarchy6"/>
    <dgm:cxn modelId="{D004B251-D34C-47E4-A078-49B730218271}" type="presParOf" srcId="{B72C6EE2-DFE7-4671-8C0F-549989980023}" destId="{8EB1CDDD-0E8A-4F44-ACC8-3CED4B941781}" srcOrd="3" destOrd="0" presId="urn:microsoft.com/office/officeart/2005/8/layout/hierarchy6"/>
    <dgm:cxn modelId="{03E6F997-790A-4CE2-9B73-F20C409A9B34}" type="presParOf" srcId="{8EB1CDDD-0E8A-4F44-ACC8-3CED4B941781}" destId="{2DAC848B-C360-4650-B308-07EF4B412D1A}" srcOrd="0" destOrd="0" presId="urn:microsoft.com/office/officeart/2005/8/layout/hierarchy6"/>
    <dgm:cxn modelId="{1D5B75A7-7BA5-4C16-B119-91765D5672C5}" type="presParOf" srcId="{8EB1CDDD-0E8A-4F44-ACC8-3CED4B941781}" destId="{7539ACED-6F77-4CF1-B3DF-C943AB917EAD}" srcOrd="1" destOrd="0" presId="urn:microsoft.com/office/officeart/2005/8/layout/hierarchy6"/>
    <dgm:cxn modelId="{E937AE8F-0D17-4DF0-8C00-167ABEC064C7}" type="presParOf" srcId="{474B6F37-0A4F-488E-A4AD-2112AADF92B6}" destId="{067A4655-5E63-458D-A11D-78B2AE5986AE}" srcOrd="2" destOrd="0" presId="urn:microsoft.com/office/officeart/2005/8/layout/hierarchy6"/>
    <dgm:cxn modelId="{71E6AB92-5AE9-42A5-8705-953EBB6BDB08}" type="presParOf" srcId="{474B6F37-0A4F-488E-A4AD-2112AADF92B6}" destId="{68DBEB02-D488-4C72-9AB5-6E3862E53886}" srcOrd="3" destOrd="0" presId="urn:microsoft.com/office/officeart/2005/8/layout/hierarchy6"/>
    <dgm:cxn modelId="{907FB139-5F7D-4250-8097-A98F51F6AF7A}" type="presParOf" srcId="{68DBEB02-D488-4C72-9AB5-6E3862E53886}" destId="{BB4CED19-00F5-4EA7-9FC6-FC8E5FA0159F}" srcOrd="0" destOrd="0" presId="urn:microsoft.com/office/officeart/2005/8/layout/hierarchy6"/>
    <dgm:cxn modelId="{43955949-FDF1-41B2-97C2-0B69F2A101E3}" type="presParOf" srcId="{68DBEB02-D488-4C72-9AB5-6E3862E53886}" destId="{F353CE70-2512-4909-8B90-BE959EDCBF50}" srcOrd="1" destOrd="0" presId="urn:microsoft.com/office/officeart/2005/8/layout/hierarchy6"/>
    <dgm:cxn modelId="{45B13673-10C7-4147-9157-F31015C4D951}" type="presParOf" srcId="{474B6F37-0A4F-488E-A4AD-2112AADF92B6}" destId="{8EB91D0E-23DB-49FF-98CB-DE35809C7703}" srcOrd="4" destOrd="0" presId="urn:microsoft.com/office/officeart/2005/8/layout/hierarchy6"/>
    <dgm:cxn modelId="{FE25B8CA-269A-451F-BA86-433EBCD12E30}" type="presParOf" srcId="{474B6F37-0A4F-488E-A4AD-2112AADF92B6}" destId="{C92F4BD2-6FC9-47AE-997B-FAE0D17B5816}" srcOrd="5" destOrd="0" presId="urn:microsoft.com/office/officeart/2005/8/layout/hierarchy6"/>
    <dgm:cxn modelId="{8FDC344B-E525-4911-B227-C34089102D04}" type="presParOf" srcId="{C92F4BD2-6FC9-47AE-997B-FAE0D17B5816}" destId="{9DBF3087-CA63-4E29-BA73-13AFE6C3F3D4}" srcOrd="0" destOrd="0" presId="urn:microsoft.com/office/officeart/2005/8/layout/hierarchy6"/>
    <dgm:cxn modelId="{3AE99361-0434-4961-992B-3DE0873FD41D}" type="presParOf" srcId="{C92F4BD2-6FC9-47AE-997B-FAE0D17B5816}" destId="{B478A7DA-3F80-435D-B4A7-BD2824716079}" srcOrd="1" destOrd="0" presId="urn:microsoft.com/office/officeart/2005/8/layout/hierarchy6"/>
    <dgm:cxn modelId="{08E76824-9DE5-49D8-B981-CD5D41955337}" type="presParOf" srcId="{CAC2158E-1D93-49E3-8414-69E5C4B452EF}" destId="{3AB25F34-C703-4C28-B52D-F1ADC2E6DB8F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5C9DB2B-B298-451E-84EB-7E219509C040}" type="doc">
      <dgm:prSet loTypeId="urn:microsoft.com/office/officeart/2005/8/layout/hierarchy2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s-ES"/>
        </a:p>
      </dgm:t>
    </dgm:pt>
    <dgm:pt modelId="{9CE90224-3BF3-439A-8E2C-A835AB1712A5}">
      <dgm:prSet phldrT="[Texto]" phldr="0" custT="1"/>
      <dgm:spPr/>
      <dgm:t>
        <a:bodyPr/>
        <a:lstStyle/>
        <a:p>
          <a:r>
            <a:rPr lang="en-US" sz="2400" noProof="0" dirty="0"/>
            <a:t>Foreign Savings</a:t>
          </a:r>
        </a:p>
      </dgm:t>
    </dgm:pt>
    <dgm:pt modelId="{A576A811-BDF4-443A-813E-FD8294C3E5A5}" type="parTrans" cxnId="{6845AA1B-19B1-410D-8D5C-E27CD4C5A0FC}">
      <dgm:prSet/>
      <dgm:spPr/>
      <dgm:t>
        <a:bodyPr/>
        <a:lstStyle/>
        <a:p>
          <a:endParaRPr lang="es-ES" sz="2400"/>
        </a:p>
      </dgm:t>
    </dgm:pt>
    <dgm:pt modelId="{EBBF095A-C53F-4778-AE77-76A81BF08950}" type="sibTrans" cxnId="{6845AA1B-19B1-410D-8D5C-E27CD4C5A0FC}">
      <dgm:prSet/>
      <dgm:spPr/>
      <dgm:t>
        <a:bodyPr/>
        <a:lstStyle/>
        <a:p>
          <a:endParaRPr lang="es-ES" sz="2400"/>
        </a:p>
      </dgm:t>
    </dgm:pt>
    <dgm:pt modelId="{D727C44D-B816-42C0-8A64-323E1BFAD1DA}">
      <dgm:prSet phldrT="[Texto]" phldr="0" custT="1"/>
      <dgm:spPr/>
      <dgm:t>
        <a:bodyPr/>
        <a:lstStyle/>
        <a:p>
          <a:r>
            <a:rPr lang="en-US" sz="2400" noProof="0" dirty="0"/>
            <a:t>Revenues</a:t>
          </a:r>
        </a:p>
      </dgm:t>
    </dgm:pt>
    <dgm:pt modelId="{EB7BCF5A-C63E-4C3A-8486-3BC4820DA04D}" type="parTrans" cxnId="{9906879A-263A-4B26-87E8-B0BD480ED9FD}">
      <dgm:prSet custT="1"/>
      <dgm:spPr/>
      <dgm:t>
        <a:bodyPr/>
        <a:lstStyle/>
        <a:p>
          <a:endParaRPr lang="en-US" sz="2400" noProof="0" dirty="0"/>
        </a:p>
      </dgm:t>
    </dgm:pt>
    <dgm:pt modelId="{8C35D36E-BD53-4B4F-8A20-955D6544DBA9}" type="sibTrans" cxnId="{9906879A-263A-4B26-87E8-B0BD480ED9FD}">
      <dgm:prSet/>
      <dgm:spPr/>
      <dgm:t>
        <a:bodyPr/>
        <a:lstStyle/>
        <a:p>
          <a:endParaRPr lang="es-ES" sz="2400"/>
        </a:p>
      </dgm:t>
    </dgm:pt>
    <dgm:pt modelId="{0EC691FD-ED72-4009-A598-1632995F908A}">
      <dgm:prSet phldrT="[Texto]" phldr="0" custT="1"/>
      <dgm:spPr/>
      <dgm:t>
        <a:bodyPr/>
        <a:lstStyle/>
        <a:p>
          <a:r>
            <a:rPr lang="en-US" sz="2400" noProof="0" dirty="0"/>
            <a:t>Imports</a:t>
          </a:r>
        </a:p>
      </dgm:t>
    </dgm:pt>
    <dgm:pt modelId="{A3FCBF7C-D0D0-4C9E-BC86-DDF5D4D134AD}" type="parTrans" cxnId="{0B3E6DF5-0282-4CB1-BEA3-DD2A1BB4B829}">
      <dgm:prSet custT="1"/>
      <dgm:spPr/>
      <dgm:t>
        <a:bodyPr/>
        <a:lstStyle/>
        <a:p>
          <a:endParaRPr lang="en-US" sz="2400" noProof="0" dirty="0"/>
        </a:p>
      </dgm:t>
    </dgm:pt>
    <dgm:pt modelId="{238CEE7E-605D-4556-82D1-16728169EB42}" type="sibTrans" cxnId="{0B3E6DF5-0282-4CB1-BEA3-DD2A1BB4B829}">
      <dgm:prSet/>
      <dgm:spPr/>
      <dgm:t>
        <a:bodyPr/>
        <a:lstStyle/>
        <a:p>
          <a:endParaRPr lang="es-ES" sz="2400"/>
        </a:p>
      </dgm:t>
    </dgm:pt>
    <dgm:pt modelId="{D2F2AB75-D8F2-4021-AE64-2CE4DBE50977}">
      <dgm:prSet phldrT="[Texto]" phldr="0" custT="1"/>
      <dgm:spPr/>
      <dgm:t>
        <a:bodyPr/>
        <a:lstStyle/>
        <a:p>
          <a:r>
            <a:rPr lang="en-US" sz="2400" noProof="0" dirty="0"/>
            <a:t>Transferences</a:t>
          </a:r>
        </a:p>
      </dgm:t>
    </dgm:pt>
    <dgm:pt modelId="{019B6C8E-99A7-4531-8458-6A09A68D1B63}" type="parTrans" cxnId="{F3F76BB3-9C95-4DE4-A587-B95D8184C051}">
      <dgm:prSet custT="1"/>
      <dgm:spPr/>
      <dgm:t>
        <a:bodyPr/>
        <a:lstStyle/>
        <a:p>
          <a:endParaRPr lang="en-US" sz="2400" noProof="0" dirty="0"/>
        </a:p>
      </dgm:t>
    </dgm:pt>
    <dgm:pt modelId="{950AA931-4DA8-4BB7-B647-A0D12C9AB19D}" type="sibTrans" cxnId="{F3F76BB3-9C95-4DE4-A587-B95D8184C051}">
      <dgm:prSet/>
      <dgm:spPr/>
      <dgm:t>
        <a:bodyPr/>
        <a:lstStyle/>
        <a:p>
          <a:endParaRPr lang="es-ES" sz="2400"/>
        </a:p>
      </dgm:t>
    </dgm:pt>
    <dgm:pt modelId="{9CD31181-F01B-4BFC-9050-34893EC26E60}">
      <dgm:prSet phldrT="[Texto]" phldr="0" custT="1"/>
      <dgm:spPr/>
      <dgm:t>
        <a:bodyPr/>
        <a:lstStyle/>
        <a:p>
          <a:r>
            <a:rPr lang="en-US" sz="2400" noProof="0" dirty="0"/>
            <a:t>Labor</a:t>
          </a:r>
        </a:p>
      </dgm:t>
    </dgm:pt>
    <dgm:pt modelId="{600A157D-AF45-4730-A927-8079D97006F2}" type="parTrans" cxnId="{649F88BA-F9B5-421F-8EBA-8B4BDE887C7C}">
      <dgm:prSet custT="1"/>
      <dgm:spPr/>
      <dgm:t>
        <a:bodyPr/>
        <a:lstStyle/>
        <a:p>
          <a:endParaRPr lang="en-US" sz="2400" noProof="0" dirty="0"/>
        </a:p>
      </dgm:t>
    </dgm:pt>
    <dgm:pt modelId="{D9CC4472-687D-415F-825A-3870F0873A8C}" type="sibTrans" cxnId="{649F88BA-F9B5-421F-8EBA-8B4BDE887C7C}">
      <dgm:prSet/>
      <dgm:spPr/>
      <dgm:t>
        <a:bodyPr/>
        <a:lstStyle/>
        <a:p>
          <a:endParaRPr lang="es-ES" sz="2400"/>
        </a:p>
      </dgm:t>
    </dgm:pt>
    <dgm:pt modelId="{3077F405-601B-4693-87DF-9E8545B97726}">
      <dgm:prSet phldrT="[Texto]" phldr="0" custT="1"/>
      <dgm:spPr/>
      <dgm:t>
        <a:bodyPr/>
        <a:lstStyle/>
        <a:p>
          <a:r>
            <a:rPr lang="en-US" sz="2400" noProof="0" dirty="0"/>
            <a:t>Payments</a:t>
          </a:r>
        </a:p>
      </dgm:t>
    </dgm:pt>
    <dgm:pt modelId="{60759164-1EEA-457B-91CB-20EADA415448}" type="parTrans" cxnId="{0A6A1BB8-9489-4E7F-8196-BEBA11724E04}">
      <dgm:prSet custT="1"/>
      <dgm:spPr/>
      <dgm:t>
        <a:bodyPr/>
        <a:lstStyle/>
        <a:p>
          <a:endParaRPr lang="en-US" sz="2400" noProof="0" dirty="0"/>
        </a:p>
      </dgm:t>
    </dgm:pt>
    <dgm:pt modelId="{9E53E32E-EA04-45A4-952D-1409CC8BAF7C}" type="sibTrans" cxnId="{0A6A1BB8-9489-4E7F-8196-BEBA11724E04}">
      <dgm:prSet/>
      <dgm:spPr/>
      <dgm:t>
        <a:bodyPr/>
        <a:lstStyle/>
        <a:p>
          <a:endParaRPr lang="es-ES" sz="2400"/>
        </a:p>
      </dgm:t>
    </dgm:pt>
    <dgm:pt modelId="{EFB102BC-20C7-4D0E-8A90-E9BD04506654}">
      <dgm:prSet phldrT="[Texto]" phldr="0" custT="1"/>
      <dgm:spPr/>
      <dgm:t>
        <a:bodyPr/>
        <a:lstStyle/>
        <a:p>
          <a:r>
            <a:rPr lang="en-US" sz="2400" noProof="0" dirty="0"/>
            <a:t>Exports</a:t>
          </a:r>
        </a:p>
      </dgm:t>
    </dgm:pt>
    <dgm:pt modelId="{6292BFF0-6E52-4498-879D-2B22FE75607C}" type="parTrans" cxnId="{F2E86BA5-9077-4C9A-B423-25C7A2CAA5BE}">
      <dgm:prSet custT="1"/>
      <dgm:spPr/>
      <dgm:t>
        <a:bodyPr/>
        <a:lstStyle/>
        <a:p>
          <a:endParaRPr lang="en-US" sz="2400" noProof="0" dirty="0"/>
        </a:p>
      </dgm:t>
    </dgm:pt>
    <dgm:pt modelId="{B43EFB82-CAB2-4871-B5C4-47412E6848CB}" type="sibTrans" cxnId="{F2E86BA5-9077-4C9A-B423-25C7A2CAA5BE}">
      <dgm:prSet/>
      <dgm:spPr/>
      <dgm:t>
        <a:bodyPr/>
        <a:lstStyle/>
        <a:p>
          <a:endParaRPr lang="es-ES" sz="2400"/>
        </a:p>
      </dgm:t>
    </dgm:pt>
    <dgm:pt modelId="{E9A4776E-24F6-47C0-A77B-87434DD951C9}">
      <dgm:prSet phldrT="[Texto]" phldr="0" custT="1"/>
      <dgm:spPr/>
      <dgm:t>
        <a:bodyPr/>
        <a:lstStyle/>
        <a:p>
          <a:r>
            <a:rPr lang="en-US" sz="2400" noProof="0" dirty="0"/>
            <a:t>Transferences</a:t>
          </a:r>
        </a:p>
      </dgm:t>
    </dgm:pt>
    <dgm:pt modelId="{31DA419D-554C-4A4B-A08D-13F5C5CA5752}" type="parTrans" cxnId="{F38507F5-FABA-4F18-BD16-86E99B9C9C44}">
      <dgm:prSet custT="1"/>
      <dgm:spPr/>
      <dgm:t>
        <a:bodyPr/>
        <a:lstStyle/>
        <a:p>
          <a:endParaRPr lang="en-US" sz="2400" noProof="0" dirty="0"/>
        </a:p>
      </dgm:t>
    </dgm:pt>
    <dgm:pt modelId="{A395E909-B67B-46E5-885A-F9A9B9A475D5}" type="sibTrans" cxnId="{F38507F5-FABA-4F18-BD16-86E99B9C9C44}">
      <dgm:prSet/>
      <dgm:spPr/>
      <dgm:t>
        <a:bodyPr/>
        <a:lstStyle/>
        <a:p>
          <a:endParaRPr lang="es-ES" sz="2400"/>
        </a:p>
      </dgm:t>
    </dgm:pt>
    <dgm:pt modelId="{15EAC92A-A264-4D9C-8255-54BDE530F17D}">
      <dgm:prSet phldrT="[Texto]" phldr="0" custT="1"/>
      <dgm:spPr/>
      <dgm:t>
        <a:bodyPr/>
        <a:lstStyle/>
        <a:p>
          <a:r>
            <a:rPr lang="en-US" sz="2400" noProof="0" dirty="0"/>
            <a:t>Taxes</a:t>
          </a:r>
        </a:p>
      </dgm:t>
    </dgm:pt>
    <dgm:pt modelId="{1C8D455D-55F8-4FA5-8D8F-93CA83A2CC5D}" type="parTrans" cxnId="{826084F4-D94C-4C08-AEA3-C76DCE33656B}">
      <dgm:prSet custT="1"/>
      <dgm:spPr/>
      <dgm:t>
        <a:bodyPr/>
        <a:lstStyle/>
        <a:p>
          <a:endParaRPr lang="en-US" sz="2400" noProof="0" dirty="0"/>
        </a:p>
      </dgm:t>
    </dgm:pt>
    <dgm:pt modelId="{DB2F1D16-9B5F-46A4-8F1D-54A92637C2C1}" type="sibTrans" cxnId="{826084F4-D94C-4C08-AEA3-C76DCE33656B}">
      <dgm:prSet/>
      <dgm:spPr/>
      <dgm:t>
        <a:bodyPr/>
        <a:lstStyle/>
        <a:p>
          <a:endParaRPr lang="es-ES" sz="2400"/>
        </a:p>
      </dgm:t>
    </dgm:pt>
    <dgm:pt modelId="{DAEAE554-8F3C-4EBC-B905-B57CE94B1872}">
      <dgm:prSet phldrT="[Texto]" phldr="0" custT="1"/>
      <dgm:spPr/>
      <dgm:t>
        <a:bodyPr/>
        <a:lstStyle/>
        <a:p>
          <a:r>
            <a:rPr lang="en-US" sz="2400" noProof="0" dirty="0"/>
            <a:t>Labor</a:t>
          </a:r>
        </a:p>
      </dgm:t>
    </dgm:pt>
    <dgm:pt modelId="{91D3AAD1-3678-4915-8382-086E5232E5D7}" type="parTrans" cxnId="{0BFCE7A4-5B14-4CC0-B54E-E1B0795C318C}">
      <dgm:prSet custT="1"/>
      <dgm:spPr/>
      <dgm:t>
        <a:bodyPr/>
        <a:lstStyle/>
        <a:p>
          <a:endParaRPr lang="en-US" sz="2400" noProof="0" dirty="0"/>
        </a:p>
      </dgm:t>
    </dgm:pt>
    <dgm:pt modelId="{D1C64A63-5336-467E-8CCE-8A319C6F063E}" type="sibTrans" cxnId="{0BFCE7A4-5B14-4CC0-B54E-E1B0795C318C}">
      <dgm:prSet/>
      <dgm:spPr/>
      <dgm:t>
        <a:bodyPr/>
        <a:lstStyle/>
        <a:p>
          <a:endParaRPr lang="es-ES" sz="2400"/>
        </a:p>
      </dgm:t>
    </dgm:pt>
    <dgm:pt modelId="{D165C004-060C-4C3F-A66B-F36A2B2E0A99}" type="pres">
      <dgm:prSet presAssocID="{55C9DB2B-B298-451E-84EB-7E219509C04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EBDEF1F-F4A4-4E8B-9A7C-6C6E8E597176}" type="pres">
      <dgm:prSet presAssocID="{9CE90224-3BF3-439A-8E2C-A835AB1712A5}" presName="root1" presStyleCnt="0"/>
      <dgm:spPr/>
    </dgm:pt>
    <dgm:pt modelId="{83A28998-606C-49D0-91C8-ABA806B97A03}" type="pres">
      <dgm:prSet presAssocID="{9CE90224-3BF3-439A-8E2C-A835AB1712A5}" presName="LevelOneTextNode" presStyleLbl="node0" presStyleIdx="0" presStyleCnt="1" custLinFactNeighborX="-59093" custLinFactNeighborY="-12678">
        <dgm:presLayoutVars>
          <dgm:chPref val="3"/>
        </dgm:presLayoutVars>
      </dgm:prSet>
      <dgm:spPr/>
    </dgm:pt>
    <dgm:pt modelId="{2304FCC7-1F2C-4BCE-985F-086313E60D5D}" type="pres">
      <dgm:prSet presAssocID="{9CE90224-3BF3-439A-8E2C-A835AB1712A5}" presName="level2hierChild" presStyleCnt="0"/>
      <dgm:spPr/>
    </dgm:pt>
    <dgm:pt modelId="{6A1296B3-0B5F-4B5F-A384-AE734AAC28DE}" type="pres">
      <dgm:prSet presAssocID="{EB7BCF5A-C63E-4C3A-8486-3BC4820DA04D}" presName="conn2-1" presStyleLbl="parChTrans1D2" presStyleIdx="0" presStyleCnt="2"/>
      <dgm:spPr/>
    </dgm:pt>
    <dgm:pt modelId="{F3AF1D1F-16C6-4889-BF52-AAD32BA43E21}" type="pres">
      <dgm:prSet presAssocID="{EB7BCF5A-C63E-4C3A-8486-3BC4820DA04D}" presName="connTx" presStyleLbl="parChTrans1D2" presStyleIdx="0" presStyleCnt="2"/>
      <dgm:spPr/>
    </dgm:pt>
    <dgm:pt modelId="{57D2467D-E416-45EA-9389-E8E81EF75B09}" type="pres">
      <dgm:prSet presAssocID="{D727C44D-B816-42C0-8A64-323E1BFAD1DA}" presName="root2" presStyleCnt="0"/>
      <dgm:spPr/>
    </dgm:pt>
    <dgm:pt modelId="{93F0088C-C8AE-4DC0-A4E3-2EFEB633ADC3}" type="pres">
      <dgm:prSet presAssocID="{D727C44D-B816-42C0-8A64-323E1BFAD1DA}" presName="LevelTwoTextNode" presStyleLbl="node2" presStyleIdx="0" presStyleCnt="2" custScaleX="91130" custLinFactNeighborX="347" custLinFactNeighborY="-76206">
        <dgm:presLayoutVars>
          <dgm:chPref val="3"/>
        </dgm:presLayoutVars>
      </dgm:prSet>
      <dgm:spPr/>
    </dgm:pt>
    <dgm:pt modelId="{3AE5C448-27B0-4942-9069-73EA4E800162}" type="pres">
      <dgm:prSet presAssocID="{D727C44D-B816-42C0-8A64-323E1BFAD1DA}" presName="level3hierChild" presStyleCnt="0"/>
      <dgm:spPr/>
    </dgm:pt>
    <dgm:pt modelId="{8D18E14B-5772-4B51-9874-91603DD80672}" type="pres">
      <dgm:prSet presAssocID="{A3FCBF7C-D0D0-4C9E-BC86-DDF5D4D134AD}" presName="conn2-1" presStyleLbl="parChTrans1D3" presStyleIdx="0" presStyleCnt="7"/>
      <dgm:spPr/>
    </dgm:pt>
    <dgm:pt modelId="{A12EC07E-9954-484D-ABA8-646D413D7677}" type="pres">
      <dgm:prSet presAssocID="{A3FCBF7C-D0D0-4C9E-BC86-DDF5D4D134AD}" presName="connTx" presStyleLbl="parChTrans1D3" presStyleIdx="0" presStyleCnt="7"/>
      <dgm:spPr/>
    </dgm:pt>
    <dgm:pt modelId="{9B7135EE-D4F8-45C2-B8C7-1D88BDAA4D7F}" type="pres">
      <dgm:prSet presAssocID="{0EC691FD-ED72-4009-A598-1632995F908A}" presName="root2" presStyleCnt="0"/>
      <dgm:spPr/>
    </dgm:pt>
    <dgm:pt modelId="{5A04997E-8DF4-4A59-B7BC-4DFA8F048656}" type="pres">
      <dgm:prSet presAssocID="{0EC691FD-ED72-4009-A598-1632995F908A}" presName="LevelTwoTextNode" presStyleLbl="node3" presStyleIdx="0" presStyleCnt="7" custScaleX="99414" custScaleY="52940" custLinFactNeighborX="7592" custLinFactNeighborY="-68112">
        <dgm:presLayoutVars>
          <dgm:chPref val="3"/>
        </dgm:presLayoutVars>
      </dgm:prSet>
      <dgm:spPr/>
    </dgm:pt>
    <dgm:pt modelId="{8E5D01F5-31F7-44D2-83BE-5E1ADBE0857F}" type="pres">
      <dgm:prSet presAssocID="{0EC691FD-ED72-4009-A598-1632995F908A}" presName="level3hierChild" presStyleCnt="0"/>
      <dgm:spPr/>
    </dgm:pt>
    <dgm:pt modelId="{5902F40D-F85D-455B-8536-B4DDFD21223B}" type="pres">
      <dgm:prSet presAssocID="{600A157D-AF45-4730-A927-8079D97006F2}" presName="conn2-1" presStyleLbl="parChTrans1D3" presStyleIdx="1" presStyleCnt="7"/>
      <dgm:spPr/>
    </dgm:pt>
    <dgm:pt modelId="{0EDBF737-3F19-40D5-AA0B-160CA92B85BE}" type="pres">
      <dgm:prSet presAssocID="{600A157D-AF45-4730-A927-8079D97006F2}" presName="connTx" presStyleLbl="parChTrans1D3" presStyleIdx="1" presStyleCnt="7"/>
      <dgm:spPr/>
    </dgm:pt>
    <dgm:pt modelId="{3E542DB9-7D71-4774-B5BF-874A498E5AEF}" type="pres">
      <dgm:prSet presAssocID="{9CD31181-F01B-4BFC-9050-34893EC26E60}" presName="root2" presStyleCnt="0"/>
      <dgm:spPr/>
    </dgm:pt>
    <dgm:pt modelId="{C33C48E0-78A9-4A18-941B-984688D3966E}" type="pres">
      <dgm:prSet presAssocID="{9CD31181-F01B-4BFC-9050-34893EC26E60}" presName="LevelTwoTextNode" presStyleLbl="node3" presStyleIdx="1" presStyleCnt="7" custScaleX="99414" custScaleY="52940" custLinFactNeighborX="5545" custLinFactNeighborY="-34185">
        <dgm:presLayoutVars>
          <dgm:chPref val="3"/>
        </dgm:presLayoutVars>
      </dgm:prSet>
      <dgm:spPr/>
    </dgm:pt>
    <dgm:pt modelId="{48A29FE1-4B04-4076-BBBC-D5DC41A4CB05}" type="pres">
      <dgm:prSet presAssocID="{9CD31181-F01B-4BFC-9050-34893EC26E60}" presName="level3hierChild" presStyleCnt="0"/>
      <dgm:spPr/>
    </dgm:pt>
    <dgm:pt modelId="{E7487CB1-9DD3-4FE0-BA44-8B7E2CF00F34}" type="pres">
      <dgm:prSet presAssocID="{1C8D455D-55F8-4FA5-8D8F-93CA83A2CC5D}" presName="conn2-1" presStyleLbl="parChTrans1D3" presStyleIdx="2" presStyleCnt="7"/>
      <dgm:spPr/>
    </dgm:pt>
    <dgm:pt modelId="{A1123D24-BF35-4415-8D3E-07A738FE6D07}" type="pres">
      <dgm:prSet presAssocID="{1C8D455D-55F8-4FA5-8D8F-93CA83A2CC5D}" presName="connTx" presStyleLbl="parChTrans1D3" presStyleIdx="2" presStyleCnt="7"/>
      <dgm:spPr/>
    </dgm:pt>
    <dgm:pt modelId="{14B46556-B032-450C-936D-FA862A60A312}" type="pres">
      <dgm:prSet presAssocID="{15EAC92A-A264-4D9C-8255-54BDE530F17D}" presName="root2" presStyleCnt="0"/>
      <dgm:spPr/>
    </dgm:pt>
    <dgm:pt modelId="{07819504-C4A2-4275-A74D-2F12BB1A0710}" type="pres">
      <dgm:prSet presAssocID="{15EAC92A-A264-4D9C-8255-54BDE530F17D}" presName="LevelTwoTextNode" presStyleLbl="node3" presStyleIdx="2" presStyleCnt="7" custScaleX="99414" custScaleY="52940" custLinFactNeighborX="7820" custLinFactNeighborY="-34748">
        <dgm:presLayoutVars>
          <dgm:chPref val="3"/>
        </dgm:presLayoutVars>
      </dgm:prSet>
      <dgm:spPr/>
    </dgm:pt>
    <dgm:pt modelId="{323356F8-DA05-4036-B857-4E098D7EE2C0}" type="pres">
      <dgm:prSet presAssocID="{15EAC92A-A264-4D9C-8255-54BDE530F17D}" presName="level3hierChild" presStyleCnt="0"/>
      <dgm:spPr/>
    </dgm:pt>
    <dgm:pt modelId="{3788B4B1-A552-4733-841A-3A38D818CF1D}" type="pres">
      <dgm:prSet presAssocID="{019B6C8E-99A7-4531-8458-6A09A68D1B63}" presName="conn2-1" presStyleLbl="parChTrans1D3" presStyleIdx="3" presStyleCnt="7"/>
      <dgm:spPr/>
    </dgm:pt>
    <dgm:pt modelId="{B4B8A1FF-AAFA-4EFC-ADE7-D05545F631C4}" type="pres">
      <dgm:prSet presAssocID="{019B6C8E-99A7-4531-8458-6A09A68D1B63}" presName="connTx" presStyleLbl="parChTrans1D3" presStyleIdx="3" presStyleCnt="7"/>
      <dgm:spPr/>
    </dgm:pt>
    <dgm:pt modelId="{D6FA9B83-5E78-4B48-8108-928263C2D3E5}" type="pres">
      <dgm:prSet presAssocID="{D2F2AB75-D8F2-4021-AE64-2CE4DBE50977}" presName="root2" presStyleCnt="0"/>
      <dgm:spPr/>
    </dgm:pt>
    <dgm:pt modelId="{37D1EB94-B6E9-49F4-BF26-A026578DDF11}" type="pres">
      <dgm:prSet presAssocID="{D2F2AB75-D8F2-4021-AE64-2CE4DBE50977}" presName="LevelTwoTextNode" presStyleLbl="node3" presStyleIdx="3" presStyleCnt="7" custScaleX="99414" custScaleY="52940" custLinFactNeighborX="10159" custLinFactNeighborY="-41154">
        <dgm:presLayoutVars>
          <dgm:chPref val="3"/>
        </dgm:presLayoutVars>
      </dgm:prSet>
      <dgm:spPr/>
    </dgm:pt>
    <dgm:pt modelId="{2D5E23A6-02F6-4883-B5F7-7483EA27A141}" type="pres">
      <dgm:prSet presAssocID="{D2F2AB75-D8F2-4021-AE64-2CE4DBE50977}" presName="level3hierChild" presStyleCnt="0"/>
      <dgm:spPr/>
    </dgm:pt>
    <dgm:pt modelId="{526A6C06-C5F2-4EE5-AD3A-EFBEAB9A65E3}" type="pres">
      <dgm:prSet presAssocID="{60759164-1EEA-457B-91CB-20EADA415448}" presName="conn2-1" presStyleLbl="parChTrans1D2" presStyleIdx="1" presStyleCnt="2"/>
      <dgm:spPr/>
    </dgm:pt>
    <dgm:pt modelId="{F4AC81D4-513C-46B3-AB17-08000BE2FEB4}" type="pres">
      <dgm:prSet presAssocID="{60759164-1EEA-457B-91CB-20EADA415448}" presName="connTx" presStyleLbl="parChTrans1D2" presStyleIdx="1" presStyleCnt="2"/>
      <dgm:spPr/>
    </dgm:pt>
    <dgm:pt modelId="{73671D3E-5D5F-469F-BF36-86890FEF69C2}" type="pres">
      <dgm:prSet presAssocID="{3077F405-601B-4693-87DF-9E8545B97726}" presName="root2" presStyleCnt="0"/>
      <dgm:spPr/>
    </dgm:pt>
    <dgm:pt modelId="{EE6DAFF5-4B08-4DEE-A8B2-7E1DF63F59A6}" type="pres">
      <dgm:prSet presAssocID="{3077F405-601B-4693-87DF-9E8545B97726}" presName="LevelTwoTextNode" presStyleLbl="node2" presStyleIdx="1" presStyleCnt="2" custLinFactNeighborX="-11280" custLinFactNeighborY="9336">
        <dgm:presLayoutVars>
          <dgm:chPref val="3"/>
        </dgm:presLayoutVars>
      </dgm:prSet>
      <dgm:spPr/>
    </dgm:pt>
    <dgm:pt modelId="{328CD870-0D5F-49C4-BC51-1E55F7BB80E5}" type="pres">
      <dgm:prSet presAssocID="{3077F405-601B-4693-87DF-9E8545B97726}" presName="level3hierChild" presStyleCnt="0"/>
      <dgm:spPr/>
    </dgm:pt>
    <dgm:pt modelId="{0980397F-70F4-4522-8C8A-344D1A13B1CB}" type="pres">
      <dgm:prSet presAssocID="{6292BFF0-6E52-4498-879D-2B22FE75607C}" presName="conn2-1" presStyleLbl="parChTrans1D3" presStyleIdx="4" presStyleCnt="7"/>
      <dgm:spPr/>
    </dgm:pt>
    <dgm:pt modelId="{C7AB3077-4470-4633-B228-8C6B94479EB6}" type="pres">
      <dgm:prSet presAssocID="{6292BFF0-6E52-4498-879D-2B22FE75607C}" presName="connTx" presStyleLbl="parChTrans1D3" presStyleIdx="4" presStyleCnt="7"/>
      <dgm:spPr/>
    </dgm:pt>
    <dgm:pt modelId="{C88E2D5F-599A-4CC6-B9B0-E522A887A8E7}" type="pres">
      <dgm:prSet presAssocID="{EFB102BC-20C7-4D0E-8A90-E9BD04506654}" presName="root2" presStyleCnt="0"/>
      <dgm:spPr/>
    </dgm:pt>
    <dgm:pt modelId="{F014AEA1-FAA8-41F9-8F43-E8650E5BEBBB}" type="pres">
      <dgm:prSet presAssocID="{EFB102BC-20C7-4D0E-8A90-E9BD04506654}" presName="LevelTwoTextNode" presStyleLbl="node3" presStyleIdx="4" presStyleCnt="7" custScaleX="99414" custScaleY="52940" custLinFactNeighborX="629" custLinFactNeighborY="28918">
        <dgm:presLayoutVars>
          <dgm:chPref val="3"/>
        </dgm:presLayoutVars>
      </dgm:prSet>
      <dgm:spPr/>
    </dgm:pt>
    <dgm:pt modelId="{69EF6574-6DFE-4D71-9DFB-6917703D2172}" type="pres">
      <dgm:prSet presAssocID="{EFB102BC-20C7-4D0E-8A90-E9BD04506654}" presName="level3hierChild" presStyleCnt="0"/>
      <dgm:spPr/>
    </dgm:pt>
    <dgm:pt modelId="{A95DA360-0904-4652-9EBC-114F2668F406}" type="pres">
      <dgm:prSet presAssocID="{31DA419D-554C-4A4B-A08D-13F5C5CA5752}" presName="conn2-1" presStyleLbl="parChTrans1D3" presStyleIdx="5" presStyleCnt="7"/>
      <dgm:spPr/>
    </dgm:pt>
    <dgm:pt modelId="{4B946875-6E89-4364-BB09-6EAFACA8BB7C}" type="pres">
      <dgm:prSet presAssocID="{31DA419D-554C-4A4B-A08D-13F5C5CA5752}" presName="connTx" presStyleLbl="parChTrans1D3" presStyleIdx="5" presStyleCnt="7"/>
      <dgm:spPr/>
    </dgm:pt>
    <dgm:pt modelId="{8FCD470D-3098-48C5-B9A8-592EB3CE1724}" type="pres">
      <dgm:prSet presAssocID="{E9A4776E-24F6-47C0-A77B-87434DD951C9}" presName="root2" presStyleCnt="0"/>
      <dgm:spPr/>
    </dgm:pt>
    <dgm:pt modelId="{B5338982-579D-49C4-873B-C77E0C689DBA}" type="pres">
      <dgm:prSet presAssocID="{E9A4776E-24F6-47C0-A77B-87434DD951C9}" presName="LevelTwoTextNode" presStyleLbl="node3" presStyleIdx="5" presStyleCnt="7" custScaleX="99414" custScaleY="52940" custLinFactNeighborX="629" custLinFactNeighborY="28918">
        <dgm:presLayoutVars>
          <dgm:chPref val="3"/>
        </dgm:presLayoutVars>
      </dgm:prSet>
      <dgm:spPr/>
    </dgm:pt>
    <dgm:pt modelId="{B60852C4-DAE3-4941-A9B4-ECD784F1E141}" type="pres">
      <dgm:prSet presAssocID="{E9A4776E-24F6-47C0-A77B-87434DD951C9}" presName="level3hierChild" presStyleCnt="0"/>
      <dgm:spPr/>
    </dgm:pt>
    <dgm:pt modelId="{23198199-1F4E-43C5-9E81-C93F5D8467DA}" type="pres">
      <dgm:prSet presAssocID="{91D3AAD1-3678-4915-8382-086E5232E5D7}" presName="conn2-1" presStyleLbl="parChTrans1D3" presStyleIdx="6" presStyleCnt="7"/>
      <dgm:spPr/>
    </dgm:pt>
    <dgm:pt modelId="{7F975D5F-A52A-4079-8694-E921E3153CF3}" type="pres">
      <dgm:prSet presAssocID="{91D3AAD1-3678-4915-8382-086E5232E5D7}" presName="connTx" presStyleLbl="parChTrans1D3" presStyleIdx="6" presStyleCnt="7"/>
      <dgm:spPr/>
    </dgm:pt>
    <dgm:pt modelId="{C23AFD26-BF3C-4B05-B918-C80C75BD2C33}" type="pres">
      <dgm:prSet presAssocID="{DAEAE554-8F3C-4EBC-B905-B57CE94B1872}" presName="root2" presStyleCnt="0"/>
      <dgm:spPr/>
    </dgm:pt>
    <dgm:pt modelId="{BA1E5D6B-A038-4A06-8979-4D25FA2B37AE}" type="pres">
      <dgm:prSet presAssocID="{DAEAE554-8F3C-4EBC-B905-B57CE94B1872}" presName="LevelTwoTextNode" presStyleLbl="node3" presStyleIdx="6" presStyleCnt="7" custScaleX="99414" custScaleY="52940" custLinFactNeighborX="629" custLinFactNeighborY="28918">
        <dgm:presLayoutVars>
          <dgm:chPref val="3"/>
        </dgm:presLayoutVars>
      </dgm:prSet>
      <dgm:spPr/>
    </dgm:pt>
    <dgm:pt modelId="{85465047-CCCC-44D1-B257-74169A6D21AD}" type="pres">
      <dgm:prSet presAssocID="{DAEAE554-8F3C-4EBC-B905-B57CE94B1872}" presName="level3hierChild" presStyleCnt="0"/>
      <dgm:spPr/>
    </dgm:pt>
  </dgm:ptLst>
  <dgm:cxnLst>
    <dgm:cxn modelId="{C8705301-1283-45B6-B3F9-933A1F3FE4EE}" type="presOf" srcId="{91D3AAD1-3678-4915-8382-086E5232E5D7}" destId="{7F975D5F-A52A-4079-8694-E921E3153CF3}" srcOrd="1" destOrd="0" presId="urn:microsoft.com/office/officeart/2005/8/layout/hierarchy2"/>
    <dgm:cxn modelId="{62054B06-F045-4D01-8FB0-486ABAACF5FE}" type="presOf" srcId="{15EAC92A-A264-4D9C-8255-54BDE530F17D}" destId="{07819504-C4A2-4275-A74D-2F12BB1A0710}" srcOrd="0" destOrd="0" presId="urn:microsoft.com/office/officeart/2005/8/layout/hierarchy2"/>
    <dgm:cxn modelId="{665AEA0C-9E29-48A4-94FC-2B05474BFA3E}" type="presOf" srcId="{EB7BCF5A-C63E-4C3A-8486-3BC4820DA04D}" destId="{F3AF1D1F-16C6-4889-BF52-AAD32BA43E21}" srcOrd="1" destOrd="0" presId="urn:microsoft.com/office/officeart/2005/8/layout/hierarchy2"/>
    <dgm:cxn modelId="{D758E115-912B-4DCE-BC4A-F52891B99C76}" type="presOf" srcId="{91D3AAD1-3678-4915-8382-086E5232E5D7}" destId="{23198199-1F4E-43C5-9E81-C93F5D8467DA}" srcOrd="0" destOrd="0" presId="urn:microsoft.com/office/officeart/2005/8/layout/hierarchy2"/>
    <dgm:cxn modelId="{6845AA1B-19B1-410D-8D5C-E27CD4C5A0FC}" srcId="{55C9DB2B-B298-451E-84EB-7E219509C040}" destId="{9CE90224-3BF3-439A-8E2C-A835AB1712A5}" srcOrd="0" destOrd="0" parTransId="{A576A811-BDF4-443A-813E-FD8294C3E5A5}" sibTransId="{EBBF095A-C53F-4778-AE77-76A81BF08950}"/>
    <dgm:cxn modelId="{C357C41D-31D7-4E84-9088-87181983B2E2}" type="presOf" srcId="{31DA419D-554C-4A4B-A08D-13F5C5CA5752}" destId="{4B946875-6E89-4364-BB09-6EAFACA8BB7C}" srcOrd="1" destOrd="0" presId="urn:microsoft.com/office/officeart/2005/8/layout/hierarchy2"/>
    <dgm:cxn modelId="{5A5B442B-66FE-4C02-BDDE-CA2F5F8FB159}" type="presOf" srcId="{A3FCBF7C-D0D0-4C9E-BC86-DDF5D4D134AD}" destId="{A12EC07E-9954-484D-ABA8-646D413D7677}" srcOrd="1" destOrd="0" presId="urn:microsoft.com/office/officeart/2005/8/layout/hierarchy2"/>
    <dgm:cxn modelId="{54287F6B-6FA9-40FD-A0AD-CEFDDAB73C80}" type="presOf" srcId="{3077F405-601B-4693-87DF-9E8545B97726}" destId="{EE6DAFF5-4B08-4DEE-A8B2-7E1DF63F59A6}" srcOrd="0" destOrd="0" presId="urn:microsoft.com/office/officeart/2005/8/layout/hierarchy2"/>
    <dgm:cxn modelId="{0AF9F96B-9710-4535-86D3-3E48BB055AFF}" type="presOf" srcId="{EB7BCF5A-C63E-4C3A-8486-3BC4820DA04D}" destId="{6A1296B3-0B5F-4B5F-A384-AE734AAC28DE}" srcOrd="0" destOrd="0" presId="urn:microsoft.com/office/officeart/2005/8/layout/hierarchy2"/>
    <dgm:cxn modelId="{2FA25156-7038-4CB1-A803-DED3B3A1A435}" type="presOf" srcId="{A3FCBF7C-D0D0-4C9E-BC86-DDF5D4D134AD}" destId="{8D18E14B-5772-4B51-9874-91603DD80672}" srcOrd="0" destOrd="0" presId="urn:microsoft.com/office/officeart/2005/8/layout/hierarchy2"/>
    <dgm:cxn modelId="{3AA1A58A-24AA-4927-941B-E034647DD628}" type="presOf" srcId="{019B6C8E-99A7-4531-8458-6A09A68D1B63}" destId="{3788B4B1-A552-4733-841A-3A38D818CF1D}" srcOrd="0" destOrd="0" presId="urn:microsoft.com/office/officeart/2005/8/layout/hierarchy2"/>
    <dgm:cxn modelId="{5AB7D98D-3882-4257-B8A8-4F10259D25D9}" type="presOf" srcId="{600A157D-AF45-4730-A927-8079D97006F2}" destId="{0EDBF737-3F19-40D5-AA0B-160CA92B85BE}" srcOrd="1" destOrd="0" presId="urn:microsoft.com/office/officeart/2005/8/layout/hierarchy2"/>
    <dgm:cxn modelId="{1C29BC8E-5432-4A48-A76D-71BA4111AC85}" type="presOf" srcId="{0EC691FD-ED72-4009-A598-1632995F908A}" destId="{5A04997E-8DF4-4A59-B7BC-4DFA8F048656}" srcOrd="0" destOrd="0" presId="urn:microsoft.com/office/officeart/2005/8/layout/hierarchy2"/>
    <dgm:cxn modelId="{02B2BB92-D2BA-458C-A29D-9C2E7F7BE128}" type="presOf" srcId="{D2F2AB75-D8F2-4021-AE64-2CE4DBE50977}" destId="{37D1EB94-B6E9-49F4-BF26-A026578DDF11}" srcOrd="0" destOrd="0" presId="urn:microsoft.com/office/officeart/2005/8/layout/hierarchy2"/>
    <dgm:cxn modelId="{9906879A-263A-4B26-87E8-B0BD480ED9FD}" srcId="{9CE90224-3BF3-439A-8E2C-A835AB1712A5}" destId="{D727C44D-B816-42C0-8A64-323E1BFAD1DA}" srcOrd="0" destOrd="0" parTransId="{EB7BCF5A-C63E-4C3A-8486-3BC4820DA04D}" sibTransId="{8C35D36E-BD53-4B4F-8A20-955D6544DBA9}"/>
    <dgm:cxn modelId="{0BFCE7A4-5B14-4CC0-B54E-E1B0795C318C}" srcId="{3077F405-601B-4693-87DF-9E8545B97726}" destId="{DAEAE554-8F3C-4EBC-B905-B57CE94B1872}" srcOrd="2" destOrd="0" parTransId="{91D3AAD1-3678-4915-8382-086E5232E5D7}" sibTransId="{D1C64A63-5336-467E-8CCE-8A319C6F063E}"/>
    <dgm:cxn modelId="{F2E86BA5-9077-4C9A-B423-25C7A2CAA5BE}" srcId="{3077F405-601B-4693-87DF-9E8545B97726}" destId="{EFB102BC-20C7-4D0E-8A90-E9BD04506654}" srcOrd="0" destOrd="0" parTransId="{6292BFF0-6E52-4498-879D-2B22FE75607C}" sibTransId="{B43EFB82-CAB2-4871-B5C4-47412E6848CB}"/>
    <dgm:cxn modelId="{CB77CAA6-34FD-4473-BC3C-1313327EF460}" type="presOf" srcId="{600A157D-AF45-4730-A927-8079D97006F2}" destId="{5902F40D-F85D-455B-8536-B4DDFD21223B}" srcOrd="0" destOrd="0" presId="urn:microsoft.com/office/officeart/2005/8/layout/hierarchy2"/>
    <dgm:cxn modelId="{1A98B9A7-714E-45D7-AA86-AD49C6C36877}" type="presOf" srcId="{9CD31181-F01B-4BFC-9050-34893EC26E60}" destId="{C33C48E0-78A9-4A18-941B-984688D3966E}" srcOrd="0" destOrd="0" presId="urn:microsoft.com/office/officeart/2005/8/layout/hierarchy2"/>
    <dgm:cxn modelId="{99A083AB-FF6E-4FB3-AC2B-E021BB67F190}" type="presOf" srcId="{1C8D455D-55F8-4FA5-8D8F-93CA83A2CC5D}" destId="{A1123D24-BF35-4415-8D3E-07A738FE6D07}" srcOrd="1" destOrd="0" presId="urn:microsoft.com/office/officeart/2005/8/layout/hierarchy2"/>
    <dgm:cxn modelId="{DB1306AD-E16F-4350-8C61-DF4358A9B044}" type="presOf" srcId="{E9A4776E-24F6-47C0-A77B-87434DD951C9}" destId="{B5338982-579D-49C4-873B-C77E0C689DBA}" srcOrd="0" destOrd="0" presId="urn:microsoft.com/office/officeart/2005/8/layout/hierarchy2"/>
    <dgm:cxn modelId="{7CA9BEB2-1F38-4456-8B7E-6DA569281896}" type="presOf" srcId="{55C9DB2B-B298-451E-84EB-7E219509C040}" destId="{D165C004-060C-4C3F-A66B-F36A2B2E0A99}" srcOrd="0" destOrd="0" presId="urn:microsoft.com/office/officeart/2005/8/layout/hierarchy2"/>
    <dgm:cxn modelId="{F3F76BB3-9C95-4DE4-A587-B95D8184C051}" srcId="{D727C44D-B816-42C0-8A64-323E1BFAD1DA}" destId="{D2F2AB75-D8F2-4021-AE64-2CE4DBE50977}" srcOrd="3" destOrd="0" parTransId="{019B6C8E-99A7-4531-8458-6A09A68D1B63}" sibTransId="{950AA931-4DA8-4BB7-B647-A0D12C9AB19D}"/>
    <dgm:cxn modelId="{0A6A1BB8-9489-4E7F-8196-BEBA11724E04}" srcId="{9CE90224-3BF3-439A-8E2C-A835AB1712A5}" destId="{3077F405-601B-4693-87DF-9E8545B97726}" srcOrd="1" destOrd="0" parTransId="{60759164-1EEA-457B-91CB-20EADA415448}" sibTransId="{9E53E32E-EA04-45A4-952D-1409CC8BAF7C}"/>
    <dgm:cxn modelId="{DAA35EB9-306F-4D67-AE1F-A7B80E9AAE66}" type="presOf" srcId="{6292BFF0-6E52-4498-879D-2B22FE75607C}" destId="{C7AB3077-4470-4633-B228-8C6B94479EB6}" srcOrd="1" destOrd="0" presId="urn:microsoft.com/office/officeart/2005/8/layout/hierarchy2"/>
    <dgm:cxn modelId="{649F88BA-F9B5-421F-8EBA-8B4BDE887C7C}" srcId="{D727C44D-B816-42C0-8A64-323E1BFAD1DA}" destId="{9CD31181-F01B-4BFC-9050-34893EC26E60}" srcOrd="1" destOrd="0" parTransId="{600A157D-AF45-4730-A927-8079D97006F2}" sibTransId="{D9CC4472-687D-415F-825A-3870F0873A8C}"/>
    <dgm:cxn modelId="{4E28D7BE-7663-43C7-96F4-13B6BA804621}" type="presOf" srcId="{DAEAE554-8F3C-4EBC-B905-B57CE94B1872}" destId="{BA1E5D6B-A038-4A06-8979-4D25FA2B37AE}" srcOrd="0" destOrd="0" presId="urn:microsoft.com/office/officeart/2005/8/layout/hierarchy2"/>
    <dgm:cxn modelId="{991414BF-50E3-4449-8EEA-326AA8BF99AD}" type="presOf" srcId="{9CE90224-3BF3-439A-8E2C-A835AB1712A5}" destId="{83A28998-606C-49D0-91C8-ABA806B97A03}" srcOrd="0" destOrd="0" presId="urn:microsoft.com/office/officeart/2005/8/layout/hierarchy2"/>
    <dgm:cxn modelId="{302462CF-D841-470A-8416-5B23FCFF11EF}" type="presOf" srcId="{31DA419D-554C-4A4B-A08D-13F5C5CA5752}" destId="{A95DA360-0904-4652-9EBC-114F2668F406}" srcOrd="0" destOrd="0" presId="urn:microsoft.com/office/officeart/2005/8/layout/hierarchy2"/>
    <dgm:cxn modelId="{4AC68ECF-2154-4F3E-8E66-3441EDDBAC9B}" type="presOf" srcId="{1C8D455D-55F8-4FA5-8D8F-93CA83A2CC5D}" destId="{E7487CB1-9DD3-4FE0-BA44-8B7E2CF00F34}" srcOrd="0" destOrd="0" presId="urn:microsoft.com/office/officeart/2005/8/layout/hierarchy2"/>
    <dgm:cxn modelId="{1DD6AFDC-FEFA-406D-8540-B27F60526936}" type="presOf" srcId="{60759164-1EEA-457B-91CB-20EADA415448}" destId="{F4AC81D4-513C-46B3-AB17-08000BE2FEB4}" srcOrd="1" destOrd="0" presId="urn:microsoft.com/office/officeart/2005/8/layout/hierarchy2"/>
    <dgm:cxn modelId="{931F88E2-F8BB-411C-9AA7-6E82F29D95E4}" type="presOf" srcId="{D727C44D-B816-42C0-8A64-323E1BFAD1DA}" destId="{93F0088C-C8AE-4DC0-A4E3-2EFEB633ADC3}" srcOrd="0" destOrd="0" presId="urn:microsoft.com/office/officeart/2005/8/layout/hierarchy2"/>
    <dgm:cxn modelId="{6610BEE2-B8FC-43CB-8413-0B49A45D155D}" type="presOf" srcId="{019B6C8E-99A7-4531-8458-6A09A68D1B63}" destId="{B4B8A1FF-AAFA-4EFC-ADE7-D05545F631C4}" srcOrd="1" destOrd="0" presId="urn:microsoft.com/office/officeart/2005/8/layout/hierarchy2"/>
    <dgm:cxn modelId="{FE8F5EE6-FC2D-4B1F-B8D9-E4737C58DBA7}" type="presOf" srcId="{EFB102BC-20C7-4D0E-8A90-E9BD04506654}" destId="{F014AEA1-FAA8-41F9-8F43-E8650E5BEBBB}" srcOrd="0" destOrd="0" presId="urn:microsoft.com/office/officeart/2005/8/layout/hierarchy2"/>
    <dgm:cxn modelId="{E26B70EE-A603-4FBD-80D6-A516E31F3451}" type="presOf" srcId="{60759164-1EEA-457B-91CB-20EADA415448}" destId="{526A6C06-C5F2-4EE5-AD3A-EFBEAB9A65E3}" srcOrd="0" destOrd="0" presId="urn:microsoft.com/office/officeart/2005/8/layout/hierarchy2"/>
    <dgm:cxn modelId="{52A446F2-6286-441B-962D-F2C3B9C243A9}" type="presOf" srcId="{6292BFF0-6E52-4498-879D-2B22FE75607C}" destId="{0980397F-70F4-4522-8C8A-344D1A13B1CB}" srcOrd="0" destOrd="0" presId="urn:microsoft.com/office/officeart/2005/8/layout/hierarchy2"/>
    <dgm:cxn modelId="{826084F4-D94C-4C08-AEA3-C76DCE33656B}" srcId="{D727C44D-B816-42C0-8A64-323E1BFAD1DA}" destId="{15EAC92A-A264-4D9C-8255-54BDE530F17D}" srcOrd="2" destOrd="0" parTransId="{1C8D455D-55F8-4FA5-8D8F-93CA83A2CC5D}" sibTransId="{DB2F1D16-9B5F-46A4-8F1D-54A92637C2C1}"/>
    <dgm:cxn modelId="{F38507F5-FABA-4F18-BD16-86E99B9C9C44}" srcId="{3077F405-601B-4693-87DF-9E8545B97726}" destId="{E9A4776E-24F6-47C0-A77B-87434DD951C9}" srcOrd="1" destOrd="0" parTransId="{31DA419D-554C-4A4B-A08D-13F5C5CA5752}" sibTransId="{A395E909-B67B-46E5-885A-F9A9B9A475D5}"/>
    <dgm:cxn modelId="{0B3E6DF5-0282-4CB1-BEA3-DD2A1BB4B829}" srcId="{D727C44D-B816-42C0-8A64-323E1BFAD1DA}" destId="{0EC691FD-ED72-4009-A598-1632995F908A}" srcOrd="0" destOrd="0" parTransId="{A3FCBF7C-D0D0-4C9E-BC86-DDF5D4D134AD}" sibTransId="{238CEE7E-605D-4556-82D1-16728169EB42}"/>
    <dgm:cxn modelId="{2968C424-95D2-4368-8FA8-B54F9D2C0507}" type="presParOf" srcId="{D165C004-060C-4C3F-A66B-F36A2B2E0A99}" destId="{EEBDEF1F-F4A4-4E8B-9A7C-6C6E8E597176}" srcOrd="0" destOrd="0" presId="urn:microsoft.com/office/officeart/2005/8/layout/hierarchy2"/>
    <dgm:cxn modelId="{062E658E-2611-41E8-A571-EF3067188256}" type="presParOf" srcId="{EEBDEF1F-F4A4-4E8B-9A7C-6C6E8E597176}" destId="{83A28998-606C-49D0-91C8-ABA806B97A03}" srcOrd="0" destOrd="0" presId="urn:microsoft.com/office/officeart/2005/8/layout/hierarchy2"/>
    <dgm:cxn modelId="{D7866BD8-43BD-457A-9768-96A99EA489BC}" type="presParOf" srcId="{EEBDEF1F-F4A4-4E8B-9A7C-6C6E8E597176}" destId="{2304FCC7-1F2C-4BCE-985F-086313E60D5D}" srcOrd="1" destOrd="0" presId="urn:microsoft.com/office/officeart/2005/8/layout/hierarchy2"/>
    <dgm:cxn modelId="{001352E9-D2A4-49F9-A307-62DA03E7663E}" type="presParOf" srcId="{2304FCC7-1F2C-4BCE-985F-086313E60D5D}" destId="{6A1296B3-0B5F-4B5F-A384-AE734AAC28DE}" srcOrd="0" destOrd="0" presId="urn:microsoft.com/office/officeart/2005/8/layout/hierarchy2"/>
    <dgm:cxn modelId="{944E63A6-8D32-45E0-9254-ED121457D4AD}" type="presParOf" srcId="{6A1296B3-0B5F-4B5F-A384-AE734AAC28DE}" destId="{F3AF1D1F-16C6-4889-BF52-AAD32BA43E21}" srcOrd="0" destOrd="0" presId="urn:microsoft.com/office/officeart/2005/8/layout/hierarchy2"/>
    <dgm:cxn modelId="{20C1CBBF-FB3C-4142-B78E-04A61CD5AC83}" type="presParOf" srcId="{2304FCC7-1F2C-4BCE-985F-086313E60D5D}" destId="{57D2467D-E416-45EA-9389-E8E81EF75B09}" srcOrd="1" destOrd="0" presId="urn:microsoft.com/office/officeart/2005/8/layout/hierarchy2"/>
    <dgm:cxn modelId="{802527B7-7AA8-4B36-A2A8-DFDE027642B0}" type="presParOf" srcId="{57D2467D-E416-45EA-9389-E8E81EF75B09}" destId="{93F0088C-C8AE-4DC0-A4E3-2EFEB633ADC3}" srcOrd="0" destOrd="0" presId="urn:microsoft.com/office/officeart/2005/8/layout/hierarchy2"/>
    <dgm:cxn modelId="{21965179-27AF-47D0-9C69-F79CD3EF6A6E}" type="presParOf" srcId="{57D2467D-E416-45EA-9389-E8E81EF75B09}" destId="{3AE5C448-27B0-4942-9069-73EA4E800162}" srcOrd="1" destOrd="0" presId="urn:microsoft.com/office/officeart/2005/8/layout/hierarchy2"/>
    <dgm:cxn modelId="{2C7E1AB4-C1B3-4A84-8494-095E268D9863}" type="presParOf" srcId="{3AE5C448-27B0-4942-9069-73EA4E800162}" destId="{8D18E14B-5772-4B51-9874-91603DD80672}" srcOrd="0" destOrd="0" presId="urn:microsoft.com/office/officeart/2005/8/layout/hierarchy2"/>
    <dgm:cxn modelId="{483E54E5-18BE-4F62-9813-FFB508B0BB69}" type="presParOf" srcId="{8D18E14B-5772-4B51-9874-91603DD80672}" destId="{A12EC07E-9954-484D-ABA8-646D413D7677}" srcOrd="0" destOrd="0" presId="urn:microsoft.com/office/officeart/2005/8/layout/hierarchy2"/>
    <dgm:cxn modelId="{89B07636-4AF2-4FBA-A36A-E7526E195B88}" type="presParOf" srcId="{3AE5C448-27B0-4942-9069-73EA4E800162}" destId="{9B7135EE-D4F8-45C2-B8C7-1D88BDAA4D7F}" srcOrd="1" destOrd="0" presId="urn:microsoft.com/office/officeart/2005/8/layout/hierarchy2"/>
    <dgm:cxn modelId="{80F7805E-2336-462A-BCE3-142EB59D2988}" type="presParOf" srcId="{9B7135EE-D4F8-45C2-B8C7-1D88BDAA4D7F}" destId="{5A04997E-8DF4-4A59-B7BC-4DFA8F048656}" srcOrd="0" destOrd="0" presId="urn:microsoft.com/office/officeart/2005/8/layout/hierarchy2"/>
    <dgm:cxn modelId="{715FEB59-EFFF-4696-BFD5-33DD7F494FF6}" type="presParOf" srcId="{9B7135EE-D4F8-45C2-B8C7-1D88BDAA4D7F}" destId="{8E5D01F5-31F7-44D2-83BE-5E1ADBE0857F}" srcOrd="1" destOrd="0" presId="urn:microsoft.com/office/officeart/2005/8/layout/hierarchy2"/>
    <dgm:cxn modelId="{825AF642-88E5-4BEF-B165-1D65CB748152}" type="presParOf" srcId="{3AE5C448-27B0-4942-9069-73EA4E800162}" destId="{5902F40D-F85D-455B-8536-B4DDFD21223B}" srcOrd="2" destOrd="0" presId="urn:microsoft.com/office/officeart/2005/8/layout/hierarchy2"/>
    <dgm:cxn modelId="{C93F76F7-04E1-447B-B127-D48C52BD8B2A}" type="presParOf" srcId="{5902F40D-F85D-455B-8536-B4DDFD21223B}" destId="{0EDBF737-3F19-40D5-AA0B-160CA92B85BE}" srcOrd="0" destOrd="0" presId="urn:microsoft.com/office/officeart/2005/8/layout/hierarchy2"/>
    <dgm:cxn modelId="{5A269FB0-0F8D-4FD9-B1BF-1065AF3CDBE0}" type="presParOf" srcId="{3AE5C448-27B0-4942-9069-73EA4E800162}" destId="{3E542DB9-7D71-4774-B5BF-874A498E5AEF}" srcOrd="3" destOrd="0" presId="urn:microsoft.com/office/officeart/2005/8/layout/hierarchy2"/>
    <dgm:cxn modelId="{633AD3C0-5931-43BC-92B9-B844D42B84CF}" type="presParOf" srcId="{3E542DB9-7D71-4774-B5BF-874A498E5AEF}" destId="{C33C48E0-78A9-4A18-941B-984688D3966E}" srcOrd="0" destOrd="0" presId="urn:microsoft.com/office/officeart/2005/8/layout/hierarchy2"/>
    <dgm:cxn modelId="{9DEA6658-0594-493A-8542-7A6E7D7F10D1}" type="presParOf" srcId="{3E542DB9-7D71-4774-B5BF-874A498E5AEF}" destId="{48A29FE1-4B04-4076-BBBC-D5DC41A4CB05}" srcOrd="1" destOrd="0" presId="urn:microsoft.com/office/officeart/2005/8/layout/hierarchy2"/>
    <dgm:cxn modelId="{9DC8A4CE-FBBD-4CEC-AB77-63D57972C608}" type="presParOf" srcId="{3AE5C448-27B0-4942-9069-73EA4E800162}" destId="{E7487CB1-9DD3-4FE0-BA44-8B7E2CF00F34}" srcOrd="4" destOrd="0" presId="urn:microsoft.com/office/officeart/2005/8/layout/hierarchy2"/>
    <dgm:cxn modelId="{9C4DEAC4-EA13-45A4-A358-ADF81938E4E8}" type="presParOf" srcId="{E7487CB1-9DD3-4FE0-BA44-8B7E2CF00F34}" destId="{A1123D24-BF35-4415-8D3E-07A738FE6D07}" srcOrd="0" destOrd="0" presId="urn:microsoft.com/office/officeart/2005/8/layout/hierarchy2"/>
    <dgm:cxn modelId="{7C3DD2EE-F892-4E38-92F0-DD20E6830D70}" type="presParOf" srcId="{3AE5C448-27B0-4942-9069-73EA4E800162}" destId="{14B46556-B032-450C-936D-FA862A60A312}" srcOrd="5" destOrd="0" presId="urn:microsoft.com/office/officeart/2005/8/layout/hierarchy2"/>
    <dgm:cxn modelId="{BE6EAB77-154E-4476-9A71-D2A0A2C6045B}" type="presParOf" srcId="{14B46556-B032-450C-936D-FA862A60A312}" destId="{07819504-C4A2-4275-A74D-2F12BB1A0710}" srcOrd="0" destOrd="0" presId="urn:microsoft.com/office/officeart/2005/8/layout/hierarchy2"/>
    <dgm:cxn modelId="{1886AFC1-55E3-4878-A5DC-1B56D2BA41BB}" type="presParOf" srcId="{14B46556-B032-450C-936D-FA862A60A312}" destId="{323356F8-DA05-4036-B857-4E098D7EE2C0}" srcOrd="1" destOrd="0" presId="urn:microsoft.com/office/officeart/2005/8/layout/hierarchy2"/>
    <dgm:cxn modelId="{4F3B4FE0-0BC8-45FE-A2D3-B8EC69F817AD}" type="presParOf" srcId="{3AE5C448-27B0-4942-9069-73EA4E800162}" destId="{3788B4B1-A552-4733-841A-3A38D818CF1D}" srcOrd="6" destOrd="0" presId="urn:microsoft.com/office/officeart/2005/8/layout/hierarchy2"/>
    <dgm:cxn modelId="{7C9BEF70-2F6E-4C16-9B4B-3EB23952B6D9}" type="presParOf" srcId="{3788B4B1-A552-4733-841A-3A38D818CF1D}" destId="{B4B8A1FF-AAFA-4EFC-ADE7-D05545F631C4}" srcOrd="0" destOrd="0" presId="urn:microsoft.com/office/officeart/2005/8/layout/hierarchy2"/>
    <dgm:cxn modelId="{1448B75F-A342-4DAD-A27F-D2650D32F8B9}" type="presParOf" srcId="{3AE5C448-27B0-4942-9069-73EA4E800162}" destId="{D6FA9B83-5E78-4B48-8108-928263C2D3E5}" srcOrd="7" destOrd="0" presId="urn:microsoft.com/office/officeart/2005/8/layout/hierarchy2"/>
    <dgm:cxn modelId="{C4DF2A58-501F-4BD1-B5B6-1E97DC811675}" type="presParOf" srcId="{D6FA9B83-5E78-4B48-8108-928263C2D3E5}" destId="{37D1EB94-B6E9-49F4-BF26-A026578DDF11}" srcOrd="0" destOrd="0" presId="urn:microsoft.com/office/officeart/2005/8/layout/hierarchy2"/>
    <dgm:cxn modelId="{1DE32CB1-4CC3-46FE-B115-EEC27A1EFBBC}" type="presParOf" srcId="{D6FA9B83-5E78-4B48-8108-928263C2D3E5}" destId="{2D5E23A6-02F6-4883-B5F7-7483EA27A141}" srcOrd="1" destOrd="0" presId="urn:microsoft.com/office/officeart/2005/8/layout/hierarchy2"/>
    <dgm:cxn modelId="{D5210068-1BE6-4710-8A79-F7083FEBF813}" type="presParOf" srcId="{2304FCC7-1F2C-4BCE-985F-086313E60D5D}" destId="{526A6C06-C5F2-4EE5-AD3A-EFBEAB9A65E3}" srcOrd="2" destOrd="0" presId="urn:microsoft.com/office/officeart/2005/8/layout/hierarchy2"/>
    <dgm:cxn modelId="{415CB25A-9077-4965-8F1D-E6155924E434}" type="presParOf" srcId="{526A6C06-C5F2-4EE5-AD3A-EFBEAB9A65E3}" destId="{F4AC81D4-513C-46B3-AB17-08000BE2FEB4}" srcOrd="0" destOrd="0" presId="urn:microsoft.com/office/officeart/2005/8/layout/hierarchy2"/>
    <dgm:cxn modelId="{BAE26ACE-604D-4EBD-B50A-10D54C28A88F}" type="presParOf" srcId="{2304FCC7-1F2C-4BCE-985F-086313E60D5D}" destId="{73671D3E-5D5F-469F-BF36-86890FEF69C2}" srcOrd="3" destOrd="0" presId="urn:microsoft.com/office/officeart/2005/8/layout/hierarchy2"/>
    <dgm:cxn modelId="{62F8C7F0-CFF1-47FE-B055-DDDB33841FB4}" type="presParOf" srcId="{73671D3E-5D5F-469F-BF36-86890FEF69C2}" destId="{EE6DAFF5-4B08-4DEE-A8B2-7E1DF63F59A6}" srcOrd="0" destOrd="0" presId="urn:microsoft.com/office/officeart/2005/8/layout/hierarchy2"/>
    <dgm:cxn modelId="{18961655-BB4C-477A-890A-2A60DEDDF7EA}" type="presParOf" srcId="{73671D3E-5D5F-469F-BF36-86890FEF69C2}" destId="{328CD870-0D5F-49C4-BC51-1E55F7BB80E5}" srcOrd="1" destOrd="0" presId="urn:microsoft.com/office/officeart/2005/8/layout/hierarchy2"/>
    <dgm:cxn modelId="{9722602D-2D89-4C90-9383-596BF70AE070}" type="presParOf" srcId="{328CD870-0D5F-49C4-BC51-1E55F7BB80E5}" destId="{0980397F-70F4-4522-8C8A-344D1A13B1CB}" srcOrd="0" destOrd="0" presId="urn:microsoft.com/office/officeart/2005/8/layout/hierarchy2"/>
    <dgm:cxn modelId="{59E45644-B6E5-4635-9B33-6ABA3179A6A7}" type="presParOf" srcId="{0980397F-70F4-4522-8C8A-344D1A13B1CB}" destId="{C7AB3077-4470-4633-B228-8C6B94479EB6}" srcOrd="0" destOrd="0" presId="urn:microsoft.com/office/officeart/2005/8/layout/hierarchy2"/>
    <dgm:cxn modelId="{E22AB8D8-92F3-4D9E-A970-71FBF8A018C9}" type="presParOf" srcId="{328CD870-0D5F-49C4-BC51-1E55F7BB80E5}" destId="{C88E2D5F-599A-4CC6-B9B0-E522A887A8E7}" srcOrd="1" destOrd="0" presId="urn:microsoft.com/office/officeart/2005/8/layout/hierarchy2"/>
    <dgm:cxn modelId="{849465A1-D340-4082-83F1-4DA3CCACE573}" type="presParOf" srcId="{C88E2D5F-599A-4CC6-B9B0-E522A887A8E7}" destId="{F014AEA1-FAA8-41F9-8F43-E8650E5BEBBB}" srcOrd="0" destOrd="0" presId="urn:microsoft.com/office/officeart/2005/8/layout/hierarchy2"/>
    <dgm:cxn modelId="{980B19D3-59C4-4C53-8397-E9B10409A1F7}" type="presParOf" srcId="{C88E2D5F-599A-4CC6-B9B0-E522A887A8E7}" destId="{69EF6574-6DFE-4D71-9DFB-6917703D2172}" srcOrd="1" destOrd="0" presId="urn:microsoft.com/office/officeart/2005/8/layout/hierarchy2"/>
    <dgm:cxn modelId="{5FAE57BE-6424-45B2-8ADB-7723174F14FD}" type="presParOf" srcId="{328CD870-0D5F-49C4-BC51-1E55F7BB80E5}" destId="{A95DA360-0904-4652-9EBC-114F2668F406}" srcOrd="2" destOrd="0" presId="urn:microsoft.com/office/officeart/2005/8/layout/hierarchy2"/>
    <dgm:cxn modelId="{D049F495-85F0-4ECE-B97F-DB53E1FFB95C}" type="presParOf" srcId="{A95DA360-0904-4652-9EBC-114F2668F406}" destId="{4B946875-6E89-4364-BB09-6EAFACA8BB7C}" srcOrd="0" destOrd="0" presId="urn:microsoft.com/office/officeart/2005/8/layout/hierarchy2"/>
    <dgm:cxn modelId="{415571A5-124A-48E5-B5F8-7D7C7F249D95}" type="presParOf" srcId="{328CD870-0D5F-49C4-BC51-1E55F7BB80E5}" destId="{8FCD470D-3098-48C5-B9A8-592EB3CE1724}" srcOrd="3" destOrd="0" presId="urn:microsoft.com/office/officeart/2005/8/layout/hierarchy2"/>
    <dgm:cxn modelId="{B5A0755E-EBB9-4301-BFC2-8CBAB8287538}" type="presParOf" srcId="{8FCD470D-3098-48C5-B9A8-592EB3CE1724}" destId="{B5338982-579D-49C4-873B-C77E0C689DBA}" srcOrd="0" destOrd="0" presId="urn:microsoft.com/office/officeart/2005/8/layout/hierarchy2"/>
    <dgm:cxn modelId="{2D1BFC5A-8ADC-422B-837D-DC887912E060}" type="presParOf" srcId="{8FCD470D-3098-48C5-B9A8-592EB3CE1724}" destId="{B60852C4-DAE3-4941-A9B4-ECD784F1E141}" srcOrd="1" destOrd="0" presId="urn:microsoft.com/office/officeart/2005/8/layout/hierarchy2"/>
    <dgm:cxn modelId="{2EE8D463-C89D-4C41-8C48-22ABA76BE0A2}" type="presParOf" srcId="{328CD870-0D5F-49C4-BC51-1E55F7BB80E5}" destId="{23198199-1F4E-43C5-9E81-C93F5D8467DA}" srcOrd="4" destOrd="0" presId="urn:microsoft.com/office/officeart/2005/8/layout/hierarchy2"/>
    <dgm:cxn modelId="{BFFFE9B0-699A-46FB-83D6-1DCFD47E71E3}" type="presParOf" srcId="{23198199-1F4E-43C5-9E81-C93F5D8467DA}" destId="{7F975D5F-A52A-4079-8694-E921E3153CF3}" srcOrd="0" destOrd="0" presId="urn:microsoft.com/office/officeart/2005/8/layout/hierarchy2"/>
    <dgm:cxn modelId="{C5E75517-98EC-4978-AEE5-AF294B7A811F}" type="presParOf" srcId="{328CD870-0D5F-49C4-BC51-1E55F7BB80E5}" destId="{C23AFD26-BF3C-4B05-B918-C80C75BD2C33}" srcOrd="5" destOrd="0" presId="urn:microsoft.com/office/officeart/2005/8/layout/hierarchy2"/>
    <dgm:cxn modelId="{A1678AEB-94B2-49B6-8C3E-3DAF69332F1F}" type="presParOf" srcId="{C23AFD26-BF3C-4B05-B918-C80C75BD2C33}" destId="{BA1E5D6B-A038-4A06-8979-4D25FA2B37AE}" srcOrd="0" destOrd="0" presId="urn:microsoft.com/office/officeart/2005/8/layout/hierarchy2"/>
    <dgm:cxn modelId="{24D6C44D-32F6-4C8C-BFAC-77BD77071B10}" type="presParOf" srcId="{C23AFD26-BF3C-4B05-B918-C80C75BD2C33}" destId="{85465047-CCCC-44D1-B257-74169A6D21AD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B9FDE5-7706-49AA-A629-A62C0103291D}">
      <dsp:nvSpPr>
        <dsp:cNvPr id="0" name=""/>
        <dsp:cNvSpPr/>
      </dsp:nvSpPr>
      <dsp:spPr>
        <a:xfrm>
          <a:off x="0" y="5609955"/>
          <a:ext cx="8649769" cy="920359"/>
        </a:xfrm>
        <a:prstGeom prst="rect">
          <a:avLst/>
        </a:prstGeom>
        <a:solidFill>
          <a:srgbClr val="F7F8FA"/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noProof="0" dirty="0"/>
        </a:p>
      </dsp:txBody>
      <dsp:txXfrm>
        <a:off x="0" y="5609955"/>
        <a:ext cx="8649769" cy="920359"/>
      </dsp:txXfrm>
    </dsp:sp>
    <dsp:sp modelId="{C0AB3548-29FE-424F-9142-5449473796F1}">
      <dsp:nvSpPr>
        <dsp:cNvPr id="0" name=""/>
        <dsp:cNvSpPr/>
      </dsp:nvSpPr>
      <dsp:spPr>
        <a:xfrm rot="10800000">
          <a:off x="0" y="4208247"/>
          <a:ext cx="8649769" cy="141551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noProof="0" dirty="0"/>
            <a:t>Supreme Court (February 2026)</a:t>
          </a:r>
        </a:p>
      </dsp:txBody>
      <dsp:txXfrm rot="10800000">
        <a:off x="0" y="4208247"/>
        <a:ext cx="8649769" cy="919758"/>
      </dsp:txXfrm>
    </dsp:sp>
    <dsp:sp modelId="{2BEE4E2E-3325-4AEB-97A9-CCF0731783FC}">
      <dsp:nvSpPr>
        <dsp:cNvPr id="0" name=""/>
        <dsp:cNvSpPr/>
      </dsp:nvSpPr>
      <dsp:spPr>
        <a:xfrm rot="10800000">
          <a:off x="0" y="2806539"/>
          <a:ext cx="8649769" cy="141551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noProof="0" dirty="0"/>
            <a:t>Liberation Day (April 2025)</a:t>
          </a:r>
        </a:p>
      </dsp:txBody>
      <dsp:txXfrm rot="10800000">
        <a:off x="0" y="2806539"/>
        <a:ext cx="8649769" cy="919758"/>
      </dsp:txXfrm>
    </dsp:sp>
    <dsp:sp modelId="{D95EB5A6-BE48-4241-89EB-F47D1A391476}">
      <dsp:nvSpPr>
        <dsp:cNvPr id="0" name=""/>
        <dsp:cNvSpPr/>
      </dsp:nvSpPr>
      <dsp:spPr>
        <a:xfrm rot="10800000">
          <a:off x="0" y="1404831"/>
          <a:ext cx="8649769" cy="141551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noProof="0" dirty="0"/>
            <a:t>Trade policies</a:t>
          </a:r>
        </a:p>
      </dsp:txBody>
      <dsp:txXfrm rot="10800000">
        <a:off x="0" y="1404831"/>
        <a:ext cx="8649769" cy="919758"/>
      </dsp:txXfrm>
    </dsp:sp>
    <dsp:sp modelId="{9D55FB77-28FB-47FB-AC40-8DAA692620DD}">
      <dsp:nvSpPr>
        <dsp:cNvPr id="0" name=""/>
        <dsp:cNvSpPr/>
      </dsp:nvSpPr>
      <dsp:spPr>
        <a:xfrm rot="10800000">
          <a:off x="0" y="3123"/>
          <a:ext cx="8649769" cy="1415513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noProof="0" dirty="0"/>
            <a:t>Trump Administration</a:t>
          </a:r>
        </a:p>
      </dsp:txBody>
      <dsp:txXfrm rot="10800000">
        <a:off x="0" y="3123"/>
        <a:ext cx="8649769" cy="919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E6FFE2-10AE-4C92-B955-D3858B3E4415}">
      <dsp:nvSpPr>
        <dsp:cNvPr id="0" name=""/>
        <dsp:cNvSpPr/>
      </dsp:nvSpPr>
      <dsp:spPr>
        <a:xfrm>
          <a:off x="2556899" y="0"/>
          <a:ext cx="1310096" cy="8733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noProof="0" dirty="0" err="1"/>
            <a:t>Y</a:t>
          </a:r>
          <a:r>
            <a:rPr lang="en-US" sz="4000" kern="1200" baseline="-25000" noProof="0" dirty="0" err="1"/>
            <a:t>j</a:t>
          </a:r>
          <a:endParaRPr lang="en-US" sz="4000" kern="1200" baseline="-25000" noProof="0" dirty="0"/>
        </a:p>
      </dsp:txBody>
      <dsp:txXfrm>
        <a:off x="2582480" y="25581"/>
        <a:ext cx="1258934" cy="822235"/>
      </dsp:txXfrm>
    </dsp:sp>
    <dsp:sp modelId="{4194EA51-6950-46B2-9562-605319D63AE9}">
      <dsp:nvSpPr>
        <dsp:cNvPr id="0" name=""/>
        <dsp:cNvSpPr/>
      </dsp:nvSpPr>
      <dsp:spPr>
        <a:xfrm>
          <a:off x="1489773" y="873397"/>
          <a:ext cx="1722174" cy="711312"/>
        </a:xfrm>
        <a:custGeom>
          <a:avLst/>
          <a:gdLst/>
          <a:ahLst/>
          <a:cxnLst/>
          <a:rect l="0" t="0" r="0" b="0"/>
          <a:pathLst>
            <a:path>
              <a:moveTo>
                <a:pt x="1722174" y="0"/>
              </a:moveTo>
              <a:lnTo>
                <a:pt x="1722174" y="355656"/>
              </a:lnTo>
              <a:lnTo>
                <a:pt x="0" y="355656"/>
              </a:lnTo>
              <a:lnTo>
                <a:pt x="0" y="711312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7109EE-32F9-4B9B-AC40-9281D5376BD1}">
      <dsp:nvSpPr>
        <dsp:cNvPr id="0" name=""/>
        <dsp:cNvSpPr/>
      </dsp:nvSpPr>
      <dsp:spPr>
        <a:xfrm>
          <a:off x="834724" y="1584710"/>
          <a:ext cx="1310096" cy="8733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noProof="0" dirty="0" err="1"/>
            <a:t>Y</a:t>
          </a:r>
          <a:r>
            <a:rPr lang="en-US" sz="2800" kern="1200" baseline="-25000" noProof="0" dirty="0" err="1"/>
            <a:t>D</a:t>
          </a:r>
          <a:r>
            <a:rPr lang="en-US" sz="4000" kern="1200" baseline="-25000" noProof="0" dirty="0" err="1"/>
            <a:t>j</a:t>
          </a:r>
          <a:endParaRPr lang="en-US" sz="4000" kern="1200" baseline="-25000" noProof="0" dirty="0"/>
        </a:p>
      </dsp:txBody>
      <dsp:txXfrm>
        <a:off x="860305" y="1610291"/>
        <a:ext cx="1258934" cy="822235"/>
      </dsp:txXfrm>
    </dsp:sp>
    <dsp:sp modelId="{0D4E80B8-969F-471B-8849-43CAB32A33A4}">
      <dsp:nvSpPr>
        <dsp:cNvPr id="0" name=""/>
        <dsp:cNvSpPr/>
      </dsp:nvSpPr>
      <dsp:spPr>
        <a:xfrm>
          <a:off x="655048" y="2458108"/>
          <a:ext cx="834724" cy="1016111"/>
        </a:xfrm>
        <a:custGeom>
          <a:avLst/>
          <a:gdLst/>
          <a:ahLst/>
          <a:cxnLst/>
          <a:rect l="0" t="0" r="0" b="0"/>
          <a:pathLst>
            <a:path>
              <a:moveTo>
                <a:pt x="834724" y="0"/>
              </a:moveTo>
              <a:lnTo>
                <a:pt x="834724" y="508055"/>
              </a:lnTo>
              <a:lnTo>
                <a:pt x="0" y="508055"/>
              </a:lnTo>
              <a:lnTo>
                <a:pt x="0" y="1016111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29750-F512-46F2-9AB5-FF4356BB9B03}">
      <dsp:nvSpPr>
        <dsp:cNvPr id="0" name=""/>
        <dsp:cNvSpPr/>
      </dsp:nvSpPr>
      <dsp:spPr>
        <a:xfrm>
          <a:off x="0" y="3474219"/>
          <a:ext cx="1310096" cy="8733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noProof="0" dirty="0" err="1"/>
            <a:t>X</a:t>
          </a:r>
          <a:r>
            <a:rPr lang="en-US" sz="4000" kern="1200" baseline="-25000" noProof="0" dirty="0" err="1"/>
            <a:t>ij</a:t>
          </a:r>
          <a:endParaRPr lang="en-US" sz="4000" kern="1200" baseline="-25000" noProof="0" dirty="0"/>
        </a:p>
      </dsp:txBody>
      <dsp:txXfrm>
        <a:off x="25581" y="3499800"/>
        <a:ext cx="1258934" cy="822235"/>
      </dsp:txXfrm>
    </dsp:sp>
    <dsp:sp modelId="{CF2D37AA-079F-4DBA-9255-CF918A31B0E9}">
      <dsp:nvSpPr>
        <dsp:cNvPr id="0" name=""/>
        <dsp:cNvSpPr/>
      </dsp:nvSpPr>
      <dsp:spPr>
        <a:xfrm>
          <a:off x="1489773" y="2458108"/>
          <a:ext cx="822989" cy="1006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3269"/>
              </a:lnTo>
              <a:lnTo>
                <a:pt x="822989" y="503269"/>
              </a:lnTo>
              <a:lnTo>
                <a:pt x="822989" y="1006538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9698B-A1C0-4240-AD15-0FEEE100C0D1}">
      <dsp:nvSpPr>
        <dsp:cNvPr id="0" name=""/>
        <dsp:cNvSpPr/>
      </dsp:nvSpPr>
      <dsp:spPr>
        <a:xfrm>
          <a:off x="1657714" y="3464647"/>
          <a:ext cx="1310096" cy="8733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noProof="0" dirty="0" err="1"/>
            <a:t>V</a:t>
          </a:r>
          <a:r>
            <a:rPr lang="en-US" sz="4000" kern="1200" baseline="-25000" noProof="0" dirty="0" err="1"/>
            <a:t>j</a:t>
          </a:r>
          <a:endParaRPr lang="en-US" sz="4000" kern="1200" baseline="-25000" noProof="0" dirty="0"/>
        </a:p>
      </dsp:txBody>
      <dsp:txXfrm>
        <a:off x="1683295" y="3490228"/>
        <a:ext cx="1258934" cy="822235"/>
      </dsp:txXfrm>
    </dsp:sp>
    <dsp:sp modelId="{54523E4F-7641-45EE-B68C-A9006859161F}">
      <dsp:nvSpPr>
        <dsp:cNvPr id="0" name=""/>
        <dsp:cNvSpPr/>
      </dsp:nvSpPr>
      <dsp:spPr>
        <a:xfrm>
          <a:off x="1594528" y="4338045"/>
          <a:ext cx="718234" cy="659133"/>
        </a:xfrm>
        <a:custGeom>
          <a:avLst/>
          <a:gdLst/>
          <a:ahLst/>
          <a:cxnLst/>
          <a:rect l="0" t="0" r="0" b="0"/>
          <a:pathLst>
            <a:path>
              <a:moveTo>
                <a:pt x="718234" y="0"/>
              </a:moveTo>
              <a:lnTo>
                <a:pt x="718234" y="329566"/>
              </a:lnTo>
              <a:lnTo>
                <a:pt x="0" y="329566"/>
              </a:lnTo>
              <a:lnTo>
                <a:pt x="0" y="659133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BDE64D-8B7D-40F3-9C34-FF5F794FBAA9}">
      <dsp:nvSpPr>
        <dsp:cNvPr id="0" name=""/>
        <dsp:cNvSpPr/>
      </dsp:nvSpPr>
      <dsp:spPr>
        <a:xfrm>
          <a:off x="939480" y="4997178"/>
          <a:ext cx="1310096" cy="8733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noProof="0" dirty="0"/>
            <a:t>L</a:t>
          </a:r>
          <a:endParaRPr lang="en-US" sz="4000" kern="1200" baseline="-25000" noProof="0" dirty="0"/>
        </a:p>
      </dsp:txBody>
      <dsp:txXfrm>
        <a:off x="965061" y="5022759"/>
        <a:ext cx="1258934" cy="822235"/>
      </dsp:txXfrm>
    </dsp:sp>
    <dsp:sp modelId="{1B94E118-DF8F-4C45-8E71-2777E978C3A6}">
      <dsp:nvSpPr>
        <dsp:cNvPr id="0" name=""/>
        <dsp:cNvSpPr/>
      </dsp:nvSpPr>
      <dsp:spPr>
        <a:xfrm>
          <a:off x="2312763" y="4338045"/>
          <a:ext cx="1537306" cy="65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9566"/>
              </a:lnTo>
              <a:lnTo>
                <a:pt x="1537306" y="329566"/>
              </a:lnTo>
              <a:lnTo>
                <a:pt x="1537306" y="659133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AC848B-C360-4650-B308-07EF4B412D1A}">
      <dsp:nvSpPr>
        <dsp:cNvPr id="0" name=""/>
        <dsp:cNvSpPr/>
      </dsp:nvSpPr>
      <dsp:spPr>
        <a:xfrm>
          <a:off x="3195021" y="4997178"/>
          <a:ext cx="1310096" cy="8733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noProof="0" dirty="0"/>
            <a:t>K</a:t>
          </a:r>
        </a:p>
      </dsp:txBody>
      <dsp:txXfrm>
        <a:off x="3220602" y="5022759"/>
        <a:ext cx="1258934" cy="822235"/>
      </dsp:txXfrm>
    </dsp:sp>
    <dsp:sp modelId="{067A4655-5E63-458D-A11D-78B2AE5986AE}">
      <dsp:nvSpPr>
        <dsp:cNvPr id="0" name=""/>
        <dsp:cNvSpPr/>
      </dsp:nvSpPr>
      <dsp:spPr>
        <a:xfrm>
          <a:off x="3166227" y="873397"/>
          <a:ext cx="91440" cy="7303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30361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4CED19-00F5-4EA7-9FC6-FC8E5FA0159F}">
      <dsp:nvSpPr>
        <dsp:cNvPr id="0" name=""/>
        <dsp:cNvSpPr/>
      </dsp:nvSpPr>
      <dsp:spPr>
        <a:xfrm>
          <a:off x="2556899" y="1603759"/>
          <a:ext cx="1310096" cy="8733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noProof="0" dirty="0" err="1"/>
            <a:t>Y</a:t>
          </a:r>
          <a:r>
            <a:rPr lang="en-US" sz="2800" kern="1200" baseline="-25000" noProof="0" dirty="0" err="1"/>
            <a:t>ROW</a:t>
          </a:r>
          <a:r>
            <a:rPr lang="en-US" sz="4000" kern="1200" baseline="-25000" noProof="0" dirty="0" err="1"/>
            <a:t>j</a:t>
          </a:r>
          <a:endParaRPr lang="en-US" sz="4000" kern="1200" baseline="-25000" noProof="0" dirty="0"/>
        </a:p>
      </dsp:txBody>
      <dsp:txXfrm>
        <a:off x="2582480" y="1629340"/>
        <a:ext cx="1258934" cy="822235"/>
      </dsp:txXfrm>
    </dsp:sp>
    <dsp:sp modelId="{8EB91D0E-23DB-49FF-98CB-DE35809C7703}">
      <dsp:nvSpPr>
        <dsp:cNvPr id="0" name=""/>
        <dsp:cNvSpPr/>
      </dsp:nvSpPr>
      <dsp:spPr>
        <a:xfrm>
          <a:off x="3211947" y="873397"/>
          <a:ext cx="1705336" cy="7018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0905"/>
              </a:lnTo>
              <a:lnTo>
                <a:pt x="1705336" y="350905"/>
              </a:lnTo>
              <a:lnTo>
                <a:pt x="1705336" y="701810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BF3087-CA63-4E29-BA73-13AFE6C3F3D4}">
      <dsp:nvSpPr>
        <dsp:cNvPr id="0" name=""/>
        <dsp:cNvSpPr/>
      </dsp:nvSpPr>
      <dsp:spPr>
        <a:xfrm>
          <a:off x="4262236" y="1575208"/>
          <a:ext cx="1310096" cy="8733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noProof="0" dirty="0" err="1"/>
            <a:t>Y</a:t>
          </a:r>
          <a:r>
            <a:rPr lang="en-US" sz="2800" kern="1200" baseline="-25000" noProof="0" dirty="0" err="1"/>
            <a:t>US</a:t>
          </a:r>
          <a:r>
            <a:rPr lang="en-US" sz="4000" kern="1200" baseline="-25000" noProof="0" dirty="0" err="1"/>
            <a:t>j</a:t>
          </a:r>
          <a:endParaRPr lang="en-US" sz="4000" kern="1200" baseline="-25000" noProof="0" dirty="0"/>
        </a:p>
      </dsp:txBody>
      <dsp:txXfrm>
        <a:off x="4287817" y="1600789"/>
        <a:ext cx="1258934" cy="8222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A28998-606C-49D0-91C8-ABA806B97A03}">
      <dsp:nvSpPr>
        <dsp:cNvPr id="0" name=""/>
        <dsp:cNvSpPr/>
      </dsp:nvSpPr>
      <dsp:spPr>
        <a:xfrm>
          <a:off x="0" y="2431883"/>
          <a:ext cx="2228790" cy="1114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Foreign Savings</a:t>
          </a:r>
        </a:p>
      </dsp:txBody>
      <dsp:txXfrm>
        <a:off x="32640" y="2464523"/>
        <a:ext cx="2163510" cy="1049115"/>
      </dsp:txXfrm>
    </dsp:sp>
    <dsp:sp modelId="{6A1296B3-0B5F-4B5F-A384-AE734AAC28DE}">
      <dsp:nvSpPr>
        <dsp:cNvPr id="0" name=""/>
        <dsp:cNvSpPr/>
      </dsp:nvSpPr>
      <dsp:spPr>
        <a:xfrm rot="17633032">
          <a:off x="1567230" y="1955573"/>
          <a:ext cx="2223298" cy="34101"/>
        </a:xfrm>
        <a:custGeom>
          <a:avLst/>
          <a:gdLst/>
          <a:ahLst/>
          <a:cxnLst/>
          <a:rect l="0" t="0" r="0" b="0"/>
          <a:pathLst>
            <a:path>
              <a:moveTo>
                <a:pt x="0" y="17050"/>
              </a:moveTo>
              <a:lnTo>
                <a:pt x="2223298" y="17050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noProof="0" dirty="0"/>
        </a:p>
      </dsp:txBody>
      <dsp:txXfrm>
        <a:off x="2623296" y="1917042"/>
        <a:ext cx="111164" cy="111164"/>
      </dsp:txXfrm>
    </dsp:sp>
    <dsp:sp modelId="{93F0088C-C8AE-4DC0-A4E3-2EFEB633ADC3}">
      <dsp:nvSpPr>
        <dsp:cNvPr id="0" name=""/>
        <dsp:cNvSpPr/>
      </dsp:nvSpPr>
      <dsp:spPr>
        <a:xfrm>
          <a:off x="3128968" y="398970"/>
          <a:ext cx="2031096" cy="1114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Revenues</a:t>
          </a:r>
        </a:p>
      </dsp:txBody>
      <dsp:txXfrm>
        <a:off x="3161608" y="431610"/>
        <a:ext cx="1965816" cy="1049115"/>
      </dsp:txXfrm>
    </dsp:sp>
    <dsp:sp modelId="{8D18E14B-5772-4B51-9874-91603DD80672}">
      <dsp:nvSpPr>
        <dsp:cNvPr id="0" name=""/>
        <dsp:cNvSpPr/>
      </dsp:nvSpPr>
      <dsp:spPr>
        <a:xfrm rot="19672485">
          <a:off x="5064877" y="608523"/>
          <a:ext cx="1243366" cy="34101"/>
        </a:xfrm>
        <a:custGeom>
          <a:avLst/>
          <a:gdLst/>
          <a:ahLst/>
          <a:cxnLst/>
          <a:rect l="0" t="0" r="0" b="0"/>
          <a:pathLst>
            <a:path>
              <a:moveTo>
                <a:pt x="0" y="17050"/>
              </a:moveTo>
              <a:lnTo>
                <a:pt x="1243366" y="17050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noProof="0" dirty="0"/>
        </a:p>
      </dsp:txBody>
      <dsp:txXfrm>
        <a:off x="5655476" y="594490"/>
        <a:ext cx="62168" cy="62168"/>
      </dsp:txXfrm>
    </dsp:sp>
    <dsp:sp modelId="{5A04997E-8DF4-4A59-B7BC-4DFA8F048656}">
      <dsp:nvSpPr>
        <dsp:cNvPr id="0" name=""/>
        <dsp:cNvSpPr/>
      </dsp:nvSpPr>
      <dsp:spPr>
        <a:xfrm>
          <a:off x="6213057" y="0"/>
          <a:ext cx="2215729" cy="5899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Imports</a:t>
          </a:r>
        </a:p>
      </dsp:txBody>
      <dsp:txXfrm>
        <a:off x="6230336" y="17279"/>
        <a:ext cx="2181171" cy="555402"/>
      </dsp:txXfrm>
    </dsp:sp>
    <dsp:sp modelId="{5902F40D-F85D-455B-8536-B4DDFD21223B}">
      <dsp:nvSpPr>
        <dsp:cNvPr id="0" name=""/>
        <dsp:cNvSpPr/>
      </dsp:nvSpPr>
      <dsp:spPr>
        <a:xfrm rot="305373">
          <a:off x="5158071" y="983977"/>
          <a:ext cx="1011356" cy="34101"/>
        </a:xfrm>
        <a:custGeom>
          <a:avLst/>
          <a:gdLst/>
          <a:ahLst/>
          <a:cxnLst/>
          <a:rect l="0" t="0" r="0" b="0"/>
          <a:pathLst>
            <a:path>
              <a:moveTo>
                <a:pt x="0" y="17050"/>
              </a:moveTo>
              <a:lnTo>
                <a:pt x="1011356" y="17050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noProof="0" dirty="0"/>
        </a:p>
      </dsp:txBody>
      <dsp:txXfrm>
        <a:off x="5638465" y="975744"/>
        <a:ext cx="50567" cy="50567"/>
      </dsp:txXfrm>
    </dsp:sp>
    <dsp:sp modelId="{C33C48E0-78A9-4A18-941B-984688D3966E}">
      <dsp:nvSpPr>
        <dsp:cNvPr id="0" name=""/>
        <dsp:cNvSpPr/>
      </dsp:nvSpPr>
      <dsp:spPr>
        <a:xfrm>
          <a:off x="6167433" y="750907"/>
          <a:ext cx="2215729" cy="5899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Labor</a:t>
          </a:r>
        </a:p>
      </dsp:txBody>
      <dsp:txXfrm>
        <a:off x="6184712" y="768186"/>
        <a:ext cx="2181171" cy="555402"/>
      </dsp:txXfrm>
    </dsp:sp>
    <dsp:sp modelId="{E7487CB1-9DD3-4FE0-BA44-8B7E2CF00F34}">
      <dsp:nvSpPr>
        <dsp:cNvPr id="0" name=""/>
        <dsp:cNvSpPr/>
      </dsp:nvSpPr>
      <dsp:spPr>
        <a:xfrm rot="2307882">
          <a:off x="5013441" y="1359400"/>
          <a:ext cx="1351321" cy="34101"/>
        </a:xfrm>
        <a:custGeom>
          <a:avLst/>
          <a:gdLst/>
          <a:ahLst/>
          <a:cxnLst/>
          <a:rect l="0" t="0" r="0" b="0"/>
          <a:pathLst>
            <a:path>
              <a:moveTo>
                <a:pt x="0" y="17050"/>
              </a:moveTo>
              <a:lnTo>
                <a:pt x="1351321" y="17050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noProof="0" dirty="0"/>
        </a:p>
      </dsp:txBody>
      <dsp:txXfrm>
        <a:off x="5655318" y="1342667"/>
        <a:ext cx="67566" cy="67566"/>
      </dsp:txXfrm>
    </dsp:sp>
    <dsp:sp modelId="{07819504-C4A2-4275-A74D-2F12BB1A0710}">
      <dsp:nvSpPr>
        <dsp:cNvPr id="0" name=""/>
        <dsp:cNvSpPr/>
      </dsp:nvSpPr>
      <dsp:spPr>
        <a:xfrm>
          <a:off x="6218138" y="1501753"/>
          <a:ext cx="2215729" cy="5899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Taxes</a:t>
          </a:r>
        </a:p>
      </dsp:txBody>
      <dsp:txXfrm>
        <a:off x="6235417" y="1519032"/>
        <a:ext cx="2181171" cy="555402"/>
      </dsp:txXfrm>
    </dsp:sp>
    <dsp:sp modelId="{3788B4B1-A552-4733-841A-3A38D818CF1D}">
      <dsp:nvSpPr>
        <dsp:cNvPr id="0" name=""/>
        <dsp:cNvSpPr/>
      </dsp:nvSpPr>
      <dsp:spPr>
        <a:xfrm rot="3279413">
          <a:off x="4765694" y="1702266"/>
          <a:ext cx="1871145" cy="34101"/>
        </a:xfrm>
        <a:custGeom>
          <a:avLst/>
          <a:gdLst/>
          <a:ahLst/>
          <a:cxnLst/>
          <a:rect l="0" t="0" r="0" b="0"/>
          <a:pathLst>
            <a:path>
              <a:moveTo>
                <a:pt x="0" y="17050"/>
              </a:moveTo>
              <a:lnTo>
                <a:pt x="1871145" y="17050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noProof="0" dirty="0"/>
        </a:p>
      </dsp:txBody>
      <dsp:txXfrm>
        <a:off x="5654488" y="1672538"/>
        <a:ext cx="93557" cy="93557"/>
      </dsp:txXfrm>
    </dsp:sp>
    <dsp:sp modelId="{37D1EB94-B6E9-49F4-BF26-A026578DDF11}">
      <dsp:nvSpPr>
        <dsp:cNvPr id="0" name=""/>
        <dsp:cNvSpPr/>
      </dsp:nvSpPr>
      <dsp:spPr>
        <a:xfrm>
          <a:off x="6242469" y="2187485"/>
          <a:ext cx="2215729" cy="5899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Transferences</a:t>
          </a:r>
        </a:p>
      </dsp:txBody>
      <dsp:txXfrm>
        <a:off x="6259748" y="2204764"/>
        <a:ext cx="2181171" cy="555402"/>
      </dsp:txXfrm>
    </dsp:sp>
    <dsp:sp modelId="{526A6C06-C5F2-4EE5-AD3A-EFBEAB9A65E3}">
      <dsp:nvSpPr>
        <dsp:cNvPr id="0" name=""/>
        <dsp:cNvSpPr/>
      </dsp:nvSpPr>
      <dsp:spPr>
        <a:xfrm rot="4067594">
          <a:off x="1701264" y="3757171"/>
          <a:ext cx="1696088" cy="34101"/>
        </a:xfrm>
        <a:custGeom>
          <a:avLst/>
          <a:gdLst/>
          <a:ahLst/>
          <a:cxnLst/>
          <a:rect l="0" t="0" r="0" b="0"/>
          <a:pathLst>
            <a:path>
              <a:moveTo>
                <a:pt x="0" y="17050"/>
              </a:moveTo>
              <a:lnTo>
                <a:pt x="1696088" y="17050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noProof="0" dirty="0"/>
        </a:p>
      </dsp:txBody>
      <dsp:txXfrm>
        <a:off x="2506906" y="3731820"/>
        <a:ext cx="84804" cy="84804"/>
      </dsp:txXfrm>
    </dsp:sp>
    <dsp:sp modelId="{EE6DAFF5-4B08-4DEE-A8B2-7E1DF63F59A6}">
      <dsp:nvSpPr>
        <dsp:cNvPr id="0" name=""/>
        <dsp:cNvSpPr/>
      </dsp:nvSpPr>
      <dsp:spPr>
        <a:xfrm>
          <a:off x="2869827" y="4002166"/>
          <a:ext cx="2228790" cy="111439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Payments</a:t>
          </a:r>
        </a:p>
      </dsp:txBody>
      <dsp:txXfrm>
        <a:off x="2902467" y="4034806"/>
        <a:ext cx="2163510" cy="1049115"/>
      </dsp:txXfrm>
    </dsp:sp>
    <dsp:sp modelId="{0980397F-70F4-4522-8C8A-344D1A13B1CB}">
      <dsp:nvSpPr>
        <dsp:cNvPr id="0" name=""/>
        <dsp:cNvSpPr/>
      </dsp:nvSpPr>
      <dsp:spPr>
        <a:xfrm rot="20086418">
          <a:off x="5038323" y="4272863"/>
          <a:ext cx="1264440" cy="34101"/>
        </a:xfrm>
        <a:custGeom>
          <a:avLst/>
          <a:gdLst/>
          <a:ahLst/>
          <a:cxnLst/>
          <a:rect l="0" t="0" r="0" b="0"/>
          <a:pathLst>
            <a:path>
              <a:moveTo>
                <a:pt x="0" y="17050"/>
              </a:moveTo>
              <a:lnTo>
                <a:pt x="1264440" y="17050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noProof="0" dirty="0"/>
        </a:p>
      </dsp:txBody>
      <dsp:txXfrm>
        <a:off x="5638932" y="4258303"/>
        <a:ext cx="63222" cy="63222"/>
      </dsp:txXfrm>
    </dsp:sp>
    <dsp:sp modelId="{F014AEA1-FAA8-41F9-8F43-E8650E5BEBBB}">
      <dsp:nvSpPr>
        <dsp:cNvPr id="0" name=""/>
        <dsp:cNvSpPr/>
      </dsp:nvSpPr>
      <dsp:spPr>
        <a:xfrm>
          <a:off x="6242469" y="3725484"/>
          <a:ext cx="2215729" cy="5899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Exports</a:t>
          </a:r>
        </a:p>
      </dsp:txBody>
      <dsp:txXfrm>
        <a:off x="6259748" y="3742763"/>
        <a:ext cx="2181171" cy="555402"/>
      </dsp:txXfrm>
    </dsp:sp>
    <dsp:sp modelId="{A95DA360-0904-4652-9EBC-114F2668F406}">
      <dsp:nvSpPr>
        <dsp:cNvPr id="0" name=""/>
        <dsp:cNvSpPr/>
      </dsp:nvSpPr>
      <dsp:spPr>
        <a:xfrm rot="648056">
          <a:off x="5088302" y="4651423"/>
          <a:ext cx="1164481" cy="34101"/>
        </a:xfrm>
        <a:custGeom>
          <a:avLst/>
          <a:gdLst/>
          <a:ahLst/>
          <a:cxnLst/>
          <a:rect l="0" t="0" r="0" b="0"/>
          <a:pathLst>
            <a:path>
              <a:moveTo>
                <a:pt x="0" y="17050"/>
              </a:moveTo>
              <a:lnTo>
                <a:pt x="1164481" y="17050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noProof="0" dirty="0"/>
        </a:p>
      </dsp:txBody>
      <dsp:txXfrm>
        <a:off x="5641431" y="4639362"/>
        <a:ext cx="58224" cy="58224"/>
      </dsp:txXfrm>
    </dsp:sp>
    <dsp:sp modelId="{B5338982-579D-49C4-873B-C77E0C689DBA}">
      <dsp:nvSpPr>
        <dsp:cNvPr id="0" name=""/>
        <dsp:cNvSpPr/>
      </dsp:nvSpPr>
      <dsp:spPr>
        <a:xfrm>
          <a:off x="6242469" y="4482604"/>
          <a:ext cx="2215729" cy="5899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Transferences</a:t>
          </a:r>
        </a:p>
      </dsp:txBody>
      <dsp:txXfrm>
        <a:off x="6259748" y="4499883"/>
        <a:ext cx="2181171" cy="555402"/>
      </dsp:txXfrm>
    </dsp:sp>
    <dsp:sp modelId="{23198199-1F4E-43C5-9E81-C93F5D8467DA}">
      <dsp:nvSpPr>
        <dsp:cNvPr id="0" name=""/>
        <dsp:cNvSpPr/>
      </dsp:nvSpPr>
      <dsp:spPr>
        <a:xfrm rot="2427216">
          <a:off x="4918930" y="5029983"/>
          <a:ext cx="1503225" cy="34101"/>
        </a:xfrm>
        <a:custGeom>
          <a:avLst/>
          <a:gdLst/>
          <a:ahLst/>
          <a:cxnLst/>
          <a:rect l="0" t="0" r="0" b="0"/>
          <a:pathLst>
            <a:path>
              <a:moveTo>
                <a:pt x="0" y="17050"/>
              </a:moveTo>
              <a:lnTo>
                <a:pt x="1503225" y="17050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noProof="0" dirty="0"/>
        </a:p>
      </dsp:txBody>
      <dsp:txXfrm>
        <a:off x="5632962" y="5009453"/>
        <a:ext cx="75161" cy="75161"/>
      </dsp:txXfrm>
    </dsp:sp>
    <dsp:sp modelId="{BA1E5D6B-A038-4A06-8979-4D25FA2B37AE}">
      <dsp:nvSpPr>
        <dsp:cNvPr id="0" name=""/>
        <dsp:cNvSpPr/>
      </dsp:nvSpPr>
      <dsp:spPr>
        <a:xfrm>
          <a:off x="6242469" y="5239724"/>
          <a:ext cx="2215729" cy="58996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noProof="0" dirty="0"/>
            <a:t>Labor</a:t>
          </a:r>
        </a:p>
      </dsp:txBody>
      <dsp:txXfrm>
        <a:off x="6259748" y="5257003"/>
        <a:ext cx="2181171" cy="5554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6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2" y="2"/>
            <a:ext cx="2945660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7E768-F2C5-4508-88AD-6CDB6EC19087}" type="datetimeFigureOut">
              <a:rPr lang="es-ES" smtClean="0"/>
              <a:t>19/06/2026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2" y="9428584"/>
            <a:ext cx="2945660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D0C60-59D9-474A-989F-F4664A675D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129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BD0C60-59D9-474A-989F-F4664A675D59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6649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BD0C60-59D9-474A-989F-F4664A675D5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1643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627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88593D-67B5-47ED-BA00-2FB99A93F7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434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88593D-67B5-47ED-BA00-2FB99A93F7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3348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88593D-67B5-47ED-BA00-2FB99A93F7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37305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8496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64776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520450"/>
            <a:ext cx="9144000" cy="6293222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B96E87-89CF-EAA0-8615-30544AFB8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73482" y="6356351"/>
            <a:ext cx="470517" cy="457321"/>
          </a:xfrm>
        </p:spPr>
        <p:txBody>
          <a:bodyPr/>
          <a:lstStyle>
            <a:lvl1pPr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6F56E009-8765-4745-B352-E36EBA34EEE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102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904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2368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64335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12720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0710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" y="868751"/>
            <a:ext cx="9042400" cy="581890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36000" y="6508435"/>
            <a:ext cx="508000" cy="33130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9288593D-67B5-47ED-BA00-2FB99A93F7B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0712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99597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35223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48323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7600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1FA2A-EE79-8FF4-1CA7-EFFA09971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" y="173182"/>
            <a:ext cx="9042400" cy="651163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057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88593D-67B5-47ED-BA00-2FB99A93F7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097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88593D-67B5-47ED-BA00-2FB99A93F7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284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noProof="0"/>
              <a:t>Haga clic para modificar el estilo de título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noProof="0"/>
              <a:t>Haga clic para modificar los estilos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noProof="0"/>
              <a:t>Haga clic para modificar los estilos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88593D-67B5-47ED-BA00-2FB99A93F7B1}" type="slidenum">
              <a:rPr lang="en-US" noProof="0" smtClean="0"/>
              <a:t>‹Nº›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522000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88593D-67B5-47ED-BA00-2FB99A93F7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8078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88593D-67B5-47ED-BA00-2FB99A93F7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585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288593D-67B5-47ED-BA00-2FB99A93F7B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0198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662782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" y="868218"/>
            <a:ext cx="9042400" cy="58189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0F12EC1-0126-652D-7C60-53DA3A23A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96300" y="6474619"/>
            <a:ext cx="647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E5D2BB5F-9EB2-4359-BDCE-1F6EE8B7F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598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56E009-8765-4745-B352-E36EBA34EEE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569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2E7A09-0E15-154F-DCE0-0456C887B3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609600"/>
            <a:ext cx="9144000" cy="2159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4400" b="1" noProof="0" dirty="0"/>
              <a:t>The Effects of US Tariffs on Southern Europe: The case of Spain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D73825-FAAE-DDA3-B37F-BD2938BA40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1" y="3547533"/>
            <a:ext cx="8264768" cy="288713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noProof="0" dirty="0"/>
              <a:t>María T. Álvarez-Martínez </a:t>
            </a:r>
            <a:r>
              <a:rPr lang="en-US" baseline="30000" noProof="0" dirty="0"/>
              <a:t>a</a:t>
            </a:r>
            <a:r>
              <a:rPr lang="en-US" noProof="0" dirty="0"/>
              <a:t>, Alfredo J. </a:t>
            </a:r>
            <a:r>
              <a:rPr lang="en-US" noProof="0" dirty="0" err="1"/>
              <a:t>Mainar</a:t>
            </a:r>
            <a:r>
              <a:rPr lang="en-US" noProof="0" dirty="0"/>
              <a:t> </a:t>
            </a:r>
            <a:r>
              <a:rPr lang="en-US" noProof="0" dirty="0" err="1"/>
              <a:t>Causapé</a:t>
            </a:r>
            <a:r>
              <a:rPr lang="en-US" noProof="0" dirty="0"/>
              <a:t> </a:t>
            </a:r>
            <a:r>
              <a:rPr lang="en-US" baseline="30000" noProof="0" dirty="0"/>
              <a:t>a</a:t>
            </a:r>
            <a:r>
              <a:rPr lang="en-US" noProof="0" dirty="0"/>
              <a:t>, Clemente Polo Andrés </a:t>
            </a:r>
            <a:r>
              <a:rPr lang="en-US" baseline="30000" noProof="0" dirty="0"/>
              <a:t>b</a:t>
            </a:r>
            <a:r>
              <a:rPr lang="en-US" noProof="0" dirty="0"/>
              <a:t>, Raimundo Viejo Rubio </a:t>
            </a:r>
            <a:r>
              <a:rPr lang="en-US" baseline="30000" noProof="0" dirty="0"/>
              <a:t>c</a:t>
            </a:r>
            <a:r>
              <a:rPr lang="en-US" noProof="0" dirty="0"/>
              <a:t>. </a:t>
            </a:r>
          </a:p>
          <a:p>
            <a:endParaRPr lang="en-US" noProof="0" dirty="0"/>
          </a:p>
          <a:p>
            <a:pPr marL="457200" indent="-457200" algn="l">
              <a:spcBef>
                <a:spcPts val="0"/>
              </a:spcBef>
              <a:spcAft>
                <a:spcPts val="0"/>
              </a:spcAft>
              <a:buAutoNum type="alphaLcPeriod"/>
            </a:pPr>
            <a:r>
              <a:rPr lang="en-US" sz="1600" i="1" noProof="0" dirty="0"/>
              <a:t>University Pablo </a:t>
            </a:r>
            <a:r>
              <a:rPr lang="en-US" sz="1600" i="1" noProof="0" dirty="0" err="1"/>
              <a:t>Olavide</a:t>
            </a:r>
            <a:endParaRPr lang="en-US" sz="1600" i="1" noProof="0" dirty="0"/>
          </a:p>
          <a:p>
            <a:pPr marL="457200" indent="-457200" algn="l">
              <a:spcBef>
                <a:spcPts val="0"/>
              </a:spcBef>
              <a:spcAft>
                <a:spcPts val="0"/>
              </a:spcAft>
              <a:buAutoNum type="alphaLcPeriod"/>
            </a:pPr>
            <a:r>
              <a:rPr lang="en-US" sz="1600" i="1" noProof="0" dirty="0"/>
              <a:t>University Abad Oliva (CEU)</a:t>
            </a:r>
          </a:p>
          <a:p>
            <a:pPr marL="457200" indent="-457200" algn="l">
              <a:spcBef>
                <a:spcPts val="0"/>
              </a:spcBef>
              <a:spcAft>
                <a:spcPts val="0"/>
              </a:spcAft>
              <a:buAutoNum type="alphaLcPeriod"/>
            </a:pPr>
            <a:r>
              <a:rPr lang="en-US" sz="1600" i="1" noProof="0" dirty="0"/>
              <a:t>University of Santiago de Compostela.</a:t>
            </a:r>
          </a:p>
        </p:txBody>
      </p:sp>
    </p:spTree>
    <p:extLst>
      <p:ext uri="{BB962C8B-B14F-4D97-AF65-F5344CB8AC3E}">
        <p14:creationId xmlns:p14="http://schemas.microsoft.com/office/powerpoint/2010/main" val="2688061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5EBED392-18A2-DECA-9E65-B658BA17E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883443"/>
          </a:xfrm>
        </p:spPr>
        <p:txBody>
          <a:bodyPr>
            <a:normAutofit/>
          </a:bodyPr>
          <a:lstStyle/>
          <a:p>
            <a:r>
              <a:rPr lang="en-US" b="1" noProof="0" dirty="0"/>
              <a:t>Equilibrium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Marcador de contenido 1">
                <a:extLst>
                  <a:ext uri="{FF2B5EF4-FFF2-40B4-BE49-F238E27FC236}">
                    <a16:creationId xmlns:a16="http://schemas.microsoft.com/office/drawing/2014/main" id="{8B56C523-4D42-A602-13E7-10DA68373D1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01600" y="901697"/>
                <a:ext cx="9042400" cy="578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𝐼</m:t>
                          </m:r>
                        </m:sub>
                      </m:sSub>
                      <m:r>
                        <a:rPr lang="en-US" sz="3200" i="1" noProof="0">
                          <a:latin typeface="Cambria Math" panose="02040503050406030204" pitchFamily="18" charset="0"/>
                        </a:rPr>
                        <m:t>∙</m:t>
                      </m:r>
                      <m:r>
                        <a:rPr lang="en-US" sz="3200" i="1" noProof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sz="3200" i="1" noProof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3200" i="1" noProof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  <m:e>
                          <m:sSub>
                            <m:sSubPr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sub>
                          </m:s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3200" noProof="0" dirty="0"/>
              </a:p>
              <a:p>
                <a:pPr marL="0" indent="0">
                  <a:buNone/>
                </a:pPr>
                <a:endParaRPr lang="en-US" sz="3200" noProof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3200" i="1" noProof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3200" i="1" noProof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30</m:t>
                          </m:r>
                        </m:sup>
                        <m:e>
                          <m:sSub>
                            <m:sSubPr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32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 noProof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i="1" noProof="0">
                                      <a:latin typeface="Cambria Math" panose="02040503050406030204" pitchFamily="18" charset="0"/>
                                    </a:rPr>
                                    <m:t>h𝑖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𝐸𝑋</m:t>
                              </m:r>
                            </m:e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𝑅𝑂𝑊𝑖</m:t>
                              </m:r>
                            </m:sub>
                          </m:sSub>
                          <m:r>
                            <a:rPr lang="en-US" sz="32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32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𝐸𝑋</m:t>
                              </m:r>
                            </m:e>
                            <m:sub>
                              <m:r>
                                <a:rPr lang="en-US" sz="3200" i="1" noProof="0">
                                  <a:latin typeface="Cambria Math" panose="02040503050406030204" pitchFamily="18" charset="0"/>
                                </a:rPr>
                                <m:t>𝑈𝑆𝑖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sz="3200" noProof="0" dirty="0"/>
              </a:p>
              <a:p>
                <a:pPr marL="0" indent="0">
                  <a:buNone/>
                </a:pPr>
                <a:endParaRPr lang="en-US" sz="3200" noProof="0" dirty="0"/>
              </a:p>
              <a:p>
                <a:pPr marL="0" indent="0">
                  <a:buNone/>
                </a:pPr>
                <a:r>
                  <a:rPr lang="en-US" sz="3200" noProof="0" dirty="0"/>
                  <a:t>Gutierrez and </a:t>
                </a:r>
                <a:r>
                  <a:rPr lang="en-US" sz="3200" noProof="0" dirty="0" err="1"/>
                  <a:t>Manchuca</a:t>
                </a:r>
                <a:r>
                  <a:rPr lang="en-US" sz="3200" noProof="0" dirty="0"/>
                  <a:t> (2021), elasticity of Spanish exports to tariffs = -0.86</a:t>
                </a:r>
              </a:p>
            </p:txBody>
          </p:sp>
        </mc:Choice>
        <mc:Fallback>
          <p:sp>
            <p:nvSpPr>
              <p:cNvPr id="2" name="Marcador de contenido 1">
                <a:extLst>
                  <a:ext uri="{FF2B5EF4-FFF2-40B4-BE49-F238E27FC236}">
                    <a16:creationId xmlns:a16="http://schemas.microsoft.com/office/drawing/2014/main" id="{8B56C523-4D42-A602-13E7-10DA68373D1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1600" y="901697"/>
                <a:ext cx="9042400" cy="5785963"/>
              </a:xfrm>
              <a:blipFill>
                <a:blip r:embed="rId2"/>
                <a:stretch>
                  <a:fillRect l="-175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8952FE-8BBA-322B-6E09-5268663A4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n-US" noProof="0" smtClean="0"/>
              <a:t>10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115574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E3500-6F93-C047-A5D3-D1E4D28D1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03E97B-2E08-3647-6F9F-5840872FE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554312"/>
          </a:xfrm>
        </p:spPr>
        <p:txBody>
          <a:bodyPr>
            <a:normAutofit/>
          </a:bodyPr>
          <a:lstStyle/>
          <a:p>
            <a:r>
              <a:rPr lang="en-US" sz="3200" b="1" noProof="0" dirty="0"/>
              <a:t>Scenario 1: Neoclassical</a:t>
            </a:r>
          </a:p>
        </p:txBody>
      </p:sp>
      <p:graphicFrame>
        <p:nvGraphicFramePr>
          <p:cNvPr id="8" name="Marcador de contenido 2">
            <a:extLst>
              <a:ext uri="{FF2B5EF4-FFF2-40B4-BE49-F238E27FC236}">
                <a16:creationId xmlns:a16="http://schemas.microsoft.com/office/drawing/2014/main" id="{B1F0F93C-0251-85DA-1EA3-EA4C842B22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8564954"/>
              </p:ext>
            </p:extLst>
          </p:nvPr>
        </p:nvGraphicFramePr>
        <p:xfrm>
          <a:off x="162357" y="897308"/>
          <a:ext cx="8819285" cy="4297330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606464">
                  <a:extLst>
                    <a:ext uri="{9D8B030D-6E8A-4147-A177-3AD203B41FA5}">
                      <a16:colId xmlns:a16="http://schemas.microsoft.com/office/drawing/2014/main" val="3606355134"/>
                    </a:ext>
                  </a:extLst>
                </a:gridCol>
                <a:gridCol w="1393555">
                  <a:extLst>
                    <a:ext uri="{9D8B030D-6E8A-4147-A177-3AD203B41FA5}">
                      <a16:colId xmlns:a16="http://schemas.microsoft.com/office/drawing/2014/main" val="3642644923"/>
                    </a:ext>
                  </a:extLst>
                </a:gridCol>
                <a:gridCol w="1393555">
                  <a:extLst>
                    <a:ext uri="{9D8B030D-6E8A-4147-A177-3AD203B41FA5}">
                      <a16:colId xmlns:a16="http://schemas.microsoft.com/office/drawing/2014/main" val="3368611498"/>
                    </a:ext>
                  </a:extLst>
                </a:gridCol>
                <a:gridCol w="1156557">
                  <a:extLst>
                    <a:ext uri="{9D8B030D-6E8A-4147-A177-3AD203B41FA5}">
                      <a16:colId xmlns:a16="http://schemas.microsoft.com/office/drawing/2014/main" val="3158690051"/>
                    </a:ext>
                  </a:extLst>
                </a:gridCol>
                <a:gridCol w="1269154">
                  <a:extLst>
                    <a:ext uri="{9D8B030D-6E8A-4147-A177-3AD203B41FA5}">
                      <a16:colId xmlns:a16="http://schemas.microsoft.com/office/drawing/2014/main" val="1350946183"/>
                    </a:ext>
                  </a:extLst>
                </a:gridCol>
              </a:tblGrid>
              <a:tr h="6682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noProof="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en-US" sz="2000" kern="100" noProof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1" marR="44451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noProof="0" dirty="0">
                          <a:solidFill>
                            <a:schemeClr val="bg1"/>
                          </a:solidFill>
                          <a:effectLst/>
                        </a:rPr>
                        <a:t>Base year</a:t>
                      </a:r>
                      <a:endParaRPr lang="en-US" sz="2000" kern="100" noProof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1" marR="44451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noProof="0" dirty="0">
                          <a:solidFill>
                            <a:schemeClr val="bg1"/>
                          </a:solidFill>
                          <a:effectLst/>
                        </a:rPr>
                        <a:t>15%</a:t>
                      </a:r>
                      <a:endParaRPr lang="en-US" sz="2000" kern="100" noProof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1" marR="44451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noProof="0" dirty="0">
                          <a:solidFill>
                            <a:schemeClr val="bg1"/>
                          </a:solidFill>
                          <a:effectLst/>
                        </a:rPr>
                        <a:t>25%</a:t>
                      </a:r>
                      <a:endParaRPr lang="en-US" sz="2000" kern="100" noProof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1" marR="44451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0" noProof="0" dirty="0">
                          <a:solidFill>
                            <a:schemeClr val="bg1"/>
                          </a:solidFill>
                          <a:effectLst/>
                        </a:rPr>
                        <a:t>50%</a:t>
                      </a:r>
                      <a:endParaRPr lang="en-US" sz="2000" kern="100" noProof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1" marR="44451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115141"/>
                  </a:ext>
                </a:extLst>
              </a:tr>
              <a:tr h="44671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endParaRPr lang="en-US" sz="2000" b="0" i="0" u="none" strike="noStrike" noProof="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chemeClr val="bg1"/>
                          </a:solidFill>
                          <a:effectLst/>
                        </a:rPr>
                        <a:t>€ billion</a:t>
                      </a:r>
                      <a:r>
                        <a:rPr lang="en-US" sz="2000" b="0" u="none" strike="noStrike" baseline="30000" noProof="0" dirty="0">
                          <a:solidFill>
                            <a:schemeClr val="bg1"/>
                          </a:solidFill>
                          <a:effectLst/>
                        </a:rPr>
                        <a:t> a</a:t>
                      </a:r>
                      <a:endParaRPr lang="en-US" sz="2000" b="0" i="0" u="none" strike="noStrike" noProof="0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ctr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chemeClr val="bg1"/>
                          </a:solidFill>
                          <a:effectLst/>
                        </a:rPr>
                        <a:t>% change</a:t>
                      </a:r>
                      <a:endParaRPr lang="en-US" sz="2000" b="0" i="0" u="none" strike="noStrike" noProof="0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s-ES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s-ES" sz="1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02769963"/>
                  </a:ext>
                </a:extLst>
              </a:tr>
              <a:tr h="44671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Real GDP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1,498.29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extLst>
                  <a:ext uri="{0D108BD9-81ED-4DB2-BD59-A6C34878D82A}">
                    <a16:rowId xmlns:a16="http://schemas.microsoft.com/office/drawing/2014/main" val="2476213876"/>
                  </a:ext>
                </a:extLst>
              </a:tr>
              <a:tr h="4467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Foreign Savings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-39.77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-3.84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-6.45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-11.59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extLst>
                  <a:ext uri="{0D108BD9-81ED-4DB2-BD59-A6C34878D82A}">
                    <a16:rowId xmlns:a16="http://schemas.microsoft.com/office/drawing/2014/main" val="21748069"/>
                  </a:ext>
                </a:extLst>
              </a:tr>
              <a:tr h="4467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Public </a:t>
                      </a: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Savings</a:t>
                      </a: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-16.91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0.17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0.28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0.51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extLst>
                  <a:ext uri="{0D108BD9-81ED-4DB2-BD59-A6C34878D82A}">
                    <a16:rowId xmlns:a16="http://schemas.microsoft.com/office/drawing/2014/main" val="1801186348"/>
                  </a:ext>
                </a:extLst>
              </a:tr>
              <a:tr h="446713">
                <a:tc>
                  <a:txBody>
                    <a:bodyPr/>
                    <a:lstStyle/>
                    <a:p>
                      <a:pPr lvl="1"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Public receipts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606.62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0.005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0.015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extLst>
                  <a:ext uri="{0D108BD9-81ED-4DB2-BD59-A6C34878D82A}">
                    <a16:rowId xmlns:a16="http://schemas.microsoft.com/office/drawing/2014/main" val="4263114940"/>
                  </a:ext>
                </a:extLst>
              </a:tr>
              <a:tr h="446713">
                <a:tc>
                  <a:txBody>
                    <a:bodyPr/>
                    <a:lstStyle/>
                    <a:p>
                      <a:pPr lvl="1"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Public payments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623.54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0.009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0.015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0.028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extLst>
                  <a:ext uri="{0D108BD9-81ED-4DB2-BD59-A6C34878D82A}">
                    <a16:rowId xmlns:a16="http://schemas.microsoft.com/office/drawing/2014/main" val="2685142137"/>
                  </a:ext>
                </a:extLst>
              </a:tr>
              <a:tr h="50212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Corporate savings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257.04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extLst>
                  <a:ext uri="{0D108BD9-81ED-4DB2-BD59-A6C34878D82A}">
                    <a16:rowId xmlns:a16="http://schemas.microsoft.com/office/drawing/2014/main" val="3332790437"/>
                  </a:ext>
                </a:extLst>
              </a:tr>
              <a:tr h="4467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Investment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314.77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0.50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0.80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1.50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360000" marT="0" marB="0" anchor="ctr"/>
                </a:tc>
                <a:extLst>
                  <a:ext uri="{0D108BD9-81ED-4DB2-BD59-A6C34878D82A}">
                    <a16:rowId xmlns:a16="http://schemas.microsoft.com/office/drawing/2014/main" val="449036773"/>
                  </a:ext>
                </a:extLst>
              </a:tr>
            </a:tbl>
          </a:graphicData>
        </a:graphic>
      </p:graphicFrame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61B8A23-3D64-5EFB-3FBF-0B221D460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n-US" noProof="0" smtClean="0"/>
              <a:t>11</a:t>
            </a:fld>
            <a:endParaRPr lang="en-US" noProof="0" dirty="0"/>
          </a:p>
        </p:txBody>
      </p:sp>
      <p:sp useBgFill="1">
        <p:nvSpPr>
          <p:cNvPr id="3" name="Rectángulo 2">
            <a:extLst>
              <a:ext uri="{FF2B5EF4-FFF2-40B4-BE49-F238E27FC236}">
                <a16:creationId xmlns:a16="http://schemas.microsoft.com/office/drawing/2014/main" id="{CFA6CAD3-C333-F53F-FA76-1F98E392381A}"/>
              </a:ext>
            </a:extLst>
          </p:cNvPr>
          <p:cNvSpPr/>
          <p:nvPr/>
        </p:nvSpPr>
        <p:spPr>
          <a:xfrm>
            <a:off x="162357" y="5208579"/>
            <a:ext cx="4826356" cy="310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noProof="0" dirty="0">
                <a:solidFill>
                  <a:schemeClr val="tx1"/>
                </a:solidFill>
              </a:rPr>
              <a:t>a: € billion = 10</a:t>
            </a:r>
            <a:r>
              <a:rPr lang="en-US" sz="1400" baseline="30000" noProof="0" dirty="0">
                <a:solidFill>
                  <a:schemeClr val="tx1"/>
                </a:solidFill>
              </a:rPr>
              <a:t>9</a:t>
            </a:r>
            <a:r>
              <a:rPr lang="en-US" sz="1400" noProof="0" dirty="0">
                <a:solidFill>
                  <a:schemeClr val="tx1"/>
                </a:solidFill>
              </a:rPr>
              <a:t> €</a:t>
            </a:r>
          </a:p>
        </p:txBody>
      </p:sp>
    </p:spTree>
    <p:extLst>
      <p:ext uri="{BB962C8B-B14F-4D97-AF65-F5344CB8AC3E}">
        <p14:creationId xmlns:p14="http://schemas.microsoft.com/office/powerpoint/2010/main" val="3891857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672DA0-9460-F669-5A1D-329810BCB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362950" cy="681039"/>
          </a:xfrm>
        </p:spPr>
        <p:txBody>
          <a:bodyPr>
            <a:normAutofit/>
          </a:bodyPr>
          <a:lstStyle/>
          <a:p>
            <a:r>
              <a:rPr lang="en-US" sz="3600" b="1" noProof="0" dirty="0"/>
              <a:t>Scenario 2: Unemployment rate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2DA6141-3C03-146C-B7FD-9378CF82C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n-US" noProof="0" smtClean="0"/>
              <a:t>12</a:t>
            </a:fld>
            <a:endParaRPr lang="en-US" noProof="0" dirty="0"/>
          </a:p>
        </p:txBody>
      </p:sp>
      <p:graphicFrame>
        <p:nvGraphicFramePr>
          <p:cNvPr id="7" name="Marcador de contenido 7">
            <a:extLst>
              <a:ext uri="{FF2B5EF4-FFF2-40B4-BE49-F238E27FC236}">
                <a16:creationId xmlns:a16="http://schemas.microsoft.com/office/drawing/2014/main" id="{4570E0A2-738A-1CF9-DDB4-BFDDC1CB8C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103026"/>
              </p:ext>
            </p:extLst>
          </p:nvPr>
        </p:nvGraphicFramePr>
        <p:xfrm>
          <a:off x="647700" y="789795"/>
          <a:ext cx="7848600" cy="5554868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3402224">
                  <a:extLst>
                    <a:ext uri="{9D8B030D-6E8A-4147-A177-3AD203B41FA5}">
                      <a16:colId xmlns:a16="http://schemas.microsoft.com/office/drawing/2014/main" val="1145126280"/>
                    </a:ext>
                  </a:extLst>
                </a:gridCol>
                <a:gridCol w="1244097">
                  <a:extLst>
                    <a:ext uri="{9D8B030D-6E8A-4147-A177-3AD203B41FA5}">
                      <a16:colId xmlns:a16="http://schemas.microsoft.com/office/drawing/2014/main" val="2509027053"/>
                    </a:ext>
                  </a:extLst>
                </a:gridCol>
                <a:gridCol w="1056847">
                  <a:extLst>
                    <a:ext uri="{9D8B030D-6E8A-4147-A177-3AD203B41FA5}">
                      <a16:colId xmlns:a16="http://schemas.microsoft.com/office/drawing/2014/main" val="2535537789"/>
                    </a:ext>
                  </a:extLst>
                </a:gridCol>
                <a:gridCol w="1015589">
                  <a:extLst>
                    <a:ext uri="{9D8B030D-6E8A-4147-A177-3AD203B41FA5}">
                      <a16:colId xmlns:a16="http://schemas.microsoft.com/office/drawing/2014/main" val="685897603"/>
                    </a:ext>
                  </a:extLst>
                </a:gridCol>
                <a:gridCol w="1129843">
                  <a:extLst>
                    <a:ext uri="{9D8B030D-6E8A-4147-A177-3AD203B41FA5}">
                      <a16:colId xmlns:a16="http://schemas.microsoft.com/office/drawing/2014/main" val="443180635"/>
                    </a:ext>
                  </a:extLst>
                </a:gridCol>
              </a:tblGrid>
              <a:tr h="30279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Base year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25%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617501"/>
                  </a:ext>
                </a:extLst>
              </a:tr>
              <a:tr h="38727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€ billion</a:t>
                      </a:r>
                      <a:endParaRPr lang="en-US" sz="18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% change </a:t>
                      </a:r>
                      <a:endParaRPr lang="en-US" sz="18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5241448"/>
                  </a:ext>
                </a:extLst>
              </a:tr>
              <a:tr h="39017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Real GDP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1,498.29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38293539"/>
                  </a:ext>
                </a:extLst>
              </a:tr>
              <a:tr h="39017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Foreign Savings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-39.77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-3.89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-6.54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-11.76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8319416"/>
                  </a:ext>
                </a:extLst>
              </a:tr>
              <a:tr h="39017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Public Savings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-16.91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0.19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550583"/>
                  </a:ext>
                </a:extLst>
              </a:tr>
              <a:tr h="30279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Public receipts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286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606.62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-0.002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-0.003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9345852"/>
                  </a:ext>
                </a:extLst>
              </a:tr>
              <a:tr h="30279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Public payments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286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623.54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8589119"/>
                  </a:ext>
                </a:extLst>
              </a:tr>
              <a:tr h="39017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Corporate savings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257.04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30950504"/>
                  </a:ext>
                </a:extLst>
              </a:tr>
              <a:tr h="39017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Investment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314.77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0.49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0.82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1.47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69442878"/>
                  </a:ext>
                </a:extLst>
              </a:tr>
              <a:tr h="39017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Unemployment rate (%)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12.18 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12.17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12.17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12.16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98061402"/>
                  </a:ext>
                </a:extLst>
              </a:tr>
              <a:tr h="39017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Household disposable income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15690556"/>
                  </a:ext>
                </a:extLst>
              </a:tr>
              <a:tr h="30279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HH1 (Poor)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76.59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0376837"/>
                  </a:ext>
                </a:extLst>
              </a:tr>
              <a:tr h="30279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119.25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1881153"/>
                  </a:ext>
                </a:extLst>
              </a:tr>
              <a:tr h="30279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154.2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0956469"/>
                  </a:ext>
                </a:extLst>
              </a:tr>
              <a:tr h="30279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210.09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62721601"/>
                  </a:ext>
                </a:extLst>
              </a:tr>
              <a:tr h="302790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HH5 (Rich)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384.06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0254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313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546419B1-6E72-8813-1894-B751CF9BC3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4585973"/>
              </p:ext>
            </p:extLst>
          </p:nvPr>
        </p:nvGraphicFramePr>
        <p:xfrm>
          <a:off x="431502" y="229267"/>
          <a:ext cx="8040850" cy="6018472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358120">
                  <a:extLst>
                    <a:ext uri="{9D8B030D-6E8A-4147-A177-3AD203B41FA5}">
                      <a16:colId xmlns:a16="http://schemas.microsoft.com/office/drawing/2014/main" val="2362703115"/>
                    </a:ext>
                  </a:extLst>
                </a:gridCol>
                <a:gridCol w="1067921">
                  <a:extLst>
                    <a:ext uri="{9D8B030D-6E8A-4147-A177-3AD203B41FA5}">
                      <a16:colId xmlns:a16="http://schemas.microsoft.com/office/drawing/2014/main" val="247819625"/>
                    </a:ext>
                  </a:extLst>
                </a:gridCol>
                <a:gridCol w="871603">
                  <a:extLst>
                    <a:ext uri="{9D8B030D-6E8A-4147-A177-3AD203B41FA5}">
                      <a16:colId xmlns:a16="http://schemas.microsoft.com/office/drawing/2014/main" val="1345218894"/>
                    </a:ext>
                  </a:extLst>
                </a:gridCol>
                <a:gridCol w="871603">
                  <a:extLst>
                    <a:ext uri="{9D8B030D-6E8A-4147-A177-3AD203B41FA5}">
                      <a16:colId xmlns:a16="http://schemas.microsoft.com/office/drawing/2014/main" val="737073690"/>
                    </a:ext>
                  </a:extLst>
                </a:gridCol>
                <a:gridCol w="871603">
                  <a:extLst>
                    <a:ext uri="{9D8B030D-6E8A-4147-A177-3AD203B41FA5}">
                      <a16:colId xmlns:a16="http://schemas.microsoft.com/office/drawing/2014/main" val="1439548571"/>
                    </a:ext>
                  </a:extLst>
                </a:gridCol>
              </a:tblGrid>
              <a:tr h="376389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2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</a:rPr>
                        <a:t>DOMESTIC PRODUCTION</a:t>
                      </a:r>
                    </a:p>
                  </a:txBody>
                  <a:tcPr marL="8635" marR="8635" marT="863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1700" b="1" i="0" u="none" strike="noStrike" noProof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1600" b="0" i="0" u="none" strike="noStrike" noProof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1700" b="1" i="0" u="none" strike="noStrike" noProof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710098"/>
                  </a:ext>
                </a:extLst>
              </a:tr>
              <a:tr h="376389">
                <a:tc rowSpan="2"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 Sectors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Base year 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1700" b="1" u="none" strike="noStrike" noProof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25%</a:t>
                      </a:r>
                    </a:p>
                    <a:p>
                      <a:pPr algn="ctr" rtl="0" fontAlgn="ctr">
                        <a:buNone/>
                      </a:pPr>
                      <a:endParaRPr lang="en-US" sz="400" b="1" u="none" strike="noStrike" noProof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16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</a:rPr>
                        <a:t>%change</a:t>
                      </a:r>
                    </a:p>
                  </a:txBody>
                  <a:tcPr marL="8888" marR="8888" marT="8888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063715"/>
                  </a:ext>
                </a:extLst>
              </a:tr>
              <a:tr h="38226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€ billion </a:t>
                      </a:r>
                      <a:endParaRPr lang="en-US" sz="18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345460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Agriculture, forestry and Fishing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95.16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1544438384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Mining and quarrying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13.56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3824428574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Food, beverage and tobacco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212.63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2741691525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Textiles, wearing apparel  and leather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34.1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2707432288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Wood and products of wood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13.74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1868297756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Paper and printing services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32.37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764495262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Coke and refined petroleum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74.18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2755051440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Chemicals and plastic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128.28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-0.93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1421641744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Manufacture of rubber and plastic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36.66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3880258972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non-metallic mineral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38.71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1873890885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Basic metals and fabricated metal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126.79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2281666674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Computer and electrical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49.04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4008878927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Machinery and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48.94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2025884042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Motor vehicles and other transport eq.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112.08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1677658686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manufactures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28.27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2152273825"/>
                  </a:ext>
                </a:extLst>
              </a:tr>
              <a:tr h="188194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Construction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195.04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0.35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0.59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1.05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3669773194"/>
                  </a:ext>
                </a:extLst>
              </a:tr>
              <a:tr h="19407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Wholesale and retail Trade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64.62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635" marR="8635" marT="8635" marB="0" anchor="b"/>
                </a:tc>
                <a:extLst>
                  <a:ext uri="{0D108BD9-81ED-4DB2-BD59-A6C34878D82A}">
                    <a16:rowId xmlns:a16="http://schemas.microsoft.com/office/drawing/2014/main" val="1992638801"/>
                  </a:ext>
                </a:extLst>
              </a:tr>
            </a:tbl>
          </a:graphicData>
        </a:graphic>
      </p:graphicFrame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A3D5DBC-A619-B7C6-EEFC-26E476E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n-US" noProof="0" smtClean="0"/>
              <a:pPr/>
              <a:t>13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26046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93262-A767-8781-85C9-6000E8AB0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noProof="0" dirty="0"/>
              <a:t>Scenario 3: Keynesian and Unemployment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A7F1780C-3E05-1B5F-22CD-A886F0E03C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6522882"/>
              </p:ext>
            </p:extLst>
          </p:nvPr>
        </p:nvGraphicFramePr>
        <p:xfrm>
          <a:off x="485775" y="646109"/>
          <a:ext cx="7848600" cy="5710242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3402224">
                  <a:extLst>
                    <a:ext uri="{9D8B030D-6E8A-4147-A177-3AD203B41FA5}">
                      <a16:colId xmlns:a16="http://schemas.microsoft.com/office/drawing/2014/main" val="1999320035"/>
                    </a:ext>
                  </a:extLst>
                </a:gridCol>
                <a:gridCol w="1244097">
                  <a:extLst>
                    <a:ext uri="{9D8B030D-6E8A-4147-A177-3AD203B41FA5}">
                      <a16:colId xmlns:a16="http://schemas.microsoft.com/office/drawing/2014/main" val="384724447"/>
                    </a:ext>
                  </a:extLst>
                </a:gridCol>
                <a:gridCol w="1056847">
                  <a:extLst>
                    <a:ext uri="{9D8B030D-6E8A-4147-A177-3AD203B41FA5}">
                      <a16:colId xmlns:a16="http://schemas.microsoft.com/office/drawing/2014/main" val="110752852"/>
                    </a:ext>
                  </a:extLst>
                </a:gridCol>
                <a:gridCol w="1015589">
                  <a:extLst>
                    <a:ext uri="{9D8B030D-6E8A-4147-A177-3AD203B41FA5}">
                      <a16:colId xmlns:a16="http://schemas.microsoft.com/office/drawing/2014/main" val="1385119467"/>
                    </a:ext>
                  </a:extLst>
                </a:gridCol>
                <a:gridCol w="1129843">
                  <a:extLst>
                    <a:ext uri="{9D8B030D-6E8A-4147-A177-3AD203B41FA5}">
                      <a16:colId xmlns:a16="http://schemas.microsoft.com/office/drawing/2014/main" val="928834554"/>
                    </a:ext>
                  </a:extLst>
                </a:gridCol>
              </a:tblGrid>
              <a:tr h="34128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Base year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25%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54902"/>
                  </a:ext>
                </a:extLst>
              </a:tr>
              <a:tr h="34128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€ billion</a:t>
                      </a:r>
                      <a:endParaRPr lang="en-US" sz="18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% change</a:t>
                      </a:r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809922"/>
                  </a:ext>
                </a:extLst>
              </a:tr>
              <a:tr h="439778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Real GDP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1,498.29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6249337"/>
                  </a:ext>
                </a:extLst>
              </a:tr>
              <a:tr h="43977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Foreign Savings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-39.77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-2.24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-3.77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-6.77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2830225"/>
                  </a:ext>
                </a:extLst>
              </a:tr>
              <a:tr h="43977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Public Savings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-16.91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2.73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4.59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8.25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36551722"/>
                  </a:ext>
                </a:extLst>
              </a:tr>
              <a:tr h="3412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Public receipts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286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606.62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63259464"/>
                  </a:ext>
                </a:extLst>
              </a:tr>
              <a:tr h="3412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Public payments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286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623.54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1064979"/>
                  </a:ext>
                </a:extLst>
              </a:tr>
              <a:tr h="43977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Corporate savings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257.04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4267201"/>
                  </a:ext>
                </a:extLst>
              </a:tr>
              <a:tr h="439778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Unemployment rate (%)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12.18  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12.37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12.49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12.74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06538829"/>
                  </a:ext>
                </a:extLst>
              </a:tr>
              <a:tr h="439778">
                <a:tc gridSpan="5"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Household disposable income </a:t>
                      </a: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 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72000" marT="0" marB="0" anchor="b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252000" marT="0" marB="0" anchor="b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252000" marT="0" marB="0" anchor="b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252000" marT="0" marB="0" anchor="b"/>
                </a:tc>
                <a:extLst>
                  <a:ext uri="{0D108BD9-81ED-4DB2-BD59-A6C34878D82A}">
                    <a16:rowId xmlns:a16="http://schemas.microsoft.com/office/drawing/2014/main" val="3186033226"/>
                  </a:ext>
                </a:extLst>
              </a:tr>
              <a:tr h="34128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HH1 (Poor)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76.59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86680263"/>
                  </a:ext>
                </a:extLst>
              </a:tr>
              <a:tr h="34128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119.25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3858513"/>
                  </a:ext>
                </a:extLst>
              </a:tr>
              <a:tr h="34128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154.2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4238199"/>
                  </a:ext>
                </a:extLst>
              </a:tr>
              <a:tr h="34128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210.09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44355463"/>
                  </a:ext>
                </a:extLst>
              </a:tr>
              <a:tr h="34128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HH5 (Rich)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384.06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7210579"/>
                  </a:ext>
                </a:extLst>
              </a:tr>
            </a:tbl>
          </a:graphicData>
        </a:graphic>
      </p:graphicFrame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FDF2867-2DF4-8112-9309-30E02E290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n-US" noProof="0" smtClean="0"/>
              <a:pPr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272462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497C79A-9938-6F0A-044C-5A2F40149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n-US" noProof="0" smtClean="0"/>
              <a:t>15</a:t>
            </a:fld>
            <a:endParaRPr lang="en-US" noProof="0" dirty="0"/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B40305BC-353D-1652-94FD-BDDEA2CFD0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853689"/>
              </p:ext>
            </p:extLst>
          </p:nvPr>
        </p:nvGraphicFramePr>
        <p:xfrm>
          <a:off x="352419" y="165507"/>
          <a:ext cx="8439162" cy="6410784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4260271">
                  <a:extLst>
                    <a:ext uri="{9D8B030D-6E8A-4147-A177-3AD203B41FA5}">
                      <a16:colId xmlns:a16="http://schemas.microsoft.com/office/drawing/2014/main" val="242313738"/>
                    </a:ext>
                  </a:extLst>
                </a:gridCol>
                <a:gridCol w="1093862">
                  <a:extLst>
                    <a:ext uri="{9D8B030D-6E8A-4147-A177-3AD203B41FA5}">
                      <a16:colId xmlns:a16="http://schemas.microsoft.com/office/drawing/2014/main" val="1883623227"/>
                    </a:ext>
                  </a:extLst>
                </a:gridCol>
                <a:gridCol w="1255471">
                  <a:extLst>
                    <a:ext uri="{9D8B030D-6E8A-4147-A177-3AD203B41FA5}">
                      <a16:colId xmlns:a16="http://schemas.microsoft.com/office/drawing/2014/main" val="3971094553"/>
                    </a:ext>
                  </a:extLst>
                </a:gridCol>
                <a:gridCol w="914779">
                  <a:extLst>
                    <a:ext uri="{9D8B030D-6E8A-4147-A177-3AD203B41FA5}">
                      <a16:colId xmlns:a16="http://schemas.microsoft.com/office/drawing/2014/main" val="1736409654"/>
                    </a:ext>
                  </a:extLst>
                </a:gridCol>
                <a:gridCol w="914779">
                  <a:extLst>
                    <a:ext uri="{9D8B030D-6E8A-4147-A177-3AD203B41FA5}">
                      <a16:colId xmlns:a16="http://schemas.microsoft.com/office/drawing/2014/main" val="3240334947"/>
                    </a:ext>
                  </a:extLst>
                </a:gridCol>
              </a:tblGrid>
              <a:tr h="322311">
                <a:tc gridSpan="5"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DOMESTIC PRODUCTION</a:t>
                      </a:r>
                      <a:endParaRPr lang="en-US" sz="2000" b="1" i="0" u="none" strike="noStrike" noProof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4182679"/>
                  </a:ext>
                </a:extLst>
              </a:tr>
              <a:tr h="411971">
                <a:tc rowSpan="2"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 Sectors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Base year 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ctr">
                    <a:lnT w="12700" cmpd="sng">
                      <a:noFill/>
                    </a:lnT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1700" b="1" u="none" strike="noStrike" noProof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25%</a:t>
                      </a:r>
                    </a:p>
                    <a:p>
                      <a:pPr algn="ctr" rtl="0" fontAlgn="ctr">
                        <a:buNone/>
                      </a:pPr>
                      <a:endParaRPr lang="en-US" sz="400" b="1" u="none" strike="noStrike" noProof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16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</a:rPr>
                        <a:t>%change</a:t>
                      </a:r>
                    </a:p>
                  </a:txBody>
                  <a:tcPr marL="8888" marR="8888" marT="8888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546805"/>
                  </a:ext>
                </a:extLst>
              </a:tr>
              <a:tr h="4427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€ billion</a:t>
                      </a: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endParaRPr lang="en-US" sz="17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76" marR="8876" marT="8876" marB="0" anchor="ctr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281180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Agriculture, forestry and Fishing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95.16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1892979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Mining and quarrying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13.56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85337496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Food, beverage and tobacco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212.63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0219043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Textiles, wearing apparel  and leather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34.1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36449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Wood and products of wood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13.74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-0.80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1517928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Paper and printing services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32.37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21143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Coke and refined petroleum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74.18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-0.86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3012995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Chemicals and plastic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128.28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-1.16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52586060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Manufacture of rubber and plastic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36.66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-0.83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63014281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non-metallic mineral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38.71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-1.09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54795410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Basic metals and fabricated metal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126.79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-0.83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930737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Computer and electrical equipment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49.04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-0.89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6280693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Machinery and equipment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48.94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-0.90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8700820"/>
                  </a:ext>
                </a:extLst>
              </a:tr>
              <a:tr h="376350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Motor vehicles and other transport eq.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112.08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91996213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manufactures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6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28.27</a:t>
                      </a:r>
                      <a:endParaRPr lang="en-US" sz="16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7128505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Wholesale and retail trade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64.62 </a:t>
                      </a: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0574041"/>
                  </a:ext>
                </a:extLst>
              </a:tr>
              <a:tr h="303586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Accommodation and food services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76" marR="8876" marT="8876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139.04 </a:t>
                      </a: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9327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730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41E9B9-6492-AB3A-0DA6-7D252EF34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noProof="0" dirty="0"/>
              <a:t>Scenario 4: Keynesian and Spanish Tariffs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EB8FBB-2FA9-F7AB-5310-0463D40C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n-US" noProof="0" smtClean="0"/>
              <a:t>16</a:t>
            </a:fld>
            <a:endParaRPr lang="en-US" noProof="0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5590D73-9437-E9B7-12F3-413F40C3EC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1714574"/>
              </p:ext>
            </p:extLst>
          </p:nvPr>
        </p:nvGraphicFramePr>
        <p:xfrm>
          <a:off x="380878" y="625414"/>
          <a:ext cx="7877297" cy="5818177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3414663">
                  <a:extLst>
                    <a:ext uri="{9D8B030D-6E8A-4147-A177-3AD203B41FA5}">
                      <a16:colId xmlns:a16="http://schemas.microsoft.com/office/drawing/2014/main" val="822240169"/>
                    </a:ext>
                  </a:extLst>
                </a:gridCol>
                <a:gridCol w="1248646">
                  <a:extLst>
                    <a:ext uri="{9D8B030D-6E8A-4147-A177-3AD203B41FA5}">
                      <a16:colId xmlns:a16="http://schemas.microsoft.com/office/drawing/2014/main" val="3866085011"/>
                    </a:ext>
                  </a:extLst>
                </a:gridCol>
                <a:gridCol w="1060711">
                  <a:extLst>
                    <a:ext uri="{9D8B030D-6E8A-4147-A177-3AD203B41FA5}">
                      <a16:colId xmlns:a16="http://schemas.microsoft.com/office/drawing/2014/main" val="698029990"/>
                    </a:ext>
                  </a:extLst>
                </a:gridCol>
                <a:gridCol w="1019303">
                  <a:extLst>
                    <a:ext uri="{9D8B030D-6E8A-4147-A177-3AD203B41FA5}">
                      <a16:colId xmlns:a16="http://schemas.microsoft.com/office/drawing/2014/main" val="989409595"/>
                    </a:ext>
                  </a:extLst>
                </a:gridCol>
                <a:gridCol w="1133974">
                  <a:extLst>
                    <a:ext uri="{9D8B030D-6E8A-4147-A177-3AD203B41FA5}">
                      <a16:colId xmlns:a16="http://schemas.microsoft.com/office/drawing/2014/main" val="293502166"/>
                    </a:ext>
                  </a:extLst>
                </a:gridCol>
              </a:tblGrid>
              <a:tr h="37471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Base year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25%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050532"/>
                  </a:ext>
                </a:extLst>
              </a:tr>
              <a:tr h="37471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953" marR="8953" marT="8953" marB="0" anchor="ctr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€ billion</a:t>
                      </a:r>
                      <a:endParaRPr lang="en-US" sz="17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53" marR="8953" marT="8953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% change </a:t>
                      </a:r>
                      <a:endParaRPr lang="en-US" sz="17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53" marR="8953" marT="8953" marB="0" anchor="b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8953" marR="8953" marT="8953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8953" marR="8953" marT="8953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1298769"/>
                  </a:ext>
                </a:extLst>
              </a:tr>
              <a:tr h="49003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Spanish Tariffs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3.42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4.72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7.60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02505308"/>
                  </a:ext>
                </a:extLst>
              </a:tr>
              <a:tr h="49003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Real GDP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1,498.29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9995670"/>
                  </a:ext>
                </a:extLst>
              </a:tr>
              <a:tr h="49003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Foreign Savings 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-39.77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-1.03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-1.72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2121666"/>
                  </a:ext>
                </a:extLst>
              </a:tr>
              <a:tr h="49003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Corporate savings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257.04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51440148"/>
                  </a:ext>
                </a:extLst>
              </a:tr>
              <a:tr h="49003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Unemployment rate (%)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12.18 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12.26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12.30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12.37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01919183"/>
                  </a:ext>
                </a:extLst>
              </a:tr>
              <a:tr h="49003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Household disposable income 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9944964"/>
                  </a:ext>
                </a:extLst>
              </a:tr>
              <a:tr h="38350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HH1 (Poor)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76.59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0781431"/>
                  </a:ext>
                </a:extLst>
              </a:tr>
              <a:tr h="38350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119.25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76693754"/>
                  </a:ext>
                </a:extLst>
              </a:tr>
              <a:tr h="38350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154.2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8472860"/>
                  </a:ext>
                </a:extLst>
              </a:tr>
              <a:tr h="38350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210.09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9556284"/>
                  </a:ext>
                </a:extLst>
              </a:tr>
              <a:tr h="38350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HH5 (Rich)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953" marR="8953" marT="8953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384.06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25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0511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4285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71DB92F4-E63F-7E0B-8FAC-39C39E8C7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n-US" noProof="0" smtClean="0"/>
              <a:t>17</a:t>
            </a:fld>
            <a:endParaRPr lang="en-US" noProof="0" dirty="0"/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64E2E243-D7FF-743D-232F-D0A03DC722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1009854"/>
              </p:ext>
            </p:extLst>
          </p:nvPr>
        </p:nvGraphicFramePr>
        <p:xfrm>
          <a:off x="374800" y="195957"/>
          <a:ext cx="8298682" cy="6343382"/>
        </p:xfrm>
        <a:graphic>
          <a:graphicData uri="http://schemas.openxmlformats.org/drawingml/2006/table">
            <a:tbl>
              <a:tblPr bandRow="1">
                <a:tableStyleId>{BC89EF96-8CEA-46FF-86C4-4CE0E7609802}</a:tableStyleId>
              </a:tblPr>
              <a:tblGrid>
                <a:gridCol w="4405727">
                  <a:extLst>
                    <a:ext uri="{9D8B030D-6E8A-4147-A177-3AD203B41FA5}">
                      <a16:colId xmlns:a16="http://schemas.microsoft.com/office/drawing/2014/main" val="3511784799"/>
                    </a:ext>
                  </a:extLst>
                </a:gridCol>
                <a:gridCol w="1194299">
                  <a:extLst>
                    <a:ext uri="{9D8B030D-6E8A-4147-A177-3AD203B41FA5}">
                      <a16:colId xmlns:a16="http://schemas.microsoft.com/office/drawing/2014/main" val="3023581749"/>
                    </a:ext>
                  </a:extLst>
                </a:gridCol>
                <a:gridCol w="899552">
                  <a:extLst>
                    <a:ext uri="{9D8B030D-6E8A-4147-A177-3AD203B41FA5}">
                      <a16:colId xmlns:a16="http://schemas.microsoft.com/office/drawing/2014/main" val="3993507498"/>
                    </a:ext>
                  </a:extLst>
                </a:gridCol>
                <a:gridCol w="899552">
                  <a:extLst>
                    <a:ext uri="{9D8B030D-6E8A-4147-A177-3AD203B41FA5}">
                      <a16:colId xmlns:a16="http://schemas.microsoft.com/office/drawing/2014/main" val="1623083126"/>
                    </a:ext>
                  </a:extLst>
                </a:gridCol>
                <a:gridCol w="899552">
                  <a:extLst>
                    <a:ext uri="{9D8B030D-6E8A-4147-A177-3AD203B41FA5}">
                      <a16:colId xmlns:a16="http://schemas.microsoft.com/office/drawing/2014/main" val="3383152365"/>
                    </a:ext>
                  </a:extLst>
                </a:gridCol>
              </a:tblGrid>
              <a:tr h="321583">
                <a:tc gridSpan="5"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DOMESTIC PRODUCTION</a:t>
                      </a:r>
                      <a:endParaRPr lang="en-US" sz="2000" b="1" i="0" u="none" strike="noStrike" noProof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652011"/>
                  </a:ext>
                </a:extLst>
              </a:tr>
              <a:tr h="427813">
                <a:tc rowSpan="2"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 Sectors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Base year 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lnT w="12700" cmpd="sng">
                      <a:noFill/>
                    </a:lnT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endParaRPr lang="en-US" sz="1700" b="1" u="none" strike="noStrike" noProof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25%</a:t>
                      </a:r>
                    </a:p>
                    <a:p>
                      <a:pPr algn="ctr" rtl="0" fontAlgn="ctr">
                        <a:buNone/>
                      </a:pPr>
                      <a:endParaRPr lang="en-US" sz="400" b="1" u="none" strike="noStrike" noProof="0" dirty="0">
                        <a:solidFill>
                          <a:srgbClr val="FFFFFF"/>
                        </a:solidFill>
                        <a:effectLst/>
                      </a:endParaRPr>
                    </a:p>
                    <a:p>
                      <a:pPr algn="ctr" rtl="0" fontAlgn="ctr">
                        <a:buNone/>
                      </a:pPr>
                      <a:r>
                        <a:rPr lang="en-US" sz="1600" b="0" i="0" u="none" strike="noStrike" noProof="0" dirty="0">
                          <a:solidFill>
                            <a:srgbClr val="FFFFFF"/>
                          </a:solidFill>
                          <a:effectLst/>
                          <a:latin typeface="Aptos" panose="020B0004020202020204" pitchFamily="34" charset="0"/>
                        </a:rPr>
                        <a:t>%change</a:t>
                      </a:r>
                    </a:p>
                  </a:txBody>
                  <a:tcPr marL="8888" marR="8888" marT="8888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346022"/>
                  </a:ext>
                </a:extLst>
              </a:tr>
              <a:tr h="48373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€ billion</a:t>
                      </a: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endParaRPr lang="en-US" sz="17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ctr">
                    <a:lnB w="12700" cmpd="sng">
                      <a:noFill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217242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Agriculture, forestry and Fishing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95.16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55672006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Mining and quarrying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13.56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1.57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2.10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3.16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60975929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Food, beverage and tobacco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212.63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2393714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Textiles, wearing apparel  and leather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34.1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3181203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Wood and products of wood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13.74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7459833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Paper and printing services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32.37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4714856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Coke and refined petroleum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74.18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-0.71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94090941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Chemicals and plastic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128.28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3383839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Manufacture of rubber and plastic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36.66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72424029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non-metallic mineral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38.71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-0.88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45675176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Basic metals and fabricated metal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126.79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035058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Computer and electrical equipment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49.04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37214317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Machinery and equipment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48.94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55046239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Motor vehicles and other transport eq.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112.08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8172437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manufactures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28.27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40228038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Wholesale and retail trade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64.62 </a:t>
                      </a: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3599487"/>
                  </a:ext>
                </a:extLst>
              </a:tr>
              <a:tr h="300603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Accommodation and food services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88" marR="8888" marT="8888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139.04 </a:t>
                      </a: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4408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566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8183E75-66BE-AC6B-7945-F3C211CCF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424"/>
            <a:ext cx="9144000" cy="564776"/>
          </a:xfrm>
        </p:spPr>
        <p:txBody>
          <a:bodyPr/>
          <a:lstStyle/>
          <a:p>
            <a:r>
              <a:rPr lang="en-US" b="1" noProof="0" dirty="0"/>
              <a:t>Scenario 5: Keynesian and Other Taxes on Products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A1F3F5E-6702-B455-A4C5-4A811A6C1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n-US" noProof="0" smtClean="0"/>
              <a:t>18</a:t>
            </a:fld>
            <a:endParaRPr lang="en-US" noProof="0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95D5AD9-77E2-F9B2-4356-A6E511117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706728"/>
              </p:ext>
            </p:extLst>
          </p:nvPr>
        </p:nvGraphicFramePr>
        <p:xfrm>
          <a:off x="206257" y="916093"/>
          <a:ext cx="8366331" cy="5037034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3626651">
                  <a:extLst>
                    <a:ext uri="{9D8B030D-6E8A-4147-A177-3AD203B41FA5}">
                      <a16:colId xmlns:a16="http://schemas.microsoft.com/office/drawing/2014/main" val="2693066068"/>
                    </a:ext>
                  </a:extLst>
                </a:gridCol>
                <a:gridCol w="1326164">
                  <a:extLst>
                    <a:ext uri="{9D8B030D-6E8A-4147-A177-3AD203B41FA5}">
                      <a16:colId xmlns:a16="http://schemas.microsoft.com/office/drawing/2014/main" val="3006983696"/>
                    </a:ext>
                  </a:extLst>
                </a:gridCol>
                <a:gridCol w="1126562">
                  <a:extLst>
                    <a:ext uri="{9D8B030D-6E8A-4147-A177-3AD203B41FA5}">
                      <a16:colId xmlns:a16="http://schemas.microsoft.com/office/drawing/2014/main" val="1003225216"/>
                    </a:ext>
                  </a:extLst>
                </a:gridCol>
                <a:gridCol w="1082581">
                  <a:extLst>
                    <a:ext uri="{9D8B030D-6E8A-4147-A177-3AD203B41FA5}">
                      <a16:colId xmlns:a16="http://schemas.microsoft.com/office/drawing/2014/main" val="3838300504"/>
                    </a:ext>
                  </a:extLst>
                </a:gridCol>
                <a:gridCol w="1204373">
                  <a:extLst>
                    <a:ext uri="{9D8B030D-6E8A-4147-A177-3AD203B41FA5}">
                      <a16:colId xmlns:a16="http://schemas.microsoft.com/office/drawing/2014/main" val="4254222001"/>
                    </a:ext>
                  </a:extLst>
                </a:gridCol>
              </a:tblGrid>
              <a:tr h="3383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Base year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25%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5034425"/>
                  </a:ext>
                </a:extLst>
              </a:tr>
              <a:tr h="33834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89" marR="7489" marT="7489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€ billion</a:t>
                      </a:r>
                      <a:endParaRPr lang="en-US" sz="18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489" marR="7489" marT="7489" marB="0" anchor="b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% change</a:t>
                      </a:r>
                    </a:p>
                  </a:txBody>
                  <a:tcPr marL="7489" marR="7489" marT="7489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7489" marR="7489" marT="7489" marB="0" anchor="b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7489" marR="7489" marT="7489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1940016"/>
                  </a:ext>
                </a:extLst>
              </a:tr>
              <a:tr h="43913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Taxes on Products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0.10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936979020"/>
                  </a:ext>
                </a:extLst>
              </a:tr>
              <a:tr h="452524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Real GDP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1,498.29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491531671"/>
                  </a:ext>
                </a:extLst>
              </a:tr>
              <a:tr h="45959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Foreign Savings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-39.77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-1.45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-2.43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-4.38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653424268"/>
                  </a:ext>
                </a:extLst>
              </a:tr>
              <a:tr h="43913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Corporate savings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257.04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511524338"/>
                  </a:ext>
                </a:extLst>
              </a:tr>
              <a:tr h="43913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Unemployment rate (%)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12.18 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12.35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12.46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12.69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854382687"/>
                  </a:ext>
                </a:extLst>
              </a:tr>
              <a:tr h="43913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Household disposable income 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364726633"/>
                  </a:ext>
                </a:extLst>
              </a:tr>
              <a:tr h="3383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HH1 (Poor)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76.59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210107458"/>
                  </a:ext>
                </a:extLst>
              </a:tr>
              <a:tr h="3383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119.25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04233826"/>
                  </a:ext>
                </a:extLst>
              </a:tr>
              <a:tr h="3383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154.2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841882001"/>
                  </a:ext>
                </a:extLst>
              </a:tr>
              <a:tr h="3383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210.09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191207348"/>
                  </a:ext>
                </a:extLst>
              </a:tr>
              <a:tr h="338341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HH5 (Rich)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489" marR="7489" marT="7489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384.06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498688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420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37AC6-4BB2-D662-B6F9-956DB360E2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Marcador de contenido 4">
            <a:extLst>
              <a:ext uri="{FF2B5EF4-FFF2-40B4-BE49-F238E27FC236}">
                <a16:creationId xmlns:a16="http://schemas.microsoft.com/office/drawing/2014/main" id="{C04E3E06-EE1C-D7F9-7869-0ED2E6DB71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9038280"/>
              </p:ext>
            </p:extLst>
          </p:nvPr>
        </p:nvGraphicFramePr>
        <p:xfrm>
          <a:off x="269741" y="156169"/>
          <a:ext cx="8178934" cy="6277042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4473709">
                  <a:extLst>
                    <a:ext uri="{9D8B030D-6E8A-4147-A177-3AD203B41FA5}">
                      <a16:colId xmlns:a16="http://schemas.microsoft.com/office/drawing/2014/main" val="2848052360"/>
                    </a:ext>
                  </a:extLst>
                </a:gridCol>
                <a:gridCol w="1199461">
                  <a:extLst>
                    <a:ext uri="{9D8B030D-6E8A-4147-A177-3AD203B41FA5}">
                      <a16:colId xmlns:a16="http://schemas.microsoft.com/office/drawing/2014/main" val="1390759837"/>
                    </a:ext>
                  </a:extLst>
                </a:gridCol>
                <a:gridCol w="732620">
                  <a:extLst>
                    <a:ext uri="{9D8B030D-6E8A-4147-A177-3AD203B41FA5}">
                      <a16:colId xmlns:a16="http://schemas.microsoft.com/office/drawing/2014/main" val="1426765812"/>
                    </a:ext>
                  </a:extLst>
                </a:gridCol>
                <a:gridCol w="886572">
                  <a:extLst>
                    <a:ext uri="{9D8B030D-6E8A-4147-A177-3AD203B41FA5}">
                      <a16:colId xmlns:a16="http://schemas.microsoft.com/office/drawing/2014/main" val="331021643"/>
                    </a:ext>
                  </a:extLst>
                </a:gridCol>
                <a:gridCol w="886572">
                  <a:extLst>
                    <a:ext uri="{9D8B030D-6E8A-4147-A177-3AD203B41FA5}">
                      <a16:colId xmlns:a16="http://schemas.microsoft.com/office/drawing/2014/main" val="1461897148"/>
                    </a:ext>
                  </a:extLst>
                </a:gridCol>
              </a:tblGrid>
              <a:tr h="290768">
                <a:tc gridSpan="5"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DOMESTIC PRODUCTION</a:t>
                      </a:r>
                      <a:endParaRPr lang="en-US" sz="2000" b="1" i="0" u="none" strike="noStrike" noProof="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8837847"/>
                  </a:ext>
                </a:extLst>
              </a:tr>
              <a:tr h="368256">
                <a:tc rowSpan="2"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 Sectors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Base year 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7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%change</a:t>
                      </a:r>
                    </a:p>
                  </a:txBody>
                  <a:tcPr marL="8863" marR="8863" marT="8863" marB="0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7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64318"/>
                  </a:ext>
                </a:extLst>
              </a:tr>
              <a:tr h="53442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€ billion</a:t>
                      </a:r>
                      <a:r>
                        <a:rPr lang="en-US" sz="17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 </a:t>
                      </a:r>
                      <a:endParaRPr lang="en-US" sz="1700" b="0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3" marR="8863" marT="8863" marB="0" anchor="ctr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710168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Agriculture, forestry and Fishing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95.16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952970590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Mining and quarrying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13.56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0.17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0.31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0.58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562199110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Food, beverage and tobacco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212.63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990814984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Textiles, wearing apparel  and leather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34.1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4242056224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Wood and products of wood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13.74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-0.75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995657378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Paper and printing services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32.37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834729823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Coke and refined petroleum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74.18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-0.90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837914385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Chemicals and plastic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128.28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-1.11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914008059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Manufacture of rubber and plastic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36.66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-0.77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167502914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non-metallic mineral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38.71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-1.06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1169978091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Basic metals and fabricated metal products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126.79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-0.78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855759731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Computer and electrical equipment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49.04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-0.75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539058544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Machinery and equipment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48.94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-0.80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780171836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Motor vehicles and other transport equipment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112.08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779047929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manufactures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5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28.27</a:t>
                      </a:r>
                      <a:endParaRPr lang="en-US" sz="15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-0.56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816981714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Wholesale and retail trade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64.62 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3754455934"/>
                  </a:ext>
                </a:extLst>
              </a:tr>
              <a:tr h="297688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7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Accommodation and food services</a:t>
                      </a:r>
                      <a:endParaRPr lang="en-US" sz="17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863" marR="8863" marT="8863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6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139.04 </a:t>
                      </a: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72000" marT="0" marB="0" anchor="b"/>
                </a:tc>
                <a:extLst>
                  <a:ext uri="{0D108BD9-81ED-4DB2-BD59-A6C34878D82A}">
                    <a16:rowId xmlns:a16="http://schemas.microsoft.com/office/drawing/2014/main" val="2954404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1660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EB94B9BD-2C4B-310A-13F1-21B9A4E491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6533519"/>
              </p:ext>
            </p:extLst>
          </p:nvPr>
        </p:nvGraphicFramePr>
        <p:xfrm>
          <a:off x="258971" y="324562"/>
          <a:ext cx="8649769" cy="6533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55CC620-FEDF-36C9-D477-032C0BF809CE}"/>
              </a:ext>
            </a:extLst>
          </p:cNvPr>
          <p:cNvSpPr txBox="1">
            <a:spLocks/>
          </p:cNvSpPr>
          <p:nvPr/>
        </p:nvSpPr>
        <p:spPr>
          <a:xfrm>
            <a:off x="8673482" y="6533438"/>
            <a:ext cx="470517" cy="28023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F56E009-8765-4745-B352-E36EBA34EEE2}" type="slidenum">
              <a:rPr lang="en-US" noProof="0" smtClean="0">
                <a:solidFill>
                  <a:schemeClr val="bg2">
                    <a:lumMod val="75000"/>
                  </a:schemeClr>
                </a:solidFill>
              </a:rPr>
              <a:pPr/>
              <a:t>2</a:t>
            </a:fld>
            <a:endParaRPr lang="en-US" noProof="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084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6B4CCC6A-AC04-EF66-4648-6973F0B74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noProof="0" dirty="0"/>
              <a:t>SUMMARY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AAC5DA5-36CE-7E64-1A04-5303C8030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6E009-8765-4745-B352-E36EBA34EEE2}" type="slidenum">
              <a:rPr lang="en-US" noProof="0" smtClean="0"/>
              <a:t>20</a:t>
            </a:fld>
            <a:endParaRPr lang="en-US" noProof="0" dirty="0"/>
          </a:p>
        </p:txBody>
      </p:sp>
      <p:graphicFrame>
        <p:nvGraphicFramePr>
          <p:cNvPr id="7" name="Marcador de contenido 7">
            <a:extLst>
              <a:ext uri="{FF2B5EF4-FFF2-40B4-BE49-F238E27FC236}">
                <a16:creationId xmlns:a16="http://schemas.microsoft.com/office/drawing/2014/main" id="{47DF47B9-E57D-59E5-8376-924564FFAE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394952"/>
              </p:ext>
            </p:extLst>
          </p:nvPr>
        </p:nvGraphicFramePr>
        <p:xfrm>
          <a:off x="0" y="564777"/>
          <a:ext cx="9001125" cy="5559794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3324225">
                  <a:extLst>
                    <a:ext uri="{9D8B030D-6E8A-4147-A177-3AD203B41FA5}">
                      <a16:colId xmlns:a16="http://schemas.microsoft.com/office/drawing/2014/main" val="265589575"/>
                    </a:ext>
                  </a:extLst>
                </a:gridCol>
                <a:gridCol w="726485">
                  <a:extLst>
                    <a:ext uri="{9D8B030D-6E8A-4147-A177-3AD203B41FA5}">
                      <a16:colId xmlns:a16="http://schemas.microsoft.com/office/drawing/2014/main" val="2341075415"/>
                    </a:ext>
                  </a:extLst>
                </a:gridCol>
                <a:gridCol w="922581">
                  <a:extLst>
                    <a:ext uri="{9D8B030D-6E8A-4147-A177-3AD203B41FA5}">
                      <a16:colId xmlns:a16="http://schemas.microsoft.com/office/drawing/2014/main" val="3284381738"/>
                    </a:ext>
                  </a:extLst>
                </a:gridCol>
                <a:gridCol w="1026372">
                  <a:extLst>
                    <a:ext uri="{9D8B030D-6E8A-4147-A177-3AD203B41FA5}">
                      <a16:colId xmlns:a16="http://schemas.microsoft.com/office/drawing/2014/main" val="2836047309"/>
                    </a:ext>
                  </a:extLst>
                </a:gridCol>
                <a:gridCol w="830323">
                  <a:extLst>
                    <a:ext uri="{9D8B030D-6E8A-4147-A177-3AD203B41FA5}">
                      <a16:colId xmlns:a16="http://schemas.microsoft.com/office/drawing/2014/main" val="255389562"/>
                    </a:ext>
                  </a:extLst>
                </a:gridCol>
                <a:gridCol w="1186956">
                  <a:extLst>
                    <a:ext uri="{9D8B030D-6E8A-4147-A177-3AD203B41FA5}">
                      <a16:colId xmlns:a16="http://schemas.microsoft.com/office/drawing/2014/main" val="2378069055"/>
                    </a:ext>
                  </a:extLst>
                </a:gridCol>
                <a:gridCol w="984183">
                  <a:extLst>
                    <a:ext uri="{9D8B030D-6E8A-4147-A177-3AD203B41FA5}">
                      <a16:colId xmlns:a16="http://schemas.microsoft.com/office/drawing/2014/main" val="3209962624"/>
                    </a:ext>
                  </a:extLst>
                </a:gridCol>
              </a:tblGrid>
              <a:tr h="355333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 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15%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50%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6050164"/>
                  </a:ext>
                </a:extLst>
              </a:tr>
              <a:tr h="7010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6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US" sz="16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Keynesian</a:t>
                      </a:r>
                      <a:endParaRPr lang="es-ES" dirty="0"/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Spanish Tariffs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Other taxes on products</a:t>
                      </a:r>
                      <a:endParaRPr lang="en-US" sz="1800" b="1" i="0" u="none" strike="noStrike" noProof="0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63" marR="7663" marT="7663" marB="0" anchor="ctr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7924835"/>
                  </a:ext>
                </a:extLst>
              </a:tr>
              <a:tr h="46090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Real GDP (% change)</a:t>
                      </a: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US" sz="14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(% change)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045733780"/>
                  </a:ext>
                </a:extLst>
              </a:tr>
              <a:tr h="46090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Foreign Savings </a:t>
                      </a:r>
                      <a:r>
                        <a:rPr lang="en-US" sz="14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(% change)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-2.24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-6.77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-0.67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-1.72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-1.45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-4.38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224822184"/>
                  </a:ext>
                </a:extLst>
              </a:tr>
              <a:tr h="460902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Corporate savings</a:t>
                      </a:r>
                      <a:r>
                        <a:rPr lang="en-US" sz="14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(% change)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-0.44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037660375"/>
                  </a:ext>
                </a:extLst>
              </a:tr>
              <a:tr h="46090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Unemployment rate (%)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12.37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12.74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12.26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12.37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12.35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12.69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358992104"/>
                  </a:ext>
                </a:extLst>
              </a:tr>
              <a:tr h="355333"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Household disposable income </a:t>
                      </a: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(% change)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0" fontAlgn="b">
                        <a:buNone/>
                      </a:pPr>
                      <a:endParaRPr lang="es-E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 hMerge="1">
                  <a:txBody>
                    <a:bodyPr/>
                    <a:lstStyle/>
                    <a:p>
                      <a:pPr algn="r" rtl="0" fontAlgn="b">
                        <a:buNone/>
                      </a:pP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 hMerge="1">
                  <a:txBody>
                    <a:bodyPr/>
                    <a:lstStyle/>
                    <a:p>
                      <a:pPr algn="r" rtl="0" fontAlgn="b">
                        <a:buNone/>
                      </a:pP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 hMerge="1">
                  <a:txBody>
                    <a:bodyPr/>
                    <a:lstStyle/>
                    <a:p>
                      <a:pPr algn="r" rtl="0" fontAlgn="b">
                        <a:buNone/>
                      </a:pP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 hMerge="1">
                  <a:txBody>
                    <a:bodyPr/>
                    <a:lstStyle/>
                    <a:p>
                      <a:pPr algn="r" rtl="0" fontAlgn="b">
                        <a:buNone/>
                      </a:pP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766928377"/>
                  </a:ext>
                </a:extLst>
              </a:tr>
              <a:tr h="46090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HH1 (Poor)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1987102391"/>
                  </a:ext>
                </a:extLst>
              </a:tr>
              <a:tr h="46090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-0.28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945034682"/>
                  </a:ext>
                </a:extLst>
              </a:tr>
              <a:tr h="46090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-0.11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-0.26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39949268"/>
                  </a:ext>
                </a:extLst>
              </a:tr>
              <a:tr h="46090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-0.09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-0.27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3205734021"/>
                  </a:ext>
                </a:extLst>
              </a:tr>
              <a:tr h="46090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     HH5 (Rich)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" panose="020B0004020202020204" pitchFamily="34" charset="0"/>
                      </a:endParaRPr>
                    </a:p>
                  </a:txBody>
                  <a:tcPr marL="7663" marR="7663" marT="7663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-0.25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-0.04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b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-0.13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-0.10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20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-0.30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b"/>
                </a:tc>
                <a:extLst>
                  <a:ext uri="{0D108BD9-81ED-4DB2-BD59-A6C34878D82A}">
                    <a16:rowId xmlns:a16="http://schemas.microsoft.com/office/drawing/2014/main" val="2035293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5420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02ECD1-6CAF-77E0-E565-E2F73124E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noProof="0" dirty="0"/>
              <a:t>Conclusions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F9CD3C-89E1-43AD-898B-F0A0C74A3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600" y="1092200"/>
            <a:ext cx="9042400" cy="559546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noProof="0" dirty="0"/>
              <a:t>Current US tariffs have limited negative effects on the Spanish economy. </a:t>
            </a:r>
          </a:p>
          <a:p>
            <a:pPr>
              <a:spcBef>
                <a:spcPts val="1800"/>
              </a:spcBef>
            </a:pPr>
            <a:r>
              <a:rPr lang="en-US" noProof="0" dirty="0"/>
              <a:t>Strengthen support for key manufacturing industries</a:t>
            </a:r>
          </a:p>
          <a:p>
            <a:pPr>
              <a:spcBef>
                <a:spcPts val="1800"/>
              </a:spcBef>
            </a:pPr>
            <a:r>
              <a:rPr lang="en-US" noProof="0" dirty="0"/>
              <a:t>Substitution effect</a:t>
            </a:r>
          </a:p>
          <a:p>
            <a:pPr>
              <a:spcBef>
                <a:spcPts val="1800"/>
              </a:spcBef>
            </a:pPr>
            <a:r>
              <a:rPr lang="en-US" noProof="0" dirty="0"/>
              <a:t>Rises in poverty and inequality</a:t>
            </a: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FDC5CCA-3247-5548-9DB1-5528F6F75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n-US" noProof="0" smtClean="0"/>
              <a:t>21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96963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2BCBA0E7-0D22-E1D0-FADC-28830A9F78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APPENDIX</a:t>
            </a:r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029D3B1D-AB1F-A822-9C12-0D3F9E10F0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26BF3F5-FAC1-4677-FEAC-CD8ABBAD3A0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636000" y="6508750"/>
            <a:ext cx="508000" cy="331788"/>
          </a:xfrm>
        </p:spPr>
        <p:txBody>
          <a:bodyPr/>
          <a:lstStyle/>
          <a:p>
            <a:fld id="{9288593D-67B5-47ED-BA00-2FB99A93F7B1}" type="slidenum">
              <a:rPr lang="es-ES" smtClean="0"/>
              <a:pPr/>
              <a:t>22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79674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36FC8B-989B-AE20-C991-03287E431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BD34230-458A-A464-07A4-B1F3FE154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s-ES" smtClean="0"/>
              <a:pPr/>
              <a:t>23</a:t>
            </a:fld>
            <a:endParaRPr lang="es-ES"/>
          </a:p>
        </p:txBody>
      </p:sp>
      <p:graphicFrame>
        <p:nvGraphicFramePr>
          <p:cNvPr id="7" name="Marcador de contenido 3">
            <a:extLst>
              <a:ext uri="{FF2B5EF4-FFF2-40B4-BE49-F238E27FC236}">
                <a16:creationId xmlns:a16="http://schemas.microsoft.com/office/drawing/2014/main" id="{A1D40415-7B29-527D-CBFE-2F5262A14B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663606"/>
              </p:ext>
            </p:extLst>
          </p:nvPr>
        </p:nvGraphicFramePr>
        <p:xfrm>
          <a:off x="101600" y="868363"/>
          <a:ext cx="7747831" cy="537364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5228988">
                  <a:extLst>
                    <a:ext uri="{9D8B030D-6E8A-4147-A177-3AD203B41FA5}">
                      <a16:colId xmlns:a16="http://schemas.microsoft.com/office/drawing/2014/main" val="1025845723"/>
                    </a:ext>
                  </a:extLst>
                </a:gridCol>
                <a:gridCol w="1122712">
                  <a:extLst>
                    <a:ext uri="{9D8B030D-6E8A-4147-A177-3AD203B41FA5}">
                      <a16:colId xmlns:a16="http://schemas.microsoft.com/office/drawing/2014/main" val="3496250746"/>
                    </a:ext>
                  </a:extLst>
                </a:gridCol>
                <a:gridCol w="1396131">
                  <a:extLst>
                    <a:ext uri="{9D8B030D-6E8A-4147-A177-3AD203B41FA5}">
                      <a16:colId xmlns:a16="http://schemas.microsoft.com/office/drawing/2014/main" val="3406058965"/>
                    </a:ext>
                  </a:extLst>
                </a:gridCol>
              </a:tblGrid>
              <a:tr h="622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Sectors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US Tariffs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b="0" noProof="0" dirty="0"/>
                        <a:t>(%)</a:t>
                      </a:r>
                      <a:endParaRPr lang="en-US" sz="1800" b="0" i="0" u="none" strike="noStrike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SP Tariffs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b="0" noProof="0" dirty="0"/>
                        <a:t>(%)</a:t>
                      </a:r>
                      <a:endParaRPr lang="en-US" sz="1800" b="0" i="0" u="none" strike="noStrike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5584119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Agriculture, forestry and Fishing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4.3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9.3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810981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Mining and quarrying</a:t>
                      </a:r>
                      <a:endParaRPr lang="en-US" sz="18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0.2</a:t>
                      </a:r>
                      <a:endParaRPr lang="en-US" sz="18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0.0</a:t>
                      </a:r>
                      <a:endParaRPr lang="en-US" sz="18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969390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Food, beverage and tobacco products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6.0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4.6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050691"/>
                  </a:ext>
                </a:extLst>
              </a:tr>
              <a:tr h="3939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Textiles, wearing apparel and leather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9.6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7.4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17808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Wood and products of wood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440748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Paper and printing services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27182634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Coke and refined petroleum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275126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Chemicals and plastic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31380321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Manufacture of rubber and plastic products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3.0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5.5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118785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non-metallic mineral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01095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Basic metals and fabricated metal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2.4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378676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Computer and electrical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510407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Machinery and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683993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Motor vehicles and other transport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3.5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5.2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4819807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manufactures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2.3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2.3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2588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820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5DDB59F1-2689-759A-515A-B16F5B892DA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4503" y="617538"/>
          <a:ext cx="8908379" cy="5594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3737">
                  <a:extLst>
                    <a:ext uri="{9D8B030D-6E8A-4147-A177-3AD203B41FA5}">
                      <a16:colId xmlns:a16="http://schemas.microsoft.com/office/drawing/2014/main" val="2824114237"/>
                    </a:ext>
                  </a:extLst>
                </a:gridCol>
                <a:gridCol w="808205">
                  <a:extLst>
                    <a:ext uri="{9D8B030D-6E8A-4147-A177-3AD203B41FA5}">
                      <a16:colId xmlns:a16="http://schemas.microsoft.com/office/drawing/2014/main" val="732669594"/>
                    </a:ext>
                  </a:extLst>
                </a:gridCol>
                <a:gridCol w="563424">
                  <a:extLst>
                    <a:ext uri="{9D8B030D-6E8A-4147-A177-3AD203B41FA5}">
                      <a16:colId xmlns:a16="http://schemas.microsoft.com/office/drawing/2014/main" val="655035202"/>
                    </a:ext>
                  </a:extLst>
                </a:gridCol>
                <a:gridCol w="463486">
                  <a:extLst>
                    <a:ext uri="{9D8B030D-6E8A-4147-A177-3AD203B41FA5}">
                      <a16:colId xmlns:a16="http://schemas.microsoft.com/office/drawing/2014/main" val="1217976623"/>
                    </a:ext>
                  </a:extLst>
                </a:gridCol>
                <a:gridCol w="551066">
                  <a:extLst>
                    <a:ext uri="{9D8B030D-6E8A-4147-A177-3AD203B41FA5}">
                      <a16:colId xmlns:a16="http://schemas.microsoft.com/office/drawing/2014/main" val="3745608893"/>
                    </a:ext>
                  </a:extLst>
                </a:gridCol>
                <a:gridCol w="577741">
                  <a:extLst>
                    <a:ext uri="{9D8B030D-6E8A-4147-A177-3AD203B41FA5}">
                      <a16:colId xmlns:a16="http://schemas.microsoft.com/office/drawing/2014/main" val="2353364852"/>
                    </a:ext>
                  </a:extLst>
                </a:gridCol>
                <a:gridCol w="534456">
                  <a:extLst>
                    <a:ext uri="{9D8B030D-6E8A-4147-A177-3AD203B41FA5}">
                      <a16:colId xmlns:a16="http://schemas.microsoft.com/office/drawing/2014/main" val="3034959790"/>
                    </a:ext>
                  </a:extLst>
                </a:gridCol>
                <a:gridCol w="650609">
                  <a:extLst>
                    <a:ext uri="{9D8B030D-6E8A-4147-A177-3AD203B41FA5}">
                      <a16:colId xmlns:a16="http://schemas.microsoft.com/office/drawing/2014/main" val="2072859768"/>
                    </a:ext>
                  </a:extLst>
                </a:gridCol>
                <a:gridCol w="485108">
                  <a:extLst>
                    <a:ext uri="{9D8B030D-6E8A-4147-A177-3AD203B41FA5}">
                      <a16:colId xmlns:a16="http://schemas.microsoft.com/office/drawing/2014/main" val="2042865608"/>
                    </a:ext>
                  </a:extLst>
                </a:gridCol>
                <a:gridCol w="688267">
                  <a:extLst>
                    <a:ext uri="{9D8B030D-6E8A-4147-A177-3AD203B41FA5}">
                      <a16:colId xmlns:a16="http://schemas.microsoft.com/office/drawing/2014/main" val="1016145808"/>
                    </a:ext>
                  </a:extLst>
                </a:gridCol>
                <a:gridCol w="645570">
                  <a:extLst>
                    <a:ext uri="{9D8B030D-6E8A-4147-A177-3AD203B41FA5}">
                      <a16:colId xmlns:a16="http://schemas.microsoft.com/office/drawing/2014/main" val="2219997949"/>
                    </a:ext>
                  </a:extLst>
                </a:gridCol>
                <a:gridCol w="645570">
                  <a:extLst>
                    <a:ext uri="{9D8B030D-6E8A-4147-A177-3AD203B41FA5}">
                      <a16:colId xmlns:a16="http://schemas.microsoft.com/office/drawing/2014/main" val="926294697"/>
                    </a:ext>
                  </a:extLst>
                </a:gridCol>
                <a:gridCol w="645570">
                  <a:extLst>
                    <a:ext uri="{9D8B030D-6E8A-4147-A177-3AD203B41FA5}">
                      <a16:colId xmlns:a16="http://schemas.microsoft.com/office/drawing/2014/main" val="3629319407"/>
                    </a:ext>
                  </a:extLst>
                </a:gridCol>
                <a:gridCol w="645570">
                  <a:extLst>
                    <a:ext uri="{9D8B030D-6E8A-4147-A177-3AD203B41FA5}">
                      <a16:colId xmlns:a16="http://schemas.microsoft.com/office/drawing/2014/main" val="4000991824"/>
                    </a:ext>
                  </a:extLst>
                </a:gridCol>
              </a:tblGrid>
              <a:tr h="523508"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Sectors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SSC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GOS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OTP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OTPR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CORP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DTX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GOV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S-I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noProof="0" dirty="0"/>
                        <a:t>ROW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591472"/>
                  </a:ext>
                </a:extLst>
              </a:tr>
              <a:tr h="523508">
                <a:tc>
                  <a:txBody>
                    <a:bodyPr/>
                    <a:lstStyle/>
                    <a:p>
                      <a:r>
                        <a:rPr lang="en-US" noProof="0" dirty="0"/>
                        <a:t>Sectors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433549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541187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0696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SSC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325161"/>
                  </a:ext>
                </a:extLst>
              </a:tr>
              <a:tr h="444797">
                <a:tc>
                  <a:txBody>
                    <a:bodyPr/>
                    <a:lstStyle/>
                    <a:p>
                      <a:r>
                        <a:rPr lang="en-US" noProof="0" dirty="0"/>
                        <a:t>GOS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6714564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OTP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1748065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OTPR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652121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490113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CORP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661559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DTX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236978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GOV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836420"/>
                  </a:ext>
                </a:extLst>
              </a:tr>
              <a:tr h="337235">
                <a:tc>
                  <a:txBody>
                    <a:bodyPr/>
                    <a:lstStyle/>
                    <a:p>
                      <a:r>
                        <a:rPr lang="en-US" noProof="0" dirty="0"/>
                        <a:t>S-I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307993"/>
                  </a:ext>
                </a:extLst>
              </a:tr>
              <a:tr h="444797">
                <a:tc>
                  <a:txBody>
                    <a:bodyPr/>
                    <a:lstStyle/>
                    <a:p>
                      <a:r>
                        <a:rPr lang="en-US" noProof="0" dirty="0"/>
                        <a:t>ROW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noProof="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491981"/>
                  </a:ext>
                </a:extLst>
              </a:tr>
            </a:tbl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D896C1B3-2644-B431-2B0E-0EAB4819F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s-ES" smtClean="0"/>
              <a:t>24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61182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EC9F3B-F1F3-5FC5-371D-27D561286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/>
              <a:t>Prices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3">
                <a:extLst>
                  <a:ext uri="{FF2B5EF4-FFF2-40B4-BE49-F238E27FC236}">
                    <a16:creationId xmlns:a16="http://schemas.microsoft.com/office/drawing/2014/main" id="{2457BDE3-3569-3A8D-60F6-E5F480C1FC2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noProof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i="1" noProof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 noProof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 noProof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 noProof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𝑑𝑖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sSubSup>
                                      <m:sSubSupPr>
                                        <m:ctrlP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𝑜𝑡𝑝𝑟</m:t>
                                        </m:r>
                                      </m:sup>
                                    </m:sSubSup>
                                  </m:e>
                                </m:d>
                              </m:num>
                              <m:den>
                                <m:sSubSup>
                                  <m:sSubSup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𝐴𝐷</m:t>
                                    </m:r>
                                  </m:e>
                                  <m:sub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 noProof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 noProof="0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 noProof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sup>
                                </m:sSubSup>
                              </m:den>
                            </m:f>
                            <m:r>
                              <a:rPr lang="en-US" sz="2400" i="1" noProof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2400" i="1" noProof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𝑅𝑂𝑊</m:t>
                                    </m:r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sSubSup>
                                      <m:sSubSupPr>
                                        <m:ctrlP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𝑜𝑡𝑝𝑟</m:t>
                                        </m:r>
                                      </m:sup>
                                    </m:sSubSup>
                                  </m:e>
                                </m:d>
                              </m:num>
                              <m:den>
                                <m:sSubSup>
                                  <m:sSubSup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𝐴𝑅</m:t>
                                    </m:r>
                                  </m:e>
                                  <m:sub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 noProof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 noProof="0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 noProof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sup>
                                </m:sSubSup>
                              </m:den>
                            </m:f>
                            <m:r>
                              <a:rPr lang="en-US" sz="2400" i="1" noProof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2400" i="1" noProof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𝑈𝑆</m:t>
                                    </m:r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sSubSup>
                                      <m:sSubSupPr>
                                        <m:ctrlP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𝑜𝑡𝑝𝑟</m:t>
                                        </m:r>
                                      </m:sup>
                                    </m:sSubSup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Sup>
                                      <m:sSubSupPr>
                                        <m:ctrlP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𝐼𝑚𝑝</m:t>
                                        </m:r>
                                      </m:sup>
                                    </m:sSubSup>
                                  </m:e>
                                </m:d>
                              </m:num>
                              <m:den>
                                <m:sSubSup>
                                  <m:sSubSup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𝑈𝑆𝑖</m:t>
                                    </m:r>
                                  </m:sub>
                                  <m:sup>
                                    <m:d>
                                      <m:dPr>
                                        <m:ctrlP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1−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sz="2400" i="1" noProof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2400" i="1" noProof="0">
                                                <a:latin typeface="Cambria Math" panose="02040503050406030204" pitchFamily="18" charset="0"/>
                                              </a:rPr>
                                              <m:t>𝜎</m:t>
                                            </m:r>
                                          </m:e>
                                          <m:sub>
                                            <m:r>
                                              <a:rPr lang="en-US" sz="2400" i="1" noProof="0"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sup>
                                </m:sSubSup>
                              </m:den>
                            </m:f>
                          </m:e>
                        </m:d>
                      </m:e>
                      <m:sup>
                        <m:f>
                          <m:fPr>
                            <m:ctrlPr>
                              <a:rPr lang="en-US" sz="2400" i="1" noProof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 noProof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sz="2400" i="1" noProof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 noProof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sSub>
                                  <m:sSub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𝜎</m:t>
                                    </m:r>
                                  </m:e>
                                  <m:sub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d>
                          </m:den>
                        </m:f>
                      </m:sup>
                    </m:sSup>
                  </m:oMath>
                </a14:m>
                <a:endParaRPr lang="en-US" sz="2400" i="1" noProof="0" dirty="0">
                  <a:latin typeface="Cambria Math" panose="02040503050406030204" pitchFamily="18" charset="0"/>
                </a:endParaRPr>
              </a:p>
              <a:p>
                <a:endParaRPr lang="en-US" sz="2400" i="1" noProof="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𝑈𝑆𝑖</m:t>
                        </m:r>
                      </m:sub>
                    </m:sSub>
                    <m:r>
                      <a:rPr lang="en-US" sz="2400" i="1" noProof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sz="2400" i="1" noProof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𝑈𝑆</m:t>
                        </m:r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en-US" sz="2400" i="1" noProof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i="1" noProof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 noProof="0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400" i="1" noProof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sz="2400" i="1" noProof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</m:sup>
                    </m:sSubSup>
                    <m:sSup>
                      <m:sSupPr>
                        <m:ctrlPr>
                          <a:rPr lang="en-US" sz="2400" i="1" noProof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 noProof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 noProof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𝑈𝑆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1+</m:t>
                                    </m:r>
                                    <m:sSubSup>
                                      <m:sSubSupPr>
                                        <m:ctrlP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𝑜𝑡𝑝𝑟</m:t>
                                        </m:r>
                                      </m:sup>
                                    </m:sSubSup>
                                    <m:r>
                                      <a:rPr lang="en-US" sz="2400" i="1" noProof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  <m:sSubSup>
                                      <m:sSubSupPr>
                                        <m:ctrlP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𝜏</m:t>
                                        </m:r>
                                      </m:e>
                                      <m:sub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  <m:sup>
                                        <m:r>
                                          <a:rPr lang="en-US" sz="2400" i="1" noProof="0">
                                            <a:latin typeface="Cambria Math" panose="02040503050406030204" pitchFamily="18" charset="0"/>
                                          </a:rPr>
                                          <m:t>𝐼𝑚𝑝</m:t>
                                        </m:r>
                                      </m:sup>
                                    </m:sSubSup>
                                  </m:e>
                                </m:d>
                              </m:den>
                            </m:f>
                          </m:e>
                        </m:d>
                      </m:e>
                      <m:sup>
                        <m:sSub>
                          <m:sSubPr>
                            <m:ctrlPr>
                              <a:rPr lang="en-US" sz="2400" i="1" noProof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noProof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400" i="1" noProof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p>
                    </m:sSup>
                    <m:sSub>
                      <m:sSubPr>
                        <m:ctrlPr>
                          <a:rPr lang="en-US" sz="2400" i="1" noProof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2400" i="1" noProof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400" noProof="0" dirty="0"/>
              </a:p>
            </p:txBody>
          </p:sp>
        </mc:Choice>
        <mc:Fallback xmlns="">
          <p:sp>
            <p:nvSpPr>
              <p:cNvPr id="4" name="Marcador de contenido 3">
                <a:extLst>
                  <a:ext uri="{FF2B5EF4-FFF2-40B4-BE49-F238E27FC236}">
                    <a16:creationId xmlns:a16="http://schemas.microsoft.com/office/drawing/2014/main" id="{2457BDE3-3569-3A8D-60F6-E5F480C1FC2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F6620C5-602E-046B-847F-2B4515D01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s-ES" smtClean="0"/>
              <a:t>25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3905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C38FB-3DE0-4010-03C1-F2B7418E1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noProof="0" dirty="0"/>
              <a:t>Foreign Savings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A87BD72C-55F8-EF47-62B4-25B217142B8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1176879"/>
                <a:ext cx="9144000" cy="325700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2000" i="1" noProof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noProof="0" smtClean="0"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30</m:t>
                          </m:r>
                        </m:sup>
                        <m:e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𝑈𝑆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𝑈𝑆𝑗</m:t>
                              </m:r>
                            </m:sub>
                          </m:sSub>
                          <m:r>
                            <a:rPr lang="en-US" sz="2000" b="1" i="1" noProof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b="0" i="1" noProof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sz="2000" b="0" i="1" noProof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b="0" i="1" noProof="0">
                                  <a:latin typeface="Cambria Math" panose="02040503050406030204" pitchFamily="18" charset="0"/>
                                </a:rPr>
                                <m:t>30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noProof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000" b="0" i="1" noProof="0">
                                      <a:latin typeface="Cambria Math" panose="02040503050406030204" pitchFamily="18" charset="0"/>
                                    </a:rPr>
                                    <m:t>𝑅𝑂𝑊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noProof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sz="2000" b="0" i="1" noProof="0">
                                      <a:latin typeface="Cambria Math" panose="02040503050406030204" pitchFamily="18" charset="0"/>
                                    </a:rPr>
                                    <m:t>𝑅𝑂𝑊𝑗</m:t>
                                  </m:r>
                                </m:sub>
                              </m:sSub>
                              <m:r>
                                <a:rPr lang="en-US" sz="2000" b="0" i="1" noProof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</m:nary>
                          <m:nary>
                            <m:naryPr>
                              <m:chr m:val="∑"/>
                              <m:limLoc m:val="subSup"/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sub>
                              </m:s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sSub>
                                <m:sSubPr>
                                  <m:ctrlPr>
                                    <a:rPr lang="en-US" sz="20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̅"/>
                                      <m:ctrlPr>
                                        <a:rPr lang="en-US" sz="2000" i="1" noProof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000" i="1" noProof="0">
                                          <a:latin typeface="Cambria Math" panose="02040503050406030204" pitchFamily="18" charset="0"/>
                                        </a:rPr>
                                        <m:t>𝐿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𝑙𝑓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0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>
                                    <m:sSubPr>
                                      <m:ctrlPr>
                                        <a:rPr lang="en-US" sz="2000" i="1" noProof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 noProof="0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  <m:sub>
                                      <m:r>
                                        <a:rPr lang="en-US" sz="2000" i="1" noProof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sSubSup>
                            <m:sSubSup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  <m:sup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𝑆𝑆𝐶𝐸</m:t>
                              </m:r>
                            </m:sup>
                          </m:sSubSup>
                        </m:e>
                      </m:nary>
                      <m:r>
                        <a:rPr lang="en-US" sz="2000" i="1" noProof="0">
                          <a:latin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𝑆𝑆𝐶𝐸</m:t>
                          </m:r>
                        </m:e>
                        <m: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sz="2000" i="1" noProof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 noProof="0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  <m: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  <m:sup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𝑂𝑇𝑃𝑅</m:t>
                          </m:r>
                        </m:sup>
                      </m:sSubSup>
                      <m:r>
                        <a:rPr lang="en-US" sz="2000" i="1" noProof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noProof="0">
                              <a:latin typeface="Cambria Math" panose="02040503050406030204" pitchFamily="18" charset="0"/>
                            </a:rPr>
                            <m:t>𝑂𝑇𝑃𝑅</m:t>
                          </m:r>
                        </m:e>
                        <m: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sz="2000" i="1" noProof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limLoc m:val="undOvr"/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𝑇𝑅𝐻</m:t>
                              </m:r>
                              <m:sSub>
                                <m:sSubPr>
                                  <m:ctrlPr>
                                    <a:rPr lang="en-US" sz="20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𝑇𝑅𝐺</m:t>
                          </m:r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𝑇𝑅𝐶</m:t>
                          </m:r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e>
                      </m:d>
                      <m:r>
                        <a:rPr lang="en-US" sz="2000" i="1" noProof="0">
                          <a:latin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30</m:t>
                          </m:r>
                        </m:sup>
                        <m:e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000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sSubSup>
                                    <m:sSubSupPr>
                                      <m:ctrlPr>
                                        <a:rPr lang="en-US" sz="2000" b="1" i="1" noProof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sz="2000" b="1" i="1" noProof="0">
                                          <a:latin typeface="Cambria Math" panose="02040503050406030204" pitchFamily="18" charset="0"/>
                                        </a:rPr>
                                        <m:t>𝝉</m:t>
                                      </m:r>
                                    </m:e>
                                    <m:sub>
                                      <m:r>
                                        <a:rPr lang="en-US" sz="2000" b="1" i="1" noProof="0">
                                          <a:latin typeface="Cambria Math" panose="02040503050406030204" pitchFamily="18" charset="0"/>
                                        </a:rPr>
                                        <m:t>𝒊</m:t>
                                      </m:r>
                                    </m:sub>
                                    <m:sup>
                                      <m:r>
                                        <a:rPr lang="en-US" sz="2000" b="1" i="1" noProof="0">
                                          <a:latin typeface="Cambria Math" panose="02040503050406030204" pitchFamily="18" charset="0"/>
                                        </a:rPr>
                                        <m:t>𝑼𝑺</m:t>
                                      </m:r>
                                    </m:sup>
                                  </m:sSubSup>
                                </m:e>
                              </m:d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𝐸𝑋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𝑈𝑆𝑖</m:t>
                              </m:r>
                            </m:sub>
                          </m:sSub>
                          <m:r>
                            <a:rPr lang="en-US" sz="2000" b="0" i="1" noProof="0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  <m:sSub>
                        <m:sSubPr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noProof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 </m:t>
                          </m:r>
                          <m:nary>
                            <m:naryPr>
                              <m:chr m:val="∑"/>
                              <m:ctrlPr>
                                <a:rPr lang="en-US" sz="2000" b="1" i="1" noProof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000" b="1" i="1" noProof="0"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  <m:r>
                                <a:rPr lang="en-US" sz="2000" b="1" i="1" noProof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1" i="1" noProof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2000" b="1" i="1" noProof="0">
                                  <a:latin typeface="Cambria Math" panose="02040503050406030204" pitchFamily="18" charset="0"/>
                                </a:rPr>
                                <m:t>𝟑𝟎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i="1" noProof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sz="2000" i="1" noProof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0" i="1" noProof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sz="2000" b="0" i="1" noProof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sz="2000" b="0" i="1" noProof="0">
                                      <a:latin typeface="Cambria Math" panose="02040503050406030204" pitchFamily="18" charset="0"/>
                                    </a:rPr>
                                    <m:t>∙</m:t>
                                  </m:r>
                                  <m:r>
                                    <a:rPr lang="en-US" sz="2000" b="0" i="1" noProof="0">
                                      <a:latin typeface="Cambria Math" panose="02040503050406030204" pitchFamily="18" charset="0"/>
                                    </a:rPr>
                                    <m:t>𝐸𝑋</m:t>
                                  </m:r>
                                </m:e>
                                <m:sub>
                                  <m:r>
                                    <a:rPr lang="en-US" sz="2000" b="0" i="1" noProof="0">
                                      <a:latin typeface="Cambria Math" panose="02040503050406030204" pitchFamily="18" charset="0"/>
                                    </a:rPr>
                                    <m:t>𝑅𝑂𝑊</m:t>
                                  </m:r>
                                  <m:r>
                                    <a:rPr lang="en-US" sz="2000" b="0" i="1" noProof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000" b="0" i="1" noProof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d>
                        <m:dPr>
                          <m:ctrlPr>
                            <a:rPr lang="en-US" sz="2000" i="1" noProof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𝑇𝑅</m:t>
                          </m:r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𝐿𝑃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𝑇𝑅𝐶𝑃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𝑇𝑅𝐻</m:t>
                          </m:r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𝑇𝑅𝐺</m:t>
                          </m:r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000" i="1" noProof="0">
                              <a:latin typeface="Cambria Math" panose="02040503050406030204" pitchFamily="18" charset="0"/>
                            </a:rPr>
                            <m:t>𝐷𝑇𝐴𝑋</m:t>
                          </m:r>
                          <m:sSub>
                            <m:sSubPr>
                              <m:ctrlPr>
                                <a:rPr lang="en-US" sz="2000" i="1" noProof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i="1" noProof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noProof="0" dirty="0"/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A87BD72C-55F8-EF47-62B4-25B217142B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176879"/>
                <a:ext cx="9144000" cy="3257005"/>
              </a:xfrm>
              <a:blipFill>
                <a:blip r:embed="rId2"/>
                <a:stretch>
                  <a:fillRect b="-3108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8126DC7-D921-08B4-893D-FAE715E2C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s-ES" smtClean="0"/>
              <a:t>26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82881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D4E1D-ABC1-9FC3-B842-C0FF7D8BB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C60BFC8-B9DE-AF13-018F-125F0B5924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̂"/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</m:acc>
                        </m:num>
                        <m:den>
                          <m:r>
                            <a:rPr lang="en-US" i="1" noProof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den>
                      </m:f>
                      <m:r>
                        <a:rPr lang="en-US" i="1" noProof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i="1" noProof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acc>
                                    <m:accPr>
                                      <m:chr m:val="̂"/>
                                      <m:ctrlPr>
                                        <a:rPr lang="en-US" i="1" noProof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 noProof="0" smtClean="0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</m:acc>
                                </m:num>
                                <m:den>
                                  <m:r>
                                    <a:rPr lang="en-US" i="1" noProof="0" smtClean="0">
                                      <a:latin typeface="Cambria Math" panose="02040503050406030204" pitchFamily="18" charset="0"/>
                                    </a:rPr>
                                    <m:t>1−</m:t>
                                  </m:r>
                                  <m:acc>
                                    <m:accPr>
                                      <m:chr m:val="̅"/>
                                      <m:ctrlPr>
                                        <a:rPr lang="en-US" i="1" noProof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i="1" noProof="0" smtClean="0">
                                          <a:latin typeface="Cambria Math" panose="02040503050406030204" pitchFamily="18" charset="0"/>
                                        </a:rPr>
                                        <m:t>𝑢</m:t>
                                      </m:r>
                                    </m:e>
                                  </m:acc>
                                </m:den>
                              </m:f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i="1" noProof="0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noProof="0" dirty="0"/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γ</m:t>
                    </m:r>
                    <m:r>
                      <a:rPr lang="en-US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noProof="0" dirty="0"/>
                  <a:t>= 0  flexible wage U = U0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noProof="0" dirty="0"/>
                  <a:t> = </a:t>
                </a:r>
                <a14:m>
                  <m:oMath xmlns:m="http://schemas.openxmlformats.org/officeDocument/2006/math">
                    <m:r>
                      <a:rPr lang="en-US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</m:oMath>
                </a14:m>
                <a:r>
                  <a:rPr lang="en-US" noProof="0" dirty="0"/>
                  <a:t>  rigid wage</a:t>
                </a: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C60BFC8-B9DE-AF13-018F-125F0B5924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38F4A2D-AAF9-43E7-FA7B-DAE49815E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s-ES" smtClean="0"/>
              <a:t>27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8305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A4D5A0FD-0590-2B4C-6004-119A8A7744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700" y="3712886"/>
            <a:ext cx="9144000" cy="3007514"/>
          </a:xfrm>
          <a:prstGeom prst="rect">
            <a:avLst/>
          </a:prstGeom>
        </p:spPr>
      </p:pic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CB3895B1-034A-7A52-AAD2-BD212A5519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rcRect t="18281" b="4810"/>
          <a:stretch>
            <a:fillRect/>
          </a:stretch>
        </p:blipFill>
        <p:spPr>
          <a:xfrm>
            <a:off x="12701" y="67359"/>
            <a:ext cx="9042400" cy="3543711"/>
          </a:xfrm>
          <a:prstGeom prst="rect">
            <a:avLst/>
          </a:prstGeom>
        </p:spPr>
      </p:pic>
      <p:sp>
        <p:nvSpPr>
          <p:cNvPr id="6" name="Bocadillo: ovalado 5">
            <a:extLst>
              <a:ext uri="{FF2B5EF4-FFF2-40B4-BE49-F238E27FC236}">
                <a16:creationId xmlns:a16="http://schemas.microsoft.com/office/drawing/2014/main" id="{DAC98AC0-99B2-C521-4B03-8DEEEC6CF2C1}"/>
              </a:ext>
            </a:extLst>
          </p:cNvPr>
          <p:cNvSpPr/>
          <p:nvPr/>
        </p:nvSpPr>
        <p:spPr>
          <a:xfrm>
            <a:off x="7351506" y="1469164"/>
            <a:ext cx="1271794" cy="679523"/>
          </a:xfrm>
          <a:prstGeom prst="wedgeEllipseCallout">
            <a:avLst>
              <a:gd name="adj1" fmla="val -31719"/>
              <a:gd name="adj2" fmla="val 146002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noProof="0" dirty="0">
                <a:solidFill>
                  <a:schemeClr val="tx2"/>
                </a:solidFill>
              </a:rPr>
              <a:t>China 12.3%</a:t>
            </a:r>
          </a:p>
        </p:txBody>
      </p:sp>
      <p:sp>
        <p:nvSpPr>
          <p:cNvPr id="7" name="Bocadillo: ovalado 6">
            <a:extLst>
              <a:ext uri="{FF2B5EF4-FFF2-40B4-BE49-F238E27FC236}">
                <a16:creationId xmlns:a16="http://schemas.microsoft.com/office/drawing/2014/main" id="{5EC288B5-9FF4-8CEE-CF8B-84CB39C12FE6}"/>
              </a:ext>
            </a:extLst>
          </p:cNvPr>
          <p:cNvSpPr/>
          <p:nvPr/>
        </p:nvSpPr>
        <p:spPr>
          <a:xfrm>
            <a:off x="6130635" y="2133844"/>
            <a:ext cx="1016000" cy="728017"/>
          </a:xfrm>
          <a:prstGeom prst="wedgeEllipseCallout">
            <a:avLst>
              <a:gd name="adj1" fmla="val 25934"/>
              <a:gd name="adj2" fmla="val 116905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noProof="0" dirty="0">
                <a:solidFill>
                  <a:schemeClr val="tx2"/>
                </a:solidFill>
              </a:rPr>
              <a:t>EU 1.1%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2DB3B45-40CF-CAA5-9990-495C1046DCC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7767" y="3712886"/>
            <a:ext cx="2114845" cy="657317"/>
          </a:xfrm>
          <a:prstGeom prst="rect">
            <a:avLst/>
          </a:prstGeom>
        </p:spPr>
      </p:pic>
      <p:sp>
        <p:nvSpPr>
          <p:cNvPr id="8" name="Bocadillo: ovalado 7">
            <a:extLst>
              <a:ext uri="{FF2B5EF4-FFF2-40B4-BE49-F238E27FC236}">
                <a16:creationId xmlns:a16="http://schemas.microsoft.com/office/drawing/2014/main" id="{083875B1-A763-9100-4273-120482395DF1}"/>
              </a:ext>
            </a:extLst>
          </p:cNvPr>
          <p:cNvSpPr/>
          <p:nvPr/>
        </p:nvSpPr>
        <p:spPr>
          <a:xfrm>
            <a:off x="6247767" y="5266755"/>
            <a:ext cx="1069012" cy="657351"/>
          </a:xfrm>
          <a:prstGeom prst="wedgeEllipseCallout">
            <a:avLst>
              <a:gd name="adj1" fmla="val 37752"/>
              <a:gd name="adj2" fmla="val 84092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noProof="0" dirty="0">
                <a:solidFill>
                  <a:schemeClr val="tx2"/>
                </a:solidFill>
              </a:rPr>
              <a:t>EU</a:t>
            </a:r>
          </a:p>
          <a:p>
            <a:pPr algn="ctr"/>
            <a:r>
              <a:rPr lang="en-US" sz="1600" b="1" noProof="0" dirty="0">
                <a:solidFill>
                  <a:schemeClr val="tx2"/>
                </a:solidFill>
              </a:rPr>
              <a:t>10.6%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6E72AC9-F150-58D9-691D-521C22CE2F5A}"/>
              </a:ext>
            </a:extLst>
          </p:cNvPr>
          <p:cNvSpPr txBox="1"/>
          <p:nvPr/>
        </p:nvSpPr>
        <p:spPr>
          <a:xfrm>
            <a:off x="101601" y="6591299"/>
            <a:ext cx="31877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i="1" noProof="0" dirty="0">
                <a:effectLst/>
                <a:latin typeface="Inter"/>
              </a:rPr>
              <a:t>Source:</a:t>
            </a:r>
            <a:r>
              <a:rPr lang="en-US" sz="1100" b="1" i="0" noProof="0" dirty="0">
                <a:effectLst/>
                <a:latin typeface="Inter"/>
              </a:rPr>
              <a:t> UN Trade and Development (UNCTAD)</a:t>
            </a:r>
            <a:endParaRPr lang="en-US" sz="1100" noProof="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D4FE6B85-A529-0899-4C62-CC804CDE47CD}"/>
              </a:ext>
            </a:extLst>
          </p:cNvPr>
          <p:cNvSpPr txBox="1"/>
          <p:nvPr/>
        </p:nvSpPr>
        <p:spPr>
          <a:xfrm>
            <a:off x="-12700" y="3712886"/>
            <a:ext cx="2159000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noProof="0" dirty="0"/>
              <a:t>February 2026</a:t>
            </a:r>
          </a:p>
        </p:txBody>
      </p:sp>
      <p:sp>
        <p:nvSpPr>
          <p:cNvPr id="10" name="Bocadillo: ovalado 9">
            <a:extLst>
              <a:ext uri="{FF2B5EF4-FFF2-40B4-BE49-F238E27FC236}">
                <a16:creationId xmlns:a16="http://schemas.microsoft.com/office/drawing/2014/main" id="{EE9F5C67-4988-D8F7-734F-3088C29F1A40}"/>
              </a:ext>
            </a:extLst>
          </p:cNvPr>
          <p:cNvSpPr/>
          <p:nvPr/>
        </p:nvSpPr>
        <p:spPr>
          <a:xfrm>
            <a:off x="7733944" y="3712886"/>
            <a:ext cx="1321157" cy="583943"/>
          </a:xfrm>
          <a:prstGeom prst="wedgeEllipseCallout">
            <a:avLst>
              <a:gd name="adj1" fmla="val -74066"/>
              <a:gd name="adj2" fmla="val 156819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noProof="0" dirty="0">
                <a:solidFill>
                  <a:schemeClr val="tx2"/>
                </a:solidFill>
              </a:rPr>
              <a:t>China</a:t>
            </a:r>
          </a:p>
          <a:p>
            <a:pPr algn="ctr"/>
            <a:r>
              <a:rPr lang="en-US" b="1" noProof="0" dirty="0">
                <a:solidFill>
                  <a:schemeClr val="tx2"/>
                </a:solidFill>
              </a:rPr>
              <a:t>37,5%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E57B101-5F25-5575-D757-FD538B653B2D}"/>
              </a:ext>
            </a:extLst>
          </p:cNvPr>
          <p:cNvSpPr txBox="1"/>
          <p:nvPr/>
        </p:nvSpPr>
        <p:spPr>
          <a:xfrm>
            <a:off x="16933" y="468759"/>
            <a:ext cx="2044699" cy="461665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noProof="0" dirty="0"/>
              <a:t>January 2025 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E2E02B4-9300-8306-D610-FEAFB03EB4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9556" y="370934"/>
            <a:ext cx="2114845" cy="657317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DA4EC41B-417D-F760-B957-E3C348A5DF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899" y="3191912"/>
            <a:ext cx="590632" cy="419158"/>
          </a:xfrm>
          <a:prstGeom prst="rect">
            <a:avLst/>
          </a:prstGeom>
        </p:spPr>
      </p:pic>
      <p:sp>
        <p:nvSpPr>
          <p:cNvPr id="12" name="Marcador de número de diapositiva 11">
            <a:extLst>
              <a:ext uri="{FF2B5EF4-FFF2-40B4-BE49-F238E27FC236}">
                <a16:creationId xmlns:a16="http://schemas.microsoft.com/office/drawing/2014/main" id="{0800A2E4-379C-57DA-2D67-F5A7E01FC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n-US" noProof="0" smtClean="0"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24853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9757B8-DE80-2F4B-17B6-81EF5A93C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9144000" cy="521897"/>
          </a:xfrm>
        </p:spPr>
        <p:txBody>
          <a:bodyPr>
            <a:noAutofit/>
          </a:bodyPr>
          <a:lstStyle/>
          <a:p>
            <a:r>
              <a:rPr lang="en-US" sz="4000" b="1" noProof="0" dirty="0"/>
              <a:t>Previous tariffs</a:t>
            </a:r>
            <a:endParaRPr lang="en-US" sz="4000" noProof="0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A0C3FADF-8557-AF16-3084-E71C1CD4BD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3088546"/>
              </p:ext>
            </p:extLst>
          </p:nvPr>
        </p:nvGraphicFramePr>
        <p:xfrm>
          <a:off x="442206" y="798549"/>
          <a:ext cx="7634994" cy="5373647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6285450">
                  <a:extLst>
                    <a:ext uri="{9D8B030D-6E8A-4147-A177-3AD203B41FA5}">
                      <a16:colId xmlns:a16="http://schemas.microsoft.com/office/drawing/2014/main" val="1025845723"/>
                    </a:ext>
                  </a:extLst>
                </a:gridCol>
                <a:gridCol w="1349544">
                  <a:extLst>
                    <a:ext uri="{9D8B030D-6E8A-4147-A177-3AD203B41FA5}">
                      <a16:colId xmlns:a16="http://schemas.microsoft.com/office/drawing/2014/main" val="3496250746"/>
                    </a:ext>
                  </a:extLst>
                </a:gridCol>
              </a:tblGrid>
              <a:tr h="62246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Sectors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FFFFFF"/>
                          </a:solidFill>
                          <a:effectLst/>
                        </a:rPr>
                        <a:t>US Tariffs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b="0" noProof="0" dirty="0"/>
                        <a:t>(%)</a:t>
                      </a:r>
                      <a:endParaRPr lang="en-US" sz="1800" b="0" i="0" u="none" strike="noStrike" noProof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35584119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Agriculture, forestry and Fishing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4.3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8810981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Mining and quarrying</a:t>
                      </a:r>
                      <a:endParaRPr lang="en-US" sz="18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0.2</a:t>
                      </a:r>
                      <a:endParaRPr lang="en-US" sz="1800" b="0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7969390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Food, beverage and tobacco products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6.0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050691"/>
                  </a:ext>
                </a:extLst>
              </a:tr>
              <a:tr h="393902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Textiles, wearing apparel and leather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tx1"/>
                          </a:solidFill>
                          <a:effectLst/>
                        </a:rPr>
                        <a:t>9.6</a:t>
                      </a:r>
                      <a:endParaRPr lang="en-US" sz="1800" b="1" i="0" u="none" strike="noStrike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17808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Wood and products of wood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8440748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Paper and printing services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27182634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Coke and refined petroleum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275126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Chemicals and plastic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31380321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Manufacture of rubber and plastic products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3.0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4118785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non-metallic mineral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0.2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01095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Basic metals and fabricated metal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0378676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Computer and electrical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9510407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Machinery and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1.3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683993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Motor vehicles and other transport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3.5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94819807"/>
                  </a:ext>
                </a:extLst>
              </a:tr>
              <a:tr h="31123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Other manufactures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0" marR="36000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</a:rPr>
                        <a:t>2.3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258861"/>
                  </a:ext>
                </a:extLst>
              </a:tr>
            </a:tbl>
          </a:graphicData>
        </a:graphic>
      </p:graphicFrame>
      <p:sp useBgFill="1">
        <p:nvSpPr>
          <p:cNvPr id="3" name="Rectángulo 2">
            <a:extLst>
              <a:ext uri="{FF2B5EF4-FFF2-40B4-BE49-F238E27FC236}">
                <a16:creationId xmlns:a16="http://schemas.microsoft.com/office/drawing/2014/main" id="{AE7E5D61-FA02-1BCB-DC68-7BD9856F1C6C}"/>
              </a:ext>
            </a:extLst>
          </p:cNvPr>
          <p:cNvSpPr/>
          <p:nvPr/>
        </p:nvSpPr>
        <p:spPr>
          <a:xfrm>
            <a:off x="373840" y="6325646"/>
            <a:ext cx="4826356" cy="310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noProof="0" dirty="0">
                <a:solidFill>
                  <a:schemeClr val="tx1"/>
                </a:solidFill>
              </a:rPr>
              <a:t>Source: Observatory of Economic Complexity (2026)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B7FEF6-1361-8443-3DE8-47BC3932D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n-US" noProof="0" smtClean="0"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4882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B578A540-1884-0D90-57FC-DD7ADDC68F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254424"/>
              </p:ext>
            </p:extLst>
          </p:nvPr>
        </p:nvGraphicFramePr>
        <p:xfrm>
          <a:off x="51378" y="172285"/>
          <a:ext cx="9041243" cy="6220041"/>
        </p:xfrm>
        <a:graphic>
          <a:graphicData uri="http://schemas.openxmlformats.org/drawingml/2006/table">
            <a:tbl>
              <a:tblPr bandRow="1">
                <a:tableStyleId>{B301B821-A1FF-4177-AEE7-76D212191A09}</a:tableStyleId>
              </a:tblPr>
              <a:tblGrid>
                <a:gridCol w="4138471">
                  <a:extLst>
                    <a:ext uri="{9D8B030D-6E8A-4147-A177-3AD203B41FA5}">
                      <a16:colId xmlns:a16="http://schemas.microsoft.com/office/drawing/2014/main" val="3944603251"/>
                    </a:ext>
                  </a:extLst>
                </a:gridCol>
                <a:gridCol w="1118503">
                  <a:extLst>
                    <a:ext uri="{9D8B030D-6E8A-4147-A177-3AD203B41FA5}">
                      <a16:colId xmlns:a16="http://schemas.microsoft.com/office/drawing/2014/main" val="4122344344"/>
                    </a:ext>
                  </a:extLst>
                </a:gridCol>
                <a:gridCol w="1118503">
                  <a:extLst>
                    <a:ext uri="{9D8B030D-6E8A-4147-A177-3AD203B41FA5}">
                      <a16:colId xmlns:a16="http://schemas.microsoft.com/office/drawing/2014/main" val="1646541760"/>
                    </a:ext>
                  </a:extLst>
                </a:gridCol>
                <a:gridCol w="1118503">
                  <a:extLst>
                    <a:ext uri="{9D8B030D-6E8A-4147-A177-3AD203B41FA5}">
                      <a16:colId xmlns:a16="http://schemas.microsoft.com/office/drawing/2014/main" val="2638297917"/>
                    </a:ext>
                  </a:extLst>
                </a:gridCol>
                <a:gridCol w="1547263">
                  <a:extLst>
                    <a:ext uri="{9D8B030D-6E8A-4147-A177-3AD203B41FA5}">
                      <a16:colId xmlns:a16="http://schemas.microsoft.com/office/drawing/2014/main" val="2597557414"/>
                    </a:ext>
                  </a:extLst>
                </a:gridCol>
              </a:tblGrid>
              <a:tr h="314218"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Sectors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Exports</a:t>
                      </a:r>
                      <a:endParaRPr lang="en-US" sz="18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Imports</a:t>
                      </a:r>
                      <a:endParaRPr lang="en-US" sz="18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Exports</a:t>
                      </a:r>
                      <a:endParaRPr lang="en-US" sz="18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Imports</a:t>
                      </a:r>
                      <a:endParaRPr lang="en-US" sz="18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9948904"/>
                  </a:ext>
                </a:extLst>
              </a:tr>
              <a:tr h="307891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€ billion </a:t>
                      </a:r>
                      <a:r>
                        <a:rPr lang="en-US" sz="1800" b="0" u="none" strike="noStrike" baseline="30000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</a:t>
                      </a:r>
                      <a:endParaRPr lang="en-US" sz="1800" b="0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% of total output</a:t>
                      </a:r>
                      <a:endParaRPr lang="en-US" sz="1800" b="0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718920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Agriculture, forestry and Fishing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442804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Mining and quarrying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7.63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8.27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548889177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Food, beverage and tobacco products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1.35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5182554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Textiles, wearing apparel and leather.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0.18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48126722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Wood and products of wood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095974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Paper and printing services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952169661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Coke and refined petroleum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1.31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553396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Chemicals and plastic products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6.16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7.05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3.12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3.57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13754748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Manufacture of rubber and plastic pr.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239722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 non-metallic mineral products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25541593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Basic metals and metal products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2.19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520819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Computer and electrical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1.89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49901899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Machinery and equipment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0.83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090920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Motor vehicles and other transport eq.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2.60</a:t>
                      </a:r>
                      <a:endParaRPr lang="en-US" sz="18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1.45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1.56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0.87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4565058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 manufactures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0.72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1.40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1.64</a:t>
                      </a:r>
                      <a:endParaRPr lang="en-US" sz="18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811927"/>
                  </a:ext>
                </a:extLst>
              </a:tr>
              <a:tr h="3358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Products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24.61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23.14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1.60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1.51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414137"/>
                  </a:ext>
                </a:extLst>
              </a:tr>
              <a:tr h="33583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Services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11.57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4.88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0.60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0.25</a:t>
                      </a:r>
                      <a:endParaRPr lang="en-US" sz="20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34784"/>
                  </a:ext>
                </a:extLst>
              </a:tr>
              <a:tr h="3078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36.18</a:t>
                      </a:r>
                      <a:endParaRPr lang="en-US" sz="18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28.02</a:t>
                      </a:r>
                      <a:endParaRPr lang="en-US" sz="18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1.05</a:t>
                      </a:r>
                      <a:endParaRPr lang="en-US" sz="18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b="1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0.81</a:t>
                      </a:r>
                      <a:endParaRPr lang="en-US" sz="18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360000" marT="9525" marB="0" anchor="b"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296040"/>
                  </a:ext>
                </a:extLst>
              </a:tr>
            </a:tbl>
          </a:graphicData>
        </a:graphic>
      </p:graphicFrame>
      <p:sp useBgFill="1">
        <p:nvSpPr>
          <p:cNvPr id="2" name="Rectángulo 1">
            <a:extLst>
              <a:ext uri="{FF2B5EF4-FFF2-40B4-BE49-F238E27FC236}">
                <a16:creationId xmlns:a16="http://schemas.microsoft.com/office/drawing/2014/main" id="{DC1FB0CF-4722-7A8F-003F-B154B1D24D6C}"/>
              </a:ext>
            </a:extLst>
          </p:cNvPr>
          <p:cNvSpPr/>
          <p:nvPr/>
        </p:nvSpPr>
        <p:spPr>
          <a:xfrm>
            <a:off x="51378" y="6420679"/>
            <a:ext cx="4826356" cy="3107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noProof="0" dirty="0">
                <a:solidFill>
                  <a:schemeClr val="tx1"/>
                </a:solidFill>
              </a:rPr>
              <a:t>a: € billion = 10</a:t>
            </a:r>
            <a:r>
              <a:rPr lang="en-US" sz="1400" baseline="30000" noProof="0" dirty="0">
                <a:solidFill>
                  <a:schemeClr val="tx1"/>
                </a:solidFill>
              </a:rPr>
              <a:t>9</a:t>
            </a:r>
            <a:r>
              <a:rPr lang="en-US" sz="1400" noProof="0" dirty="0">
                <a:solidFill>
                  <a:schemeClr val="tx1"/>
                </a:solidFill>
              </a:rPr>
              <a:t> €</a:t>
            </a:r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4D64D97-C52F-48C7-E0DF-DC81EF3C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n-US" noProof="0" smtClean="0"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62558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6106D3D-8272-1C24-1E7C-F00F99A644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6142150"/>
              </p:ext>
            </p:extLst>
          </p:nvPr>
        </p:nvGraphicFramePr>
        <p:xfrm>
          <a:off x="188000" y="541867"/>
          <a:ext cx="8888267" cy="5393923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605993">
                  <a:extLst>
                    <a:ext uri="{9D8B030D-6E8A-4147-A177-3AD203B41FA5}">
                      <a16:colId xmlns:a16="http://schemas.microsoft.com/office/drawing/2014/main" val="2111284291"/>
                    </a:ext>
                  </a:extLst>
                </a:gridCol>
                <a:gridCol w="2240702">
                  <a:extLst>
                    <a:ext uri="{9D8B030D-6E8A-4147-A177-3AD203B41FA5}">
                      <a16:colId xmlns:a16="http://schemas.microsoft.com/office/drawing/2014/main" val="3504369676"/>
                    </a:ext>
                  </a:extLst>
                </a:gridCol>
                <a:gridCol w="1622888">
                  <a:extLst>
                    <a:ext uri="{9D8B030D-6E8A-4147-A177-3AD203B41FA5}">
                      <a16:colId xmlns:a16="http://schemas.microsoft.com/office/drawing/2014/main" val="3122800788"/>
                    </a:ext>
                  </a:extLst>
                </a:gridCol>
                <a:gridCol w="1418684">
                  <a:extLst>
                    <a:ext uri="{9D8B030D-6E8A-4147-A177-3AD203B41FA5}">
                      <a16:colId xmlns:a16="http://schemas.microsoft.com/office/drawing/2014/main" val="3762756164"/>
                    </a:ext>
                  </a:extLst>
                </a:gridCol>
              </a:tblGrid>
              <a:tr h="69175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noProof="0" dirty="0">
                          <a:effectLst/>
                        </a:rPr>
                        <a:t>Policy Measure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noProof="0" dirty="0">
                          <a:effectLst/>
                        </a:rPr>
                        <a:t>GDP</a:t>
                      </a:r>
                    </a:p>
                    <a:p>
                      <a:pPr algn="ctr" fontAlgn="b">
                        <a:buNone/>
                      </a:pPr>
                      <a:r>
                        <a:rPr lang="en-US" sz="2000" b="0" u="none" strike="noStrike" noProof="0" dirty="0">
                          <a:effectLst/>
                        </a:rPr>
                        <a:t>(%change)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Region</a:t>
                      </a: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364389"/>
                  </a:ext>
                </a:extLst>
              </a:tr>
              <a:tr h="669289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noProof="0" dirty="0">
                          <a:effectLst/>
                        </a:rPr>
                        <a:t>Ortiz &amp; Da Rocha (2025)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10% Tariff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-0.74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Spain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2025381"/>
                  </a:ext>
                </a:extLst>
              </a:tr>
              <a:tr h="1162450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15% UE &amp; 25% Canada, China and Mexico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-1.34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Spain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503546"/>
                  </a:ext>
                </a:extLst>
              </a:tr>
              <a:tr h="669289">
                <a:tc row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noProof="0" dirty="0">
                          <a:effectLst/>
                        </a:rPr>
                        <a:t>The Kiel Institute (2025)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50% Tariff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-0.70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EU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0528750"/>
                  </a:ext>
                </a:extLst>
              </a:tr>
              <a:tr h="675427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-0.0044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Spain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5521799"/>
                  </a:ext>
                </a:extLst>
              </a:tr>
              <a:tr h="66928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noProof="0" dirty="0">
                          <a:effectLst/>
                        </a:rPr>
                        <a:t>Bottazzi et al (2025)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10% Tariff war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  -0.8-1.2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EU</a:t>
                      </a:r>
                    </a:p>
                  </a:txBody>
                  <a:tcPr marL="137160" marR="137160" marT="137160" marB="137160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946386"/>
                  </a:ext>
                </a:extLst>
              </a:tr>
              <a:tr h="85642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noProof="0" dirty="0">
                          <a:effectLst/>
                        </a:rPr>
                        <a:t>Demertzis and </a:t>
                      </a:r>
                      <a:r>
                        <a:rPr lang="en-US" sz="2400" u="none" strike="noStrike" noProof="0" dirty="0" err="1">
                          <a:effectLst/>
                        </a:rPr>
                        <a:t>Panitsas</a:t>
                      </a:r>
                      <a:r>
                        <a:rPr lang="en-US" sz="2400" u="none" strike="noStrike" noProof="0" dirty="0">
                          <a:effectLst/>
                        </a:rPr>
                        <a:t> (2025)</a:t>
                      </a:r>
                      <a:endParaRPr lang="en-US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20% Tariff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45720" marR="4572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-0.20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noProof="0" dirty="0">
                          <a:effectLst/>
                        </a:rPr>
                        <a:t>EU</a:t>
                      </a:r>
                      <a:endParaRPr lang="en-US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37160" marR="137160" marT="137160" marB="137160"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398457"/>
                  </a:ext>
                </a:extLst>
              </a:tr>
            </a:tbl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BF21CD3E-432C-BD02-C3DA-3CA523F4B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508435"/>
            <a:ext cx="406400" cy="331309"/>
          </a:xfrm>
        </p:spPr>
        <p:txBody>
          <a:bodyPr/>
          <a:lstStyle/>
          <a:p>
            <a:fld id="{9288593D-67B5-47ED-BA00-2FB99A93F7B1}" type="slidenum">
              <a:rPr lang="en-US" noProof="0" smtClean="0"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33156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F44979-A7AB-7E7E-F14B-F67BCDCE7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noProof="0" dirty="0"/>
              <a:t>Present Research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486DAB1-0CE6-A87F-DE4E-E48BA861D7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b="1" noProof="0" dirty="0"/>
              <a:t>Effect of three levels of US tariffs</a:t>
            </a:r>
            <a:r>
              <a:rPr lang="en-US" noProof="0" dirty="0"/>
              <a:t> on Spanish economy  using  a </a:t>
            </a:r>
            <a:r>
              <a:rPr lang="en-US" b="1" noProof="0" dirty="0"/>
              <a:t>single country CGE model.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noProof="0" dirty="0"/>
              <a:t>SAM for </a:t>
            </a:r>
            <a:r>
              <a:rPr lang="en-US" b="1" noProof="0" dirty="0"/>
              <a:t>the year 2023.</a:t>
            </a:r>
            <a:r>
              <a:rPr lang="en-US" noProof="0" dirty="0"/>
              <a:t> </a:t>
            </a:r>
          </a:p>
          <a:p>
            <a:pPr lvl="1"/>
            <a:r>
              <a:rPr lang="en-US" b="1" noProof="0" dirty="0"/>
              <a:t>30</a:t>
            </a:r>
            <a:r>
              <a:rPr lang="en-US" noProof="0" dirty="0"/>
              <a:t> sectors</a:t>
            </a:r>
          </a:p>
          <a:p>
            <a:pPr lvl="1"/>
            <a:r>
              <a:rPr lang="en-US" b="1" noProof="0" dirty="0"/>
              <a:t>2 primary factors</a:t>
            </a:r>
            <a:r>
              <a:rPr lang="en-US" noProof="0" dirty="0"/>
              <a:t>. </a:t>
            </a:r>
          </a:p>
          <a:p>
            <a:pPr lvl="1"/>
            <a:r>
              <a:rPr lang="en-US" b="1" noProof="0" dirty="0"/>
              <a:t>5 types of households</a:t>
            </a:r>
            <a:endParaRPr lang="en-US" noProof="0" dirty="0"/>
          </a:p>
          <a:p>
            <a:pPr lvl="1"/>
            <a:r>
              <a:rPr lang="en-US" b="1" noProof="0" dirty="0"/>
              <a:t>Public sector</a:t>
            </a:r>
            <a:r>
              <a:rPr lang="en-US" noProof="0" dirty="0"/>
              <a:t>.</a:t>
            </a:r>
          </a:p>
          <a:p>
            <a:pPr lvl="1"/>
            <a:r>
              <a:rPr lang="en-US" b="1" noProof="0" dirty="0"/>
              <a:t>Corporate sector</a:t>
            </a:r>
          </a:p>
          <a:p>
            <a:pPr lvl="1"/>
            <a:r>
              <a:rPr lang="en-US" b="1" noProof="0" dirty="0"/>
              <a:t>Foreign sector</a:t>
            </a:r>
            <a:endParaRPr lang="en-US" noProof="0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011B393-C8C7-5F2C-A9F7-58831177A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n-US" noProof="0" smtClean="0"/>
              <a:t>7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2178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DC9B25-23D5-5C27-7365-DF72D2026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A0F1D69E-2BD6-9FF0-E52E-B0D5BD67E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832644"/>
          </a:xfrm>
        </p:spPr>
        <p:txBody>
          <a:bodyPr>
            <a:normAutofit/>
          </a:bodyPr>
          <a:lstStyle/>
          <a:p>
            <a:r>
              <a:rPr lang="en-US" b="1" noProof="0" dirty="0"/>
              <a:t>Production Technology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FCD483BF-B028-C01D-2BC0-B018DAC02C1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96614466"/>
              </p:ext>
            </p:extLst>
          </p:nvPr>
        </p:nvGraphicFramePr>
        <p:xfrm>
          <a:off x="1862033" y="850900"/>
          <a:ext cx="5572333" cy="5870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ángulo 1">
            <a:extLst>
              <a:ext uri="{FF2B5EF4-FFF2-40B4-BE49-F238E27FC236}">
                <a16:creationId xmlns:a16="http://schemas.microsoft.com/office/drawing/2014/main" id="{541929C8-37A9-254F-661B-A2DD0B495722}"/>
              </a:ext>
            </a:extLst>
          </p:cNvPr>
          <p:cNvSpPr/>
          <p:nvPr/>
        </p:nvSpPr>
        <p:spPr>
          <a:xfrm>
            <a:off x="4697249" y="1901243"/>
            <a:ext cx="709301" cy="4000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CES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EF607FC-E82E-1787-904E-81562D30FFCD}"/>
              </a:ext>
            </a:extLst>
          </p:cNvPr>
          <p:cNvSpPr/>
          <p:nvPr/>
        </p:nvSpPr>
        <p:spPr>
          <a:xfrm>
            <a:off x="2825720" y="3636751"/>
            <a:ext cx="1059679" cy="4000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Leontief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E7A97DC0-62A6-1921-2DBA-66FDADE43BE6}"/>
              </a:ext>
            </a:extLst>
          </p:cNvPr>
          <p:cNvSpPr/>
          <p:nvPr/>
        </p:nvSpPr>
        <p:spPr>
          <a:xfrm>
            <a:off x="3654425" y="5325851"/>
            <a:ext cx="1657350" cy="40005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noProof="0" dirty="0"/>
              <a:t>Cobb-Douglas</a:t>
            </a:r>
          </a:p>
        </p:txBody>
      </p:sp>
      <p:sp>
        <p:nvSpPr>
          <p:cNvPr id="8" name="Marcador de número de diapositiva 7">
            <a:extLst>
              <a:ext uri="{FF2B5EF4-FFF2-40B4-BE49-F238E27FC236}">
                <a16:creationId xmlns:a16="http://schemas.microsoft.com/office/drawing/2014/main" id="{B81E4894-35D5-7B9C-20FB-5764B35EF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593D-67B5-47ED-BA00-2FB99A93F7B1}" type="slidenum">
              <a:rPr lang="en-US" noProof="0" smtClean="0"/>
              <a:t>8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13461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01143-8C27-BB75-799B-26C9345B0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C7E8E6FA-5F88-19D8-2A2A-BE9368598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9144000" cy="896144"/>
          </a:xfrm>
        </p:spPr>
        <p:txBody>
          <a:bodyPr>
            <a:normAutofit/>
          </a:bodyPr>
          <a:lstStyle/>
          <a:p>
            <a:r>
              <a:rPr lang="en-US" b="1" noProof="0" dirty="0"/>
              <a:t>Foreign sector</a:t>
            </a:r>
            <a:endParaRPr lang="en-US" noProof="0" dirty="0"/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C4A29E5-295A-6094-FBC0-4BC8BBD156B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34926337"/>
              </p:ext>
            </p:extLst>
          </p:nvPr>
        </p:nvGraphicFramePr>
        <p:xfrm>
          <a:off x="533400" y="914401"/>
          <a:ext cx="8458199" cy="5882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id="{E45534D6-D1F6-E769-6C62-6D5992DE5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88917" y="6431444"/>
            <a:ext cx="455083" cy="365125"/>
          </a:xfrm>
        </p:spPr>
        <p:txBody>
          <a:bodyPr/>
          <a:lstStyle/>
          <a:p>
            <a:fld id="{9288593D-67B5-47ED-BA00-2FB99A93F7B1}" type="slidenum">
              <a:rPr lang="en-US" noProof="0" smtClean="0"/>
              <a:t>9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335277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10029</TotalTime>
  <Words>2335</Words>
  <Application>Microsoft Office PowerPoint</Application>
  <PresentationFormat>Presentación en pantalla (4:3)</PresentationFormat>
  <Paragraphs>1108</Paragraphs>
  <Slides>27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27</vt:i4>
      </vt:variant>
    </vt:vector>
  </HeadingPairs>
  <TitlesOfParts>
    <vt:vector size="36" baseType="lpstr">
      <vt:lpstr>Aptos</vt:lpstr>
      <vt:lpstr>Aptos Display</vt:lpstr>
      <vt:lpstr>Aptos Narrow</vt:lpstr>
      <vt:lpstr>Arial</vt:lpstr>
      <vt:lpstr>Calibri</vt:lpstr>
      <vt:lpstr>Cambria Math</vt:lpstr>
      <vt:lpstr>Inter</vt:lpstr>
      <vt:lpstr>Tema de Office</vt:lpstr>
      <vt:lpstr>1_Tema de Office</vt:lpstr>
      <vt:lpstr>The Effects of US Tariffs on Southern Europe: The case of Spain</vt:lpstr>
      <vt:lpstr>Presentación de PowerPoint</vt:lpstr>
      <vt:lpstr>Presentación de PowerPoint</vt:lpstr>
      <vt:lpstr>Previous tariffs</vt:lpstr>
      <vt:lpstr>Presentación de PowerPoint</vt:lpstr>
      <vt:lpstr>Presentación de PowerPoint</vt:lpstr>
      <vt:lpstr>Present Research</vt:lpstr>
      <vt:lpstr>Production Technology</vt:lpstr>
      <vt:lpstr>Foreign sector</vt:lpstr>
      <vt:lpstr>Equilibrium</vt:lpstr>
      <vt:lpstr>Scenario 1: Neoclassical</vt:lpstr>
      <vt:lpstr>Scenario 2: Unemployment rate</vt:lpstr>
      <vt:lpstr>Presentación de PowerPoint</vt:lpstr>
      <vt:lpstr>Scenario 3: Keynesian and Unemployment</vt:lpstr>
      <vt:lpstr>Presentación de PowerPoint</vt:lpstr>
      <vt:lpstr>Scenario 4: Keynesian and Spanish Tariffs</vt:lpstr>
      <vt:lpstr>Presentación de PowerPoint</vt:lpstr>
      <vt:lpstr>Scenario 5: Keynesian and Other Taxes on Products</vt:lpstr>
      <vt:lpstr>Presentación de PowerPoint</vt:lpstr>
      <vt:lpstr>SUMMARY</vt:lpstr>
      <vt:lpstr>Conclusions</vt:lpstr>
      <vt:lpstr>APPENDIX</vt:lpstr>
      <vt:lpstr>Presentación de PowerPoint</vt:lpstr>
      <vt:lpstr>Presentación de PowerPoint</vt:lpstr>
      <vt:lpstr>Prices</vt:lpstr>
      <vt:lpstr>Foreign Savings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VIEJO RUBIO RAIMUNDO</dc:creator>
  <cp:lastModifiedBy>VIEJO RUBIO RAIMUNDO</cp:lastModifiedBy>
  <cp:revision>192</cp:revision>
  <cp:lastPrinted>2026-06-08T06:53:04Z</cp:lastPrinted>
  <dcterms:created xsi:type="dcterms:W3CDTF">2026-03-12T16:30:11Z</dcterms:created>
  <dcterms:modified xsi:type="dcterms:W3CDTF">2026-06-19T16:47:41Z</dcterms:modified>
</cp:coreProperties>
</file>