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7" r:id="rId1"/>
  </p:sldMasterIdLst>
  <p:notesMasterIdLst>
    <p:notesMasterId r:id="rId24"/>
  </p:notesMasterIdLst>
  <p:sldIdLst>
    <p:sldId id="301" r:id="rId2"/>
    <p:sldId id="295" r:id="rId3"/>
    <p:sldId id="312" r:id="rId4"/>
    <p:sldId id="284" r:id="rId5"/>
    <p:sldId id="302" r:id="rId6"/>
    <p:sldId id="286" r:id="rId7"/>
    <p:sldId id="314" r:id="rId8"/>
    <p:sldId id="303" r:id="rId9"/>
    <p:sldId id="345" r:id="rId10"/>
    <p:sldId id="354" r:id="rId11"/>
    <p:sldId id="346" r:id="rId12"/>
    <p:sldId id="353" r:id="rId13"/>
    <p:sldId id="347" r:id="rId14"/>
    <p:sldId id="348" r:id="rId15"/>
    <p:sldId id="349" r:id="rId16"/>
    <p:sldId id="350" r:id="rId17"/>
    <p:sldId id="355" r:id="rId18"/>
    <p:sldId id="351" r:id="rId19"/>
    <p:sldId id="352" r:id="rId20"/>
    <p:sldId id="356" r:id="rId21"/>
    <p:sldId id="313" r:id="rId22"/>
    <p:sldId id="311"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BF57"/>
    <a:srgbClr val="287088"/>
    <a:srgbClr val="FFFFFF"/>
    <a:srgbClr val="207E61"/>
    <a:srgbClr val="99CB38"/>
    <a:srgbClr val="63A537"/>
    <a:srgbClr val="248D6C"/>
    <a:srgbClr val="6AA0C2"/>
    <a:srgbClr val="7DAC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2831F1-937D-4FF1-BA8B-16337314E57B}" v="1" dt="2026-06-22T21:04:56.609"/>
  </p1510:revLst>
</p1510:revInfo>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Estilo com Tema 1 - Destaqu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Estilo Claro 2 - Destaqu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Estilo Claro 1 - Destaqu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E25E649-3F16-4E02-A733-19D2CDBF48F0}" styleName="Estilo Médio 3 - Destaque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Estilo Mé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DA37D80-6434-44D0-A028-1B22A696006F}" styleName="Estilo Claro 3 - Destaque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Estilo Médio 2 - Destaqu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Estilo Médio 2 - Destaqu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Estilo Médio 2 - Destaqu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Estilo Médio 2 - Destaqu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5BE263C-DBD7-4A20-BB59-AAB30ACAA65A}" styleName="Estilo Médio 3 - Destaque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CAF9ED-07DC-4A11-8D7F-57B35C25682E}" styleName="Estilo Médio 1 - Destaque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74" autoAdjust="0"/>
    <p:restoredTop sz="82097" autoAdjust="0"/>
  </p:normalViewPr>
  <p:slideViewPr>
    <p:cSldViewPr snapToGrid="0">
      <p:cViewPr varScale="1">
        <p:scale>
          <a:sx n="67" d="100"/>
          <a:sy n="67" d="100"/>
        </p:scale>
        <p:origin x="1296" y="67"/>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é Miguel Rebolho" userId="aa6b13d7dd29175e" providerId="LiveId" clId="{C1C4CACA-EEED-418A-80C3-DD960C4B7AC6}"/>
    <pc:docChg chg="undo custSel addSld delSld modSld sldOrd">
      <pc:chgData name="José Miguel Rebolho" userId="aa6b13d7dd29175e" providerId="LiveId" clId="{C1C4CACA-EEED-418A-80C3-DD960C4B7AC6}" dt="2026-06-22T21:05:42.191" v="2460" actId="20577"/>
      <pc:docMkLst>
        <pc:docMk/>
      </pc:docMkLst>
      <pc:sldChg chg="modSp mod">
        <pc:chgData name="José Miguel Rebolho" userId="aa6b13d7dd29175e" providerId="LiveId" clId="{C1C4CACA-EEED-418A-80C3-DD960C4B7AC6}" dt="2026-06-17T14:30:46.432" v="780" actId="790"/>
        <pc:sldMkLst>
          <pc:docMk/>
          <pc:sldMk cId="390313409" sldId="284"/>
        </pc:sldMkLst>
        <pc:spChg chg="mod">
          <ac:chgData name="José Miguel Rebolho" userId="aa6b13d7dd29175e" providerId="LiveId" clId="{C1C4CACA-EEED-418A-80C3-DD960C4B7AC6}" dt="2026-06-17T14:30:46.432" v="780" actId="790"/>
          <ac:spMkLst>
            <pc:docMk/>
            <pc:sldMk cId="390313409" sldId="284"/>
            <ac:spMk id="2" creationId="{B2A5CCF6-F751-0A8A-4556-8EC0C3544300}"/>
          </ac:spMkLst>
        </pc:spChg>
        <pc:graphicFrameChg chg="mod modGraphic">
          <ac:chgData name="José Miguel Rebolho" userId="aa6b13d7dd29175e" providerId="LiveId" clId="{C1C4CACA-EEED-418A-80C3-DD960C4B7AC6}" dt="2026-06-17T14:30:46.432" v="780" actId="790"/>
          <ac:graphicFrameMkLst>
            <pc:docMk/>
            <pc:sldMk cId="390313409" sldId="284"/>
            <ac:graphicFrameMk id="13" creationId="{59707BEA-3267-4AC7-29E6-2CDF15E1F8BB}"/>
          </ac:graphicFrameMkLst>
        </pc:graphicFrameChg>
      </pc:sldChg>
      <pc:sldChg chg="modSp mod">
        <pc:chgData name="José Miguel Rebolho" userId="aa6b13d7dd29175e" providerId="LiveId" clId="{C1C4CACA-EEED-418A-80C3-DD960C4B7AC6}" dt="2026-06-17T17:15:22.901" v="2179" actId="208"/>
        <pc:sldMkLst>
          <pc:docMk/>
          <pc:sldMk cId="865107423" sldId="286"/>
        </pc:sldMkLst>
        <pc:spChg chg="mod">
          <ac:chgData name="José Miguel Rebolho" userId="aa6b13d7dd29175e" providerId="LiveId" clId="{C1C4CACA-EEED-418A-80C3-DD960C4B7AC6}" dt="2026-06-17T14:30:46.432" v="780" actId="790"/>
          <ac:spMkLst>
            <pc:docMk/>
            <pc:sldMk cId="865107423" sldId="286"/>
            <ac:spMk id="2" creationId="{1B79E724-CA3F-7E07-F251-C23B2E9429AB}"/>
          </ac:spMkLst>
        </pc:spChg>
        <pc:spChg chg="mod">
          <ac:chgData name="José Miguel Rebolho" userId="aa6b13d7dd29175e" providerId="LiveId" clId="{C1C4CACA-EEED-418A-80C3-DD960C4B7AC6}" dt="2026-06-17T14:30:46.432" v="780" actId="790"/>
          <ac:spMkLst>
            <pc:docMk/>
            <pc:sldMk cId="865107423" sldId="286"/>
            <ac:spMk id="12" creationId="{6FA44386-17EF-471B-BBDB-C20ACD5A265B}"/>
          </ac:spMkLst>
        </pc:spChg>
        <pc:spChg chg="mod">
          <ac:chgData name="José Miguel Rebolho" userId="aa6b13d7dd29175e" providerId="LiveId" clId="{C1C4CACA-EEED-418A-80C3-DD960C4B7AC6}" dt="2026-06-17T14:30:46.432" v="780" actId="790"/>
          <ac:spMkLst>
            <pc:docMk/>
            <pc:sldMk cId="865107423" sldId="286"/>
            <ac:spMk id="14" creationId="{46C4828D-6EB3-42F1-B844-8F3B0D0E15AE}"/>
          </ac:spMkLst>
        </pc:spChg>
        <pc:graphicFrameChg chg="mod modGraphic">
          <ac:chgData name="José Miguel Rebolho" userId="aa6b13d7dd29175e" providerId="LiveId" clId="{C1C4CACA-EEED-418A-80C3-DD960C4B7AC6}" dt="2026-06-17T17:15:22.901" v="2179" actId="208"/>
          <ac:graphicFrameMkLst>
            <pc:docMk/>
            <pc:sldMk cId="865107423" sldId="286"/>
            <ac:graphicFrameMk id="5" creationId="{BBF9ADBA-34ED-4DC4-EEBB-982837A9A5D2}"/>
          </ac:graphicFrameMkLst>
        </pc:graphicFrameChg>
      </pc:sldChg>
      <pc:sldChg chg="modSp mod modShow">
        <pc:chgData name="José Miguel Rebolho" userId="aa6b13d7dd29175e" providerId="LiveId" clId="{C1C4CACA-EEED-418A-80C3-DD960C4B7AC6}" dt="2026-06-21T20:47:29.250" v="2195" actId="729"/>
        <pc:sldMkLst>
          <pc:docMk/>
          <pc:sldMk cId="3913403352" sldId="295"/>
        </pc:sldMkLst>
        <pc:spChg chg="mod">
          <ac:chgData name="José Miguel Rebolho" userId="aa6b13d7dd29175e" providerId="LiveId" clId="{C1C4CACA-EEED-418A-80C3-DD960C4B7AC6}" dt="2026-06-17T14:30:46.432" v="780" actId="790"/>
          <ac:spMkLst>
            <pc:docMk/>
            <pc:sldMk cId="3913403352" sldId="295"/>
            <ac:spMk id="2" creationId="{E442FBE4-0D3D-8BA4-5087-B8599864ABF6}"/>
          </ac:spMkLst>
        </pc:spChg>
        <pc:graphicFrameChg chg="mod modGraphic">
          <ac:chgData name="José Miguel Rebolho" userId="aa6b13d7dd29175e" providerId="LiveId" clId="{C1C4CACA-EEED-418A-80C3-DD960C4B7AC6}" dt="2026-06-21T20:47:21.120" v="2194" actId="313"/>
          <ac:graphicFrameMkLst>
            <pc:docMk/>
            <pc:sldMk cId="3913403352" sldId="295"/>
            <ac:graphicFrameMk id="5" creationId="{1CA53F3A-12B0-92B4-FD6C-A067886F2D93}"/>
          </ac:graphicFrameMkLst>
        </pc:graphicFrameChg>
      </pc:sldChg>
      <pc:sldChg chg="addSp modSp mod">
        <pc:chgData name="José Miguel Rebolho" userId="aa6b13d7dd29175e" providerId="LiveId" clId="{C1C4CACA-EEED-418A-80C3-DD960C4B7AC6}" dt="2026-06-17T14:30:46.432" v="780" actId="790"/>
        <pc:sldMkLst>
          <pc:docMk/>
          <pc:sldMk cId="2592463280" sldId="301"/>
        </pc:sldMkLst>
        <pc:spChg chg="mod">
          <ac:chgData name="José Miguel Rebolho" userId="aa6b13d7dd29175e" providerId="LiveId" clId="{C1C4CACA-EEED-418A-80C3-DD960C4B7AC6}" dt="2026-06-17T14:30:46.432" v="780" actId="790"/>
          <ac:spMkLst>
            <pc:docMk/>
            <pc:sldMk cId="2592463280" sldId="301"/>
            <ac:spMk id="2" creationId="{BA5A3B12-7A1E-E412-9B47-D23E65B71F41}"/>
          </ac:spMkLst>
        </pc:spChg>
        <pc:spChg chg="mod">
          <ac:chgData name="José Miguel Rebolho" userId="aa6b13d7dd29175e" providerId="LiveId" clId="{C1C4CACA-EEED-418A-80C3-DD960C4B7AC6}" dt="2026-06-17T14:30:46.432" v="780" actId="790"/>
          <ac:spMkLst>
            <pc:docMk/>
            <pc:sldMk cId="2592463280" sldId="301"/>
            <ac:spMk id="4" creationId="{7895365B-6F44-B9AA-95C4-59B3CBCC9349}"/>
          </ac:spMkLst>
        </pc:spChg>
        <pc:spChg chg="mod">
          <ac:chgData name="José Miguel Rebolho" userId="aa6b13d7dd29175e" providerId="LiveId" clId="{C1C4CACA-EEED-418A-80C3-DD960C4B7AC6}" dt="2026-06-17T14:30:46.432" v="780" actId="790"/>
          <ac:spMkLst>
            <pc:docMk/>
            <pc:sldMk cId="2592463280" sldId="301"/>
            <ac:spMk id="5" creationId="{FEC4197F-8DC6-81DC-EA6A-F2BE507C8624}"/>
          </ac:spMkLst>
        </pc:spChg>
        <pc:spChg chg="mod">
          <ac:chgData name="José Miguel Rebolho" userId="aa6b13d7dd29175e" providerId="LiveId" clId="{C1C4CACA-EEED-418A-80C3-DD960C4B7AC6}" dt="2026-06-17T14:30:46.432" v="780" actId="790"/>
          <ac:spMkLst>
            <pc:docMk/>
            <pc:sldMk cId="2592463280" sldId="301"/>
            <ac:spMk id="8" creationId="{070C866F-03B9-2766-C313-43EBE4887866}"/>
          </ac:spMkLst>
        </pc:spChg>
        <pc:picChg chg="add mod">
          <ac:chgData name="José Miguel Rebolho" userId="aa6b13d7dd29175e" providerId="LiveId" clId="{C1C4CACA-EEED-418A-80C3-DD960C4B7AC6}" dt="2026-06-17T13:21:46.391" v="320" actId="208"/>
          <ac:picMkLst>
            <pc:docMk/>
            <pc:sldMk cId="2592463280" sldId="301"/>
            <ac:picMk id="7" creationId="{F2A0D5B5-2BE4-8FFF-B40D-46EB5770BB14}"/>
          </ac:picMkLst>
        </pc:picChg>
        <pc:cxnChg chg="mod">
          <ac:chgData name="José Miguel Rebolho" userId="aa6b13d7dd29175e" providerId="LiveId" clId="{C1C4CACA-EEED-418A-80C3-DD960C4B7AC6}" dt="2026-06-17T13:32:44.047" v="324" actId="208"/>
          <ac:cxnSpMkLst>
            <pc:docMk/>
            <pc:sldMk cId="2592463280" sldId="301"/>
            <ac:cxnSpMk id="9" creationId="{BC3774E2-D264-B156-40CC-56B6114C9914}"/>
          </ac:cxnSpMkLst>
        </pc:cxnChg>
        <pc:cxnChg chg="mod">
          <ac:chgData name="José Miguel Rebolho" userId="aa6b13d7dd29175e" providerId="LiveId" clId="{C1C4CACA-EEED-418A-80C3-DD960C4B7AC6}" dt="2026-06-17T13:32:49.717" v="325" actId="208"/>
          <ac:cxnSpMkLst>
            <pc:docMk/>
            <pc:sldMk cId="2592463280" sldId="301"/>
            <ac:cxnSpMk id="29" creationId="{45C60F58-A258-DCFF-0B1C-33004F72E7EF}"/>
          </ac:cxnSpMkLst>
        </pc:cxnChg>
      </pc:sldChg>
      <pc:sldChg chg="modSp mod">
        <pc:chgData name="José Miguel Rebolho" userId="aa6b13d7dd29175e" providerId="LiveId" clId="{C1C4CACA-EEED-418A-80C3-DD960C4B7AC6}" dt="2026-06-17T14:30:46.432" v="780" actId="790"/>
        <pc:sldMkLst>
          <pc:docMk/>
          <pc:sldMk cId="371142069" sldId="302"/>
        </pc:sldMkLst>
        <pc:spChg chg="mod">
          <ac:chgData name="José Miguel Rebolho" userId="aa6b13d7dd29175e" providerId="LiveId" clId="{C1C4CACA-EEED-418A-80C3-DD960C4B7AC6}" dt="2026-06-17T14:30:46.432" v="780" actId="790"/>
          <ac:spMkLst>
            <pc:docMk/>
            <pc:sldMk cId="371142069" sldId="302"/>
            <ac:spMk id="2" creationId="{B2A5CCF6-F751-0A8A-4556-8EC0C3544300}"/>
          </ac:spMkLst>
        </pc:spChg>
        <pc:graphicFrameChg chg="mod modGraphic">
          <ac:chgData name="José Miguel Rebolho" userId="aa6b13d7dd29175e" providerId="LiveId" clId="{C1C4CACA-EEED-418A-80C3-DD960C4B7AC6}" dt="2026-06-17T14:30:46.432" v="780" actId="790"/>
          <ac:graphicFrameMkLst>
            <pc:docMk/>
            <pc:sldMk cId="371142069" sldId="302"/>
            <ac:graphicFrameMk id="13" creationId="{59707BEA-3267-4AC7-29E6-2CDF15E1F8BB}"/>
          </ac:graphicFrameMkLst>
        </pc:graphicFrameChg>
      </pc:sldChg>
      <pc:sldChg chg="modSp mod">
        <pc:chgData name="José Miguel Rebolho" userId="aa6b13d7dd29175e" providerId="LiveId" clId="{C1C4CACA-EEED-418A-80C3-DD960C4B7AC6}" dt="2026-06-21T20:51:20.017" v="2294" actId="115"/>
        <pc:sldMkLst>
          <pc:docMk/>
          <pc:sldMk cId="487739760" sldId="303"/>
        </pc:sldMkLst>
        <pc:spChg chg="mod">
          <ac:chgData name="José Miguel Rebolho" userId="aa6b13d7dd29175e" providerId="LiveId" clId="{C1C4CACA-EEED-418A-80C3-DD960C4B7AC6}" dt="2026-06-17T14:30:46.432" v="780" actId="790"/>
          <ac:spMkLst>
            <pc:docMk/>
            <pc:sldMk cId="487739760" sldId="303"/>
            <ac:spMk id="2" creationId="{96B1AD9D-5C1B-BF76-03AF-BEF1C52E9775}"/>
          </ac:spMkLst>
        </pc:spChg>
        <pc:spChg chg="mod">
          <ac:chgData name="José Miguel Rebolho" userId="aa6b13d7dd29175e" providerId="LiveId" clId="{C1C4CACA-EEED-418A-80C3-DD960C4B7AC6}" dt="2026-06-17T14:30:46.432" v="780" actId="790"/>
          <ac:spMkLst>
            <pc:docMk/>
            <pc:sldMk cId="487739760" sldId="303"/>
            <ac:spMk id="17" creationId="{79C0E2B3-7789-46B8-89A3-DDF58603CC1F}"/>
          </ac:spMkLst>
        </pc:spChg>
        <pc:graphicFrameChg chg="mod modGraphic">
          <ac:chgData name="José Miguel Rebolho" userId="aa6b13d7dd29175e" providerId="LiveId" clId="{C1C4CACA-EEED-418A-80C3-DD960C4B7AC6}" dt="2026-06-21T20:51:20.017" v="2294" actId="115"/>
          <ac:graphicFrameMkLst>
            <pc:docMk/>
            <pc:sldMk cId="487739760" sldId="303"/>
            <ac:graphicFrameMk id="15" creationId="{B2DE0DB7-C69A-B4E4-750F-C7A1D9D011D0}"/>
          </ac:graphicFrameMkLst>
        </pc:graphicFrameChg>
      </pc:sldChg>
      <pc:sldChg chg="modSp mod">
        <pc:chgData name="José Miguel Rebolho" userId="aa6b13d7dd29175e" providerId="LiveId" clId="{C1C4CACA-EEED-418A-80C3-DD960C4B7AC6}" dt="2026-06-17T15:14:50.916" v="1410" actId="207"/>
        <pc:sldMkLst>
          <pc:docMk/>
          <pc:sldMk cId="190360453" sldId="311"/>
        </pc:sldMkLst>
        <pc:spChg chg="mod">
          <ac:chgData name="José Miguel Rebolho" userId="aa6b13d7dd29175e" providerId="LiveId" clId="{C1C4CACA-EEED-418A-80C3-DD960C4B7AC6}" dt="2026-06-17T15:13:21.830" v="1399" actId="207"/>
          <ac:spMkLst>
            <pc:docMk/>
            <pc:sldMk cId="190360453" sldId="311"/>
            <ac:spMk id="3" creationId="{83F17A5B-47A0-B6E3-E99A-A714C12EDA81}"/>
          </ac:spMkLst>
        </pc:spChg>
        <pc:spChg chg="mod">
          <ac:chgData name="José Miguel Rebolho" userId="aa6b13d7dd29175e" providerId="LiveId" clId="{C1C4CACA-EEED-418A-80C3-DD960C4B7AC6}" dt="2026-06-17T15:14:50.916" v="1410" actId="207"/>
          <ac:spMkLst>
            <pc:docMk/>
            <pc:sldMk cId="190360453" sldId="311"/>
            <ac:spMk id="6" creationId="{C2CA3C69-D339-1899-5287-D9DA6C990340}"/>
          </ac:spMkLst>
        </pc:spChg>
        <pc:spChg chg="mod">
          <ac:chgData name="José Miguel Rebolho" userId="aa6b13d7dd29175e" providerId="LiveId" clId="{C1C4CACA-EEED-418A-80C3-DD960C4B7AC6}" dt="2026-06-17T14:30:46.432" v="780" actId="790"/>
          <ac:spMkLst>
            <pc:docMk/>
            <pc:sldMk cId="190360453" sldId="311"/>
            <ac:spMk id="33" creationId="{B76E24C1-2968-40DC-A36E-F6B85F0F0752}"/>
          </ac:spMkLst>
        </pc:spChg>
        <pc:spChg chg="mod">
          <ac:chgData name="José Miguel Rebolho" userId="aa6b13d7dd29175e" providerId="LiveId" clId="{C1C4CACA-EEED-418A-80C3-DD960C4B7AC6}" dt="2026-06-17T14:30:46.432" v="780" actId="790"/>
          <ac:spMkLst>
            <pc:docMk/>
            <pc:sldMk cId="190360453" sldId="311"/>
            <ac:spMk id="34" creationId="{41497DE5-0939-4D1D-9350-0C5E1B209C68}"/>
          </ac:spMkLst>
        </pc:spChg>
        <pc:spChg chg="mod">
          <ac:chgData name="José Miguel Rebolho" userId="aa6b13d7dd29175e" providerId="LiveId" clId="{C1C4CACA-EEED-418A-80C3-DD960C4B7AC6}" dt="2026-06-17T14:30:46.432" v="780" actId="790"/>
          <ac:spMkLst>
            <pc:docMk/>
            <pc:sldMk cId="190360453" sldId="311"/>
            <ac:spMk id="35" creationId="{5CCC70ED-6C63-4537-B7EB-51990D6C0A6F}"/>
          </ac:spMkLst>
        </pc:spChg>
      </pc:sldChg>
      <pc:sldChg chg="modSp mod">
        <pc:chgData name="José Miguel Rebolho" userId="aa6b13d7dd29175e" providerId="LiveId" clId="{C1C4CACA-EEED-418A-80C3-DD960C4B7AC6}" dt="2026-06-17T17:25:55.930" v="2186"/>
        <pc:sldMkLst>
          <pc:docMk/>
          <pc:sldMk cId="2906027711" sldId="312"/>
        </pc:sldMkLst>
        <pc:spChg chg="mod">
          <ac:chgData name="José Miguel Rebolho" userId="aa6b13d7dd29175e" providerId="LiveId" clId="{C1C4CACA-EEED-418A-80C3-DD960C4B7AC6}" dt="2026-06-17T14:30:46.432" v="780" actId="790"/>
          <ac:spMkLst>
            <pc:docMk/>
            <pc:sldMk cId="2906027711" sldId="312"/>
            <ac:spMk id="2" creationId="{E442FBE4-0D3D-8BA4-5087-B8599864ABF6}"/>
          </ac:spMkLst>
        </pc:spChg>
        <pc:graphicFrameChg chg="mod modGraphic">
          <ac:chgData name="José Miguel Rebolho" userId="aa6b13d7dd29175e" providerId="LiveId" clId="{C1C4CACA-EEED-418A-80C3-DD960C4B7AC6}" dt="2026-06-17T17:25:55.930" v="2186"/>
          <ac:graphicFrameMkLst>
            <pc:docMk/>
            <pc:sldMk cId="2906027711" sldId="312"/>
            <ac:graphicFrameMk id="10" creationId="{5E294B1D-2792-B701-BFD1-2936916F3B6E}"/>
          </ac:graphicFrameMkLst>
        </pc:graphicFrameChg>
      </pc:sldChg>
      <pc:sldChg chg="addSp delSp modSp mod modShow">
        <pc:chgData name="José Miguel Rebolho" userId="aa6b13d7dd29175e" providerId="LiveId" clId="{C1C4CACA-EEED-418A-80C3-DD960C4B7AC6}" dt="2026-06-22T21:05:42.191" v="2460" actId="20577"/>
        <pc:sldMkLst>
          <pc:docMk/>
          <pc:sldMk cId="3026653032" sldId="313"/>
        </pc:sldMkLst>
        <pc:spChg chg="mod">
          <ac:chgData name="José Miguel Rebolho" userId="aa6b13d7dd29175e" providerId="LiveId" clId="{C1C4CACA-EEED-418A-80C3-DD960C4B7AC6}" dt="2026-06-17T15:11:33.282" v="1395" actId="26606"/>
          <ac:spMkLst>
            <pc:docMk/>
            <pc:sldMk cId="3026653032" sldId="313"/>
            <ac:spMk id="2" creationId="{5F896C9B-FF1F-0D05-8FD4-990410DC12C5}"/>
          </ac:spMkLst>
        </pc:spChg>
        <pc:spChg chg="mod">
          <ac:chgData name="José Miguel Rebolho" userId="aa6b13d7dd29175e" providerId="LiveId" clId="{C1C4CACA-EEED-418A-80C3-DD960C4B7AC6}" dt="2026-06-22T21:05:42.191" v="2460" actId="20577"/>
          <ac:spMkLst>
            <pc:docMk/>
            <pc:sldMk cId="3026653032" sldId="313"/>
            <ac:spMk id="3" creationId="{9F690B56-3EC9-AE53-CDD5-56CCD1AB8B8B}"/>
          </ac:spMkLst>
        </pc:spChg>
        <pc:spChg chg="add">
          <ac:chgData name="José Miguel Rebolho" userId="aa6b13d7dd29175e" providerId="LiveId" clId="{C1C4CACA-EEED-418A-80C3-DD960C4B7AC6}" dt="2026-06-17T15:11:33.282" v="1395" actId="26606"/>
          <ac:spMkLst>
            <pc:docMk/>
            <pc:sldMk cId="3026653032" sldId="313"/>
            <ac:spMk id="40" creationId="{E54CE3AD-C754-4F1E-A76F-1EDDF71796A0}"/>
          </ac:spMkLst>
        </pc:spChg>
        <pc:spChg chg="add">
          <ac:chgData name="José Miguel Rebolho" userId="aa6b13d7dd29175e" providerId="LiveId" clId="{C1C4CACA-EEED-418A-80C3-DD960C4B7AC6}" dt="2026-06-17T15:11:33.282" v="1395" actId="26606"/>
          <ac:spMkLst>
            <pc:docMk/>
            <pc:sldMk cId="3026653032" sldId="313"/>
            <ac:spMk id="42" creationId="{D238B743-4443-4735-BFC2-B514F64099E8}"/>
          </ac:spMkLst>
        </pc:spChg>
      </pc:sldChg>
      <pc:sldChg chg="modSp mod">
        <pc:chgData name="José Miguel Rebolho" userId="aa6b13d7dd29175e" providerId="LiveId" clId="{C1C4CACA-EEED-418A-80C3-DD960C4B7AC6}" dt="2026-06-21T20:50:51.729" v="2292" actId="20577"/>
        <pc:sldMkLst>
          <pc:docMk/>
          <pc:sldMk cId="2001085635" sldId="314"/>
        </pc:sldMkLst>
        <pc:spChg chg="mod">
          <ac:chgData name="José Miguel Rebolho" userId="aa6b13d7dd29175e" providerId="LiveId" clId="{C1C4CACA-EEED-418A-80C3-DD960C4B7AC6}" dt="2026-06-17T14:30:46.432" v="780" actId="790"/>
          <ac:spMkLst>
            <pc:docMk/>
            <pc:sldMk cId="2001085635" sldId="314"/>
            <ac:spMk id="2" creationId="{DE824480-FA99-C4D6-06E9-6E093162408A}"/>
          </ac:spMkLst>
        </pc:spChg>
        <pc:spChg chg="mod">
          <ac:chgData name="José Miguel Rebolho" userId="aa6b13d7dd29175e" providerId="LiveId" clId="{C1C4CACA-EEED-418A-80C3-DD960C4B7AC6}" dt="2026-06-17T14:30:46.432" v="780" actId="790"/>
          <ac:spMkLst>
            <pc:docMk/>
            <pc:sldMk cId="2001085635" sldId="314"/>
            <ac:spMk id="9" creationId="{79C0E2B3-7789-46B8-89A3-DDF58603CC1F}"/>
          </ac:spMkLst>
        </pc:spChg>
        <pc:graphicFrameChg chg="mod modGraphic">
          <ac:chgData name="José Miguel Rebolho" userId="aa6b13d7dd29175e" providerId="LiveId" clId="{C1C4CACA-EEED-418A-80C3-DD960C4B7AC6}" dt="2026-06-21T20:50:51.729" v="2292" actId="20577"/>
          <ac:graphicFrameMkLst>
            <pc:docMk/>
            <pc:sldMk cId="2001085635" sldId="314"/>
            <ac:graphicFrameMk id="5" creationId="{D7522B70-7A59-638E-2B6C-36EF728621FB}"/>
          </ac:graphicFrameMkLst>
        </pc:graphicFrameChg>
      </pc:sldChg>
      <pc:sldChg chg="modSp add mod">
        <pc:chgData name="José Miguel Rebolho" userId="aa6b13d7dd29175e" providerId="LiveId" clId="{C1C4CACA-EEED-418A-80C3-DD960C4B7AC6}" dt="2026-06-21T20:57:27.062" v="2320"/>
        <pc:sldMkLst>
          <pc:docMk/>
          <pc:sldMk cId="981735186" sldId="345"/>
        </pc:sldMkLst>
        <pc:spChg chg="mod">
          <ac:chgData name="José Miguel Rebolho" userId="aa6b13d7dd29175e" providerId="LiveId" clId="{C1C4CACA-EEED-418A-80C3-DD960C4B7AC6}" dt="2026-06-17T14:30:46.432" v="780" actId="790"/>
          <ac:spMkLst>
            <pc:docMk/>
            <pc:sldMk cId="981735186" sldId="345"/>
            <ac:spMk id="2" creationId="{A0E7AE57-96D0-01E6-4071-EE460F1F43E2}"/>
          </ac:spMkLst>
        </pc:spChg>
        <pc:spChg chg="mod">
          <ac:chgData name="José Miguel Rebolho" userId="aa6b13d7dd29175e" providerId="LiveId" clId="{C1C4CACA-EEED-418A-80C3-DD960C4B7AC6}" dt="2026-06-17T14:30:46.432" v="780" actId="790"/>
          <ac:spMkLst>
            <pc:docMk/>
            <pc:sldMk cId="981735186" sldId="345"/>
            <ac:spMk id="17" creationId="{7B690011-E4F1-9A9A-A11C-8725874E6CAB}"/>
          </ac:spMkLst>
        </pc:spChg>
        <pc:graphicFrameChg chg="mod modGraphic">
          <ac:chgData name="José Miguel Rebolho" userId="aa6b13d7dd29175e" providerId="LiveId" clId="{C1C4CACA-EEED-418A-80C3-DD960C4B7AC6}" dt="2026-06-21T20:57:27.062" v="2320"/>
          <ac:graphicFrameMkLst>
            <pc:docMk/>
            <pc:sldMk cId="981735186" sldId="345"/>
            <ac:graphicFrameMk id="15" creationId="{AA4B6EFF-FA19-CB23-0B40-C5B7D85CAF25}"/>
          </ac:graphicFrameMkLst>
        </pc:graphicFrameChg>
      </pc:sldChg>
      <pc:sldChg chg="addSp delSp modSp add mod">
        <pc:chgData name="José Miguel Rebolho" userId="aa6b13d7dd29175e" providerId="LiveId" clId="{C1C4CACA-EEED-418A-80C3-DD960C4B7AC6}" dt="2026-06-17T14:30:46.432" v="780" actId="790"/>
        <pc:sldMkLst>
          <pc:docMk/>
          <pc:sldMk cId="1758664348" sldId="346"/>
        </pc:sldMkLst>
        <pc:spChg chg="mod">
          <ac:chgData name="José Miguel Rebolho" userId="aa6b13d7dd29175e" providerId="LiveId" clId="{C1C4CACA-EEED-418A-80C3-DD960C4B7AC6}" dt="2026-06-17T14:30:46.432" v="780" actId="790"/>
          <ac:spMkLst>
            <pc:docMk/>
            <pc:sldMk cId="1758664348" sldId="346"/>
            <ac:spMk id="2" creationId="{17658777-FA42-219A-9E3C-E1C924134BD1}"/>
          </ac:spMkLst>
        </pc:spChg>
        <pc:graphicFrameChg chg="add mod modGraphic">
          <ac:chgData name="José Miguel Rebolho" userId="aa6b13d7dd29175e" providerId="LiveId" clId="{C1C4CACA-EEED-418A-80C3-DD960C4B7AC6}" dt="2026-06-17T14:30:46.432" v="780" actId="790"/>
          <ac:graphicFrameMkLst>
            <pc:docMk/>
            <pc:sldMk cId="1758664348" sldId="346"/>
            <ac:graphicFrameMk id="5" creationId="{A0DE0C84-B71F-520A-DD1A-7A5008E4BBA7}"/>
          </ac:graphicFrameMkLst>
        </pc:graphicFrameChg>
      </pc:sldChg>
      <pc:sldChg chg="addSp delSp modSp add mod modNotesTx">
        <pc:chgData name="José Miguel Rebolho" userId="aa6b13d7dd29175e" providerId="LiveId" clId="{C1C4CACA-EEED-418A-80C3-DD960C4B7AC6}" dt="2026-06-17T16:01:00.740" v="1767" actId="114"/>
        <pc:sldMkLst>
          <pc:docMk/>
          <pc:sldMk cId="2675873595" sldId="347"/>
        </pc:sldMkLst>
        <pc:spChg chg="mod">
          <ac:chgData name="José Miguel Rebolho" userId="aa6b13d7dd29175e" providerId="LiveId" clId="{C1C4CACA-EEED-418A-80C3-DD960C4B7AC6}" dt="2026-06-17T16:01:00.740" v="1767" actId="114"/>
          <ac:spMkLst>
            <pc:docMk/>
            <pc:sldMk cId="2675873595" sldId="347"/>
            <ac:spMk id="2" creationId="{57A57617-A514-D9FE-29FC-F3451C194AF1}"/>
          </ac:spMkLst>
        </pc:spChg>
        <pc:picChg chg="add mod ord">
          <ac:chgData name="José Miguel Rebolho" userId="aa6b13d7dd29175e" providerId="LiveId" clId="{C1C4CACA-EEED-418A-80C3-DD960C4B7AC6}" dt="2026-06-17T14:09:21.730" v="552" actId="1076"/>
          <ac:picMkLst>
            <pc:docMk/>
            <pc:sldMk cId="2675873595" sldId="347"/>
            <ac:picMk id="7" creationId="{DD881B56-78F0-303C-407A-4BB38A1F0A8B}"/>
          </ac:picMkLst>
        </pc:picChg>
      </pc:sldChg>
      <pc:sldChg chg="addSp delSp modSp add mod modNotesTx">
        <pc:chgData name="José Miguel Rebolho" userId="aa6b13d7dd29175e" providerId="LiveId" clId="{C1C4CACA-EEED-418A-80C3-DD960C4B7AC6}" dt="2026-06-17T14:36:18.542" v="820" actId="207"/>
        <pc:sldMkLst>
          <pc:docMk/>
          <pc:sldMk cId="2276623896" sldId="348"/>
        </pc:sldMkLst>
        <pc:spChg chg="mod">
          <ac:chgData name="José Miguel Rebolho" userId="aa6b13d7dd29175e" providerId="LiveId" clId="{C1C4CACA-EEED-418A-80C3-DD960C4B7AC6}" dt="2026-06-17T14:30:46.432" v="780" actId="790"/>
          <ac:spMkLst>
            <pc:docMk/>
            <pc:sldMk cId="2276623896" sldId="348"/>
            <ac:spMk id="2" creationId="{A31B103D-EE80-3162-F683-C2A331118D2A}"/>
          </ac:spMkLst>
        </pc:spChg>
        <pc:spChg chg="add mod">
          <ac:chgData name="José Miguel Rebolho" userId="aa6b13d7dd29175e" providerId="LiveId" clId="{C1C4CACA-EEED-418A-80C3-DD960C4B7AC6}" dt="2026-06-17T14:30:46.432" v="780" actId="790"/>
          <ac:spMkLst>
            <pc:docMk/>
            <pc:sldMk cId="2276623896" sldId="348"/>
            <ac:spMk id="10" creationId="{79C0E2B3-7789-46B8-89A3-DDF58603CC1F}"/>
          </ac:spMkLst>
        </pc:spChg>
        <pc:graphicFrameChg chg="add mod modGraphic">
          <ac:chgData name="José Miguel Rebolho" userId="aa6b13d7dd29175e" providerId="LiveId" clId="{C1C4CACA-EEED-418A-80C3-DD960C4B7AC6}" dt="2026-06-17T14:36:18.542" v="820" actId="207"/>
          <ac:graphicFrameMkLst>
            <pc:docMk/>
            <pc:sldMk cId="2276623896" sldId="348"/>
            <ac:graphicFrameMk id="5" creationId="{F2FB5E86-1AEA-F859-2BC2-CF744A617F5E}"/>
          </ac:graphicFrameMkLst>
        </pc:graphicFrameChg>
      </pc:sldChg>
      <pc:sldChg chg="addSp delSp modSp add mod setBg">
        <pc:chgData name="José Miguel Rebolho" userId="aa6b13d7dd29175e" providerId="LiveId" clId="{C1C4CACA-EEED-418A-80C3-DD960C4B7AC6}" dt="2026-06-17T14:58:40.764" v="1210" actId="27918"/>
        <pc:sldMkLst>
          <pc:docMk/>
          <pc:sldMk cId="3422473130" sldId="349"/>
        </pc:sldMkLst>
        <pc:spChg chg="mod">
          <ac:chgData name="José Miguel Rebolho" userId="aa6b13d7dd29175e" providerId="LiveId" clId="{C1C4CACA-EEED-418A-80C3-DD960C4B7AC6}" dt="2026-06-17T14:58:40.750" v="1209" actId="26606"/>
          <ac:spMkLst>
            <pc:docMk/>
            <pc:sldMk cId="3422473130" sldId="349"/>
            <ac:spMk id="2" creationId="{3C55C25A-58D4-E0A1-AB91-9790199DF4E8}"/>
          </ac:spMkLst>
        </pc:spChg>
        <pc:spChg chg="add">
          <ac:chgData name="José Miguel Rebolho" userId="aa6b13d7dd29175e" providerId="LiveId" clId="{C1C4CACA-EEED-418A-80C3-DD960C4B7AC6}" dt="2026-06-17T14:58:40.750" v="1209" actId="26606"/>
          <ac:spMkLst>
            <pc:docMk/>
            <pc:sldMk cId="3422473130" sldId="349"/>
            <ac:spMk id="11" creationId="{9F5E263C-FB7E-4A3E-AD04-5140CD3D1D97}"/>
          </ac:spMkLst>
        </pc:spChg>
        <pc:spChg chg="add">
          <ac:chgData name="José Miguel Rebolho" userId="aa6b13d7dd29175e" providerId="LiveId" clId="{C1C4CACA-EEED-418A-80C3-DD960C4B7AC6}" dt="2026-06-17T14:58:40.750" v="1209" actId="26606"/>
          <ac:spMkLst>
            <pc:docMk/>
            <pc:sldMk cId="3422473130" sldId="349"/>
            <ac:spMk id="13" creationId="{9E65ED8C-90F7-4EB0-ACCB-64AEF411E8B9}"/>
          </ac:spMkLst>
        </pc:spChg>
        <pc:spChg chg="add">
          <ac:chgData name="José Miguel Rebolho" userId="aa6b13d7dd29175e" providerId="LiveId" clId="{C1C4CACA-EEED-418A-80C3-DD960C4B7AC6}" dt="2026-06-17T14:58:40.750" v="1209" actId="26606"/>
          <ac:spMkLst>
            <pc:docMk/>
            <pc:sldMk cId="3422473130" sldId="349"/>
            <ac:spMk id="15" creationId="{6604E3BF-88F7-4D19-BEC9-8486966EA467}"/>
          </ac:spMkLst>
        </pc:spChg>
        <pc:graphicFrameChg chg="add mod">
          <ac:chgData name="José Miguel Rebolho" userId="aa6b13d7dd29175e" providerId="LiveId" clId="{C1C4CACA-EEED-418A-80C3-DD960C4B7AC6}" dt="2026-06-17T14:58:40.750" v="1209" actId="26606"/>
          <ac:graphicFrameMkLst>
            <pc:docMk/>
            <pc:sldMk cId="3422473130" sldId="349"/>
            <ac:graphicFrameMk id="6" creationId="{C90B67C0-FF93-A6AA-B7D5-19569414E4ED}"/>
          </ac:graphicFrameMkLst>
        </pc:graphicFrameChg>
      </pc:sldChg>
      <pc:sldChg chg="addSp delSp modSp new mod ord setBg">
        <pc:chgData name="José Miguel Rebolho" userId="aa6b13d7dd29175e" providerId="LiveId" clId="{C1C4CACA-EEED-418A-80C3-DD960C4B7AC6}" dt="2026-06-17T15:05:02.734" v="1281" actId="20577"/>
        <pc:sldMkLst>
          <pc:docMk/>
          <pc:sldMk cId="3132285205" sldId="350"/>
        </pc:sldMkLst>
        <pc:spChg chg="mod">
          <ac:chgData name="José Miguel Rebolho" userId="aa6b13d7dd29175e" providerId="LiveId" clId="{C1C4CACA-EEED-418A-80C3-DD960C4B7AC6}" dt="2026-06-17T15:05:02.734" v="1281" actId="20577"/>
          <ac:spMkLst>
            <pc:docMk/>
            <pc:sldMk cId="3132285205" sldId="350"/>
            <ac:spMk id="2" creationId="{48C7EBB0-2E5F-75EB-768D-594D29147365}"/>
          </ac:spMkLst>
        </pc:spChg>
        <pc:graphicFrameChg chg="add mod modGraphic">
          <ac:chgData name="José Miguel Rebolho" userId="aa6b13d7dd29175e" providerId="LiveId" clId="{C1C4CACA-EEED-418A-80C3-DD960C4B7AC6}" dt="2026-06-17T15:03:26.390" v="1262" actId="12100"/>
          <ac:graphicFrameMkLst>
            <pc:docMk/>
            <pc:sldMk cId="3132285205" sldId="350"/>
            <ac:graphicFrameMk id="4" creationId="{22E95806-B638-C87E-D169-D7B0B3639784}"/>
          </ac:graphicFrameMkLst>
        </pc:graphicFrameChg>
      </pc:sldChg>
      <pc:sldChg chg="addSp delSp modSp new mod setBg">
        <pc:chgData name="José Miguel Rebolho" userId="aa6b13d7dd29175e" providerId="LiveId" clId="{C1C4CACA-EEED-418A-80C3-DD960C4B7AC6}" dt="2026-06-21T21:02:57.975" v="2353" actId="20577"/>
        <pc:sldMkLst>
          <pc:docMk/>
          <pc:sldMk cId="3141485299" sldId="351"/>
        </pc:sldMkLst>
        <pc:spChg chg="mod">
          <ac:chgData name="José Miguel Rebolho" userId="aa6b13d7dd29175e" providerId="LiveId" clId="{C1C4CACA-EEED-418A-80C3-DD960C4B7AC6}" dt="2026-06-17T15:05:31.091" v="1282" actId="26606"/>
          <ac:spMkLst>
            <pc:docMk/>
            <pc:sldMk cId="3141485299" sldId="351"/>
            <ac:spMk id="2" creationId="{D7AD73D3-FEE1-3929-E453-ED4C1DE446E5}"/>
          </ac:spMkLst>
        </pc:spChg>
        <pc:spChg chg="add">
          <ac:chgData name="José Miguel Rebolho" userId="aa6b13d7dd29175e" providerId="LiveId" clId="{C1C4CACA-EEED-418A-80C3-DD960C4B7AC6}" dt="2026-06-17T15:05:31.091" v="1282" actId="26606"/>
          <ac:spMkLst>
            <pc:docMk/>
            <pc:sldMk cId="3141485299" sldId="351"/>
            <ac:spMk id="9" creationId="{9F5E263C-FB7E-4A3E-AD04-5140CD3D1D97}"/>
          </ac:spMkLst>
        </pc:spChg>
        <pc:spChg chg="add">
          <ac:chgData name="José Miguel Rebolho" userId="aa6b13d7dd29175e" providerId="LiveId" clId="{C1C4CACA-EEED-418A-80C3-DD960C4B7AC6}" dt="2026-06-17T15:05:31.091" v="1282" actId="26606"/>
          <ac:spMkLst>
            <pc:docMk/>
            <pc:sldMk cId="3141485299" sldId="351"/>
            <ac:spMk id="11" creationId="{9E65ED8C-90F7-4EB0-ACCB-64AEF411E8B9}"/>
          </ac:spMkLst>
        </pc:spChg>
        <pc:spChg chg="add">
          <ac:chgData name="José Miguel Rebolho" userId="aa6b13d7dd29175e" providerId="LiveId" clId="{C1C4CACA-EEED-418A-80C3-DD960C4B7AC6}" dt="2026-06-17T15:05:31.091" v="1282" actId="26606"/>
          <ac:spMkLst>
            <pc:docMk/>
            <pc:sldMk cId="3141485299" sldId="351"/>
            <ac:spMk id="13" creationId="{6604E3BF-88F7-4D19-BEC9-8486966EA467}"/>
          </ac:spMkLst>
        </pc:spChg>
        <pc:graphicFrameChg chg="add mod modGraphic">
          <ac:chgData name="José Miguel Rebolho" userId="aa6b13d7dd29175e" providerId="LiveId" clId="{C1C4CACA-EEED-418A-80C3-DD960C4B7AC6}" dt="2026-06-21T21:02:57.975" v="2353" actId="20577"/>
          <ac:graphicFrameMkLst>
            <pc:docMk/>
            <pc:sldMk cId="3141485299" sldId="351"/>
            <ac:graphicFrameMk id="5" creationId="{E4878861-3018-2CBB-AFF5-6CFDB1BE63AF}"/>
          </ac:graphicFrameMkLst>
        </pc:graphicFrameChg>
      </pc:sldChg>
      <pc:sldChg chg="addSp delSp modSp new mod setBg">
        <pc:chgData name="José Miguel Rebolho" userId="aa6b13d7dd29175e" providerId="LiveId" clId="{C1C4CACA-EEED-418A-80C3-DD960C4B7AC6}" dt="2026-06-21T21:07:27.994" v="2433" actId="404"/>
        <pc:sldMkLst>
          <pc:docMk/>
          <pc:sldMk cId="1804810541" sldId="352"/>
        </pc:sldMkLst>
        <pc:spChg chg="mod">
          <ac:chgData name="José Miguel Rebolho" userId="aa6b13d7dd29175e" providerId="LiveId" clId="{C1C4CACA-EEED-418A-80C3-DD960C4B7AC6}" dt="2026-06-21T21:07:27.994" v="2433" actId="404"/>
          <ac:spMkLst>
            <pc:docMk/>
            <pc:sldMk cId="1804810541" sldId="352"/>
            <ac:spMk id="2" creationId="{04E97832-9F26-B55C-3B7E-3421AC9E8D05}"/>
          </ac:spMkLst>
        </pc:spChg>
        <pc:graphicFrameChg chg="add mod">
          <ac:chgData name="José Miguel Rebolho" userId="aa6b13d7dd29175e" providerId="LiveId" clId="{C1C4CACA-EEED-418A-80C3-DD960C4B7AC6}" dt="2026-06-17T17:38:55.992" v="2191"/>
          <ac:graphicFrameMkLst>
            <pc:docMk/>
            <pc:sldMk cId="1804810541" sldId="352"/>
            <ac:graphicFrameMk id="5" creationId="{FC8BD6AA-116B-FE42-23F3-9FDE0827D06D}"/>
          </ac:graphicFrameMkLst>
        </pc:graphicFrameChg>
      </pc:sldChg>
      <pc:sldChg chg="addSp delSp modSp new mod">
        <pc:chgData name="José Miguel Rebolho" userId="aa6b13d7dd29175e" providerId="LiveId" clId="{C1C4CACA-EEED-418A-80C3-DD960C4B7AC6}" dt="2026-06-17T16:48:06.282" v="1948" actId="27918"/>
        <pc:sldMkLst>
          <pc:docMk/>
          <pc:sldMk cId="3894593764" sldId="353"/>
        </pc:sldMkLst>
        <pc:spChg chg="mod">
          <ac:chgData name="José Miguel Rebolho" userId="aa6b13d7dd29175e" providerId="LiveId" clId="{C1C4CACA-EEED-418A-80C3-DD960C4B7AC6}" dt="2026-06-17T15:58:27.018" v="1601" actId="20577"/>
          <ac:spMkLst>
            <pc:docMk/>
            <pc:sldMk cId="3894593764" sldId="353"/>
            <ac:spMk id="2" creationId="{32E00DEB-47C0-067D-3A96-208146A3C1A0}"/>
          </ac:spMkLst>
        </pc:spChg>
        <pc:graphicFrameChg chg="add mod">
          <ac:chgData name="José Miguel Rebolho" userId="aa6b13d7dd29175e" providerId="LiveId" clId="{C1C4CACA-EEED-418A-80C3-DD960C4B7AC6}" dt="2026-06-17T15:58:08.321" v="1578" actId="20577"/>
          <ac:graphicFrameMkLst>
            <pc:docMk/>
            <pc:sldMk cId="3894593764" sldId="353"/>
            <ac:graphicFrameMk id="4" creationId="{FAF37658-0FD7-2AA7-A774-92BE5541687B}"/>
          </ac:graphicFrameMkLst>
        </pc:graphicFrameChg>
        <pc:graphicFrameChg chg="add mod">
          <ac:chgData name="José Miguel Rebolho" userId="aa6b13d7dd29175e" providerId="LiveId" clId="{C1C4CACA-EEED-418A-80C3-DD960C4B7AC6}" dt="2026-06-17T15:58:14.373" v="1585" actId="20577"/>
          <ac:graphicFrameMkLst>
            <pc:docMk/>
            <pc:sldMk cId="3894593764" sldId="353"/>
            <ac:graphicFrameMk id="5" creationId="{EF1D7A46-8F5F-ED2B-5001-BA2C8D837D88}"/>
          </ac:graphicFrameMkLst>
        </pc:graphicFrameChg>
        <pc:graphicFrameChg chg="add mod">
          <ac:chgData name="José Miguel Rebolho" userId="aa6b13d7dd29175e" providerId="LiveId" clId="{C1C4CACA-EEED-418A-80C3-DD960C4B7AC6}" dt="2026-06-17T15:58:22.743" v="1592" actId="20577"/>
          <ac:graphicFrameMkLst>
            <pc:docMk/>
            <pc:sldMk cId="3894593764" sldId="353"/>
            <ac:graphicFrameMk id="7" creationId="{C3BBD471-A485-9B7B-B695-F71B77078C0C}"/>
          </ac:graphicFrameMkLst>
        </pc:graphicFrameChg>
      </pc:sldChg>
      <pc:sldChg chg="addSp delSp modSp new mod setBg">
        <pc:chgData name="José Miguel Rebolho" userId="aa6b13d7dd29175e" providerId="LiveId" clId="{C1C4CACA-EEED-418A-80C3-DD960C4B7AC6}" dt="2026-06-17T16:07:53.705" v="1884" actId="20577"/>
        <pc:sldMkLst>
          <pc:docMk/>
          <pc:sldMk cId="1758868380" sldId="354"/>
        </pc:sldMkLst>
        <pc:spChg chg="mod">
          <ac:chgData name="José Miguel Rebolho" userId="aa6b13d7dd29175e" providerId="LiveId" clId="{C1C4CACA-EEED-418A-80C3-DD960C4B7AC6}" dt="2026-06-17T16:07:53.705" v="1884" actId="20577"/>
          <ac:spMkLst>
            <pc:docMk/>
            <pc:sldMk cId="1758868380" sldId="354"/>
            <ac:spMk id="2" creationId="{CB74C8AA-B1EE-E6C2-153F-A0F8ACB85575}"/>
          </ac:spMkLst>
        </pc:spChg>
        <pc:graphicFrameChg chg="add mod modGraphic">
          <ac:chgData name="José Miguel Rebolho" userId="aa6b13d7dd29175e" providerId="LiveId" clId="{C1C4CACA-EEED-418A-80C3-DD960C4B7AC6}" dt="2026-06-17T16:07:36.987" v="1870" actId="20577"/>
          <ac:graphicFrameMkLst>
            <pc:docMk/>
            <pc:sldMk cId="1758868380" sldId="354"/>
            <ac:graphicFrameMk id="4" creationId="{52EF0EE7-4D3B-F346-48C5-F0BD1CA182D0}"/>
          </ac:graphicFrameMkLst>
        </pc:graphicFrameChg>
      </pc:sldChg>
      <pc:sldChg chg="addSp delSp modSp new mod">
        <pc:chgData name="José Miguel Rebolho" userId="aa6b13d7dd29175e" providerId="LiveId" clId="{C1C4CACA-EEED-418A-80C3-DD960C4B7AC6}" dt="2026-06-21T20:59:18.732" v="2322" actId="27918"/>
        <pc:sldMkLst>
          <pc:docMk/>
          <pc:sldMk cId="3413302864" sldId="355"/>
        </pc:sldMkLst>
        <pc:spChg chg="mod">
          <ac:chgData name="José Miguel Rebolho" userId="aa6b13d7dd29175e" providerId="LiveId" clId="{C1C4CACA-EEED-418A-80C3-DD960C4B7AC6}" dt="2026-06-17T17:38:24.827" v="2190"/>
          <ac:spMkLst>
            <pc:docMk/>
            <pc:sldMk cId="3413302864" sldId="355"/>
            <ac:spMk id="2" creationId="{D35E6179-8630-726B-D489-90613C7BF55D}"/>
          </ac:spMkLst>
        </pc:spChg>
        <pc:graphicFrameChg chg="add mod">
          <ac:chgData name="José Miguel Rebolho" userId="aa6b13d7dd29175e" providerId="LiveId" clId="{C1C4CACA-EEED-418A-80C3-DD960C4B7AC6}" dt="2026-06-17T16:47:15.531" v="1946" actId="14100"/>
          <ac:graphicFrameMkLst>
            <pc:docMk/>
            <pc:sldMk cId="3413302864" sldId="355"/>
            <ac:graphicFrameMk id="4" creationId="{A5E2FE56-7E52-F31D-F4F5-B9094EC6C5B4}"/>
          </ac:graphicFrameMkLst>
        </pc:graphicFrameChg>
      </pc:sldChg>
      <pc:sldChg chg="addSp delSp modSp new mod setBg">
        <pc:chgData name="José Miguel Rebolho" userId="aa6b13d7dd29175e" providerId="LiveId" clId="{C1C4CACA-EEED-418A-80C3-DD960C4B7AC6}" dt="2026-06-21T21:05:52.541" v="2381" actId="20577"/>
        <pc:sldMkLst>
          <pc:docMk/>
          <pc:sldMk cId="2318665885" sldId="356"/>
        </pc:sldMkLst>
        <pc:spChg chg="mod">
          <ac:chgData name="José Miguel Rebolho" userId="aa6b13d7dd29175e" providerId="LiveId" clId="{C1C4CACA-EEED-418A-80C3-DD960C4B7AC6}" dt="2026-06-17T16:56:32.075" v="2168" actId="26606"/>
          <ac:spMkLst>
            <pc:docMk/>
            <pc:sldMk cId="2318665885" sldId="356"/>
            <ac:spMk id="2" creationId="{2D44CDA0-880C-6977-641C-863F5CD8F10F}"/>
          </ac:spMkLst>
        </pc:spChg>
        <pc:graphicFrameChg chg="add mod modGraphic">
          <ac:chgData name="José Miguel Rebolho" userId="aa6b13d7dd29175e" providerId="LiveId" clId="{C1C4CACA-EEED-418A-80C3-DD960C4B7AC6}" dt="2026-06-21T21:05:52.541" v="2381" actId="20577"/>
          <ac:graphicFrameMkLst>
            <pc:docMk/>
            <pc:sldMk cId="2318665885" sldId="356"/>
            <ac:graphicFrameMk id="4" creationId="{1CBCD23A-7A78-B029-E848-BFA536F0BF84}"/>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d.docs.live.net/aa6b13d7dd29175e/Documentos/Livro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d.docs.live.net/aa6b13d7dd29175e/Documentos/Livro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d.docs.live.net/aa6b13d7dd29175e/Documentos/Livro1.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d.docs.live.net/aa6b13d7dd29175e/Documentos/Livro1.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d.docs.live.net/aa6b13d7dd29175e/Documentos/Livro1.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PT" dirty="0"/>
              <a:t>RMSE - RAS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pt-PT"/>
        </a:p>
      </c:txPr>
    </c:title>
    <c:autoTitleDeleted val="0"/>
    <c:plotArea>
      <c:layout/>
      <c:lineChart>
        <c:grouping val="standard"/>
        <c:varyColors val="0"/>
        <c:ser>
          <c:idx val="0"/>
          <c:order val="0"/>
          <c:tx>
            <c:strRef>
              <c:f>Folha5!$B$1</c:f>
              <c:strCache>
                <c:ptCount val="1"/>
                <c:pt idx="0">
                  <c:v>RAS - Gap 1</c:v>
                </c:pt>
              </c:strCache>
            </c:strRef>
          </c:tx>
          <c:spPr>
            <a:ln w="28575" cap="rnd">
              <a:solidFill>
                <a:schemeClr val="accent1"/>
              </a:solidFill>
              <a:round/>
            </a:ln>
            <a:effectLst/>
          </c:spPr>
          <c:marker>
            <c:symbol val="none"/>
          </c:marker>
          <c:cat>
            <c:numRef>
              <c:f>Folha5!$A$2:$A$12</c:f>
              <c:numCache>
                <c:formatCode>General</c:formatCode>
                <c:ptCount val="11"/>
                <c:pt idx="0">
                  <c:v>2012</c:v>
                </c:pt>
                <c:pt idx="1">
                  <c:v>2013</c:v>
                </c:pt>
                <c:pt idx="2">
                  <c:v>2014</c:v>
                </c:pt>
                <c:pt idx="3">
                  <c:v>2015</c:v>
                </c:pt>
                <c:pt idx="4">
                  <c:v>2016</c:v>
                </c:pt>
                <c:pt idx="5">
                  <c:v>2017</c:v>
                </c:pt>
                <c:pt idx="6">
                  <c:v>2018</c:v>
                </c:pt>
                <c:pt idx="7">
                  <c:v>2019</c:v>
                </c:pt>
                <c:pt idx="8">
                  <c:v>2020</c:v>
                </c:pt>
                <c:pt idx="9">
                  <c:v>2021</c:v>
                </c:pt>
                <c:pt idx="10">
                  <c:v>2022</c:v>
                </c:pt>
              </c:numCache>
            </c:numRef>
          </c:cat>
          <c:val>
            <c:numRef>
              <c:f>Folha5!$B$2:$B$12</c:f>
              <c:numCache>
                <c:formatCode>General</c:formatCode>
                <c:ptCount val="11"/>
                <c:pt idx="0">
                  <c:v>0.24743820824210405</c:v>
                </c:pt>
                <c:pt idx="1">
                  <c:v>0.26158592021901939</c:v>
                </c:pt>
                <c:pt idx="2">
                  <c:v>1.6169311408604639</c:v>
                </c:pt>
                <c:pt idx="3">
                  <c:v>0.24155583712279025</c:v>
                </c:pt>
                <c:pt idx="4">
                  <c:v>0.21881274568958592</c:v>
                </c:pt>
                <c:pt idx="5">
                  <c:v>0.17042348415534186</c:v>
                </c:pt>
                <c:pt idx="6">
                  <c:v>0.19799825308962044</c:v>
                </c:pt>
                <c:pt idx="7">
                  <c:v>0.21851148157863176</c:v>
                </c:pt>
                <c:pt idx="8">
                  <c:v>0.27028555007400767</c:v>
                </c:pt>
                <c:pt idx="9">
                  <c:v>0.3236263417533255</c:v>
                </c:pt>
                <c:pt idx="10">
                  <c:v>0.50820030453030873</c:v>
                </c:pt>
              </c:numCache>
            </c:numRef>
          </c:val>
          <c:smooth val="0"/>
          <c:extLst>
            <c:ext xmlns:c16="http://schemas.microsoft.com/office/drawing/2014/chart" uri="{C3380CC4-5D6E-409C-BE32-E72D297353CC}">
              <c16:uniqueId val="{00000000-422C-4089-9A71-332AF7D27125}"/>
            </c:ext>
          </c:extLst>
        </c:ser>
        <c:ser>
          <c:idx val="3"/>
          <c:order val="1"/>
          <c:tx>
            <c:strRef>
              <c:f>Folha5!$E$1</c:f>
              <c:strCache>
                <c:ptCount val="1"/>
                <c:pt idx="0">
                  <c:v>RAS - 2-Year Mean</c:v>
                </c:pt>
              </c:strCache>
            </c:strRef>
          </c:tx>
          <c:spPr>
            <a:ln w="28575" cap="rnd">
              <a:solidFill>
                <a:schemeClr val="accent4"/>
              </a:solidFill>
              <a:round/>
            </a:ln>
            <a:effectLst/>
          </c:spPr>
          <c:marker>
            <c:symbol val="none"/>
          </c:marker>
          <c:cat>
            <c:numRef>
              <c:f>Folha5!$A$2:$A$12</c:f>
              <c:numCache>
                <c:formatCode>General</c:formatCode>
                <c:ptCount val="11"/>
                <c:pt idx="0">
                  <c:v>2012</c:v>
                </c:pt>
                <c:pt idx="1">
                  <c:v>2013</c:v>
                </c:pt>
                <c:pt idx="2">
                  <c:v>2014</c:v>
                </c:pt>
                <c:pt idx="3">
                  <c:v>2015</c:v>
                </c:pt>
                <c:pt idx="4">
                  <c:v>2016</c:v>
                </c:pt>
                <c:pt idx="5">
                  <c:v>2017</c:v>
                </c:pt>
                <c:pt idx="6">
                  <c:v>2018</c:v>
                </c:pt>
                <c:pt idx="7">
                  <c:v>2019</c:v>
                </c:pt>
                <c:pt idx="8">
                  <c:v>2020</c:v>
                </c:pt>
                <c:pt idx="9">
                  <c:v>2021</c:v>
                </c:pt>
                <c:pt idx="10">
                  <c:v>2022</c:v>
                </c:pt>
              </c:numCache>
            </c:numRef>
          </c:cat>
          <c:val>
            <c:numRef>
              <c:f>Folha5!$E$2:$E$12</c:f>
              <c:numCache>
                <c:formatCode>General</c:formatCode>
                <c:ptCount val="11"/>
                <c:pt idx="0">
                  <c:v>0.30112444389155968</c:v>
                </c:pt>
                <c:pt idx="1">
                  <c:v>0.31551083230224458</c:v>
                </c:pt>
                <c:pt idx="2">
                  <c:v>0.22406676585383292</c:v>
                </c:pt>
                <c:pt idx="3">
                  <c:v>0.33020909176962404</c:v>
                </c:pt>
                <c:pt idx="4">
                  <c:v>0.26627147039805155</c:v>
                </c:pt>
                <c:pt idx="5">
                  <c:v>0.21417572060681378</c:v>
                </c:pt>
                <c:pt idx="6">
                  <c:v>0.23867939323699117</c:v>
                </c:pt>
                <c:pt idx="7">
                  <c:v>0.28450030428633222</c:v>
                </c:pt>
                <c:pt idx="8">
                  <c:v>0.29351527478355999</c:v>
                </c:pt>
                <c:pt idx="9">
                  <c:v>0.31780746661453135</c:v>
                </c:pt>
                <c:pt idx="10">
                  <c:v>0.99153251712670065</c:v>
                </c:pt>
              </c:numCache>
            </c:numRef>
          </c:val>
          <c:smooth val="0"/>
          <c:extLst>
            <c:ext xmlns:c16="http://schemas.microsoft.com/office/drawing/2014/chart" uri="{C3380CC4-5D6E-409C-BE32-E72D297353CC}">
              <c16:uniqueId val="{00000003-422C-4089-9A71-332AF7D27125}"/>
            </c:ext>
          </c:extLst>
        </c:ser>
        <c:dLbls>
          <c:showLegendKey val="0"/>
          <c:showVal val="0"/>
          <c:showCatName val="0"/>
          <c:showSerName val="0"/>
          <c:showPercent val="0"/>
          <c:showBubbleSize val="0"/>
        </c:dLbls>
        <c:smooth val="0"/>
        <c:axId val="845585280"/>
        <c:axId val="845583840"/>
      </c:lineChart>
      <c:catAx>
        <c:axId val="845585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PT"/>
          </a:p>
        </c:txPr>
        <c:crossAx val="845583840"/>
        <c:crosses val="autoZero"/>
        <c:auto val="1"/>
        <c:lblAlgn val="ctr"/>
        <c:lblOffset val="100"/>
        <c:noMultiLvlLbl val="0"/>
      </c:catAx>
      <c:valAx>
        <c:axId val="8455838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PT"/>
          </a:p>
        </c:txPr>
        <c:crossAx val="8455852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PT"/>
        </a:p>
      </c:txPr>
    </c:legend>
    <c:plotVisOnly val="1"/>
    <c:dispBlanksAs val="gap"/>
    <c:showDLblsOverMax val="0"/>
  </c:chart>
  <c:spPr>
    <a:noFill/>
    <a:ln>
      <a:noFill/>
    </a:ln>
    <a:effectLst/>
  </c:spPr>
  <c:txPr>
    <a:bodyPr/>
    <a:lstStyle/>
    <a:p>
      <a:pPr>
        <a:defRPr/>
      </a:pPr>
      <a:endParaRPr lang="pt-P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PT" dirty="0"/>
              <a:t>RMSE - GRAS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pt-PT"/>
        </a:p>
      </c:txPr>
    </c:title>
    <c:autoTitleDeleted val="0"/>
    <c:plotArea>
      <c:layout/>
      <c:lineChart>
        <c:grouping val="standard"/>
        <c:varyColors val="0"/>
        <c:ser>
          <c:idx val="1"/>
          <c:order val="0"/>
          <c:tx>
            <c:strRef>
              <c:f>Folha5!$C$1</c:f>
              <c:strCache>
                <c:ptCount val="1"/>
                <c:pt idx="0">
                  <c:v>GRAS - Gap 1</c:v>
                </c:pt>
              </c:strCache>
            </c:strRef>
          </c:tx>
          <c:spPr>
            <a:ln w="28575" cap="rnd">
              <a:solidFill>
                <a:schemeClr val="accent2"/>
              </a:solidFill>
              <a:round/>
            </a:ln>
            <a:effectLst/>
          </c:spPr>
          <c:marker>
            <c:symbol val="none"/>
          </c:marker>
          <c:cat>
            <c:numRef>
              <c:f>Folha5!$A$2:$A$12</c:f>
              <c:numCache>
                <c:formatCode>General</c:formatCode>
                <c:ptCount val="11"/>
                <c:pt idx="0">
                  <c:v>2012</c:v>
                </c:pt>
                <c:pt idx="1">
                  <c:v>2013</c:v>
                </c:pt>
                <c:pt idx="2">
                  <c:v>2014</c:v>
                </c:pt>
                <c:pt idx="3">
                  <c:v>2015</c:v>
                </c:pt>
                <c:pt idx="4">
                  <c:v>2016</c:v>
                </c:pt>
                <c:pt idx="5">
                  <c:v>2017</c:v>
                </c:pt>
                <c:pt idx="6">
                  <c:v>2018</c:v>
                </c:pt>
                <c:pt idx="7">
                  <c:v>2019</c:v>
                </c:pt>
                <c:pt idx="8">
                  <c:v>2020</c:v>
                </c:pt>
                <c:pt idx="9">
                  <c:v>2021</c:v>
                </c:pt>
                <c:pt idx="10">
                  <c:v>2022</c:v>
                </c:pt>
              </c:numCache>
            </c:numRef>
          </c:cat>
          <c:val>
            <c:numRef>
              <c:f>Folha5!$C$2:$C$12</c:f>
              <c:numCache>
                <c:formatCode>General</c:formatCode>
                <c:ptCount val="11"/>
                <c:pt idx="0">
                  <c:v>0.23504389039506196</c:v>
                </c:pt>
                <c:pt idx="1">
                  <c:v>0.25765172431750072</c:v>
                </c:pt>
                <c:pt idx="2">
                  <c:v>0.21001733868775146</c:v>
                </c:pt>
                <c:pt idx="3">
                  <c:v>0.23985536909102928</c:v>
                </c:pt>
                <c:pt idx="4">
                  <c:v>0.21608358484461856</c:v>
                </c:pt>
                <c:pt idx="5">
                  <c:v>0.16885651190752754</c:v>
                </c:pt>
                <c:pt idx="6">
                  <c:v>0.19792838660974832</c:v>
                </c:pt>
                <c:pt idx="7">
                  <c:v>0.21842805037801943</c:v>
                </c:pt>
                <c:pt idx="8">
                  <c:v>0.27916776684062877</c:v>
                </c:pt>
                <c:pt idx="9">
                  <c:v>0.31672143646021583</c:v>
                </c:pt>
                <c:pt idx="10">
                  <c:v>0.46971335139696169</c:v>
                </c:pt>
              </c:numCache>
            </c:numRef>
          </c:val>
          <c:smooth val="0"/>
          <c:extLst>
            <c:ext xmlns:c16="http://schemas.microsoft.com/office/drawing/2014/chart" uri="{C3380CC4-5D6E-409C-BE32-E72D297353CC}">
              <c16:uniqueId val="{00000001-9D74-48CB-AD98-A5993420BED7}"/>
            </c:ext>
          </c:extLst>
        </c:ser>
        <c:ser>
          <c:idx val="4"/>
          <c:order val="1"/>
          <c:tx>
            <c:strRef>
              <c:f>Folha5!$F$1</c:f>
              <c:strCache>
                <c:ptCount val="1"/>
                <c:pt idx="0">
                  <c:v>GRAS - 2-Year Mean</c:v>
                </c:pt>
              </c:strCache>
            </c:strRef>
          </c:tx>
          <c:spPr>
            <a:ln w="28575" cap="rnd">
              <a:solidFill>
                <a:schemeClr val="accent5"/>
              </a:solidFill>
              <a:round/>
            </a:ln>
            <a:effectLst/>
          </c:spPr>
          <c:marker>
            <c:symbol val="none"/>
          </c:marker>
          <c:cat>
            <c:numRef>
              <c:f>Folha5!$A$2:$A$12</c:f>
              <c:numCache>
                <c:formatCode>General</c:formatCode>
                <c:ptCount val="11"/>
                <c:pt idx="0">
                  <c:v>2012</c:v>
                </c:pt>
                <c:pt idx="1">
                  <c:v>2013</c:v>
                </c:pt>
                <c:pt idx="2">
                  <c:v>2014</c:v>
                </c:pt>
                <c:pt idx="3">
                  <c:v>2015</c:v>
                </c:pt>
                <c:pt idx="4">
                  <c:v>2016</c:v>
                </c:pt>
                <c:pt idx="5">
                  <c:v>2017</c:v>
                </c:pt>
                <c:pt idx="6">
                  <c:v>2018</c:v>
                </c:pt>
                <c:pt idx="7">
                  <c:v>2019</c:v>
                </c:pt>
                <c:pt idx="8">
                  <c:v>2020</c:v>
                </c:pt>
                <c:pt idx="9">
                  <c:v>2021</c:v>
                </c:pt>
                <c:pt idx="10">
                  <c:v>2022</c:v>
                </c:pt>
              </c:numCache>
            </c:numRef>
          </c:cat>
          <c:val>
            <c:numRef>
              <c:f>Folha5!$F$2:$F$12</c:f>
              <c:numCache>
                <c:formatCode>General</c:formatCode>
                <c:ptCount val="11"/>
                <c:pt idx="0">
                  <c:v>0.30043919350410664</c:v>
                </c:pt>
                <c:pt idx="1">
                  <c:v>0.27403393123091935</c:v>
                </c:pt>
                <c:pt idx="2">
                  <c:v>0.23024003738417831</c:v>
                </c:pt>
                <c:pt idx="3">
                  <c:v>0.25868355038818808</c:v>
                </c:pt>
                <c:pt idx="4">
                  <c:v>0.26493585549789161</c:v>
                </c:pt>
                <c:pt idx="5">
                  <c:v>0.21414345088783523</c:v>
                </c:pt>
                <c:pt idx="6">
                  <c:v>0.23952938399021953</c:v>
                </c:pt>
                <c:pt idx="7">
                  <c:v>0.28482860694802314</c:v>
                </c:pt>
                <c:pt idx="8">
                  <c:v>0.31072452285254293</c:v>
                </c:pt>
                <c:pt idx="9">
                  <c:v>0.29796428787528206</c:v>
                </c:pt>
                <c:pt idx="10">
                  <c:v>0.5007271057101621</c:v>
                </c:pt>
              </c:numCache>
            </c:numRef>
          </c:val>
          <c:smooth val="0"/>
          <c:extLst>
            <c:ext xmlns:c16="http://schemas.microsoft.com/office/drawing/2014/chart" uri="{C3380CC4-5D6E-409C-BE32-E72D297353CC}">
              <c16:uniqueId val="{00000004-9D74-48CB-AD98-A5993420BED7}"/>
            </c:ext>
          </c:extLst>
        </c:ser>
        <c:dLbls>
          <c:showLegendKey val="0"/>
          <c:showVal val="0"/>
          <c:showCatName val="0"/>
          <c:showSerName val="0"/>
          <c:showPercent val="0"/>
          <c:showBubbleSize val="0"/>
        </c:dLbls>
        <c:smooth val="0"/>
        <c:axId val="845585280"/>
        <c:axId val="845583840"/>
      </c:lineChart>
      <c:catAx>
        <c:axId val="845585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PT"/>
          </a:p>
        </c:txPr>
        <c:crossAx val="845583840"/>
        <c:crosses val="autoZero"/>
        <c:auto val="1"/>
        <c:lblAlgn val="ctr"/>
        <c:lblOffset val="100"/>
        <c:noMultiLvlLbl val="0"/>
      </c:catAx>
      <c:valAx>
        <c:axId val="8455838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PT"/>
          </a:p>
        </c:txPr>
        <c:crossAx val="8455852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PT"/>
        </a:p>
      </c:txPr>
    </c:legend>
    <c:plotVisOnly val="1"/>
    <c:dispBlanksAs val="gap"/>
    <c:showDLblsOverMax val="0"/>
  </c:chart>
  <c:spPr>
    <a:noFill/>
    <a:ln>
      <a:noFill/>
    </a:ln>
    <a:effectLst/>
  </c:spPr>
  <c:txPr>
    <a:bodyPr/>
    <a:lstStyle/>
    <a:p>
      <a:pPr>
        <a:defRPr/>
      </a:pPr>
      <a:endParaRPr lang="pt-P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PT" dirty="0"/>
              <a:t>RMSE - INSD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pt-PT"/>
        </a:p>
      </c:txPr>
    </c:title>
    <c:autoTitleDeleted val="0"/>
    <c:plotArea>
      <c:layout/>
      <c:lineChart>
        <c:grouping val="standard"/>
        <c:varyColors val="0"/>
        <c:ser>
          <c:idx val="2"/>
          <c:order val="0"/>
          <c:tx>
            <c:strRef>
              <c:f>Folha5!$D$1</c:f>
              <c:strCache>
                <c:ptCount val="1"/>
                <c:pt idx="0">
                  <c:v>INSD - Gap 1</c:v>
                </c:pt>
              </c:strCache>
            </c:strRef>
          </c:tx>
          <c:spPr>
            <a:ln w="28575" cap="rnd">
              <a:solidFill>
                <a:schemeClr val="accent3"/>
              </a:solidFill>
              <a:round/>
            </a:ln>
            <a:effectLst/>
          </c:spPr>
          <c:marker>
            <c:symbol val="none"/>
          </c:marker>
          <c:cat>
            <c:numRef>
              <c:f>Folha5!$A$2:$A$12</c:f>
              <c:numCache>
                <c:formatCode>General</c:formatCode>
                <c:ptCount val="11"/>
                <c:pt idx="0">
                  <c:v>2012</c:v>
                </c:pt>
                <c:pt idx="1">
                  <c:v>2013</c:v>
                </c:pt>
                <c:pt idx="2">
                  <c:v>2014</c:v>
                </c:pt>
                <c:pt idx="3">
                  <c:v>2015</c:v>
                </c:pt>
                <c:pt idx="4">
                  <c:v>2016</c:v>
                </c:pt>
                <c:pt idx="5">
                  <c:v>2017</c:v>
                </c:pt>
                <c:pt idx="6">
                  <c:v>2018</c:v>
                </c:pt>
                <c:pt idx="7">
                  <c:v>2019</c:v>
                </c:pt>
                <c:pt idx="8">
                  <c:v>2020</c:v>
                </c:pt>
                <c:pt idx="9">
                  <c:v>2021</c:v>
                </c:pt>
                <c:pt idx="10">
                  <c:v>2022</c:v>
                </c:pt>
              </c:numCache>
            </c:numRef>
          </c:cat>
          <c:val>
            <c:numRef>
              <c:f>Folha5!$D$2:$D$12</c:f>
              <c:numCache>
                <c:formatCode>General</c:formatCode>
                <c:ptCount val="11"/>
                <c:pt idx="0">
                  <c:v>0.23273072749124332</c:v>
                </c:pt>
                <c:pt idx="1">
                  <c:v>0.26327261219907339</c:v>
                </c:pt>
                <c:pt idx="2">
                  <c:v>0.21811409508191446</c:v>
                </c:pt>
                <c:pt idx="3">
                  <c:v>0.24242370537786814</c:v>
                </c:pt>
                <c:pt idx="4">
                  <c:v>0.21882599772503603</c:v>
                </c:pt>
                <c:pt idx="5">
                  <c:v>0.16901442715296938</c:v>
                </c:pt>
                <c:pt idx="6">
                  <c:v>0.19689749346426702</c:v>
                </c:pt>
                <c:pt idx="7">
                  <c:v>0.21899044417153385</c:v>
                </c:pt>
                <c:pt idx="8">
                  <c:v>0.27416851991390279</c:v>
                </c:pt>
                <c:pt idx="9">
                  <c:v>0.31096430412928128</c:v>
                </c:pt>
                <c:pt idx="10">
                  <c:v>0.47053393207408928</c:v>
                </c:pt>
              </c:numCache>
            </c:numRef>
          </c:val>
          <c:smooth val="0"/>
          <c:extLst>
            <c:ext xmlns:c16="http://schemas.microsoft.com/office/drawing/2014/chart" uri="{C3380CC4-5D6E-409C-BE32-E72D297353CC}">
              <c16:uniqueId val="{00000002-F5E8-494D-ABFA-FC113844E7CF}"/>
            </c:ext>
          </c:extLst>
        </c:ser>
        <c:ser>
          <c:idx val="5"/>
          <c:order val="1"/>
          <c:tx>
            <c:strRef>
              <c:f>Folha5!$G$1</c:f>
              <c:strCache>
                <c:ptCount val="1"/>
                <c:pt idx="0">
                  <c:v>INSD - 2-Year Mean</c:v>
                </c:pt>
              </c:strCache>
            </c:strRef>
          </c:tx>
          <c:spPr>
            <a:ln w="28575" cap="rnd">
              <a:solidFill>
                <a:schemeClr val="accent6">
                  <a:lumMod val="50000"/>
                </a:schemeClr>
              </a:solidFill>
              <a:round/>
            </a:ln>
            <a:effectLst/>
          </c:spPr>
          <c:marker>
            <c:symbol val="none"/>
          </c:marker>
          <c:cat>
            <c:numRef>
              <c:f>Folha5!$A$2:$A$12</c:f>
              <c:numCache>
                <c:formatCode>General</c:formatCode>
                <c:ptCount val="11"/>
                <c:pt idx="0">
                  <c:v>2012</c:v>
                </c:pt>
                <c:pt idx="1">
                  <c:v>2013</c:v>
                </c:pt>
                <c:pt idx="2">
                  <c:v>2014</c:v>
                </c:pt>
                <c:pt idx="3">
                  <c:v>2015</c:v>
                </c:pt>
                <c:pt idx="4">
                  <c:v>2016</c:v>
                </c:pt>
                <c:pt idx="5">
                  <c:v>2017</c:v>
                </c:pt>
                <c:pt idx="6">
                  <c:v>2018</c:v>
                </c:pt>
                <c:pt idx="7">
                  <c:v>2019</c:v>
                </c:pt>
                <c:pt idx="8">
                  <c:v>2020</c:v>
                </c:pt>
                <c:pt idx="9">
                  <c:v>2021</c:v>
                </c:pt>
                <c:pt idx="10">
                  <c:v>2022</c:v>
                </c:pt>
              </c:numCache>
            </c:numRef>
          </c:cat>
          <c:val>
            <c:numRef>
              <c:f>Folha5!$G$2:$G$12</c:f>
              <c:numCache>
                <c:formatCode>General</c:formatCode>
                <c:ptCount val="11"/>
                <c:pt idx="0">
                  <c:v>0.28647666546032668</c:v>
                </c:pt>
                <c:pt idx="1">
                  <c:v>0.27651573589547523</c:v>
                </c:pt>
                <c:pt idx="2">
                  <c:v>0.22845307367958809</c:v>
                </c:pt>
                <c:pt idx="3">
                  <c:v>0.26126174419964387</c:v>
                </c:pt>
                <c:pt idx="4">
                  <c:v>0.26678352367947034</c:v>
                </c:pt>
                <c:pt idx="5">
                  <c:v>0.21371426155714843</c:v>
                </c:pt>
                <c:pt idx="6">
                  <c:v>0.2373856657383436</c:v>
                </c:pt>
                <c:pt idx="7">
                  <c:v>0.28456104554827</c:v>
                </c:pt>
                <c:pt idx="8">
                  <c:v>0.29971725887415573</c:v>
                </c:pt>
                <c:pt idx="9">
                  <c:v>0.28955134625122259</c:v>
                </c:pt>
                <c:pt idx="10">
                  <c:v>0.49703159032234534</c:v>
                </c:pt>
              </c:numCache>
            </c:numRef>
          </c:val>
          <c:smooth val="0"/>
          <c:extLst>
            <c:ext xmlns:c16="http://schemas.microsoft.com/office/drawing/2014/chart" uri="{C3380CC4-5D6E-409C-BE32-E72D297353CC}">
              <c16:uniqueId val="{00000005-F5E8-494D-ABFA-FC113844E7CF}"/>
            </c:ext>
          </c:extLst>
        </c:ser>
        <c:dLbls>
          <c:showLegendKey val="0"/>
          <c:showVal val="0"/>
          <c:showCatName val="0"/>
          <c:showSerName val="0"/>
          <c:showPercent val="0"/>
          <c:showBubbleSize val="0"/>
        </c:dLbls>
        <c:smooth val="0"/>
        <c:axId val="845585280"/>
        <c:axId val="845583840"/>
      </c:lineChart>
      <c:catAx>
        <c:axId val="845585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PT"/>
          </a:p>
        </c:txPr>
        <c:crossAx val="845583840"/>
        <c:crosses val="autoZero"/>
        <c:auto val="1"/>
        <c:lblAlgn val="ctr"/>
        <c:lblOffset val="100"/>
        <c:noMultiLvlLbl val="0"/>
      </c:catAx>
      <c:valAx>
        <c:axId val="8455838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PT"/>
          </a:p>
        </c:txPr>
        <c:crossAx val="8455852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PT"/>
        </a:p>
      </c:txPr>
    </c:legend>
    <c:plotVisOnly val="1"/>
    <c:dispBlanksAs val="gap"/>
    <c:showDLblsOverMax val="0"/>
  </c:chart>
  <c:spPr>
    <a:noFill/>
    <a:ln>
      <a:noFill/>
    </a:ln>
    <a:effectLst/>
  </c:spPr>
  <c:txPr>
    <a:bodyPr/>
    <a:lstStyle/>
    <a:p>
      <a:pPr>
        <a:defRPr/>
      </a:pPr>
      <a:endParaRPr lang="pt-P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PT" err="1"/>
              <a:t>Correlation</a:t>
            </a:r>
            <a:r>
              <a:rPr lang="pt-PT" baseline="0"/>
              <a:t> Error </a:t>
            </a:r>
            <a:r>
              <a:rPr lang="pt-PT" baseline="0" err="1"/>
              <a:t>Metric</a:t>
            </a:r>
            <a:r>
              <a:rPr lang="pt-PT" baseline="0"/>
              <a:t> for RAS, GRAS, </a:t>
            </a:r>
            <a:r>
              <a:rPr lang="pt-PT" baseline="0" err="1"/>
              <a:t>and</a:t>
            </a:r>
            <a:r>
              <a:rPr lang="pt-PT" baseline="0"/>
              <a:t> INSD (431x125 </a:t>
            </a:r>
            <a:r>
              <a:rPr lang="pt-PT" baseline="0" err="1"/>
              <a:t>SUTs</a:t>
            </a:r>
            <a:r>
              <a:rPr lang="pt-PT" baseline="0"/>
              <a:t> </a:t>
            </a:r>
            <a:r>
              <a:rPr lang="pt-PT" baseline="0" err="1"/>
              <a:t>between</a:t>
            </a:r>
            <a:r>
              <a:rPr lang="pt-PT" baseline="0"/>
              <a:t> 2018 </a:t>
            </a:r>
            <a:r>
              <a:rPr lang="pt-PT" baseline="0" err="1"/>
              <a:t>and</a:t>
            </a:r>
            <a:r>
              <a:rPr lang="pt-PT" baseline="0"/>
              <a:t> 2023)</a:t>
            </a:r>
            <a:endParaRPr lang="pt-PT"/>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pt-PT"/>
        </a:p>
      </c:txPr>
    </c:title>
    <c:autoTitleDeleted val="0"/>
    <c:plotArea>
      <c:layout/>
      <c:lineChart>
        <c:grouping val="standard"/>
        <c:varyColors val="0"/>
        <c:ser>
          <c:idx val="0"/>
          <c:order val="0"/>
          <c:tx>
            <c:strRef>
              <c:f>Folha4!$B$1</c:f>
              <c:strCache>
                <c:ptCount val="1"/>
                <c:pt idx="0">
                  <c:v>RAS</c:v>
                </c:pt>
              </c:strCache>
            </c:strRef>
          </c:tx>
          <c:spPr>
            <a:ln w="28575" cap="rnd">
              <a:solidFill>
                <a:schemeClr val="accent1"/>
              </a:solidFill>
              <a:round/>
            </a:ln>
            <a:effectLst/>
          </c:spPr>
          <c:marker>
            <c:symbol val="none"/>
          </c:marker>
          <c:cat>
            <c:numRef>
              <c:f>Folha4!$A$2:$A$7</c:f>
              <c:numCache>
                <c:formatCode>General</c:formatCode>
                <c:ptCount val="6"/>
                <c:pt idx="0">
                  <c:v>2018</c:v>
                </c:pt>
                <c:pt idx="1">
                  <c:v>2019</c:v>
                </c:pt>
                <c:pt idx="2">
                  <c:v>2020</c:v>
                </c:pt>
                <c:pt idx="3">
                  <c:v>2021</c:v>
                </c:pt>
                <c:pt idx="4">
                  <c:v>2022</c:v>
                </c:pt>
                <c:pt idx="5">
                  <c:v>2023</c:v>
                </c:pt>
              </c:numCache>
            </c:numRef>
          </c:cat>
          <c:val>
            <c:numRef>
              <c:f>Folha4!$B$2:$B$7</c:f>
              <c:numCache>
                <c:formatCode>General</c:formatCode>
                <c:ptCount val="6"/>
                <c:pt idx="0">
                  <c:v>0.99792579198670106</c:v>
                </c:pt>
                <c:pt idx="1">
                  <c:v>0.99934401900382996</c:v>
                </c:pt>
                <c:pt idx="2">
                  <c:v>0.99916939659947623</c:v>
                </c:pt>
                <c:pt idx="3">
                  <c:v>0.8672184825488547</c:v>
                </c:pt>
                <c:pt idx="4">
                  <c:v>0.99847470699784646</c:v>
                </c:pt>
                <c:pt idx="5">
                  <c:v>0.99881212241651895</c:v>
                </c:pt>
              </c:numCache>
            </c:numRef>
          </c:val>
          <c:smooth val="0"/>
          <c:extLst>
            <c:ext xmlns:c16="http://schemas.microsoft.com/office/drawing/2014/chart" uri="{C3380CC4-5D6E-409C-BE32-E72D297353CC}">
              <c16:uniqueId val="{00000000-39D6-48D8-807E-681204CC58FE}"/>
            </c:ext>
          </c:extLst>
        </c:ser>
        <c:ser>
          <c:idx val="1"/>
          <c:order val="1"/>
          <c:tx>
            <c:strRef>
              <c:f>Folha4!$C$1</c:f>
              <c:strCache>
                <c:ptCount val="1"/>
                <c:pt idx="0">
                  <c:v>GRAS</c:v>
                </c:pt>
              </c:strCache>
            </c:strRef>
          </c:tx>
          <c:spPr>
            <a:ln w="28575" cap="rnd">
              <a:solidFill>
                <a:schemeClr val="accent2"/>
              </a:solidFill>
              <a:round/>
            </a:ln>
            <a:effectLst/>
          </c:spPr>
          <c:marker>
            <c:symbol val="none"/>
          </c:marker>
          <c:cat>
            <c:numRef>
              <c:f>Folha4!$A$2:$A$7</c:f>
              <c:numCache>
                <c:formatCode>General</c:formatCode>
                <c:ptCount val="6"/>
                <c:pt idx="0">
                  <c:v>2018</c:v>
                </c:pt>
                <c:pt idx="1">
                  <c:v>2019</c:v>
                </c:pt>
                <c:pt idx="2">
                  <c:v>2020</c:v>
                </c:pt>
                <c:pt idx="3">
                  <c:v>2021</c:v>
                </c:pt>
                <c:pt idx="4">
                  <c:v>2022</c:v>
                </c:pt>
                <c:pt idx="5">
                  <c:v>2023</c:v>
                </c:pt>
              </c:numCache>
            </c:numRef>
          </c:cat>
          <c:val>
            <c:numRef>
              <c:f>Folha4!$C$2:$C$7</c:f>
              <c:numCache>
                <c:formatCode>General</c:formatCode>
                <c:ptCount val="6"/>
                <c:pt idx="0">
                  <c:v>0.99893548828211032</c:v>
                </c:pt>
                <c:pt idx="1">
                  <c:v>0.9993431113187593</c:v>
                </c:pt>
                <c:pt idx="2">
                  <c:v>0.99916276567592233</c:v>
                </c:pt>
                <c:pt idx="3">
                  <c:v>0.99878902403271108</c:v>
                </c:pt>
                <c:pt idx="4">
                  <c:v>0.99872971444434322</c:v>
                </c:pt>
                <c:pt idx="5">
                  <c:v>0.99886579575841961</c:v>
                </c:pt>
              </c:numCache>
            </c:numRef>
          </c:val>
          <c:smooth val="0"/>
          <c:extLst>
            <c:ext xmlns:c16="http://schemas.microsoft.com/office/drawing/2014/chart" uri="{C3380CC4-5D6E-409C-BE32-E72D297353CC}">
              <c16:uniqueId val="{00000001-39D6-48D8-807E-681204CC58FE}"/>
            </c:ext>
          </c:extLst>
        </c:ser>
        <c:ser>
          <c:idx val="2"/>
          <c:order val="2"/>
          <c:tx>
            <c:strRef>
              <c:f>Folha4!$D$1</c:f>
              <c:strCache>
                <c:ptCount val="1"/>
                <c:pt idx="0">
                  <c:v>INSD</c:v>
                </c:pt>
              </c:strCache>
            </c:strRef>
          </c:tx>
          <c:spPr>
            <a:ln w="28575" cap="rnd">
              <a:solidFill>
                <a:schemeClr val="accent3">
                  <a:alpha val="23000"/>
                </a:schemeClr>
              </a:solidFill>
              <a:round/>
            </a:ln>
            <a:effectLst/>
          </c:spPr>
          <c:marker>
            <c:symbol val="circle"/>
            <c:size val="8"/>
            <c:spPr>
              <a:solidFill>
                <a:schemeClr val="accent3"/>
              </a:solidFill>
              <a:ln w="9525">
                <a:noFill/>
              </a:ln>
              <a:effectLst/>
            </c:spPr>
          </c:marker>
          <c:cat>
            <c:numRef>
              <c:f>Folha4!$A$2:$A$7</c:f>
              <c:numCache>
                <c:formatCode>General</c:formatCode>
                <c:ptCount val="6"/>
                <c:pt idx="0">
                  <c:v>2018</c:v>
                </c:pt>
                <c:pt idx="1">
                  <c:v>2019</c:v>
                </c:pt>
                <c:pt idx="2">
                  <c:v>2020</c:v>
                </c:pt>
                <c:pt idx="3">
                  <c:v>2021</c:v>
                </c:pt>
                <c:pt idx="4">
                  <c:v>2022</c:v>
                </c:pt>
                <c:pt idx="5">
                  <c:v>2023</c:v>
                </c:pt>
              </c:numCache>
            </c:numRef>
          </c:cat>
          <c:val>
            <c:numRef>
              <c:f>Folha4!$D$2:$D$7</c:f>
              <c:numCache>
                <c:formatCode>General</c:formatCode>
                <c:ptCount val="6"/>
                <c:pt idx="0">
                  <c:v>0.99892608300196895</c:v>
                </c:pt>
                <c:pt idx="1">
                  <c:v>0.99934691425897504</c:v>
                </c:pt>
                <c:pt idx="2">
                  <c:v>0.99911103310989724</c:v>
                </c:pt>
                <c:pt idx="3">
                  <c:v>0.99880917139292547</c:v>
                </c:pt>
                <c:pt idx="4">
                  <c:v>0.9987356747116326</c:v>
                </c:pt>
                <c:pt idx="5">
                  <c:v>0.99877080146016894</c:v>
                </c:pt>
              </c:numCache>
            </c:numRef>
          </c:val>
          <c:smooth val="0"/>
          <c:extLst>
            <c:ext xmlns:c16="http://schemas.microsoft.com/office/drawing/2014/chart" uri="{C3380CC4-5D6E-409C-BE32-E72D297353CC}">
              <c16:uniqueId val="{00000002-39D6-48D8-807E-681204CC58FE}"/>
            </c:ext>
          </c:extLst>
        </c:ser>
        <c:dLbls>
          <c:showLegendKey val="0"/>
          <c:showVal val="0"/>
          <c:showCatName val="0"/>
          <c:showSerName val="0"/>
          <c:showPercent val="0"/>
          <c:showBubbleSize val="0"/>
        </c:dLbls>
        <c:smooth val="0"/>
        <c:axId val="551269008"/>
        <c:axId val="551270448"/>
      </c:lineChart>
      <c:catAx>
        <c:axId val="5512690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PT"/>
          </a:p>
        </c:txPr>
        <c:crossAx val="551270448"/>
        <c:crosses val="autoZero"/>
        <c:auto val="1"/>
        <c:lblAlgn val="ctr"/>
        <c:lblOffset val="100"/>
        <c:noMultiLvlLbl val="0"/>
      </c:catAx>
      <c:valAx>
        <c:axId val="551270448"/>
        <c:scaling>
          <c:orientation val="minMax"/>
          <c:max val="1"/>
          <c:min val="0.860000000000000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PT"/>
          </a:p>
        </c:txPr>
        <c:crossAx val="5512690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PT"/>
        </a:p>
      </c:txPr>
    </c:legend>
    <c:plotVisOnly val="1"/>
    <c:dispBlanksAs val="gap"/>
    <c:showDLblsOverMax val="0"/>
  </c:chart>
  <c:spPr>
    <a:noFill/>
    <a:ln>
      <a:noFill/>
    </a:ln>
    <a:effectLst/>
  </c:spPr>
  <c:txPr>
    <a:bodyPr/>
    <a:lstStyle/>
    <a:p>
      <a:pPr>
        <a:defRPr/>
      </a:pPr>
      <a:endParaRPr lang="pt-P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PT" sz="1400" b="0" i="0" u="none" strike="noStrike" baseline="0" dirty="0"/>
              <a:t>GRAS Performance </a:t>
            </a:r>
            <a:r>
              <a:rPr lang="pt-PT" sz="1400" b="0" i="0" u="none" strike="noStrike" baseline="0" dirty="0" err="1"/>
              <a:t>across</a:t>
            </a:r>
            <a:r>
              <a:rPr lang="pt-PT" sz="1400" b="0" i="0" u="none" strike="noStrike" baseline="0" dirty="0"/>
              <a:t> </a:t>
            </a:r>
            <a:r>
              <a:rPr lang="pt-PT" sz="1400" b="0" i="0" u="none" strike="noStrike" baseline="0" dirty="0" err="1"/>
              <a:t>Partial-Information</a:t>
            </a:r>
            <a:r>
              <a:rPr lang="pt-PT" sz="1400" b="0" i="0" u="none" strike="noStrike" baseline="0" dirty="0"/>
              <a:t> </a:t>
            </a:r>
            <a:r>
              <a:rPr lang="pt-PT" sz="1400" b="0" i="0" u="none" strike="noStrike" baseline="0" dirty="0" err="1"/>
              <a:t>Scenarios</a:t>
            </a:r>
            <a:r>
              <a:rPr lang="pt-PT" sz="1400" b="0" i="0" u="none" strike="noStrike" baseline="0" dirty="0"/>
              <a:t> (MAD 2018-2023)</a:t>
            </a:r>
            <a:endParaRPr lang="pt-PT"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pt-PT"/>
        </a:p>
      </c:txPr>
    </c:title>
    <c:autoTitleDeleted val="0"/>
    <c:plotArea>
      <c:layout/>
      <c:lineChart>
        <c:grouping val="standard"/>
        <c:varyColors val="0"/>
        <c:ser>
          <c:idx val="0"/>
          <c:order val="0"/>
          <c:tx>
            <c:strRef>
              <c:f>Folha8!$B$2</c:f>
              <c:strCache>
                <c:ptCount val="1"/>
                <c:pt idx="0">
                  <c:v>Full Information</c:v>
                </c:pt>
              </c:strCache>
            </c:strRef>
          </c:tx>
          <c:spPr>
            <a:ln w="28575" cap="rnd">
              <a:solidFill>
                <a:schemeClr val="accent1"/>
              </a:solidFill>
              <a:round/>
            </a:ln>
            <a:effectLst/>
          </c:spPr>
          <c:marker>
            <c:symbol val="none"/>
          </c:marker>
          <c:cat>
            <c:numRef>
              <c:f>Folha8!$A$3:$A$8</c:f>
              <c:numCache>
                <c:formatCode>General</c:formatCode>
                <c:ptCount val="6"/>
                <c:pt idx="0">
                  <c:v>2018</c:v>
                </c:pt>
                <c:pt idx="1">
                  <c:v>2019</c:v>
                </c:pt>
                <c:pt idx="2">
                  <c:v>2020</c:v>
                </c:pt>
                <c:pt idx="3">
                  <c:v>2021</c:v>
                </c:pt>
                <c:pt idx="4">
                  <c:v>2022</c:v>
                </c:pt>
                <c:pt idx="5">
                  <c:v>2023</c:v>
                </c:pt>
              </c:numCache>
            </c:numRef>
          </c:cat>
          <c:val>
            <c:numRef>
              <c:f>Folha8!$B$3:$B$8</c:f>
              <c:numCache>
                <c:formatCode>General</c:formatCode>
                <c:ptCount val="6"/>
                <c:pt idx="0">
                  <c:v>0.43866179328537119</c:v>
                </c:pt>
                <c:pt idx="1">
                  <c:v>0.44012375349273875</c:v>
                </c:pt>
                <c:pt idx="2">
                  <c:v>0.58021595156946082</c:v>
                </c:pt>
                <c:pt idx="3">
                  <c:v>0.65878770962775346</c:v>
                </c:pt>
                <c:pt idx="4">
                  <c:v>0.79444165881214546</c:v>
                </c:pt>
                <c:pt idx="5">
                  <c:v>0.73215154906641444</c:v>
                </c:pt>
              </c:numCache>
            </c:numRef>
          </c:val>
          <c:smooth val="0"/>
          <c:extLst>
            <c:ext xmlns:c16="http://schemas.microsoft.com/office/drawing/2014/chart" uri="{C3380CC4-5D6E-409C-BE32-E72D297353CC}">
              <c16:uniqueId val="{00000000-916B-4088-A100-1CCA1E370588}"/>
            </c:ext>
          </c:extLst>
        </c:ser>
        <c:ser>
          <c:idx val="1"/>
          <c:order val="1"/>
          <c:tx>
            <c:strRef>
              <c:f>Folha8!$C$2</c:f>
              <c:strCache>
                <c:ptCount val="1"/>
                <c:pt idx="0">
                  <c:v>Without Exports</c:v>
                </c:pt>
              </c:strCache>
            </c:strRef>
          </c:tx>
          <c:spPr>
            <a:ln w="28575" cap="rnd">
              <a:solidFill>
                <a:schemeClr val="accent2"/>
              </a:solidFill>
              <a:round/>
            </a:ln>
            <a:effectLst/>
          </c:spPr>
          <c:marker>
            <c:symbol val="none"/>
          </c:marker>
          <c:cat>
            <c:numRef>
              <c:f>Folha8!$A$3:$A$8</c:f>
              <c:numCache>
                <c:formatCode>General</c:formatCode>
                <c:ptCount val="6"/>
                <c:pt idx="0">
                  <c:v>2018</c:v>
                </c:pt>
                <c:pt idx="1">
                  <c:v>2019</c:v>
                </c:pt>
                <c:pt idx="2">
                  <c:v>2020</c:v>
                </c:pt>
                <c:pt idx="3">
                  <c:v>2021</c:v>
                </c:pt>
                <c:pt idx="4">
                  <c:v>2022</c:v>
                </c:pt>
                <c:pt idx="5">
                  <c:v>2023</c:v>
                </c:pt>
              </c:numCache>
            </c:numRef>
          </c:cat>
          <c:val>
            <c:numRef>
              <c:f>Folha8!$C$3:$C$8</c:f>
              <c:numCache>
                <c:formatCode>General</c:formatCode>
                <c:ptCount val="6"/>
                <c:pt idx="0">
                  <c:v>0.29345217803096818</c:v>
                </c:pt>
                <c:pt idx="1">
                  <c:v>0.30322370703936108</c:v>
                </c:pt>
                <c:pt idx="2">
                  <c:v>0.44779481483517336</c:v>
                </c:pt>
                <c:pt idx="3">
                  <c:v>0.49723617350956656</c:v>
                </c:pt>
                <c:pt idx="4">
                  <c:v>0.59296768021444757</c:v>
                </c:pt>
                <c:pt idx="5">
                  <c:v>0.51955982371577103</c:v>
                </c:pt>
              </c:numCache>
            </c:numRef>
          </c:val>
          <c:smooth val="0"/>
          <c:extLst>
            <c:ext xmlns:c16="http://schemas.microsoft.com/office/drawing/2014/chart" uri="{C3380CC4-5D6E-409C-BE32-E72D297353CC}">
              <c16:uniqueId val="{00000001-916B-4088-A100-1CCA1E370588}"/>
            </c:ext>
          </c:extLst>
        </c:ser>
        <c:ser>
          <c:idx val="2"/>
          <c:order val="2"/>
          <c:tx>
            <c:strRef>
              <c:f>Folha8!$D$2</c:f>
              <c:strCache>
                <c:ptCount val="1"/>
                <c:pt idx="0">
                  <c:v>Without Investment</c:v>
                </c:pt>
              </c:strCache>
            </c:strRef>
          </c:tx>
          <c:spPr>
            <a:ln w="28575" cap="rnd">
              <a:solidFill>
                <a:schemeClr val="accent3"/>
              </a:solidFill>
              <a:round/>
            </a:ln>
            <a:effectLst/>
          </c:spPr>
          <c:marker>
            <c:symbol val="none"/>
          </c:marker>
          <c:cat>
            <c:numRef>
              <c:f>Folha8!$A$3:$A$8</c:f>
              <c:numCache>
                <c:formatCode>General</c:formatCode>
                <c:ptCount val="6"/>
                <c:pt idx="0">
                  <c:v>2018</c:v>
                </c:pt>
                <c:pt idx="1">
                  <c:v>2019</c:v>
                </c:pt>
                <c:pt idx="2">
                  <c:v>2020</c:v>
                </c:pt>
                <c:pt idx="3">
                  <c:v>2021</c:v>
                </c:pt>
                <c:pt idx="4">
                  <c:v>2022</c:v>
                </c:pt>
                <c:pt idx="5">
                  <c:v>2023</c:v>
                </c:pt>
              </c:numCache>
            </c:numRef>
          </c:cat>
          <c:val>
            <c:numRef>
              <c:f>Folha8!$D$3:$D$8</c:f>
              <c:numCache>
                <c:formatCode>General</c:formatCode>
                <c:ptCount val="6"/>
                <c:pt idx="0">
                  <c:v>0.37668139204037437</c:v>
                </c:pt>
                <c:pt idx="1">
                  <c:v>0.39718217076673257</c:v>
                </c:pt>
                <c:pt idx="2">
                  <c:v>0.50777522587452706</c:v>
                </c:pt>
                <c:pt idx="3">
                  <c:v>0.56662833559711778</c:v>
                </c:pt>
                <c:pt idx="4">
                  <c:v>0.67985322109608715</c:v>
                </c:pt>
                <c:pt idx="5">
                  <c:v>0.61313296193133582</c:v>
                </c:pt>
              </c:numCache>
            </c:numRef>
          </c:val>
          <c:smooth val="0"/>
          <c:extLst>
            <c:ext xmlns:c16="http://schemas.microsoft.com/office/drawing/2014/chart" uri="{C3380CC4-5D6E-409C-BE32-E72D297353CC}">
              <c16:uniqueId val="{00000002-916B-4088-A100-1CCA1E370588}"/>
            </c:ext>
          </c:extLst>
        </c:ser>
        <c:ser>
          <c:idx val="3"/>
          <c:order val="3"/>
          <c:tx>
            <c:strRef>
              <c:f>Folha8!$E$2</c:f>
              <c:strCache>
                <c:ptCount val="1"/>
                <c:pt idx="0">
                  <c:v>Without Exports and Investment</c:v>
                </c:pt>
              </c:strCache>
            </c:strRef>
          </c:tx>
          <c:spPr>
            <a:ln w="28575" cap="rnd">
              <a:solidFill>
                <a:schemeClr val="accent4"/>
              </a:solidFill>
              <a:round/>
            </a:ln>
            <a:effectLst/>
          </c:spPr>
          <c:marker>
            <c:symbol val="none"/>
          </c:marker>
          <c:cat>
            <c:numRef>
              <c:f>Folha8!$A$3:$A$8</c:f>
              <c:numCache>
                <c:formatCode>General</c:formatCode>
                <c:ptCount val="6"/>
                <c:pt idx="0">
                  <c:v>2018</c:v>
                </c:pt>
                <c:pt idx="1">
                  <c:v>2019</c:v>
                </c:pt>
                <c:pt idx="2">
                  <c:v>2020</c:v>
                </c:pt>
                <c:pt idx="3">
                  <c:v>2021</c:v>
                </c:pt>
                <c:pt idx="4">
                  <c:v>2022</c:v>
                </c:pt>
                <c:pt idx="5">
                  <c:v>2023</c:v>
                </c:pt>
              </c:numCache>
            </c:numRef>
          </c:cat>
          <c:val>
            <c:numRef>
              <c:f>Folha8!$E$3:$E$8</c:f>
              <c:numCache>
                <c:formatCode>General</c:formatCode>
                <c:ptCount val="6"/>
                <c:pt idx="0">
                  <c:v>0.23286480444068924</c:v>
                </c:pt>
                <c:pt idx="1">
                  <c:v>0.26141881048821397</c:v>
                </c:pt>
                <c:pt idx="2">
                  <c:v>0.37285999870631054</c:v>
                </c:pt>
                <c:pt idx="3">
                  <c:v>0.40552866856364955</c:v>
                </c:pt>
                <c:pt idx="4">
                  <c:v>0.45686520625452176</c:v>
                </c:pt>
                <c:pt idx="5">
                  <c:v>0.39103607516354888</c:v>
                </c:pt>
              </c:numCache>
            </c:numRef>
          </c:val>
          <c:smooth val="0"/>
          <c:extLst>
            <c:ext xmlns:c16="http://schemas.microsoft.com/office/drawing/2014/chart" uri="{C3380CC4-5D6E-409C-BE32-E72D297353CC}">
              <c16:uniqueId val="{00000003-916B-4088-A100-1CCA1E370588}"/>
            </c:ext>
          </c:extLst>
        </c:ser>
        <c:ser>
          <c:idx val="4"/>
          <c:order val="4"/>
          <c:tx>
            <c:strRef>
              <c:f>Folha8!$F$2</c:f>
              <c:strCache>
                <c:ptCount val="1"/>
                <c:pt idx="0">
                  <c:v>Aggregated Investment</c:v>
                </c:pt>
              </c:strCache>
            </c:strRef>
          </c:tx>
          <c:spPr>
            <a:ln w="28575" cap="rnd">
              <a:solidFill>
                <a:schemeClr val="accent5"/>
              </a:solidFill>
              <a:round/>
            </a:ln>
            <a:effectLst/>
          </c:spPr>
          <c:marker>
            <c:symbol val="none"/>
          </c:marker>
          <c:cat>
            <c:numRef>
              <c:f>Folha8!$A$3:$A$8</c:f>
              <c:numCache>
                <c:formatCode>General</c:formatCode>
                <c:ptCount val="6"/>
                <c:pt idx="0">
                  <c:v>2018</c:v>
                </c:pt>
                <c:pt idx="1">
                  <c:v>2019</c:v>
                </c:pt>
                <c:pt idx="2">
                  <c:v>2020</c:v>
                </c:pt>
                <c:pt idx="3">
                  <c:v>2021</c:v>
                </c:pt>
                <c:pt idx="4">
                  <c:v>2022</c:v>
                </c:pt>
                <c:pt idx="5">
                  <c:v>2023</c:v>
                </c:pt>
              </c:numCache>
            </c:numRef>
          </c:cat>
          <c:val>
            <c:numRef>
              <c:f>Folha8!$F$3:$F$8</c:f>
              <c:numCache>
                <c:formatCode>General</c:formatCode>
                <c:ptCount val="6"/>
                <c:pt idx="0">
                  <c:v>0.43053871140970196</c:v>
                </c:pt>
                <c:pt idx="1">
                  <c:v>0.44969765116426708</c:v>
                </c:pt>
                <c:pt idx="2">
                  <c:v>0.58545452324303671</c:v>
                </c:pt>
                <c:pt idx="3">
                  <c:v>0.65063193618433002</c:v>
                </c:pt>
                <c:pt idx="4">
                  <c:v>0.78968308367050521</c:v>
                </c:pt>
                <c:pt idx="5">
                  <c:v>0.74666692314207217</c:v>
                </c:pt>
              </c:numCache>
            </c:numRef>
          </c:val>
          <c:smooth val="0"/>
          <c:extLst>
            <c:ext xmlns:c16="http://schemas.microsoft.com/office/drawing/2014/chart" uri="{C3380CC4-5D6E-409C-BE32-E72D297353CC}">
              <c16:uniqueId val="{00000004-916B-4088-A100-1CCA1E370588}"/>
            </c:ext>
          </c:extLst>
        </c:ser>
        <c:dLbls>
          <c:showLegendKey val="0"/>
          <c:showVal val="0"/>
          <c:showCatName val="0"/>
          <c:showSerName val="0"/>
          <c:showPercent val="0"/>
          <c:showBubbleSize val="0"/>
        </c:dLbls>
        <c:smooth val="0"/>
        <c:axId val="498528336"/>
        <c:axId val="498530256"/>
      </c:lineChart>
      <c:catAx>
        <c:axId val="498528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PT"/>
          </a:p>
        </c:txPr>
        <c:crossAx val="498530256"/>
        <c:crosses val="autoZero"/>
        <c:auto val="1"/>
        <c:lblAlgn val="ctr"/>
        <c:lblOffset val="100"/>
        <c:noMultiLvlLbl val="0"/>
      </c:catAx>
      <c:valAx>
        <c:axId val="4985302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PT"/>
          </a:p>
        </c:txPr>
        <c:crossAx val="4985283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pt-PT"/>
        </a:p>
      </c:txPr>
    </c:legend>
    <c:plotVisOnly val="1"/>
    <c:dispBlanksAs val="gap"/>
    <c:showDLblsOverMax val="0"/>
  </c:chart>
  <c:spPr>
    <a:noFill/>
    <a:ln>
      <a:noFill/>
    </a:ln>
    <a:effectLst/>
  </c:spPr>
  <c:txPr>
    <a:bodyPr/>
    <a:lstStyle/>
    <a:p>
      <a:pPr>
        <a:defRPr/>
      </a:pPr>
      <a:endParaRPr lang="pt-P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acrossLinear" id="2">
  <a:schemeClr val="accent1"/>
  <a:schemeClr val="accent2"/>
  <a:schemeClr val="accent3"/>
  <a:schemeClr val="accent4"/>
  <a:schemeClr val="accent5"/>
  <a:schemeClr val="accent6"/>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s>
</file>

<file path=ppt/diagrams/_rels/data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svg"/><Relationship Id="rId1"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s>
</file>

<file path=ppt/diagrams/_rels/drawing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svg"/><Relationship Id="rId1"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9BAE3F-968A-43E3-80C2-DFDF45CF37B5}" type="doc">
      <dgm:prSet loTypeId="urn:microsoft.com/office/officeart/2018/2/layout/IconVerticalSolidList" loCatId="icon" qsTypeId="urn:microsoft.com/office/officeart/2005/8/quickstyle/simple2" qsCatId="simple" csTypeId="urn:microsoft.com/office/officeart/2005/8/colors/colorful1" csCatId="colorful" phldr="1"/>
      <dgm:spPr/>
      <dgm:t>
        <a:bodyPr/>
        <a:lstStyle/>
        <a:p>
          <a:endParaRPr lang="en-US"/>
        </a:p>
      </dgm:t>
    </dgm:pt>
    <dgm:pt modelId="{523056C0-0D16-4AEB-8A80-76601DE897BB}">
      <dgm:prSet custT="1"/>
      <dgm:spPr/>
      <dgm:t>
        <a:bodyPr/>
        <a:lstStyle/>
        <a:p>
          <a:pPr>
            <a:lnSpc>
              <a:spcPct val="100000"/>
            </a:lnSpc>
          </a:pPr>
          <a:r>
            <a:rPr lang="en-US" sz="1800" noProof="0" dirty="0"/>
            <a:t>Input-Output Models, first proposed by Leontief (1936), provide an economic framework for analyzing intersectoral interdependencies by quantifying flows of inputs and outputs. </a:t>
          </a:r>
        </a:p>
      </dgm:t>
    </dgm:pt>
    <dgm:pt modelId="{8ECBA931-2865-44E3-98DD-B06D9F876FF8}" type="parTrans" cxnId="{F19932F1-BBA4-4422-B2A2-F86FA18A7CA3}">
      <dgm:prSet/>
      <dgm:spPr/>
      <dgm:t>
        <a:bodyPr/>
        <a:lstStyle/>
        <a:p>
          <a:pPr>
            <a:lnSpc>
              <a:spcPct val="114000"/>
            </a:lnSpc>
          </a:pPr>
          <a:endParaRPr lang="en-US"/>
        </a:p>
      </dgm:t>
    </dgm:pt>
    <dgm:pt modelId="{D29637F7-EB1A-4D76-9034-33E3B108640B}" type="sibTrans" cxnId="{F19932F1-BBA4-4422-B2A2-F86FA18A7CA3}">
      <dgm:prSet/>
      <dgm:spPr/>
      <dgm:t>
        <a:bodyPr/>
        <a:lstStyle/>
        <a:p>
          <a:pPr>
            <a:lnSpc>
              <a:spcPct val="114000"/>
            </a:lnSpc>
          </a:pPr>
          <a:endParaRPr lang="en-US"/>
        </a:p>
      </dgm:t>
    </dgm:pt>
    <dgm:pt modelId="{26C6BB8C-EB3E-46D2-BC66-2DFA8BC9BC79}">
      <dgm:prSet custT="1"/>
      <dgm:spPr/>
      <dgm:t>
        <a:bodyPr/>
        <a:lstStyle/>
        <a:p>
          <a:pPr>
            <a:lnSpc>
              <a:spcPct val="100000"/>
            </a:lnSpc>
          </a:pPr>
          <a:r>
            <a:rPr lang="en-US" sz="1800" noProof="0" dirty="0"/>
            <a:t>By examining relationships between sectors, I-O Models enable a comprehensive understanding of how changes in one sector reverberate throughout the economy.</a:t>
          </a:r>
        </a:p>
      </dgm:t>
    </dgm:pt>
    <dgm:pt modelId="{39510086-3134-4D24-BE5D-A0CB5F54B21C}" type="parTrans" cxnId="{E947063A-46FE-4585-BF52-62CACDB0F76B}">
      <dgm:prSet/>
      <dgm:spPr/>
      <dgm:t>
        <a:bodyPr/>
        <a:lstStyle/>
        <a:p>
          <a:pPr>
            <a:lnSpc>
              <a:spcPct val="114000"/>
            </a:lnSpc>
          </a:pPr>
          <a:endParaRPr lang="en-US"/>
        </a:p>
      </dgm:t>
    </dgm:pt>
    <dgm:pt modelId="{3AE05757-7CF4-4EF9-965A-5CDF62EFAFF6}" type="sibTrans" cxnId="{E947063A-46FE-4585-BF52-62CACDB0F76B}">
      <dgm:prSet/>
      <dgm:spPr/>
      <dgm:t>
        <a:bodyPr/>
        <a:lstStyle/>
        <a:p>
          <a:pPr>
            <a:lnSpc>
              <a:spcPct val="114000"/>
            </a:lnSpc>
          </a:pPr>
          <a:endParaRPr lang="en-US"/>
        </a:p>
      </dgm:t>
    </dgm:pt>
    <dgm:pt modelId="{FE45EE72-E1EF-43DE-9195-7594EC919306}">
      <dgm:prSet custT="1"/>
      <dgm:spPr/>
      <dgm:t>
        <a:bodyPr/>
        <a:lstStyle/>
        <a:p>
          <a:pPr>
            <a:lnSpc>
              <a:spcPct val="100000"/>
            </a:lnSpc>
          </a:pPr>
          <a:r>
            <a:rPr lang="en-US" sz="1800" noProof="0" dirty="0"/>
            <a:t>Utilizing a matrix representation, the framework allows the estimation of cumulative effects of demand fluctuations via multiplier analysis, making the assessment of economic impacts possible.</a:t>
          </a:r>
        </a:p>
      </dgm:t>
    </dgm:pt>
    <dgm:pt modelId="{D58F0647-77D9-47CA-8F40-E38AFDCCC726}" type="parTrans" cxnId="{E837931C-E3D8-47E4-8965-0FB3131BC327}">
      <dgm:prSet/>
      <dgm:spPr/>
      <dgm:t>
        <a:bodyPr/>
        <a:lstStyle/>
        <a:p>
          <a:pPr>
            <a:lnSpc>
              <a:spcPct val="114000"/>
            </a:lnSpc>
          </a:pPr>
          <a:endParaRPr lang="en-US"/>
        </a:p>
      </dgm:t>
    </dgm:pt>
    <dgm:pt modelId="{258A1297-9640-4E12-8411-1AB6086F4E44}" type="sibTrans" cxnId="{E837931C-E3D8-47E4-8965-0FB3131BC327}">
      <dgm:prSet/>
      <dgm:spPr/>
      <dgm:t>
        <a:bodyPr/>
        <a:lstStyle/>
        <a:p>
          <a:pPr>
            <a:lnSpc>
              <a:spcPct val="114000"/>
            </a:lnSpc>
          </a:pPr>
          <a:endParaRPr lang="en-US"/>
        </a:p>
      </dgm:t>
    </dgm:pt>
    <dgm:pt modelId="{DB04E673-0989-44BE-BE93-060E22DCB552}" type="pres">
      <dgm:prSet presAssocID="{929BAE3F-968A-43E3-80C2-DFDF45CF37B5}" presName="root" presStyleCnt="0">
        <dgm:presLayoutVars>
          <dgm:dir/>
          <dgm:resizeHandles val="exact"/>
        </dgm:presLayoutVars>
      </dgm:prSet>
      <dgm:spPr/>
    </dgm:pt>
    <dgm:pt modelId="{0C2A0FC2-7071-400C-92DC-83397C86A70B}" type="pres">
      <dgm:prSet presAssocID="{523056C0-0D16-4AEB-8A80-76601DE897BB}" presName="compNode" presStyleCnt="0"/>
      <dgm:spPr/>
    </dgm:pt>
    <dgm:pt modelId="{0CC04F7F-38BE-4A20-A571-6A1DC8D10B17}" type="pres">
      <dgm:prSet presAssocID="{523056C0-0D16-4AEB-8A80-76601DE897BB}" presName="bgRect" presStyleLbl="bgShp" presStyleIdx="0" presStyleCnt="3"/>
      <dgm:spPr/>
    </dgm:pt>
    <dgm:pt modelId="{FB1EEE07-E94A-4430-A78E-CE66588588B5}" type="pres">
      <dgm:prSet presAssocID="{523056C0-0D16-4AEB-8A80-76601DE897BB}"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Moinho de vento"/>
        </a:ext>
      </dgm:extLst>
    </dgm:pt>
    <dgm:pt modelId="{AF338665-D344-469A-87A2-7CDBA6B79FD5}" type="pres">
      <dgm:prSet presAssocID="{523056C0-0D16-4AEB-8A80-76601DE897BB}" presName="spaceRect" presStyleCnt="0"/>
      <dgm:spPr/>
    </dgm:pt>
    <dgm:pt modelId="{D727CA37-8768-4ED6-BD7C-F979FF90681C}" type="pres">
      <dgm:prSet presAssocID="{523056C0-0D16-4AEB-8A80-76601DE897BB}" presName="parTx" presStyleLbl="revTx" presStyleIdx="0" presStyleCnt="3">
        <dgm:presLayoutVars>
          <dgm:chMax val="0"/>
          <dgm:chPref val="0"/>
        </dgm:presLayoutVars>
      </dgm:prSet>
      <dgm:spPr/>
    </dgm:pt>
    <dgm:pt modelId="{BC06BA8D-5322-4097-863D-949C49D51565}" type="pres">
      <dgm:prSet presAssocID="{D29637F7-EB1A-4D76-9034-33E3B108640B}" presName="sibTrans" presStyleCnt="0"/>
      <dgm:spPr/>
    </dgm:pt>
    <dgm:pt modelId="{1F1F8D0F-BB14-48C9-BB92-55656B7327F7}" type="pres">
      <dgm:prSet presAssocID="{26C6BB8C-EB3E-46D2-BC66-2DFA8BC9BC79}" presName="compNode" presStyleCnt="0"/>
      <dgm:spPr/>
    </dgm:pt>
    <dgm:pt modelId="{0996377E-E658-4E18-B771-99FF118AF999}" type="pres">
      <dgm:prSet presAssocID="{26C6BB8C-EB3E-46D2-BC66-2DFA8BC9BC79}" presName="bgRect" presStyleLbl="bgShp" presStyleIdx="1" presStyleCnt="3"/>
      <dgm:spPr/>
    </dgm:pt>
    <dgm:pt modelId="{D9504033-04A1-4A81-AC61-BCC280567819}" type="pres">
      <dgm:prSet presAssocID="{26C6BB8C-EB3E-46D2-BC66-2DFA8BC9BC79}"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usiness Growth"/>
        </a:ext>
      </dgm:extLst>
    </dgm:pt>
    <dgm:pt modelId="{D2654DE5-A1E1-45AF-BB7B-32BC54AB454D}" type="pres">
      <dgm:prSet presAssocID="{26C6BB8C-EB3E-46D2-BC66-2DFA8BC9BC79}" presName="spaceRect" presStyleCnt="0"/>
      <dgm:spPr/>
    </dgm:pt>
    <dgm:pt modelId="{F43529C1-5736-4332-A54C-0F16E4A3BC42}" type="pres">
      <dgm:prSet presAssocID="{26C6BB8C-EB3E-46D2-BC66-2DFA8BC9BC79}" presName="parTx" presStyleLbl="revTx" presStyleIdx="1" presStyleCnt="3">
        <dgm:presLayoutVars>
          <dgm:chMax val="0"/>
          <dgm:chPref val="0"/>
        </dgm:presLayoutVars>
      </dgm:prSet>
      <dgm:spPr/>
    </dgm:pt>
    <dgm:pt modelId="{44ED10D8-3A24-44A0-AD07-E9BE1E8130E9}" type="pres">
      <dgm:prSet presAssocID="{3AE05757-7CF4-4EF9-965A-5CDF62EFAFF6}" presName="sibTrans" presStyleCnt="0"/>
      <dgm:spPr/>
    </dgm:pt>
    <dgm:pt modelId="{F7131A19-EC40-4CA9-BE19-E0030AD3D328}" type="pres">
      <dgm:prSet presAssocID="{FE45EE72-E1EF-43DE-9195-7594EC919306}" presName="compNode" presStyleCnt="0"/>
      <dgm:spPr/>
    </dgm:pt>
    <dgm:pt modelId="{0B5D6D70-6968-4CF8-AD5B-20BF86C1F5DD}" type="pres">
      <dgm:prSet presAssocID="{FE45EE72-E1EF-43DE-9195-7594EC919306}" presName="bgRect" presStyleLbl="bgShp" presStyleIdx="2" presStyleCnt="3"/>
      <dgm:spPr/>
    </dgm:pt>
    <dgm:pt modelId="{D543C5F0-9D28-4A93-A13A-DDD12037E852}" type="pres">
      <dgm:prSet presAssocID="{FE45EE72-E1EF-43DE-9195-7594EC919306}"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Bar Graph with Upward Trend"/>
        </a:ext>
      </dgm:extLst>
    </dgm:pt>
    <dgm:pt modelId="{53576A2F-CF35-4D8A-9DCD-F915E4670455}" type="pres">
      <dgm:prSet presAssocID="{FE45EE72-E1EF-43DE-9195-7594EC919306}" presName="spaceRect" presStyleCnt="0"/>
      <dgm:spPr/>
    </dgm:pt>
    <dgm:pt modelId="{A27DC3C7-3359-42C5-A997-D3EB533FB338}" type="pres">
      <dgm:prSet presAssocID="{FE45EE72-E1EF-43DE-9195-7594EC919306}" presName="parTx" presStyleLbl="revTx" presStyleIdx="2" presStyleCnt="3">
        <dgm:presLayoutVars>
          <dgm:chMax val="0"/>
          <dgm:chPref val="0"/>
        </dgm:presLayoutVars>
      </dgm:prSet>
      <dgm:spPr/>
    </dgm:pt>
  </dgm:ptLst>
  <dgm:cxnLst>
    <dgm:cxn modelId="{52D4E418-8A23-4A72-BB1C-D55598659784}" type="presOf" srcId="{FE45EE72-E1EF-43DE-9195-7594EC919306}" destId="{A27DC3C7-3359-42C5-A997-D3EB533FB338}" srcOrd="0" destOrd="0" presId="urn:microsoft.com/office/officeart/2018/2/layout/IconVerticalSolidList"/>
    <dgm:cxn modelId="{E837931C-E3D8-47E4-8965-0FB3131BC327}" srcId="{929BAE3F-968A-43E3-80C2-DFDF45CF37B5}" destId="{FE45EE72-E1EF-43DE-9195-7594EC919306}" srcOrd="2" destOrd="0" parTransId="{D58F0647-77D9-47CA-8F40-E38AFDCCC726}" sibTransId="{258A1297-9640-4E12-8411-1AB6086F4E44}"/>
    <dgm:cxn modelId="{E947063A-46FE-4585-BF52-62CACDB0F76B}" srcId="{929BAE3F-968A-43E3-80C2-DFDF45CF37B5}" destId="{26C6BB8C-EB3E-46D2-BC66-2DFA8BC9BC79}" srcOrd="1" destOrd="0" parTransId="{39510086-3134-4D24-BE5D-A0CB5F54B21C}" sibTransId="{3AE05757-7CF4-4EF9-965A-5CDF62EFAFF6}"/>
    <dgm:cxn modelId="{62302142-BD85-436A-851D-C231B3DDB76F}" type="presOf" srcId="{929BAE3F-968A-43E3-80C2-DFDF45CF37B5}" destId="{DB04E673-0989-44BE-BE93-060E22DCB552}" srcOrd="0" destOrd="0" presId="urn:microsoft.com/office/officeart/2018/2/layout/IconVerticalSolidList"/>
    <dgm:cxn modelId="{1A17455A-0B1A-413F-91FC-30510FE9DEE7}" type="presOf" srcId="{26C6BB8C-EB3E-46D2-BC66-2DFA8BC9BC79}" destId="{F43529C1-5736-4332-A54C-0F16E4A3BC42}" srcOrd="0" destOrd="0" presId="urn:microsoft.com/office/officeart/2018/2/layout/IconVerticalSolidList"/>
    <dgm:cxn modelId="{F19932F1-BBA4-4422-B2A2-F86FA18A7CA3}" srcId="{929BAE3F-968A-43E3-80C2-DFDF45CF37B5}" destId="{523056C0-0D16-4AEB-8A80-76601DE897BB}" srcOrd="0" destOrd="0" parTransId="{8ECBA931-2865-44E3-98DD-B06D9F876FF8}" sibTransId="{D29637F7-EB1A-4D76-9034-33E3B108640B}"/>
    <dgm:cxn modelId="{F71894F2-994D-4544-B0EC-E67EE74053D4}" type="presOf" srcId="{523056C0-0D16-4AEB-8A80-76601DE897BB}" destId="{D727CA37-8768-4ED6-BD7C-F979FF90681C}" srcOrd="0" destOrd="0" presId="urn:microsoft.com/office/officeart/2018/2/layout/IconVerticalSolidList"/>
    <dgm:cxn modelId="{48686737-E0B6-4A10-8C92-36A253EF3669}" type="presParOf" srcId="{DB04E673-0989-44BE-BE93-060E22DCB552}" destId="{0C2A0FC2-7071-400C-92DC-83397C86A70B}" srcOrd="0" destOrd="0" presId="urn:microsoft.com/office/officeart/2018/2/layout/IconVerticalSolidList"/>
    <dgm:cxn modelId="{DA3BABEC-35F7-4EA5-86DC-BFD4F1BF1F42}" type="presParOf" srcId="{0C2A0FC2-7071-400C-92DC-83397C86A70B}" destId="{0CC04F7F-38BE-4A20-A571-6A1DC8D10B17}" srcOrd="0" destOrd="0" presId="urn:microsoft.com/office/officeart/2018/2/layout/IconVerticalSolidList"/>
    <dgm:cxn modelId="{BBAE9B0E-D7A4-49B2-8AA8-463D386D02E7}" type="presParOf" srcId="{0C2A0FC2-7071-400C-92DC-83397C86A70B}" destId="{FB1EEE07-E94A-4430-A78E-CE66588588B5}" srcOrd="1" destOrd="0" presId="urn:microsoft.com/office/officeart/2018/2/layout/IconVerticalSolidList"/>
    <dgm:cxn modelId="{78DC7FA1-240E-4E78-B0FE-0650B77BF646}" type="presParOf" srcId="{0C2A0FC2-7071-400C-92DC-83397C86A70B}" destId="{AF338665-D344-469A-87A2-7CDBA6B79FD5}" srcOrd="2" destOrd="0" presId="urn:microsoft.com/office/officeart/2018/2/layout/IconVerticalSolidList"/>
    <dgm:cxn modelId="{397811BD-6C44-4DE0-974F-727204088F75}" type="presParOf" srcId="{0C2A0FC2-7071-400C-92DC-83397C86A70B}" destId="{D727CA37-8768-4ED6-BD7C-F979FF90681C}" srcOrd="3" destOrd="0" presId="urn:microsoft.com/office/officeart/2018/2/layout/IconVerticalSolidList"/>
    <dgm:cxn modelId="{6044584E-9DC3-4E0B-9AAF-194EA9A26109}" type="presParOf" srcId="{DB04E673-0989-44BE-BE93-060E22DCB552}" destId="{BC06BA8D-5322-4097-863D-949C49D51565}" srcOrd="1" destOrd="0" presId="urn:microsoft.com/office/officeart/2018/2/layout/IconVerticalSolidList"/>
    <dgm:cxn modelId="{8F5AF11E-F922-4935-822D-299BE978EAED}" type="presParOf" srcId="{DB04E673-0989-44BE-BE93-060E22DCB552}" destId="{1F1F8D0F-BB14-48C9-BB92-55656B7327F7}" srcOrd="2" destOrd="0" presId="urn:microsoft.com/office/officeart/2018/2/layout/IconVerticalSolidList"/>
    <dgm:cxn modelId="{48DD65A0-67C0-4B2D-931C-9C076AE8249B}" type="presParOf" srcId="{1F1F8D0F-BB14-48C9-BB92-55656B7327F7}" destId="{0996377E-E658-4E18-B771-99FF118AF999}" srcOrd="0" destOrd="0" presId="urn:microsoft.com/office/officeart/2018/2/layout/IconVerticalSolidList"/>
    <dgm:cxn modelId="{2CBE6325-5AEF-495F-BFB1-14024C0AC3EB}" type="presParOf" srcId="{1F1F8D0F-BB14-48C9-BB92-55656B7327F7}" destId="{D9504033-04A1-4A81-AC61-BCC280567819}" srcOrd="1" destOrd="0" presId="urn:microsoft.com/office/officeart/2018/2/layout/IconVerticalSolidList"/>
    <dgm:cxn modelId="{0E48D099-71EC-477B-8BCB-80AAE99F5D56}" type="presParOf" srcId="{1F1F8D0F-BB14-48C9-BB92-55656B7327F7}" destId="{D2654DE5-A1E1-45AF-BB7B-32BC54AB454D}" srcOrd="2" destOrd="0" presId="urn:microsoft.com/office/officeart/2018/2/layout/IconVerticalSolidList"/>
    <dgm:cxn modelId="{10F6188C-8D29-44E9-8C9C-4D8E7520560D}" type="presParOf" srcId="{1F1F8D0F-BB14-48C9-BB92-55656B7327F7}" destId="{F43529C1-5736-4332-A54C-0F16E4A3BC42}" srcOrd="3" destOrd="0" presId="urn:microsoft.com/office/officeart/2018/2/layout/IconVerticalSolidList"/>
    <dgm:cxn modelId="{98EC3723-69B3-4610-AAA6-9BD467D93CD9}" type="presParOf" srcId="{DB04E673-0989-44BE-BE93-060E22DCB552}" destId="{44ED10D8-3A24-44A0-AD07-E9BE1E8130E9}" srcOrd="3" destOrd="0" presId="urn:microsoft.com/office/officeart/2018/2/layout/IconVerticalSolidList"/>
    <dgm:cxn modelId="{A548F826-44F6-429B-A56A-1702694C9FFC}" type="presParOf" srcId="{DB04E673-0989-44BE-BE93-060E22DCB552}" destId="{F7131A19-EC40-4CA9-BE19-E0030AD3D328}" srcOrd="4" destOrd="0" presId="urn:microsoft.com/office/officeart/2018/2/layout/IconVerticalSolidList"/>
    <dgm:cxn modelId="{AE99F171-0DF6-4C16-99F9-255BDF95BD29}" type="presParOf" srcId="{F7131A19-EC40-4CA9-BE19-E0030AD3D328}" destId="{0B5D6D70-6968-4CF8-AD5B-20BF86C1F5DD}" srcOrd="0" destOrd="0" presId="urn:microsoft.com/office/officeart/2018/2/layout/IconVerticalSolidList"/>
    <dgm:cxn modelId="{8EE9656D-0E2E-4FFA-905D-266FEC3CDC2A}" type="presParOf" srcId="{F7131A19-EC40-4CA9-BE19-E0030AD3D328}" destId="{D543C5F0-9D28-4A93-A13A-DDD12037E852}" srcOrd="1" destOrd="0" presId="urn:microsoft.com/office/officeart/2018/2/layout/IconVerticalSolidList"/>
    <dgm:cxn modelId="{5B77590E-6B05-4CEA-96FC-55840DDC7CD4}" type="presParOf" srcId="{F7131A19-EC40-4CA9-BE19-E0030AD3D328}" destId="{53576A2F-CF35-4D8A-9DCD-F915E4670455}" srcOrd="2" destOrd="0" presId="urn:microsoft.com/office/officeart/2018/2/layout/IconVerticalSolidList"/>
    <dgm:cxn modelId="{CFC3996E-7713-48BE-9C98-3FA9AA209975}" type="presParOf" srcId="{F7131A19-EC40-4CA9-BE19-E0030AD3D328}" destId="{A27DC3C7-3359-42C5-A997-D3EB533FB338}"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DF7DB7D-6981-471F-911A-431A262E6B30}"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42551406-5FD2-4F34-BC47-4067E3033FCB}">
      <dgm:prSet/>
      <dgm:spPr/>
      <dgm:t>
        <a:bodyPr/>
        <a:lstStyle/>
        <a:p>
          <a:r>
            <a:rPr lang="pt-PT" dirty="0" err="1"/>
            <a:t>Known</a:t>
          </a:r>
          <a:r>
            <a:rPr lang="pt-PT" dirty="0"/>
            <a:t> </a:t>
          </a:r>
          <a:r>
            <a:rPr lang="pt-PT" dirty="0" err="1"/>
            <a:t>volatile</a:t>
          </a:r>
          <a:r>
            <a:rPr lang="pt-PT" dirty="0"/>
            <a:t> </a:t>
          </a:r>
          <a:r>
            <a:rPr lang="pt-PT" dirty="0" err="1"/>
            <a:t>margins</a:t>
          </a:r>
          <a:r>
            <a:rPr lang="pt-PT" dirty="0"/>
            <a:t> are </a:t>
          </a:r>
          <a:r>
            <a:rPr lang="pt-PT" err="1"/>
            <a:t>valuable</a:t>
          </a:r>
          <a:r>
            <a:rPr lang="pt-PT"/>
            <a:t> information</a:t>
          </a:r>
          <a:endParaRPr lang="en-US" dirty="0"/>
        </a:p>
      </dgm:t>
    </dgm:pt>
    <dgm:pt modelId="{1A7053B7-EBB7-4697-92D8-59AA4D5F67CD}" type="parTrans" cxnId="{FB896C11-C399-41DA-A0A5-0AB589838EB9}">
      <dgm:prSet/>
      <dgm:spPr/>
      <dgm:t>
        <a:bodyPr/>
        <a:lstStyle/>
        <a:p>
          <a:endParaRPr lang="en-US"/>
        </a:p>
      </dgm:t>
    </dgm:pt>
    <dgm:pt modelId="{2152B79F-C2CB-40E3-AC60-6F8AC223CB86}" type="sibTrans" cxnId="{FB896C11-C399-41DA-A0A5-0AB589838EB9}">
      <dgm:prSet/>
      <dgm:spPr/>
      <dgm:t>
        <a:bodyPr/>
        <a:lstStyle/>
        <a:p>
          <a:endParaRPr lang="en-US"/>
        </a:p>
      </dgm:t>
    </dgm:pt>
    <dgm:pt modelId="{CFF94FC6-5026-4567-8B34-DFF015B62730}">
      <dgm:prSet/>
      <dgm:spPr/>
      <dgm:t>
        <a:bodyPr/>
        <a:lstStyle/>
        <a:p>
          <a:r>
            <a:rPr lang="en-US" dirty="0"/>
            <a:t>Volatile Margin Contamination</a:t>
          </a:r>
        </a:p>
      </dgm:t>
    </dgm:pt>
    <dgm:pt modelId="{96072C6E-8893-4363-87DD-82A68FAFD744}" type="parTrans" cxnId="{9F1EBCB6-1AB5-4F0D-A28A-AE953EAFB104}">
      <dgm:prSet/>
      <dgm:spPr/>
      <dgm:t>
        <a:bodyPr/>
        <a:lstStyle/>
        <a:p>
          <a:endParaRPr lang="en-US"/>
        </a:p>
      </dgm:t>
    </dgm:pt>
    <dgm:pt modelId="{2E5F6A5A-005E-4657-84EE-4F84BB7B7898}" type="sibTrans" cxnId="{9F1EBCB6-1AB5-4F0D-A28A-AE953EAFB104}">
      <dgm:prSet/>
      <dgm:spPr/>
      <dgm:t>
        <a:bodyPr/>
        <a:lstStyle/>
        <a:p>
          <a:endParaRPr lang="en-US"/>
        </a:p>
      </dgm:t>
    </dgm:pt>
    <dgm:pt modelId="{87E632B0-616A-4206-AFB6-400F4448D805}">
      <dgm:prSet/>
      <dgm:spPr/>
      <dgm:t>
        <a:bodyPr/>
        <a:lstStyle/>
        <a:p>
          <a:r>
            <a:rPr lang="en-US" dirty="0"/>
            <a:t>An empirical diagnostic.</a:t>
          </a:r>
        </a:p>
      </dgm:t>
    </dgm:pt>
    <dgm:pt modelId="{A5174E5E-A886-47B3-8A48-E49EB20E7E19}" type="parTrans" cxnId="{5A7C4527-5BA1-4D97-83D6-26F40905BA96}">
      <dgm:prSet/>
      <dgm:spPr/>
      <dgm:t>
        <a:bodyPr/>
        <a:lstStyle/>
        <a:p>
          <a:endParaRPr lang="en-US"/>
        </a:p>
      </dgm:t>
    </dgm:pt>
    <dgm:pt modelId="{F37AF2E6-3417-4740-8C2A-8F482AA94904}" type="sibTrans" cxnId="{5A7C4527-5BA1-4D97-83D6-26F40905BA96}">
      <dgm:prSet/>
      <dgm:spPr/>
      <dgm:t>
        <a:bodyPr/>
        <a:lstStyle/>
        <a:p>
          <a:endParaRPr lang="en-US"/>
        </a:p>
      </dgm:t>
    </dgm:pt>
    <dgm:pt modelId="{F40C810D-28BF-485B-8617-6EAB075641A8}">
      <dgm:prSet/>
      <dgm:spPr/>
      <dgm:t>
        <a:bodyPr/>
        <a:lstStyle/>
        <a:p>
          <a:r>
            <a:rPr lang="pt-PT" dirty="0" err="1"/>
            <a:t>The</a:t>
          </a:r>
          <a:r>
            <a:rPr lang="pt-PT" dirty="0"/>
            <a:t> </a:t>
          </a:r>
          <a:r>
            <a:rPr lang="pt-PT" dirty="0" err="1"/>
            <a:t>problem</a:t>
          </a:r>
          <a:r>
            <a:rPr lang="pt-PT" dirty="0"/>
            <a:t> </a:t>
          </a:r>
          <a:r>
            <a:rPr lang="pt-PT" dirty="0" err="1"/>
            <a:t>arises</a:t>
          </a:r>
          <a:r>
            <a:rPr lang="pt-PT" dirty="0"/>
            <a:t> </a:t>
          </a:r>
          <a:r>
            <a:rPr lang="pt-PT" dirty="0" err="1"/>
            <a:t>when</a:t>
          </a:r>
          <a:r>
            <a:rPr lang="pt-PT" dirty="0"/>
            <a:t> </a:t>
          </a:r>
          <a:r>
            <a:rPr lang="pt-PT" dirty="0" err="1"/>
            <a:t>volatile</a:t>
          </a:r>
          <a:r>
            <a:rPr lang="pt-PT" dirty="0"/>
            <a:t> final-</a:t>
          </a:r>
          <a:r>
            <a:rPr lang="pt-PT" dirty="0" err="1"/>
            <a:t>demand</a:t>
          </a:r>
          <a:r>
            <a:rPr lang="pt-PT" dirty="0"/>
            <a:t> </a:t>
          </a:r>
          <a:r>
            <a:rPr lang="pt-PT" dirty="0" err="1"/>
            <a:t>components</a:t>
          </a:r>
          <a:r>
            <a:rPr lang="pt-PT" dirty="0"/>
            <a:t> are </a:t>
          </a:r>
          <a:r>
            <a:rPr lang="pt-PT" dirty="0" err="1"/>
            <a:t>imposed</a:t>
          </a:r>
          <a:r>
            <a:rPr lang="pt-PT" dirty="0"/>
            <a:t> as </a:t>
          </a:r>
          <a:r>
            <a:rPr lang="pt-PT" dirty="0" err="1"/>
            <a:t>detailed</a:t>
          </a:r>
          <a:r>
            <a:rPr lang="pt-PT" dirty="0"/>
            <a:t> hard </a:t>
          </a:r>
          <a:r>
            <a:rPr lang="pt-PT" dirty="0" err="1"/>
            <a:t>constraints</a:t>
          </a:r>
          <a:r>
            <a:rPr lang="pt-PT" dirty="0"/>
            <a:t> </a:t>
          </a:r>
          <a:r>
            <a:rPr lang="pt-PT" dirty="0" err="1"/>
            <a:t>inside</a:t>
          </a:r>
          <a:r>
            <a:rPr lang="pt-PT" dirty="0"/>
            <a:t> </a:t>
          </a:r>
          <a:r>
            <a:rPr lang="pt-PT" dirty="0" err="1"/>
            <a:t>the</a:t>
          </a:r>
          <a:r>
            <a:rPr lang="pt-PT" dirty="0"/>
            <a:t> </a:t>
          </a:r>
          <a:r>
            <a:rPr lang="pt-PT" dirty="0" err="1"/>
            <a:t>updating</a:t>
          </a:r>
          <a:r>
            <a:rPr lang="pt-PT" dirty="0"/>
            <a:t> </a:t>
          </a:r>
          <a:r>
            <a:rPr lang="pt-PT" dirty="0" err="1"/>
            <a:t>routine</a:t>
          </a:r>
          <a:r>
            <a:rPr lang="pt-PT" dirty="0"/>
            <a:t>.</a:t>
          </a:r>
          <a:endParaRPr lang="en-US" dirty="0"/>
        </a:p>
      </dgm:t>
    </dgm:pt>
    <dgm:pt modelId="{18C1F4C1-23E2-47BE-AE58-133709FC766D}" type="parTrans" cxnId="{1F60C5F8-B245-4BFA-A7F8-2B322A6D6C6A}">
      <dgm:prSet/>
      <dgm:spPr/>
      <dgm:t>
        <a:bodyPr/>
        <a:lstStyle/>
        <a:p>
          <a:endParaRPr lang="pt-PT"/>
        </a:p>
      </dgm:t>
    </dgm:pt>
    <dgm:pt modelId="{A1B569A8-71A3-424E-82C0-5C59403FEE12}" type="sibTrans" cxnId="{1F60C5F8-B245-4BFA-A7F8-2B322A6D6C6A}">
      <dgm:prSet/>
      <dgm:spPr/>
      <dgm:t>
        <a:bodyPr/>
        <a:lstStyle/>
        <a:p>
          <a:endParaRPr lang="pt-PT"/>
        </a:p>
      </dgm:t>
    </dgm:pt>
    <dgm:pt modelId="{582CEEFB-9323-46A8-B514-41670B55DB72}">
      <dgm:prSet/>
      <dgm:spPr/>
      <dgm:t>
        <a:bodyPr/>
        <a:lstStyle/>
        <a:p>
          <a:r>
            <a:rPr lang="pt-PT" dirty="0" err="1"/>
            <a:t>These</a:t>
          </a:r>
          <a:r>
            <a:rPr lang="pt-PT" dirty="0"/>
            <a:t> </a:t>
          </a:r>
          <a:r>
            <a:rPr lang="pt-PT" dirty="0" err="1"/>
            <a:t>components</a:t>
          </a:r>
          <a:r>
            <a:rPr lang="pt-PT" dirty="0"/>
            <a:t> </a:t>
          </a:r>
          <a:r>
            <a:rPr lang="pt-PT" dirty="0" err="1"/>
            <a:t>may</a:t>
          </a:r>
          <a:r>
            <a:rPr lang="pt-PT" dirty="0"/>
            <a:t> </a:t>
          </a:r>
          <a:r>
            <a:rPr lang="pt-PT" dirty="0" err="1"/>
            <a:t>be</a:t>
          </a:r>
          <a:r>
            <a:rPr lang="pt-PT" dirty="0"/>
            <a:t> </a:t>
          </a:r>
          <a:r>
            <a:rPr lang="pt-PT" dirty="0" err="1"/>
            <a:t>better</a:t>
          </a:r>
          <a:r>
            <a:rPr lang="pt-PT" dirty="0"/>
            <a:t> </a:t>
          </a:r>
          <a:r>
            <a:rPr lang="pt-PT" dirty="0" err="1"/>
            <a:t>treated</a:t>
          </a:r>
          <a:r>
            <a:rPr lang="pt-PT" dirty="0"/>
            <a:t> </a:t>
          </a:r>
          <a:r>
            <a:rPr lang="pt-PT" dirty="0" err="1"/>
            <a:t>externally</a:t>
          </a:r>
          <a:r>
            <a:rPr lang="pt-PT" dirty="0"/>
            <a:t>, </a:t>
          </a:r>
          <a:r>
            <a:rPr lang="pt-PT" dirty="0" err="1"/>
            <a:t>aggregated</a:t>
          </a:r>
          <a:r>
            <a:rPr lang="pt-PT" dirty="0"/>
            <a:t>, </a:t>
          </a:r>
          <a:r>
            <a:rPr lang="pt-PT" dirty="0" err="1"/>
            <a:t>or</a:t>
          </a:r>
          <a:r>
            <a:rPr lang="pt-PT" dirty="0"/>
            <a:t> </a:t>
          </a:r>
          <a:r>
            <a:rPr lang="pt-PT" dirty="0" err="1"/>
            <a:t>imposed</a:t>
          </a:r>
          <a:r>
            <a:rPr lang="pt-PT" dirty="0"/>
            <a:t> </a:t>
          </a:r>
          <a:r>
            <a:rPr lang="pt-PT" dirty="0" err="1"/>
            <a:t>selectively</a:t>
          </a:r>
          <a:r>
            <a:rPr lang="pt-PT" dirty="0"/>
            <a:t> to preserve </a:t>
          </a:r>
          <a:r>
            <a:rPr lang="pt-PT" dirty="0" err="1"/>
            <a:t>the</a:t>
          </a:r>
          <a:r>
            <a:rPr lang="pt-PT" dirty="0"/>
            <a:t> </a:t>
          </a:r>
          <a:r>
            <a:rPr lang="pt-PT" dirty="0" err="1"/>
            <a:t>inter-industry</a:t>
          </a:r>
          <a:r>
            <a:rPr lang="pt-PT" dirty="0"/>
            <a:t> core.</a:t>
          </a:r>
          <a:endParaRPr lang="en-US" dirty="0"/>
        </a:p>
      </dgm:t>
    </dgm:pt>
    <dgm:pt modelId="{FE0EC9D1-B938-4DE1-A975-06B84BE57767}" type="parTrans" cxnId="{46391FA5-BFEB-4998-B765-2B82F0C5244A}">
      <dgm:prSet/>
      <dgm:spPr/>
      <dgm:t>
        <a:bodyPr/>
        <a:lstStyle/>
        <a:p>
          <a:endParaRPr lang="pt-PT"/>
        </a:p>
      </dgm:t>
    </dgm:pt>
    <dgm:pt modelId="{CB233D9A-C371-4438-A9D1-8FB07D983BB4}" type="sibTrans" cxnId="{46391FA5-BFEB-4998-B765-2B82F0C5244A}">
      <dgm:prSet/>
      <dgm:spPr/>
      <dgm:t>
        <a:bodyPr/>
        <a:lstStyle/>
        <a:p>
          <a:endParaRPr lang="pt-PT"/>
        </a:p>
      </dgm:t>
    </dgm:pt>
    <dgm:pt modelId="{44976490-9895-411A-B8A6-25B379C64B12}">
      <dgm:prSet/>
      <dgm:spPr/>
      <dgm:t>
        <a:bodyPr/>
        <a:lstStyle/>
        <a:p>
          <a:r>
            <a:rPr lang="en-US" dirty="0"/>
            <a:t>When unstable final-demand constraints pollute the estimated production core.</a:t>
          </a:r>
        </a:p>
      </dgm:t>
    </dgm:pt>
    <dgm:pt modelId="{9845B339-0EC2-4D9C-BE48-A187BCB025E5}" type="parTrans" cxnId="{B55A7060-1E8E-4C16-B71B-C4832798859B}">
      <dgm:prSet/>
      <dgm:spPr/>
      <dgm:t>
        <a:bodyPr/>
        <a:lstStyle/>
        <a:p>
          <a:endParaRPr lang="pt-PT"/>
        </a:p>
      </dgm:t>
    </dgm:pt>
    <dgm:pt modelId="{C5816333-981D-4EA2-B02F-EA3D4E7D9FE5}" type="sibTrans" cxnId="{B55A7060-1E8E-4C16-B71B-C4832798859B}">
      <dgm:prSet/>
      <dgm:spPr/>
      <dgm:t>
        <a:bodyPr/>
        <a:lstStyle/>
        <a:p>
          <a:endParaRPr lang="pt-PT"/>
        </a:p>
      </dgm:t>
    </dgm:pt>
    <dgm:pt modelId="{12597BF8-7A68-4EB5-A452-26779AD1EAA0}" type="pres">
      <dgm:prSet presAssocID="{6DF7DB7D-6981-471F-911A-431A262E6B30}" presName="linear" presStyleCnt="0">
        <dgm:presLayoutVars>
          <dgm:dir/>
          <dgm:animLvl val="lvl"/>
          <dgm:resizeHandles val="exact"/>
        </dgm:presLayoutVars>
      </dgm:prSet>
      <dgm:spPr/>
    </dgm:pt>
    <dgm:pt modelId="{E9F80138-E921-40EC-B7C1-C2EB6E151868}" type="pres">
      <dgm:prSet presAssocID="{42551406-5FD2-4F34-BC47-4067E3033FCB}" presName="parentLin" presStyleCnt="0"/>
      <dgm:spPr/>
    </dgm:pt>
    <dgm:pt modelId="{8A0D003A-A048-410B-B4D9-1D4A1E7C6CF1}" type="pres">
      <dgm:prSet presAssocID="{42551406-5FD2-4F34-BC47-4067E3033FCB}" presName="parentLeftMargin" presStyleLbl="node1" presStyleIdx="0" presStyleCnt="2"/>
      <dgm:spPr/>
    </dgm:pt>
    <dgm:pt modelId="{8D8C4A88-B363-4CD0-9F95-E7DD491C8A47}" type="pres">
      <dgm:prSet presAssocID="{42551406-5FD2-4F34-BC47-4067E3033FCB}" presName="parentText" presStyleLbl="node1" presStyleIdx="0" presStyleCnt="2">
        <dgm:presLayoutVars>
          <dgm:chMax val="0"/>
          <dgm:bulletEnabled val="1"/>
        </dgm:presLayoutVars>
      </dgm:prSet>
      <dgm:spPr/>
    </dgm:pt>
    <dgm:pt modelId="{48F4F389-6EEC-40FE-9724-10707120BFE3}" type="pres">
      <dgm:prSet presAssocID="{42551406-5FD2-4F34-BC47-4067E3033FCB}" presName="negativeSpace" presStyleCnt="0"/>
      <dgm:spPr/>
    </dgm:pt>
    <dgm:pt modelId="{77E1361B-5D95-4AEF-911A-29A728293CDA}" type="pres">
      <dgm:prSet presAssocID="{42551406-5FD2-4F34-BC47-4067E3033FCB}" presName="childText" presStyleLbl="conFgAcc1" presStyleIdx="0" presStyleCnt="2">
        <dgm:presLayoutVars>
          <dgm:bulletEnabled val="1"/>
        </dgm:presLayoutVars>
      </dgm:prSet>
      <dgm:spPr/>
    </dgm:pt>
    <dgm:pt modelId="{C495F93E-1160-4DBC-93C1-8D526DFB4183}" type="pres">
      <dgm:prSet presAssocID="{2152B79F-C2CB-40E3-AC60-6F8AC223CB86}" presName="spaceBetweenRectangles" presStyleCnt="0"/>
      <dgm:spPr/>
    </dgm:pt>
    <dgm:pt modelId="{F186F2F6-14D8-4F3D-B80D-105F84D8FBA8}" type="pres">
      <dgm:prSet presAssocID="{CFF94FC6-5026-4567-8B34-DFF015B62730}" presName="parentLin" presStyleCnt="0"/>
      <dgm:spPr/>
    </dgm:pt>
    <dgm:pt modelId="{BC1D1DAC-6D82-4A36-8D87-A08316FFB22C}" type="pres">
      <dgm:prSet presAssocID="{CFF94FC6-5026-4567-8B34-DFF015B62730}" presName="parentLeftMargin" presStyleLbl="node1" presStyleIdx="0" presStyleCnt="2"/>
      <dgm:spPr/>
    </dgm:pt>
    <dgm:pt modelId="{4C1D092E-1FB1-41E6-BC82-49373994BAF1}" type="pres">
      <dgm:prSet presAssocID="{CFF94FC6-5026-4567-8B34-DFF015B62730}" presName="parentText" presStyleLbl="node1" presStyleIdx="1" presStyleCnt="2">
        <dgm:presLayoutVars>
          <dgm:chMax val="0"/>
          <dgm:bulletEnabled val="1"/>
        </dgm:presLayoutVars>
      </dgm:prSet>
      <dgm:spPr/>
    </dgm:pt>
    <dgm:pt modelId="{642BEFBF-788C-4681-88B8-C51314AC64EC}" type="pres">
      <dgm:prSet presAssocID="{CFF94FC6-5026-4567-8B34-DFF015B62730}" presName="negativeSpace" presStyleCnt="0"/>
      <dgm:spPr/>
    </dgm:pt>
    <dgm:pt modelId="{ABB752F9-651C-4052-A102-62B63E9D119C}" type="pres">
      <dgm:prSet presAssocID="{CFF94FC6-5026-4567-8B34-DFF015B62730}" presName="childText" presStyleLbl="conFgAcc1" presStyleIdx="1" presStyleCnt="2">
        <dgm:presLayoutVars>
          <dgm:bulletEnabled val="1"/>
        </dgm:presLayoutVars>
      </dgm:prSet>
      <dgm:spPr/>
    </dgm:pt>
  </dgm:ptLst>
  <dgm:cxnLst>
    <dgm:cxn modelId="{D620970B-291F-4A29-A9A6-DA581AACECDB}" type="presOf" srcId="{42551406-5FD2-4F34-BC47-4067E3033FCB}" destId="{8A0D003A-A048-410B-B4D9-1D4A1E7C6CF1}" srcOrd="0" destOrd="0" presId="urn:microsoft.com/office/officeart/2005/8/layout/list1"/>
    <dgm:cxn modelId="{FB896C11-C399-41DA-A0A5-0AB589838EB9}" srcId="{6DF7DB7D-6981-471F-911A-431A262E6B30}" destId="{42551406-5FD2-4F34-BC47-4067E3033FCB}" srcOrd="0" destOrd="0" parTransId="{1A7053B7-EBB7-4697-92D8-59AA4D5F67CD}" sibTransId="{2152B79F-C2CB-40E3-AC60-6F8AC223CB86}"/>
    <dgm:cxn modelId="{5A7C4527-5BA1-4D97-83D6-26F40905BA96}" srcId="{CFF94FC6-5026-4567-8B34-DFF015B62730}" destId="{87E632B0-616A-4206-AFB6-400F4448D805}" srcOrd="0" destOrd="0" parTransId="{A5174E5E-A886-47B3-8A48-E49EB20E7E19}" sibTransId="{F37AF2E6-3417-4740-8C2A-8F482AA94904}"/>
    <dgm:cxn modelId="{B55A7060-1E8E-4C16-B71B-C4832798859B}" srcId="{CFF94FC6-5026-4567-8B34-DFF015B62730}" destId="{44976490-9895-411A-B8A6-25B379C64B12}" srcOrd="1" destOrd="0" parTransId="{9845B339-0EC2-4D9C-BE48-A187BCB025E5}" sibTransId="{C5816333-981D-4EA2-B02F-EA3D4E7D9FE5}"/>
    <dgm:cxn modelId="{E6050762-97E8-4BFD-807B-7A0345EA8628}" type="presOf" srcId="{42551406-5FD2-4F34-BC47-4067E3033FCB}" destId="{8D8C4A88-B363-4CD0-9F95-E7DD491C8A47}" srcOrd="1" destOrd="0" presId="urn:microsoft.com/office/officeart/2005/8/layout/list1"/>
    <dgm:cxn modelId="{E68DE37F-9808-4BDE-8315-352DE9E15586}" type="presOf" srcId="{44976490-9895-411A-B8A6-25B379C64B12}" destId="{ABB752F9-651C-4052-A102-62B63E9D119C}" srcOrd="0" destOrd="1" presId="urn:microsoft.com/office/officeart/2005/8/layout/list1"/>
    <dgm:cxn modelId="{8BBC9682-5C30-40DD-B19A-FAA3E6D1744F}" type="presOf" srcId="{582CEEFB-9323-46A8-B514-41670B55DB72}" destId="{77E1361B-5D95-4AEF-911A-29A728293CDA}" srcOrd="0" destOrd="1" presId="urn:microsoft.com/office/officeart/2005/8/layout/list1"/>
    <dgm:cxn modelId="{5CF2D49E-7998-4D7D-A7DA-768A252AC8A3}" type="presOf" srcId="{87E632B0-616A-4206-AFB6-400F4448D805}" destId="{ABB752F9-651C-4052-A102-62B63E9D119C}" srcOrd="0" destOrd="0" presId="urn:microsoft.com/office/officeart/2005/8/layout/list1"/>
    <dgm:cxn modelId="{46391FA5-BFEB-4998-B765-2B82F0C5244A}" srcId="{42551406-5FD2-4F34-BC47-4067E3033FCB}" destId="{582CEEFB-9323-46A8-B514-41670B55DB72}" srcOrd="1" destOrd="0" parTransId="{FE0EC9D1-B938-4DE1-A975-06B84BE57767}" sibTransId="{CB233D9A-C371-4438-A9D1-8FB07D983BB4}"/>
    <dgm:cxn modelId="{9F1EBCB6-1AB5-4F0D-A28A-AE953EAFB104}" srcId="{6DF7DB7D-6981-471F-911A-431A262E6B30}" destId="{CFF94FC6-5026-4567-8B34-DFF015B62730}" srcOrd="1" destOrd="0" parTransId="{96072C6E-8893-4363-87DD-82A68FAFD744}" sibTransId="{2E5F6A5A-005E-4657-84EE-4F84BB7B7898}"/>
    <dgm:cxn modelId="{8EF701C4-26DE-4F2A-97EA-9E9AAF817E84}" type="presOf" srcId="{CFF94FC6-5026-4567-8B34-DFF015B62730}" destId="{BC1D1DAC-6D82-4A36-8D87-A08316FFB22C}" srcOrd="0" destOrd="0" presId="urn:microsoft.com/office/officeart/2005/8/layout/list1"/>
    <dgm:cxn modelId="{9351CBD4-B130-4314-9B04-EF76E573A971}" type="presOf" srcId="{6DF7DB7D-6981-471F-911A-431A262E6B30}" destId="{12597BF8-7A68-4EB5-A452-26779AD1EAA0}" srcOrd="0" destOrd="0" presId="urn:microsoft.com/office/officeart/2005/8/layout/list1"/>
    <dgm:cxn modelId="{151D01EF-AAA3-4318-8D06-BECA3C366C73}" type="presOf" srcId="{F40C810D-28BF-485B-8617-6EAB075641A8}" destId="{77E1361B-5D95-4AEF-911A-29A728293CDA}" srcOrd="0" destOrd="0" presId="urn:microsoft.com/office/officeart/2005/8/layout/list1"/>
    <dgm:cxn modelId="{AB10B0F2-4008-43B4-BE4D-44BCCF8CEF3C}" type="presOf" srcId="{CFF94FC6-5026-4567-8B34-DFF015B62730}" destId="{4C1D092E-1FB1-41E6-BC82-49373994BAF1}" srcOrd="1" destOrd="0" presId="urn:microsoft.com/office/officeart/2005/8/layout/list1"/>
    <dgm:cxn modelId="{1F60C5F8-B245-4BFA-A7F8-2B322A6D6C6A}" srcId="{42551406-5FD2-4F34-BC47-4067E3033FCB}" destId="{F40C810D-28BF-485B-8617-6EAB075641A8}" srcOrd="0" destOrd="0" parTransId="{18C1F4C1-23E2-47BE-AE58-133709FC766D}" sibTransId="{A1B569A8-71A3-424E-82C0-5C59403FEE12}"/>
    <dgm:cxn modelId="{15700115-B8A4-4334-B752-91329566FC84}" type="presParOf" srcId="{12597BF8-7A68-4EB5-A452-26779AD1EAA0}" destId="{E9F80138-E921-40EC-B7C1-C2EB6E151868}" srcOrd="0" destOrd="0" presId="urn:microsoft.com/office/officeart/2005/8/layout/list1"/>
    <dgm:cxn modelId="{6BAD0341-BC15-4678-A87E-35B3A355CD46}" type="presParOf" srcId="{E9F80138-E921-40EC-B7C1-C2EB6E151868}" destId="{8A0D003A-A048-410B-B4D9-1D4A1E7C6CF1}" srcOrd="0" destOrd="0" presId="urn:microsoft.com/office/officeart/2005/8/layout/list1"/>
    <dgm:cxn modelId="{1261920A-3BC6-4961-90B5-75E3D3609EFC}" type="presParOf" srcId="{E9F80138-E921-40EC-B7C1-C2EB6E151868}" destId="{8D8C4A88-B363-4CD0-9F95-E7DD491C8A47}" srcOrd="1" destOrd="0" presId="urn:microsoft.com/office/officeart/2005/8/layout/list1"/>
    <dgm:cxn modelId="{73E345C1-734D-4E5C-B75D-039EA45576B3}" type="presParOf" srcId="{12597BF8-7A68-4EB5-A452-26779AD1EAA0}" destId="{48F4F389-6EEC-40FE-9724-10707120BFE3}" srcOrd="1" destOrd="0" presId="urn:microsoft.com/office/officeart/2005/8/layout/list1"/>
    <dgm:cxn modelId="{BD45A454-BACB-4BA2-85DC-2C012307E037}" type="presParOf" srcId="{12597BF8-7A68-4EB5-A452-26779AD1EAA0}" destId="{77E1361B-5D95-4AEF-911A-29A728293CDA}" srcOrd="2" destOrd="0" presId="urn:microsoft.com/office/officeart/2005/8/layout/list1"/>
    <dgm:cxn modelId="{6D853F76-F6B7-4B1D-9C77-C8AE73AC3091}" type="presParOf" srcId="{12597BF8-7A68-4EB5-A452-26779AD1EAA0}" destId="{C495F93E-1160-4DBC-93C1-8D526DFB4183}" srcOrd="3" destOrd="0" presId="urn:microsoft.com/office/officeart/2005/8/layout/list1"/>
    <dgm:cxn modelId="{456218EF-65DE-433E-A0DD-E96E89B94231}" type="presParOf" srcId="{12597BF8-7A68-4EB5-A452-26779AD1EAA0}" destId="{F186F2F6-14D8-4F3D-B80D-105F84D8FBA8}" srcOrd="4" destOrd="0" presId="urn:microsoft.com/office/officeart/2005/8/layout/list1"/>
    <dgm:cxn modelId="{26421F8C-4E75-49CD-B666-4CA6815D70E7}" type="presParOf" srcId="{F186F2F6-14D8-4F3D-B80D-105F84D8FBA8}" destId="{BC1D1DAC-6D82-4A36-8D87-A08316FFB22C}" srcOrd="0" destOrd="0" presId="urn:microsoft.com/office/officeart/2005/8/layout/list1"/>
    <dgm:cxn modelId="{A8DF3240-D928-4D00-97B2-34E9C2575814}" type="presParOf" srcId="{F186F2F6-14D8-4F3D-B80D-105F84D8FBA8}" destId="{4C1D092E-1FB1-41E6-BC82-49373994BAF1}" srcOrd="1" destOrd="0" presId="urn:microsoft.com/office/officeart/2005/8/layout/list1"/>
    <dgm:cxn modelId="{BBF45EBF-546B-4EA5-8155-66D0169DD376}" type="presParOf" srcId="{12597BF8-7A68-4EB5-A452-26779AD1EAA0}" destId="{642BEFBF-788C-4681-88B8-C51314AC64EC}" srcOrd="5" destOrd="0" presId="urn:microsoft.com/office/officeart/2005/8/layout/list1"/>
    <dgm:cxn modelId="{6BD93D99-F6AC-4107-A777-00E085651800}" type="presParOf" srcId="{12597BF8-7A68-4EB5-A452-26779AD1EAA0}" destId="{ABB752F9-651C-4052-A102-62B63E9D119C}"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ED3D616-E545-4D81-9B58-9F9A98142D9C}" type="doc">
      <dgm:prSet loTypeId="urn:microsoft.com/office/officeart/2005/8/layout/vProcess5" loCatId="process" qsTypeId="urn:microsoft.com/office/officeart/2005/8/quickstyle/simple1" qsCatId="simple" csTypeId="urn:microsoft.com/office/officeart/2005/8/colors/colorful3" csCatId="colorful" phldr="1"/>
      <dgm:spPr/>
      <dgm:t>
        <a:bodyPr/>
        <a:lstStyle/>
        <a:p>
          <a:endParaRPr lang="en-US"/>
        </a:p>
      </dgm:t>
    </dgm:pt>
    <dgm:pt modelId="{A8AD1730-30AE-442E-AB36-685823EB5FE0}">
      <dgm:prSet/>
      <dgm:spPr/>
      <dgm:t>
        <a:bodyPr/>
        <a:lstStyle/>
        <a:p>
          <a:r>
            <a:rPr lang="pt-PT" dirty="0" err="1"/>
            <a:t>High-resolution</a:t>
          </a:r>
          <a:r>
            <a:rPr lang="pt-PT" dirty="0"/>
            <a:t> </a:t>
          </a:r>
          <a:r>
            <a:rPr lang="pt-PT" dirty="0" err="1"/>
            <a:t>sparse</a:t>
          </a:r>
          <a:r>
            <a:rPr lang="pt-PT" dirty="0"/>
            <a:t> SUT.</a:t>
          </a:r>
          <a:endParaRPr lang="en-US" dirty="0"/>
        </a:p>
      </dgm:t>
    </dgm:pt>
    <dgm:pt modelId="{178BF30F-CFC0-4CCA-8979-1009F2E25353}" type="parTrans" cxnId="{3B6040C2-CA86-4A0F-9426-6304F2491D03}">
      <dgm:prSet/>
      <dgm:spPr/>
      <dgm:t>
        <a:bodyPr/>
        <a:lstStyle/>
        <a:p>
          <a:endParaRPr lang="en-US"/>
        </a:p>
      </dgm:t>
    </dgm:pt>
    <dgm:pt modelId="{08157DFF-95B8-4615-B9D8-57E67695BDB1}" type="sibTrans" cxnId="{3B6040C2-CA86-4A0F-9426-6304F2491D03}">
      <dgm:prSet/>
      <dgm:spPr/>
      <dgm:t>
        <a:bodyPr/>
        <a:lstStyle/>
        <a:p>
          <a:endParaRPr lang="en-US"/>
        </a:p>
      </dgm:t>
    </dgm:pt>
    <dgm:pt modelId="{9F64448B-695B-4A27-A0D9-5B42991DCBE9}">
      <dgm:prSet/>
      <dgm:spPr/>
      <dgm:t>
        <a:bodyPr/>
        <a:lstStyle/>
        <a:p>
          <a:r>
            <a:rPr lang="pt-PT" dirty="0"/>
            <a:t>Use </a:t>
          </a:r>
          <a:r>
            <a:rPr lang="pt-PT" dirty="0" err="1"/>
            <a:t>immediate-past</a:t>
          </a:r>
          <a:r>
            <a:rPr lang="pt-PT" dirty="0"/>
            <a:t> </a:t>
          </a:r>
          <a:r>
            <a:rPr lang="pt-PT" dirty="0" err="1"/>
            <a:t>baseline</a:t>
          </a:r>
          <a:r>
            <a:rPr lang="pt-PT" dirty="0"/>
            <a:t>: Gap 1.</a:t>
          </a:r>
          <a:endParaRPr lang="en-US" dirty="0"/>
        </a:p>
      </dgm:t>
    </dgm:pt>
    <dgm:pt modelId="{B3E2002E-2126-4DFC-855D-C9AC0113AE5E}" type="parTrans" cxnId="{008D3B3A-1A97-4385-8703-01CDB5879D05}">
      <dgm:prSet/>
      <dgm:spPr/>
      <dgm:t>
        <a:bodyPr/>
        <a:lstStyle/>
        <a:p>
          <a:endParaRPr lang="en-US"/>
        </a:p>
      </dgm:t>
    </dgm:pt>
    <dgm:pt modelId="{9455EC19-A86A-49E0-A513-B76DB027BCE6}" type="sibTrans" cxnId="{008D3B3A-1A97-4385-8703-01CDB5879D05}">
      <dgm:prSet/>
      <dgm:spPr/>
      <dgm:t>
        <a:bodyPr/>
        <a:lstStyle/>
        <a:p>
          <a:endParaRPr lang="en-US"/>
        </a:p>
      </dgm:t>
    </dgm:pt>
    <dgm:pt modelId="{6D8BCE00-3EE3-44C7-A132-1850F7BBCE52}">
      <dgm:prSet/>
      <dgm:spPr/>
      <dgm:t>
        <a:bodyPr/>
        <a:lstStyle/>
        <a:p>
          <a:r>
            <a:rPr lang="pt-PT" dirty="0" err="1"/>
            <a:t>Apply</a:t>
          </a:r>
          <a:r>
            <a:rPr lang="pt-PT" dirty="0"/>
            <a:t> GRAS.</a:t>
          </a:r>
          <a:endParaRPr lang="en-US" dirty="0"/>
        </a:p>
      </dgm:t>
    </dgm:pt>
    <dgm:pt modelId="{AEDEFD12-38E5-49DD-AF07-EAB437740D78}" type="parTrans" cxnId="{1F592DAD-FEAB-446F-81D9-BF516447E62C}">
      <dgm:prSet/>
      <dgm:spPr/>
      <dgm:t>
        <a:bodyPr/>
        <a:lstStyle/>
        <a:p>
          <a:endParaRPr lang="en-US"/>
        </a:p>
      </dgm:t>
    </dgm:pt>
    <dgm:pt modelId="{0E10CFE7-6DFF-40B6-86BF-2F1BBC9B4BD4}" type="sibTrans" cxnId="{1F592DAD-FEAB-446F-81D9-BF516447E62C}">
      <dgm:prSet/>
      <dgm:spPr/>
      <dgm:t>
        <a:bodyPr/>
        <a:lstStyle/>
        <a:p>
          <a:endParaRPr lang="en-US"/>
        </a:p>
      </dgm:t>
    </dgm:pt>
    <dgm:pt modelId="{C69814A2-5A18-4054-80BE-3E127E8B9741}">
      <dgm:prSet/>
      <dgm:spPr/>
      <dgm:t>
        <a:bodyPr/>
        <a:lstStyle/>
        <a:p>
          <a:r>
            <a:rPr lang="pt-PT" dirty="0" err="1"/>
            <a:t>Treat</a:t>
          </a:r>
          <a:r>
            <a:rPr lang="pt-PT" dirty="0"/>
            <a:t> </a:t>
          </a:r>
          <a:r>
            <a:rPr lang="pt-PT" dirty="0" err="1"/>
            <a:t>volatile</a:t>
          </a:r>
          <a:r>
            <a:rPr lang="pt-PT" dirty="0"/>
            <a:t> </a:t>
          </a:r>
          <a:r>
            <a:rPr lang="pt-PT" dirty="0" err="1"/>
            <a:t>investment</a:t>
          </a:r>
          <a:r>
            <a:rPr lang="pt-PT" dirty="0"/>
            <a:t>/</a:t>
          </a:r>
          <a:r>
            <a:rPr lang="pt-PT" dirty="0" err="1"/>
            <a:t>export</a:t>
          </a:r>
          <a:r>
            <a:rPr lang="pt-PT" dirty="0"/>
            <a:t> </a:t>
          </a:r>
          <a:r>
            <a:rPr lang="pt-PT" dirty="0" err="1"/>
            <a:t>margins</a:t>
          </a:r>
          <a:r>
            <a:rPr lang="pt-PT" dirty="0"/>
            <a:t> </a:t>
          </a:r>
          <a:r>
            <a:rPr lang="pt-PT" dirty="0" err="1"/>
            <a:t>externally</a:t>
          </a:r>
          <a:r>
            <a:rPr lang="pt-PT" dirty="0"/>
            <a:t>, </a:t>
          </a:r>
          <a:r>
            <a:rPr lang="pt-PT" dirty="0" err="1"/>
            <a:t>aggregate</a:t>
          </a:r>
          <a:r>
            <a:rPr lang="pt-PT" dirty="0"/>
            <a:t> </a:t>
          </a:r>
          <a:r>
            <a:rPr lang="pt-PT" dirty="0" err="1"/>
            <a:t>them</a:t>
          </a:r>
          <a:r>
            <a:rPr lang="pt-PT" dirty="0"/>
            <a:t>, </a:t>
          </a:r>
          <a:r>
            <a:rPr lang="pt-PT" dirty="0" err="1"/>
            <a:t>or</a:t>
          </a:r>
          <a:r>
            <a:rPr lang="pt-PT" dirty="0"/>
            <a:t> </a:t>
          </a:r>
          <a:r>
            <a:rPr lang="pt-PT" dirty="0" err="1"/>
            <a:t>impose</a:t>
          </a:r>
          <a:r>
            <a:rPr lang="pt-PT" dirty="0"/>
            <a:t> </a:t>
          </a:r>
          <a:r>
            <a:rPr lang="pt-PT" dirty="0" err="1"/>
            <a:t>them</a:t>
          </a:r>
          <a:r>
            <a:rPr lang="pt-PT" dirty="0"/>
            <a:t> </a:t>
          </a:r>
          <a:r>
            <a:rPr lang="pt-PT" dirty="0" err="1"/>
            <a:t>selectively</a:t>
          </a:r>
          <a:r>
            <a:rPr lang="pt-PT" dirty="0"/>
            <a:t>.</a:t>
          </a:r>
          <a:endParaRPr lang="en-US" dirty="0"/>
        </a:p>
      </dgm:t>
    </dgm:pt>
    <dgm:pt modelId="{54562E91-0EE6-4300-A94A-80055CCC11DC}" type="parTrans" cxnId="{484ACAA3-7445-4E65-8651-87D9E2859140}">
      <dgm:prSet/>
      <dgm:spPr/>
      <dgm:t>
        <a:bodyPr/>
        <a:lstStyle/>
        <a:p>
          <a:endParaRPr lang="en-US"/>
        </a:p>
      </dgm:t>
    </dgm:pt>
    <dgm:pt modelId="{75A305DC-9F03-4ABA-B8F9-B98362443522}" type="sibTrans" cxnId="{484ACAA3-7445-4E65-8651-87D9E2859140}">
      <dgm:prSet/>
      <dgm:spPr/>
      <dgm:t>
        <a:bodyPr/>
        <a:lstStyle/>
        <a:p>
          <a:endParaRPr lang="en-US"/>
        </a:p>
      </dgm:t>
    </dgm:pt>
    <dgm:pt modelId="{2CFA9EC9-B32F-4A35-8D1F-884505CB2E37}">
      <dgm:prSet/>
      <dgm:spPr/>
      <dgm:t>
        <a:bodyPr/>
        <a:lstStyle/>
        <a:p>
          <a:r>
            <a:rPr lang="pt-PT" dirty="0" err="1"/>
            <a:t>Updated</a:t>
          </a:r>
          <a:r>
            <a:rPr lang="pt-PT" dirty="0"/>
            <a:t> </a:t>
          </a:r>
          <a:r>
            <a:rPr lang="pt-PT" dirty="0" err="1"/>
            <a:t>matrix</a:t>
          </a:r>
          <a:r>
            <a:rPr lang="pt-PT" dirty="0"/>
            <a:t> for </a:t>
          </a:r>
          <a:r>
            <a:rPr lang="pt-PT" dirty="0" err="1"/>
            <a:t>impact</a:t>
          </a:r>
          <a:r>
            <a:rPr lang="pt-PT" dirty="0"/>
            <a:t> </a:t>
          </a:r>
          <a:r>
            <a:rPr lang="pt-PT" dirty="0" err="1"/>
            <a:t>analysis</a:t>
          </a:r>
          <a:r>
            <a:rPr lang="pt-PT" dirty="0"/>
            <a:t>.</a:t>
          </a:r>
          <a:endParaRPr lang="en-US" dirty="0"/>
        </a:p>
      </dgm:t>
    </dgm:pt>
    <dgm:pt modelId="{CE92B073-95FF-4B8D-87FB-26FAAC80FE6F}" type="parTrans" cxnId="{46F7FEEA-61F3-4A37-9817-ED65578811E2}">
      <dgm:prSet/>
      <dgm:spPr/>
      <dgm:t>
        <a:bodyPr/>
        <a:lstStyle/>
        <a:p>
          <a:endParaRPr lang="en-US"/>
        </a:p>
      </dgm:t>
    </dgm:pt>
    <dgm:pt modelId="{9EAA5CE7-BDC1-4442-8875-23C9314DA5F5}" type="sibTrans" cxnId="{46F7FEEA-61F3-4A37-9817-ED65578811E2}">
      <dgm:prSet/>
      <dgm:spPr/>
      <dgm:t>
        <a:bodyPr/>
        <a:lstStyle/>
        <a:p>
          <a:endParaRPr lang="en-US"/>
        </a:p>
      </dgm:t>
    </dgm:pt>
    <dgm:pt modelId="{BB4C546E-E279-4281-A597-42E5216858C6}" type="pres">
      <dgm:prSet presAssocID="{6ED3D616-E545-4D81-9B58-9F9A98142D9C}" presName="outerComposite" presStyleCnt="0">
        <dgm:presLayoutVars>
          <dgm:chMax val="5"/>
          <dgm:dir/>
          <dgm:resizeHandles val="exact"/>
        </dgm:presLayoutVars>
      </dgm:prSet>
      <dgm:spPr/>
    </dgm:pt>
    <dgm:pt modelId="{E2AC7119-87CE-4760-BB11-4AB1A7959847}" type="pres">
      <dgm:prSet presAssocID="{6ED3D616-E545-4D81-9B58-9F9A98142D9C}" presName="dummyMaxCanvas" presStyleCnt="0">
        <dgm:presLayoutVars/>
      </dgm:prSet>
      <dgm:spPr/>
    </dgm:pt>
    <dgm:pt modelId="{17105C4E-482F-474D-B871-5E33E95BA0CC}" type="pres">
      <dgm:prSet presAssocID="{6ED3D616-E545-4D81-9B58-9F9A98142D9C}" presName="FiveNodes_1" presStyleLbl="node1" presStyleIdx="0" presStyleCnt="5">
        <dgm:presLayoutVars>
          <dgm:bulletEnabled val="1"/>
        </dgm:presLayoutVars>
      </dgm:prSet>
      <dgm:spPr/>
    </dgm:pt>
    <dgm:pt modelId="{1A8122B7-8E48-409A-866E-39F4A2D66F9B}" type="pres">
      <dgm:prSet presAssocID="{6ED3D616-E545-4D81-9B58-9F9A98142D9C}" presName="FiveNodes_2" presStyleLbl="node1" presStyleIdx="1" presStyleCnt="5">
        <dgm:presLayoutVars>
          <dgm:bulletEnabled val="1"/>
        </dgm:presLayoutVars>
      </dgm:prSet>
      <dgm:spPr/>
    </dgm:pt>
    <dgm:pt modelId="{B9143259-DCB5-4464-9B3A-93738ABFC753}" type="pres">
      <dgm:prSet presAssocID="{6ED3D616-E545-4D81-9B58-9F9A98142D9C}" presName="FiveNodes_3" presStyleLbl="node1" presStyleIdx="2" presStyleCnt="5">
        <dgm:presLayoutVars>
          <dgm:bulletEnabled val="1"/>
        </dgm:presLayoutVars>
      </dgm:prSet>
      <dgm:spPr/>
    </dgm:pt>
    <dgm:pt modelId="{794834D3-432F-4C31-9389-8957169D3FE2}" type="pres">
      <dgm:prSet presAssocID="{6ED3D616-E545-4D81-9B58-9F9A98142D9C}" presName="FiveNodes_4" presStyleLbl="node1" presStyleIdx="3" presStyleCnt="5">
        <dgm:presLayoutVars>
          <dgm:bulletEnabled val="1"/>
        </dgm:presLayoutVars>
      </dgm:prSet>
      <dgm:spPr/>
    </dgm:pt>
    <dgm:pt modelId="{88A235EF-342F-4C24-816A-5D7DC2183B6E}" type="pres">
      <dgm:prSet presAssocID="{6ED3D616-E545-4D81-9B58-9F9A98142D9C}" presName="FiveNodes_5" presStyleLbl="node1" presStyleIdx="4" presStyleCnt="5">
        <dgm:presLayoutVars>
          <dgm:bulletEnabled val="1"/>
        </dgm:presLayoutVars>
      </dgm:prSet>
      <dgm:spPr/>
    </dgm:pt>
    <dgm:pt modelId="{877BCFF9-4FE4-4C5B-A75F-93187135442B}" type="pres">
      <dgm:prSet presAssocID="{6ED3D616-E545-4D81-9B58-9F9A98142D9C}" presName="FiveConn_1-2" presStyleLbl="fgAccFollowNode1" presStyleIdx="0" presStyleCnt="4">
        <dgm:presLayoutVars>
          <dgm:bulletEnabled val="1"/>
        </dgm:presLayoutVars>
      </dgm:prSet>
      <dgm:spPr/>
    </dgm:pt>
    <dgm:pt modelId="{17CBF6C9-37BE-40A9-AD37-FEA051CA7A0B}" type="pres">
      <dgm:prSet presAssocID="{6ED3D616-E545-4D81-9B58-9F9A98142D9C}" presName="FiveConn_2-3" presStyleLbl="fgAccFollowNode1" presStyleIdx="1" presStyleCnt="4">
        <dgm:presLayoutVars>
          <dgm:bulletEnabled val="1"/>
        </dgm:presLayoutVars>
      </dgm:prSet>
      <dgm:spPr/>
    </dgm:pt>
    <dgm:pt modelId="{FE24E8A4-E0D4-4E02-A62C-AA6EA063E7E8}" type="pres">
      <dgm:prSet presAssocID="{6ED3D616-E545-4D81-9B58-9F9A98142D9C}" presName="FiveConn_3-4" presStyleLbl="fgAccFollowNode1" presStyleIdx="2" presStyleCnt="4">
        <dgm:presLayoutVars>
          <dgm:bulletEnabled val="1"/>
        </dgm:presLayoutVars>
      </dgm:prSet>
      <dgm:spPr/>
    </dgm:pt>
    <dgm:pt modelId="{99CA0E8A-7039-4EE4-ABCB-3EB38E568091}" type="pres">
      <dgm:prSet presAssocID="{6ED3D616-E545-4D81-9B58-9F9A98142D9C}" presName="FiveConn_4-5" presStyleLbl="fgAccFollowNode1" presStyleIdx="3" presStyleCnt="4">
        <dgm:presLayoutVars>
          <dgm:bulletEnabled val="1"/>
        </dgm:presLayoutVars>
      </dgm:prSet>
      <dgm:spPr/>
    </dgm:pt>
    <dgm:pt modelId="{98C3354D-E28A-4A15-81D9-70D370FEAC7A}" type="pres">
      <dgm:prSet presAssocID="{6ED3D616-E545-4D81-9B58-9F9A98142D9C}" presName="FiveNodes_1_text" presStyleLbl="node1" presStyleIdx="4" presStyleCnt="5">
        <dgm:presLayoutVars>
          <dgm:bulletEnabled val="1"/>
        </dgm:presLayoutVars>
      </dgm:prSet>
      <dgm:spPr/>
    </dgm:pt>
    <dgm:pt modelId="{D804DA29-D0F6-405E-BC48-F64BCCE81C14}" type="pres">
      <dgm:prSet presAssocID="{6ED3D616-E545-4D81-9B58-9F9A98142D9C}" presName="FiveNodes_2_text" presStyleLbl="node1" presStyleIdx="4" presStyleCnt="5">
        <dgm:presLayoutVars>
          <dgm:bulletEnabled val="1"/>
        </dgm:presLayoutVars>
      </dgm:prSet>
      <dgm:spPr/>
    </dgm:pt>
    <dgm:pt modelId="{AF327295-2515-4720-84A0-290DC22461B5}" type="pres">
      <dgm:prSet presAssocID="{6ED3D616-E545-4D81-9B58-9F9A98142D9C}" presName="FiveNodes_3_text" presStyleLbl="node1" presStyleIdx="4" presStyleCnt="5">
        <dgm:presLayoutVars>
          <dgm:bulletEnabled val="1"/>
        </dgm:presLayoutVars>
      </dgm:prSet>
      <dgm:spPr/>
    </dgm:pt>
    <dgm:pt modelId="{CAF3D890-12F1-4D54-9439-D858DA07C54C}" type="pres">
      <dgm:prSet presAssocID="{6ED3D616-E545-4D81-9B58-9F9A98142D9C}" presName="FiveNodes_4_text" presStyleLbl="node1" presStyleIdx="4" presStyleCnt="5">
        <dgm:presLayoutVars>
          <dgm:bulletEnabled val="1"/>
        </dgm:presLayoutVars>
      </dgm:prSet>
      <dgm:spPr/>
    </dgm:pt>
    <dgm:pt modelId="{7960D278-F6AE-4563-9B46-35F982BB1886}" type="pres">
      <dgm:prSet presAssocID="{6ED3D616-E545-4D81-9B58-9F9A98142D9C}" presName="FiveNodes_5_text" presStyleLbl="node1" presStyleIdx="4" presStyleCnt="5">
        <dgm:presLayoutVars>
          <dgm:bulletEnabled val="1"/>
        </dgm:presLayoutVars>
      </dgm:prSet>
      <dgm:spPr/>
    </dgm:pt>
  </dgm:ptLst>
  <dgm:cxnLst>
    <dgm:cxn modelId="{7CD6ED18-9C0E-48A2-9BCB-C0C686E0363B}" type="presOf" srcId="{75A305DC-9F03-4ABA-B8F9-B98362443522}" destId="{99CA0E8A-7039-4EE4-ABCB-3EB38E568091}" srcOrd="0" destOrd="0" presId="urn:microsoft.com/office/officeart/2005/8/layout/vProcess5"/>
    <dgm:cxn modelId="{F7C5AA1B-DD33-447C-928A-B90FD00A6934}" type="presOf" srcId="{A8AD1730-30AE-442E-AB36-685823EB5FE0}" destId="{98C3354D-E28A-4A15-81D9-70D370FEAC7A}" srcOrd="1" destOrd="0" presId="urn:microsoft.com/office/officeart/2005/8/layout/vProcess5"/>
    <dgm:cxn modelId="{A222821F-274B-4E45-B236-A0864CA8626B}" type="presOf" srcId="{9F64448B-695B-4A27-A0D9-5B42991DCBE9}" destId="{1A8122B7-8E48-409A-866E-39F4A2D66F9B}" srcOrd="0" destOrd="0" presId="urn:microsoft.com/office/officeart/2005/8/layout/vProcess5"/>
    <dgm:cxn modelId="{97B62E21-5D80-4657-AE41-0BB9497EDEE5}" type="presOf" srcId="{2CFA9EC9-B32F-4A35-8D1F-884505CB2E37}" destId="{88A235EF-342F-4C24-816A-5D7DC2183B6E}" srcOrd="0" destOrd="0" presId="urn:microsoft.com/office/officeart/2005/8/layout/vProcess5"/>
    <dgm:cxn modelId="{6ADA352A-26C3-4851-9DE6-BC43CF0E8E71}" type="presOf" srcId="{6D8BCE00-3EE3-44C7-A132-1850F7BBCE52}" destId="{AF327295-2515-4720-84A0-290DC22461B5}" srcOrd="1" destOrd="0" presId="urn:microsoft.com/office/officeart/2005/8/layout/vProcess5"/>
    <dgm:cxn modelId="{52E8D732-57E0-4A47-94DE-FA8ACE81F4F4}" type="presOf" srcId="{08157DFF-95B8-4615-B9D8-57E67695BDB1}" destId="{877BCFF9-4FE4-4C5B-A75F-93187135442B}" srcOrd="0" destOrd="0" presId="urn:microsoft.com/office/officeart/2005/8/layout/vProcess5"/>
    <dgm:cxn modelId="{008D3B3A-1A97-4385-8703-01CDB5879D05}" srcId="{6ED3D616-E545-4D81-9B58-9F9A98142D9C}" destId="{9F64448B-695B-4A27-A0D9-5B42991DCBE9}" srcOrd="1" destOrd="0" parTransId="{B3E2002E-2126-4DFC-855D-C9AC0113AE5E}" sibTransId="{9455EC19-A86A-49E0-A513-B76DB027BCE6}"/>
    <dgm:cxn modelId="{4252933C-9CDB-45BF-9046-A2E2BAC2A989}" type="presOf" srcId="{2CFA9EC9-B32F-4A35-8D1F-884505CB2E37}" destId="{7960D278-F6AE-4563-9B46-35F982BB1886}" srcOrd="1" destOrd="0" presId="urn:microsoft.com/office/officeart/2005/8/layout/vProcess5"/>
    <dgm:cxn modelId="{8A168349-B891-4ACC-AD59-AF7CB47182A0}" type="presOf" srcId="{C69814A2-5A18-4054-80BE-3E127E8B9741}" destId="{794834D3-432F-4C31-9389-8957169D3FE2}" srcOrd="0" destOrd="0" presId="urn:microsoft.com/office/officeart/2005/8/layout/vProcess5"/>
    <dgm:cxn modelId="{AA9C1C4A-F6FC-4647-B288-DFCF7B6FE209}" type="presOf" srcId="{6D8BCE00-3EE3-44C7-A132-1850F7BBCE52}" destId="{B9143259-DCB5-4464-9B3A-93738ABFC753}" srcOrd="0" destOrd="0" presId="urn:microsoft.com/office/officeart/2005/8/layout/vProcess5"/>
    <dgm:cxn modelId="{0F3A9C89-2DAA-483E-B5B2-1FF60F407809}" type="presOf" srcId="{A8AD1730-30AE-442E-AB36-685823EB5FE0}" destId="{17105C4E-482F-474D-B871-5E33E95BA0CC}" srcOrd="0" destOrd="0" presId="urn:microsoft.com/office/officeart/2005/8/layout/vProcess5"/>
    <dgm:cxn modelId="{D82434A1-CD4B-4958-B365-8866D5AB623B}" type="presOf" srcId="{9455EC19-A86A-49E0-A513-B76DB027BCE6}" destId="{17CBF6C9-37BE-40A9-AD37-FEA051CA7A0B}" srcOrd="0" destOrd="0" presId="urn:microsoft.com/office/officeart/2005/8/layout/vProcess5"/>
    <dgm:cxn modelId="{484ACAA3-7445-4E65-8651-87D9E2859140}" srcId="{6ED3D616-E545-4D81-9B58-9F9A98142D9C}" destId="{C69814A2-5A18-4054-80BE-3E127E8B9741}" srcOrd="3" destOrd="0" parTransId="{54562E91-0EE6-4300-A94A-80055CCC11DC}" sibTransId="{75A305DC-9F03-4ABA-B8F9-B98362443522}"/>
    <dgm:cxn modelId="{1F592DAD-FEAB-446F-81D9-BF516447E62C}" srcId="{6ED3D616-E545-4D81-9B58-9F9A98142D9C}" destId="{6D8BCE00-3EE3-44C7-A132-1850F7BBCE52}" srcOrd="2" destOrd="0" parTransId="{AEDEFD12-38E5-49DD-AF07-EAB437740D78}" sibTransId="{0E10CFE7-6DFF-40B6-86BF-2F1BBC9B4BD4}"/>
    <dgm:cxn modelId="{6DBCAFB4-5C34-4E97-830D-66A26ACAFE07}" type="presOf" srcId="{6ED3D616-E545-4D81-9B58-9F9A98142D9C}" destId="{BB4C546E-E279-4281-A597-42E5216858C6}" srcOrd="0" destOrd="0" presId="urn:microsoft.com/office/officeart/2005/8/layout/vProcess5"/>
    <dgm:cxn modelId="{EA1E70C0-6190-4B70-91FA-CFD5EEB5FB66}" type="presOf" srcId="{C69814A2-5A18-4054-80BE-3E127E8B9741}" destId="{CAF3D890-12F1-4D54-9439-D858DA07C54C}" srcOrd="1" destOrd="0" presId="urn:microsoft.com/office/officeart/2005/8/layout/vProcess5"/>
    <dgm:cxn modelId="{FAA8FAC1-E615-40F3-89B6-3D73DEC7679C}" type="presOf" srcId="{0E10CFE7-6DFF-40B6-86BF-2F1BBC9B4BD4}" destId="{FE24E8A4-E0D4-4E02-A62C-AA6EA063E7E8}" srcOrd="0" destOrd="0" presId="urn:microsoft.com/office/officeart/2005/8/layout/vProcess5"/>
    <dgm:cxn modelId="{3B6040C2-CA86-4A0F-9426-6304F2491D03}" srcId="{6ED3D616-E545-4D81-9B58-9F9A98142D9C}" destId="{A8AD1730-30AE-442E-AB36-685823EB5FE0}" srcOrd="0" destOrd="0" parTransId="{178BF30F-CFC0-4CCA-8979-1009F2E25353}" sibTransId="{08157DFF-95B8-4615-B9D8-57E67695BDB1}"/>
    <dgm:cxn modelId="{813751CC-CB02-41BA-BAC6-B7F8392CDA86}" type="presOf" srcId="{9F64448B-695B-4A27-A0D9-5B42991DCBE9}" destId="{D804DA29-D0F6-405E-BC48-F64BCCE81C14}" srcOrd="1" destOrd="0" presId="urn:microsoft.com/office/officeart/2005/8/layout/vProcess5"/>
    <dgm:cxn modelId="{46F7FEEA-61F3-4A37-9817-ED65578811E2}" srcId="{6ED3D616-E545-4D81-9B58-9F9A98142D9C}" destId="{2CFA9EC9-B32F-4A35-8D1F-884505CB2E37}" srcOrd="4" destOrd="0" parTransId="{CE92B073-95FF-4B8D-87FB-26FAAC80FE6F}" sibTransId="{9EAA5CE7-BDC1-4442-8875-23C9314DA5F5}"/>
    <dgm:cxn modelId="{A8756320-9011-45B5-BE4B-D019D1871BC2}" type="presParOf" srcId="{BB4C546E-E279-4281-A597-42E5216858C6}" destId="{E2AC7119-87CE-4760-BB11-4AB1A7959847}" srcOrd="0" destOrd="0" presId="urn:microsoft.com/office/officeart/2005/8/layout/vProcess5"/>
    <dgm:cxn modelId="{79722161-B91F-4A90-9C70-C76A4B201299}" type="presParOf" srcId="{BB4C546E-E279-4281-A597-42E5216858C6}" destId="{17105C4E-482F-474D-B871-5E33E95BA0CC}" srcOrd="1" destOrd="0" presId="urn:microsoft.com/office/officeart/2005/8/layout/vProcess5"/>
    <dgm:cxn modelId="{F5884797-F564-406D-90C7-2F5CEFEA0C15}" type="presParOf" srcId="{BB4C546E-E279-4281-A597-42E5216858C6}" destId="{1A8122B7-8E48-409A-866E-39F4A2D66F9B}" srcOrd="2" destOrd="0" presId="urn:microsoft.com/office/officeart/2005/8/layout/vProcess5"/>
    <dgm:cxn modelId="{33F0F15A-4CE6-46E7-91B4-AB331B5548EB}" type="presParOf" srcId="{BB4C546E-E279-4281-A597-42E5216858C6}" destId="{B9143259-DCB5-4464-9B3A-93738ABFC753}" srcOrd="3" destOrd="0" presId="urn:microsoft.com/office/officeart/2005/8/layout/vProcess5"/>
    <dgm:cxn modelId="{380E6033-2EA5-47FC-A1B5-882EE568098F}" type="presParOf" srcId="{BB4C546E-E279-4281-A597-42E5216858C6}" destId="{794834D3-432F-4C31-9389-8957169D3FE2}" srcOrd="4" destOrd="0" presId="urn:microsoft.com/office/officeart/2005/8/layout/vProcess5"/>
    <dgm:cxn modelId="{F2085790-22CB-4841-8B6A-0A7CA0E39F30}" type="presParOf" srcId="{BB4C546E-E279-4281-A597-42E5216858C6}" destId="{88A235EF-342F-4C24-816A-5D7DC2183B6E}" srcOrd="5" destOrd="0" presId="urn:microsoft.com/office/officeart/2005/8/layout/vProcess5"/>
    <dgm:cxn modelId="{C3FA70A6-25BA-45AD-9619-371979A78BC6}" type="presParOf" srcId="{BB4C546E-E279-4281-A597-42E5216858C6}" destId="{877BCFF9-4FE4-4C5B-A75F-93187135442B}" srcOrd="6" destOrd="0" presId="urn:microsoft.com/office/officeart/2005/8/layout/vProcess5"/>
    <dgm:cxn modelId="{318BD262-1D7C-4545-BE25-FE4A1A9D574E}" type="presParOf" srcId="{BB4C546E-E279-4281-A597-42E5216858C6}" destId="{17CBF6C9-37BE-40A9-AD37-FEA051CA7A0B}" srcOrd="7" destOrd="0" presId="urn:microsoft.com/office/officeart/2005/8/layout/vProcess5"/>
    <dgm:cxn modelId="{016F925A-6D92-491D-8D66-E8B9846F7016}" type="presParOf" srcId="{BB4C546E-E279-4281-A597-42E5216858C6}" destId="{FE24E8A4-E0D4-4E02-A62C-AA6EA063E7E8}" srcOrd="8" destOrd="0" presId="urn:microsoft.com/office/officeart/2005/8/layout/vProcess5"/>
    <dgm:cxn modelId="{EA0E664B-5095-463F-8921-F489ED6E1E43}" type="presParOf" srcId="{BB4C546E-E279-4281-A597-42E5216858C6}" destId="{99CA0E8A-7039-4EE4-ABCB-3EB38E568091}" srcOrd="9" destOrd="0" presId="urn:microsoft.com/office/officeart/2005/8/layout/vProcess5"/>
    <dgm:cxn modelId="{E287B1C0-9008-4F68-92E4-8F6CA7807D8F}" type="presParOf" srcId="{BB4C546E-E279-4281-A597-42E5216858C6}" destId="{98C3354D-E28A-4A15-81D9-70D370FEAC7A}" srcOrd="10" destOrd="0" presId="urn:microsoft.com/office/officeart/2005/8/layout/vProcess5"/>
    <dgm:cxn modelId="{7AA4DB9A-F100-4F2D-B0DF-2A58AA69B104}" type="presParOf" srcId="{BB4C546E-E279-4281-A597-42E5216858C6}" destId="{D804DA29-D0F6-405E-BC48-F64BCCE81C14}" srcOrd="11" destOrd="0" presId="urn:microsoft.com/office/officeart/2005/8/layout/vProcess5"/>
    <dgm:cxn modelId="{08FC994B-6CEF-4D07-A7D1-CBBAEF4016A3}" type="presParOf" srcId="{BB4C546E-E279-4281-A597-42E5216858C6}" destId="{AF327295-2515-4720-84A0-290DC22461B5}" srcOrd="12" destOrd="0" presId="urn:microsoft.com/office/officeart/2005/8/layout/vProcess5"/>
    <dgm:cxn modelId="{4E8C9E9C-1D3A-4A62-9C6D-A31CFDFE00F6}" type="presParOf" srcId="{BB4C546E-E279-4281-A597-42E5216858C6}" destId="{CAF3D890-12F1-4D54-9439-D858DA07C54C}" srcOrd="13" destOrd="0" presId="urn:microsoft.com/office/officeart/2005/8/layout/vProcess5"/>
    <dgm:cxn modelId="{225F974A-53DD-4D1B-8F2A-115836AAF856}" type="presParOf" srcId="{BB4C546E-E279-4281-A597-42E5216858C6}" destId="{7960D278-F6AE-4563-9B46-35F982BB1886}"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65B7941-3DEE-4495-80FC-EABDFEAF1ACD}" type="doc">
      <dgm:prSet loTypeId="urn:microsoft.com/office/officeart/2024/layout/NumberedTitleCardList" loCatId="list" qsTypeId="urn:microsoft.com/office/officeart/2005/8/quickstyle/simple1" qsCatId="simple" csTypeId="urn:microsoft.com/office/officeart/2005/8/colors/colorful1" csCatId="colorful" phldr="1"/>
      <dgm:spPr/>
      <dgm:t>
        <a:bodyPr/>
        <a:lstStyle/>
        <a:p>
          <a:endParaRPr lang="pt-PT"/>
        </a:p>
      </dgm:t>
    </dgm:pt>
    <dgm:pt modelId="{E7FCB002-C491-4AA1-8BC5-8105EEAF959A}">
      <dgm:prSet/>
      <dgm:spPr/>
      <dgm:t>
        <a:bodyPr/>
        <a:lstStyle/>
        <a:p>
          <a:r>
            <a:rPr lang="en-US" dirty="0"/>
            <a:t>Optimization does not automatically dominate </a:t>
          </a:r>
          <a:r>
            <a:rPr lang="en-US" dirty="0" err="1"/>
            <a:t>biproportional</a:t>
          </a:r>
          <a:r>
            <a:rPr lang="en-US" dirty="0"/>
            <a:t> updating.</a:t>
          </a:r>
          <a:endParaRPr lang="pt-PT" dirty="0"/>
        </a:p>
      </dgm:t>
    </dgm:pt>
    <dgm:pt modelId="{C293A991-5C01-4F2F-A23D-76BC9192D392}" type="parTrans" cxnId="{6CAD7E06-0204-4739-A2FE-910526FAD9D4}">
      <dgm:prSet/>
      <dgm:spPr/>
      <dgm:t>
        <a:bodyPr/>
        <a:lstStyle/>
        <a:p>
          <a:endParaRPr lang="pt-PT"/>
        </a:p>
      </dgm:t>
    </dgm:pt>
    <dgm:pt modelId="{DA985438-106A-444F-80A6-61F763F45330}" type="sibTrans" cxnId="{6CAD7E06-0204-4739-A2FE-910526FAD9D4}">
      <dgm:prSet phldrT="1" phldr="0"/>
      <dgm:spPr/>
      <dgm:t>
        <a:bodyPr/>
        <a:lstStyle/>
        <a:p>
          <a:r>
            <a:rPr lang="pt-PT"/>
            <a:t>1</a:t>
          </a:r>
        </a:p>
      </dgm:t>
    </dgm:pt>
    <dgm:pt modelId="{E206CC3A-B591-4B8C-BD50-36714EB64917}">
      <dgm:prSet/>
      <dgm:spPr/>
      <dgm:t>
        <a:bodyPr/>
        <a:lstStyle/>
        <a:p>
          <a:r>
            <a:rPr lang="en-US"/>
            <a:t>GRAS matches INSD closely while remaining operationally simpler.</a:t>
          </a:r>
          <a:endParaRPr lang="pt-PT"/>
        </a:p>
      </dgm:t>
    </dgm:pt>
    <dgm:pt modelId="{C978ADF4-3FB1-4E96-8508-E92F0F8E24F2}" type="parTrans" cxnId="{300AD2FE-D87F-4C01-B3E0-7F06E359483C}">
      <dgm:prSet/>
      <dgm:spPr/>
      <dgm:t>
        <a:bodyPr/>
        <a:lstStyle/>
        <a:p>
          <a:endParaRPr lang="pt-PT"/>
        </a:p>
      </dgm:t>
    </dgm:pt>
    <dgm:pt modelId="{6DE8F145-ECCF-4591-B3B3-E2978CA5E2F8}" type="sibTrans" cxnId="{300AD2FE-D87F-4C01-B3E0-7F06E359483C}">
      <dgm:prSet/>
      <dgm:spPr/>
      <dgm:t>
        <a:bodyPr/>
        <a:lstStyle/>
        <a:p>
          <a:endParaRPr lang="pt-PT"/>
        </a:p>
      </dgm:t>
    </dgm:pt>
    <dgm:pt modelId="{EB84403D-DCE4-410F-83FF-054AA25BA8BE}">
      <dgm:prSet/>
      <dgm:spPr/>
      <dgm:t>
        <a:bodyPr/>
        <a:lstStyle/>
        <a:p>
          <a:r>
            <a:rPr lang="en-US" dirty="0"/>
            <a:t>The optimal baseline depends on resolution.</a:t>
          </a:r>
          <a:endParaRPr lang="pt-PT" dirty="0"/>
        </a:p>
      </dgm:t>
    </dgm:pt>
    <dgm:pt modelId="{0727367E-0DE5-4446-9DBB-607B71B29783}" type="parTrans" cxnId="{081BB36C-1754-429D-A5E8-76B056CE3950}">
      <dgm:prSet/>
      <dgm:spPr/>
      <dgm:t>
        <a:bodyPr/>
        <a:lstStyle/>
        <a:p>
          <a:endParaRPr lang="pt-PT"/>
        </a:p>
      </dgm:t>
    </dgm:pt>
    <dgm:pt modelId="{BDEEF196-60F9-4262-BF62-7AE77C6D975C}" type="sibTrans" cxnId="{081BB36C-1754-429D-A5E8-76B056CE3950}">
      <dgm:prSet phldrT="2" phldr="0"/>
      <dgm:spPr/>
      <dgm:t>
        <a:bodyPr/>
        <a:lstStyle/>
        <a:p>
          <a:r>
            <a:rPr lang="pt-PT"/>
            <a:t>2</a:t>
          </a:r>
        </a:p>
      </dgm:t>
    </dgm:pt>
    <dgm:pt modelId="{5B0CCD82-487B-432E-BE1D-EF08CE819380}">
      <dgm:prSet/>
      <dgm:spPr/>
      <dgm:t>
        <a:bodyPr/>
        <a:lstStyle/>
        <a:p>
          <a:r>
            <a:rPr lang="en-US" dirty="0"/>
            <a:t>In the Portuguese Tables</a:t>
          </a:r>
          <a:endParaRPr lang="pt-PT" dirty="0"/>
        </a:p>
      </dgm:t>
    </dgm:pt>
    <dgm:pt modelId="{75159A14-72A9-4FAB-934C-C003A5BE3CA2}" type="parTrans" cxnId="{69B537D0-549D-4731-A742-9B919B484FEB}">
      <dgm:prSet/>
      <dgm:spPr/>
      <dgm:t>
        <a:bodyPr/>
        <a:lstStyle/>
        <a:p>
          <a:endParaRPr lang="pt-PT"/>
        </a:p>
      </dgm:t>
    </dgm:pt>
    <dgm:pt modelId="{276D3217-0CDA-4056-908C-9B756B22D118}" type="sibTrans" cxnId="{69B537D0-549D-4731-A742-9B919B484FEB}">
      <dgm:prSet/>
      <dgm:spPr/>
      <dgm:t>
        <a:bodyPr/>
        <a:lstStyle/>
        <a:p>
          <a:endParaRPr lang="pt-PT"/>
        </a:p>
      </dgm:t>
    </dgm:pt>
    <dgm:pt modelId="{A3EA3359-91A9-4155-BC1F-8125CA685709}">
      <dgm:prSet/>
      <dgm:spPr/>
      <dgm:t>
        <a:bodyPr/>
        <a:lstStyle/>
        <a:p>
          <a:r>
            <a:rPr lang="en-US" dirty="0"/>
            <a:t>Constraint design matters.</a:t>
          </a:r>
          <a:endParaRPr lang="pt-PT" dirty="0"/>
        </a:p>
      </dgm:t>
    </dgm:pt>
    <dgm:pt modelId="{E81DDA9A-C8A3-43F8-A8D1-2A272FE724CA}" type="parTrans" cxnId="{6E87C8CC-0C38-469F-842E-3928001B0477}">
      <dgm:prSet/>
      <dgm:spPr/>
      <dgm:t>
        <a:bodyPr/>
        <a:lstStyle/>
        <a:p>
          <a:endParaRPr lang="pt-PT"/>
        </a:p>
      </dgm:t>
    </dgm:pt>
    <dgm:pt modelId="{43861723-219D-4364-BA24-C0595BD6FBC9}" type="sibTrans" cxnId="{6E87C8CC-0C38-469F-842E-3928001B0477}">
      <dgm:prSet phldrT="3" phldr="0"/>
      <dgm:spPr/>
      <dgm:t>
        <a:bodyPr/>
        <a:lstStyle/>
        <a:p>
          <a:r>
            <a:rPr lang="pt-PT"/>
            <a:t>3</a:t>
          </a:r>
        </a:p>
      </dgm:t>
    </dgm:pt>
    <dgm:pt modelId="{21278492-5B0D-4FE1-B9C3-8CDD792C7A4C}">
      <dgm:prSet/>
      <dgm:spPr/>
      <dgm:t>
        <a:bodyPr/>
        <a:lstStyle/>
        <a:p>
          <a:r>
            <a:rPr lang="en-US" dirty="0"/>
            <a:t>Known volatile margins should not automatically enter the updating routine as detailed hard constraints.</a:t>
          </a:r>
          <a:endParaRPr lang="pt-PT" dirty="0"/>
        </a:p>
      </dgm:t>
    </dgm:pt>
    <dgm:pt modelId="{2D96670C-D375-471E-863E-D323E047A7D8}" type="parTrans" cxnId="{B59757BA-AA6D-4586-8454-F076EC2A0776}">
      <dgm:prSet/>
      <dgm:spPr/>
      <dgm:t>
        <a:bodyPr/>
        <a:lstStyle/>
        <a:p>
          <a:endParaRPr lang="pt-PT"/>
        </a:p>
      </dgm:t>
    </dgm:pt>
    <dgm:pt modelId="{D0DA1EEB-A26A-497A-AAE8-8A5F01B26638}" type="sibTrans" cxnId="{B59757BA-AA6D-4586-8454-F076EC2A0776}">
      <dgm:prSet/>
      <dgm:spPr/>
      <dgm:t>
        <a:bodyPr/>
        <a:lstStyle/>
        <a:p>
          <a:endParaRPr lang="pt-PT"/>
        </a:p>
      </dgm:t>
    </dgm:pt>
    <dgm:pt modelId="{6706A0B2-C4B4-4DCB-AF60-534C49D238C3}">
      <dgm:prSet/>
      <dgm:spPr/>
      <dgm:t>
        <a:bodyPr/>
        <a:lstStyle/>
        <a:p>
          <a:r>
            <a:rPr lang="en-US" dirty="0"/>
            <a:t>They may be better treated exogenously or imposed at a more aggregated level.</a:t>
          </a:r>
          <a:endParaRPr lang="pt-PT" dirty="0"/>
        </a:p>
      </dgm:t>
    </dgm:pt>
    <dgm:pt modelId="{B85355CF-C9AF-4C08-9230-ACF19D9B0A29}" type="parTrans" cxnId="{E363858F-B07C-492F-A211-99CC289FF3EB}">
      <dgm:prSet/>
      <dgm:spPr/>
      <dgm:t>
        <a:bodyPr/>
        <a:lstStyle/>
        <a:p>
          <a:endParaRPr lang="pt-PT"/>
        </a:p>
      </dgm:t>
    </dgm:pt>
    <dgm:pt modelId="{D107CB16-E00D-4586-A72D-C57B34245300}" type="sibTrans" cxnId="{E363858F-B07C-492F-A211-99CC289FF3EB}">
      <dgm:prSet/>
      <dgm:spPr/>
      <dgm:t>
        <a:bodyPr/>
        <a:lstStyle/>
        <a:p>
          <a:endParaRPr lang="pt-PT"/>
        </a:p>
      </dgm:t>
    </dgm:pt>
    <dgm:pt modelId="{8F9C4936-8467-40BE-BD36-D169D5D3191E}">
      <dgm:prSet/>
      <dgm:spPr/>
      <dgm:t>
        <a:bodyPr/>
        <a:lstStyle/>
        <a:p>
          <a:r>
            <a:rPr lang="en-US" dirty="0"/>
            <a:t>High-resolution updating is a structural-preservation problem.</a:t>
          </a:r>
          <a:endParaRPr lang="pt-PT" dirty="0"/>
        </a:p>
      </dgm:t>
    </dgm:pt>
    <dgm:pt modelId="{A9621C3C-390E-4E1C-A3F4-4B9F7DB0820B}" type="parTrans" cxnId="{16BF4DED-A35F-4188-97C7-4A927FCE888B}">
      <dgm:prSet/>
      <dgm:spPr/>
      <dgm:t>
        <a:bodyPr/>
        <a:lstStyle/>
        <a:p>
          <a:endParaRPr lang="pt-PT"/>
        </a:p>
      </dgm:t>
    </dgm:pt>
    <dgm:pt modelId="{9C7F1B7D-90A0-4652-8E99-F9D11D918927}" type="sibTrans" cxnId="{16BF4DED-A35F-4188-97C7-4A927FCE888B}">
      <dgm:prSet phldrT="4" phldr="0"/>
      <dgm:spPr/>
      <dgm:t>
        <a:bodyPr/>
        <a:lstStyle/>
        <a:p>
          <a:r>
            <a:rPr lang="pt-PT"/>
            <a:t>4</a:t>
          </a:r>
        </a:p>
      </dgm:t>
    </dgm:pt>
    <dgm:pt modelId="{B7EA7C54-8375-4224-9810-99AACE1B0782}">
      <dgm:prSet/>
      <dgm:spPr/>
      <dgm:t>
        <a:bodyPr/>
        <a:lstStyle/>
        <a:p>
          <a:r>
            <a:rPr lang="pt-PT" dirty="0" err="1"/>
            <a:t>The</a:t>
          </a:r>
          <a:r>
            <a:rPr lang="pt-PT" dirty="0"/>
            <a:t> </a:t>
          </a:r>
          <a:r>
            <a:rPr lang="pt-PT" dirty="0" err="1"/>
            <a:t>aim</a:t>
          </a:r>
          <a:r>
            <a:rPr lang="pt-PT" dirty="0"/>
            <a:t> </a:t>
          </a:r>
          <a:r>
            <a:rPr lang="pt-PT" dirty="0" err="1"/>
            <a:t>is</a:t>
          </a:r>
          <a:r>
            <a:rPr lang="pt-PT" dirty="0"/>
            <a:t> </a:t>
          </a:r>
          <a:r>
            <a:rPr lang="pt-PT" dirty="0" err="1"/>
            <a:t>not</a:t>
          </a:r>
          <a:r>
            <a:rPr lang="pt-PT" dirty="0"/>
            <a:t> </a:t>
          </a:r>
          <a:r>
            <a:rPr lang="pt-PT" dirty="0" err="1"/>
            <a:t>only</a:t>
          </a:r>
          <a:r>
            <a:rPr lang="pt-PT" dirty="0"/>
            <a:t> to minimize error, </a:t>
          </a:r>
          <a:r>
            <a:rPr lang="pt-PT" dirty="0" err="1"/>
            <a:t>but</a:t>
          </a:r>
          <a:r>
            <a:rPr lang="pt-PT" dirty="0"/>
            <a:t> to preserve </a:t>
          </a:r>
          <a:r>
            <a:rPr lang="pt-PT" dirty="0" err="1"/>
            <a:t>coherent</a:t>
          </a:r>
          <a:r>
            <a:rPr lang="pt-PT" dirty="0"/>
            <a:t> </a:t>
          </a:r>
          <a:r>
            <a:rPr lang="pt-PT" dirty="0" err="1"/>
            <a:t>inter-industry</a:t>
          </a:r>
          <a:r>
            <a:rPr lang="pt-PT" dirty="0"/>
            <a:t> </a:t>
          </a:r>
          <a:r>
            <a:rPr lang="pt-PT" dirty="0" err="1"/>
            <a:t>relationships</a:t>
          </a:r>
          <a:r>
            <a:rPr lang="pt-PT" dirty="0"/>
            <a:t>.</a:t>
          </a:r>
        </a:p>
      </dgm:t>
    </dgm:pt>
    <dgm:pt modelId="{48BA4AEE-5099-4139-B697-A1C4593C6F4F}" type="parTrans" cxnId="{8763DB4A-FB69-47D3-8DE3-359828D61B55}">
      <dgm:prSet/>
      <dgm:spPr/>
      <dgm:t>
        <a:bodyPr/>
        <a:lstStyle/>
        <a:p>
          <a:endParaRPr lang="pt-PT"/>
        </a:p>
      </dgm:t>
    </dgm:pt>
    <dgm:pt modelId="{380504C9-3823-48D0-AFEB-8D349E9E2537}" type="sibTrans" cxnId="{8763DB4A-FB69-47D3-8DE3-359828D61B55}">
      <dgm:prSet/>
      <dgm:spPr/>
      <dgm:t>
        <a:bodyPr/>
        <a:lstStyle/>
        <a:p>
          <a:endParaRPr lang="pt-PT"/>
        </a:p>
      </dgm:t>
    </dgm:pt>
    <dgm:pt modelId="{6961D2E7-044C-43D9-9BB4-9FB19BD72816}">
      <dgm:prSet/>
      <dgm:spPr/>
      <dgm:t>
        <a:bodyPr/>
        <a:lstStyle/>
        <a:p>
          <a:r>
            <a:rPr lang="en-US" dirty="0"/>
            <a:t>Mean works for dense aggregated matrices.</a:t>
          </a:r>
          <a:endParaRPr lang="pt-PT" dirty="0"/>
        </a:p>
      </dgm:t>
    </dgm:pt>
    <dgm:pt modelId="{A934F0A7-AF67-4BE6-AC72-FF7EBFAC3CA0}" type="parTrans" cxnId="{413AF693-BA97-4030-8650-60D0FFDAC2DC}">
      <dgm:prSet/>
      <dgm:spPr/>
      <dgm:t>
        <a:bodyPr/>
        <a:lstStyle/>
        <a:p>
          <a:endParaRPr lang="pt-PT"/>
        </a:p>
      </dgm:t>
    </dgm:pt>
    <dgm:pt modelId="{1DC08D6E-E61A-4F76-B5BA-4A379ADC1B02}" type="sibTrans" cxnId="{413AF693-BA97-4030-8650-60D0FFDAC2DC}">
      <dgm:prSet/>
      <dgm:spPr/>
      <dgm:t>
        <a:bodyPr/>
        <a:lstStyle/>
        <a:p>
          <a:endParaRPr lang="pt-PT"/>
        </a:p>
      </dgm:t>
    </dgm:pt>
    <dgm:pt modelId="{02DEAB2F-CFB9-401A-9B8B-4DD0A3418C35}">
      <dgm:prSet/>
      <dgm:spPr/>
      <dgm:t>
        <a:bodyPr/>
        <a:lstStyle/>
        <a:p>
          <a:r>
            <a:rPr lang="en-US" dirty="0"/>
            <a:t>Gap 1 works for sparse high-resolution matrices.</a:t>
          </a:r>
          <a:endParaRPr lang="pt-PT" dirty="0"/>
        </a:p>
      </dgm:t>
    </dgm:pt>
    <dgm:pt modelId="{4AB22669-8DBA-46F7-8E09-CFBBD06DC024}" type="parTrans" cxnId="{BC85333A-25AA-4394-978F-27409DA3EEE3}">
      <dgm:prSet/>
      <dgm:spPr/>
      <dgm:t>
        <a:bodyPr/>
        <a:lstStyle/>
        <a:p>
          <a:endParaRPr lang="pt-PT"/>
        </a:p>
      </dgm:t>
    </dgm:pt>
    <dgm:pt modelId="{713401EF-E780-4C33-B7D9-611058662C10}" type="sibTrans" cxnId="{BC85333A-25AA-4394-978F-27409DA3EEE3}">
      <dgm:prSet/>
      <dgm:spPr/>
      <dgm:t>
        <a:bodyPr/>
        <a:lstStyle/>
        <a:p>
          <a:endParaRPr lang="pt-PT"/>
        </a:p>
      </dgm:t>
    </dgm:pt>
    <dgm:pt modelId="{87E82364-C9C0-4B35-8808-B6AE5A38200A}" type="pres">
      <dgm:prSet presAssocID="{065B7941-3DEE-4495-80FC-EABDFEAF1ACD}" presName="Name0" presStyleCnt="0">
        <dgm:presLayoutVars>
          <dgm:dir/>
          <dgm:animLvl val="lvl"/>
          <dgm:resizeHandles val="exact"/>
        </dgm:presLayoutVars>
      </dgm:prSet>
      <dgm:spPr/>
    </dgm:pt>
    <dgm:pt modelId="{9BC8CACA-8FB2-4326-AD34-E251A0CDD42F}" type="pres">
      <dgm:prSet presAssocID="{E7FCB002-C491-4AA1-8BC5-8105EEAF959A}" presName="compositeNode" presStyleCnt="0">
        <dgm:presLayoutVars>
          <dgm:bulletEnabled val="1"/>
        </dgm:presLayoutVars>
      </dgm:prSet>
      <dgm:spPr/>
    </dgm:pt>
    <dgm:pt modelId="{1F138F18-40ED-46B0-9689-6C66B81EAF35}" type="pres">
      <dgm:prSet presAssocID="{E7FCB002-C491-4AA1-8BC5-8105EEAF959A}" presName="bgRect" presStyleLbl="fgAcc1" presStyleIdx="0" presStyleCnt="4"/>
      <dgm:spPr/>
    </dgm:pt>
    <dgm:pt modelId="{86C71C14-F070-442F-A945-A05F48639B05}" type="pres">
      <dgm:prSet presAssocID="{DA985438-106A-444F-80A6-61F763F45330}" presName="sibTransNodeRect" presStyleLbl="bgShp" presStyleIdx="0" presStyleCnt="0">
        <dgm:presLayoutVars>
          <dgm:chMax val="0"/>
          <dgm:bulletEnabled/>
        </dgm:presLayoutVars>
      </dgm:prSet>
      <dgm:spPr/>
    </dgm:pt>
    <dgm:pt modelId="{C632ABDD-FB39-463E-9FB8-FB08FB10844C}" type="pres">
      <dgm:prSet presAssocID="{E7FCB002-C491-4AA1-8BC5-8105EEAF959A}" presName="nodeRect" presStyleLbl="parChTrans1D1" presStyleIdx="0" presStyleCnt="0">
        <dgm:presLayoutVars>
          <dgm:bulletEnabled val="1"/>
        </dgm:presLayoutVars>
      </dgm:prSet>
      <dgm:spPr/>
    </dgm:pt>
    <dgm:pt modelId="{2B1481FB-B9A0-4592-AFF3-49578633256E}" type="pres">
      <dgm:prSet presAssocID="{DA985438-106A-444F-80A6-61F763F45330}" presName="sibTrans" presStyleCnt="0"/>
      <dgm:spPr/>
    </dgm:pt>
    <dgm:pt modelId="{6E50FC95-F745-4F53-BD18-E1FC6D2CD370}" type="pres">
      <dgm:prSet presAssocID="{EB84403D-DCE4-410F-83FF-054AA25BA8BE}" presName="compositeNode" presStyleCnt="0">
        <dgm:presLayoutVars>
          <dgm:bulletEnabled val="1"/>
        </dgm:presLayoutVars>
      </dgm:prSet>
      <dgm:spPr/>
    </dgm:pt>
    <dgm:pt modelId="{A409E21F-A229-4B30-99D2-8061B162BA51}" type="pres">
      <dgm:prSet presAssocID="{EB84403D-DCE4-410F-83FF-054AA25BA8BE}" presName="bgRect" presStyleLbl="fgAcc1" presStyleIdx="1" presStyleCnt="4"/>
      <dgm:spPr/>
    </dgm:pt>
    <dgm:pt modelId="{DF9ADAA0-5D87-4EC1-9F1C-C685F6498448}" type="pres">
      <dgm:prSet presAssocID="{BDEEF196-60F9-4262-BF62-7AE77C6D975C}" presName="sibTransNodeRect" presStyleLbl="bgShp" presStyleIdx="0" presStyleCnt="0">
        <dgm:presLayoutVars>
          <dgm:chMax val="0"/>
          <dgm:bulletEnabled/>
        </dgm:presLayoutVars>
      </dgm:prSet>
      <dgm:spPr/>
    </dgm:pt>
    <dgm:pt modelId="{05D6E67E-7EE0-44FD-9616-E29006E7C50C}" type="pres">
      <dgm:prSet presAssocID="{EB84403D-DCE4-410F-83FF-054AA25BA8BE}" presName="nodeRect" presStyleLbl="parChTrans1D1" presStyleIdx="0" presStyleCnt="0">
        <dgm:presLayoutVars>
          <dgm:bulletEnabled val="1"/>
        </dgm:presLayoutVars>
      </dgm:prSet>
      <dgm:spPr/>
    </dgm:pt>
    <dgm:pt modelId="{A72385F4-E4B5-46C3-B4F1-17089963660E}" type="pres">
      <dgm:prSet presAssocID="{BDEEF196-60F9-4262-BF62-7AE77C6D975C}" presName="sibTrans" presStyleCnt="0"/>
      <dgm:spPr/>
    </dgm:pt>
    <dgm:pt modelId="{91D8316C-8ABA-42E1-A780-F8F5E880A1A3}" type="pres">
      <dgm:prSet presAssocID="{A3EA3359-91A9-4155-BC1F-8125CA685709}" presName="compositeNode" presStyleCnt="0">
        <dgm:presLayoutVars>
          <dgm:bulletEnabled val="1"/>
        </dgm:presLayoutVars>
      </dgm:prSet>
      <dgm:spPr/>
    </dgm:pt>
    <dgm:pt modelId="{77660438-2FB6-4F2D-B404-C94F310EAB0D}" type="pres">
      <dgm:prSet presAssocID="{A3EA3359-91A9-4155-BC1F-8125CA685709}" presName="bgRect" presStyleLbl="fgAcc1" presStyleIdx="2" presStyleCnt="4"/>
      <dgm:spPr/>
    </dgm:pt>
    <dgm:pt modelId="{10CB343A-21E9-4324-BE7A-4EF8B77978E7}" type="pres">
      <dgm:prSet presAssocID="{43861723-219D-4364-BA24-C0595BD6FBC9}" presName="sibTransNodeRect" presStyleLbl="bgShp" presStyleIdx="0" presStyleCnt="0">
        <dgm:presLayoutVars>
          <dgm:chMax val="0"/>
          <dgm:bulletEnabled/>
        </dgm:presLayoutVars>
      </dgm:prSet>
      <dgm:spPr/>
    </dgm:pt>
    <dgm:pt modelId="{EE745C56-E7FA-4CC7-A843-99A9B5D15944}" type="pres">
      <dgm:prSet presAssocID="{A3EA3359-91A9-4155-BC1F-8125CA685709}" presName="nodeRect" presStyleLbl="parChTrans1D1" presStyleIdx="0" presStyleCnt="0">
        <dgm:presLayoutVars>
          <dgm:bulletEnabled val="1"/>
        </dgm:presLayoutVars>
      </dgm:prSet>
      <dgm:spPr/>
    </dgm:pt>
    <dgm:pt modelId="{30BCD950-2AC4-4506-B61B-DFE0BAF173FA}" type="pres">
      <dgm:prSet presAssocID="{43861723-219D-4364-BA24-C0595BD6FBC9}" presName="sibTrans" presStyleCnt="0"/>
      <dgm:spPr/>
    </dgm:pt>
    <dgm:pt modelId="{E204C3A3-3BFE-4599-8447-0EB8EF620D5B}" type="pres">
      <dgm:prSet presAssocID="{8F9C4936-8467-40BE-BD36-D169D5D3191E}" presName="compositeNode" presStyleCnt="0">
        <dgm:presLayoutVars>
          <dgm:bulletEnabled val="1"/>
        </dgm:presLayoutVars>
      </dgm:prSet>
      <dgm:spPr/>
    </dgm:pt>
    <dgm:pt modelId="{CFD436A7-CE2B-4397-B86A-DFBE038334CD}" type="pres">
      <dgm:prSet presAssocID="{8F9C4936-8467-40BE-BD36-D169D5D3191E}" presName="bgRect" presStyleLbl="fgAcc1" presStyleIdx="3" presStyleCnt="4"/>
      <dgm:spPr/>
    </dgm:pt>
    <dgm:pt modelId="{2F3AC7D0-38D9-407D-A836-436DBCE522A2}" type="pres">
      <dgm:prSet presAssocID="{9C7F1B7D-90A0-4652-8E99-F9D11D918927}" presName="sibTransNodeRect" presStyleLbl="bgShp" presStyleIdx="0" presStyleCnt="0">
        <dgm:presLayoutVars>
          <dgm:chMax val="0"/>
          <dgm:bulletEnabled/>
        </dgm:presLayoutVars>
      </dgm:prSet>
      <dgm:spPr/>
    </dgm:pt>
    <dgm:pt modelId="{810DBA7A-2B91-4489-A6A8-96B9A78B34C2}" type="pres">
      <dgm:prSet presAssocID="{8F9C4936-8467-40BE-BD36-D169D5D3191E}" presName="nodeRect" presStyleLbl="parChTrans1D1" presStyleIdx="0" presStyleCnt="0">
        <dgm:presLayoutVars>
          <dgm:bulletEnabled val="1"/>
        </dgm:presLayoutVars>
      </dgm:prSet>
      <dgm:spPr/>
    </dgm:pt>
  </dgm:ptLst>
  <dgm:cxnLst>
    <dgm:cxn modelId="{6CAD7E06-0204-4739-A2FE-910526FAD9D4}" srcId="{065B7941-3DEE-4495-80FC-EABDFEAF1ACD}" destId="{E7FCB002-C491-4AA1-8BC5-8105EEAF959A}" srcOrd="0" destOrd="0" parTransId="{C293A991-5C01-4F2F-A23D-76BC9192D392}" sibTransId="{DA985438-106A-444F-80A6-61F763F45330}"/>
    <dgm:cxn modelId="{5BCBF208-6CE0-4166-913A-3B6C8D2E6ED0}" type="presOf" srcId="{E206CC3A-B591-4B8C-BD50-36714EB64917}" destId="{C632ABDD-FB39-463E-9FB8-FB08FB10844C}" srcOrd="0" destOrd="1" presId="urn:microsoft.com/office/officeart/2024/layout/NumberedTitleCardList"/>
    <dgm:cxn modelId="{3FADF00C-3043-48CE-83A3-83C80CD904C6}" type="presOf" srcId="{A3EA3359-91A9-4155-BC1F-8125CA685709}" destId="{EE745C56-E7FA-4CC7-A843-99A9B5D15944}" srcOrd="1" destOrd="0" presId="urn:microsoft.com/office/officeart/2024/layout/NumberedTitleCardList"/>
    <dgm:cxn modelId="{3B325213-5EC5-4955-9C8B-0104ED6E848C}" type="presOf" srcId="{6706A0B2-C4B4-4DCB-AF60-534C49D238C3}" destId="{EE745C56-E7FA-4CC7-A843-99A9B5D15944}" srcOrd="0" destOrd="2" presId="urn:microsoft.com/office/officeart/2024/layout/NumberedTitleCardList"/>
    <dgm:cxn modelId="{98E60814-D543-40DF-B5A0-4F530455C933}" type="presOf" srcId="{EB84403D-DCE4-410F-83FF-054AA25BA8BE}" destId="{A409E21F-A229-4B30-99D2-8061B162BA51}" srcOrd="0" destOrd="0" presId="urn:microsoft.com/office/officeart/2024/layout/NumberedTitleCardList"/>
    <dgm:cxn modelId="{0A289F27-1A7B-4C05-8DBB-F8494EE26F5F}" type="presOf" srcId="{065B7941-3DEE-4495-80FC-EABDFEAF1ACD}" destId="{87E82364-C9C0-4B35-8808-B6AE5A38200A}" srcOrd="0" destOrd="0" presId="urn:microsoft.com/office/officeart/2024/layout/NumberedTitleCardList"/>
    <dgm:cxn modelId="{BC85333A-25AA-4394-978F-27409DA3EEE3}" srcId="{5B0CCD82-487B-432E-BE1D-EF08CE819380}" destId="{02DEAB2F-CFB9-401A-9B8B-4DD0A3418C35}" srcOrd="1" destOrd="0" parTransId="{4AB22669-8DBA-46F7-8E09-CFBBD06DC024}" sibTransId="{713401EF-E780-4C33-B7D9-611058662C10}"/>
    <dgm:cxn modelId="{D064B669-FE4C-42A5-A22D-A01252801CEA}" type="presOf" srcId="{8F9C4936-8467-40BE-BD36-D169D5D3191E}" destId="{810DBA7A-2B91-4489-A6A8-96B9A78B34C2}" srcOrd="1" destOrd="0" presId="urn:microsoft.com/office/officeart/2024/layout/NumberedTitleCardList"/>
    <dgm:cxn modelId="{8763DB4A-FB69-47D3-8DE3-359828D61B55}" srcId="{8F9C4936-8467-40BE-BD36-D169D5D3191E}" destId="{B7EA7C54-8375-4224-9810-99AACE1B0782}" srcOrd="0" destOrd="0" parTransId="{48BA4AEE-5099-4139-B697-A1C4593C6F4F}" sibTransId="{380504C9-3823-48D0-AFEB-8D349E9E2537}"/>
    <dgm:cxn modelId="{081BB36C-1754-429D-A5E8-76B056CE3950}" srcId="{065B7941-3DEE-4495-80FC-EABDFEAF1ACD}" destId="{EB84403D-DCE4-410F-83FF-054AA25BA8BE}" srcOrd="1" destOrd="0" parTransId="{0727367E-0DE5-4446-9DBB-607B71B29783}" sibTransId="{BDEEF196-60F9-4262-BF62-7AE77C6D975C}"/>
    <dgm:cxn modelId="{107CFF4D-15D7-4634-B962-C329AD5A1180}" type="presOf" srcId="{02DEAB2F-CFB9-401A-9B8B-4DD0A3418C35}" destId="{05D6E67E-7EE0-44FD-9616-E29006E7C50C}" srcOrd="0" destOrd="3" presId="urn:microsoft.com/office/officeart/2024/layout/NumberedTitleCardList"/>
    <dgm:cxn modelId="{C39FF576-7A19-48B9-A4BF-9ABB409076C6}" type="presOf" srcId="{E7FCB002-C491-4AA1-8BC5-8105EEAF959A}" destId="{C632ABDD-FB39-463E-9FB8-FB08FB10844C}" srcOrd="1" destOrd="0" presId="urn:microsoft.com/office/officeart/2024/layout/NumberedTitleCardList"/>
    <dgm:cxn modelId="{7904DA59-6A1B-44B2-A363-89F773AD56B7}" type="presOf" srcId="{6961D2E7-044C-43D9-9BB4-9FB19BD72816}" destId="{05D6E67E-7EE0-44FD-9616-E29006E7C50C}" srcOrd="0" destOrd="2" presId="urn:microsoft.com/office/officeart/2024/layout/NumberedTitleCardList"/>
    <dgm:cxn modelId="{527FCB7D-860C-46AA-B606-3B37BD4609CE}" type="presOf" srcId="{5B0CCD82-487B-432E-BE1D-EF08CE819380}" destId="{05D6E67E-7EE0-44FD-9616-E29006E7C50C}" srcOrd="0" destOrd="1" presId="urn:microsoft.com/office/officeart/2024/layout/NumberedTitleCardList"/>
    <dgm:cxn modelId="{E363858F-B07C-492F-A211-99CC289FF3EB}" srcId="{A3EA3359-91A9-4155-BC1F-8125CA685709}" destId="{6706A0B2-C4B4-4DCB-AF60-534C49D238C3}" srcOrd="1" destOrd="0" parTransId="{B85355CF-C9AF-4C08-9230-ACF19D9B0A29}" sibTransId="{D107CB16-E00D-4586-A72D-C57B34245300}"/>
    <dgm:cxn modelId="{413AF693-BA97-4030-8650-60D0FFDAC2DC}" srcId="{5B0CCD82-487B-432E-BE1D-EF08CE819380}" destId="{6961D2E7-044C-43D9-9BB4-9FB19BD72816}" srcOrd="0" destOrd="0" parTransId="{A934F0A7-AF67-4BE6-AC72-FF7EBFAC3CA0}" sibTransId="{1DC08D6E-E61A-4F76-B5BA-4A379ADC1B02}"/>
    <dgm:cxn modelId="{D093BC96-156E-4F65-B628-4B0E3B5E67F8}" type="presOf" srcId="{21278492-5B0D-4FE1-B9C3-8CDD792C7A4C}" destId="{EE745C56-E7FA-4CC7-A843-99A9B5D15944}" srcOrd="0" destOrd="1" presId="urn:microsoft.com/office/officeart/2024/layout/NumberedTitleCardList"/>
    <dgm:cxn modelId="{44D8EB9F-FA08-4E75-B728-2F620C9C4C18}" type="presOf" srcId="{B7EA7C54-8375-4224-9810-99AACE1B0782}" destId="{810DBA7A-2B91-4489-A6A8-96B9A78B34C2}" srcOrd="0" destOrd="1" presId="urn:microsoft.com/office/officeart/2024/layout/NumberedTitleCardList"/>
    <dgm:cxn modelId="{D96F18A0-0C5F-4690-A95F-B53C7C90EA64}" type="presOf" srcId="{E7FCB002-C491-4AA1-8BC5-8105EEAF959A}" destId="{1F138F18-40ED-46B0-9689-6C66B81EAF35}" srcOrd="0" destOrd="0" presId="urn:microsoft.com/office/officeart/2024/layout/NumberedTitleCardList"/>
    <dgm:cxn modelId="{DC7983A0-5E0A-44B3-8847-B1B64B047866}" type="presOf" srcId="{9C7F1B7D-90A0-4652-8E99-F9D11D918927}" destId="{2F3AC7D0-38D9-407D-A836-436DBCE522A2}" srcOrd="0" destOrd="0" presId="urn:microsoft.com/office/officeart/2024/layout/NumberedTitleCardList"/>
    <dgm:cxn modelId="{6FDBE6AD-0245-4C64-8FAA-20A62FB4CAA7}" type="presOf" srcId="{EB84403D-DCE4-410F-83FF-054AA25BA8BE}" destId="{05D6E67E-7EE0-44FD-9616-E29006E7C50C}" srcOrd="1" destOrd="0" presId="urn:microsoft.com/office/officeart/2024/layout/NumberedTitleCardList"/>
    <dgm:cxn modelId="{B59757BA-AA6D-4586-8454-F076EC2A0776}" srcId="{A3EA3359-91A9-4155-BC1F-8125CA685709}" destId="{21278492-5B0D-4FE1-B9C3-8CDD792C7A4C}" srcOrd="0" destOrd="0" parTransId="{2D96670C-D375-471E-863E-D323E047A7D8}" sibTransId="{D0DA1EEB-A26A-497A-AAE8-8A5F01B26638}"/>
    <dgm:cxn modelId="{2219DCBD-7ED9-4AAC-933C-EE4C44626B52}" type="presOf" srcId="{43861723-219D-4364-BA24-C0595BD6FBC9}" destId="{10CB343A-21E9-4324-BE7A-4EF8B77978E7}" srcOrd="0" destOrd="0" presId="urn:microsoft.com/office/officeart/2024/layout/NumberedTitleCardList"/>
    <dgm:cxn modelId="{6E87C8CC-0C38-469F-842E-3928001B0477}" srcId="{065B7941-3DEE-4495-80FC-EABDFEAF1ACD}" destId="{A3EA3359-91A9-4155-BC1F-8125CA685709}" srcOrd="2" destOrd="0" parTransId="{E81DDA9A-C8A3-43F8-A8D1-2A272FE724CA}" sibTransId="{43861723-219D-4364-BA24-C0595BD6FBC9}"/>
    <dgm:cxn modelId="{69B537D0-549D-4731-A742-9B919B484FEB}" srcId="{EB84403D-DCE4-410F-83FF-054AA25BA8BE}" destId="{5B0CCD82-487B-432E-BE1D-EF08CE819380}" srcOrd="0" destOrd="0" parTransId="{75159A14-72A9-4FAB-934C-C003A5BE3CA2}" sibTransId="{276D3217-0CDA-4056-908C-9B756B22D118}"/>
    <dgm:cxn modelId="{854026D3-B9D4-4D09-BD6E-CC733ADD1B9B}" type="presOf" srcId="{A3EA3359-91A9-4155-BC1F-8125CA685709}" destId="{77660438-2FB6-4F2D-B404-C94F310EAB0D}" srcOrd="0" destOrd="0" presId="urn:microsoft.com/office/officeart/2024/layout/NumberedTitleCardList"/>
    <dgm:cxn modelId="{BE8CF8E3-8A26-4F8A-93EB-779A9EA9B432}" type="presOf" srcId="{BDEEF196-60F9-4262-BF62-7AE77C6D975C}" destId="{DF9ADAA0-5D87-4EC1-9F1C-C685F6498448}" srcOrd="0" destOrd="0" presId="urn:microsoft.com/office/officeart/2024/layout/NumberedTitleCardList"/>
    <dgm:cxn modelId="{16BF4DED-A35F-4188-97C7-4A927FCE888B}" srcId="{065B7941-3DEE-4495-80FC-EABDFEAF1ACD}" destId="{8F9C4936-8467-40BE-BD36-D169D5D3191E}" srcOrd="3" destOrd="0" parTransId="{A9621C3C-390E-4E1C-A3F4-4B9F7DB0820B}" sibTransId="{9C7F1B7D-90A0-4652-8E99-F9D11D918927}"/>
    <dgm:cxn modelId="{1C9B6BF1-2500-4B68-BB5A-5B40335AEBF4}" type="presOf" srcId="{DA985438-106A-444F-80A6-61F763F45330}" destId="{86C71C14-F070-442F-A945-A05F48639B05}" srcOrd="0" destOrd="0" presId="urn:microsoft.com/office/officeart/2024/layout/NumberedTitleCardList"/>
    <dgm:cxn modelId="{02A450F3-A044-4731-A383-92548FF72FC4}" type="presOf" srcId="{8F9C4936-8467-40BE-BD36-D169D5D3191E}" destId="{CFD436A7-CE2B-4397-B86A-DFBE038334CD}" srcOrd="0" destOrd="0" presId="urn:microsoft.com/office/officeart/2024/layout/NumberedTitleCardList"/>
    <dgm:cxn modelId="{300AD2FE-D87F-4C01-B3E0-7F06E359483C}" srcId="{E7FCB002-C491-4AA1-8BC5-8105EEAF959A}" destId="{E206CC3A-B591-4B8C-BD50-36714EB64917}" srcOrd="0" destOrd="0" parTransId="{C978ADF4-3FB1-4E96-8508-E92F0F8E24F2}" sibTransId="{6DE8F145-ECCF-4591-B3B3-E2978CA5E2F8}"/>
    <dgm:cxn modelId="{8FEE6D88-F760-40F5-975B-181320D20820}" type="presParOf" srcId="{87E82364-C9C0-4B35-8808-B6AE5A38200A}" destId="{9BC8CACA-8FB2-4326-AD34-E251A0CDD42F}" srcOrd="0" destOrd="0" presId="urn:microsoft.com/office/officeart/2024/layout/NumberedTitleCardList"/>
    <dgm:cxn modelId="{39DE310F-7DFB-409D-83A3-B7866FCB5F1F}" type="presParOf" srcId="{9BC8CACA-8FB2-4326-AD34-E251A0CDD42F}" destId="{1F138F18-40ED-46B0-9689-6C66B81EAF35}" srcOrd="0" destOrd="0" presId="urn:microsoft.com/office/officeart/2024/layout/NumberedTitleCardList"/>
    <dgm:cxn modelId="{53E08C2C-A972-4828-965D-91F7A4AEDF3D}" type="presParOf" srcId="{9BC8CACA-8FB2-4326-AD34-E251A0CDD42F}" destId="{86C71C14-F070-442F-A945-A05F48639B05}" srcOrd="1" destOrd="0" presId="urn:microsoft.com/office/officeart/2024/layout/NumberedTitleCardList"/>
    <dgm:cxn modelId="{25FA87A0-6CEE-4A47-B205-085F8D878508}" type="presParOf" srcId="{9BC8CACA-8FB2-4326-AD34-E251A0CDD42F}" destId="{C632ABDD-FB39-463E-9FB8-FB08FB10844C}" srcOrd="2" destOrd="0" presId="urn:microsoft.com/office/officeart/2024/layout/NumberedTitleCardList"/>
    <dgm:cxn modelId="{8D3811E5-F22A-48E6-A9D4-F297255A3A01}" type="presParOf" srcId="{87E82364-C9C0-4B35-8808-B6AE5A38200A}" destId="{2B1481FB-B9A0-4592-AFF3-49578633256E}" srcOrd="1" destOrd="0" presId="urn:microsoft.com/office/officeart/2024/layout/NumberedTitleCardList"/>
    <dgm:cxn modelId="{3900EC80-11BA-446B-B161-646900987009}" type="presParOf" srcId="{87E82364-C9C0-4B35-8808-B6AE5A38200A}" destId="{6E50FC95-F745-4F53-BD18-E1FC6D2CD370}" srcOrd="2" destOrd="0" presId="urn:microsoft.com/office/officeart/2024/layout/NumberedTitleCardList"/>
    <dgm:cxn modelId="{F7E706E3-2DDB-4B05-8928-DD575DEC1F01}" type="presParOf" srcId="{6E50FC95-F745-4F53-BD18-E1FC6D2CD370}" destId="{A409E21F-A229-4B30-99D2-8061B162BA51}" srcOrd="0" destOrd="0" presId="urn:microsoft.com/office/officeart/2024/layout/NumberedTitleCardList"/>
    <dgm:cxn modelId="{2DD83051-091B-41A3-8C41-86F38F6BC7FD}" type="presParOf" srcId="{6E50FC95-F745-4F53-BD18-E1FC6D2CD370}" destId="{DF9ADAA0-5D87-4EC1-9F1C-C685F6498448}" srcOrd="1" destOrd="0" presId="urn:microsoft.com/office/officeart/2024/layout/NumberedTitleCardList"/>
    <dgm:cxn modelId="{656DD277-869D-4B50-8629-00C1383475C6}" type="presParOf" srcId="{6E50FC95-F745-4F53-BD18-E1FC6D2CD370}" destId="{05D6E67E-7EE0-44FD-9616-E29006E7C50C}" srcOrd="2" destOrd="0" presId="urn:microsoft.com/office/officeart/2024/layout/NumberedTitleCardList"/>
    <dgm:cxn modelId="{36ABB36E-69E7-4C60-84A0-7EC0AB83D562}" type="presParOf" srcId="{87E82364-C9C0-4B35-8808-B6AE5A38200A}" destId="{A72385F4-E4B5-46C3-B4F1-17089963660E}" srcOrd="3" destOrd="0" presId="urn:microsoft.com/office/officeart/2024/layout/NumberedTitleCardList"/>
    <dgm:cxn modelId="{840E9D8D-7542-42A1-A2B4-E4885E722BAE}" type="presParOf" srcId="{87E82364-C9C0-4B35-8808-B6AE5A38200A}" destId="{91D8316C-8ABA-42E1-A780-F8F5E880A1A3}" srcOrd="4" destOrd="0" presId="urn:microsoft.com/office/officeart/2024/layout/NumberedTitleCardList"/>
    <dgm:cxn modelId="{6F9D17BB-A681-430B-B74D-F53142A3BA7F}" type="presParOf" srcId="{91D8316C-8ABA-42E1-A780-F8F5E880A1A3}" destId="{77660438-2FB6-4F2D-B404-C94F310EAB0D}" srcOrd="0" destOrd="0" presId="urn:microsoft.com/office/officeart/2024/layout/NumberedTitleCardList"/>
    <dgm:cxn modelId="{4AE7A1AC-A26A-4BA4-A084-72F8205713F9}" type="presParOf" srcId="{91D8316C-8ABA-42E1-A780-F8F5E880A1A3}" destId="{10CB343A-21E9-4324-BE7A-4EF8B77978E7}" srcOrd="1" destOrd="0" presId="urn:microsoft.com/office/officeart/2024/layout/NumberedTitleCardList"/>
    <dgm:cxn modelId="{9BDAE16C-D348-42D3-A61D-96C4CDAE9897}" type="presParOf" srcId="{91D8316C-8ABA-42E1-A780-F8F5E880A1A3}" destId="{EE745C56-E7FA-4CC7-A843-99A9B5D15944}" srcOrd="2" destOrd="0" presId="urn:microsoft.com/office/officeart/2024/layout/NumberedTitleCardList"/>
    <dgm:cxn modelId="{542B5829-79F9-46FE-8185-FA9C18CEF709}" type="presParOf" srcId="{87E82364-C9C0-4B35-8808-B6AE5A38200A}" destId="{30BCD950-2AC4-4506-B61B-DFE0BAF173FA}" srcOrd="5" destOrd="0" presId="urn:microsoft.com/office/officeart/2024/layout/NumberedTitleCardList"/>
    <dgm:cxn modelId="{696F8CCD-CB05-42E9-8772-A94DA96AC463}" type="presParOf" srcId="{87E82364-C9C0-4B35-8808-B6AE5A38200A}" destId="{E204C3A3-3BFE-4599-8447-0EB8EF620D5B}" srcOrd="6" destOrd="0" presId="urn:microsoft.com/office/officeart/2024/layout/NumberedTitleCardList"/>
    <dgm:cxn modelId="{A6961433-DCE1-4DB2-9176-AC787DCF012C}" type="presParOf" srcId="{E204C3A3-3BFE-4599-8447-0EB8EF620D5B}" destId="{CFD436A7-CE2B-4397-B86A-DFBE038334CD}" srcOrd="0" destOrd="0" presId="urn:microsoft.com/office/officeart/2024/layout/NumberedTitleCardList"/>
    <dgm:cxn modelId="{531ADA0B-DDA3-48F4-8E9C-FAA8EB4BFF90}" type="presParOf" srcId="{E204C3A3-3BFE-4599-8447-0EB8EF620D5B}" destId="{2F3AC7D0-38D9-407D-A836-436DBCE522A2}" srcOrd="1" destOrd="0" presId="urn:microsoft.com/office/officeart/2024/layout/NumberedTitleCardList"/>
    <dgm:cxn modelId="{66A09690-B3BF-4DA4-84B6-46F7DBB5FEC2}" type="presParOf" srcId="{E204C3A3-3BFE-4599-8447-0EB8EF620D5B}" destId="{810DBA7A-2B91-4489-A6A8-96B9A78B34C2}" srcOrd="2" destOrd="0" presId="urn:microsoft.com/office/officeart/2024/layout/NumberedTitleCar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2247A3-F9E4-4ADC-A3F6-D49F6A520A11}" type="doc">
      <dgm:prSet loTypeId="urn:microsoft.com/office/officeart/2018/2/layout/IconVerticalSolidList" loCatId="icon" qsTypeId="urn:microsoft.com/office/officeart/2005/8/quickstyle/simple2" qsCatId="simple" csTypeId="urn:microsoft.com/office/officeart/2005/8/colors/colorful1" csCatId="colorful" phldr="1"/>
      <dgm:spPr/>
      <dgm:t>
        <a:bodyPr/>
        <a:lstStyle/>
        <a:p>
          <a:endParaRPr lang="en-US"/>
        </a:p>
      </dgm:t>
    </dgm:pt>
    <dgm:pt modelId="{67D0C226-33CF-40B9-8680-42C7BDD17A50}">
      <dgm:prSet custT="1"/>
      <dgm:spPr/>
      <dgm:t>
        <a:bodyPr/>
        <a:lstStyle/>
        <a:p>
          <a:pPr>
            <a:lnSpc>
              <a:spcPct val="100000"/>
            </a:lnSpc>
          </a:pPr>
          <a:r>
            <a:rPr lang="en-US" sz="1800" noProof="0" dirty="0"/>
            <a:t>Input-output models are generally released at intervals of two to three years, a pattern also observed in the data provided by Statistics Portugal (INE).</a:t>
          </a:r>
        </a:p>
      </dgm:t>
    </dgm:pt>
    <dgm:pt modelId="{8A97224D-BE5F-4363-B104-C821EE7CB797}" type="parTrans" cxnId="{45AFD291-9C3A-4BCB-B36D-2B0A2410FB6D}">
      <dgm:prSet/>
      <dgm:spPr/>
      <dgm:t>
        <a:bodyPr/>
        <a:lstStyle/>
        <a:p>
          <a:pPr>
            <a:lnSpc>
              <a:spcPct val="114000"/>
            </a:lnSpc>
          </a:pPr>
          <a:endParaRPr lang="en-US"/>
        </a:p>
      </dgm:t>
    </dgm:pt>
    <dgm:pt modelId="{EEC61057-9C18-406C-9124-1D06AB5FC858}" type="sibTrans" cxnId="{45AFD291-9C3A-4BCB-B36D-2B0A2410FB6D}">
      <dgm:prSet/>
      <dgm:spPr/>
      <dgm:t>
        <a:bodyPr/>
        <a:lstStyle/>
        <a:p>
          <a:pPr>
            <a:lnSpc>
              <a:spcPct val="114000"/>
            </a:lnSpc>
          </a:pPr>
          <a:endParaRPr lang="en-US"/>
        </a:p>
      </dgm:t>
    </dgm:pt>
    <dgm:pt modelId="{5A0336CE-A3A7-4812-AC2F-70511CF1C1EC}">
      <dgm:prSet custT="1"/>
      <dgm:spPr/>
      <dgm:t>
        <a:bodyPr/>
        <a:lstStyle/>
        <a:p>
          <a:pPr>
            <a:lnSpc>
              <a:spcPct val="100000"/>
            </a:lnSpc>
          </a:pPr>
          <a:r>
            <a:rPr lang="en-US" sz="1800" noProof="0" dirty="0"/>
            <a:t>However, INE does produce annual sectoral data in the National Accounts, which allow us to know the values of Production and Uses for each sector as an aggregate.</a:t>
          </a:r>
        </a:p>
      </dgm:t>
    </dgm:pt>
    <dgm:pt modelId="{F2770E01-9823-452E-A6E3-1AFA901D749A}" type="parTrans" cxnId="{C2912F61-ADD7-4BC7-ADE6-FC75C4FD95F3}">
      <dgm:prSet/>
      <dgm:spPr/>
      <dgm:t>
        <a:bodyPr/>
        <a:lstStyle/>
        <a:p>
          <a:pPr>
            <a:lnSpc>
              <a:spcPct val="114000"/>
            </a:lnSpc>
          </a:pPr>
          <a:endParaRPr lang="en-US"/>
        </a:p>
      </dgm:t>
    </dgm:pt>
    <dgm:pt modelId="{8E2EE960-A62B-495C-BA52-630507E0E3E0}" type="sibTrans" cxnId="{C2912F61-ADD7-4BC7-ADE6-FC75C4FD95F3}">
      <dgm:prSet/>
      <dgm:spPr/>
      <dgm:t>
        <a:bodyPr/>
        <a:lstStyle/>
        <a:p>
          <a:pPr>
            <a:lnSpc>
              <a:spcPct val="114000"/>
            </a:lnSpc>
          </a:pPr>
          <a:endParaRPr lang="en-US"/>
        </a:p>
      </dgm:t>
    </dgm:pt>
    <dgm:pt modelId="{1ECDBE7F-E603-413C-BBB9-E49640A9B28C}">
      <dgm:prSet custT="1"/>
      <dgm:spPr/>
      <dgm:t>
        <a:bodyPr/>
        <a:lstStyle/>
        <a:p>
          <a:pPr>
            <a:lnSpc>
              <a:spcPct val="100000"/>
            </a:lnSpc>
          </a:pPr>
          <a:r>
            <a:rPr lang="en-US" sz="1800" noProof="0" dirty="0"/>
            <a:t>Therefore, given the necessity of updating the models, our proposal is to understand which methodology best suits the process of updating input-output matrices, </a:t>
          </a:r>
          <a:r>
            <a:rPr lang="pt-PT" sz="1800" dirty="0" err="1"/>
            <a:t>using</a:t>
          </a:r>
          <a:r>
            <a:rPr lang="pt-PT" sz="1800" dirty="0"/>
            <a:t> </a:t>
          </a:r>
          <a:r>
            <a:rPr lang="pt-PT" sz="1800" dirty="0" err="1"/>
            <a:t>the</a:t>
          </a:r>
          <a:r>
            <a:rPr lang="pt-PT" sz="1800" dirty="0"/>
            <a:t> Portuguese case </a:t>
          </a:r>
          <a:r>
            <a:rPr lang="pt-PT" sz="1800" dirty="0" err="1"/>
            <a:t>and</a:t>
          </a:r>
          <a:r>
            <a:rPr lang="pt-PT" sz="1800" dirty="0"/>
            <a:t> </a:t>
          </a:r>
          <a:r>
            <a:rPr lang="pt-PT" sz="1800" dirty="0" err="1"/>
            <a:t>the</a:t>
          </a:r>
          <a:r>
            <a:rPr lang="pt-PT" sz="1800" dirty="0"/>
            <a:t> </a:t>
          </a:r>
          <a:r>
            <a:rPr lang="pt-PT" sz="1800" dirty="0" err="1"/>
            <a:t>structure</a:t>
          </a:r>
          <a:r>
            <a:rPr lang="pt-PT" sz="1800" dirty="0"/>
            <a:t> </a:t>
          </a:r>
          <a:r>
            <a:rPr lang="pt-PT" sz="1800" dirty="0" err="1"/>
            <a:t>of</a:t>
          </a:r>
          <a:r>
            <a:rPr lang="pt-PT" sz="1800" dirty="0"/>
            <a:t> </a:t>
          </a:r>
          <a:r>
            <a:rPr lang="pt-PT" sz="1800" dirty="0" err="1"/>
            <a:t>National</a:t>
          </a:r>
          <a:r>
            <a:rPr lang="pt-PT" sz="1800" dirty="0"/>
            <a:t> </a:t>
          </a:r>
          <a:r>
            <a:rPr lang="pt-PT" sz="1800" dirty="0" err="1"/>
            <a:t>Accounts</a:t>
          </a:r>
          <a:r>
            <a:rPr lang="pt-PT" sz="1800" dirty="0"/>
            <a:t> as </a:t>
          </a:r>
          <a:r>
            <a:rPr lang="pt-PT" sz="1800" dirty="0" err="1"/>
            <a:t>our</a:t>
          </a:r>
          <a:r>
            <a:rPr lang="pt-PT" sz="1800" dirty="0"/>
            <a:t> </a:t>
          </a:r>
          <a:r>
            <a:rPr lang="pt-PT" sz="1800" dirty="0" err="1"/>
            <a:t>empirical</a:t>
          </a:r>
          <a:r>
            <a:rPr lang="pt-PT" sz="1800" dirty="0"/>
            <a:t> </a:t>
          </a:r>
          <a:r>
            <a:rPr lang="pt-PT" sz="1800" dirty="0" err="1"/>
            <a:t>basis</a:t>
          </a:r>
          <a:r>
            <a:rPr lang="pt-PT" sz="1800" dirty="0"/>
            <a:t>.</a:t>
          </a:r>
          <a:endParaRPr lang="en-US" sz="1800" noProof="0" dirty="0"/>
        </a:p>
      </dgm:t>
    </dgm:pt>
    <dgm:pt modelId="{B31C1AC6-3600-4DD0-9471-C93D816144C3}" type="parTrans" cxnId="{D451BBAC-CFA2-4080-9CF5-BBDDF59E91C5}">
      <dgm:prSet/>
      <dgm:spPr/>
      <dgm:t>
        <a:bodyPr/>
        <a:lstStyle/>
        <a:p>
          <a:pPr>
            <a:lnSpc>
              <a:spcPct val="114000"/>
            </a:lnSpc>
          </a:pPr>
          <a:endParaRPr lang="en-US"/>
        </a:p>
      </dgm:t>
    </dgm:pt>
    <dgm:pt modelId="{C432374B-C702-46AB-8D0B-AF409597034B}" type="sibTrans" cxnId="{D451BBAC-CFA2-4080-9CF5-BBDDF59E91C5}">
      <dgm:prSet/>
      <dgm:spPr/>
      <dgm:t>
        <a:bodyPr/>
        <a:lstStyle/>
        <a:p>
          <a:pPr>
            <a:lnSpc>
              <a:spcPct val="114000"/>
            </a:lnSpc>
          </a:pPr>
          <a:endParaRPr lang="en-US"/>
        </a:p>
      </dgm:t>
    </dgm:pt>
    <dgm:pt modelId="{CD5EE337-0BDA-4A93-8893-CB7986DFC5DF}" type="pres">
      <dgm:prSet presAssocID="{5D2247A3-F9E4-4ADC-A3F6-D49F6A520A11}" presName="root" presStyleCnt="0">
        <dgm:presLayoutVars>
          <dgm:dir/>
          <dgm:resizeHandles val="exact"/>
        </dgm:presLayoutVars>
      </dgm:prSet>
      <dgm:spPr/>
    </dgm:pt>
    <dgm:pt modelId="{1D7FDDE9-288A-4838-B883-54EF9D21DA9F}" type="pres">
      <dgm:prSet presAssocID="{67D0C226-33CF-40B9-8680-42C7BDD17A50}" presName="compNode" presStyleCnt="0"/>
      <dgm:spPr/>
    </dgm:pt>
    <dgm:pt modelId="{E9BF8BD3-93CF-4338-B3FB-49BB804759FE}" type="pres">
      <dgm:prSet presAssocID="{67D0C226-33CF-40B9-8680-42C7BDD17A50}" presName="bgRect" presStyleLbl="bgShp" presStyleIdx="0" presStyleCnt="3"/>
      <dgm:spPr/>
    </dgm:pt>
    <dgm:pt modelId="{4E792EA7-80A9-4874-AD24-AE85F3B7E594}" type="pres">
      <dgm:prSet presAssocID="{67D0C226-33CF-40B9-8680-42C7BDD17A50}"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Base de Dados"/>
        </a:ext>
      </dgm:extLst>
    </dgm:pt>
    <dgm:pt modelId="{F5B6FFB3-CEEA-4A71-A225-0265C4ED615E}" type="pres">
      <dgm:prSet presAssocID="{67D0C226-33CF-40B9-8680-42C7BDD17A50}" presName="spaceRect" presStyleCnt="0"/>
      <dgm:spPr/>
    </dgm:pt>
    <dgm:pt modelId="{0295B25B-F4BE-488A-ADD6-D50FAC500F90}" type="pres">
      <dgm:prSet presAssocID="{67D0C226-33CF-40B9-8680-42C7BDD17A50}" presName="parTx" presStyleLbl="revTx" presStyleIdx="0" presStyleCnt="3">
        <dgm:presLayoutVars>
          <dgm:chMax val="0"/>
          <dgm:chPref val="0"/>
        </dgm:presLayoutVars>
      </dgm:prSet>
      <dgm:spPr/>
    </dgm:pt>
    <dgm:pt modelId="{33F95823-19A0-43A4-8C3E-E5BC1B890822}" type="pres">
      <dgm:prSet presAssocID="{EEC61057-9C18-406C-9124-1D06AB5FC858}" presName="sibTrans" presStyleCnt="0"/>
      <dgm:spPr/>
    </dgm:pt>
    <dgm:pt modelId="{79172AA3-DA99-4EC0-A157-AC9FFF816493}" type="pres">
      <dgm:prSet presAssocID="{5A0336CE-A3A7-4812-AC2F-70511CF1C1EC}" presName="compNode" presStyleCnt="0"/>
      <dgm:spPr/>
    </dgm:pt>
    <dgm:pt modelId="{9D964B53-FFE9-42F9-9F8A-CDE73B395A93}" type="pres">
      <dgm:prSet presAssocID="{5A0336CE-A3A7-4812-AC2F-70511CF1C1EC}" presName="bgRect" presStyleLbl="bgShp" presStyleIdx="1" presStyleCnt="3"/>
      <dgm:spPr/>
    </dgm:pt>
    <dgm:pt modelId="{89E6B1AA-E6D9-46E3-8B98-3497112E3214}" type="pres">
      <dgm:prSet presAssocID="{5A0336CE-A3A7-4812-AC2F-70511CF1C1EC}"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usiness Growth"/>
        </a:ext>
      </dgm:extLst>
    </dgm:pt>
    <dgm:pt modelId="{BB8D66CF-B378-4E03-93A3-A57285D62656}" type="pres">
      <dgm:prSet presAssocID="{5A0336CE-A3A7-4812-AC2F-70511CF1C1EC}" presName="spaceRect" presStyleCnt="0"/>
      <dgm:spPr/>
    </dgm:pt>
    <dgm:pt modelId="{A2664498-B342-444F-A0AA-81E2EF727E12}" type="pres">
      <dgm:prSet presAssocID="{5A0336CE-A3A7-4812-AC2F-70511CF1C1EC}" presName="parTx" presStyleLbl="revTx" presStyleIdx="1" presStyleCnt="3">
        <dgm:presLayoutVars>
          <dgm:chMax val="0"/>
          <dgm:chPref val="0"/>
        </dgm:presLayoutVars>
      </dgm:prSet>
      <dgm:spPr/>
    </dgm:pt>
    <dgm:pt modelId="{91B03CBA-E01E-4D6E-BCBE-36DAA05CE9C6}" type="pres">
      <dgm:prSet presAssocID="{8E2EE960-A62B-495C-BA52-630507E0E3E0}" presName="sibTrans" presStyleCnt="0"/>
      <dgm:spPr/>
    </dgm:pt>
    <dgm:pt modelId="{22CA83A6-C08A-4783-B080-1BC35B1799FB}" type="pres">
      <dgm:prSet presAssocID="{1ECDBE7F-E603-413C-BBB9-E49640A9B28C}" presName="compNode" presStyleCnt="0"/>
      <dgm:spPr/>
    </dgm:pt>
    <dgm:pt modelId="{CCFBF5EC-3719-4DB8-9F47-2B2473F11D9B}" type="pres">
      <dgm:prSet presAssocID="{1ECDBE7F-E603-413C-BBB9-E49640A9B28C}" presName="bgRect" presStyleLbl="bgShp" presStyleIdx="2" presStyleCnt="3"/>
      <dgm:spPr/>
    </dgm:pt>
    <dgm:pt modelId="{85EB0D99-DF6B-4C98-A982-0F85559570F5}" type="pres">
      <dgm:prSet presAssocID="{1ECDBE7F-E603-413C-BBB9-E49640A9B28C}"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Light Bulb and Gear"/>
        </a:ext>
      </dgm:extLst>
    </dgm:pt>
    <dgm:pt modelId="{FA64B230-2330-44F9-A625-5CB4A5E3BE5A}" type="pres">
      <dgm:prSet presAssocID="{1ECDBE7F-E603-413C-BBB9-E49640A9B28C}" presName="spaceRect" presStyleCnt="0"/>
      <dgm:spPr/>
    </dgm:pt>
    <dgm:pt modelId="{349085E6-ABB4-4A51-A580-EDAE884669BD}" type="pres">
      <dgm:prSet presAssocID="{1ECDBE7F-E603-413C-BBB9-E49640A9B28C}" presName="parTx" presStyleLbl="revTx" presStyleIdx="2" presStyleCnt="3">
        <dgm:presLayoutVars>
          <dgm:chMax val="0"/>
          <dgm:chPref val="0"/>
        </dgm:presLayoutVars>
      </dgm:prSet>
      <dgm:spPr/>
    </dgm:pt>
  </dgm:ptLst>
  <dgm:cxnLst>
    <dgm:cxn modelId="{C2912F61-ADD7-4BC7-ADE6-FC75C4FD95F3}" srcId="{5D2247A3-F9E4-4ADC-A3F6-D49F6A520A11}" destId="{5A0336CE-A3A7-4812-AC2F-70511CF1C1EC}" srcOrd="1" destOrd="0" parTransId="{F2770E01-9823-452E-A6E3-1AFA901D749A}" sibTransId="{8E2EE960-A62B-495C-BA52-630507E0E3E0}"/>
    <dgm:cxn modelId="{25B58D80-DB66-4BFA-80CB-03C8B440883B}" type="presOf" srcId="{67D0C226-33CF-40B9-8680-42C7BDD17A50}" destId="{0295B25B-F4BE-488A-ADD6-D50FAC500F90}" srcOrd="0" destOrd="0" presId="urn:microsoft.com/office/officeart/2018/2/layout/IconVerticalSolidList"/>
    <dgm:cxn modelId="{43EA2982-2491-4A3D-9CED-134A90BE69FC}" type="presOf" srcId="{5D2247A3-F9E4-4ADC-A3F6-D49F6A520A11}" destId="{CD5EE337-0BDA-4A93-8893-CB7986DFC5DF}" srcOrd="0" destOrd="0" presId="urn:microsoft.com/office/officeart/2018/2/layout/IconVerticalSolidList"/>
    <dgm:cxn modelId="{45AFD291-9C3A-4BCB-B36D-2B0A2410FB6D}" srcId="{5D2247A3-F9E4-4ADC-A3F6-D49F6A520A11}" destId="{67D0C226-33CF-40B9-8680-42C7BDD17A50}" srcOrd="0" destOrd="0" parTransId="{8A97224D-BE5F-4363-B104-C821EE7CB797}" sibTransId="{EEC61057-9C18-406C-9124-1D06AB5FC858}"/>
    <dgm:cxn modelId="{F946E9A8-ED4F-4E0A-850D-9D6525EF66C9}" type="presOf" srcId="{1ECDBE7F-E603-413C-BBB9-E49640A9B28C}" destId="{349085E6-ABB4-4A51-A580-EDAE884669BD}" srcOrd="0" destOrd="0" presId="urn:microsoft.com/office/officeart/2018/2/layout/IconVerticalSolidList"/>
    <dgm:cxn modelId="{D451BBAC-CFA2-4080-9CF5-BBDDF59E91C5}" srcId="{5D2247A3-F9E4-4ADC-A3F6-D49F6A520A11}" destId="{1ECDBE7F-E603-413C-BBB9-E49640A9B28C}" srcOrd="2" destOrd="0" parTransId="{B31C1AC6-3600-4DD0-9471-C93D816144C3}" sibTransId="{C432374B-C702-46AB-8D0B-AF409597034B}"/>
    <dgm:cxn modelId="{7DD0A1F7-0DA2-42C1-B3C6-D49D935FBAD3}" type="presOf" srcId="{5A0336CE-A3A7-4812-AC2F-70511CF1C1EC}" destId="{A2664498-B342-444F-A0AA-81E2EF727E12}" srcOrd="0" destOrd="0" presId="urn:microsoft.com/office/officeart/2018/2/layout/IconVerticalSolidList"/>
    <dgm:cxn modelId="{80E55775-07C9-43FC-A17E-5B5C025083FB}" type="presParOf" srcId="{CD5EE337-0BDA-4A93-8893-CB7986DFC5DF}" destId="{1D7FDDE9-288A-4838-B883-54EF9D21DA9F}" srcOrd="0" destOrd="0" presId="urn:microsoft.com/office/officeart/2018/2/layout/IconVerticalSolidList"/>
    <dgm:cxn modelId="{3073169C-DF7C-4056-9BC1-AA631AF9A2CF}" type="presParOf" srcId="{1D7FDDE9-288A-4838-B883-54EF9D21DA9F}" destId="{E9BF8BD3-93CF-4338-B3FB-49BB804759FE}" srcOrd="0" destOrd="0" presId="urn:microsoft.com/office/officeart/2018/2/layout/IconVerticalSolidList"/>
    <dgm:cxn modelId="{AD77B5C9-D5CF-4CB3-AEED-451E1B267E93}" type="presParOf" srcId="{1D7FDDE9-288A-4838-B883-54EF9D21DA9F}" destId="{4E792EA7-80A9-4874-AD24-AE85F3B7E594}" srcOrd="1" destOrd="0" presId="urn:microsoft.com/office/officeart/2018/2/layout/IconVerticalSolidList"/>
    <dgm:cxn modelId="{67F8EFF0-9E2D-4265-BEC8-6F5FD95182A0}" type="presParOf" srcId="{1D7FDDE9-288A-4838-B883-54EF9D21DA9F}" destId="{F5B6FFB3-CEEA-4A71-A225-0265C4ED615E}" srcOrd="2" destOrd="0" presId="urn:microsoft.com/office/officeart/2018/2/layout/IconVerticalSolidList"/>
    <dgm:cxn modelId="{43876A09-3BF7-4992-B5E6-6610EE6D9491}" type="presParOf" srcId="{1D7FDDE9-288A-4838-B883-54EF9D21DA9F}" destId="{0295B25B-F4BE-488A-ADD6-D50FAC500F90}" srcOrd="3" destOrd="0" presId="urn:microsoft.com/office/officeart/2018/2/layout/IconVerticalSolidList"/>
    <dgm:cxn modelId="{66DDD00B-5D4A-4604-9186-1B785CA5D54E}" type="presParOf" srcId="{CD5EE337-0BDA-4A93-8893-CB7986DFC5DF}" destId="{33F95823-19A0-43A4-8C3E-E5BC1B890822}" srcOrd="1" destOrd="0" presId="urn:microsoft.com/office/officeart/2018/2/layout/IconVerticalSolidList"/>
    <dgm:cxn modelId="{D96742E3-FD02-4505-8C0C-3DF325FEA124}" type="presParOf" srcId="{CD5EE337-0BDA-4A93-8893-CB7986DFC5DF}" destId="{79172AA3-DA99-4EC0-A157-AC9FFF816493}" srcOrd="2" destOrd="0" presId="urn:microsoft.com/office/officeart/2018/2/layout/IconVerticalSolidList"/>
    <dgm:cxn modelId="{E48C3F57-E271-497E-A28A-FB127AA19E51}" type="presParOf" srcId="{79172AA3-DA99-4EC0-A157-AC9FFF816493}" destId="{9D964B53-FFE9-42F9-9F8A-CDE73B395A93}" srcOrd="0" destOrd="0" presId="urn:microsoft.com/office/officeart/2018/2/layout/IconVerticalSolidList"/>
    <dgm:cxn modelId="{1ED7E935-56E6-4E09-8A7F-2B245EA9BDC3}" type="presParOf" srcId="{79172AA3-DA99-4EC0-A157-AC9FFF816493}" destId="{89E6B1AA-E6D9-46E3-8B98-3497112E3214}" srcOrd="1" destOrd="0" presId="urn:microsoft.com/office/officeart/2018/2/layout/IconVerticalSolidList"/>
    <dgm:cxn modelId="{183DE09D-4429-47D1-BB8F-8F35B3609156}" type="presParOf" srcId="{79172AA3-DA99-4EC0-A157-AC9FFF816493}" destId="{BB8D66CF-B378-4E03-93A3-A57285D62656}" srcOrd="2" destOrd="0" presId="urn:microsoft.com/office/officeart/2018/2/layout/IconVerticalSolidList"/>
    <dgm:cxn modelId="{BFD9AAB1-D75D-4F49-BF1A-CE8197F5A474}" type="presParOf" srcId="{79172AA3-DA99-4EC0-A157-AC9FFF816493}" destId="{A2664498-B342-444F-A0AA-81E2EF727E12}" srcOrd="3" destOrd="0" presId="urn:microsoft.com/office/officeart/2018/2/layout/IconVerticalSolidList"/>
    <dgm:cxn modelId="{F166AF44-B01C-4A1D-AD3E-57F758BFA328}" type="presParOf" srcId="{CD5EE337-0BDA-4A93-8893-CB7986DFC5DF}" destId="{91B03CBA-E01E-4D6E-BCBE-36DAA05CE9C6}" srcOrd="3" destOrd="0" presId="urn:microsoft.com/office/officeart/2018/2/layout/IconVerticalSolidList"/>
    <dgm:cxn modelId="{D48199D8-725D-4F15-A7C5-A959400FD07A}" type="presParOf" srcId="{CD5EE337-0BDA-4A93-8893-CB7986DFC5DF}" destId="{22CA83A6-C08A-4783-B080-1BC35B1799FB}" srcOrd="4" destOrd="0" presId="urn:microsoft.com/office/officeart/2018/2/layout/IconVerticalSolidList"/>
    <dgm:cxn modelId="{A1D5CC5E-2ED4-4200-B34A-EBB64DE903CC}" type="presParOf" srcId="{22CA83A6-C08A-4783-B080-1BC35B1799FB}" destId="{CCFBF5EC-3719-4DB8-9F47-2B2473F11D9B}" srcOrd="0" destOrd="0" presId="urn:microsoft.com/office/officeart/2018/2/layout/IconVerticalSolidList"/>
    <dgm:cxn modelId="{1DF2413A-39D9-448E-ACBB-93C76EE540F1}" type="presParOf" srcId="{22CA83A6-C08A-4783-B080-1BC35B1799FB}" destId="{85EB0D99-DF6B-4C98-A982-0F85559570F5}" srcOrd="1" destOrd="0" presId="urn:microsoft.com/office/officeart/2018/2/layout/IconVerticalSolidList"/>
    <dgm:cxn modelId="{591A16D5-D552-4161-9DAE-39559951DF33}" type="presParOf" srcId="{22CA83A6-C08A-4783-B080-1BC35B1799FB}" destId="{FA64B230-2330-44F9-A625-5CB4A5E3BE5A}" srcOrd="2" destOrd="0" presId="urn:microsoft.com/office/officeart/2018/2/layout/IconVerticalSolidList"/>
    <dgm:cxn modelId="{CD090494-5EDD-4BF9-B888-C58788E5521D}" type="presParOf" srcId="{22CA83A6-C08A-4783-B080-1BC35B1799FB}" destId="{349085E6-ABB4-4A51-A580-EDAE884669B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B94DFC6-4106-4FEE-A051-EFF85365FE14}" type="doc">
      <dgm:prSet loTypeId="urn:microsoft.com/office/officeart/2017/3/layout/DropPinTimeline" loCatId="process" qsTypeId="urn:microsoft.com/office/officeart/2005/8/quickstyle/simple1" qsCatId="simple" csTypeId="urn:microsoft.com/office/officeart/2005/8/colors/accent2_3" csCatId="accent2" phldr="1"/>
      <dgm:spPr/>
      <dgm:t>
        <a:bodyPr/>
        <a:lstStyle/>
        <a:p>
          <a:endParaRPr lang="en-US"/>
        </a:p>
      </dgm:t>
    </dgm:pt>
    <dgm:pt modelId="{7E3FB352-A7E8-42D7-842E-49DEDBC9DF05}">
      <dgm:prSet custT="1"/>
      <dgm:spPr/>
      <dgm:t>
        <a:bodyPr/>
        <a:lstStyle/>
        <a:p>
          <a:pPr>
            <a:defRPr b="1"/>
          </a:pPr>
          <a:r>
            <a:rPr lang="en-US" sz="2400" noProof="0" dirty="0"/>
            <a:t>1941</a:t>
          </a:r>
        </a:p>
      </dgm:t>
    </dgm:pt>
    <dgm:pt modelId="{F1508D3D-C188-4329-99E3-70D74604BC6F}" type="parTrans" cxnId="{9ECFB081-9605-4C15-BB84-0852986525FA}">
      <dgm:prSet/>
      <dgm:spPr/>
      <dgm:t>
        <a:bodyPr/>
        <a:lstStyle/>
        <a:p>
          <a:endParaRPr lang="en-US" sz="2400"/>
        </a:p>
      </dgm:t>
    </dgm:pt>
    <dgm:pt modelId="{883D90A6-3BAE-47AF-BCD6-3DD810F01058}" type="sibTrans" cxnId="{9ECFB081-9605-4C15-BB84-0852986525FA}">
      <dgm:prSet/>
      <dgm:spPr/>
      <dgm:t>
        <a:bodyPr/>
        <a:lstStyle/>
        <a:p>
          <a:endParaRPr lang="en-US" sz="2400"/>
        </a:p>
      </dgm:t>
    </dgm:pt>
    <dgm:pt modelId="{2A33EAD6-BD1C-41D7-BB8F-367F29165EF8}">
      <dgm:prSet custT="1"/>
      <dgm:spPr/>
      <dgm:t>
        <a:bodyPr/>
        <a:lstStyle/>
        <a:p>
          <a:r>
            <a:rPr lang="en-US" sz="1800" b="1" noProof="0" dirty="0"/>
            <a:t>Wassily Leontief</a:t>
          </a:r>
        </a:p>
      </dgm:t>
    </dgm:pt>
    <dgm:pt modelId="{55756695-FDC7-4776-B413-3A2F13DB846E}" type="parTrans" cxnId="{FEADB365-B594-4CD7-8F34-BFCD2D440F48}">
      <dgm:prSet/>
      <dgm:spPr/>
      <dgm:t>
        <a:bodyPr/>
        <a:lstStyle/>
        <a:p>
          <a:endParaRPr lang="en-US" sz="2400"/>
        </a:p>
      </dgm:t>
    </dgm:pt>
    <dgm:pt modelId="{180113D6-B29A-40F7-AFCE-EBBF81800ECE}" type="sibTrans" cxnId="{FEADB365-B594-4CD7-8F34-BFCD2D440F48}">
      <dgm:prSet/>
      <dgm:spPr/>
      <dgm:t>
        <a:bodyPr/>
        <a:lstStyle/>
        <a:p>
          <a:endParaRPr lang="en-US" sz="2400"/>
        </a:p>
      </dgm:t>
    </dgm:pt>
    <dgm:pt modelId="{59E06E15-92BA-4217-95CF-BE4387353300}">
      <dgm:prSet custT="1"/>
      <dgm:spPr/>
      <dgm:t>
        <a:bodyPr/>
        <a:lstStyle/>
        <a:p>
          <a:r>
            <a:rPr lang="en-US" sz="1400" noProof="0" dirty="0"/>
            <a:t>Applied </a:t>
          </a:r>
          <a:r>
            <a:rPr lang="en-US" sz="1400" noProof="0" dirty="0" err="1"/>
            <a:t>biproportional</a:t>
          </a:r>
          <a:r>
            <a:rPr lang="en-US" sz="1400" noProof="0" dirty="0"/>
            <a:t> balancing techniques in I-O context.</a:t>
          </a:r>
        </a:p>
      </dgm:t>
    </dgm:pt>
    <dgm:pt modelId="{1A4FC2B8-40A5-4149-91B5-DD19ABA0FC6B}" type="parTrans" cxnId="{5E3AE794-B120-4D61-9849-691E4AFB25E5}">
      <dgm:prSet/>
      <dgm:spPr/>
      <dgm:t>
        <a:bodyPr/>
        <a:lstStyle/>
        <a:p>
          <a:endParaRPr lang="en-US" sz="2400"/>
        </a:p>
      </dgm:t>
    </dgm:pt>
    <dgm:pt modelId="{0A214895-1B73-486B-8C8B-DA63ED76AEB1}" type="sibTrans" cxnId="{5E3AE794-B120-4D61-9849-691E4AFB25E5}">
      <dgm:prSet/>
      <dgm:spPr/>
      <dgm:t>
        <a:bodyPr/>
        <a:lstStyle/>
        <a:p>
          <a:endParaRPr lang="en-US" sz="2400"/>
        </a:p>
      </dgm:t>
    </dgm:pt>
    <dgm:pt modelId="{9F8CBFA3-E6D1-4C45-89E4-1C9E57235739}">
      <dgm:prSet custT="1"/>
      <dgm:spPr/>
      <dgm:t>
        <a:bodyPr/>
        <a:lstStyle/>
        <a:p>
          <a:pPr>
            <a:defRPr b="1"/>
          </a:pPr>
          <a:r>
            <a:rPr lang="en-US" sz="2400" noProof="0" dirty="0"/>
            <a:t>1961–1962</a:t>
          </a:r>
        </a:p>
      </dgm:t>
    </dgm:pt>
    <dgm:pt modelId="{D39B936F-F573-4B0A-A32C-22A1C03A6B9D}" type="parTrans" cxnId="{6FA0B86B-1D65-4867-8BFD-C9B59A917080}">
      <dgm:prSet/>
      <dgm:spPr/>
      <dgm:t>
        <a:bodyPr/>
        <a:lstStyle/>
        <a:p>
          <a:endParaRPr lang="en-US" sz="2400"/>
        </a:p>
      </dgm:t>
    </dgm:pt>
    <dgm:pt modelId="{2A49BF3B-2FFD-4901-B47C-7FDE34AFC03B}" type="sibTrans" cxnId="{6FA0B86B-1D65-4867-8BFD-C9B59A917080}">
      <dgm:prSet/>
      <dgm:spPr/>
      <dgm:t>
        <a:bodyPr/>
        <a:lstStyle/>
        <a:p>
          <a:endParaRPr lang="en-US" sz="2400"/>
        </a:p>
      </dgm:t>
    </dgm:pt>
    <dgm:pt modelId="{8A254DBC-B313-419F-B3D5-B4EE0C86FF62}">
      <dgm:prSet custT="1"/>
      <dgm:spPr/>
      <dgm:t>
        <a:bodyPr/>
        <a:lstStyle/>
        <a:p>
          <a:r>
            <a:rPr lang="en-US" sz="1800" b="1" noProof="0" dirty="0"/>
            <a:t>Richard Stone</a:t>
          </a:r>
        </a:p>
      </dgm:t>
    </dgm:pt>
    <dgm:pt modelId="{A7293FEE-2312-4352-84C3-87756A440BC3}" type="parTrans" cxnId="{7DBEE2D1-2960-46CE-919D-EDD355E801EB}">
      <dgm:prSet/>
      <dgm:spPr/>
      <dgm:t>
        <a:bodyPr/>
        <a:lstStyle/>
        <a:p>
          <a:endParaRPr lang="en-US" sz="2400"/>
        </a:p>
      </dgm:t>
    </dgm:pt>
    <dgm:pt modelId="{DB8EF841-8136-4BB0-A25B-8CAEDDB77B67}" type="sibTrans" cxnId="{7DBEE2D1-2960-46CE-919D-EDD355E801EB}">
      <dgm:prSet/>
      <dgm:spPr/>
      <dgm:t>
        <a:bodyPr/>
        <a:lstStyle/>
        <a:p>
          <a:endParaRPr lang="en-US" sz="2400"/>
        </a:p>
      </dgm:t>
    </dgm:pt>
    <dgm:pt modelId="{C45FF5E5-CC6F-4FF4-B0C2-0A0C4B059D97}">
      <dgm:prSet custT="1"/>
      <dgm:spPr/>
      <dgm:t>
        <a:bodyPr/>
        <a:lstStyle/>
        <a:p>
          <a:r>
            <a:rPr lang="en-US" sz="1400" noProof="0" dirty="0"/>
            <a:t>Presented the RAS technique, developing it and adding extensions to the methodology.</a:t>
          </a:r>
        </a:p>
      </dgm:t>
    </dgm:pt>
    <dgm:pt modelId="{5F4FB5EB-B309-4E85-B6F8-1EF5F73DDF0F}" type="parTrans" cxnId="{791F386B-B9A8-4691-9C71-170184E503A7}">
      <dgm:prSet/>
      <dgm:spPr/>
      <dgm:t>
        <a:bodyPr/>
        <a:lstStyle/>
        <a:p>
          <a:endParaRPr lang="en-US" sz="2400"/>
        </a:p>
      </dgm:t>
    </dgm:pt>
    <dgm:pt modelId="{EE452BA8-63A7-467E-85F4-27B8BD40AB22}" type="sibTrans" cxnId="{791F386B-B9A8-4691-9C71-170184E503A7}">
      <dgm:prSet/>
      <dgm:spPr/>
      <dgm:t>
        <a:bodyPr/>
        <a:lstStyle/>
        <a:p>
          <a:endParaRPr lang="en-US" sz="2400"/>
        </a:p>
      </dgm:t>
    </dgm:pt>
    <dgm:pt modelId="{5FD20945-4657-44D6-9DA8-3CB8C657397A}">
      <dgm:prSet custT="1"/>
      <dgm:spPr/>
      <dgm:t>
        <a:bodyPr/>
        <a:lstStyle/>
        <a:p>
          <a:pPr>
            <a:defRPr b="1"/>
          </a:pPr>
          <a:r>
            <a:rPr lang="en-US" sz="2400" noProof="0" dirty="0"/>
            <a:t>1970</a:t>
          </a:r>
        </a:p>
      </dgm:t>
    </dgm:pt>
    <dgm:pt modelId="{BAE4C1D9-ADFF-4400-828B-A9847E9EBE01}" type="parTrans" cxnId="{E4D68878-1F55-496F-9366-9591C3A62F25}">
      <dgm:prSet/>
      <dgm:spPr/>
      <dgm:t>
        <a:bodyPr/>
        <a:lstStyle/>
        <a:p>
          <a:endParaRPr lang="en-US" sz="2400"/>
        </a:p>
      </dgm:t>
    </dgm:pt>
    <dgm:pt modelId="{A69FC70C-61F8-487D-8095-5CEBFF24828D}" type="sibTrans" cxnId="{E4D68878-1F55-496F-9366-9591C3A62F25}">
      <dgm:prSet/>
      <dgm:spPr/>
      <dgm:t>
        <a:bodyPr/>
        <a:lstStyle/>
        <a:p>
          <a:endParaRPr lang="en-US" sz="2400"/>
        </a:p>
      </dgm:t>
    </dgm:pt>
    <dgm:pt modelId="{AB66ADBF-CB99-493E-B73E-912D39E4237D}">
      <dgm:prSet custT="1"/>
      <dgm:spPr/>
      <dgm:t>
        <a:bodyPr/>
        <a:lstStyle/>
        <a:p>
          <a:r>
            <a:rPr lang="en-US" sz="1800" b="1" noProof="0" dirty="0"/>
            <a:t>Bacharach</a:t>
          </a:r>
        </a:p>
      </dgm:t>
    </dgm:pt>
    <dgm:pt modelId="{4EB9BB69-8804-4830-94B9-A2AAFA5369EC}" type="parTrans" cxnId="{B844E8DB-73ED-49D5-8122-EB9C96C177D7}">
      <dgm:prSet/>
      <dgm:spPr/>
      <dgm:t>
        <a:bodyPr/>
        <a:lstStyle/>
        <a:p>
          <a:endParaRPr lang="en-US" sz="2400"/>
        </a:p>
      </dgm:t>
    </dgm:pt>
    <dgm:pt modelId="{6A45A4CF-9191-4073-87F1-5B63C55C9445}" type="sibTrans" cxnId="{B844E8DB-73ED-49D5-8122-EB9C96C177D7}">
      <dgm:prSet/>
      <dgm:spPr/>
      <dgm:t>
        <a:bodyPr/>
        <a:lstStyle/>
        <a:p>
          <a:endParaRPr lang="en-US" sz="2400"/>
        </a:p>
      </dgm:t>
    </dgm:pt>
    <dgm:pt modelId="{A348F670-B30B-4205-8555-BF80DF4798A1}">
      <dgm:prSet custT="1"/>
      <dgm:spPr/>
      <dgm:t>
        <a:bodyPr/>
        <a:lstStyle/>
        <a:p>
          <a:r>
            <a:rPr lang="en-US" sz="1400" noProof="0" dirty="0"/>
            <a:t>Formalized the RAS algorithm that is still used today.</a:t>
          </a:r>
        </a:p>
      </dgm:t>
    </dgm:pt>
    <dgm:pt modelId="{37E06E67-DF44-4030-8AF9-FD362DB64A2A}" type="parTrans" cxnId="{2F13198D-0688-48F1-BD7A-A685EB0D7F00}">
      <dgm:prSet/>
      <dgm:spPr/>
      <dgm:t>
        <a:bodyPr/>
        <a:lstStyle/>
        <a:p>
          <a:endParaRPr lang="en-US" sz="2400"/>
        </a:p>
      </dgm:t>
    </dgm:pt>
    <dgm:pt modelId="{C6450B33-71FE-4BAC-BE0C-90F1041FAAF4}" type="sibTrans" cxnId="{2F13198D-0688-48F1-BD7A-A685EB0D7F00}">
      <dgm:prSet/>
      <dgm:spPr/>
      <dgm:t>
        <a:bodyPr/>
        <a:lstStyle/>
        <a:p>
          <a:endParaRPr lang="en-US" sz="2400"/>
        </a:p>
      </dgm:t>
    </dgm:pt>
    <dgm:pt modelId="{2A900355-1283-4E29-8B3D-C3598BC5C970}">
      <dgm:prSet custT="1"/>
      <dgm:spPr/>
      <dgm:t>
        <a:bodyPr/>
        <a:lstStyle/>
        <a:p>
          <a:pPr>
            <a:defRPr b="1"/>
          </a:pPr>
          <a:r>
            <a:rPr lang="en-US" sz="2400" noProof="0" dirty="0"/>
            <a:t>2003</a:t>
          </a:r>
        </a:p>
      </dgm:t>
    </dgm:pt>
    <dgm:pt modelId="{1648D318-D81F-4284-A7D7-7BA0FE8B4A85}" type="parTrans" cxnId="{A996B79A-728B-4D76-8F52-9930A618FBFA}">
      <dgm:prSet/>
      <dgm:spPr/>
      <dgm:t>
        <a:bodyPr/>
        <a:lstStyle/>
        <a:p>
          <a:endParaRPr lang="pt-PT"/>
        </a:p>
      </dgm:t>
    </dgm:pt>
    <dgm:pt modelId="{4175C234-5FCF-43A1-A392-C4A28F0BE1B0}" type="sibTrans" cxnId="{A996B79A-728B-4D76-8F52-9930A618FBFA}">
      <dgm:prSet/>
      <dgm:spPr/>
      <dgm:t>
        <a:bodyPr/>
        <a:lstStyle/>
        <a:p>
          <a:endParaRPr lang="pt-PT"/>
        </a:p>
      </dgm:t>
    </dgm:pt>
    <dgm:pt modelId="{E699DDCB-A3D6-4530-A475-030D508144FD}">
      <dgm:prSet custT="1"/>
      <dgm:spPr/>
      <dgm:t>
        <a:bodyPr/>
        <a:lstStyle/>
        <a:p>
          <a:r>
            <a:rPr lang="en-US" sz="1800" b="1" noProof="0" dirty="0"/>
            <a:t>Junius &amp; </a:t>
          </a:r>
          <a:r>
            <a:rPr lang="en-US" sz="1800" b="1" noProof="0" dirty="0" err="1"/>
            <a:t>Oosterhaven</a:t>
          </a:r>
          <a:endParaRPr lang="en-US" sz="1800" b="1" noProof="0" dirty="0"/>
        </a:p>
      </dgm:t>
    </dgm:pt>
    <dgm:pt modelId="{510DA206-BC76-45DB-BA42-977A43456AC4}" type="parTrans" cxnId="{01D4BF1E-EFBE-4334-9AC9-29A4F0223527}">
      <dgm:prSet/>
      <dgm:spPr/>
      <dgm:t>
        <a:bodyPr/>
        <a:lstStyle/>
        <a:p>
          <a:endParaRPr lang="pt-PT"/>
        </a:p>
      </dgm:t>
    </dgm:pt>
    <dgm:pt modelId="{421C1AE7-B3E9-41B9-83DD-8AC0D4C94499}" type="sibTrans" cxnId="{01D4BF1E-EFBE-4334-9AC9-29A4F0223527}">
      <dgm:prSet/>
      <dgm:spPr/>
      <dgm:t>
        <a:bodyPr/>
        <a:lstStyle/>
        <a:p>
          <a:endParaRPr lang="pt-PT"/>
        </a:p>
      </dgm:t>
    </dgm:pt>
    <dgm:pt modelId="{E649C60B-B6AC-4CE5-A625-3D7CC313AC36}">
      <dgm:prSet custT="1"/>
      <dgm:spPr/>
      <dgm:t>
        <a:bodyPr/>
        <a:lstStyle/>
        <a:p>
          <a:r>
            <a:rPr lang="en-US" sz="1400" noProof="0" dirty="0"/>
            <a:t>Generalized RAS (GRAS)</a:t>
          </a:r>
        </a:p>
      </dgm:t>
    </dgm:pt>
    <dgm:pt modelId="{DAE11B79-2205-4DBA-B8CF-F94794FA537D}" type="parTrans" cxnId="{D4266292-E48B-4B27-B7B9-53AB7DDAA3D9}">
      <dgm:prSet/>
      <dgm:spPr/>
      <dgm:t>
        <a:bodyPr/>
        <a:lstStyle/>
        <a:p>
          <a:endParaRPr lang="pt-PT"/>
        </a:p>
      </dgm:t>
    </dgm:pt>
    <dgm:pt modelId="{C341E4FF-3A28-4D0D-A52C-20777C3AF503}" type="sibTrans" cxnId="{D4266292-E48B-4B27-B7B9-53AB7DDAA3D9}">
      <dgm:prSet/>
      <dgm:spPr/>
      <dgm:t>
        <a:bodyPr/>
        <a:lstStyle/>
        <a:p>
          <a:endParaRPr lang="pt-PT"/>
        </a:p>
      </dgm:t>
    </dgm:pt>
    <dgm:pt modelId="{53F48F8A-D93D-4439-8438-6512F5CEE21F}">
      <dgm:prSet custT="1"/>
      <dgm:spPr/>
      <dgm:t>
        <a:bodyPr/>
        <a:lstStyle/>
        <a:p>
          <a:pPr>
            <a:defRPr b="1"/>
          </a:pPr>
          <a:r>
            <a:rPr lang="en-US" sz="2400" noProof="0" dirty="0"/>
            <a:t>2004</a:t>
          </a:r>
        </a:p>
      </dgm:t>
    </dgm:pt>
    <dgm:pt modelId="{282CA0C3-8F19-4499-AF5C-93E171094261}" type="parTrans" cxnId="{11BD7884-82CF-4EEA-8187-9BA751FEACEF}">
      <dgm:prSet/>
      <dgm:spPr/>
      <dgm:t>
        <a:bodyPr/>
        <a:lstStyle/>
        <a:p>
          <a:endParaRPr lang="pt-PT"/>
        </a:p>
      </dgm:t>
    </dgm:pt>
    <dgm:pt modelId="{1E086D7B-EC7A-429B-97DE-A62FC714E5EE}" type="sibTrans" cxnId="{11BD7884-82CF-4EEA-8187-9BA751FEACEF}">
      <dgm:prSet/>
      <dgm:spPr/>
      <dgm:t>
        <a:bodyPr/>
        <a:lstStyle/>
        <a:p>
          <a:endParaRPr lang="pt-PT"/>
        </a:p>
      </dgm:t>
    </dgm:pt>
    <dgm:pt modelId="{B5930361-CE70-424A-9D20-582E37AD6897}">
      <dgm:prSet custT="1"/>
      <dgm:spPr/>
      <dgm:t>
        <a:bodyPr/>
        <a:lstStyle/>
        <a:p>
          <a:r>
            <a:rPr lang="en-US" sz="1800" b="1" noProof="0" dirty="0"/>
            <a:t>Lahr &amp; de Mesnard</a:t>
          </a:r>
        </a:p>
      </dgm:t>
    </dgm:pt>
    <dgm:pt modelId="{8F049373-29DD-44EF-A174-43158CFC384C}" type="parTrans" cxnId="{BF97AF25-4E39-473F-9031-40BE6E9812A7}">
      <dgm:prSet/>
      <dgm:spPr/>
      <dgm:t>
        <a:bodyPr/>
        <a:lstStyle/>
        <a:p>
          <a:endParaRPr lang="pt-PT"/>
        </a:p>
      </dgm:t>
    </dgm:pt>
    <dgm:pt modelId="{7EFDABD7-1608-468C-9599-82D3348B4A30}" type="sibTrans" cxnId="{BF97AF25-4E39-473F-9031-40BE6E9812A7}">
      <dgm:prSet/>
      <dgm:spPr/>
      <dgm:t>
        <a:bodyPr/>
        <a:lstStyle/>
        <a:p>
          <a:endParaRPr lang="pt-PT"/>
        </a:p>
      </dgm:t>
    </dgm:pt>
    <dgm:pt modelId="{3111E00F-107C-41B9-B5FA-E60369971523}">
      <dgm:prSet custT="1"/>
      <dgm:spPr/>
      <dgm:t>
        <a:bodyPr/>
        <a:lstStyle/>
        <a:p>
          <a:r>
            <a:rPr lang="en-US" sz="1400" noProof="0" dirty="0"/>
            <a:t>Extensive overview on RAS</a:t>
          </a:r>
        </a:p>
      </dgm:t>
    </dgm:pt>
    <dgm:pt modelId="{454F5F7A-FA10-4433-A5A8-3990B3C387C4}" type="parTrans" cxnId="{EFDE3F62-0DD1-4B82-91BF-6AE2AA6E89DF}">
      <dgm:prSet/>
      <dgm:spPr/>
      <dgm:t>
        <a:bodyPr/>
        <a:lstStyle/>
        <a:p>
          <a:endParaRPr lang="pt-PT"/>
        </a:p>
      </dgm:t>
    </dgm:pt>
    <dgm:pt modelId="{EA594375-3689-4E48-80A4-274EBDA73D66}" type="sibTrans" cxnId="{EFDE3F62-0DD1-4B82-91BF-6AE2AA6E89DF}">
      <dgm:prSet/>
      <dgm:spPr/>
      <dgm:t>
        <a:bodyPr/>
        <a:lstStyle/>
        <a:p>
          <a:endParaRPr lang="pt-PT"/>
        </a:p>
      </dgm:t>
    </dgm:pt>
    <dgm:pt modelId="{86D0B0C4-6A92-4BA6-8AEB-CE97F8E6CA36}">
      <dgm:prSet custT="1"/>
      <dgm:spPr/>
      <dgm:t>
        <a:bodyPr/>
        <a:lstStyle/>
        <a:p>
          <a:pPr>
            <a:defRPr b="1"/>
          </a:pPr>
          <a:r>
            <a:rPr lang="en-US" sz="2400" noProof="0" dirty="0"/>
            <a:t>2004</a:t>
          </a:r>
        </a:p>
      </dgm:t>
    </dgm:pt>
    <dgm:pt modelId="{8BF498A9-8F1C-45E3-B2FE-1E43C240CB32}" type="parTrans" cxnId="{FDE80069-A1A0-43EC-9DD9-1B7DF531F6C1}">
      <dgm:prSet/>
      <dgm:spPr/>
      <dgm:t>
        <a:bodyPr/>
        <a:lstStyle/>
        <a:p>
          <a:endParaRPr lang="pt-PT"/>
        </a:p>
      </dgm:t>
    </dgm:pt>
    <dgm:pt modelId="{D0076A80-1D05-4A0E-B059-3CC281AE9D97}" type="sibTrans" cxnId="{FDE80069-A1A0-43EC-9DD9-1B7DF531F6C1}">
      <dgm:prSet/>
      <dgm:spPr/>
      <dgm:t>
        <a:bodyPr/>
        <a:lstStyle/>
        <a:p>
          <a:endParaRPr lang="pt-PT"/>
        </a:p>
      </dgm:t>
    </dgm:pt>
    <dgm:pt modelId="{B9E22F66-9FA1-4340-A7B8-CD46B300ED1E}">
      <dgm:prSet custT="1"/>
      <dgm:spPr/>
      <dgm:t>
        <a:bodyPr/>
        <a:lstStyle/>
        <a:p>
          <a:r>
            <a:rPr lang="en-US" sz="1800" b="1" noProof="0" dirty="0"/>
            <a:t>Jackson &amp; Murray</a:t>
          </a:r>
        </a:p>
      </dgm:t>
    </dgm:pt>
    <dgm:pt modelId="{115556FD-4D00-4228-8C3E-8F149268FE44}" type="parTrans" cxnId="{F9A9729B-FA0D-4EEF-9EF5-7C69518A27EF}">
      <dgm:prSet/>
      <dgm:spPr/>
      <dgm:t>
        <a:bodyPr/>
        <a:lstStyle/>
        <a:p>
          <a:endParaRPr lang="pt-PT"/>
        </a:p>
      </dgm:t>
    </dgm:pt>
    <dgm:pt modelId="{5D52B6A9-52FD-44BC-9FC2-52F34F687330}" type="sibTrans" cxnId="{F9A9729B-FA0D-4EEF-9EF5-7C69518A27EF}">
      <dgm:prSet/>
      <dgm:spPr/>
      <dgm:t>
        <a:bodyPr/>
        <a:lstStyle/>
        <a:p>
          <a:endParaRPr lang="pt-PT"/>
        </a:p>
      </dgm:t>
    </dgm:pt>
    <dgm:pt modelId="{62CA19D7-F648-4489-B6DB-C772F3096A74}">
      <dgm:prSet custT="1"/>
      <dgm:spPr/>
      <dgm:t>
        <a:bodyPr/>
        <a:lstStyle/>
        <a:p>
          <a:r>
            <a:rPr lang="en-US" sz="1400" noProof="0" dirty="0"/>
            <a:t>Exhaustive testing on </a:t>
          </a:r>
          <a:r>
            <a:rPr lang="en-US" sz="1400" noProof="0" dirty="0" err="1"/>
            <a:t>biproportional</a:t>
          </a:r>
          <a:r>
            <a:rPr lang="en-US" sz="1400" noProof="0" dirty="0"/>
            <a:t> methods.</a:t>
          </a:r>
        </a:p>
      </dgm:t>
    </dgm:pt>
    <dgm:pt modelId="{869D6334-926E-4E74-9E7B-2550A5BEADF8}" type="parTrans" cxnId="{D6E519A3-AFD7-4FDB-BF2D-5301F8C57942}">
      <dgm:prSet/>
      <dgm:spPr/>
      <dgm:t>
        <a:bodyPr/>
        <a:lstStyle/>
        <a:p>
          <a:endParaRPr lang="pt-PT"/>
        </a:p>
      </dgm:t>
    </dgm:pt>
    <dgm:pt modelId="{120B7CB9-F4ED-49C4-903F-A56D6DE45E05}" type="sibTrans" cxnId="{D6E519A3-AFD7-4FDB-BF2D-5301F8C57942}">
      <dgm:prSet/>
      <dgm:spPr/>
      <dgm:t>
        <a:bodyPr/>
        <a:lstStyle/>
        <a:p>
          <a:endParaRPr lang="pt-PT"/>
        </a:p>
      </dgm:t>
    </dgm:pt>
    <dgm:pt modelId="{BCD64BED-B35C-4E10-AB97-3A47782FEEAF}" type="pres">
      <dgm:prSet presAssocID="{1B94DFC6-4106-4FEE-A051-EFF85365FE14}" presName="root" presStyleCnt="0">
        <dgm:presLayoutVars>
          <dgm:chMax/>
          <dgm:chPref/>
          <dgm:animLvl val="lvl"/>
        </dgm:presLayoutVars>
      </dgm:prSet>
      <dgm:spPr/>
    </dgm:pt>
    <dgm:pt modelId="{6BA1E1B0-2677-45C4-BF87-752A01A47AC9}" type="pres">
      <dgm:prSet presAssocID="{1B94DFC6-4106-4FEE-A051-EFF85365FE14}" presName="divider" presStyleLbl="fgAcc1" presStyleIdx="0" presStyleCnt="7"/>
      <dgm:spPr>
        <a:solidFill>
          <a:schemeClr val="lt1">
            <a:alpha val="90000"/>
            <a:hueOff val="0"/>
            <a:satOff val="0"/>
            <a:lumOff val="0"/>
            <a:alphaOff val="0"/>
          </a:schemeClr>
        </a:solidFill>
        <a:ln w="19050" cap="flat" cmpd="sng" algn="ctr">
          <a:solidFill>
            <a:schemeClr val="accent2">
              <a:shade val="80000"/>
              <a:hueOff val="0"/>
              <a:satOff val="0"/>
              <a:lumOff val="0"/>
              <a:alphaOff val="0"/>
            </a:schemeClr>
          </a:solidFill>
          <a:prstDash val="solid"/>
          <a:tailEnd type="triangle" w="lg" len="lg"/>
        </a:ln>
        <a:effectLst/>
      </dgm:spPr>
    </dgm:pt>
    <dgm:pt modelId="{81E29EEA-971E-44B3-99DC-1600DBE70DFC}" type="pres">
      <dgm:prSet presAssocID="{1B94DFC6-4106-4FEE-A051-EFF85365FE14}" presName="nodes" presStyleCnt="0">
        <dgm:presLayoutVars>
          <dgm:chMax/>
          <dgm:chPref/>
          <dgm:animLvl val="lvl"/>
        </dgm:presLayoutVars>
      </dgm:prSet>
      <dgm:spPr/>
    </dgm:pt>
    <dgm:pt modelId="{8DD3DDDC-4648-4108-AF4C-C6E42654604B}" type="pres">
      <dgm:prSet presAssocID="{7E3FB352-A7E8-42D7-842E-49DEDBC9DF05}" presName="composite" presStyleCnt="0"/>
      <dgm:spPr/>
    </dgm:pt>
    <dgm:pt modelId="{31446E85-7571-4355-9DC8-5741DD9621AE}" type="pres">
      <dgm:prSet presAssocID="{7E3FB352-A7E8-42D7-842E-49DEDBC9DF05}" presName="ConnectorPoint" presStyleLbl="lnNode1" presStyleIdx="0" presStyleCnt="6"/>
      <dgm:spPr>
        <a:solidFill>
          <a:schemeClr val="accent2">
            <a:shade val="80000"/>
            <a:hueOff val="0"/>
            <a:satOff val="0"/>
            <a:lumOff val="0"/>
            <a:alphaOff val="0"/>
          </a:schemeClr>
        </a:solidFill>
        <a:ln w="6350" cap="flat" cmpd="sng" algn="ctr">
          <a:solidFill>
            <a:schemeClr val="lt1">
              <a:hueOff val="0"/>
              <a:satOff val="0"/>
              <a:lumOff val="0"/>
              <a:alphaOff val="0"/>
            </a:schemeClr>
          </a:solidFill>
          <a:prstDash val="solid"/>
        </a:ln>
        <a:effectLst/>
      </dgm:spPr>
    </dgm:pt>
    <dgm:pt modelId="{CCE84177-C43F-4563-BEF6-0EAA19B28883}" type="pres">
      <dgm:prSet presAssocID="{7E3FB352-A7E8-42D7-842E-49DEDBC9DF05}" presName="DropPinPlaceHolder" presStyleCnt="0"/>
      <dgm:spPr/>
    </dgm:pt>
    <dgm:pt modelId="{F849A16A-2E67-40C0-8B3B-B6E038417071}" type="pres">
      <dgm:prSet presAssocID="{7E3FB352-A7E8-42D7-842E-49DEDBC9DF05}" presName="DropPin" presStyleLbl="alignNode1" presStyleIdx="0" presStyleCnt="6"/>
      <dgm:spPr/>
    </dgm:pt>
    <dgm:pt modelId="{546FE2D6-3128-4B70-A8C8-42C44E5FB78E}" type="pres">
      <dgm:prSet presAssocID="{7E3FB352-A7E8-42D7-842E-49DEDBC9DF05}" presName="Ellipse" presStyleLbl="fgAcc1" presStyleIdx="1" presStyleCnt="7"/>
      <dgm:spPr>
        <a:solidFill>
          <a:schemeClr val="lt1">
            <a:alpha val="90000"/>
            <a:hueOff val="0"/>
            <a:satOff val="0"/>
            <a:lumOff val="0"/>
            <a:alphaOff val="0"/>
          </a:schemeClr>
        </a:solidFill>
        <a:ln w="15875" cap="flat" cmpd="sng" algn="ctr">
          <a:noFill/>
          <a:prstDash val="solid"/>
        </a:ln>
        <a:effectLst/>
      </dgm:spPr>
    </dgm:pt>
    <dgm:pt modelId="{8A84C918-DC5F-4209-99BA-4CBE46EFB650}" type="pres">
      <dgm:prSet presAssocID="{7E3FB352-A7E8-42D7-842E-49DEDBC9DF05}" presName="L2TextContainer" presStyleLbl="revTx" presStyleIdx="0" presStyleCnt="12">
        <dgm:presLayoutVars>
          <dgm:bulletEnabled val="1"/>
        </dgm:presLayoutVars>
      </dgm:prSet>
      <dgm:spPr/>
    </dgm:pt>
    <dgm:pt modelId="{3AC1CCAD-8717-4DD3-B53D-A39173BBA625}" type="pres">
      <dgm:prSet presAssocID="{7E3FB352-A7E8-42D7-842E-49DEDBC9DF05}" presName="L1TextContainer" presStyleLbl="revTx" presStyleIdx="1" presStyleCnt="12">
        <dgm:presLayoutVars>
          <dgm:chMax val="1"/>
          <dgm:chPref val="1"/>
          <dgm:bulletEnabled val="1"/>
        </dgm:presLayoutVars>
      </dgm:prSet>
      <dgm:spPr/>
    </dgm:pt>
    <dgm:pt modelId="{417226F8-B7A7-4BD7-8F80-7F7246D80BF7}" type="pres">
      <dgm:prSet presAssocID="{7E3FB352-A7E8-42D7-842E-49DEDBC9DF05}" presName="ConnectLine" presStyleLbl="sibTrans1D1" presStyleIdx="0" presStyleCnt="6"/>
      <dgm:spPr>
        <a:noFill/>
        <a:ln w="12700" cap="flat" cmpd="sng" algn="ctr">
          <a:solidFill>
            <a:schemeClr val="accent2">
              <a:shade val="90000"/>
              <a:hueOff val="0"/>
              <a:satOff val="0"/>
              <a:lumOff val="0"/>
              <a:alphaOff val="0"/>
            </a:schemeClr>
          </a:solidFill>
          <a:prstDash val="dash"/>
        </a:ln>
        <a:effectLst/>
      </dgm:spPr>
    </dgm:pt>
    <dgm:pt modelId="{332344AB-E7AE-413D-B11F-AF44591AEF75}" type="pres">
      <dgm:prSet presAssocID="{7E3FB352-A7E8-42D7-842E-49DEDBC9DF05}" presName="EmptyPlaceHolder" presStyleCnt="0"/>
      <dgm:spPr/>
    </dgm:pt>
    <dgm:pt modelId="{CBBFE21B-1D8A-4CB9-8329-7B90733FCB53}" type="pres">
      <dgm:prSet presAssocID="{883D90A6-3BAE-47AF-BCD6-3DD810F01058}" presName="spaceBetweenRectangles" presStyleCnt="0"/>
      <dgm:spPr/>
    </dgm:pt>
    <dgm:pt modelId="{EC694CEB-8E86-46FD-9790-377BA0EFC5FF}" type="pres">
      <dgm:prSet presAssocID="{9F8CBFA3-E6D1-4C45-89E4-1C9E57235739}" presName="composite" presStyleCnt="0"/>
      <dgm:spPr/>
    </dgm:pt>
    <dgm:pt modelId="{654F071D-6A60-47A3-987D-9444B8A7B6D1}" type="pres">
      <dgm:prSet presAssocID="{9F8CBFA3-E6D1-4C45-89E4-1C9E57235739}" presName="ConnectorPoint" presStyleLbl="lnNode1" presStyleIdx="1" presStyleCnt="6"/>
      <dgm:spPr>
        <a:solidFill>
          <a:schemeClr val="accent2">
            <a:shade val="80000"/>
            <a:hueOff val="70033"/>
            <a:satOff val="-7583"/>
            <a:lumOff val="6945"/>
            <a:alphaOff val="0"/>
          </a:schemeClr>
        </a:solidFill>
        <a:ln w="6350" cap="flat" cmpd="sng" algn="ctr">
          <a:solidFill>
            <a:schemeClr val="lt1">
              <a:hueOff val="0"/>
              <a:satOff val="0"/>
              <a:lumOff val="0"/>
              <a:alphaOff val="0"/>
            </a:schemeClr>
          </a:solidFill>
          <a:prstDash val="solid"/>
        </a:ln>
        <a:effectLst/>
      </dgm:spPr>
    </dgm:pt>
    <dgm:pt modelId="{7D7F4E7D-EC15-4551-940D-2FC387576678}" type="pres">
      <dgm:prSet presAssocID="{9F8CBFA3-E6D1-4C45-89E4-1C9E57235739}" presName="DropPinPlaceHolder" presStyleCnt="0"/>
      <dgm:spPr/>
    </dgm:pt>
    <dgm:pt modelId="{6E308EFD-9EC6-4E4D-9C88-A132BF1AA2AC}" type="pres">
      <dgm:prSet presAssocID="{9F8CBFA3-E6D1-4C45-89E4-1C9E57235739}" presName="DropPin" presStyleLbl="alignNode1" presStyleIdx="1" presStyleCnt="6"/>
      <dgm:spPr/>
    </dgm:pt>
    <dgm:pt modelId="{DFEAF82F-DD01-4953-8E6E-CE31B8DA8F27}" type="pres">
      <dgm:prSet presAssocID="{9F8CBFA3-E6D1-4C45-89E4-1C9E57235739}" presName="Ellipse" presStyleLbl="fgAcc1" presStyleIdx="2" presStyleCnt="7"/>
      <dgm:spPr>
        <a:solidFill>
          <a:schemeClr val="lt1">
            <a:alpha val="90000"/>
            <a:hueOff val="0"/>
            <a:satOff val="0"/>
            <a:lumOff val="0"/>
            <a:alphaOff val="0"/>
          </a:schemeClr>
        </a:solidFill>
        <a:ln w="15875" cap="flat" cmpd="sng" algn="ctr">
          <a:noFill/>
          <a:prstDash val="solid"/>
        </a:ln>
        <a:effectLst/>
      </dgm:spPr>
    </dgm:pt>
    <dgm:pt modelId="{643D1200-4E42-4360-983B-7D284B6AA674}" type="pres">
      <dgm:prSet presAssocID="{9F8CBFA3-E6D1-4C45-89E4-1C9E57235739}" presName="L2TextContainer" presStyleLbl="revTx" presStyleIdx="2" presStyleCnt="12">
        <dgm:presLayoutVars>
          <dgm:bulletEnabled val="1"/>
        </dgm:presLayoutVars>
      </dgm:prSet>
      <dgm:spPr/>
    </dgm:pt>
    <dgm:pt modelId="{2E3A2CE7-DB98-4D9E-9C0A-5A42C94C5585}" type="pres">
      <dgm:prSet presAssocID="{9F8CBFA3-E6D1-4C45-89E4-1C9E57235739}" presName="L1TextContainer" presStyleLbl="revTx" presStyleIdx="3" presStyleCnt="12">
        <dgm:presLayoutVars>
          <dgm:chMax val="1"/>
          <dgm:chPref val="1"/>
          <dgm:bulletEnabled val="1"/>
        </dgm:presLayoutVars>
      </dgm:prSet>
      <dgm:spPr/>
    </dgm:pt>
    <dgm:pt modelId="{C3D33B32-F777-4385-A444-BEFE3624AAF2}" type="pres">
      <dgm:prSet presAssocID="{9F8CBFA3-E6D1-4C45-89E4-1C9E57235739}" presName="ConnectLine" presStyleLbl="sibTrans1D1" presStyleIdx="1" presStyleCnt="6"/>
      <dgm:spPr>
        <a:noFill/>
        <a:ln w="12700" cap="flat" cmpd="sng" algn="ctr">
          <a:solidFill>
            <a:schemeClr val="accent2">
              <a:shade val="90000"/>
              <a:hueOff val="70059"/>
              <a:satOff val="-7490"/>
              <a:lumOff val="6578"/>
              <a:alphaOff val="0"/>
            </a:schemeClr>
          </a:solidFill>
          <a:prstDash val="dash"/>
        </a:ln>
        <a:effectLst/>
      </dgm:spPr>
    </dgm:pt>
    <dgm:pt modelId="{082652E6-B403-4592-A438-2AF4DE3EE750}" type="pres">
      <dgm:prSet presAssocID="{9F8CBFA3-E6D1-4C45-89E4-1C9E57235739}" presName="EmptyPlaceHolder" presStyleCnt="0"/>
      <dgm:spPr/>
    </dgm:pt>
    <dgm:pt modelId="{25E363CA-F64E-446C-99F5-439D16904C8C}" type="pres">
      <dgm:prSet presAssocID="{2A49BF3B-2FFD-4901-B47C-7FDE34AFC03B}" presName="spaceBetweenRectangles" presStyleCnt="0"/>
      <dgm:spPr/>
    </dgm:pt>
    <dgm:pt modelId="{6A22F963-038F-40DA-B771-9F57F5BE5620}" type="pres">
      <dgm:prSet presAssocID="{5FD20945-4657-44D6-9DA8-3CB8C657397A}" presName="composite" presStyleCnt="0"/>
      <dgm:spPr/>
    </dgm:pt>
    <dgm:pt modelId="{A576A4AE-35F2-49BB-9CA4-51DEBA36CFDE}" type="pres">
      <dgm:prSet presAssocID="{5FD20945-4657-44D6-9DA8-3CB8C657397A}" presName="ConnectorPoint" presStyleLbl="lnNode1" presStyleIdx="2" presStyleCnt="6"/>
      <dgm:spPr>
        <a:solidFill>
          <a:schemeClr val="accent2">
            <a:shade val="80000"/>
            <a:hueOff val="140065"/>
            <a:satOff val="-15166"/>
            <a:lumOff val="13890"/>
            <a:alphaOff val="0"/>
          </a:schemeClr>
        </a:solidFill>
        <a:ln w="6350" cap="flat" cmpd="sng" algn="ctr">
          <a:solidFill>
            <a:schemeClr val="lt1">
              <a:hueOff val="0"/>
              <a:satOff val="0"/>
              <a:lumOff val="0"/>
              <a:alphaOff val="0"/>
            </a:schemeClr>
          </a:solidFill>
          <a:prstDash val="solid"/>
        </a:ln>
        <a:effectLst/>
      </dgm:spPr>
    </dgm:pt>
    <dgm:pt modelId="{0D0E0D96-5173-48A9-8760-5BE9CBD68448}" type="pres">
      <dgm:prSet presAssocID="{5FD20945-4657-44D6-9DA8-3CB8C657397A}" presName="DropPinPlaceHolder" presStyleCnt="0"/>
      <dgm:spPr/>
    </dgm:pt>
    <dgm:pt modelId="{280E39D1-591E-4B7A-B2A6-DB95EF8D9253}" type="pres">
      <dgm:prSet presAssocID="{5FD20945-4657-44D6-9DA8-3CB8C657397A}" presName="DropPin" presStyleLbl="alignNode1" presStyleIdx="2" presStyleCnt="6"/>
      <dgm:spPr/>
    </dgm:pt>
    <dgm:pt modelId="{8E586EDA-28BE-423A-8A04-9EE97E1626DE}" type="pres">
      <dgm:prSet presAssocID="{5FD20945-4657-44D6-9DA8-3CB8C657397A}" presName="Ellipse" presStyleLbl="fgAcc1" presStyleIdx="3" presStyleCnt="7"/>
      <dgm:spPr>
        <a:solidFill>
          <a:schemeClr val="lt1">
            <a:alpha val="90000"/>
            <a:hueOff val="0"/>
            <a:satOff val="0"/>
            <a:lumOff val="0"/>
            <a:alphaOff val="0"/>
          </a:schemeClr>
        </a:solidFill>
        <a:ln w="15875" cap="flat" cmpd="sng" algn="ctr">
          <a:noFill/>
          <a:prstDash val="solid"/>
        </a:ln>
        <a:effectLst/>
      </dgm:spPr>
    </dgm:pt>
    <dgm:pt modelId="{668B9792-9F00-475E-AD99-E71D2E0C9CC8}" type="pres">
      <dgm:prSet presAssocID="{5FD20945-4657-44D6-9DA8-3CB8C657397A}" presName="L2TextContainer" presStyleLbl="revTx" presStyleIdx="4" presStyleCnt="12">
        <dgm:presLayoutVars>
          <dgm:bulletEnabled val="1"/>
        </dgm:presLayoutVars>
      </dgm:prSet>
      <dgm:spPr/>
    </dgm:pt>
    <dgm:pt modelId="{89A785E4-0E4C-4E49-8210-DC95EDF9D7FC}" type="pres">
      <dgm:prSet presAssocID="{5FD20945-4657-44D6-9DA8-3CB8C657397A}" presName="L1TextContainer" presStyleLbl="revTx" presStyleIdx="5" presStyleCnt="12">
        <dgm:presLayoutVars>
          <dgm:chMax val="1"/>
          <dgm:chPref val="1"/>
          <dgm:bulletEnabled val="1"/>
        </dgm:presLayoutVars>
      </dgm:prSet>
      <dgm:spPr/>
    </dgm:pt>
    <dgm:pt modelId="{E0E93872-B984-43E3-8AE3-5AAE741411E4}" type="pres">
      <dgm:prSet presAssocID="{5FD20945-4657-44D6-9DA8-3CB8C657397A}" presName="ConnectLine" presStyleLbl="sibTrans1D1" presStyleIdx="2" presStyleCnt="6"/>
      <dgm:spPr>
        <a:noFill/>
        <a:ln w="12700" cap="flat" cmpd="sng" algn="ctr">
          <a:solidFill>
            <a:schemeClr val="accent2">
              <a:shade val="90000"/>
              <a:hueOff val="140117"/>
              <a:satOff val="-14980"/>
              <a:lumOff val="13156"/>
              <a:alphaOff val="0"/>
            </a:schemeClr>
          </a:solidFill>
          <a:prstDash val="dash"/>
        </a:ln>
        <a:effectLst/>
      </dgm:spPr>
    </dgm:pt>
    <dgm:pt modelId="{CEA7EFB2-B9F7-4A1A-B02D-B6E889553F8A}" type="pres">
      <dgm:prSet presAssocID="{5FD20945-4657-44D6-9DA8-3CB8C657397A}" presName="EmptyPlaceHolder" presStyleCnt="0"/>
      <dgm:spPr/>
    </dgm:pt>
    <dgm:pt modelId="{EA7863F2-84C1-4146-A114-D5970169A23F}" type="pres">
      <dgm:prSet presAssocID="{A69FC70C-61F8-487D-8095-5CEBFF24828D}" presName="spaceBetweenRectangles" presStyleCnt="0"/>
      <dgm:spPr/>
    </dgm:pt>
    <dgm:pt modelId="{890D0FE6-DE01-4D76-8B2C-ADDD9BBF9D90}" type="pres">
      <dgm:prSet presAssocID="{2A900355-1283-4E29-8B3D-C3598BC5C970}" presName="composite" presStyleCnt="0"/>
      <dgm:spPr/>
    </dgm:pt>
    <dgm:pt modelId="{6CEA2DD9-7B52-4DA6-8E57-A362FC4D6C19}" type="pres">
      <dgm:prSet presAssocID="{2A900355-1283-4E29-8B3D-C3598BC5C970}" presName="ConnectorPoint" presStyleLbl="lnNode1" presStyleIdx="3" presStyleCnt="6"/>
      <dgm:spPr>
        <a:solidFill>
          <a:schemeClr val="accent2">
            <a:shade val="80000"/>
            <a:hueOff val="210098"/>
            <a:satOff val="-22748"/>
            <a:lumOff val="20834"/>
            <a:alphaOff val="0"/>
          </a:schemeClr>
        </a:solidFill>
        <a:ln w="6350" cap="flat" cmpd="sng" algn="ctr">
          <a:solidFill>
            <a:schemeClr val="lt1">
              <a:hueOff val="0"/>
              <a:satOff val="0"/>
              <a:lumOff val="0"/>
              <a:alphaOff val="0"/>
            </a:schemeClr>
          </a:solidFill>
          <a:prstDash val="solid"/>
        </a:ln>
        <a:effectLst/>
      </dgm:spPr>
    </dgm:pt>
    <dgm:pt modelId="{1DF00F53-28C5-4C29-8E1D-46A929E074EF}" type="pres">
      <dgm:prSet presAssocID="{2A900355-1283-4E29-8B3D-C3598BC5C970}" presName="DropPinPlaceHolder" presStyleCnt="0"/>
      <dgm:spPr/>
    </dgm:pt>
    <dgm:pt modelId="{C00F03AF-DE96-48F5-AF91-1C3D1A02B361}" type="pres">
      <dgm:prSet presAssocID="{2A900355-1283-4E29-8B3D-C3598BC5C970}" presName="DropPin" presStyleLbl="alignNode1" presStyleIdx="3" presStyleCnt="6"/>
      <dgm:spPr/>
    </dgm:pt>
    <dgm:pt modelId="{AF002C8F-DCD9-49D7-BD3A-1410A56C0776}" type="pres">
      <dgm:prSet presAssocID="{2A900355-1283-4E29-8B3D-C3598BC5C970}" presName="Ellipse" presStyleLbl="fgAcc1" presStyleIdx="4" presStyleCnt="7"/>
      <dgm:spPr>
        <a:solidFill>
          <a:schemeClr val="lt1">
            <a:alpha val="90000"/>
            <a:hueOff val="0"/>
            <a:satOff val="0"/>
            <a:lumOff val="0"/>
            <a:alphaOff val="0"/>
          </a:schemeClr>
        </a:solidFill>
        <a:ln w="15875" cap="flat" cmpd="sng" algn="ctr">
          <a:noFill/>
          <a:prstDash val="solid"/>
        </a:ln>
        <a:effectLst/>
      </dgm:spPr>
    </dgm:pt>
    <dgm:pt modelId="{8F42162B-0F07-421D-9282-8B08BDB0BD51}" type="pres">
      <dgm:prSet presAssocID="{2A900355-1283-4E29-8B3D-C3598BC5C970}" presName="L2TextContainer" presStyleLbl="revTx" presStyleIdx="6" presStyleCnt="12">
        <dgm:presLayoutVars>
          <dgm:bulletEnabled val="1"/>
        </dgm:presLayoutVars>
      </dgm:prSet>
      <dgm:spPr/>
    </dgm:pt>
    <dgm:pt modelId="{E28E2B01-C0F3-420D-BF00-C531FDB430C7}" type="pres">
      <dgm:prSet presAssocID="{2A900355-1283-4E29-8B3D-C3598BC5C970}" presName="L1TextContainer" presStyleLbl="revTx" presStyleIdx="7" presStyleCnt="12">
        <dgm:presLayoutVars>
          <dgm:chMax val="1"/>
          <dgm:chPref val="1"/>
          <dgm:bulletEnabled val="1"/>
        </dgm:presLayoutVars>
      </dgm:prSet>
      <dgm:spPr/>
    </dgm:pt>
    <dgm:pt modelId="{E888664A-498C-42D9-B347-C13C23D50FCB}" type="pres">
      <dgm:prSet presAssocID="{2A900355-1283-4E29-8B3D-C3598BC5C970}" presName="ConnectLine" presStyleLbl="sibTrans1D1" presStyleIdx="3" presStyleCnt="6"/>
      <dgm:spPr>
        <a:noFill/>
        <a:ln w="12700" cap="flat" cmpd="sng" algn="ctr">
          <a:solidFill>
            <a:schemeClr val="accent2">
              <a:shade val="90000"/>
              <a:hueOff val="210176"/>
              <a:satOff val="-22469"/>
              <a:lumOff val="19735"/>
              <a:alphaOff val="0"/>
            </a:schemeClr>
          </a:solidFill>
          <a:prstDash val="dash"/>
        </a:ln>
        <a:effectLst/>
      </dgm:spPr>
    </dgm:pt>
    <dgm:pt modelId="{5D9D40A1-E863-4D4B-AEEF-DC7B8BD961DB}" type="pres">
      <dgm:prSet presAssocID="{2A900355-1283-4E29-8B3D-C3598BC5C970}" presName="EmptyPlaceHolder" presStyleCnt="0"/>
      <dgm:spPr/>
    </dgm:pt>
    <dgm:pt modelId="{4CD9A8FB-242B-4BEA-BEFC-B3A356026A46}" type="pres">
      <dgm:prSet presAssocID="{4175C234-5FCF-43A1-A392-C4A28F0BE1B0}" presName="spaceBetweenRectangles" presStyleCnt="0"/>
      <dgm:spPr/>
    </dgm:pt>
    <dgm:pt modelId="{8DE08CF1-BCF4-4DE4-B9B2-F0F1A8EBF22C}" type="pres">
      <dgm:prSet presAssocID="{53F48F8A-D93D-4439-8438-6512F5CEE21F}" presName="composite" presStyleCnt="0"/>
      <dgm:spPr/>
    </dgm:pt>
    <dgm:pt modelId="{34AAB184-B3FE-4169-8493-3D75489AF529}" type="pres">
      <dgm:prSet presAssocID="{53F48F8A-D93D-4439-8438-6512F5CEE21F}" presName="ConnectorPoint" presStyleLbl="lnNode1" presStyleIdx="4" presStyleCnt="6"/>
      <dgm:spPr>
        <a:solidFill>
          <a:schemeClr val="accent2">
            <a:shade val="80000"/>
            <a:hueOff val="280131"/>
            <a:satOff val="-30331"/>
            <a:lumOff val="27779"/>
            <a:alphaOff val="0"/>
          </a:schemeClr>
        </a:solidFill>
        <a:ln w="6350" cap="flat" cmpd="sng" algn="ctr">
          <a:solidFill>
            <a:schemeClr val="lt1">
              <a:hueOff val="0"/>
              <a:satOff val="0"/>
              <a:lumOff val="0"/>
              <a:alphaOff val="0"/>
            </a:schemeClr>
          </a:solidFill>
          <a:prstDash val="solid"/>
        </a:ln>
        <a:effectLst/>
      </dgm:spPr>
    </dgm:pt>
    <dgm:pt modelId="{DC715416-62FC-461A-B635-E7AF9BD1212D}" type="pres">
      <dgm:prSet presAssocID="{53F48F8A-D93D-4439-8438-6512F5CEE21F}" presName="DropPinPlaceHolder" presStyleCnt="0"/>
      <dgm:spPr/>
    </dgm:pt>
    <dgm:pt modelId="{8241EE9E-EAC6-413D-932A-B2376F9B07A0}" type="pres">
      <dgm:prSet presAssocID="{53F48F8A-D93D-4439-8438-6512F5CEE21F}" presName="DropPin" presStyleLbl="alignNode1" presStyleIdx="4" presStyleCnt="6"/>
      <dgm:spPr/>
    </dgm:pt>
    <dgm:pt modelId="{1969927B-65C3-410E-95BC-F7EF7F059657}" type="pres">
      <dgm:prSet presAssocID="{53F48F8A-D93D-4439-8438-6512F5CEE21F}" presName="Ellipse" presStyleLbl="fgAcc1" presStyleIdx="5" presStyleCnt="7"/>
      <dgm:spPr>
        <a:solidFill>
          <a:schemeClr val="lt1">
            <a:alpha val="90000"/>
            <a:hueOff val="0"/>
            <a:satOff val="0"/>
            <a:lumOff val="0"/>
            <a:alphaOff val="0"/>
          </a:schemeClr>
        </a:solidFill>
        <a:ln w="15875" cap="flat" cmpd="sng" algn="ctr">
          <a:noFill/>
          <a:prstDash val="solid"/>
        </a:ln>
        <a:effectLst/>
      </dgm:spPr>
    </dgm:pt>
    <dgm:pt modelId="{E370FDCA-2AEA-4173-B7DA-892439A13CF8}" type="pres">
      <dgm:prSet presAssocID="{53F48F8A-D93D-4439-8438-6512F5CEE21F}" presName="L2TextContainer" presStyleLbl="revTx" presStyleIdx="8" presStyleCnt="12">
        <dgm:presLayoutVars>
          <dgm:bulletEnabled val="1"/>
        </dgm:presLayoutVars>
      </dgm:prSet>
      <dgm:spPr/>
    </dgm:pt>
    <dgm:pt modelId="{159322B2-689C-4CB9-8AD6-9BECE2C4EB3A}" type="pres">
      <dgm:prSet presAssocID="{53F48F8A-D93D-4439-8438-6512F5CEE21F}" presName="L1TextContainer" presStyleLbl="revTx" presStyleIdx="9" presStyleCnt="12">
        <dgm:presLayoutVars>
          <dgm:chMax val="1"/>
          <dgm:chPref val="1"/>
          <dgm:bulletEnabled val="1"/>
        </dgm:presLayoutVars>
      </dgm:prSet>
      <dgm:spPr/>
    </dgm:pt>
    <dgm:pt modelId="{7BF27817-9BDF-4B99-A4CD-813CD606F5AF}" type="pres">
      <dgm:prSet presAssocID="{53F48F8A-D93D-4439-8438-6512F5CEE21F}" presName="ConnectLine" presStyleLbl="sibTrans1D1" presStyleIdx="4" presStyleCnt="6"/>
      <dgm:spPr>
        <a:noFill/>
        <a:ln w="12700" cap="flat" cmpd="sng" algn="ctr">
          <a:solidFill>
            <a:schemeClr val="accent2">
              <a:shade val="90000"/>
              <a:hueOff val="280234"/>
              <a:satOff val="-29959"/>
              <a:lumOff val="26313"/>
              <a:alphaOff val="0"/>
            </a:schemeClr>
          </a:solidFill>
          <a:prstDash val="dash"/>
        </a:ln>
        <a:effectLst/>
      </dgm:spPr>
    </dgm:pt>
    <dgm:pt modelId="{E1555B02-D0BE-451B-B785-36CCBC7F9963}" type="pres">
      <dgm:prSet presAssocID="{53F48F8A-D93D-4439-8438-6512F5CEE21F}" presName="EmptyPlaceHolder" presStyleCnt="0"/>
      <dgm:spPr/>
    </dgm:pt>
    <dgm:pt modelId="{EE040B08-7117-493B-BA95-46AC17B8272E}" type="pres">
      <dgm:prSet presAssocID="{1E086D7B-EC7A-429B-97DE-A62FC714E5EE}" presName="spaceBetweenRectangles" presStyleCnt="0"/>
      <dgm:spPr/>
    </dgm:pt>
    <dgm:pt modelId="{A7B6D0A3-0293-4B40-B34D-38473D5C2CD8}" type="pres">
      <dgm:prSet presAssocID="{86D0B0C4-6A92-4BA6-8AEB-CE97F8E6CA36}" presName="composite" presStyleCnt="0"/>
      <dgm:spPr/>
    </dgm:pt>
    <dgm:pt modelId="{85C3F2C6-DC44-4FE3-9634-AA82992E426B}" type="pres">
      <dgm:prSet presAssocID="{86D0B0C4-6A92-4BA6-8AEB-CE97F8E6CA36}" presName="ConnectorPoint" presStyleLbl="lnNode1" presStyleIdx="5" presStyleCnt="6"/>
      <dgm:spPr>
        <a:solidFill>
          <a:schemeClr val="accent2">
            <a:shade val="80000"/>
            <a:hueOff val="350164"/>
            <a:satOff val="-37914"/>
            <a:lumOff val="34724"/>
            <a:alphaOff val="0"/>
          </a:schemeClr>
        </a:solidFill>
        <a:ln w="6350" cap="flat" cmpd="sng" algn="ctr">
          <a:solidFill>
            <a:schemeClr val="lt1">
              <a:hueOff val="0"/>
              <a:satOff val="0"/>
              <a:lumOff val="0"/>
              <a:alphaOff val="0"/>
            </a:schemeClr>
          </a:solidFill>
          <a:prstDash val="solid"/>
        </a:ln>
        <a:effectLst/>
      </dgm:spPr>
    </dgm:pt>
    <dgm:pt modelId="{239048BB-1C97-4D19-95B8-2DD179A1DCB1}" type="pres">
      <dgm:prSet presAssocID="{86D0B0C4-6A92-4BA6-8AEB-CE97F8E6CA36}" presName="DropPinPlaceHolder" presStyleCnt="0"/>
      <dgm:spPr/>
    </dgm:pt>
    <dgm:pt modelId="{9FA158E2-CC26-4E9D-BF85-8DE54A644BFE}" type="pres">
      <dgm:prSet presAssocID="{86D0B0C4-6A92-4BA6-8AEB-CE97F8E6CA36}" presName="DropPin" presStyleLbl="alignNode1" presStyleIdx="5" presStyleCnt="6"/>
      <dgm:spPr/>
    </dgm:pt>
    <dgm:pt modelId="{501EADB7-E284-4604-9D54-1B8C85F8EDAF}" type="pres">
      <dgm:prSet presAssocID="{86D0B0C4-6A92-4BA6-8AEB-CE97F8E6CA36}" presName="Ellipse" presStyleLbl="fgAcc1" presStyleIdx="6" presStyleCnt="7"/>
      <dgm:spPr>
        <a:solidFill>
          <a:schemeClr val="lt1">
            <a:alpha val="90000"/>
            <a:hueOff val="0"/>
            <a:satOff val="0"/>
            <a:lumOff val="0"/>
            <a:alphaOff val="0"/>
          </a:schemeClr>
        </a:solidFill>
        <a:ln w="15875" cap="flat" cmpd="sng" algn="ctr">
          <a:noFill/>
          <a:prstDash val="solid"/>
        </a:ln>
        <a:effectLst/>
      </dgm:spPr>
    </dgm:pt>
    <dgm:pt modelId="{FCE25D80-F0D5-481A-812A-16B3053322AE}" type="pres">
      <dgm:prSet presAssocID="{86D0B0C4-6A92-4BA6-8AEB-CE97F8E6CA36}" presName="L2TextContainer" presStyleLbl="revTx" presStyleIdx="10" presStyleCnt="12">
        <dgm:presLayoutVars>
          <dgm:bulletEnabled val="1"/>
        </dgm:presLayoutVars>
      </dgm:prSet>
      <dgm:spPr/>
    </dgm:pt>
    <dgm:pt modelId="{D6A393D4-7E3B-490A-B4CE-819A52CC887F}" type="pres">
      <dgm:prSet presAssocID="{86D0B0C4-6A92-4BA6-8AEB-CE97F8E6CA36}" presName="L1TextContainer" presStyleLbl="revTx" presStyleIdx="11" presStyleCnt="12">
        <dgm:presLayoutVars>
          <dgm:chMax val="1"/>
          <dgm:chPref val="1"/>
          <dgm:bulletEnabled val="1"/>
        </dgm:presLayoutVars>
      </dgm:prSet>
      <dgm:spPr/>
    </dgm:pt>
    <dgm:pt modelId="{06C140F8-78EC-423C-8579-4CBE4FB00684}" type="pres">
      <dgm:prSet presAssocID="{86D0B0C4-6A92-4BA6-8AEB-CE97F8E6CA36}" presName="ConnectLine" presStyleLbl="sibTrans1D1" presStyleIdx="5" presStyleCnt="6"/>
      <dgm:spPr>
        <a:noFill/>
        <a:ln w="12700" cap="flat" cmpd="sng" algn="ctr">
          <a:solidFill>
            <a:schemeClr val="accent2">
              <a:shade val="90000"/>
              <a:hueOff val="350293"/>
              <a:satOff val="-37449"/>
              <a:lumOff val="32891"/>
              <a:alphaOff val="0"/>
            </a:schemeClr>
          </a:solidFill>
          <a:prstDash val="dash"/>
        </a:ln>
        <a:effectLst/>
      </dgm:spPr>
    </dgm:pt>
    <dgm:pt modelId="{77F0B60B-2C2A-49BD-90F1-5226C611BB41}" type="pres">
      <dgm:prSet presAssocID="{86D0B0C4-6A92-4BA6-8AEB-CE97F8E6CA36}" presName="EmptyPlaceHolder" presStyleCnt="0"/>
      <dgm:spPr/>
    </dgm:pt>
  </dgm:ptLst>
  <dgm:cxnLst>
    <dgm:cxn modelId="{B97DCC05-C699-46B7-82BD-8BDCDE12A5D1}" type="presOf" srcId="{62CA19D7-F648-4489-B6DB-C772F3096A74}" destId="{FCE25D80-F0D5-481A-812A-16B3053322AE}" srcOrd="0" destOrd="1" presId="urn:microsoft.com/office/officeart/2017/3/layout/DropPinTimeline"/>
    <dgm:cxn modelId="{7D292608-995E-4C98-8EDE-60AA264B66C4}" type="presOf" srcId="{9F8CBFA3-E6D1-4C45-89E4-1C9E57235739}" destId="{2E3A2CE7-DB98-4D9E-9C0A-5A42C94C5585}" srcOrd="0" destOrd="0" presId="urn:microsoft.com/office/officeart/2017/3/layout/DropPinTimeline"/>
    <dgm:cxn modelId="{7B52DC08-E660-4D1F-81E5-828074EAF02B}" type="presOf" srcId="{B9E22F66-9FA1-4340-A7B8-CD46B300ED1E}" destId="{FCE25D80-F0D5-481A-812A-16B3053322AE}" srcOrd="0" destOrd="0" presId="urn:microsoft.com/office/officeart/2017/3/layout/DropPinTimeline"/>
    <dgm:cxn modelId="{01D4BF1E-EFBE-4334-9AC9-29A4F0223527}" srcId="{2A900355-1283-4E29-8B3D-C3598BC5C970}" destId="{E699DDCB-A3D6-4530-A475-030D508144FD}" srcOrd="0" destOrd="0" parTransId="{510DA206-BC76-45DB-BA42-977A43456AC4}" sibTransId="{421C1AE7-B3E9-41B9-83DD-8AC0D4C94499}"/>
    <dgm:cxn modelId="{BF97AF25-4E39-473F-9031-40BE6E9812A7}" srcId="{53F48F8A-D93D-4439-8438-6512F5CEE21F}" destId="{B5930361-CE70-424A-9D20-582E37AD6897}" srcOrd="0" destOrd="0" parTransId="{8F049373-29DD-44EF-A174-43158CFC384C}" sibTransId="{7EFDABD7-1608-468C-9599-82D3348B4A30}"/>
    <dgm:cxn modelId="{D2A3AD29-3027-4BBA-95C2-B5FA8303AC2A}" type="presOf" srcId="{53F48F8A-D93D-4439-8438-6512F5CEE21F}" destId="{159322B2-689C-4CB9-8AD6-9BECE2C4EB3A}" srcOrd="0" destOrd="0" presId="urn:microsoft.com/office/officeart/2017/3/layout/DropPinTimeline"/>
    <dgm:cxn modelId="{60E1873D-843F-4489-BC27-52E9944F7C1E}" type="presOf" srcId="{3111E00F-107C-41B9-B5FA-E60369971523}" destId="{E370FDCA-2AEA-4173-B7DA-892439A13CF8}" srcOrd="0" destOrd="1" presId="urn:microsoft.com/office/officeart/2017/3/layout/DropPinTimeline"/>
    <dgm:cxn modelId="{EFDE3F62-0DD1-4B82-91BF-6AE2AA6E89DF}" srcId="{B5930361-CE70-424A-9D20-582E37AD6897}" destId="{3111E00F-107C-41B9-B5FA-E60369971523}" srcOrd="0" destOrd="0" parTransId="{454F5F7A-FA10-4433-A5A8-3990B3C387C4}" sibTransId="{EA594375-3689-4E48-80A4-274EBDA73D66}"/>
    <dgm:cxn modelId="{756D8442-DBEB-4B17-9F6D-B9283364E422}" type="presOf" srcId="{59E06E15-92BA-4217-95CF-BE4387353300}" destId="{8A84C918-DC5F-4209-99BA-4CBE46EFB650}" srcOrd="0" destOrd="1" presId="urn:microsoft.com/office/officeart/2017/3/layout/DropPinTimeline"/>
    <dgm:cxn modelId="{FEADB365-B594-4CD7-8F34-BFCD2D440F48}" srcId="{7E3FB352-A7E8-42D7-842E-49DEDBC9DF05}" destId="{2A33EAD6-BD1C-41D7-BB8F-367F29165EF8}" srcOrd="0" destOrd="0" parTransId="{55756695-FDC7-4776-B413-3A2F13DB846E}" sibTransId="{180113D6-B29A-40F7-AFCE-EBBF81800ECE}"/>
    <dgm:cxn modelId="{B4715348-C622-4200-8A5F-FB25ED8F904D}" type="presOf" srcId="{A348F670-B30B-4205-8555-BF80DF4798A1}" destId="{668B9792-9F00-475E-AD99-E71D2E0C9CC8}" srcOrd="0" destOrd="1" presId="urn:microsoft.com/office/officeart/2017/3/layout/DropPinTimeline"/>
    <dgm:cxn modelId="{FDE80069-A1A0-43EC-9DD9-1B7DF531F6C1}" srcId="{1B94DFC6-4106-4FEE-A051-EFF85365FE14}" destId="{86D0B0C4-6A92-4BA6-8AEB-CE97F8E6CA36}" srcOrd="5" destOrd="0" parTransId="{8BF498A9-8F1C-45E3-B2FE-1E43C240CB32}" sibTransId="{D0076A80-1D05-4A0E-B059-3CC281AE9D97}"/>
    <dgm:cxn modelId="{791F386B-B9A8-4691-9C71-170184E503A7}" srcId="{8A254DBC-B313-419F-B3D5-B4EE0C86FF62}" destId="{C45FF5E5-CC6F-4FF4-B0C2-0A0C4B059D97}" srcOrd="0" destOrd="0" parTransId="{5F4FB5EB-B309-4E85-B6F8-1EF5F73DDF0F}" sibTransId="{EE452BA8-63A7-467E-85F4-27B8BD40AB22}"/>
    <dgm:cxn modelId="{6FA0B86B-1D65-4867-8BFD-C9B59A917080}" srcId="{1B94DFC6-4106-4FEE-A051-EFF85365FE14}" destId="{9F8CBFA3-E6D1-4C45-89E4-1C9E57235739}" srcOrd="1" destOrd="0" parTransId="{D39B936F-F573-4B0A-A32C-22A1C03A6B9D}" sibTransId="{2A49BF3B-2FFD-4901-B47C-7FDE34AFC03B}"/>
    <dgm:cxn modelId="{BED06E4C-3B1D-408E-B9E0-AFE64D256D95}" type="presOf" srcId="{86D0B0C4-6A92-4BA6-8AEB-CE97F8E6CA36}" destId="{D6A393D4-7E3B-490A-B4CE-819A52CC887F}" srcOrd="0" destOrd="0" presId="urn:microsoft.com/office/officeart/2017/3/layout/DropPinTimeline"/>
    <dgm:cxn modelId="{DCDFDF6E-4417-44B8-A878-F8BB47699842}" type="presOf" srcId="{C45FF5E5-CC6F-4FF4-B0C2-0A0C4B059D97}" destId="{643D1200-4E42-4360-983B-7D284B6AA674}" srcOrd="0" destOrd="1" presId="urn:microsoft.com/office/officeart/2017/3/layout/DropPinTimeline"/>
    <dgm:cxn modelId="{EE259A6F-4186-459A-B96A-14D7D8CE8E79}" type="presOf" srcId="{2A900355-1283-4E29-8B3D-C3598BC5C970}" destId="{E28E2B01-C0F3-420D-BF00-C531FDB430C7}" srcOrd="0" destOrd="0" presId="urn:microsoft.com/office/officeart/2017/3/layout/DropPinTimeline"/>
    <dgm:cxn modelId="{1D647E77-AB1E-4B04-B3C1-E1E425D27B76}" type="presOf" srcId="{E649C60B-B6AC-4CE5-A625-3D7CC313AC36}" destId="{8F42162B-0F07-421D-9282-8B08BDB0BD51}" srcOrd="0" destOrd="1" presId="urn:microsoft.com/office/officeart/2017/3/layout/DropPinTimeline"/>
    <dgm:cxn modelId="{E4D68878-1F55-496F-9366-9591C3A62F25}" srcId="{1B94DFC6-4106-4FEE-A051-EFF85365FE14}" destId="{5FD20945-4657-44D6-9DA8-3CB8C657397A}" srcOrd="2" destOrd="0" parTransId="{BAE4C1D9-ADFF-4400-828B-A9847E9EBE01}" sibTransId="{A69FC70C-61F8-487D-8095-5CEBFF24828D}"/>
    <dgm:cxn modelId="{9ECFB081-9605-4C15-BB84-0852986525FA}" srcId="{1B94DFC6-4106-4FEE-A051-EFF85365FE14}" destId="{7E3FB352-A7E8-42D7-842E-49DEDBC9DF05}" srcOrd="0" destOrd="0" parTransId="{F1508D3D-C188-4329-99E3-70D74604BC6F}" sibTransId="{883D90A6-3BAE-47AF-BCD6-3DD810F01058}"/>
    <dgm:cxn modelId="{11BD7884-82CF-4EEA-8187-9BA751FEACEF}" srcId="{1B94DFC6-4106-4FEE-A051-EFF85365FE14}" destId="{53F48F8A-D93D-4439-8438-6512F5CEE21F}" srcOrd="4" destOrd="0" parTransId="{282CA0C3-8F19-4499-AF5C-93E171094261}" sibTransId="{1E086D7B-EC7A-429B-97DE-A62FC714E5EE}"/>
    <dgm:cxn modelId="{7C9A0188-54A6-4EDB-9E34-2D617D498384}" type="presOf" srcId="{7E3FB352-A7E8-42D7-842E-49DEDBC9DF05}" destId="{3AC1CCAD-8717-4DD3-B53D-A39173BBA625}" srcOrd="0" destOrd="0" presId="urn:microsoft.com/office/officeart/2017/3/layout/DropPinTimeline"/>
    <dgm:cxn modelId="{2F13198D-0688-48F1-BD7A-A685EB0D7F00}" srcId="{AB66ADBF-CB99-493E-B73E-912D39E4237D}" destId="{A348F670-B30B-4205-8555-BF80DF4798A1}" srcOrd="0" destOrd="0" parTransId="{37E06E67-DF44-4030-8AF9-FD362DB64A2A}" sibTransId="{C6450B33-71FE-4BAC-BE0C-90F1041FAAF4}"/>
    <dgm:cxn modelId="{D4266292-E48B-4B27-B7B9-53AB7DDAA3D9}" srcId="{E699DDCB-A3D6-4530-A475-030D508144FD}" destId="{E649C60B-B6AC-4CE5-A625-3D7CC313AC36}" srcOrd="0" destOrd="0" parTransId="{DAE11B79-2205-4DBA-B8CF-F94794FA537D}" sibTransId="{C341E4FF-3A28-4D0D-A52C-20777C3AF503}"/>
    <dgm:cxn modelId="{5E3AE794-B120-4D61-9849-691E4AFB25E5}" srcId="{2A33EAD6-BD1C-41D7-BB8F-367F29165EF8}" destId="{59E06E15-92BA-4217-95CF-BE4387353300}" srcOrd="0" destOrd="0" parTransId="{1A4FC2B8-40A5-4149-91B5-DD19ABA0FC6B}" sibTransId="{0A214895-1B73-486B-8C8B-DA63ED76AEB1}"/>
    <dgm:cxn modelId="{A996B79A-728B-4D76-8F52-9930A618FBFA}" srcId="{1B94DFC6-4106-4FEE-A051-EFF85365FE14}" destId="{2A900355-1283-4E29-8B3D-C3598BC5C970}" srcOrd="3" destOrd="0" parTransId="{1648D318-D81F-4284-A7D7-7BA0FE8B4A85}" sibTransId="{4175C234-5FCF-43A1-A392-C4A28F0BE1B0}"/>
    <dgm:cxn modelId="{F9A9729B-FA0D-4EEF-9EF5-7C69518A27EF}" srcId="{86D0B0C4-6A92-4BA6-8AEB-CE97F8E6CA36}" destId="{B9E22F66-9FA1-4340-A7B8-CD46B300ED1E}" srcOrd="0" destOrd="0" parTransId="{115556FD-4D00-4228-8C3E-8F149268FE44}" sibTransId="{5D52B6A9-52FD-44BC-9FC2-52F34F687330}"/>
    <dgm:cxn modelId="{D6E519A3-AFD7-4FDB-BF2D-5301F8C57942}" srcId="{B9E22F66-9FA1-4340-A7B8-CD46B300ED1E}" destId="{62CA19D7-F648-4489-B6DB-C772F3096A74}" srcOrd="0" destOrd="0" parTransId="{869D6334-926E-4E74-9E7B-2550A5BEADF8}" sibTransId="{120B7CB9-F4ED-49C4-903F-A56D6DE45E05}"/>
    <dgm:cxn modelId="{C42CFEB3-6F5A-4533-A3D4-CE41B83CDFB1}" type="presOf" srcId="{1B94DFC6-4106-4FEE-A051-EFF85365FE14}" destId="{BCD64BED-B35C-4E10-AB97-3A47782FEEAF}" srcOrd="0" destOrd="0" presId="urn:microsoft.com/office/officeart/2017/3/layout/DropPinTimeline"/>
    <dgm:cxn modelId="{48210BC3-10E3-49E1-9C69-FCD41DE7EE47}" type="presOf" srcId="{E699DDCB-A3D6-4530-A475-030D508144FD}" destId="{8F42162B-0F07-421D-9282-8B08BDB0BD51}" srcOrd="0" destOrd="0" presId="urn:microsoft.com/office/officeart/2017/3/layout/DropPinTimeline"/>
    <dgm:cxn modelId="{7DBEE2D1-2960-46CE-919D-EDD355E801EB}" srcId="{9F8CBFA3-E6D1-4C45-89E4-1C9E57235739}" destId="{8A254DBC-B313-419F-B3D5-B4EE0C86FF62}" srcOrd="0" destOrd="0" parTransId="{A7293FEE-2312-4352-84C3-87756A440BC3}" sibTransId="{DB8EF841-8136-4BB0-A25B-8CAEDDB77B67}"/>
    <dgm:cxn modelId="{8ED109D4-44E0-490E-BD72-23ABE60B0841}" type="presOf" srcId="{AB66ADBF-CB99-493E-B73E-912D39E4237D}" destId="{668B9792-9F00-475E-AD99-E71D2E0C9CC8}" srcOrd="0" destOrd="0" presId="urn:microsoft.com/office/officeart/2017/3/layout/DropPinTimeline"/>
    <dgm:cxn modelId="{B844E8DB-73ED-49D5-8122-EB9C96C177D7}" srcId="{5FD20945-4657-44D6-9DA8-3CB8C657397A}" destId="{AB66ADBF-CB99-493E-B73E-912D39E4237D}" srcOrd="0" destOrd="0" parTransId="{4EB9BB69-8804-4830-94B9-A2AAFA5369EC}" sibTransId="{6A45A4CF-9191-4073-87F1-5B63C55C9445}"/>
    <dgm:cxn modelId="{782B79F6-8E53-4DEB-BCC6-DCBDF2B853E1}" type="presOf" srcId="{B5930361-CE70-424A-9D20-582E37AD6897}" destId="{E370FDCA-2AEA-4173-B7DA-892439A13CF8}" srcOrd="0" destOrd="0" presId="urn:microsoft.com/office/officeart/2017/3/layout/DropPinTimeline"/>
    <dgm:cxn modelId="{0754CAFB-FA68-4CFF-A403-65DCA3244C16}" type="presOf" srcId="{2A33EAD6-BD1C-41D7-BB8F-367F29165EF8}" destId="{8A84C918-DC5F-4209-99BA-4CBE46EFB650}" srcOrd="0" destOrd="0" presId="urn:microsoft.com/office/officeart/2017/3/layout/DropPinTimeline"/>
    <dgm:cxn modelId="{45CC06FE-9001-47DF-A193-AE25A536CF1A}" type="presOf" srcId="{8A254DBC-B313-419F-B3D5-B4EE0C86FF62}" destId="{643D1200-4E42-4360-983B-7D284B6AA674}" srcOrd="0" destOrd="0" presId="urn:microsoft.com/office/officeart/2017/3/layout/DropPinTimeline"/>
    <dgm:cxn modelId="{4F7C5AFF-5469-411D-A406-BA37B6AA160A}" type="presOf" srcId="{5FD20945-4657-44D6-9DA8-3CB8C657397A}" destId="{89A785E4-0E4C-4E49-8210-DC95EDF9D7FC}" srcOrd="0" destOrd="0" presId="urn:microsoft.com/office/officeart/2017/3/layout/DropPinTimeline"/>
    <dgm:cxn modelId="{E629E858-D213-4B12-A774-DA0BB262CF1C}" type="presParOf" srcId="{BCD64BED-B35C-4E10-AB97-3A47782FEEAF}" destId="{6BA1E1B0-2677-45C4-BF87-752A01A47AC9}" srcOrd="0" destOrd="0" presId="urn:microsoft.com/office/officeart/2017/3/layout/DropPinTimeline"/>
    <dgm:cxn modelId="{89EB73CF-3424-4B42-9BE7-60C5A692D57E}" type="presParOf" srcId="{BCD64BED-B35C-4E10-AB97-3A47782FEEAF}" destId="{81E29EEA-971E-44B3-99DC-1600DBE70DFC}" srcOrd="1" destOrd="0" presId="urn:microsoft.com/office/officeart/2017/3/layout/DropPinTimeline"/>
    <dgm:cxn modelId="{B3515EA2-B0F3-44D3-8A1C-5187D52B5F88}" type="presParOf" srcId="{81E29EEA-971E-44B3-99DC-1600DBE70DFC}" destId="{8DD3DDDC-4648-4108-AF4C-C6E42654604B}" srcOrd="0" destOrd="0" presId="urn:microsoft.com/office/officeart/2017/3/layout/DropPinTimeline"/>
    <dgm:cxn modelId="{F27BACAC-C4EA-443D-B690-BBA6A0131D9C}" type="presParOf" srcId="{8DD3DDDC-4648-4108-AF4C-C6E42654604B}" destId="{31446E85-7571-4355-9DC8-5741DD9621AE}" srcOrd="0" destOrd="0" presId="urn:microsoft.com/office/officeart/2017/3/layout/DropPinTimeline"/>
    <dgm:cxn modelId="{AF8EC992-3E3F-4164-8515-BCF47EA818E0}" type="presParOf" srcId="{8DD3DDDC-4648-4108-AF4C-C6E42654604B}" destId="{CCE84177-C43F-4563-BEF6-0EAA19B28883}" srcOrd="1" destOrd="0" presId="urn:microsoft.com/office/officeart/2017/3/layout/DropPinTimeline"/>
    <dgm:cxn modelId="{FC73C024-02F6-47FA-8DE7-EDE19CFAC0BB}" type="presParOf" srcId="{CCE84177-C43F-4563-BEF6-0EAA19B28883}" destId="{F849A16A-2E67-40C0-8B3B-B6E038417071}" srcOrd="0" destOrd="0" presId="urn:microsoft.com/office/officeart/2017/3/layout/DropPinTimeline"/>
    <dgm:cxn modelId="{DA59B9AF-2802-4C58-9692-617006748CEB}" type="presParOf" srcId="{CCE84177-C43F-4563-BEF6-0EAA19B28883}" destId="{546FE2D6-3128-4B70-A8C8-42C44E5FB78E}" srcOrd="1" destOrd="0" presId="urn:microsoft.com/office/officeart/2017/3/layout/DropPinTimeline"/>
    <dgm:cxn modelId="{E4FFFE7D-C0CB-44FB-BEBA-5863D6639EF7}" type="presParOf" srcId="{8DD3DDDC-4648-4108-AF4C-C6E42654604B}" destId="{8A84C918-DC5F-4209-99BA-4CBE46EFB650}" srcOrd="2" destOrd="0" presId="urn:microsoft.com/office/officeart/2017/3/layout/DropPinTimeline"/>
    <dgm:cxn modelId="{B60FF44D-8DA5-44F8-BB6E-6FDA1A9A30AB}" type="presParOf" srcId="{8DD3DDDC-4648-4108-AF4C-C6E42654604B}" destId="{3AC1CCAD-8717-4DD3-B53D-A39173BBA625}" srcOrd="3" destOrd="0" presId="urn:microsoft.com/office/officeart/2017/3/layout/DropPinTimeline"/>
    <dgm:cxn modelId="{AE347320-AB7C-4FDC-8689-783A6E60F96D}" type="presParOf" srcId="{8DD3DDDC-4648-4108-AF4C-C6E42654604B}" destId="{417226F8-B7A7-4BD7-8F80-7F7246D80BF7}" srcOrd="4" destOrd="0" presId="urn:microsoft.com/office/officeart/2017/3/layout/DropPinTimeline"/>
    <dgm:cxn modelId="{5FEE117E-13E2-4287-BB6B-335FEBA7D10B}" type="presParOf" srcId="{8DD3DDDC-4648-4108-AF4C-C6E42654604B}" destId="{332344AB-E7AE-413D-B11F-AF44591AEF75}" srcOrd="5" destOrd="0" presId="urn:microsoft.com/office/officeart/2017/3/layout/DropPinTimeline"/>
    <dgm:cxn modelId="{CAE7C9A0-A15D-42BA-B07C-7D5022D8198B}" type="presParOf" srcId="{81E29EEA-971E-44B3-99DC-1600DBE70DFC}" destId="{CBBFE21B-1D8A-4CB9-8329-7B90733FCB53}" srcOrd="1" destOrd="0" presId="urn:microsoft.com/office/officeart/2017/3/layout/DropPinTimeline"/>
    <dgm:cxn modelId="{63F3DA2B-F219-44AA-99D3-455AAC02A02E}" type="presParOf" srcId="{81E29EEA-971E-44B3-99DC-1600DBE70DFC}" destId="{EC694CEB-8E86-46FD-9790-377BA0EFC5FF}" srcOrd="2" destOrd="0" presId="urn:microsoft.com/office/officeart/2017/3/layout/DropPinTimeline"/>
    <dgm:cxn modelId="{AAFDCEBC-3483-4FDD-9237-7DD01D9FD385}" type="presParOf" srcId="{EC694CEB-8E86-46FD-9790-377BA0EFC5FF}" destId="{654F071D-6A60-47A3-987D-9444B8A7B6D1}" srcOrd="0" destOrd="0" presId="urn:microsoft.com/office/officeart/2017/3/layout/DropPinTimeline"/>
    <dgm:cxn modelId="{EE336A80-1672-4544-8314-F07103BD6CDD}" type="presParOf" srcId="{EC694CEB-8E86-46FD-9790-377BA0EFC5FF}" destId="{7D7F4E7D-EC15-4551-940D-2FC387576678}" srcOrd="1" destOrd="0" presId="urn:microsoft.com/office/officeart/2017/3/layout/DropPinTimeline"/>
    <dgm:cxn modelId="{DBFB0C23-3911-4529-848F-E9AE1323C9B0}" type="presParOf" srcId="{7D7F4E7D-EC15-4551-940D-2FC387576678}" destId="{6E308EFD-9EC6-4E4D-9C88-A132BF1AA2AC}" srcOrd="0" destOrd="0" presId="urn:microsoft.com/office/officeart/2017/3/layout/DropPinTimeline"/>
    <dgm:cxn modelId="{53B87D38-338D-4DB6-81E9-0128DEF91498}" type="presParOf" srcId="{7D7F4E7D-EC15-4551-940D-2FC387576678}" destId="{DFEAF82F-DD01-4953-8E6E-CE31B8DA8F27}" srcOrd="1" destOrd="0" presId="urn:microsoft.com/office/officeart/2017/3/layout/DropPinTimeline"/>
    <dgm:cxn modelId="{5D158C1C-95C1-4FB5-8CB7-5DB7D78EEBCA}" type="presParOf" srcId="{EC694CEB-8E86-46FD-9790-377BA0EFC5FF}" destId="{643D1200-4E42-4360-983B-7D284B6AA674}" srcOrd="2" destOrd="0" presId="urn:microsoft.com/office/officeart/2017/3/layout/DropPinTimeline"/>
    <dgm:cxn modelId="{C311FDF1-45CA-4B58-BB19-DEA9161DE562}" type="presParOf" srcId="{EC694CEB-8E86-46FD-9790-377BA0EFC5FF}" destId="{2E3A2CE7-DB98-4D9E-9C0A-5A42C94C5585}" srcOrd="3" destOrd="0" presId="urn:microsoft.com/office/officeart/2017/3/layout/DropPinTimeline"/>
    <dgm:cxn modelId="{F76302E5-5F03-4430-AD1B-83E94A311168}" type="presParOf" srcId="{EC694CEB-8E86-46FD-9790-377BA0EFC5FF}" destId="{C3D33B32-F777-4385-A444-BEFE3624AAF2}" srcOrd="4" destOrd="0" presId="urn:microsoft.com/office/officeart/2017/3/layout/DropPinTimeline"/>
    <dgm:cxn modelId="{E3F6CAE0-54EF-4F40-B9FB-CA637687975D}" type="presParOf" srcId="{EC694CEB-8E86-46FD-9790-377BA0EFC5FF}" destId="{082652E6-B403-4592-A438-2AF4DE3EE750}" srcOrd="5" destOrd="0" presId="urn:microsoft.com/office/officeart/2017/3/layout/DropPinTimeline"/>
    <dgm:cxn modelId="{65445316-7AE7-4AB1-93DC-F9064EAD5870}" type="presParOf" srcId="{81E29EEA-971E-44B3-99DC-1600DBE70DFC}" destId="{25E363CA-F64E-446C-99F5-439D16904C8C}" srcOrd="3" destOrd="0" presId="urn:microsoft.com/office/officeart/2017/3/layout/DropPinTimeline"/>
    <dgm:cxn modelId="{ECD7B067-9EC6-41C4-9D9D-D85D970FFB57}" type="presParOf" srcId="{81E29EEA-971E-44B3-99DC-1600DBE70DFC}" destId="{6A22F963-038F-40DA-B771-9F57F5BE5620}" srcOrd="4" destOrd="0" presId="urn:microsoft.com/office/officeart/2017/3/layout/DropPinTimeline"/>
    <dgm:cxn modelId="{3E0E19F7-4293-47FF-A27B-868BEDB2BFF9}" type="presParOf" srcId="{6A22F963-038F-40DA-B771-9F57F5BE5620}" destId="{A576A4AE-35F2-49BB-9CA4-51DEBA36CFDE}" srcOrd="0" destOrd="0" presId="urn:microsoft.com/office/officeart/2017/3/layout/DropPinTimeline"/>
    <dgm:cxn modelId="{F033FE02-D95A-4029-94E7-DA7214787A0E}" type="presParOf" srcId="{6A22F963-038F-40DA-B771-9F57F5BE5620}" destId="{0D0E0D96-5173-48A9-8760-5BE9CBD68448}" srcOrd="1" destOrd="0" presId="urn:microsoft.com/office/officeart/2017/3/layout/DropPinTimeline"/>
    <dgm:cxn modelId="{BF2C6B8B-53BA-416B-9B6A-21E257C50769}" type="presParOf" srcId="{0D0E0D96-5173-48A9-8760-5BE9CBD68448}" destId="{280E39D1-591E-4B7A-B2A6-DB95EF8D9253}" srcOrd="0" destOrd="0" presId="urn:microsoft.com/office/officeart/2017/3/layout/DropPinTimeline"/>
    <dgm:cxn modelId="{04BD1520-9F3F-4DE5-BE44-7F9189DAC191}" type="presParOf" srcId="{0D0E0D96-5173-48A9-8760-5BE9CBD68448}" destId="{8E586EDA-28BE-423A-8A04-9EE97E1626DE}" srcOrd="1" destOrd="0" presId="urn:microsoft.com/office/officeart/2017/3/layout/DropPinTimeline"/>
    <dgm:cxn modelId="{19BC47EA-CB55-4A9E-A7E9-76676A394BF4}" type="presParOf" srcId="{6A22F963-038F-40DA-B771-9F57F5BE5620}" destId="{668B9792-9F00-475E-AD99-E71D2E0C9CC8}" srcOrd="2" destOrd="0" presId="urn:microsoft.com/office/officeart/2017/3/layout/DropPinTimeline"/>
    <dgm:cxn modelId="{2444FFB6-6089-48EB-B9DC-FA050454E2FF}" type="presParOf" srcId="{6A22F963-038F-40DA-B771-9F57F5BE5620}" destId="{89A785E4-0E4C-4E49-8210-DC95EDF9D7FC}" srcOrd="3" destOrd="0" presId="urn:microsoft.com/office/officeart/2017/3/layout/DropPinTimeline"/>
    <dgm:cxn modelId="{A5256FB3-3383-41E5-8B0F-5C8F2BB4428B}" type="presParOf" srcId="{6A22F963-038F-40DA-B771-9F57F5BE5620}" destId="{E0E93872-B984-43E3-8AE3-5AAE741411E4}" srcOrd="4" destOrd="0" presId="urn:microsoft.com/office/officeart/2017/3/layout/DropPinTimeline"/>
    <dgm:cxn modelId="{3B66AA15-AE00-408A-9319-6AF89C0F6637}" type="presParOf" srcId="{6A22F963-038F-40DA-B771-9F57F5BE5620}" destId="{CEA7EFB2-B9F7-4A1A-B02D-B6E889553F8A}" srcOrd="5" destOrd="0" presId="urn:microsoft.com/office/officeart/2017/3/layout/DropPinTimeline"/>
    <dgm:cxn modelId="{893834D8-32CF-421C-9101-07E948C032D0}" type="presParOf" srcId="{81E29EEA-971E-44B3-99DC-1600DBE70DFC}" destId="{EA7863F2-84C1-4146-A114-D5970169A23F}" srcOrd="5" destOrd="0" presId="urn:microsoft.com/office/officeart/2017/3/layout/DropPinTimeline"/>
    <dgm:cxn modelId="{7151FF67-865B-472C-AC31-967D98AB7022}" type="presParOf" srcId="{81E29EEA-971E-44B3-99DC-1600DBE70DFC}" destId="{890D0FE6-DE01-4D76-8B2C-ADDD9BBF9D90}" srcOrd="6" destOrd="0" presId="urn:microsoft.com/office/officeart/2017/3/layout/DropPinTimeline"/>
    <dgm:cxn modelId="{E69DE11D-E6CD-46E8-BE70-699168BD94E6}" type="presParOf" srcId="{890D0FE6-DE01-4D76-8B2C-ADDD9BBF9D90}" destId="{6CEA2DD9-7B52-4DA6-8E57-A362FC4D6C19}" srcOrd="0" destOrd="0" presId="urn:microsoft.com/office/officeart/2017/3/layout/DropPinTimeline"/>
    <dgm:cxn modelId="{CE6CF5E3-6ED6-459B-AA9E-BB3361DC1E3D}" type="presParOf" srcId="{890D0FE6-DE01-4D76-8B2C-ADDD9BBF9D90}" destId="{1DF00F53-28C5-4C29-8E1D-46A929E074EF}" srcOrd="1" destOrd="0" presId="urn:microsoft.com/office/officeart/2017/3/layout/DropPinTimeline"/>
    <dgm:cxn modelId="{BC4A68CA-B616-4E00-A8F7-CF52C65B2105}" type="presParOf" srcId="{1DF00F53-28C5-4C29-8E1D-46A929E074EF}" destId="{C00F03AF-DE96-48F5-AF91-1C3D1A02B361}" srcOrd="0" destOrd="0" presId="urn:microsoft.com/office/officeart/2017/3/layout/DropPinTimeline"/>
    <dgm:cxn modelId="{3559647B-8A64-4DDC-B22B-005B0EFE523D}" type="presParOf" srcId="{1DF00F53-28C5-4C29-8E1D-46A929E074EF}" destId="{AF002C8F-DCD9-49D7-BD3A-1410A56C0776}" srcOrd="1" destOrd="0" presId="urn:microsoft.com/office/officeart/2017/3/layout/DropPinTimeline"/>
    <dgm:cxn modelId="{FE67F5EE-ADB9-4076-9ECF-35BEE4103366}" type="presParOf" srcId="{890D0FE6-DE01-4D76-8B2C-ADDD9BBF9D90}" destId="{8F42162B-0F07-421D-9282-8B08BDB0BD51}" srcOrd="2" destOrd="0" presId="urn:microsoft.com/office/officeart/2017/3/layout/DropPinTimeline"/>
    <dgm:cxn modelId="{7B3460B1-0309-464E-AFD1-EC2C0B336E44}" type="presParOf" srcId="{890D0FE6-DE01-4D76-8B2C-ADDD9BBF9D90}" destId="{E28E2B01-C0F3-420D-BF00-C531FDB430C7}" srcOrd="3" destOrd="0" presId="urn:microsoft.com/office/officeart/2017/3/layout/DropPinTimeline"/>
    <dgm:cxn modelId="{EFDE7173-C834-46C6-98F4-49C639BF2BEE}" type="presParOf" srcId="{890D0FE6-DE01-4D76-8B2C-ADDD9BBF9D90}" destId="{E888664A-498C-42D9-B347-C13C23D50FCB}" srcOrd="4" destOrd="0" presId="urn:microsoft.com/office/officeart/2017/3/layout/DropPinTimeline"/>
    <dgm:cxn modelId="{C4DBDE3D-209B-4CB2-A37F-64CE3E6C2F52}" type="presParOf" srcId="{890D0FE6-DE01-4D76-8B2C-ADDD9BBF9D90}" destId="{5D9D40A1-E863-4D4B-AEEF-DC7B8BD961DB}" srcOrd="5" destOrd="0" presId="urn:microsoft.com/office/officeart/2017/3/layout/DropPinTimeline"/>
    <dgm:cxn modelId="{E85AD3E5-BADB-4CFB-92EB-F91243E6456A}" type="presParOf" srcId="{81E29EEA-971E-44B3-99DC-1600DBE70DFC}" destId="{4CD9A8FB-242B-4BEA-BEFC-B3A356026A46}" srcOrd="7" destOrd="0" presId="urn:microsoft.com/office/officeart/2017/3/layout/DropPinTimeline"/>
    <dgm:cxn modelId="{1600E7B7-A312-4C84-AFA8-D1825ED91B69}" type="presParOf" srcId="{81E29EEA-971E-44B3-99DC-1600DBE70DFC}" destId="{8DE08CF1-BCF4-4DE4-B9B2-F0F1A8EBF22C}" srcOrd="8" destOrd="0" presId="urn:microsoft.com/office/officeart/2017/3/layout/DropPinTimeline"/>
    <dgm:cxn modelId="{B06BF900-E6BF-4FBC-A1A5-1BD8212AFC51}" type="presParOf" srcId="{8DE08CF1-BCF4-4DE4-B9B2-F0F1A8EBF22C}" destId="{34AAB184-B3FE-4169-8493-3D75489AF529}" srcOrd="0" destOrd="0" presId="urn:microsoft.com/office/officeart/2017/3/layout/DropPinTimeline"/>
    <dgm:cxn modelId="{D1CBA002-E270-49F8-8FA0-51D85B8709A8}" type="presParOf" srcId="{8DE08CF1-BCF4-4DE4-B9B2-F0F1A8EBF22C}" destId="{DC715416-62FC-461A-B635-E7AF9BD1212D}" srcOrd="1" destOrd="0" presId="urn:microsoft.com/office/officeart/2017/3/layout/DropPinTimeline"/>
    <dgm:cxn modelId="{3D99FC3E-16BF-4D89-AAEC-AD894AC0978A}" type="presParOf" srcId="{DC715416-62FC-461A-B635-E7AF9BD1212D}" destId="{8241EE9E-EAC6-413D-932A-B2376F9B07A0}" srcOrd="0" destOrd="0" presId="urn:microsoft.com/office/officeart/2017/3/layout/DropPinTimeline"/>
    <dgm:cxn modelId="{90533B67-772F-4CA9-80CB-4F6B705E8611}" type="presParOf" srcId="{DC715416-62FC-461A-B635-E7AF9BD1212D}" destId="{1969927B-65C3-410E-95BC-F7EF7F059657}" srcOrd="1" destOrd="0" presId="urn:microsoft.com/office/officeart/2017/3/layout/DropPinTimeline"/>
    <dgm:cxn modelId="{DDF49F4D-1EB3-4CF2-96B8-FFA929A9EFE7}" type="presParOf" srcId="{8DE08CF1-BCF4-4DE4-B9B2-F0F1A8EBF22C}" destId="{E370FDCA-2AEA-4173-B7DA-892439A13CF8}" srcOrd="2" destOrd="0" presId="urn:microsoft.com/office/officeart/2017/3/layout/DropPinTimeline"/>
    <dgm:cxn modelId="{FE3452AC-0ACB-4A24-AE42-F4072E2F0058}" type="presParOf" srcId="{8DE08CF1-BCF4-4DE4-B9B2-F0F1A8EBF22C}" destId="{159322B2-689C-4CB9-8AD6-9BECE2C4EB3A}" srcOrd="3" destOrd="0" presId="urn:microsoft.com/office/officeart/2017/3/layout/DropPinTimeline"/>
    <dgm:cxn modelId="{1211EEAA-11F0-4C9D-95CF-76C9059D0F50}" type="presParOf" srcId="{8DE08CF1-BCF4-4DE4-B9B2-F0F1A8EBF22C}" destId="{7BF27817-9BDF-4B99-A4CD-813CD606F5AF}" srcOrd="4" destOrd="0" presId="urn:microsoft.com/office/officeart/2017/3/layout/DropPinTimeline"/>
    <dgm:cxn modelId="{563419E6-A34A-4EE9-9E4C-6435FE68D1D7}" type="presParOf" srcId="{8DE08CF1-BCF4-4DE4-B9B2-F0F1A8EBF22C}" destId="{E1555B02-D0BE-451B-B785-36CCBC7F9963}" srcOrd="5" destOrd="0" presId="urn:microsoft.com/office/officeart/2017/3/layout/DropPinTimeline"/>
    <dgm:cxn modelId="{5AB8E6BD-B820-49FD-8621-5942EB93AD34}" type="presParOf" srcId="{81E29EEA-971E-44B3-99DC-1600DBE70DFC}" destId="{EE040B08-7117-493B-BA95-46AC17B8272E}" srcOrd="9" destOrd="0" presId="urn:microsoft.com/office/officeart/2017/3/layout/DropPinTimeline"/>
    <dgm:cxn modelId="{0BD16256-C815-4609-A7DC-CD66ABB94F7C}" type="presParOf" srcId="{81E29EEA-971E-44B3-99DC-1600DBE70DFC}" destId="{A7B6D0A3-0293-4B40-B34D-38473D5C2CD8}" srcOrd="10" destOrd="0" presId="urn:microsoft.com/office/officeart/2017/3/layout/DropPinTimeline"/>
    <dgm:cxn modelId="{7A230EE5-0DF4-49B8-B00B-030988156203}" type="presParOf" srcId="{A7B6D0A3-0293-4B40-B34D-38473D5C2CD8}" destId="{85C3F2C6-DC44-4FE3-9634-AA82992E426B}" srcOrd="0" destOrd="0" presId="urn:microsoft.com/office/officeart/2017/3/layout/DropPinTimeline"/>
    <dgm:cxn modelId="{D624B014-A5BE-4310-A448-EFA1895CCC11}" type="presParOf" srcId="{A7B6D0A3-0293-4B40-B34D-38473D5C2CD8}" destId="{239048BB-1C97-4D19-95B8-2DD179A1DCB1}" srcOrd="1" destOrd="0" presId="urn:microsoft.com/office/officeart/2017/3/layout/DropPinTimeline"/>
    <dgm:cxn modelId="{BA0663A4-F161-410B-8D79-C0789EBE9100}" type="presParOf" srcId="{239048BB-1C97-4D19-95B8-2DD179A1DCB1}" destId="{9FA158E2-CC26-4E9D-BF85-8DE54A644BFE}" srcOrd="0" destOrd="0" presId="urn:microsoft.com/office/officeart/2017/3/layout/DropPinTimeline"/>
    <dgm:cxn modelId="{6EE64E83-F439-4E2B-B217-BAABFE7D33EB}" type="presParOf" srcId="{239048BB-1C97-4D19-95B8-2DD179A1DCB1}" destId="{501EADB7-E284-4604-9D54-1B8C85F8EDAF}" srcOrd="1" destOrd="0" presId="urn:microsoft.com/office/officeart/2017/3/layout/DropPinTimeline"/>
    <dgm:cxn modelId="{6CEF8D44-3CF3-4CD4-BB74-E897DAAD2A77}" type="presParOf" srcId="{A7B6D0A3-0293-4B40-B34D-38473D5C2CD8}" destId="{FCE25D80-F0D5-481A-812A-16B3053322AE}" srcOrd="2" destOrd="0" presId="urn:microsoft.com/office/officeart/2017/3/layout/DropPinTimeline"/>
    <dgm:cxn modelId="{F684C0E3-BB43-4AE9-B178-624F99B601E5}" type="presParOf" srcId="{A7B6D0A3-0293-4B40-B34D-38473D5C2CD8}" destId="{D6A393D4-7E3B-490A-B4CE-819A52CC887F}" srcOrd="3" destOrd="0" presId="urn:microsoft.com/office/officeart/2017/3/layout/DropPinTimeline"/>
    <dgm:cxn modelId="{232D19D8-A874-498A-B0F1-83C1FCDD0CF2}" type="presParOf" srcId="{A7B6D0A3-0293-4B40-B34D-38473D5C2CD8}" destId="{06C140F8-78EC-423C-8579-4CBE4FB00684}" srcOrd="4" destOrd="0" presId="urn:microsoft.com/office/officeart/2017/3/layout/DropPinTimeline"/>
    <dgm:cxn modelId="{80F71000-790F-4296-9E56-7372ADB4571E}" type="presParOf" srcId="{A7B6D0A3-0293-4B40-B34D-38473D5C2CD8}" destId="{77F0B60B-2C2A-49BD-90F1-5226C611BB41}" srcOrd="5" destOrd="0" presId="urn:microsoft.com/office/officeart/2017/3/layout/DropPin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B94DFC6-4106-4FEE-A051-EFF85365FE14}" type="doc">
      <dgm:prSet loTypeId="urn:microsoft.com/office/officeart/2017/3/layout/DropPinTimeline" loCatId="process" qsTypeId="urn:microsoft.com/office/officeart/2005/8/quickstyle/simple1" qsCatId="simple" csTypeId="urn:microsoft.com/office/officeart/2005/8/colors/accent1_3" csCatId="accent1" phldr="1"/>
      <dgm:spPr/>
      <dgm:t>
        <a:bodyPr/>
        <a:lstStyle/>
        <a:p>
          <a:endParaRPr lang="en-US"/>
        </a:p>
      </dgm:t>
    </dgm:pt>
    <dgm:pt modelId="{7E3FB352-A7E8-42D7-842E-49DEDBC9DF05}">
      <dgm:prSet custT="1"/>
      <dgm:spPr/>
      <dgm:t>
        <a:bodyPr/>
        <a:lstStyle/>
        <a:p>
          <a:pPr>
            <a:defRPr b="1"/>
          </a:pPr>
          <a:r>
            <a:rPr lang="en-US" sz="2400" noProof="0" dirty="0">
              <a:latin typeface="+mn-lt"/>
            </a:rPr>
            <a:t>2008</a:t>
          </a:r>
          <a:endParaRPr lang="en-US" sz="2400" noProof="0" dirty="0"/>
        </a:p>
      </dgm:t>
    </dgm:pt>
    <dgm:pt modelId="{F1508D3D-C188-4329-99E3-70D74604BC6F}" type="parTrans" cxnId="{9ECFB081-9605-4C15-BB84-0852986525FA}">
      <dgm:prSet/>
      <dgm:spPr/>
      <dgm:t>
        <a:bodyPr/>
        <a:lstStyle/>
        <a:p>
          <a:endParaRPr lang="en-US" sz="2000"/>
        </a:p>
      </dgm:t>
    </dgm:pt>
    <dgm:pt modelId="{883D90A6-3BAE-47AF-BCD6-3DD810F01058}" type="sibTrans" cxnId="{9ECFB081-9605-4C15-BB84-0852986525FA}">
      <dgm:prSet/>
      <dgm:spPr/>
      <dgm:t>
        <a:bodyPr/>
        <a:lstStyle/>
        <a:p>
          <a:endParaRPr lang="en-US" sz="2000"/>
        </a:p>
      </dgm:t>
    </dgm:pt>
    <dgm:pt modelId="{202774FB-7A9C-4E03-94C0-A2669F46B301}">
      <dgm:prSet custT="1"/>
      <dgm:spPr/>
      <dgm:t>
        <a:bodyPr/>
        <a:lstStyle/>
        <a:p>
          <a:r>
            <a:rPr lang="en-US" sz="1800" b="1" noProof="0" dirty="0">
              <a:latin typeface="+mn-lt"/>
            </a:rPr>
            <a:t>Huang et al.</a:t>
          </a:r>
        </a:p>
      </dgm:t>
    </dgm:pt>
    <dgm:pt modelId="{CD1EFF29-6DE2-4B99-A493-BA7DA5485812}" type="parTrans" cxnId="{5EFFB6A5-FA8E-4A05-B62D-C86525E2A079}">
      <dgm:prSet/>
      <dgm:spPr/>
      <dgm:t>
        <a:bodyPr/>
        <a:lstStyle/>
        <a:p>
          <a:endParaRPr lang="pt-PT" sz="2000"/>
        </a:p>
      </dgm:t>
    </dgm:pt>
    <dgm:pt modelId="{9A79CDA5-E5BD-45F1-8578-A5B8FA53CF66}" type="sibTrans" cxnId="{5EFFB6A5-FA8E-4A05-B62D-C86525E2A079}">
      <dgm:prSet/>
      <dgm:spPr/>
      <dgm:t>
        <a:bodyPr/>
        <a:lstStyle/>
        <a:p>
          <a:endParaRPr lang="pt-PT" sz="2000"/>
        </a:p>
      </dgm:t>
    </dgm:pt>
    <dgm:pt modelId="{6B0C5892-3093-4548-91D1-CA8AD96A4FCD}">
      <dgm:prSet custT="1"/>
      <dgm:spPr/>
      <dgm:t>
        <a:bodyPr/>
        <a:lstStyle/>
        <a:p>
          <a:r>
            <a:rPr lang="en-US" sz="1400" noProof="0" dirty="0">
              <a:latin typeface="+mn-lt"/>
            </a:rPr>
            <a:t>Sign-preservation extensive review.</a:t>
          </a:r>
        </a:p>
      </dgm:t>
    </dgm:pt>
    <dgm:pt modelId="{38CA4E43-B078-47B5-B00E-A7D451B802A4}" type="parTrans" cxnId="{FCA9CEC0-21CC-4BB3-83EE-A0402D4C90B0}">
      <dgm:prSet/>
      <dgm:spPr/>
      <dgm:t>
        <a:bodyPr/>
        <a:lstStyle/>
        <a:p>
          <a:endParaRPr lang="pt-PT" sz="2000"/>
        </a:p>
      </dgm:t>
    </dgm:pt>
    <dgm:pt modelId="{ABD14908-E9A0-4221-BD37-DF6E56C43B65}" type="sibTrans" cxnId="{FCA9CEC0-21CC-4BB3-83EE-A0402D4C90B0}">
      <dgm:prSet/>
      <dgm:spPr/>
      <dgm:t>
        <a:bodyPr/>
        <a:lstStyle/>
        <a:p>
          <a:endParaRPr lang="pt-PT" sz="2000"/>
        </a:p>
      </dgm:t>
    </dgm:pt>
    <dgm:pt modelId="{10118EEB-9BA6-4C9B-A343-7B5375D8E0EC}">
      <dgm:prSet custT="1"/>
      <dgm:spPr/>
      <dgm:t>
        <a:bodyPr/>
        <a:lstStyle/>
        <a:p>
          <a:pPr>
            <a:defRPr b="1"/>
          </a:pPr>
          <a:r>
            <a:rPr lang="en-US" sz="2400" noProof="0" dirty="0">
              <a:latin typeface="+mn-lt"/>
            </a:rPr>
            <a:t>2009</a:t>
          </a:r>
        </a:p>
      </dgm:t>
    </dgm:pt>
    <dgm:pt modelId="{3E20D81C-3718-42FB-8AB4-E8E73112E22F}" type="parTrans" cxnId="{A73030FD-6920-4F0E-991B-840B5BE8F887}">
      <dgm:prSet/>
      <dgm:spPr/>
      <dgm:t>
        <a:bodyPr/>
        <a:lstStyle/>
        <a:p>
          <a:endParaRPr lang="pt-PT" sz="2000"/>
        </a:p>
      </dgm:t>
    </dgm:pt>
    <dgm:pt modelId="{2653748A-54AA-4E90-8154-8A94CAA95636}" type="sibTrans" cxnId="{A73030FD-6920-4F0E-991B-840B5BE8F887}">
      <dgm:prSet/>
      <dgm:spPr/>
      <dgm:t>
        <a:bodyPr/>
        <a:lstStyle/>
        <a:p>
          <a:endParaRPr lang="pt-PT" sz="2000"/>
        </a:p>
      </dgm:t>
    </dgm:pt>
    <dgm:pt modelId="{0A42F804-2E16-4420-B52B-CEAF82226743}">
      <dgm:prSet custT="1"/>
      <dgm:spPr/>
      <dgm:t>
        <a:bodyPr/>
        <a:lstStyle/>
        <a:p>
          <a:r>
            <a:rPr lang="en-US" sz="1800" b="1" noProof="0" dirty="0">
              <a:latin typeface="+mn-lt"/>
            </a:rPr>
            <a:t>Lenzen et al.</a:t>
          </a:r>
        </a:p>
      </dgm:t>
    </dgm:pt>
    <dgm:pt modelId="{67846976-428F-467C-B6C3-337F729CF275}" type="parTrans" cxnId="{D3A71ACB-1F55-4372-8BC1-C300368EA188}">
      <dgm:prSet/>
      <dgm:spPr/>
      <dgm:t>
        <a:bodyPr/>
        <a:lstStyle/>
        <a:p>
          <a:endParaRPr lang="pt-PT" sz="2000"/>
        </a:p>
      </dgm:t>
    </dgm:pt>
    <dgm:pt modelId="{15D9A432-9FEF-44A5-A525-56C3028411FB}" type="sibTrans" cxnId="{D3A71ACB-1F55-4372-8BC1-C300368EA188}">
      <dgm:prSet/>
      <dgm:spPr/>
      <dgm:t>
        <a:bodyPr/>
        <a:lstStyle/>
        <a:p>
          <a:endParaRPr lang="pt-PT" sz="2000"/>
        </a:p>
      </dgm:t>
    </dgm:pt>
    <dgm:pt modelId="{44CD0D02-C767-4C38-AF40-9AD8B49A5F34}">
      <dgm:prSet custT="1"/>
      <dgm:spPr/>
      <dgm:t>
        <a:bodyPr/>
        <a:lstStyle/>
        <a:p>
          <a:r>
            <a:rPr lang="en-US" sz="1400" i="0" noProof="0" dirty="0">
              <a:latin typeface="+mn-lt"/>
            </a:rPr>
            <a:t>“</a:t>
          </a:r>
          <a:r>
            <a:rPr lang="en-US" sz="1400" i="1" noProof="0" dirty="0" err="1">
              <a:latin typeface="+mn-lt"/>
            </a:rPr>
            <a:t>Konfliktfreies</a:t>
          </a:r>
          <a:r>
            <a:rPr lang="en-US" sz="1400" i="0" noProof="0" dirty="0">
              <a:latin typeface="+mn-lt"/>
            </a:rPr>
            <a:t>”</a:t>
          </a:r>
          <a:r>
            <a:rPr lang="en-US" sz="1400" noProof="0" dirty="0">
              <a:latin typeface="+mn-lt"/>
            </a:rPr>
            <a:t> RAS (KRAS) </a:t>
          </a:r>
        </a:p>
      </dgm:t>
    </dgm:pt>
    <dgm:pt modelId="{3E3C558F-4D5C-426E-8DBB-F794F4281CA5}" type="parTrans" cxnId="{8C301D80-4F93-4D2C-89C7-BFE3F03727D8}">
      <dgm:prSet/>
      <dgm:spPr/>
      <dgm:t>
        <a:bodyPr/>
        <a:lstStyle/>
        <a:p>
          <a:endParaRPr lang="pt-PT" sz="2000"/>
        </a:p>
      </dgm:t>
    </dgm:pt>
    <dgm:pt modelId="{B9B04E19-BEE0-4901-8339-AC2A7F7A7BAA}" type="sibTrans" cxnId="{8C301D80-4F93-4D2C-89C7-BFE3F03727D8}">
      <dgm:prSet/>
      <dgm:spPr/>
      <dgm:t>
        <a:bodyPr/>
        <a:lstStyle/>
        <a:p>
          <a:endParaRPr lang="pt-PT" sz="2000"/>
        </a:p>
      </dgm:t>
    </dgm:pt>
    <dgm:pt modelId="{D2671228-DA89-472D-8AB1-DC1C4E195E3C}">
      <dgm:prSet custT="1"/>
      <dgm:spPr/>
      <dgm:t>
        <a:bodyPr/>
        <a:lstStyle/>
        <a:p>
          <a:pPr>
            <a:defRPr b="1"/>
          </a:pPr>
          <a:r>
            <a:rPr lang="en-US" sz="2400" noProof="0" dirty="0">
              <a:latin typeface="+mn-lt"/>
            </a:rPr>
            <a:t>2024</a:t>
          </a:r>
        </a:p>
      </dgm:t>
    </dgm:pt>
    <dgm:pt modelId="{4DC78707-467B-4EBE-A2A1-499A7D8F662E}" type="parTrans" cxnId="{72140ED3-A87E-445E-89B6-A72BB367DEC4}">
      <dgm:prSet/>
      <dgm:spPr/>
      <dgm:t>
        <a:bodyPr/>
        <a:lstStyle/>
        <a:p>
          <a:endParaRPr lang="pt-PT" sz="2000"/>
        </a:p>
      </dgm:t>
    </dgm:pt>
    <dgm:pt modelId="{AD3DDA9F-027B-469F-9AFC-CEA8597E1D04}" type="sibTrans" cxnId="{72140ED3-A87E-445E-89B6-A72BB367DEC4}">
      <dgm:prSet/>
      <dgm:spPr/>
      <dgm:t>
        <a:bodyPr/>
        <a:lstStyle/>
        <a:p>
          <a:endParaRPr lang="pt-PT" sz="2000"/>
        </a:p>
      </dgm:t>
    </dgm:pt>
    <dgm:pt modelId="{8F38313B-CC00-4FC3-8D7B-EB54947832DE}">
      <dgm:prSet custT="1"/>
      <dgm:spPr/>
      <dgm:t>
        <a:bodyPr/>
        <a:lstStyle/>
        <a:p>
          <a:r>
            <a:rPr lang="en-US" sz="1800" b="1" noProof="0" dirty="0">
              <a:latin typeface="+mn-lt"/>
            </a:rPr>
            <a:t>de la Torre Cuevas et al.</a:t>
          </a:r>
        </a:p>
      </dgm:t>
    </dgm:pt>
    <dgm:pt modelId="{78A542BC-EC79-4FCB-BB7B-91183DB7AC28}" type="parTrans" cxnId="{0B5671BB-CE3B-460C-AA9B-6B374B01A4F1}">
      <dgm:prSet/>
      <dgm:spPr/>
      <dgm:t>
        <a:bodyPr/>
        <a:lstStyle/>
        <a:p>
          <a:endParaRPr lang="pt-PT" sz="2000"/>
        </a:p>
      </dgm:t>
    </dgm:pt>
    <dgm:pt modelId="{F8120E2B-14A5-4853-9593-C92A33B26673}" type="sibTrans" cxnId="{0B5671BB-CE3B-460C-AA9B-6B374B01A4F1}">
      <dgm:prSet/>
      <dgm:spPr/>
      <dgm:t>
        <a:bodyPr/>
        <a:lstStyle/>
        <a:p>
          <a:endParaRPr lang="pt-PT" sz="2000"/>
        </a:p>
      </dgm:t>
    </dgm:pt>
    <dgm:pt modelId="{2CBCC775-80B3-4D82-8D97-CF3E299FAC08}">
      <dgm:prSet custT="1"/>
      <dgm:spPr/>
      <dgm:t>
        <a:bodyPr/>
        <a:lstStyle/>
        <a:p>
          <a:r>
            <a:rPr lang="en-US" sz="1400" noProof="0" dirty="0">
              <a:latin typeface="+mn-lt"/>
            </a:rPr>
            <a:t>Modified KRAS (MKRAS)</a:t>
          </a:r>
        </a:p>
      </dgm:t>
    </dgm:pt>
    <dgm:pt modelId="{B85AE19C-36AB-401B-9B21-CD28AD03C412}" type="parTrans" cxnId="{5A1633D3-B6B2-4061-B483-B571644F3D22}">
      <dgm:prSet/>
      <dgm:spPr/>
      <dgm:t>
        <a:bodyPr/>
        <a:lstStyle/>
        <a:p>
          <a:endParaRPr lang="pt-PT" sz="2000"/>
        </a:p>
      </dgm:t>
    </dgm:pt>
    <dgm:pt modelId="{A7BCF59B-0630-44FE-AFB3-8DAEBA4F84DC}" type="sibTrans" cxnId="{5A1633D3-B6B2-4061-B483-B571644F3D22}">
      <dgm:prSet/>
      <dgm:spPr/>
      <dgm:t>
        <a:bodyPr/>
        <a:lstStyle/>
        <a:p>
          <a:endParaRPr lang="pt-PT" sz="2000"/>
        </a:p>
      </dgm:t>
    </dgm:pt>
    <dgm:pt modelId="{60E49DF9-E3EA-44C9-884B-62EA1A554C4C}">
      <dgm:prSet custT="1"/>
      <dgm:spPr/>
      <dgm:t>
        <a:bodyPr/>
        <a:lstStyle/>
        <a:p>
          <a:pPr>
            <a:defRPr b="1"/>
          </a:pPr>
          <a:r>
            <a:rPr lang="en-US" sz="2400" noProof="0" dirty="0">
              <a:latin typeface="+mn-lt"/>
            </a:rPr>
            <a:t>2009</a:t>
          </a:r>
        </a:p>
      </dgm:t>
    </dgm:pt>
    <dgm:pt modelId="{4DF57A35-9471-443F-B524-6217145D86C1}" type="parTrans" cxnId="{C880CB58-E658-4F4E-A382-F3AFFB32C829}">
      <dgm:prSet/>
      <dgm:spPr/>
      <dgm:t>
        <a:bodyPr/>
        <a:lstStyle/>
        <a:p>
          <a:endParaRPr lang="pt-PT"/>
        </a:p>
      </dgm:t>
    </dgm:pt>
    <dgm:pt modelId="{59BB874A-7BC0-47E0-A854-D0B7C9103F64}" type="sibTrans" cxnId="{C880CB58-E658-4F4E-A382-F3AFFB32C829}">
      <dgm:prSet/>
      <dgm:spPr/>
      <dgm:t>
        <a:bodyPr/>
        <a:lstStyle/>
        <a:p>
          <a:endParaRPr lang="pt-PT"/>
        </a:p>
      </dgm:t>
    </dgm:pt>
    <dgm:pt modelId="{B0E26C10-49BD-4D78-B8E9-687C59BE8177}">
      <dgm:prSet custT="1"/>
      <dgm:spPr/>
      <dgm:t>
        <a:bodyPr/>
        <a:lstStyle/>
        <a:p>
          <a:r>
            <a:rPr lang="en-US" sz="1800" b="1" noProof="0" dirty="0">
              <a:latin typeface="+mn-lt"/>
            </a:rPr>
            <a:t>Lemelin</a:t>
          </a:r>
        </a:p>
      </dgm:t>
    </dgm:pt>
    <dgm:pt modelId="{DFB28303-FF36-4FC2-9158-6E8F3308D833}" type="parTrans" cxnId="{06D93B45-23DC-4C5E-A86E-E5FFF661CA7C}">
      <dgm:prSet/>
      <dgm:spPr/>
      <dgm:t>
        <a:bodyPr/>
        <a:lstStyle/>
        <a:p>
          <a:endParaRPr lang="pt-PT"/>
        </a:p>
      </dgm:t>
    </dgm:pt>
    <dgm:pt modelId="{B0B31838-C4E8-4D16-9619-E564B9A9FF64}" type="sibTrans" cxnId="{06D93B45-23DC-4C5E-A86E-E5FFF661CA7C}">
      <dgm:prSet/>
      <dgm:spPr/>
      <dgm:t>
        <a:bodyPr/>
        <a:lstStyle/>
        <a:p>
          <a:endParaRPr lang="pt-PT"/>
        </a:p>
      </dgm:t>
    </dgm:pt>
    <dgm:pt modelId="{1585A54B-BA2C-4578-9761-780CE0752F06}">
      <dgm:prSet custT="1"/>
      <dgm:spPr/>
      <dgm:t>
        <a:bodyPr/>
        <a:lstStyle/>
        <a:p>
          <a:pPr>
            <a:defRPr b="1"/>
          </a:pPr>
          <a:r>
            <a:rPr lang="en-US" sz="2400" noProof="0" dirty="0">
              <a:latin typeface="+mn-lt"/>
            </a:rPr>
            <a:t>2011</a:t>
          </a:r>
        </a:p>
      </dgm:t>
    </dgm:pt>
    <dgm:pt modelId="{0954D132-42C7-4C0B-A42C-E501A35C70C3}" type="parTrans" cxnId="{D64D1230-59EF-4795-9C4B-F90B2FCAE363}">
      <dgm:prSet/>
      <dgm:spPr/>
      <dgm:t>
        <a:bodyPr/>
        <a:lstStyle/>
        <a:p>
          <a:endParaRPr lang="pt-PT"/>
        </a:p>
      </dgm:t>
    </dgm:pt>
    <dgm:pt modelId="{EE00BBC8-8FBE-4F5A-BF36-CA868DE5A6F7}" type="sibTrans" cxnId="{D64D1230-59EF-4795-9C4B-F90B2FCAE363}">
      <dgm:prSet/>
      <dgm:spPr/>
      <dgm:t>
        <a:bodyPr/>
        <a:lstStyle/>
        <a:p>
          <a:endParaRPr lang="pt-PT"/>
        </a:p>
      </dgm:t>
    </dgm:pt>
    <dgm:pt modelId="{ED57F8A5-F3A3-4428-A3A7-A71C52AADFE0}">
      <dgm:prSet custT="1"/>
      <dgm:spPr/>
      <dgm:t>
        <a:bodyPr/>
        <a:lstStyle/>
        <a:p>
          <a:r>
            <a:rPr lang="en-US" sz="1800" b="1" noProof="0" dirty="0" err="1">
              <a:latin typeface="+mn-lt"/>
            </a:rPr>
            <a:t>Temurshoev</a:t>
          </a:r>
          <a:r>
            <a:rPr lang="en-US" sz="1800" b="1" noProof="0" dirty="0">
              <a:latin typeface="+mn-lt"/>
            </a:rPr>
            <a:t> et al.</a:t>
          </a:r>
        </a:p>
      </dgm:t>
    </dgm:pt>
    <dgm:pt modelId="{14DFD86A-68A6-427A-983D-7000D9EE6FAC}" type="parTrans" cxnId="{5036C9EC-AE99-4D47-95C1-B9208E234739}">
      <dgm:prSet/>
      <dgm:spPr/>
      <dgm:t>
        <a:bodyPr/>
        <a:lstStyle/>
        <a:p>
          <a:endParaRPr lang="pt-PT"/>
        </a:p>
      </dgm:t>
    </dgm:pt>
    <dgm:pt modelId="{ECAA17D6-E488-4DA4-A56F-ADD8D1843A8B}" type="sibTrans" cxnId="{5036C9EC-AE99-4D47-95C1-B9208E234739}">
      <dgm:prSet/>
      <dgm:spPr/>
      <dgm:t>
        <a:bodyPr/>
        <a:lstStyle/>
        <a:p>
          <a:endParaRPr lang="pt-PT"/>
        </a:p>
      </dgm:t>
    </dgm:pt>
    <dgm:pt modelId="{80B746D9-4F73-4A8C-860E-673693F463CE}">
      <dgm:prSet custT="1"/>
      <dgm:spPr/>
      <dgm:t>
        <a:bodyPr/>
        <a:lstStyle/>
        <a:p>
          <a:r>
            <a:rPr lang="en-US" sz="1400" noProof="0" dirty="0">
              <a:latin typeface="+mn-lt"/>
            </a:rPr>
            <a:t>Projection methods extended review.</a:t>
          </a:r>
        </a:p>
      </dgm:t>
    </dgm:pt>
    <dgm:pt modelId="{C8A57C9D-BDE2-46DE-8528-53E583AB1652}" type="parTrans" cxnId="{54457747-4537-4FCA-A30C-09BD826E326F}">
      <dgm:prSet/>
      <dgm:spPr/>
      <dgm:t>
        <a:bodyPr/>
        <a:lstStyle/>
        <a:p>
          <a:endParaRPr lang="pt-PT"/>
        </a:p>
      </dgm:t>
    </dgm:pt>
    <dgm:pt modelId="{C8ACAA01-6E19-4123-A5A1-EDC444904AE8}" type="sibTrans" cxnId="{54457747-4537-4FCA-A30C-09BD826E326F}">
      <dgm:prSet/>
      <dgm:spPr/>
      <dgm:t>
        <a:bodyPr/>
        <a:lstStyle/>
        <a:p>
          <a:endParaRPr lang="pt-PT"/>
        </a:p>
      </dgm:t>
    </dgm:pt>
    <dgm:pt modelId="{546C451A-D5E4-4F33-819E-E14AF1D51FB3}">
      <dgm:prSet custT="1"/>
      <dgm:spPr/>
      <dgm:t>
        <a:bodyPr/>
        <a:lstStyle/>
        <a:p>
          <a:pPr>
            <a:defRPr b="1"/>
          </a:pPr>
          <a:r>
            <a:rPr lang="en-US" sz="2400" noProof="0" dirty="0">
              <a:latin typeface="+mn-lt"/>
            </a:rPr>
            <a:t>2015</a:t>
          </a:r>
        </a:p>
      </dgm:t>
    </dgm:pt>
    <dgm:pt modelId="{C46AA52C-5C6A-438D-BC7A-E9904B03EC7B}" type="parTrans" cxnId="{17F03B9D-A48B-42B0-B81F-87145573AC00}">
      <dgm:prSet/>
      <dgm:spPr/>
      <dgm:t>
        <a:bodyPr/>
        <a:lstStyle/>
        <a:p>
          <a:endParaRPr lang="pt-PT"/>
        </a:p>
      </dgm:t>
    </dgm:pt>
    <dgm:pt modelId="{C2E120B0-6E05-41C5-870D-983277151519}" type="sibTrans" cxnId="{17F03B9D-A48B-42B0-B81F-87145573AC00}">
      <dgm:prSet/>
      <dgm:spPr/>
      <dgm:t>
        <a:bodyPr/>
        <a:lstStyle/>
        <a:p>
          <a:endParaRPr lang="pt-PT"/>
        </a:p>
      </dgm:t>
    </dgm:pt>
    <dgm:pt modelId="{DFE458C1-DCFA-4F1F-9FCF-9F27167931E7}">
      <dgm:prSet custT="1"/>
      <dgm:spPr/>
      <dgm:t>
        <a:bodyPr/>
        <a:lstStyle/>
        <a:p>
          <a:r>
            <a:rPr lang="en-US" sz="1800" b="1" noProof="0" dirty="0">
              <a:latin typeface="+mn-lt"/>
            </a:rPr>
            <a:t>Wang et al.</a:t>
          </a:r>
        </a:p>
      </dgm:t>
    </dgm:pt>
    <dgm:pt modelId="{D8A19BE4-ACD2-47A5-87FF-5264BDAEEE37}" type="parTrans" cxnId="{1DB27897-D50F-4D1C-89F8-4EFD2F3B161C}">
      <dgm:prSet/>
      <dgm:spPr/>
      <dgm:t>
        <a:bodyPr/>
        <a:lstStyle/>
        <a:p>
          <a:endParaRPr lang="pt-PT"/>
        </a:p>
      </dgm:t>
    </dgm:pt>
    <dgm:pt modelId="{62ADA6C6-1D95-44DC-86FB-67FDB5451FA8}" type="sibTrans" cxnId="{1DB27897-D50F-4D1C-89F8-4EFD2F3B161C}">
      <dgm:prSet/>
      <dgm:spPr/>
      <dgm:t>
        <a:bodyPr/>
        <a:lstStyle/>
        <a:p>
          <a:endParaRPr lang="pt-PT"/>
        </a:p>
      </dgm:t>
    </dgm:pt>
    <dgm:pt modelId="{049C3292-1576-406D-B86A-0F7F726AC535}">
      <dgm:prSet custT="1"/>
      <dgm:spPr/>
      <dgm:t>
        <a:bodyPr/>
        <a:lstStyle/>
        <a:p>
          <a:r>
            <a:rPr lang="en-US" sz="1400" noProof="0" dirty="0">
              <a:latin typeface="+mn-lt"/>
            </a:rPr>
            <a:t>Updating tables with benchmark table series.</a:t>
          </a:r>
        </a:p>
      </dgm:t>
    </dgm:pt>
    <dgm:pt modelId="{439D9302-DED5-401B-8792-BBA5E926C2E7}" type="parTrans" cxnId="{03F4C028-33F9-4AD4-992E-9F186B7D8F69}">
      <dgm:prSet/>
      <dgm:spPr/>
      <dgm:t>
        <a:bodyPr/>
        <a:lstStyle/>
        <a:p>
          <a:endParaRPr lang="pt-PT"/>
        </a:p>
      </dgm:t>
    </dgm:pt>
    <dgm:pt modelId="{25189F63-31CC-4D6C-992E-62F408151F60}" type="sibTrans" cxnId="{03F4C028-33F9-4AD4-992E-9F186B7D8F69}">
      <dgm:prSet/>
      <dgm:spPr/>
      <dgm:t>
        <a:bodyPr/>
        <a:lstStyle/>
        <a:p>
          <a:endParaRPr lang="pt-PT"/>
        </a:p>
      </dgm:t>
    </dgm:pt>
    <dgm:pt modelId="{4DEB3967-D197-439B-94AE-AA310D6200FC}">
      <dgm:prSet custT="1"/>
      <dgm:spPr/>
      <dgm:t>
        <a:bodyPr/>
        <a:lstStyle/>
        <a:p>
          <a:pPr>
            <a:defRPr b="1"/>
          </a:pPr>
          <a:r>
            <a:rPr lang="en-US" sz="2400" noProof="0" dirty="0">
              <a:latin typeface="+mn-lt"/>
            </a:rPr>
            <a:t>2023</a:t>
          </a:r>
        </a:p>
      </dgm:t>
    </dgm:pt>
    <dgm:pt modelId="{EDE270DC-D26A-406B-A879-2D78E383F274}" type="parTrans" cxnId="{887047BA-730F-45CC-8F18-960D357F6300}">
      <dgm:prSet/>
      <dgm:spPr/>
      <dgm:t>
        <a:bodyPr/>
        <a:lstStyle/>
        <a:p>
          <a:endParaRPr lang="pt-PT"/>
        </a:p>
      </dgm:t>
    </dgm:pt>
    <dgm:pt modelId="{ED5AFB8F-8594-4178-9437-93F2D224A559}" type="sibTrans" cxnId="{887047BA-730F-45CC-8F18-960D357F6300}">
      <dgm:prSet/>
      <dgm:spPr/>
      <dgm:t>
        <a:bodyPr/>
        <a:lstStyle/>
        <a:p>
          <a:endParaRPr lang="pt-PT"/>
        </a:p>
      </dgm:t>
    </dgm:pt>
    <dgm:pt modelId="{AE56524C-47CD-4263-9EDE-D44723852DBE}">
      <dgm:prSet custT="1"/>
      <dgm:spPr/>
      <dgm:t>
        <a:bodyPr/>
        <a:lstStyle/>
        <a:p>
          <a:r>
            <a:rPr lang="en-US" sz="1800" b="1" noProof="0" dirty="0">
              <a:latin typeface="+mn-lt"/>
            </a:rPr>
            <a:t>Révész</a:t>
          </a:r>
        </a:p>
      </dgm:t>
    </dgm:pt>
    <dgm:pt modelId="{E59DFC55-052B-416F-9FB5-958CD4638B4A}" type="parTrans" cxnId="{2E8DC05B-C136-4EE6-A879-DF46FB109DE6}">
      <dgm:prSet/>
      <dgm:spPr/>
      <dgm:t>
        <a:bodyPr/>
        <a:lstStyle/>
        <a:p>
          <a:endParaRPr lang="pt-PT"/>
        </a:p>
      </dgm:t>
    </dgm:pt>
    <dgm:pt modelId="{96B8AE1F-6B56-4D31-8BBC-8926060D63E0}" type="sibTrans" cxnId="{2E8DC05B-C136-4EE6-A879-DF46FB109DE6}">
      <dgm:prSet/>
      <dgm:spPr/>
      <dgm:t>
        <a:bodyPr/>
        <a:lstStyle/>
        <a:p>
          <a:endParaRPr lang="pt-PT"/>
        </a:p>
      </dgm:t>
    </dgm:pt>
    <dgm:pt modelId="{16287D68-E31A-4111-AD3D-121D96930E81}">
      <dgm:prSet custT="1"/>
      <dgm:spPr/>
      <dgm:t>
        <a:bodyPr/>
        <a:lstStyle/>
        <a:p>
          <a:r>
            <a:rPr lang="en-US" sz="1400" noProof="0" dirty="0">
              <a:latin typeface="+mn-lt"/>
            </a:rPr>
            <a:t>Improved Normalized Squared Differences extension.</a:t>
          </a:r>
        </a:p>
      </dgm:t>
    </dgm:pt>
    <dgm:pt modelId="{C309D86B-143B-49EF-8855-5454B8A019F5}" type="parTrans" cxnId="{3E2FF75E-CA80-4330-8A87-1E1ABC6F69D7}">
      <dgm:prSet/>
      <dgm:spPr/>
      <dgm:t>
        <a:bodyPr/>
        <a:lstStyle/>
        <a:p>
          <a:endParaRPr lang="pt-PT"/>
        </a:p>
      </dgm:t>
    </dgm:pt>
    <dgm:pt modelId="{A77C1877-5195-44E9-ADF2-32E0CC9C60BE}" type="sibTrans" cxnId="{3E2FF75E-CA80-4330-8A87-1E1ABC6F69D7}">
      <dgm:prSet/>
      <dgm:spPr/>
      <dgm:t>
        <a:bodyPr/>
        <a:lstStyle/>
        <a:p>
          <a:endParaRPr lang="pt-PT"/>
        </a:p>
      </dgm:t>
    </dgm:pt>
    <dgm:pt modelId="{49713B98-7F7C-4D0F-BB07-805B65FF8E3A}">
      <dgm:prSet custT="1"/>
      <dgm:spPr/>
      <dgm:t>
        <a:bodyPr/>
        <a:lstStyle/>
        <a:p>
          <a:r>
            <a:rPr lang="en-US" sz="1400" noProof="0" dirty="0">
              <a:latin typeface="+mn-lt"/>
            </a:rPr>
            <a:t>GRAS variant solving for minimum information loss.</a:t>
          </a:r>
        </a:p>
      </dgm:t>
    </dgm:pt>
    <dgm:pt modelId="{70018715-E35B-48EB-A52E-7B1DFBF40189}" type="sibTrans" cxnId="{FDB20A42-B0EA-44C3-9C5F-CA14DE57D6BA}">
      <dgm:prSet/>
      <dgm:spPr/>
      <dgm:t>
        <a:bodyPr/>
        <a:lstStyle/>
        <a:p>
          <a:endParaRPr lang="pt-PT"/>
        </a:p>
      </dgm:t>
    </dgm:pt>
    <dgm:pt modelId="{D8F940A1-8D56-44E7-A612-978C36DE62F2}" type="parTrans" cxnId="{FDB20A42-B0EA-44C3-9C5F-CA14DE57D6BA}">
      <dgm:prSet/>
      <dgm:spPr/>
      <dgm:t>
        <a:bodyPr/>
        <a:lstStyle/>
        <a:p>
          <a:endParaRPr lang="pt-PT"/>
        </a:p>
      </dgm:t>
    </dgm:pt>
    <dgm:pt modelId="{BCD64BED-B35C-4E10-AB97-3A47782FEEAF}" type="pres">
      <dgm:prSet presAssocID="{1B94DFC6-4106-4FEE-A051-EFF85365FE14}" presName="root" presStyleCnt="0">
        <dgm:presLayoutVars>
          <dgm:chMax/>
          <dgm:chPref/>
          <dgm:animLvl val="lvl"/>
        </dgm:presLayoutVars>
      </dgm:prSet>
      <dgm:spPr/>
    </dgm:pt>
    <dgm:pt modelId="{6BA1E1B0-2677-45C4-BF87-752A01A47AC9}" type="pres">
      <dgm:prSet presAssocID="{1B94DFC6-4106-4FEE-A051-EFF85365FE14}" presName="divider" presStyleLbl="fgAcc1" presStyleIdx="0" presStyleCnt="8"/>
      <dgm:spPr>
        <a:solidFill>
          <a:schemeClr val="lt1">
            <a:alpha val="90000"/>
            <a:hueOff val="0"/>
            <a:satOff val="0"/>
            <a:lumOff val="0"/>
            <a:alphaOff val="0"/>
          </a:schemeClr>
        </a:solidFill>
        <a:ln w="19050" cap="flat" cmpd="sng" algn="ctr">
          <a:solidFill>
            <a:schemeClr val="accent1">
              <a:shade val="80000"/>
              <a:hueOff val="0"/>
              <a:satOff val="0"/>
              <a:lumOff val="0"/>
              <a:alphaOff val="0"/>
            </a:schemeClr>
          </a:solidFill>
          <a:prstDash val="solid"/>
          <a:tailEnd type="triangle" w="lg" len="lg"/>
        </a:ln>
        <a:effectLst/>
      </dgm:spPr>
    </dgm:pt>
    <dgm:pt modelId="{81E29EEA-971E-44B3-99DC-1600DBE70DFC}" type="pres">
      <dgm:prSet presAssocID="{1B94DFC6-4106-4FEE-A051-EFF85365FE14}" presName="nodes" presStyleCnt="0">
        <dgm:presLayoutVars>
          <dgm:chMax/>
          <dgm:chPref/>
          <dgm:animLvl val="lvl"/>
        </dgm:presLayoutVars>
      </dgm:prSet>
      <dgm:spPr/>
    </dgm:pt>
    <dgm:pt modelId="{8DD3DDDC-4648-4108-AF4C-C6E42654604B}" type="pres">
      <dgm:prSet presAssocID="{7E3FB352-A7E8-42D7-842E-49DEDBC9DF05}" presName="composite" presStyleCnt="0"/>
      <dgm:spPr/>
    </dgm:pt>
    <dgm:pt modelId="{31446E85-7571-4355-9DC8-5741DD9621AE}" type="pres">
      <dgm:prSet presAssocID="{7E3FB352-A7E8-42D7-842E-49DEDBC9DF05}" presName="ConnectorPoint" presStyleLbl="lnNode1" presStyleIdx="0" presStyleCnt="7"/>
      <dgm:spPr>
        <a:solidFill>
          <a:schemeClr val="accent1">
            <a:shade val="80000"/>
            <a:hueOff val="0"/>
            <a:satOff val="0"/>
            <a:lumOff val="0"/>
            <a:alphaOff val="0"/>
          </a:schemeClr>
        </a:solidFill>
        <a:ln w="6350" cap="flat" cmpd="sng" algn="ctr">
          <a:solidFill>
            <a:schemeClr val="lt1">
              <a:hueOff val="0"/>
              <a:satOff val="0"/>
              <a:lumOff val="0"/>
              <a:alphaOff val="0"/>
            </a:schemeClr>
          </a:solidFill>
          <a:prstDash val="solid"/>
        </a:ln>
        <a:effectLst/>
      </dgm:spPr>
    </dgm:pt>
    <dgm:pt modelId="{CCE84177-C43F-4563-BEF6-0EAA19B28883}" type="pres">
      <dgm:prSet presAssocID="{7E3FB352-A7E8-42D7-842E-49DEDBC9DF05}" presName="DropPinPlaceHolder" presStyleCnt="0"/>
      <dgm:spPr/>
    </dgm:pt>
    <dgm:pt modelId="{F849A16A-2E67-40C0-8B3B-B6E038417071}" type="pres">
      <dgm:prSet presAssocID="{7E3FB352-A7E8-42D7-842E-49DEDBC9DF05}" presName="DropPin" presStyleLbl="alignNode1" presStyleIdx="0" presStyleCnt="7"/>
      <dgm:spPr/>
    </dgm:pt>
    <dgm:pt modelId="{546FE2D6-3128-4B70-A8C8-42C44E5FB78E}" type="pres">
      <dgm:prSet presAssocID="{7E3FB352-A7E8-42D7-842E-49DEDBC9DF05}" presName="Ellipse" presStyleLbl="fgAcc1" presStyleIdx="1" presStyleCnt="8"/>
      <dgm:spPr>
        <a:solidFill>
          <a:schemeClr val="lt1">
            <a:alpha val="90000"/>
            <a:hueOff val="0"/>
            <a:satOff val="0"/>
            <a:lumOff val="0"/>
            <a:alphaOff val="0"/>
          </a:schemeClr>
        </a:solidFill>
        <a:ln w="15875" cap="flat" cmpd="sng" algn="ctr">
          <a:noFill/>
          <a:prstDash val="solid"/>
        </a:ln>
        <a:effectLst/>
      </dgm:spPr>
    </dgm:pt>
    <dgm:pt modelId="{8A84C918-DC5F-4209-99BA-4CBE46EFB650}" type="pres">
      <dgm:prSet presAssocID="{7E3FB352-A7E8-42D7-842E-49DEDBC9DF05}" presName="L2TextContainer" presStyleLbl="revTx" presStyleIdx="0" presStyleCnt="14">
        <dgm:presLayoutVars>
          <dgm:bulletEnabled val="1"/>
        </dgm:presLayoutVars>
      </dgm:prSet>
      <dgm:spPr/>
    </dgm:pt>
    <dgm:pt modelId="{3AC1CCAD-8717-4DD3-B53D-A39173BBA625}" type="pres">
      <dgm:prSet presAssocID="{7E3FB352-A7E8-42D7-842E-49DEDBC9DF05}" presName="L1TextContainer" presStyleLbl="revTx" presStyleIdx="1" presStyleCnt="14">
        <dgm:presLayoutVars>
          <dgm:chMax val="1"/>
          <dgm:chPref val="1"/>
          <dgm:bulletEnabled val="1"/>
        </dgm:presLayoutVars>
      </dgm:prSet>
      <dgm:spPr/>
    </dgm:pt>
    <dgm:pt modelId="{417226F8-B7A7-4BD7-8F80-7F7246D80BF7}" type="pres">
      <dgm:prSet presAssocID="{7E3FB352-A7E8-42D7-842E-49DEDBC9DF05}" presName="ConnectLine" presStyleLbl="sibTrans1D1" presStyleIdx="0" presStyleCnt="7"/>
      <dgm:spPr>
        <a:noFill/>
        <a:ln w="12700" cap="flat" cmpd="sng" algn="ctr">
          <a:solidFill>
            <a:schemeClr val="accent1">
              <a:shade val="90000"/>
              <a:hueOff val="0"/>
              <a:satOff val="0"/>
              <a:lumOff val="0"/>
              <a:alphaOff val="0"/>
            </a:schemeClr>
          </a:solidFill>
          <a:prstDash val="dash"/>
        </a:ln>
        <a:effectLst/>
      </dgm:spPr>
    </dgm:pt>
    <dgm:pt modelId="{332344AB-E7AE-413D-B11F-AF44591AEF75}" type="pres">
      <dgm:prSet presAssocID="{7E3FB352-A7E8-42D7-842E-49DEDBC9DF05}" presName="EmptyPlaceHolder" presStyleCnt="0"/>
      <dgm:spPr/>
    </dgm:pt>
    <dgm:pt modelId="{CBBFE21B-1D8A-4CB9-8329-7B90733FCB53}" type="pres">
      <dgm:prSet presAssocID="{883D90A6-3BAE-47AF-BCD6-3DD810F01058}" presName="spaceBetweenRectangles" presStyleCnt="0"/>
      <dgm:spPr/>
    </dgm:pt>
    <dgm:pt modelId="{83FFD1C1-9D01-40D7-9B88-F1F4A4A09C20}" type="pres">
      <dgm:prSet presAssocID="{10118EEB-9BA6-4C9B-A343-7B5375D8E0EC}" presName="composite" presStyleCnt="0"/>
      <dgm:spPr/>
    </dgm:pt>
    <dgm:pt modelId="{4B3AB875-FEA0-4B1B-BED1-18DF285A2F88}" type="pres">
      <dgm:prSet presAssocID="{10118EEB-9BA6-4C9B-A343-7B5375D8E0EC}" presName="ConnectorPoint" presStyleLbl="lnNode1" presStyleIdx="1" presStyleCnt="7"/>
      <dgm:spPr>
        <a:solidFill>
          <a:schemeClr val="accent1">
            <a:shade val="80000"/>
            <a:hueOff val="-42835"/>
            <a:satOff val="2804"/>
            <a:lumOff val="3638"/>
            <a:alphaOff val="0"/>
          </a:schemeClr>
        </a:solidFill>
        <a:ln w="6350" cap="flat" cmpd="sng" algn="ctr">
          <a:solidFill>
            <a:schemeClr val="lt1">
              <a:hueOff val="0"/>
              <a:satOff val="0"/>
              <a:lumOff val="0"/>
              <a:alphaOff val="0"/>
            </a:schemeClr>
          </a:solidFill>
          <a:prstDash val="solid"/>
        </a:ln>
        <a:effectLst/>
      </dgm:spPr>
    </dgm:pt>
    <dgm:pt modelId="{F7581BE4-730D-4CA0-A2D2-2B69DFCE324A}" type="pres">
      <dgm:prSet presAssocID="{10118EEB-9BA6-4C9B-A343-7B5375D8E0EC}" presName="DropPinPlaceHolder" presStyleCnt="0"/>
      <dgm:spPr/>
    </dgm:pt>
    <dgm:pt modelId="{3BE1E81F-5CCF-4E19-82E5-06501B534F34}" type="pres">
      <dgm:prSet presAssocID="{10118EEB-9BA6-4C9B-A343-7B5375D8E0EC}" presName="DropPin" presStyleLbl="alignNode1" presStyleIdx="1" presStyleCnt="7"/>
      <dgm:spPr/>
    </dgm:pt>
    <dgm:pt modelId="{E588885C-24BB-45D4-9EAF-BBB5A69D581B}" type="pres">
      <dgm:prSet presAssocID="{10118EEB-9BA6-4C9B-A343-7B5375D8E0EC}" presName="Ellipse" presStyleLbl="fgAcc1" presStyleIdx="2" presStyleCnt="8"/>
      <dgm:spPr>
        <a:solidFill>
          <a:schemeClr val="lt1">
            <a:alpha val="90000"/>
            <a:hueOff val="0"/>
            <a:satOff val="0"/>
            <a:lumOff val="0"/>
            <a:alphaOff val="0"/>
          </a:schemeClr>
        </a:solidFill>
        <a:ln w="15875" cap="flat" cmpd="sng" algn="ctr">
          <a:noFill/>
          <a:prstDash val="solid"/>
        </a:ln>
        <a:effectLst/>
      </dgm:spPr>
    </dgm:pt>
    <dgm:pt modelId="{89797676-97EA-43FB-85D6-337709A22D6A}" type="pres">
      <dgm:prSet presAssocID="{10118EEB-9BA6-4C9B-A343-7B5375D8E0EC}" presName="L2TextContainer" presStyleLbl="revTx" presStyleIdx="2" presStyleCnt="14">
        <dgm:presLayoutVars>
          <dgm:bulletEnabled val="1"/>
        </dgm:presLayoutVars>
      </dgm:prSet>
      <dgm:spPr/>
    </dgm:pt>
    <dgm:pt modelId="{9B8C0704-F684-4893-8DC0-5F95251AC6E3}" type="pres">
      <dgm:prSet presAssocID="{10118EEB-9BA6-4C9B-A343-7B5375D8E0EC}" presName="L1TextContainer" presStyleLbl="revTx" presStyleIdx="3" presStyleCnt="14">
        <dgm:presLayoutVars>
          <dgm:chMax val="1"/>
          <dgm:chPref val="1"/>
          <dgm:bulletEnabled val="1"/>
        </dgm:presLayoutVars>
      </dgm:prSet>
      <dgm:spPr/>
    </dgm:pt>
    <dgm:pt modelId="{7DF5CA9B-22F5-40AC-A467-7E8BEA55FBC3}" type="pres">
      <dgm:prSet presAssocID="{10118EEB-9BA6-4C9B-A343-7B5375D8E0EC}" presName="ConnectLine" presStyleLbl="sibTrans1D1" presStyleIdx="1" presStyleCnt="7"/>
      <dgm:spPr>
        <a:noFill/>
        <a:ln w="12700" cap="flat" cmpd="sng" algn="ctr">
          <a:solidFill>
            <a:schemeClr val="accent1">
              <a:shade val="90000"/>
              <a:hueOff val="-42838"/>
              <a:satOff val="1230"/>
              <a:lumOff val="3101"/>
              <a:alphaOff val="0"/>
            </a:schemeClr>
          </a:solidFill>
          <a:prstDash val="dash"/>
        </a:ln>
        <a:effectLst/>
      </dgm:spPr>
    </dgm:pt>
    <dgm:pt modelId="{EE39A317-8FDF-4585-925E-0D480D738D0A}" type="pres">
      <dgm:prSet presAssocID="{10118EEB-9BA6-4C9B-A343-7B5375D8E0EC}" presName="EmptyPlaceHolder" presStyleCnt="0"/>
      <dgm:spPr/>
    </dgm:pt>
    <dgm:pt modelId="{AAB16277-9EAF-4E5B-A849-45403F76E182}" type="pres">
      <dgm:prSet presAssocID="{2653748A-54AA-4E90-8154-8A94CAA95636}" presName="spaceBetweenRectangles" presStyleCnt="0"/>
      <dgm:spPr/>
    </dgm:pt>
    <dgm:pt modelId="{60322171-2E43-46D2-91C8-4E1060CD5310}" type="pres">
      <dgm:prSet presAssocID="{60E49DF9-E3EA-44C9-884B-62EA1A554C4C}" presName="composite" presStyleCnt="0"/>
      <dgm:spPr/>
    </dgm:pt>
    <dgm:pt modelId="{2E2EBCB7-3DE9-46CB-AF9D-D3C02D9B08EA}" type="pres">
      <dgm:prSet presAssocID="{60E49DF9-E3EA-44C9-884B-62EA1A554C4C}" presName="ConnectorPoint" presStyleLbl="lnNode1" presStyleIdx="2" presStyleCnt="7"/>
      <dgm:spPr>
        <a:solidFill>
          <a:schemeClr val="accent1">
            <a:shade val="80000"/>
            <a:hueOff val="-85670"/>
            <a:satOff val="5608"/>
            <a:lumOff val="7277"/>
            <a:alphaOff val="0"/>
          </a:schemeClr>
        </a:solidFill>
        <a:ln w="6350" cap="flat" cmpd="sng" algn="ctr">
          <a:solidFill>
            <a:schemeClr val="lt1">
              <a:hueOff val="0"/>
              <a:satOff val="0"/>
              <a:lumOff val="0"/>
              <a:alphaOff val="0"/>
            </a:schemeClr>
          </a:solidFill>
          <a:prstDash val="solid"/>
        </a:ln>
        <a:effectLst/>
      </dgm:spPr>
    </dgm:pt>
    <dgm:pt modelId="{07938E81-C159-424E-AFBC-0B376351BF9E}" type="pres">
      <dgm:prSet presAssocID="{60E49DF9-E3EA-44C9-884B-62EA1A554C4C}" presName="DropPinPlaceHolder" presStyleCnt="0"/>
      <dgm:spPr/>
    </dgm:pt>
    <dgm:pt modelId="{3ADEABA4-39CB-4B9B-A925-CDA43B654AD2}" type="pres">
      <dgm:prSet presAssocID="{60E49DF9-E3EA-44C9-884B-62EA1A554C4C}" presName="DropPin" presStyleLbl="alignNode1" presStyleIdx="2" presStyleCnt="7"/>
      <dgm:spPr/>
    </dgm:pt>
    <dgm:pt modelId="{46499919-B527-4863-A316-C121A7BBDD2A}" type="pres">
      <dgm:prSet presAssocID="{60E49DF9-E3EA-44C9-884B-62EA1A554C4C}" presName="Ellipse" presStyleLbl="fgAcc1" presStyleIdx="3" presStyleCnt="8"/>
      <dgm:spPr>
        <a:solidFill>
          <a:schemeClr val="lt1">
            <a:alpha val="90000"/>
            <a:hueOff val="0"/>
            <a:satOff val="0"/>
            <a:lumOff val="0"/>
            <a:alphaOff val="0"/>
          </a:schemeClr>
        </a:solidFill>
        <a:ln w="15875" cap="flat" cmpd="sng" algn="ctr">
          <a:noFill/>
          <a:prstDash val="solid"/>
        </a:ln>
        <a:effectLst/>
      </dgm:spPr>
    </dgm:pt>
    <dgm:pt modelId="{CBC10C4B-46AB-421E-8A36-F3F0E160816C}" type="pres">
      <dgm:prSet presAssocID="{60E49DF9-E3EA-44C9-884B-62EA1A554C4C}" presName="L2TextContainer" presStyleLbl="revTx" presStyleIdx="4" presStyleCnt="14">
        <dgm:presLayoutVars>
          <dgm:bulletEnabled val="1"/>
        </dgm:presLayoutVars>
      </dgm:prSet>
      <dgm:spPr/>
    </dgm:pt>
    <dgm:pt modelId="{6E76AE70-9C55-40E0-9973-C41CEC3E7CB5}" type="pres">
      <dgm:prSet presAssocID="{60E49DF9-E3EA-44C9-884B-62EA1A554C4C}" presName="L1TextContainer" presStyleLbl="revTx" presStyleIdx="5" presStyleCnt="14">
        <dgm:presLayoutVars>
          <dgm:chMax val="1"/>
          <dgm:chPref val="1"/>
          <dgm:bulletEnabled val="1"/>
        </dgm:presLayoutVars>
      </dgm:prSet>
      <dgm:spPr/>
    </dgm:pt>
    <dgm:pt modelId="{2ADE7D1E-0344-4FE4-ACAD-6AB646102417}" type="pres">
      <dgm:prSet presAssocID="{60E49DF9-E3EA-44C9-884B-62EA1A554C4C}" presName="ConnectLine" presStyleLbl="sibTrans1D1" presStyleIdx="2" presStyleCnt="7"/>
      <dgm:spPr>
        <a:noFill/>
        <a:ln w="12700" cap="flat" cmpd="sng" algn="ctr">
          <a:solidFill>
            <a:schemeClr val="accent1">
              <a:shade val="90000"/>
              <a:hueOff val="-85676"/>
              <a:satOff val="2461"/>
              <a:lumOff val="6202"/>
              <a:alphaOff val="0"/>
            </a:schemeClr>
          </a:solidFill>
          <a:prstDash val="dash"/>
        </a:ln>
        <a:effectLst/>
      </dgm:spPr>
    </dgm:pt>
    <dgm:pt modelId="{AC5E953A-9756-4AA8-8216-7ADE1F55CB4A}" type="pres">
      <dgm:prSet presAssocID="{60E49DF9-E3EA-44C9-884B-62EA1A554C4C}" presName="EmptyPlaceHolder" presStyleCnt="0"/>
      <dgm:spPr/>
    </dgm:pt>
    <dgm:pt modelId="{EDE9DE30-1907-4C91-95EF-F498423B9890}" type="pres">
      <dgm:prSet presAssocID="{59BB874A-7BC0-47E0-A854-D0B7C9103F64}" presName="spaceBetweenRectangles" presStyleCnt="0"/>
      <dgm:spPr/>
    </dgm:pt>
    <dgm:pt modelId="{055976F7-73DF-4283-8202-D73455B0ED45}" type="pres">
      <dgm:prSet presAssocID="{1585A54B-BA2C-4578-9761-780CE0752F06}" presName="composite" presStyleCnt="0"/>
      <dgm:spPr/>
    </dgm:pt>
    <dgm:pt modelId="{2507336C-04B2-48D4-BA0C-9FDEB10AE2E5}" type="pres">
      <dgm:prSet presAssocID="{1585A54B-BA2C-4578-9761-780CE0752F06}" presName="ConnectorPoint" presStyleLbl="lnNode1" presStyleIdx="3" presStyleCnt="7"/>
      <dgm:spPr>
        <a:solidFill>
          <a:schemeClr val="accent1">
            <a:shade val="80000"/>
            <a:hueOff val="-128505"/>
            <a:satOff val="8413"/>
            <a:lumOff val="10915"/>
            <a:alphaOff val="0"/>
          </a:schemeClr>
        </a:solidFill>
        <a:ln w="6350" cap="flat" cmpd="sng" algn="ctr">
          <a:solidFill>
            <a:schemeClr val="lt1">
              <a:hueOff val="0"/>
              <a:satOff val="0"/>
              <a:lumOff val="0"/>
              <a:alphaOff val="0"/>
            </a:schemeClr>
          </a:solidFill>
          <a:prstDash val="solid"/>
        </a:ln>
        <a:effectLst/>
      </dgm:spPr>
    </dgm:pt>
    <dgm:pt modelId="{753F9AC1-16B2-43B4-8AD3-BDFE7C27093B}" type="pres">
      <dgm:prSet presAssocID="{1585A54B-BA2C-4578-9761-780CE0752F06}" presName="DropPinPlaceHolder" presStyleCnt="0"/>
      <dgm:spPr/>
    </dgm:pt>
    <dgm:pt modelId="{771FB48E-4715-49C9-B52B-9AFB73C0CF86}" type="pres">
      <dgm:prSet presAssocID="{1585A54B-BA2C-4578-9761-780CE0752F06}" presName="DropPin" presStyleLbl="alignNode1" presStyleIdx="3" presStyleCnt="7"/>
      <dgm:spPr/>
    </dgm:pt>
    <dgm:pt modelId="{525139E2-0608-41BF-B83C-8081AE2540BB}" type="pres">
      <dgm:prSet presAssocID="{1585A54B-BA2C-4578-9761-780CE0752F06}" presName="Ellipse" presStyleLbl="fgAcc1" presStyleIdx="4" presStyleCnt="8"/>
      <dgm:spPr>
        <a:solidFill>
          <a:schemeClr val="lt1">
            <a:alpha val="90000"/>
            <a:hueOff val="0"/>
            <a:satOff val="0"/>
            <a:lumOff val="0"/>
            <a:alphaOff val="0"/>
          </a:schemeClr>
        </a:solidFill>
        <a:ln w="15875" cap="flat" cmpd="sng" algn="ctr">
          <a:noFill/>
          <a:prstDash val="solid"/>
        </a:ln>
        <a:effectLst/>
      </dgm:spPr>
    </dgm:pt>
    <dgm:pt modelId="{58532D63-EA31-4756-8E1D-0408EF98BA50}" type="pres">
      <dgm:prSet presAssocID="{1585A54B-BA2C-4578-9761-780CE0752F06}" presName="L2TextContainer" presStyleLbl="revTx" presStyleIdx="6" presStyleCnt="14">
        <dgm:presLayoutVars>
          <dgm:bulletEnabled val="1"/>
        </dgm:presLayoutVars>
      </dgm:prSet>
      <dgm:spPr/>
    </dgm:pt>
    <dgm:pt modelId="{0F6B22A6-316C-4830-9602-8BA34573916D}" type="pres">
      <dgm:prSet presAssocID="{1585A54B-BA2C-4578-9761-780CE0752F06}" presName="L1TextContainer" presStyleLbl="revTx" presStyleIdx="7" presStyleCnt="14">
        <dgm:presLayoutVars>
          <dgm:chMax val="1"/>
          <dgm:chPref val="1"/>
          <dgm:bulletEnabled val="1"/>
        </dgm:presLayoutVars>
      </dgm:prSet>
      <dgm:spPr/>
    </dgm:pt>
    <dgm:pt modelId="{DC00DF17-F15E-46E2-9969-26B911B5A66C}" type="pres">
      <dgm:prSet presAssocID="{1585A54B-BA2C-4578-9761-780CE0752F06}" presName="ConnectLine" presStyleLbl="sibTrans1D1" presStyleIdx="3" presStyleCnt="7"/>
      <dgm:spPr>
        <a:noFill/>
        <a:ln w="12700" cap="flat" cmpd="sng" algn="ctr">
          <a:solidFill>
            <a:schemeClr val="accent1">
              <a:shade val="90000"/>
              <a:hueOff val="-128514"/>
              <a:satOff val="3691"/>
              <a:lumOff val="9302"/>
              <a:alphaOff val="0"/>
            </a:schemeClr>
          </a:solidFill>
          <a:prstDash val="dash"/>
        </a:ln>
        <a:effectLst/>
      </dgm:spPr>
    </dgm:pt>
    <dgm:pt modelId="{63BFBD80-2C7A-43CB-86FE-26C7A1AD8EA6}" type="pres">
      <dgm:prSet presAssocID="{1585A54B-BA2C-4578-9761-780CE0752F06}" presName="EmptyPlaceHolder" presStyleCnt="0"/>
      <dgm:spPr/>
    </dgm:pt>
    <dgm:pt modelId="{5CB4AF3F-2F97-466D-B607-D34E0C08F5F4}" type="pres">
      <dgm:prSet presAssocID="{EE00BBC8-8FBE-4F5A-BF36-CA868DE5A6F7}" presName="spaceBetweenRectangles" presStyleCnt="0"/>
      <dgm:spPr/>
    </dgm:pt>
    <dgm:pt modelId="{E3EEB3A9-855B-40C3-9FAF-D026BA2FCF72}" type="pres">
      <dgm:prSet presAssocID="{546C451A-D5E4-4F33-819E-E14AF1D51FB3}" presName="composite" presStyleCnt="0"/>
      <dgm:spPr/>
    </dgm:pt>
    <dgm:pt modelId="{2C50EBCC-664F-4F85-A72A-7F8D5DB6EF9C}" type="pres">
      <dgm:prSet presAssocID="{546C451A-D5E4-4F33-819E-E14AF1D51FB3}" presName="ConnectorPoint" presStyleLbl="lnNode1" presStyleIdx="4" presStyleCnt="7"/>
      <dgm:spPr>
        <a:solidFill>
          <a:schemeClr val="accent1">
            <a:shade val="80000"/>
            <a:hueOff val="-171340"/>
            <a:satOff val="11217"/>
            <a:lumOff val="14554"/>
            <a:alphaOff val="0"/>
          </a:schemeClr>
        </a:solidFill>
        <a:ln w="6350" cap="flat" cmpd="sng" algn="ctr">
          <a:solidFill>
            <a:schemeClr val="lt1">
              <a:hueOff val="0"/>
              <a:satOff val="0"/>
              <a:lumOff val="0"/>
              <a:alphaOff val="0"/>
            </a:schemeClr>
          </a:solidFill>
          <a:prstDash val="solid"/>
        </a:ln>
        <a:effectLst/>
      </dgm:spPr>
    </dgm:pt>
    <dgm:pt modelId="{4379CE44-AFE6-489A-9116-A976FE195E95}" type="pres">
      <dgm:prSet presAssocID="{546C451A-D5E4-4F33-819E-E14AF1D51FB3}" presName="DropPinPlaceHolder" presStyleCnt="0"/>
      <dgm:spPr/>
    </dgm:pt>
    <dgm:pt modelId="{F100FF07-B36B-48AE-B51B-A8E83248C058}" type="pres">
      <dgm:prSet presAssocID="{546C451A-D5E4-4F33-819E-E14AF1D51FB3}" presName="DropPin" presStyleLbl="alignNode1" presStyleIdx="4" presStyleCnt="7"/>
      <dgm:spPr/>
    </dgm:pt>
    <dgm:pt modelId="{0FE0F6CC-F5A3-421B-BFF1-9F3F667E78B9}" type="pres">
      <dgm:prSet presAssocID="{546C451A-D5E4-4F33-819E-E14AF1D51FB3}" presName="Ellipse" presStyleLbl="fgAcc1" presStyleIdx="5" presStyleCnt="8"/>
      <dgm:spPr>
        <a:solidFill>
          <a:schemeClr val="lt1">
            <a:alpha val="90000"/>
            <a:hueOff val="0"/>
            <a:satOff val="0"/>
            <a:lumOff val="0"/>
            <a:alphaOff val="0"/>
          </a:schemeClr>
        </a:solidFill>
        <a:ln w="15875" cap="flat" cmpd="sng" algn="ctr">
          <a:noFill/>
          <a:prstDash val="solid"/>
        </a:ln>
        <a:effectLst/>
      </dgm:spPr>
    </dgm:pt>
    <dgm:pt modelId="{6ECC14AF-BFCF-4B3E-8287-14051687AB0A}" type="pres">
      <dgm:prSet presAssocID="{546C451A-D5E4-4F33-819E-E14AF1D51FB3}" presName="L2TextContainer" presStyleLbl="revTx" presStyleIdx="8" presStyleCnt="14">
        <dgm:presLayoutVars>
          <dgm:bulletEnabled val="1"/>
        </dgm:presLayoutVars>
      </dgm:prSet>
      <dgm:spPr/>
    </dgm:pt>
    <dgm:pt modelId="{A7385ECF-F00D-4F0D-85AE-DDB32CFAD59A}" type="pres">
      <dgm:prSet presAssocID="{546C451A-D5E4-4F33-819E-E14AF1D51FB3}" presName="L1TextContainer" presStyleLbl="revTx" presStyleIdx="9" presStyleCnt="14">
        <dgm:presLayoutVars>
          <dgm:chMax val="1"/>
          <dgm:chPref val="1"/>
          <dgm:bulletEnabled val="1"/>
        </dgm:presLayoutVars>
      </dgm:prSet>
      <dgm:spPr/>
    </dgm:pt>
    <dgm:pt modelId="{9394E980-0D28-4E74-83F9-9870CABE3FF8}" type="pres">
      <dgm:prSet presAssocID="{546C451A-D5E4-4F33-819E-E14AF1D51FB3}" presName="ConnectLine" presStyleLbl="sibTrans1D1" presStyleIdx="4" presStyleCnt="7"/>
      <dgm:spPr>
        <a:noFill/>
        <a:ln w="12700" cap="flat" cmpd="sng" algn="ctr">
          <a:solidFill>
            <a:schemeClr val="accent1">
              <a:shade val="90000"/>
              <a:hueOff val="-171352"/>
              <a:satOff val="4921"/>
              <a:lumOff val="12403"/>
              <a:alphaOff val="0"/>
            </a:schemeClr>
          </a:solidFill>
          <a:prstDash val="dash"/>
        </a:ln>
        <a:effectLst/>
      </dgm:spPr>
    </dgm:pt>
    <dgm:pt modelId="{24614955-36A8-4BBA-BA2D-9366B2D64FE1}" type="pres">
      <dgm:prSet presAssocID="{546C451A-D5E4-4F33-819E-E14AF1D51FB3}" presName="EmptyPlaceHolder" presStyleCnt="0"/>
      <dgm:spPr/>
    </dgm:pt>
    <dgm:pt modelId="{C5F0F1A4-2E0C-425D-93FD-FE33A20E3E9F}" type="pres">
      <dgm:prSet presAssocID="{C2E120B0-6E05-41C5-870D-983277151519}" presName="spaceBetweenRectangles" presStyleCnt="0"/>
      <dgm:spPr/>
    </dgm:pt>
    <dgm:pt modelId="{9F7E402C-0B4B-4964-AA65-693B5C2E8C09}" type="pres">
      <dgm:prSet presAssocID="{4DEB3967-D197-439B-94AE-AA310D6200FC}" presName="composite" presStyleCnt="0"/>
      <dgm:spPr/>
    </dgm:pt>
    <dgm:pt modelId="{7343516E-E1CA-4C11-9684-CE9F03D2633F}" type="pres">
      <dgm:prSet presAssocID="{4DEB3967-D197-439B-94AE-AA310D6200FC}" presName="ConnectorPoint" presStyleLbl="lnNode1" presStyleIdx="5" presStyleCnt="7"/>
      <dgm:spPr>
        <a:solidFill>
          <a:schemeClr val="accent1">
            <a:shade val="80000"/>
            <a:hueOff val="-214175"/>
            <a:satOff val="14021"/>
            <a:lumOff val="18192"/>
            <a:alphaOff val="0"/>
          </a:schemeClr>
        </a:solidFill>
        <a:ln w="6350" cap="flat" cmpd="sng" algn="ctr">
          <a:solidFill>
            <a:schemeClr val="lt1">
              <a:hueOff val="0"/>
              <a:satOff val="0"/>
              <a:lumOff val="0"/>
              <a:alphaOff val="0"/>
            </a:schemeClr>
          </a:solidFill>
          <a:prstDash val="solid"/>
        </a:ln>
        <a:effectLst/>
      </dgm:spPr>
    </dgm:pt>
    <dgm:pt modelId="{F8E8CC22-AB68-4937-87BD-8609E8F01851}" type="pres">
      <dgm:prSet presAssocID="{4DEB3967-D197-439B-94AE-AA310D6200FC}" presName="DropPinPlaceHolder" presStyleCnt="0"/>
      <dgm:spPr/>
    </dgm:pt>
    <dgm:pt modelId="{3C47C3A7-79D9-4897-9205-7C0184CBABD9}" type="pres">
      <dgm:prSet presAssocID="{4DEB3967-D197-439B-94AE-AA310D6200FC}" presName="DropPin" presStyleLbl="alignNode1" presStyleIdx="5" presStyleCnt="7"/>
      <dgm:spPr/>
    </dgm:pt>
    <dgm:pt modelId="{2AAAE032-3F0F-4F67-A809-F81599DF1173}" type="pres">
      <dgm:prSet presAssocID="{4DEB3967-D197-439B-94AE-AA310D6200FC}" presName="Ellipse" presStyleLbl="fgAcc1" presStyleIdx="6" presStyleCnt="8"/>
      <dgm:spPr>
        <a:solidFill>
          <a:schemeClr val="lt1">
            <a:alpha val="90000"/>
            <a:hueOff val="0"/>
            <a:satOff val="0"/>
            <a:lumOff val="0"/>
            <a:alphaOff val="0"/>
          </a:schemeClr>
        </a:solidFill>
        <a:ln w="15875" cap="flat" cmpd="sng" algn="ctr">
          <a:noFill/>
          <a:prstDash val="solid"/>
        </a:ln>
        <a:effectLst/>
      </dgm:spPr>
    </dgm:pt>
    <dgm:pt modelId="{391FB107-7BBD-4462-A324-BD53C6F47C65}" type="pres">
      <dgm:prSet presAssocID="{4DEB3967-D197-439B-94AE-AA310D6200FC}" presName="L2TextContainer" presStyleLbl="revTx" presStyleIdx="10" presStyleCnt="14">
        <dgm:presLayoutVars>
          <dgm:bulletEnabled val="1"/>
        </dgm:presLayoutVars>
      </dgm:prSet>
      <dgm:spPr/>
    </dgm:pt>
    <dgm:pt modelId="{B9307704-308C-431A-9C92-AFB7F7EB3BAE}" type="pres">
      <dgm:prSet presAssocID="{4DEB3967-D197-439B-94AE-AA310D6200FC}" presName="L1TextContainer" presStyleLbl="revTx" presStyleIdx="11" presStyleCnt="14">
        <dgm:presLayoutVars>
          <dgm:chMax val="1"/>
          <dgm:chPref val="1"/>
          <dgm:bulletEnabled val="1"/>
        </dgm:presLayoutVars>
      </dgm:prSet>
      <dgm:spPr/>
    </dgm:pt>
    <dgm:pt modelId="{593CD258-C071-4A47-950C-EAAABCF44728}" type="pres">
      <dgm:prSet presAssocID="{4DEB3967-D197-439B-94AE-AA310D6200FC}" presName="ConnectLine" presStyleLbl="sibTrans1D1" presStyleIdx="5" presStyleCnt="7"/>
      <dgm:spPr>
        <a:noFill/>
        <a:ln w="12700" cap="flat" cmpd="sng" algn="ctr">
          <a:solidFill>
            <a:schemeClr val="accent1">
              <a:shade val="90000"/>
              <a:hueOff val="-214190"/>
              <a:satOff val="6152"/>
              <a:lumOff val="15504"/>
              <a:alphaOff val="0"/>
            </a:schemeClr>
          </a:solidFill>
          <a:prstDash val="dash"/>
        </a:ln>
        <a:effectLst/>
      </dgm:spPr>
    </dgm:pt>
    <dgm:pt modelId="{4E4E0CC6-D057-4B53-B1CF-2F2898DA0620}" type="pres">
      <dgm:prSet presAssocID="{4DEB3967-D197-439B-94AE-AA310D6200FC}" presName="EmptyPlaceHolder" presStyleCnt="0"/>
      <dgm:spPr/>
    </dgm:pt>
    <dgm:pt modelId="{D6E4303F-C3A1-4F14-B879-FA5DBE3306E7}" type="pres">
      <dgm:prSet presAssocID="{ED5AFB8F-8594-4178-9437-93F2D224A559}" presName="spaceBetweenRectangles" presStyleCnt="0"/>
      <dgm:spPr/>
    </dgm:pt>
    <dgm:pt modelId="{00ACA160-FDF7-46EF-83BA-3ACCA2EBD0B9}" type="pres">
      <dgm:prSet presAssocID="{D2671228-DA89-472D-8AB1-DC1C4E195E3C}" presName="composite" presStyleCnt="0"/>
      <dgm:spPr/>
    </dgm:pt>
    <dgm:pt modelId="{4A7CA8F6-01F8-4BFA-A316-6E348F070AB1}" type="pres">
      <dgm:prSet presAssocID="{D2671228-DA89-472D-8AB1-DC1C4E195E3C}" presName="ConnectorPoint" presStyleLbl="lnNode1" presStyleIdx="6" presStyleCnt="7"/>
      <dgm:spPr>
        <a:solidFill>
          <a:schemeClr val="accent1">
            <a:shade val="80000"/>
            <a:hueOff val="-257010"/>
            <a:satOff val="16825"/>
            <a:lumOff val="21831"/>
            <a:alphaOff val="0"/>
          </a:schemeClr>
        </a:solidFill>
        <a:ln w="6350" cap="flat" cmpd="sng" algn="ctr">
          <a:solidFill>
            <a:schemeClr val="lt1">
              <a:hueOff val="0"/>
              <a:satOff val="0"/>
              <a:lumOff val="0"/>
              <a:alphaOff val="0"/>
            </a:schemeClr>
          </a:solidFill>
          <a:prstDash val="solid"/>
        </a:ln>
        <a:effectLst/>
      </dgm:spPr>
    </dgm:pt>
    <dgm:pt modelId="{0A54817C-A3A6-4E6C-BB4D-9C469D725814}" type="pres">
      <dgm:prSet presAssocID="{D2671228-DA89-472D-8AB1-DC1C4E195E3C}" presName="DropPinPlaceHolder" presStyleCnt="0"/>
      <dgm:spPr/>
    </dgm:pt>
    <dgm:pt modelId="{4213377A-D74C-4FE1-BB71-D6FE7656CFC8}" type="pres">
      <dgm:prSet presAssocID="{D2671228-DA89-472D-8AB1-DC1C4E195E3C}" presName="DropPin" presStyleLbl="alignNode1" presStyleIdx="6" presStyleCnt="7"/>
      <dgm:spPr/>
    </dgm:pt>
    <dgm:pt modelId="{4420DC2F-3EB4-4162-81FF-2E294DEBFFB2}" type="pres">
      <dgm:prSet presAssocID="{D2671228-DA89-472D-8AB1-DC1C4E195E3C}" presName="Ellipse" presStyleLbl="fgAcc1" presStyleIdx="7" presStyleCnt="8"/>
      <dgm:spPr>
        <a:solidFill>
          <a:schemeClr val="lt1">
            <a:alpha val="90000"/>
            <a:hueOff val="0"/>
            <a:satOff val="0"/>
            <a:lumOff val="0"/>
            <a:alphaOff val="0"/>
          </a:schemeClr>
        </a:solidFill>
        <a:ln w="15875" cap="flat" cmpd="sng" algn="ctr">
          <a:noFill/>
          <a:prstDash val="solid"/>
        </a:ln>
        <a:effectLst/>
      </dgm:spPr>
    </dgm:pt>
    <dgm:pt modelId="{8D0E4EDE-424C-4CC0-9756-D84D8FC61B55}" type="pres">
      <dgm:prSet presAssocID="{D2671228-DA89-472D-8AB1-DC1C4E195E3C}" presName="L2TextContainer" presStyleLbl="revTx" presStyleIdx="12" presStyleCnt="14">
        <dgm:presLayoutVars>
          <dgm:bulletEnabled val="1"/>
        </dgm:presLayoutVars>
      </dgm:prSet>
      <dgm:spPr/>
    </dgm:pt>
    <dgm:pt modelId="{6E82BB4F-91EF-4492-BCA5-0C79A189AC76}" type="pres">
      <dgm:prSet presAssocID="{D2671228-DA89-472D-8AB1-DC1C4E195E3C}" presName="L1TextContainer" presStyleLbl="revTx" presStyleIdx="13" presStyleCnt="14">
        <dgm:presLayoutVars>
          <dgm:chMax val="1"/>
          <dgm:chPref val="1"/>
          <dgm:bulletEnabled val="1"/>
        </dgm:presLayoutVars>
      </dgm:prSet>
      <dgm:spPr/>
    </dgm:pt>
    <dgm:pt modelId="{A3F47A4C-250A-4610-8FE5-7DCF71FE6193}" type="pres">
      <dgm:prSet presAssocID="{D2671228-DA89-472D-8AB1-DC1C4E195E3C}" presName="ConnectLine" presStyleLbl="sibTrans1D1" presStyleIdx="6" presStyleCnt="7"/>
      <dgm:spPr>
        <a:noFill/>
        <a:ln w="12700" cap="flat" cmpd="sng" algn="ctr">
          <a:solidFill>
            <a:schemeClr val="accent1">
              <a:shade val="90000"/>
              <a:hueOff val="-257028"/>
              <a:satOff val="7382"/>
              <a:lumOff val="18605"/>
              <a:alphaOff val="0"/>
            </a:schemeClr>
          </a:solidFill>
          <a:prstDash val="dash"/>
        </a:ln>
        <a:effectLst/>
      </dgm:spPr>
    </dgm:pt>
    <dgm:pt modelId="{E893CCE5-198F-4E52-9702-7F4EC6C76ECC}" type="pres">
      <dgm:prSet presAssocID="{D2671228-DA89-472D-8AB1-DC1C4E195E3C}" presName="EmptyPlaceHolder" presStyleCnt="0"/>
      <dgm:spPr/>
    </dgm:pt>
  </dgm:ptLst>
  <dgm:cxnLst>
    <dgm:cxn modelId="{E8E4BD0A-A03E-4D59-AA31-3A2EE8502C5F}" type="presOf" srcId="{2CBCC775-80B3-4D82-8D97-CF3E299FAC08}" destId="{8D0E4EDE-424C-4CC0-9756-D84D8FC61B55}" srcOrd="0" destOrd="1" presId="urn:microsoft.com/office/officeart/2017/3/layout/DropPinTimeline"/>
    <dgm:cxn modelId="{DA59271B-5A77-4E1A-9272-48455EE8887C}" type="presOf" srcId="{D2671228-DA89-472D-8AB1-DC1C4E195E3C}" destId="{6E82BB4F-91EF-4492-BCA5-0C79A189AC76}" srcOrd="0" destOrd="0" presId="urn:microsoft.com/office/officeart/2017/3/layout/DropPinTimeline"/>
    <dgm:cxn modelId="{03F4C028-33F9-4AD4-992E-9F186B7D8F69}" srcId="{DFE458C1-DCFA-4F1F-9FCF-9F27167931E7}" destId="{049C3292-1576-406D-B86A-0F7F726AC535}" srcOrd="0" destOrd="0" parTransId="{439D9302-DED5-401B-8792-BBA5E926C2E7}" sibTransId="{25189F63-31CC-4D6C-992E-62F408151F60}"/>
    <dgm:cxn modelId="{AFB93C2B-DAA6-4070-BC50-45289973CC8C}" type="presOf" srcId="{B0E26C10-49BD-4D78-B8E9-687C59BE8177}" destId="{CBC10C4B-46AB-421E-8A36-F3F0E160816C}" srcOrd="0" destOrd="0" presId="urn:microsoft.com/office/officeart/2017/3/layout/DropPinTimeline"/>
    <dgm:cxn modelId="{D64D1230-59EF-4795-9C4B-F90B2FCAE363}" srcId="{1B94DFC6-4106-4FEE-A051-EFF85365FE14}" destId="{1585A54B-BA2C-4578-9761-780CE0752F06}" srcOrd="3" destOrd="0" parTransId="{0954D132-42C7-4C0B-A42C-E501A35C70C3}" sibTransId="{EE00BBC8-8FBE-4F5A-BF36-CA868DE5A6F7}"/>
    <dgm:cxn modelId="{71668733-E520-4526-A7F4-5B9EF2482FE3}" type="presOf" srcId="{202774FB-7A9C-4E03-94C0-A2669F46B301}" destId="{8A84C918-DC5F-4209-99BA-4CBE46EFB650}" srcOrd="0" destOrd="0" presId="urn:microsoft.com/office/officeart/2017/3/layout/DropPinTimeline"/>
    <dgm:cxn modelId="{2E8DC05B-C136-4EE6-A879-DF46FB109DE6}" srcId="{4DEB3967-D197-439B-94AE-AA310D6200FC}" destId="{AE56524C-47CD-4263-9EDE-D44723852DBE}" srcOrd="0" destOrd="0" parTransId="{E59DFC55-052B-416F-9FB5-958CD4638B4A}" sibTransId="{96B8AE1F-6B56-4D31-8BBC-8926060D63E0}"/>
    <dgm:cxn modelId="{3E2FF75E-CA80-4330-8A87-1E1ABC6F69D7}" srcId="{AE56524C-47CD-4263-9EDE-D44723852DBE}" destId="{16287D68-E31A-4111-AD3D-121D96930E81}" srcOrd="0" destOrd="0" parTransId="{C309D86B-143B-49EF-8855-5454B8A019F5}" sibTransId="{A77C1877-5195-44E9-ADF2-32E0CC9C60BE}"/>
    <dgm:cxn modelId="{FDB20A42-B0EA-44C3-9C5F-CA14DE57D6BA}" srcId="{B0E26C10-49BD-4D78-B8E9-687C59BE8177}" destId="{49713B98-7F7C-4D0F-BB07-805B65FF8E3A}" srcOrd="0" destOrd="0" parTransId="{D8F940A1-8D56-44E7-A612-978C36DE62F2}" sibTransId="{70018715-E35B-48EB-A52E-7B1DFBF40189}"/>
    <dgm:cxn modelId="{06D93B45-23DC-4C5E-A86E-E5FFF661CA7C}" srcId="{60E49DF9-E3EA-44C9-884B-62EA1A554C4C}" destId="{B0E26C10-49BD-4D78-B8E9-687C59BE8177}" srcOrd="0" destOrd="0" parTransId="{DFB28303-FF36-4FC2-9158-6E8F3308D833}" sibTransId="{B0B31838-C4E8-4D16-9619-E564B9A9FF64}"/>
    <dgm:cxn modelId="{54457747-4537-4FCA-A30C-09BD826E326F}" srcId="{ED57F8A5-F3A3-4428-A3A7-A71C52AADFE0}" destId="{80B746D9-4F73-4A8C-860E-673693F463CE}" srcOrd="0" destOrd="0" parTransId="{C8A57C9D-BDE2-46DE-8528-53E583AB1652}" sibTransId="{C8ACAA01-6E19-4123-A5A1-EDC444904AE8}"/>
    <dgm:cxn modelId="{AB686968-7EE0-4545-827F-27E8C7B0A471}" type="presOf" srcId="{049C3292-1576-406D-B86A-0F7F726AC535}" destId="{6ECC14AF-BFCF-4B3E-8287-14051687AB0A}" srcOrd="0" destOrd="1" presId="urn:microsoft.com/office/officeart/2017/3/layout/DropPinTimeline"/>
    <dgm:cxn modelId="{DC27A36B-01BB-4DC1-8646-FFF6BBD0730B}" type="presOf" srcId="{49713B98-7F7C-4D0F-BB07-805B65FF8E3A}" destId="{CBC10C4B-46AB-421E-8A36-F3F0E160816C}" srcOrd="0" destOrd="1" presId="urn:microsoft.com/office/officeart/2017/3/layout/DropPinTimeline"/>
    <dgm:cxn modelId="{3DD2186D-9C37-4FD2-B25F-2399BD788990}" type="presOf" srcId="{6B0C5892-3093-4548-91D1-CA8AD96A4FCD}" destId="{8A84C918-DC5F-4209-99BA-4CBE46EFB650}" srcOrd="0" destOrd="1" presId="urn:microsoft.com/office/officeart/2017/3/layout/DropPinTimeline"/>
    <dgm:cxn modelId="{020F394F-B737-4043-8CC5-93FFEBD48CD9}" type="presOf" srcId="{10118EEB-9BA6-4C9B-A343-7B5375D8E0EC}" destId="{9B8C0704-F684-4893-8DC0-5F95251AC6E3}" srcOrd="0" destOrd="0" presId="urn:microsoft.com/office/officeart/2017/3/layout/DropPinTimeline"/>
    <dgm:cxn modelId="{41BE6978-D1C7-47AE-9554-2633EC7E674A}" type="presOf" srcId="{ED57F8A5-F3A3-4428-A3A7-A71C52AADFE0}" destId="{58532D63-EA31-4756-8E1D-0408EF98BA50}" srcOrd="0" destOrd="0" presId="urn:microsoft.com/office/officeart/2017/3/layout/DropPinTimeline"/>
    <dgm:cxn modelId="{C880CB58-E658-4F4E-A382-F3AFFB32C829}" srcId="{1B94DFC6-4106-4FEE-A051-EFF85365FE14}" destId="{60E49DF9-E3EA-44C9-884B-62EA1A554C4C}" srcOrd="2" destOrd="0" parTransId="{4DF57A35-9471-443F-B524-6217145D86C1}" sibTransId="{59BB874A-7BC0-47E0-A854-D0B7C9103F64}"/>
    <dgm:cxn modelId="{6ED4C379-E09E-4219-B21E-5A6C1B8F078B}" type="presOf" srcId="{DFE458C1-DCFA-4F1F-9FCF-9F27167931E7}" destId="{6ECC14AF-BFCF-4B3E-8287-14051687AB0A}" srcOrd="0" destOrd="0" presId="urn:microsoft.com/office/officeart/2017/3/layout/DropPinTimeline"/>
    <dgm:cxn modelId="{9888865A-420C-4026-B9C8-82D4A0C8A85B}" type="presOf" srcId="{8F38313B-CC00-4FC3-8D7B-EB54947832DE}" destId="{8D0E4EDE-424C-4CC0-9756-D84D8FC61B55}" srcOrd="0" destOrd="0" presId="urn:microsoft.com/office/officeart/2017/3/layout/DropPinTimeline"/>
    <dgm:cxn modelId="{8C301D80-4F93-4D2C-89C7-BFE3F03727D8}" srcId="{0A42F804-2E16-4420-B52B-CEAF82226743}" destId="{44CD0D02-C767-4C38-AF40-9AD8B49A5F34}" srcOrd="0" destOrd="0" parTransId="{3E3C558F-4D5C-426E-8DBB-F794F4281CA5}" sibTransId="{B9B04E19-BEE0-4901-8339-AC2A7F7A7BAA}"/>
    <dgm:cxn modelId="{9ECFB081-9605-4C15-BB84-0852986525FA}" srcId="{1B94DFC6-4106-4FEE-A051-EFF85365FE14}" destId="{7E3FB352-A7E8-42D7-842E-49DEDBC9DF05}" srcOrd="0" destOrd="0" parTransId="{F1508D3D-C188-4329-99E3-70D74604BC6F}" sibTransId="{883D90A6-3BAE-47AF-BCD6-3DD810F01058}"/>
    <dgm:cxn modelId="{7C9A0188-54A6-4EDB-9E34-2D617D498384}" type="presOf" srcId="{7E3FB352-A7E8-42D7-842E-49DEDBC9DF05}" destId="{3AC1CCAD-8717-4DD3-B53D-A39173BBA625}" srcOrd="0" destOrd="0" presId="urn:microsoft.com/office/officeart/2017/3/layout/DropPinTimeline"/>
    <dgm:cxn modelId="{8ED4268F-A1D9-4016-931A-7955ADC6154E}" type="presOf" srcId="{44CD0D02-C767-4C38-AF40-9AD8B49A5F34}" destId="{89797676-97EA-43FB-85D6-337709A22D6A}" srcOrd="0" destOrd="1" presId="urn:microsoft.com/office/officeart/2017/3/layout/DropPinTimeline"/>
    <dgm:cxn modelId="{1DB27897-D50F-4D1C-89F8-4EFD2F3B161C}" srcId="{546C451A-D5E4-4F33-819E-E14AF1D51FB3}" destId="{DFE458C1-DCFA-4F1F-9FCF-9F27167931E7}" srcOrd="0" destOrd="0" parTransId="{D8A19BE4-ACD2-47A5-87FF-5264BDAEEE37}" sibTransId="{62ADA6C6-1D95-44DC-86FB-67FDB5451FA8}"/>
    <dgm:cxn modelId="{24D9209D-847D-4544-82C8-7B6F22D3AD32}" type="presOf" srcId="{1585A54B-BA2C-4578-9761-780CE0752F06}" destId="{0F6B22A6-316C-4830-9602-8BA34573916D}" srcOrd="0" destOrd="0" presId="urn:microsoft.com/office/officeart/2017/3/layout/DropPinTimeline"/>
    <dgm:cxn modelId="{17F03B9D-A48B-42B0-B81F-87145573AC00}" srcId="{1B94DFC6-4106-4FEE-A051-EFF85365FE14}" destId="{546C451A-D5E4-4F33-819E-E14AF1D51FB3}" srcOrd="4" destOrd="0" parTransId="{C46AA52C-5C6A-438D-BC7A-E9904B03EC7B}" sibTransId="{C2E120B0-6E05-41C5-870D-983277151519}"/>
    <dgm:cxn modelId="{5EFFB6A5-FA8E-4A05-B62D-C86525E2A079}" srcId="{7E3FB352-A7E8-42D7-842E-49DEDBC9DF05}" destId="{202774FB-7A9C-4E03-94C0-A2669F46B301}" srcOrd="0" destOrd="0" parTransId="{CD1EFF29-6DE2-4B99-A493-BA7DA5485812}" sibTransId="{9A79CDA5-E5BD-45F1-8578-A5B8FA53CF66}"/>
    <dgm:cxn modelId="{BD7A99A7-A144-4039-B136-1D06D8B92E3A}" type="presOf" srcId="{60E49DF9-E3EA-44C9-884B-62EA1A554C4C}" destId="{6E76AE70-9C55-40E0-9973-C41CEC3E7CB5}" srcOrd="0" destOrd="0" presId="urn:microsoft.com/office/officeart/2017/3/layout/DropPinTimeline"/>
    <dgm:cxn modelId="{EEEB3CAB-AE25-4C06-A6E7-53BDD9E27365}" type="presOf" srcId="{4DEB3967-D197-439B-94AE-AA310D6200FC}" destId="{B9307704-308C-431A-9C92-AFB7F7EB3BAE}" srcOrd="0" destOrd="0" presId="urn:microsoft.com/office/officeart/2017/3/layout/DropPinTimeline"/>
    <dgm:cxn modelId="{C42CFEB3-6F5A-4533-A3D4-CE41B83CDFB1}" type="presOf" srcId="{1B94DFC6-4106-4FEE-A051-EFF85365FE14}" destId="{BCD64BED-B35C-4E10-AB97-3A47782FEEAF}" srcOrd="0" destOrd="0" presId="urn:microsoft.com/office/officeart/2017/3/layout/DropPinTimeline"/>
    <dgm:cxn modelId="{979A67B5-B966-4460-9D2F-C2D13359F0C7}" type="presOf" srcId="{0A42F804-2E16-4420-B52B-CEAF82226743}" destId="{89797676-97EA-43FB-85D6-337709A22D6A}" srcOrd="0" destOrd="0" presId="urn:microsoft.com/office/officeart/2017/3/layout/DropPinTimeline"/>
    <dgm:cxn modelId="{887047BA-730F-45CC-8F18-960D357F6300}" srcId="{1B94DFC6-4106-4FEE-A051-EFF85365FE14}" destId="{4DEB3967-D197-439B-94AE-AA310D6200FC}" srcOrd="5" destOrd="0" parTransId="{EDE270DC-D26A-406B-A879-2D78E383F274}" sibTransId="{ED5AFB8F-8594-4178-9437-93F2D224A559}"/>
    <dgm:cxn modelId="{0B5671BB-CE3B-460C-AA9B-6B374B01A4F1}" srcId="{D2671228-DA89-472D-8AB1-DC1C4E195E3C}" destId="{8F38313B-CC00-4FC3-8D7B-EB54947832DE}" srcOrd="0" destOrd="0" parTransId="{78A542BC-EC79-4FCB-BB7B-91183DB7AC28}" sibTransId="{F8120E2B-14A5-4853-9593-C92A33B26673}"/>
    <dgm:cxn modelId="{4E1393C0-A2A1-49AB-A6FB-7494360207EF}" type="presOf" srcId="{AE56524C-47CD-4263-9EDE-D44723852DBE}" destId="{391FB107-7BBD-4462-A324-BD53C6F47C65}" srcOrd="0" destOrd="0" presId="urn:microsoft.com/office/officeart/2017/3/layout/DropPinTimeline"/>
    <dgm:cxn modelId="{FCA9CEC0-21CC-4BB3-83EE-A0402D4C90B0}" srcId="{202774FB-7A9C-4E03-94C0-A2669F46B301}" destId="{6B0C5892-3093-4548-91D1-CA8AD96A4FCD}" srcOrd="0" destOrd="0" parTransId="{38CA4E43-B078-47B5-B00E-A7D451B802A4}" sibTransId="{ABD14908-E9A0-4221-BD37-DF6E56C43B65}"/>
    <dgm:cxn modelId="{D3A71ACB-1F55-4372-8BC1-C300368EA188}" srcId="{10118EEB-9BA6-4C9B-A343-7B5375D8E0EC}" destId="{0A42F804-2E16-4420-B52B-CEAF82226743}" srcOrd="0" destOrd="0" parTransId="{67846976-428F-467C-B6C3-337F729CF275}" sibTransId="{15D9A432-9FEF-44A5-A525-56C3028411FB}"/>
    <dgm:cxn modelId="{72140ED3-A87E-445E-89B6-A72BB367DEC4}" srcId="{1B94DFC6-4106-4FEE-A051-EFF85365FE14}" destId="{D2671228-DA89-472D-8AB1-DC1C4E195E3C}" srcOrd="6" destOrd="0" parTransId="{4DC78707-467B-4EBE-A2A1-499A7D8F662E}" sibTransId="{AD3DDA9F-027B-469F-9AFC-CEA8597E1D04}"/>
    <dgm:cxn modelId="{5A1633D3-B6B2-4061-B483-B571644F3D22}" srcId="{8F38313B-CC00-4FC3-8D7B-EB54947832DE}" destId="{2CBCC775-80B3-4D82-8D97-CF3E299FAC08}" srcOrd="0" destOrd="0" parTransId="{B85AE19C-36AB-401B-9B21-CD28AD03C412}" sibTransId="{A7BCF59B-0630-44FE-AFB3-8DAEBA4F84DC}"/>
    <dgm:cxn modelId="{08AE20E0-4A09-49F5-B697-F09B1B4ACF87}" type="presOf" srcId="{546C451A-D5E4-4F33-819E-E14AF1D51FB3}" destId="{A7385ECF-F00D-4F0D-85AE-DDB32CFAD59A}" srcOrd="0" destOrd="0" presId="urn:microsoft.com/office/officeart/2017/3/layout/DropPinTimeline"/>
    <dgm:cxn modelId="{5036C9EC-AE99-4D47-95C1-B9208E234739}" srcId="{1585A54B-BA2C-4578-9761-780CE0752F06}" destId="{ED57F8A5-F3A3-4428-A3A7-A71C52AADFE0}" srcOrd="0" destOrd="0" parTransId="{14DFD86A-68A6-427A-983D-7000D9EE6FAC}" sibTransId="{ECAA17D6-E488-4DA4-A56F-ADD8D1843A8B}"/>
    <dgm:cxn modelId="{A3D912F1-56DF-43C4-A929-F0F686A61378}" type="presOf" srcId="{80B746D9-4F73-4A8C-860E-673693F463CE}" destId="{58532D63-EA31-4756-8E1D-0408EF98BA50}" srcOrd="0" destOrd="1" presId="urn:microsoft.com/office/officeart/2017/3/layout/DropPinTimeline"/>
    <dgm:cxn modelId="{B93580F3-2C13-4FDD-AC86-224280238FA2}" type="presOf" srcId="{16287D68-E31A-4111-AD3D-121D96930E81}" destId="{391FB107-7BBD-4462-A324-BD53C6F47C65}" srcOrd="0" destOrd="1" presId="urn:microsoft.com/office/officeart/2017/3/layout/DropPinTimeline"/>
    <dgm:cxn modelId="{A73030FD-6920-4F0E-991B-840B5BE8F887}" srcId="{1B94DFC6-4106-4FEE-A051-EFF85365FE14}" destId="{10118EEB-9BA6-4C9B-A343-7B5375D8E0EC}" srcOrd="1" destOrd="0" parTransId="{3E20D81C-3718-42FB-8AB4-E8E73112E22F}" sibTransId="{2653748A-54AA-4E90-8154-8A94CAA95636}"/>
    <dgm:cxn modelId="{E629E858-D213-4B12-A774-DA0BB262CF1C}" type="presParOf" srcId="{BCD64BED-B35C-4E10-AB97-3A47782FEEAF}" destId="{6BA1E1B0-2677-45C4-BF87-752A01A47AC9}" srcOrd="0" destOrd="0" presId="urn:microsoft.com/office/officeart/2017/3/layout/DropPinTimeline"/>
    <dgm:cxn modelId="{89EB73CF-3424-4B42-9BE7-60C5A692D57E}" type="presParOf" srcId="{BCD64BED-B35C-4E10-AB97-3A47782FEEAF}" destId="{81E29EEA-971E-44B3-99DC-1600DBE70DFC}" srcOrd="1" destOrd="0" presId="urn:microsoft.com/office/officeart/2017/3/layout/DropPinTimeline"/>
    <dgm:cxn modelId="{B3515EA2-B0F3-44D3-8A1C-5187D52B5F88}" type="presParOf" srcId="{81E29EEA-971E-44B3-99DC-1600DBE70DFC}" destId="{8DD3DDDC-4648-4108-AF4C-C6E42654604B}" srcOrd="0" destOrd="0" presId="urn:microsoft.com/office/officeart/2017/3/layout/DropPinTimeline"/>
    <dgm:cxn modelId="{F27BACAC-C4EA-443D-B690-BBA6A0131D9C}" type="presParOf" srcId="{8DD3DDDC-4648-4108-AF4C-C6E42654604B}" destId="{31446E85-7571-4355-9DC8-5741DD9621AE}" srcOrd="0" destOrd="0" presId="urn:microsoft.com/office/officeart/2017/3/layout/DropPinTimeline"/>
    <dgm:cxn modelId="{AF8EC992-3E3F-4164-8515-BCF47EA818E0}" type="presParOf" srcId="{8DD3DDDC-4648-4108-AF4C-C6E42654604B}" destId="{CCE84177-C43F-4563-BEF6-0EAA19B28883}" srcOrd="1" destOrd="0" presId="urn:microsoft.com/office/officeart/2017/3/layout/DropPinTimeline"/>
    <dgm:cxn modelId="{FC73C024-02F6-47FA-8DE7-EDE19CFAC0BB}" type="presParOf" srcId="{CCE84177-C43F-4563-BEF6-0EAA19B28883}" destId="{F849A16A-2E67-40C0-8B3B-B6E038417071}" srcOrd="0" destOrd="0" presId="urn:microsoft.com/office/officeart/2017/3/layout/DropPinTimeline"/>
    <dgm:cxn modelId="{DA59B9AF-2802-4C58-9692-617006748CEB}" type="presParOf" srcId="{CCE84177-C43F-4563-BEF6-0EAA19B28883}" destId="{546FE2D6-3128-4B70-A8C8-42C44E5FB78E}" srcOrd="1" destOrd="0" presId="urn:microsoft.com/office/officeart/2017/3/layout/DropPinTimeline"/>
    <dgm:cxn modelId="{E4FFFE7D-C0CB-44FB-BEBA-5863D6639EF7}" type="presParOf" srcId="{8DD3DDDC-4648-4108-AF4C-C6E42654604B}" destId="{8A84C918-DC5F-4209-99BA-4CBE46EFB650}" srcOrd="2" destOrd="0" presId="urn:microsoft.com/office/officeart/2017/3/layout/DropPinTimeline"/>
    <dgm:cxn modelId="{B60FF44D-8DA5-44F8-BB6E-6FDA1A9A30AB}" type="presParOf" srcId="{8DD3DDDC-4648-4108-AF4C-C6E42654604B}" destId="{3AC1CCAD-8717-4DD3-B53D-A39173BBA625}" srcOrd="3" destOrd="0" presId="urn:microsoft.com/office/officeart/2017/3/layout/DropPinTimeline"/>
    <dgm:cxn modelId="{AE347320-AB7C-4FDC-8689-783A6E60F96D}" type="presParOf" srcId="{8DD3DDDC-4648-4108-AF4C-C6E42654604B}" destId="{417226F8-B7A7-4BD7-8F80-7F7246D80BF7}" srcOrd="4" destOrd="0" presId="urn:microsoft.com/office/officeart/2017/3/layout/DropPinTimeline"/>
    <dgm:cxn modelId="{5FEE117E-13E2-4287-BB6B-335FEBA7D10B}" type="presParOf" srcId="{8DD3DDDC-4648-4108-AF4C-C6E42654604B}" destId="{332344AB-E7AE-413D-B11F-AF44591AEF75}" srcOrd="5" destOrd="0" presId="urn:microsoft.com/office/officeart/2017/3/layout/DropPinTimeline"/>
    <dgm:cxn modelId="{CAE7C9A0-A15D-42BA-B07C-7D5022D8198B}" type="presParOf" srcId="{81E29EEA-971E-44B3-99DC-1600DBE70DFC}" destId="{CBBFE21B-1D8A-4CB9-8329-7B90733FCB53}" srcOrd="1" destOrd="0" presId="urn:microsoft.com/office/officeart/2017/3/layout/DropPinTimeline"/>
    <dgm:cxn modelId="{B2BDE3D8-D728-4A3B-BABB-E83C997D8E6A}" type="presParOf" srcId="{81E29EEA-971E-44B3-99DC-1600DBE70DFC}" destId="{83FFD1C1-9D01-40D7-9B88-F1F4A4A09C20}" srcOrd="2" destOrd="0" presId="urn:microsoft.com/office/officeart/2017/3/layout/DropPinTimeline"/>
    <dgm:cxn modelId="{544D24C1-350D-4549-A0EA-F45F536147BD}" type="presParOf" srcId="{83FFD1C1-9D01-40D7-9B88-F1F4A4A09C20}" destId="{4B3AB875-FEA0-4B1B-BED1-18DF285A2F88}" srcOrd="0" destOrd="0" presId="urn:microsoft.com/office/officeart/2017/3/layout/DropPinTimeline"/>
    <dgm:cxn modelId="{D277F231-59E6-4356-AFB4-D7C63C000720}" type="presParOf" srcId="{83FFD1C1-9D01-40D7-9B88-F1F4A4A09C20}" destId="{F7581BE4-730D-4CA0-A2D2-2B69DFCE324A}" srcOrd="1" destOrd="0" presId="urn:microsoft.com/office/officeart/2017/3/layout/DropPinTimeline"/>
    <dgm:cxn modelId="{76393ABD-A257-4620-A198-9C6F4E98F200}" type="presParOf" srcId="{F7581BE4-730D-4CA0-A2D2-2B69DFCE324A}" destId="{3BE1E81F-5CCF-4E19-82E5-06501B534F34}" srcOrd="0" destOrd="0" presId="urn:microsoft.com/office/officeart/2017/3/layout/DropPinTimeline"/>
    <dgm:cxn modelId="{3BAFC7F4-3FF6-477D-A3F8-FDD44527600B}" type="presParOf" srcId="{F7581BE4-730D-4CA0-A2D2-2B69DFCE324A}" destId="{E588885C-24BB-45D4-9EAF-BBB5A69D581B}" srcOrd="1" destOrd="0" presId="urn:microsoft.com/office/officeart/2017/3/layout/DropPinTimeline"/>
    <dgm:cxn modelId="{06FCBDB8-DB0C-4785-94B6-6B7A02020EC8}" type="presParOf" srcId="{83FFD1C1-9D01-40D7-9B88-F1F4A4A09C20}" destId="{89797676-97EA-43FB-85D6-337709A22D6A}" srcOrd="2" destOrd="0" presId="urn:microsoft.com/office/officeart/2017/3/layout/DropPinTimeline"/>
    <dgm:cxn modelId="{523DE20F-192A-4E90-883D-0F622684E6C4}" type="presParOf" srcId="{83FFD1C1-9D01-40D7-9B88-F1F4A4A09C20}" destId="{9B8C0704-F684-4893-8DC0-5F95251AC6E3}" srcOrd="3" destOrd="0" presId="urn:microsoft.com/office/officeart/2017/3/layout/DropPinTimeline"/>
    <dgm:cxn modelId="{95900D49-7AC9-49AB-81FE-063CD2824794}" type="presParOf" srcId="{83FFD1C1-9D01-40D7-9B88-F1F4A4A09C20}" destId="{7DF5CA9B-22F5-40AC-A467-7E8BEA55FBC3}" srcOrd="4" destOrd="0" presId="urn:microsoft.com/office/officeart/2017/3/layout/DropPinTimeline"/>
    <dgm:cxn modelId="{1EBA6CCE-1EA5-41FD-B852-EC848D6D70C9}" type="presParOf" srcId="{83FFD1C1-9D01-40D7-9B88-F1F4A4A09C20}" destId="{EE39A317-8FDF-4585-925E-0D480D738D0A}" srcOrd="5" destOrd="0" presId="urn:microsoft.com/office/officeart/2017/3/layout/DropPinTimeline"/>
    <dgm:cxn modelId="{650D42BD-CC67-4F63-97C7-6BAF7B2635EA}" type="presParOf" srcId="{81E29EEA-971E-44B3-99DC-1600DBE70DFC}" destId="{AAB16277-9EAF-4E5B-A849-45403F76E182}" srcOrd="3" destOrd="0" presId="urn:microsoft.com/office/officeart/2017/3/layout/DropPinTimeline"/>
    <dgm:cxn modelId="{9136311E-F1FB-407E-B79C-E41D31CB2B45}" type="presParOf" srcId="{81E29EEA-971E-44B3-99DC-1600DBE70DFC}" destId="{60322171-2E43-46D2-91C8-4E1060CD5310}" srcOrd="4" destOrd="0" presId="urn:microsoft.com/office/officeart/2017/3/layout/DropPinTimeline"/>
    <dgm:cxn modelId="{0181387F-25EC-492C-A5A1-61B6BCF4D6B9}" type="presParOf" srcId="{60322171-2E43-46D2-91C8-4E1060CD5310}" destId="{2E2EBCB7-3DE9-46CB-AF9D-D3C02D9B08EA}" srcOrd="0" destOrd="0" presId="urn:microsoft.com/office/officeart/2017/3/layout/DropPinTimeline"/>
    <dgm:cxn modelId="{58BAC852-4FB0-4458-9B95-3C14C3D5534D}" type="presParOf" srcId="{60322171-2E43-46D2-91C8-4E1060CD5310}" destId="{07938E81-C159-424E-AFBC-0B376351BF9E}" srcOrd="1" destOrd="0" presId="urn:microsoft.com/office/officeart/2017/3/layout/DropPinTimeline"/>
    <dgm:cxn modelId="{D2F62A7B-F54C-49E2-A4F4-C1BDC9F152D4}" type="presParOf" srcId="{07938E81-C159-424E-AFBC-0B376351BF9E}" destId="{3ADEABA4-39CB-4B9B-A925-CDA43B654AD2}" srcOrd="0" destOrd="0" presId="urn:microsoft.com/office/officeart/2017/3/layout/DropPinTimeline"/>
    <dgm:cxn modelId="{5E49EE5F-2F7C-4FCC-8887-42398C97CD4D}" type="presParOf" srcId="{07938E81-C159-424E-AFBC-0B376351BF9E}" destId="{46499919-B527-4863-A316-C121A7BBDD2A}" srcOrd="1" destOrd="0" presId="urn:microsoft.com/office/officeart/2017/3/layout/DropPinTimeline"/>
    <dgm:cxn modelId="{4AE8C497-8690-4C10-97ED-6D3FE7CF69F9}" type="presParOf" srcId="{60322171-2E43-46D2-91C8-4E1060CD5310}" destId="{CBC10C4B-46AB-421E-8A36-F3F0E160816C}" srcOrd="2" destOrd="0" presId="urn:microsoft.com/office/officeart/2017/3/layout/DropPinTimeline"/>
    <dgm:cxn modelId="{CC650473-1FAD-415E-BA98-8CE0BC11EE45}" type="presParOf" srcId="{60322171-2E43-46D2-91C8-4E1060CD5310}" destId="{6E76AE70-9C55-40E0-9973-C41CEC3E7CB5}" srcOrd="3" destOrd="0" presId="urn:microsoft.com/office/officeart/2017/3/layout/DropPinTimeline"/>
    <dgm:cxn modelId="{8120EB58-38A9-4331-9ED4-3E3497C62C2B}" type="presParOf" srcId="{60322171-2E43-46D2-91C8-4E1060CD5310}" destId="{2ADE7D1E-0344-4FE4-ACAD-6AB646102417}" srcOrd="4" destOrd="0" presId="urn:microsoft.com/office/officeart/2017/3/layout/DropPinTimeline"/>
    <dgm:cxn modelId="{FF769969-2126-42C6-BD2B-A99E7B2CD493}" type="presParOf" srcId="{60322171-2E43-46D2-91C8-4E1060CD5310}" destId="{AC5E953A-9756-4AA8-8216-7ADE1F55CB4A}" srcOrd="5" destOrd="0" presId="urn:microsoft.com/office/officeart/2017/3/layout/DropPinTimeline"/>
    <dgm:cxn modelId="{0F51264F-9DF8-4E60-9234-DD5893893BDC}" type="presParOf" srcId="{81E29EEA-971E-44B3-99DC-1600DBE70DFC}" destId="{EDE9DE30-1907-4C91-95EF-F498423B9890}" srcOrd="5" destOrd="0" presId="urn:microsoft.com/office/officeart/2017/3/layout/DropPinTimeline"/>
    <dgm:cxn modelId="{00F1DF04-97E8-4B9C-AA8D-6E0AA51516A4}" type="presParOf" srcId="{81E29EEA-971E-44B3-99DC-1600DBE70DFC}" destId="{055976F7-73DF-4283-8202-D73455B0ED45}" srcOrd="6" destOrd="0" presId="urn:microsoft.com/office/officeart/2017/3/layout/DropPinTimeline"/>
    <dgm:cxn modelId="{B2F124EC-539F-43F8-A484-88AC2E54842E}" type="presParOf" srcId="{055976F7-73DF-4283-8202-D73455B0ED45}" destId="{2507336C-04B2-48D4-BA0C-9FDEB10AE2E5}" srcOrd="0" destOrd="0" presId="urn:microsoft.com/office/officeart/2017/3/layout/DropPinTimeline"/>
    <dgm:cxn modelId="{7D9385F7-27F5-48F7-A621-BCC3859F0278}" type="presParOf" srcId="{055976F7-73DF-4283-8202-D73455B0ED45}" destId="{753F9AC1-16B2-43B4-8AD3-BDFE7C27093B}" srcOrd="1" destOrd="0" presId="urn:microsoft.com/office/officeart/2017/3/layout/DropPinTimeline"/>
    <dgm:cxn modelId="{F2227EB1-B5BE-429F-8D5B-D7845813FF14}" type="presParOf" srcId="{753F9AC1-16B2-43B4-8AD3-BDFE7C27093B}" destId="{771FB48E-4715-49C9-B52B-9AFB73C0CF86}" srcOrd="0" destOrd="0" presId="urn:microsoft.com/office/officeart/2017/3/layout/DropPinTimeline"/>
    <dgm:cxn modelId="{41D548E8-78BD-4F49-BB2E-F07AA0069CD1}" type="presParOf" srcId="{753F9AC1-16B2-43B4-8AD3-BDFE7C27093B}" destId="{525139E2-0608-41BF-B83C-8081AE2540BB}" srcOrd="1" destOrd="0" presId="urn:microsoft.com/office/officeart/2017/3/layout/DropPinTimeline"/>
    <dgm:cxn modelId="{4EE07F9D-1C43-4318-9CED-4BD0AFFCC724}" type="presParOf" srcId="{055976F7-73DF-4283-8202-D73455B0ED45}" destId="{58532D63-EA31-4756-8E1D-0408EF98BA50}" srcOrd="2" destOrd="0" presId="urn:microsoft.com/office/officeart/2017/3/layout/DropPinTimeline"/>
    <dgm:cxn modelId="{1968B907-9ECF-4823-862C-621B6DC6D676}" type="presParOf" srcId="{055976F7-73DF-4283-8202-D73455B0ED45}" destId="{0F6B22A6-316C-4830-9602-8BA34573916D}" srcOrd="3" destOrd="0" presId="urn:microsoft.com/office/officeart/2017/3/layout/DropPinTimeline"/>
    <dgm:cxn modelId="{CCF870BF-FB14-4449-AC3A-A84EEAAC93F9}" type="presParOf" srcId="{055976F7-73DF-4283-8202-D73455B0ED45}" destId="{DC00DF17-F15E-46E2-9969-26B911B5A66C}" srcOrd="4" destOrd="0" presId="urn:microsoft.com/office/officeart/2017/3/layout/DropPinTimeline"/>
    <dgm:cxn modelId="{25DD937E-6FCA-4A76-A5A9-46444B14B73B}" type="presParOf" srcId="{055976F7-73DF-4283-8202-D73455B0ED45}" destId="{63BFBD80-2C7A-43CB-86FE-26C7A1AD8EA6}" srcOrd="5" destOrd="0" presId="urn:microsoft.com/office/officeart/2017/3/layout/DropPinTimeline"/>
    <dgm:cxn modelId="{317F4843-F8D7-4E6D-A1D4-03D167009436}" type="presParOf" srcId="{81E29EEA-971E-44B3-99DC-1600DBE70DFC}" destId="{5CB4AF3F-2F97-466D-B607-D34E0C08F5F4}" srcOrd="7" destOrd="0" presId="urn:microsoft.com/office/officeart/2017/3/layout/DropPinTimeline"/>
    <dgm:cxn modelId="{E5F0A222-E10C-4992-9380-7B84A49C517A}" type="presParOf" srcId="{81E29EEA-971E-44B3-99DC-1600DBE70DFC}" destId="{E3EEB3A9-855B-40C3-9FAF-D026BA2FCF72}" srcOrd="8" destOrd="0" presId="urn:microsoft.com/office/officeart/2017/3/layout/DropPinTimeline"/>
    <dgm:cxn modelId="{E38D87D3-5518-4DC3-BA62-C245E14C4177}" type="presParOf" srcId="{E3EEB3A9-855B-40C3-9FAF-D026BA2FCF72}" destId="{2C50EBCC-664F-4F85-A72A-7F8D5DB6EF9C}" srcOrd="0" destOrd="0" presId="urn:microsoft.com/office/officeart/2017/3/layout/DropPinTimeline"/>
    <dgm:cxn modelId="{006ACC39-6E63-4DF0-B2DD-25F90AE95DA2}" type="presParOf" srcId="{E3EEB3A9-855B-40C3-9FAF-D026BA2FCF72}" destId="{4379CE44-AFE6-489A-9116-A976FE195E95}" srcOrd="1" destOrd="0" presId="urn:microsoft.com/office/officeart/2017/3/layout/DropPinTimeline"/>
    <dgm:cxn modelId="{C71B15C5-B5B5-4FD0-9B37-8216DFBBF65D}" type="presParOf" srcId="{4379CE44-AFE6-489A-9116-A976FE195E95}" destId="{F100FF07-B36B-48AE-B51B-A8E83248C058}" srcOrd="0" destOrd="0" presId="urn:microsoft.com/office/officeart/2017/3/layout/DropPinTimeline"/>
    <dgm:cxn modelId="{3574A0EC-D6D4-46CD-8275-16003B6A1647}" type="presParOf" srcId="{4379CE44-AFE6-489A-9116-A976FE195E95}" destId="{0FE0F6CC-F5A3-421B-BFF1-9F3F667E78B9}" srcOrd="1" destOrd="0" presId="urn:microsoft.com/office/officeart/2017/3/layout/DropPinTimeline"/>
    <dgm:cxn modelId="{FF2C2D95-17E3-4377-B9E6-D72C151FC512}" type="presParOf" srcId="{E3EEB3A9-855B-40C3-9FAF-D026BA2FCF72}" destId="{6ECC14AF-BFCF-4B3E-8287-14051687AB0A}" srcOrd="2" destOrd="0" presId="urn:microsoft.com/office/officeart/2017/3/layout/DropPinTimeline"/>
    <dgm:cxn modelId="{6011EB58-51E7-4DBA-B1CF-878BE597664B}" type="presParOf" srcId="{E3EEB3A9-855B-40C3-9FAF-D026BA2FCF72}" destId="{A7385ECF-F00D-4F0D-85AE-DDB32CFAD59A}" srcOrd="3" destOrd="0" presId="urn:microsoft.com/office/officeart/2017/3/layout/DropPinTimeline"/>
    <dgm:cxn modelId="{460193DB-E2C1-4154-85B4-3490932F3F30}" type="presParOf" srcId="{E3EEB3A9-855B-40C3-9FAF-D026BA2FCF72}" destId="{9394E980-0D28-4E74-83F9-9870CABE3FF8}" srcOrd="4" destOrd="0" presId="urn:microsoft.com/office/officeart/2017/3/layout/DropPinTimeline"/>
    <dgm:cxn modelId="{0473A073-C536-4D7F-9DAC-0CE3F8577B2B}" type="presParOf" srcId="{E3EEB3A9-855B-40C3-9FAF-D026BA2FCF72}" destId="{24614955-36A8-4BBA-BA2D-9366B2D64FE1}" srcOrd="5" destOrd="0" presId="urn:microsoft.com/office/officeart/2017/3/layout/DropPinTimeline"/>
    <dgm:cxn modelId="{3F5E68F4-1AC5-4AB0-A61F-1668B353ADB3}" type="presParOf" srcId="{81E29EEA-971E-44B3-99DC-1600DBE70DFC}" destId="{C5F0F1A4-2E0C-425D-93FD-FE33A20E3E9F}" srcOrd="9" destOrd="0" presId="urn:microsoft.com/office/officeart/2017/3/layout/DropPinTimeline"/>
    <dgm:cxn modelId="{EC12AF4F-4556-43FB-9261-87E566A13B74}" type="presParOf" srcId="{81E29EEA-971E-44B3-99DC-1600DBE70DFC}" destId="{9F7E402C-0B4B-4964-AA65-693B5C2E8C09}" srcOrd="10" destOrd="0" presId="urn:microsoft.com/office/officeart/2017/3/layout/DropPinTimeline"/>
    <dgm:cxn modelId="{7540A14F-8B69-4EC0-8407-140C5C29EA30}" type="presParOf" srcId="{9F7E402C-0B4B-4964-AA65-693B5C2E8C09}" destId="{7343516E-E1CA-4C11-9684-CE9F03D2633F}" srcOrd="0" destOrd="0" presId="urn:microsoft.com/office/officeart/2017/3/layout/DropPinTimeline"/>
    <dgm:cxn modelId="{A71FC0D1-0129-486E-A44C-CB7C758C9E90}" type="presParOf" srcId="{9F7E402C-0B4B-4964-AA65-693B5C2E8C09}" destId="{F8E8CC22-AB68-4937-87BD-8609E8F01851}" srcOrd="1" destOrd="0" presId="urn:microsoft.com/office/officeart/2017/3/layout/DropPinTimeline"/>
    <dgm:cxn modelId="{31AD92AC-122C-4EDE-BD1F-DF67A78D7CA7}" type="presParOf" srcId="{F8E8CC22-AB68-4937-87BD-8609E8F01851}" destId="{3C47C3A7-79D9-4897-9205-7C0184CBABD9}" srcOrd="0" destOrd="0" presId="urn:microsoft.com/office/officeart/2017/3/layout/DropPinTimeline"/>
    <dgm:cxn modelId="{2A5F2C9D-B2F8-48FD-9184-9FFA3FF981D7}" type="presParOf" srcId="{F8E8CC22-AB68-4937-87BD-8609E8F01851}" destId="{2AAAE032-3F0F-4F67-A809-F81599DF1173}" srcOrd="1" destOrd="0" presId="urn:microsoft.com/office/officeart/2017/3/layout/DropPinTimeline"/>
    <dgm:cxn modelId="{555007A0-3056-4446-A978-C40D995E616C}" type="presParOf" srcId="{9F7E402C-0B4B-4964-AA65-693B5C2E8C09}" destId="{391FB107-7BBD-4462-A324-BD53C6F47C65}" srcOrd="2" destOrd="0" presId="urn:microsoft.com/office/officeart/2017/3/layout/DropPinTimeline"/>
    <dgm:cxn modelId="{2B17314D-8130-47EE-BC73-59A04580B29D}" type="presParOf" srcId="{9F7E402C-0B4B-4964-AA65-693B5C2E8C09}" destId="{B9307704-308C-431A-9C92-AFB7F7EB3BAE}" srcOrd="3" destOrd="0" presId="urn:microsoft.com/office/officeart/2017/3/layout/DropPinTimeline"/>
    <dgm:cxn modelId="{7DF7C964-46F4-4111-9430-0C79D1EE5B86}" type="presParOf" srcId="{9F7E402C-0B4B-4964-AA65-693B5C2E8C09}" destId="{593CD258-C071-4A47-950C-EAAABCF44728}" srcOrd="4" destOrd="0" presId="urn:microsoft.com/office/officeart/2017/3/layout/DropPinTimeline"/>
    <dgm:cxn modelId="{62D7A619-1D0E-4EB3-8D5E-EAE7B0888D50}" type="presParOf" srcId="{9F7E402C-0B4B-4964-AA65-693B5C2E8C09}" destId="{4E4E0CC6-D057-4B53-B1CF-2F2898DA0620}" srcOrd="5" destOrd="0" presId="urn:microsoft.com/office/officeart/2017/3/layout/DropPinTimeline"/>
    <dgm:cxn modelId="{EF0867FC-9923-49D7-B754-064CAB1D6899}" type="presParOf" srcId="{81E29EEA-971E-44B3-99DC-1600DBE70DFC}" destId="{D6E4303F-C3A1-4F14-B879-FA5DBE3306E7}" srcOrd="11" destOrd="0" presId="urn:microsoft.com/office/officeart/2017/3/layout/DropPinTimeline"/>
    <dgm:cxn modelId="{7E9301D2-B6A6-42A9-9BCE-58E38D32850E}" type="presParOf" srcId="{81E29EEA-971E-44B3-99DC-1600DBE70DFC}" destId="{00ACA160-FDF7-46EF-83BA-3ACCA2EBD0B9}" srcOrd="12" destOrd="0" presId="urn:microsoft.com/office/officeart/2017/3/layout/DropPinTimeline"/>
    <dgm:cxn modelId="{903706F1-FF4E-46FD-AA96-E182728759A4}" type="presParOf" srcId="{00ACA160-FDF7-46EF-83BA-3ACCA2EBD0B9}" destId="{4A7CA8F6-01F8-4BFA-A316-6E348F070AB1}" srcOrd="0" destOrd="0" presId="urn:microsoft.com/office/officeart/2017/3/layout/DropPinTimeline"/>
    <dgm:cxn modelId="{F652A6D6-7C99-42D8-A29C-14E77492378F}" type="presParOf" srcId="{00ACA160-FDF7-46EF-83BA-3ACCA2EBD0B9}" destId="{0A54817C-A3A6-4E6C-BB4D-9C469D725814}" srcOrd="1" destOrd="0" presId="urn:microsoft.com/office/officeart/2017/3/layout/DropPinTimeline"/>
    <dgm:cxn modelId="{5C9A79F4-2F0A-4EA1-B923-5C219BD8DE82}" type="presParOf" srcId="{0A54817C-A3A6-4E6C-BB4D-9C469D725814}" destId="{4213377A-D74C-4FE1-BB71-D6FE7656CFC8}" srcOrd="0" destOrd="0" presId="urn:microsoft.com/office/officeart/2017/3/layout/DropPinTimeline"/>
    <dgm:cxn modelId="{9A4371D6-2F59-4995-ABFA-EFB9281BA512}" type="presParOf" srcId="{0A54817C-A3A6-4E6C-BB4D-9C469D725814}" destId="{4420DC2F-3EB4-4162-81FF-2E294DEBFFB2}" srcOrd="1" destOrd="0" presId="urn:microsoft.com/office/officeart/2017/3/layout/DropPinTimeline"/>
    <dgm:cxn modelId="{A5325F20-0582-4E95-BE71-CDBF851C8EA2}" type="presParOf" srcId="{00ACA160-FDF7-46EF-83BA-3ACCA2EBD0B9}" destId="{8D0E4EDE-424C-4CC0-9756-D84D8FC61B55}" srcOrd="2" destOrd="0" presId="urn:microsoft.com/office/officeart/2017/3/layout/DropPinTimeline"/>
    <dgm:cxn modelId="{E796DA3E-B1D8-484F-9E3D-FD7B2043424F}" type="presParOf" srcId="{00ACA160-FDF7-46EF-83BA-3ACCA2EBD0B9}" destId="{6E82BB4F-91EF-4492-BCA5-0C79A189AC76}" srcOrd="3" destOrd="0" presId="urn:microsoft.com/office/officeart/2017/3/layout/DropPinTimeline"/>
    <dgm:cxn modelId="{38980FD4-1A8F-4BF5-9265-2A8B39E4E30B}" type="presParOf" srcId="{00ACA160-FDF7-46EF-83BA-3ACCA2EBD0B9}" destId="{A3F47A4C-250A-4610-8FE5-7DCF71FE6193}" srcOrd="4" destOrd="0" presId="urn:microsoft.com/office/officeart/2017/3/layout/DropPinTimeline"/>
    <dgm:cxn modelId="{473FABFB-E98A-4147-A254-EF1F225A227B}" type="presParOf" srcId="{00ACA160-FDF7-46EF-83BA-3ACCA2EBD0B9}" destId="{E893CCE5-198F-4E52-9702-7F4EC6C76ECC}" srcOrd="5" destOrd="0" presId="urn:microsoft.com/office/officeart/2017/3/layout/DropPin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7F36D2B-843A-4779-84CA-B3252D0EECC1}" type="doc">
      <dgm:prSet loTypeId="urn:microsoft.com/office/officeart/2005/8/layout/target2" loCatId="relationship" qsTypeId="urn:microsoft.com/office/officeart/2005/8/quickstyle/simple1" qsCatId="simple" csTypeId="urn:microsoft.com/office/officeart/2005/8/colors/colorful1" csCatId="colorful" phldr="1"/>
      <dgm:spPr/>
      <dgm:t>
        <a:bodyPr/>
        <a:lstStyle/>
        <a:p>
          <a:endParaRPr lang="pt-PT"/>
        </a:p>
      </dgm:t>
    </dgm:pt>
    <dgm:pt modelId="{25AEF27C-F752-45E4-8427-EDC7038FFBFE}">
      <dgm:prSet custT="1"/>
      <dgm:spPr/>
      <dgm:t>
        <a:bodyPr/>
        <a:lstStyle/>
        <a:p>
          <a:r>
            <a:rPr lang="en-US" sz="2800" noProof="0" dirty="0"/>
            <a:t>Aim</a:t>
          </a:r>
        </a:p>
      </dgm:t>
    </dgm:pt>
    <dgm:pt modelId="{FB5AB4DE-6600-4CFB-9FC4-81907433EE06}" type="parTrans" cxnId="{716D5C39-3BD6-403A-BE56-E6506EC605AF}">
      <dgm:prSet/>
      <dgm:spPr/>
      <dgm:t>
        <a:bodyPr/>
        <a:lstStyle/>
        <a:p>
          <a:endParaRPr lang="pt-PT"/>
        </a:p>
      </dgm:t>
    </dgm:pt>
    <dgm:pt modelId="{B739541C-1CE5-4E39-AFD6-03C64744A77B}" type="sibTrans" cxnId="{716D5C39-3BD6-403A-BE56-E6506EC605AF}">
      <dgm:prSet/>
      <dgm:spPr/>
      <dgm:t>
        <a:bodyPr/>
        <a:lstStyle/>
        <a:p>
          <a:endParaRPr lang="pt-PT"/>
        </a:p>
      </dgm:t>
    </dgm:pt>
    <dgm:pt modelId="{96CCCE69-53BA-490A-8685-BE84B62728EC}">
      <dgm:prSet/>
      <dgm:spPr/>
      <dgm:t>
        <a:bodyPr/>
        <a:lstStyle/>
        <a:p>
          <a:r>
            <a:rPr lang="pt-PT" dirty="0" err="1"/>
            <a:t>Test</a:t>
          </a:r>
          <a:r>
            <a:rPr lang="pt-PT" dirty="0"/>
            <a:t> </a:t>
          </a:r>
          <a:r>
            <a:rPr lang="pt-PT" dirty="0" err="1"/>
            <a:t>multiple</a:t>
          </a:r>
          <a:r>
            <a:rPr lang="pt-PT" dirty="0"/>
            <a:t> </a:t>
          </a:r>
          <a:r>
            <a:rPr lang="pt-PT" dirty="0" err="1"/>
            <a:t>matrix</a:t>
          </a:r>
          <a:r>
            <a:rPr lang="pt-PT" dirty="0"/>
            <a:t> </a:t>
          </a:r>
          <a:r>
            <a:rPr lang="pt-PT" dirty="0" err="1"/>
            <a:t>updating</a:t>
          </a:r>
          <a:r>
            <a:rPr lang="pt-PT" dirty="0"/>
            <a:t> </a:t>
          </a:r>
          <a:r>
            <a:rPr lang="pt-PT" dirty="0" err="1"/>
            <a:t>techniques</a:t>
          </a:r>
          <a:r>
            <a:rPr lang="pt-PT" dirty="0"/>
            <a:t> to determine </a:t>
          </a:r>
          <a:r>
            <a:rPr lang="pt-PT" dirty="0" err="1"/>
            <a:t>which</a:t>
          </a:r>
          <a:r>
            <a:rPr lang="pt-PT" dirty="0"/>
            <a:t> </a:t>
          </a:r>
          <a:r>
            <a:rPr lang="pt-PT" dirty="0" err="1"/>
            <a:t>produces</a:t>
          </a:r>
          <a:r>
            <a:rPr lang="pt-PT" dirty="0"/>
            <a:t> </a:t>
          </a:r>
          <a:r>
            <a:rPr lang="pt-PT" dirty="0" err="1"/>
            <a:t>the</a:t>
          </a:r>
          <a:r>
            <a:rPr lang="pt-PT" dirty="0"/>
            <a:t> </a:t>
          </a:r>
          <a:r>
            <a:rPr lang="pt-PT" dirty="0" err="1"/>
            <a:t>lowest</a:t>
          </a:r>
          <a:r>
            <a:rPr lang="pt-PT" dirty="0"/>
            <a:t> </a:t>
          </a:r>
          <a:r>
            <a:rPr lang="pt-PT" dirty="0" err="1"/>
            <a:t>estimation</a:t>
          </a:r>
          <a:r>
            <a:rPr lang="pt-PT" dirty="0"/>
            <a:t> error </a:t>
          </a:r>
          <a:r>
            <a:rPr lang="pt-PT" dirty="0" err="1"/>
            <a:t>under</a:t>
          </a:r>
          <a:r>
            <a:rPr lang="pt-PT" dirty="0"/>
            <a:t> </a:t>
          </a:r>
          <a:r>
            <a:rPr lang="pt-PT" dirty="0" err="1"/>
            <a:t>the</a:t>
          </a:r>
          <a:r>
            <a:rPr lang="pt-PT" dirty="0"/>
            <a:t> Portuguese </a:t>
          </a:r>
          <a:r>
            <a:rPr lang="pt-PT" dirty="0" err="1"/>
            <a:t>economic</a:t>
          </a:r>
          <a:r>
            <a:rPr lang="pt-PT" dirty="0"/>
            <a:t> </a:t>
          </a:r>
          <a:r>
            <a:rPr lang="pt-PT" dirty="0" err="1"/>
            <a:t>structure</a:t>
          </a:r>
          <a:r>
            <a:rPr lang="pt-PT" dirty="0"/>
            <a:t>.</a:t>
          </a:r>
          <a:endParaRPr lang="en-US" noProof="0" dirty="0"/>
        </a:p>
      </dgm:t>
    </dgm:pt>
    <dgm:pt modelId="{306E2C87-EFC9-49A3-B251-8ED546F52625}" type="parTrans" cxnId="{440B1EC2-225F-4F1B-96C7-E957C254E29A}">
      <dgm:prSet/>
      <dgm:spPr/>
      <dgm:t>
        <a:bodyPr/>
        <a:lstStyle/>
        <a:p>
          <a:endParaRPr lang="pt-PT"/>
        </a:p>
      </dgm:t>
    </dgm:pt>
    <dgm:pt modelId="{3F24CCC8-0827-4DD0-907D-A6C9F5D8E178}" type="sibTrans" cxnId="{440B1EC2-225F-4F1B-96C7-E957C254E29A}">
      <dgm:prSet/>
      <dgm:spPr/>
      <dgm:t>
        <a:bodyPr/>
        <a:lstStyle/>
        <a:p>
          <a:endParaRPr lang="pt-PT"/>
        </a:p>
      </dgm:t>
    </dgm:pt>
    <dgm:pt modelId="{52D3291D-FA03-410D-9842-0BBB843EA242}">
      <dgm:prSet/>
      <dgm:spPr>
        <a:ln>
          <a:solidFill>
            <a:schemeClr val="accent1"/>
          </a:solidFill>
        </a:ln>
      </dgm:spPr>
      <dgm:t>
        <a:bodyPr/>
        <a:lstStyle/>
        <a:p>
          <a:r>
            <a:rPr lang="en-US" noProof="0" dirty="0"/>
            <a:t>Generalized RAS (GRAS)</a:t>
          </a:r>
        </a:p>
      </dgm:t>
    </dgm:pt>
    <dgm:pt modelId="{36ECF282-DD76-43F3-A15C-A201A4ABE6B7}" type="parTrans" cxnId="{180C1935-FB74-4A67-B28E-BBAB8C8EEE08}">
      <dgm:prSet/>
      <dgm:spPr/>
      <dgm:t>
        <a:bodyPr/>
        <a:lstStyle/>
        <a:p>
          <a:endParaRPr lang="pt-PT"/>
        </a:p>
      </dgm:t>
    </dgm:pt>
    <dgm:pt modelId="{A0D3DC8E-7998-40F6-87E1-03B6603E05DE}" type="sibTrans" cxnId="{180C1935-FB74-4A67-B28E-BBAB8C8EEE08}">
      <dgm:prSet/>
      <dgm:spPr/>
      <dgm:t>
        <a:bodyPr/>
        <a:lstStyle/>
        <a:p>
          <a:endParaRPr lang="pt-PT"/>
        </a:p>
      </dgm:t>
    </dgm:pt>
    <dgm:pt modelId="{FE3D65CF-C025-4AF0-B956-2D136934675D}">
      <dgm:prSet/>
      <dgm:spPr>
        <a:ln>
          <a:solidFill>
            <a:srgbClr val="F4BF57"/>
          </a:solidFill>
        </a:ln>
      </dgm:spPr>
      <dgm:t>
        <a:bodyPr/>
        <a:lstStyle/>
        <a:p>
          <a:r>
            <a:rPr lang="en-US" noProof="0" dirty="0"/>
            <a:t>Sign Preserving Absolute Differences (SPAD)</a:t>
          </a:r>
        </a:p>
      </dgm:t>
    </dgm:pt>
    <dgm:pt modelId="{48DFE5D0-29BE-4773-846A-DF0D7B6F7DEB}" type="parTrans" cxnId="{810197F6-A756-47E8-A05D-51D6164CFEB3}">
      <dgm:prSet/>
      <dgm:spPr/>
      <dgm:t>
        <a:bodyPr/>
        <a:lstStyle/>
        <a:p>
          <a:endParaRPr lang="pt-PT"/>
        </a:p>
      </dgm:t>
    </dgm:pt>
    <dgm:pt modelId="{D6487101-3314-4743-8117-32749F5D039C}" type="sibTrans" cxnId="{810197F6-A756-47E8-A05D-51D6164CFEB3}">
      <dgm:prSet/>
      <dgm:spPr/>
      <dgm:t>
        <a:bodyPr/>
        <a:lstStyle/>
        <a:p>
          <a:endParaRPr lang="pt-PT"/>
        </a:p>
      </dgm:t>
    </dgm:pt>
    <dgm:pt modelId="{77AE8AAF-D3FB-4C8D-B0DF-7F400BDDE76D}">
      <dgm:prSet/>
      <dgm:spPr>
        <a:ln>
          <a:solidFill>
            <a:srgbClr val="F4BF57"/>
          </a:solidFill>
        </a:ln>
      </dgm:spPr>
      <dgm:t>
        <a:bodyPr/>
        <a:lstStyle/>
        <a:p>
          <a:r>
            <a:rPr lang="en-US" noProof="0" dirty="0"/>
            <a:t>Sign Preserving Squared Differences (SPSD)</a:t>
          </a:r>
        </a:p>
      </dgm:t>
    </dgm:pt>
    <dgm:pt modelId="{CA78111A-BA29-41BF-9583-3D8CC89C2749}" type="parTrans" cxnId="{B1882DD7-7DC0-484F-838C-2F96163146B1}">
      <dgm:prSet/>
      <dgm:spPr/>
      <dgm:t>
        <a:bodyPr/>
        <a:lstStyle/>
        <a:p>
          <a:endParaRPr lang="pt-PT"/>
        </a:p>
      </dgm:t>
    </dgm:pt>
    <dgm:pt modelId="{BF4D8FDD-B1BE-4580-84B6-1EA938FBE57C}" type="sibTrans" cxnId="{B1882DD7-7DC0-484F-838C-2F96163146B1}">
      <dgm:prSet/>
      <dgm:spPr/>
      <dgm:t>
        <a:bodyPr/>
        <a:lstStyle/>
        <a:p>
          <a:endParaRPr lang="pt-PT"/>
        </a:p>
      </dgm:t>
    </dgm:pt>
    <dgm:pt modelId="{C1992F65-9853-465B-87C1-590EA579D69E}">
      <dgm:prSet/>
      <dgm:spPr>
        <a:ln>
          <a:solidFill>
            <a:srgbClr val="F4BF57"/>
          </a:solidFill>
        </a:ln>
      </dgm:spPr>
      <dgm:t>
        <a:bodyPr/>
        <a:lstStyle/>
        <a:p>
          <a:r>
            <a:rPr lang="en-US" noProof="0" dirty="0"/>
            <a:t>Normalized Squared Differences (NSD)</a:t>
          </a:r>
        </a:p>
      </dgm:t>
    </dgm:pt>
    <dgm:pt modelId="{08F127B4-BB45-4942-965E-6A817344A8E1}" type="parTrans" cxnId="{DE164DF7-76DF-46B3-BC4F-61E788950741}">
      <dgm:prSet/>
      <dgm:spPr/>
      <dgm:t>
        <a:bodyPr/>
        <a:lstStyle/>
        <a:p>
          <a:endParaRPr lang="pt-PT"/>
        </a:p>
      </dgm:t>
    </dgm:pt>
    <dgm:pt modelId="{1D538617-C7B2-4C5D-84BB-C685A758FCCD}" type="sibTrans" cxnId="{DE164DF7-76DF-46B3-BC4F-61E788950741}">
      <dgm:prSet/>
      <dgm:spPr/>
      <dgm:t>
        <a:bodyPr/>
        <a:lstStyle/>
        <a:p>
          <a:endParaRPr lang="pt-PT"/>
        </a:p>
      </dgm:t>
    </dgm:pt>
    <dgm:pt modelId="{D6FEA0D7-6D56-4E00-A962-8469ED60C911}">
      <dgm:prSet/>
      <dgm:spPr>
        <a:ln>
          <a:solidFill>
            <a:srgbClr val="F4BF57"/>
          </a:solidFill>
        </a:ln>
      </dgm:spPr>
      <dgm:t>
        <a:bodyPr/>
        <a:lstStyle/>
        <a:p>
          <a:r>
            <a:rPr lang="en-US" noProof="0" dirty="0"/>
            <a:t>Improved Normalized Squared Differences (INSD)</a:t>
          </a:r>
        </a:p>
      </dgm:t>
    </dgm:pt>
    <dgm:pt modelId="{5618E3AD-1436-4521-8CA2-C615652A9961}" type="parTrans" cxnId="{FD55C823-DE4B-4CAE-886C-4AA5F23EC16D}">
      <dgm:prSet/>
      <dgm:spPr/>
      <dgm:t>
        <a:bodyPr/>
        <a:lstStyle/>
        <a:p>
          <a:endParaRPr lang="pt-PT"/>
        </a:p>
      </dgm:t>
    </dgm:pt>
    <dgm:pt modelId="{3AA0C260-0E1D-4CB9-A597-7BD53D540C67}" type="sibTrans" cxnId="{FD55C823-DE4B-4CAE-886C-4AA5F23EC16D}">
      <dgm:prSet/>
      <dgm:spPr/>
      <dgm:t>
        <a:bodyPr/>
        <a:lstStyle/>
        <a:p>
          <a:endParaRPr lang="pt-PT"/>
        </a:p>
      </dgm:t>
    </dgm:pt>
    <dgm:pt modelId="{CED634AB-C50E-4792-B4B3-DE47C9FF859C}">
      <dgm:prSet/>
      <dgm:spPr>
        <a:ln>
          <a:solidFill>
            <a:srgbClr val="F4BF57"/>
          </a:solidFill>
        </a:ln>
      </dgm:spPr>
      <dgm:t>
        <a:bodyPr/>
        <a:lstStyle/>
        <a:p>
          <a:r>
            <a:rPr lang="en-US" noProof="0" dirty="0"/>
            <a:t>Improved Weighted Squared Differences (IWSD)</a:t>
          </a:r>
        </a:p>
      </dgm:t>
    </dgm:pt>
    <dgm:pt modelId="{001F42B6-BA85-4F75-AB7B-C3447E72DEEF}" type="parTrans" cxnId="{B35EFECF-8114-4E7B-8F2C-8E32DAC2B335}">
      <dgm:prSet/>
      <dgm:spPr/>
      <dgm:t>
        <a:bodyPr/>
        <a:lstStyle/>
        <a:p>
          <a:endParaRPr lang="pt-PT"/>
        </a:p>
      </dgm:t>
    </dgm:pt>
    <dgm:pt modelId="{ED237FAF-6313-495E-8E24-0BC6442D588C}" type="sibTrans" cxnId="{B35EFECF-8114-4E7B-8F2C-8E32DAC2B335}">
      <dgm:prSet/>
      <dgm:spPr/>
      <dgm:t>
        <a:bodyPr/>
        <a:lstStyle/>
        <a:p>
          <a:endParaRPr lang="pt-PT"/>
        </a:p>
      </dgm:t>
    </dgm:pt>
    <dgm:pt modelId="{10EDC864-6851-48F2-8639-971A31D841C0}">
      <dgm:prSet/>
      <dgm:spPr>
        <a:ln>
          <a:solidFill>
            <a:srgbClr val="F4BF57"/>
          </a:solidFill>
        </a:ln>
      </dgm:spPr>
      <dgm:t>
        <a:bodyPr/>
        <a:lstStyle/>
        <a:p>
          <a:r>
            <a:rPr lang="en-US" noProof="0" dirty="0"/>
            <a:t>Improved Sign Preserving Squared Differences (ISPSD)</a:t>
          </a:r>
        </a:p>
      </dgm:t>
    </dgm:pt>
    <dgm:pt modelId="{D0770A52-0537-4327-A914-1949ABE64738}" type="parTrans" cxnId="{8B5488E4-DE40-4C31-ACC8-84E161B809FB}">
      <dgm:prSet/>
      <dgm:spPr/>
      <dgm:t>
        <a:bodyPr/>
        <a:lstStyle/>
        <a:p>
          <a:endParaRPr lang="pt-PT"/>
        </a:p>
      </dgm:t>
    </dgm:pt>
    <dgm:pt modelId="{6ED2DA94-95B3-4BE2-B295-356B004ADEAF}" type="sibTrans" cxnId="{8B5488E4-DE40-4C31-ACC8-84E161B809FB}">
      <dgm:prSet/>
      <dgm:spPr/>
      <dgm:t>
        <a:bodyPr/>
        <a:lstStyle/>
        <a:p>
          <a:endParaRPr lang="pt-PT"/>
        </a:p>
      </dgm:t>
    </dgm:pt>
    <dgm:pt modelId="{DBB243A2-408C-460B-AC8D-411AB972CA7C}">
      <dgm:prSet/>
      <dgm:spPr>
        <a:ln>
          <a:solidFill>
            <a:srgbClr val="F4BF57"/>
          </a:solidFill>
        </a:ln>
      </dgm:spPr>
      <dgm:t>
        <a:bodyPr/>
        <a:lstStyle/>
        <a:p>
          <a:r>
            <a:rPr lang="en-US" noProof="0" dirty="0"/>
            <a:t>Weighted Squared Differences (WSD)</a:t>
          </a:r>
        </a:p>
      </dgm:t>
    </dgm:pt>
    <dgm:pt modelId="{B9143C27-B3BC-43EF-90E6-D692578A550E}" type="parTrans" cxnId="{F653C828-B4C3-4014-A165-AF209BB741DF}">
      <dgm:prSet/>
      <dgm:spPr/>
      <dgm:t>
        <a:bodyPr/>
        <a:lstStyle/>
        <a:p>
          <a:endParaRPr lang="pt-PT"/>
        </a:p>
      </dgm:t>
    </dgm:pt>
    <dgm:pt modelId="{0520BC49-CE8F-4185-8F04-0A8C0D6C54E9}" type="sibTrans" cxnId="{F653C828-B4C3-4014-A165-AF209BB741DF}">
      <dgm:prSet/>
      <dgm:spPr/>
      <dgm:t>
        <a:bodyPr/>
        <a:lstStyle/>
        <a:p>
          <a:endParaRPr lang="pt-PT"/>
        </a:p>
      </dgm:t>
    </dgm:pt>
    <dgm:pt modelId="{0EBA5658-5B84-4969-B85A-487BB43B98D9}">
      <dgm:prSet/>
      <dgm:spPr>
        <a:ln>
          <a:solidFill>
            <a:schemeClr val="accent1"/>
          </a:solidFill>
        </a:ln>
      </dgm:spPr>
      <dgm:t>
        <a:bodyPr/>
        <a:lstStyle/>
        <a:p>
          <a:r>
            <a:rPr lang="en-US" noProof="0"/>
            <a:t>RAS</a:t>
          </a:r>
          <a:endParaRPr lang="en-US" noProof="0" dirty="0"/>
        </a:p>
      </dgm:t>
    </dgm:pt>
    <dgm:pt modelId="{259FF270-4E23-413F-A4E3-5A6EADBBE33D}" type="parTrans" cxnId="{AC2AB3B8-C27F-45D4-A622-9B2DBBF07BBC}">
      <dgm:prSet/>
      <dgm:spPr/>
      <dgm:t>
        <a:bodyPr/>
        <a:lstStyle/>
        <a:p>
          <a:endParaRPr lang="pt-PT"/>
        </a:p>
      </dgm:t>
    </dgm:pt>
    <dgm:pt modelId="{96C095F7-192C-46AA-A56A-A4C4FD6129D9}" type="sibTrans" cxnId="{AC2AB3B8-C27F-45D4-A622-9B2DBBF07BBC}">
      <dgm:prSet/>
      <dgm:spPr/>
      <dgm:t>
        <a:bodyPr/>
        <a:lstStyle/>
        <a:p>
          <a:endParaRPr lang="pt-PT"/>
        </a:p>
      </dgm:t>
    </dgm:pt>
    <dgm:pt modelId="{CD6455C0-838B-413C-A1D8-BF942861A120}" type="pres">
      <dgm:prSet presAssocID="{17F36D2B-843A-4779-84CA-B3252D0EECC1}" presName="Name0" presStyleCnt="0">
        <dgm:presLayoutVars>
          <dgm:chMax val="3"/>
          <dgm:chPref val="1"/>
          <dgm:dir/>
          <dgm:animLvl val="lvl"/>
          <dgm:resizeHandles/>
        </dgm:presLayoutVars>
      </dgm:prSet>
      <dgm:spPr/>
    </dgm:pt>
    <dgm:pt modelId="{0956FFB3-ED63-4FC4-8BB8-A56F8D244ACE}" type="pres">
      <dgm:prSet presAssocID="{17F36D2B-843A-4779-84CA-B3252D0EECC1}" presName="outerBox" presStyleCnt="0"/>
      <dgm:spPr/>
    </dgm:pt>
    <dgm:pt modelId="{D136B0CF-6F0C-44C0-84BC-E0D836F17D99}" type="pres">
      <dgm:prSet presAssocID="{17F36D2B-843A-4779-84CA-B3252D0EECC1}" presName="outerBoxParent" presStyleLbl="node1" presStyleIdx="0" presStyleCnt="2"/>
      <dgm:spPr/>
    </dgm:pt>
    <dgm:pt modelId="{9CFD112E-C282-434D-B7A1-3696B3F9292B}" type="pres">
      <dgm:prSet presAssocID="{17F36D2B-843A-4779-84CA-B3252D0EECC1}" presName="outerBoxChildren" presStyleCnt="0"/>
      <dgm:spPr/>
    </dgm:pt>
    <dgm:pt modelId="{5E6F20DD-8FD4-453F-B820-8FA5689BD3FB}" type="pres">
      <dgm:prSet presAssocID="{17F36D2B-843A-4779-84CA-B3252D0EECC1}" presName="middleBox" presStyleCnt="0"/>
      <dgm:spPr/>
    </dgm:pt>
    <dgm:pt modelId="{A027EE14-D114-43C0-B756-3225D3661D61}" type="pres">
      <dgm:prSet presAssocID="{17F36D2B-843A-4779-84CA-B3252D0EECC1}" presName="middleBoxParent" presStyleLbl="node1" presStyleIdx="1" presStyleCnt="2"/>
      <dgm:spPr/>
    </dgm:pt>
    <dgm:pt modelId="{385CF2DA-7A5B-4832-A7C0-90980738B33A}" type="pres">
      <dgm:prSet presAssocID="{17F36D2B-843A-4779-84CA-B3252D0EECC1}" presName="middleBoxChildren" presStyleCnt="0"/>
      <dgm:spPr/>
    </dgm:pt>
    <dgm:pt modelId="{49614C8D-7342-4800-AD2F-238010479C08}" type="pres">
      <dgm:prSet presAssocID="{0EBA5658-5B84-4969-B85A-487BB43B98D9}" presName="mChild" presStyleLbl="fgAcc1" presStyleIdx="0" presStyleCnt="9">
        <dgm:presLayoutVars>
          <dgm:bulletEnabled val="1"/>
        </dgm:presLayoutVars>
      </dgm:prSet>
      <dgm:spPr/>
    </dgm:pt>
    <dgm:pt modelId="{442C9C3C-F0AB-4DCA-8076-8930BB38D4E6}" type="pres">
      <dgm:prSet presAssocID="{96C095F7-192C-46AA-A56A-A4C4FD6129D9}" presName="middleSibTrans" presStyleCnt="0"/>
      <dgm:spPr/>
    </dgm:pt>
    <dgm:pt modelId="{77F8DFAB-85F6-4AB1-ABEF-AADC855DFEFF}" type="pres">
      <dgm:prSet presAssocID="{52D3291D-FA03-410D-9842-0BBB843EA242}" presName="mChild" presStyleLbl="fgAcc1" presStyleIdx="1" presStyleCnt="9">
        <dgm:presLayoutVars>
          <dgm:bulletEnabled val="1"/>
        </dgm:presLayoutVars>
      </dgm:prSet>
      <dgm:spPr/>
    </dgm:pt>
    <dgm:pt modelId="{72340CD1-29F9-46A7-ADA1-FDF48D4520B0}" type="pres">
      <dgm:prSet presAssocID="{A0D3DC8E-7998-40F6-87E1-03B6603E05DE}" presName="middleSibTrans" presStyleCnt="0"/>
      <dgm:spPr/>
    </dgm:pt>
    <dgm:pt modelId="{8040C211-10F5-4F01-A85A-A85A9F1CA7FA}" type="pres">
      <dgm:prSet presAssocID="{FE3D65CF-C025-4AF0-B956-2D136934675D}" presName="mChild" presStyleLbl="fgAcc1" presStyleIdx="2" presStyleCnt="9">
        <dgm:presLayoutVars>
          <dgm:bulletEnabled val="1"/>
        </dgm:presLayoutVars>
      </dgm:prSet>
      <dgm:spPr/>
    </dgm:pt>
    <dgm:pt modelId="{51903C5F-37F9-4FE7-B0D6-7A9D78093E06}" type="pres">
      <dgm:prSet presAssocID="{D6487101-3314-4743-8117-32749F5D039C}" presName="middleSibTrans" presStyleCnt="0"/>
      <dgm:spPr/>
    </dgm:pt>
    <dgm:pt modelId="{5E3BEB1E-0B7D-45EE-8DA1-6905926F286C}" type="pres">
      <dgm:prSet presAssocID="{77AE8AAF-D3FB-4C8D-B0DF-7F400BDDE76D}" presName="mChild" presStyleLbl="fgAcc1" presStyleIdx="3" presStyleCnt="9">
        <dgm:presLayoutVars>
          <dgm:bulletEnabled val="1"/>
        </dgm:presLayoutVars>
      </dgm:prSet>
      <dgm:spPr/>
    </dgm:pt>
    <dgm:pt modelId="{D7C4D6A0-A8DD-4816-9FC2-884DD7EF5FA6}" type="pres">
      <dgm:prSet presAssocID="{BF4D8FDD-B1BE-4580-84B6-1EA938FBE57C}" presName="middleSibTrans" presStyleCnt="0"/>
      <dgm:spPr/>
    </dgm:pt>
    <dgm:pt modelId="{DA3653E2-A017-4F6D-A80D-03DCB3059FDA}" type="pres">
      <dgm:prSet presAssocID="{10EDC864-6851-48F2-8639-971A31D841C0}" presName="mChild" presStyleLbl="fgAcc1" presStyleIdx="4" presStyleCnt="9">
        <dgm:presLayoutVars>
          <dgm:bulletEnabled val="1"/>
        </dgm:presLayoutVars>
      </dgm:prSet>
      <dgm:spPr/>
    </dgm:pt>
    <dgm:pt modelId="{3431527B-BC52-4F60-8353-949D5FAB0C6E}" type="pres">
      <dgm:prSet presAssocID="{6ED2DA94-95B3-4BE2-B295-356B004ADEAF}" presName="middleSibTrans" presStyleCnt="0"/>
      <dgm:spPr/>
    </dgm:pt>
    <dgm:pt modelId="{ACDEEEAD-90A9-4074-95F6-97EBE0A68AE9}" type="pres">
      <dgm:prSet presAssocID="{C1992F65-9853-465B-87C1-590EA579D69E}" presName="mChild" presStyleLbl="fgAcc1" presStyleIdx="5" presStyleCnt="9">
        <dgm:presLayoutVars>
          <dgm:bulletEnabled val="1"/>
        </dgm:presLayoutVars>
      </dgm:prSet>
      <dgm:spPr/>
    </dgm:pt>
    <dgm:pt modelId="{3A25BBA2-044A-47D4-976D-3920B2567216}" type="pres">
      <dgm:prSet presAssocID="{1D538617-C7B2-4C5D-84BB-C685A758FCCD}" presName="middleSibTrans" presStyleCnt="0"/>
      <dgm:spPr/>
    </dgm:pt>
    <dgm:pt modelId="{C9E6A4D0-11E0-4856-B9ED-A1A8F9414B2A}" type="pres">
      <dgm:prSet presAssocID="{D6FEA0D7-6D56-4E00-A962-8469ED60C911}" presName="mChild" presStyleLbl="fgAcc1" presStyleIdx="6" presStyleCnt="9">
        <dgm:presLayoutVars>
          <dgm:bulletEnabled val="1"/>
        </dgm:presLayoutVars>
      </dgm:prSet>
      <dgm:spPr/>
    </dgm:pt>
    <dgm:pt modelId="{6C913A84-6813-41EE-ADF9-EFC20F82924B}" type="pres">
      <dgm:prSet presAssocID="{3AA0C260-0E1D-4CB9-A597-7BD53D540C67}" presName="middleSibTrans" presStyleCnt="0"/>
      <dgm:spPr/>
    </dgm:pt>
    <dgm:pt modelId="{3E998C99-06DA-4300-86C0-6B80725AF445}" type="pres">
      <dgm:prSet presAssocID="{DBB243A2-408C-460B-AC8D-411AB972CA7C}" presName="mChild" presStyleLbl="fgAcc1" presStyleIdx="7" presStyleCnt="9">
        <dgm:presLayoutVars>
          <dgm:bulletEnabled val="1"/>
        </dgm:presLayoutVars>
      </dgm:prSet>
      <dgm:spPr/>
    </dgm:pt>
    <dgm:pt modelId="{0E066F9F-FF20-4406-86B2-6C3E9DD02583}" type="pres">
      <dgm:prSet presAssocID="{0520BC49-CE8F-4185-8F04-0A8C0D6C54E9}" presName="middleSibTrans" presStyleCnt="0"/>
      <dgm:spPr/>
    </dgm:pt>
    <dgm:pt modelId="{CF32D42C-2E3C-4DE1-9B9F-F27546D38C6F}" type="pres">
      <dgm:prSet presAssocID="{CED634AB-C50E-4792-B4B3-DE47C9FF859C}" presName="mChild" presStyleLbl="fgAcc1" presStyleIdx="8" presStyleCnt="9">
        <dgm:presLayoutVars>
          <dgm:bulletEnabled val="1"/>
        </dgm:presLayoutVars>
      </dgm:prSet>
      <dgm:spPr/>
    </dgm:pt>
  </dgm:ptLst>
  <dgm:cxnLst>
    <dgm:cxn modelId="{E6723604-CD9B-43FB-8076-3F06857B61BF}" type="presOf" srcId="{DBB243A2-408C-460B-AC8D-411AB972CA7C}" destId="{3E998C99-06DA-4300-86C0-6B80725AF445}" srcOrd="0" destOrd="0" presId="urn:microsoft.com/office/officeart/2005/8/layout/target2"/>
    <dgm:cxn modelId="{3E3E8D1B-4EB5-448B-8F06-07EFB814101B}" type="presOf" srcId="{FE3D65CF-C025-4AF0-B956-2D136934675D}" destId="{8040C211-10F5-4F01-A85A-A85A9F1CA7FA}" srcOrd="0" destOrd="0" presId="urn:microsoft.com/office/officeart/2005/8/layout/target2"/>
    <dgm:cxn modelId="{E0AB8123-C477-4433-9770-ABBA81FC18D2}" type="presOf" srcId="{96CCCE69-53BA-490A-8685-BE84B62728EC}" destId="{A027EE14-D114-43C0-B756-3225D3661D61}" srcOrd="0" destOrd="0" presId="urn:microsoft.com/office/officeart/2005/8/layout/target2"/>
    <dgm:cxn modelId="{FD55C823-DE4B-4CAE-886C-4AA5F23EC16D}" srcId="{96CCCE69-53BA-490A-8685-BE84B62728EC}" destId="{D6FEA0D7-6D56-4E00-A962-8469ED60C911}" srcOrd="6" destOrd="0" parTransId="{5618E3AD-1436-4521-8CA2-C615652A9961}" sibTransId="{3AA0C260-0E1D-4CB9-A597-7BD53D540C67}"/>
    <dgm:cxn modelId="{F653C828-B4C3-4014-A165-AF209BB741DF}" srcId="{96CCCE69-53BA-490A-8685-BE84B62728EC}" destId="{DBB243A2-408C-460B-AC8D-411AB972CA7C}" srcOrd="7" destOrd="0" parTransId="{B9143C27-B3BC-43EF-90E6-D692578A550E}" sibTransId="{0520BC49-CE8F-4185-8F04-0A8C0D6C54E9}"/>
    <dgm:cxn modelId="{0AFFA629-BEC2-4E01-8BAD-D1DF79E6E824}" type="presOf" srcId="{D6FEA0D7-6D56-4E00-A962-8469ED60C911}" destId="{C9E6A4D0-11E0-4856-B9ED-A1A8F9414B2A}" srcOrd="0" destOrd="0" presId="urn:microsoft.com/office/officeart/2005/8/layout/target2"/>
    <dgm:cxn modelId="{180C1935-FB74-4A67-B28E-BBAB8C8EEE08}" srcId="{96CCCE69-53BA-490A-8685-BE84B62728EC}" destId="{52D3291D-FA03-410D-9842-0BBB843EA242}" srcOrd="1" destOrd="0" parTransId="{36ECF282-DD76-43F3-A15C-A201A4ABE6B7}" sibTransId="{A0D3DC8E-7998-40F6-87E1-03B6603E05DE}"/>
    <dgm:cxn modelId="{B1275537-7CC8-452C-AD5A-55BE901A7C79}" type="presOf" srcId="{77AE8AAF-D3FB-4C8D-B0DF-7F400BDDE76D}" destId="{5E3BEB1E-0B7D-45EE-8DA1-6905926F286C}" srcOrd="0" destOrd="0" presId="urn:microsoft.com/office/officeart/2005/8/layout/target2"/>
    <dgm:cxn modelId="{716D5C39-3BD6-403A-BE56-E6506EC605AF}" srcId="{17F36D2B-843A-4779-84CA-B3252D0EECC1}" destId="{25AEF27C-F752-45E4-8427-EDC7038FFBFE}" srcOrd="0" destOrd="0" parTransId="{FB5AB4DE-6600-4CFB-9FC4-81907433EE06}" sibTransId="{B739541C-1CE5-4E39-AFD6-03C64744A77B}"/>
    <dgm:cxn modelId="{D29A5D3C-CBEE-4055-99F2-217F98D2DF0C}" type="presOf" srcId="{C1992F65-9853-465B-87C1-590EA579D69E}" destId="{ACDEEEAD-90A9-4074-95F6-97EBE0A68AE9}" srcOrd="0" destOrd="0" presId="urn:microsoft.com/office/officeart/2005/8/layout/target2"/>
    <dgm:cxn modelId="{D40CCE43-24AA-46F2-8221-C79CD4390244}" type="presOf" srcId="{0EBA5658-5B84-4969-B85A-487BB43B98D9}" destId="{49614C8D-7342-4800-AD2F-238010479C08}" srcOrd="0" destOrd="0" presId="urn:microsoft.com/office/officeart/2005/8/layout/target2"/>
    <dgm:cxn modelId="{32DE204A-0824-462F-8581-4DDE605E7B8C}" type="presOf" srcId="{25AEF27C-F752-45E4-8427-EDC7038FFBFE}" destId="{D136B0CF-6F0C-44C0-84BC-E0D836F17D99}" srcOrd="0" destOrd="0" presId="urn:microsoft.com/office/officeart/2005/8/layout/target2"/>
    <dgm:cxn modelId="{D3598351-17E5-475D-BB1C-4DE02D2F0F8D}" type="presOf" srcId="{CED634AB-C50E-4792-B4B3-DE47C9FF859C}" destId="{CF32D42C-2E3C-4DE1-9B9F-F27546D38C6F}" srcOrd="0" destOrd="0" presId="urn:microsoft.com/office/officeart/2005/8/layout/target2"/>
    <dgm:cxn modelId="{4BA1717E-F95A-486E-8B97-B37015BDDF1B}" type="presOf" srcId="{52D3291D-FA03-410D-9842-0BBB843EA242}" destId="{77F8DFAB-85F6-4AB1-ABEF-AADC855DFEFF}" srcOrd="0" destOrd="0" presId="urn:microsoft.com/office/officeart/2005/8/layout/target2"/>
    <dgm:cxn modelId="{AC2AB3B8-C27F-45D4-A622-9B2DBBF07BBC}" srcId="{96CCCE69-53BA-490A-8685-BE84B62728EC}" destId="{0EBA5658-5B84-4969-B85A-487BB43B98D9}" srcOrd="0" destOrd="0" parTransId="{259FF270-4E23-413F-A4E3-5A6EADBBE33D}" sibTransId="{96C095F7-192C-46AA-A56A-A4C4FD6129D9}"/>
    <dgm:cxn modelId="{440B1EC2-225F-4F1B-96C7-E957C254E29A}" srcId="{17F36D2B-843A-4779-84CA-B3252D0EECC1}" destId="{96CCCE69-53BA-490A-8685-BE84B62728EC}" srcOrd="1" destOrd="0" parTransId="{306E2C87-EFC9-49A3-B251-8ED546F52625}" sibTransId="{3F24CCC8-0827-4DD0-907D-A6C9F5D8E178}"/>
    <dgm:cxn modelId="{B35EFECF-8114-4E7B-8F2C-8E32DAC2B335}" srcId="{96CCCE69-53BA-490A-8685-BE84B62728EC}" destId="{CED634AB-C50E-4792-B4B3-DE47C9FF859C}" srcOrd="8" destOrd="0" parTransId="{001F42B6-BA85-4F75-AB7B-C3447E72DEEF}" sibTransId="{ED237FAF-6313-495E-8E24-0BC6442D588C}"/>
    <dgm:cxn modelId="{B1882DD7-7DC0-484F-838C-2F96163146B1}" srcId="{96CCCE69-53BA-490A-8685-BE84B62728EC}" destId="{77AE8AAF-D3FB-4C8D-B0DF-7F400BDDE76D}" srcOrd="3" destOrd="0" parTransId="{CA78111A-BA29-41BF-9583-3D8CC89C2749}" sibTransId="{BF4D8FDD-B1BE-4580-84B6-1EA938FBE57C}"/>
    <dgm:cxn modelId="{8B5488E4-DE40-4C31-ACC8-84E161B809FB}" srcId="{96CCCE69-53BA-490A-8685-BE84B62728EC}" destId="{10EDC864-6851-48F2-8639-971A31D841C0}" srcOrd="4" destOrd="0" parTransId="{D0770A52-0537-4327-A914-1949ABE64738}" sibTransId="{6ED2DA94-95B3-4BE2-B295-356B004ADEAF}"/>
    <dgm:cxn modelId="{810197F6-A756-47E8-A05D-51D6164CFEB3}" srcId="{96CCCE69-53BA-490A-8685-BE84B62728EC}" destId="{FE3D65CF-C025-4AF0-B956-2D136934675D}" srcOrd="2" destOrd="0" parTransId="{48DFE5D0-29BE-4773-846A-DF0D7B6F7DEB}" sibTransId="{D6487101-3314-4743-8117-32749F5D039C}"/>
    <dgm:cxn modelId="{DE164DF7-76DF-46B3-BC4F-61E788950741}" srcId="{96CCCE69-53BA-490A-8685-BE84B62728EC}" destId="{C1992F65-9853-465B-87C1-590EA579D69E}" srcOrd="5" destOrd="0" parTransId="{08F127B4-BB45-4942-965E-6A817344A8E1}" sibTransId="{1D538617-C7B2-4C5D-84BB-C685A758FCCD}"/>
    <dgm:cxn modelId="{FE96EBF7-E7D9-4AFF-A6E7-B4C57B097211}" type="presOf" srcId="{17F36D2B-843A-4779-84CA-B3252D0EECC1}" destId="{CD6455C0-838B-413C-A1D8-BF942861A120}" srcOrd="0" destOrd="0" presId="urn:microsoft.com/office/officeart/2005/8/layout/target2"/>
    <dgm:cxn modelId="{C9EC5FFD-B750-4A7B-97F0-37BA2B16EA23}" type="presOf" srcId="{10EDC864-6851-48F2-8639-971A31D841C0}" destId="{DA3653E2-A017-4F6D-A80D-03DCB3059FDA}" srcOrd="0" destOrd="0" presId="urn:microsoft.com/office/officeart/2005/8/layout/target2"/>
    <dgm:cxn modelId="{843EB20D-F4FF-4E03-9DFA-8EEC70FC7232}" type="presParOf" srcId="{CD6455C0-838B-413C-A1D8-BF942861A120}" destId="{0956FFB3-ED63-4FC4-8BB8-A56F8D244ACE}" srcOrd="0" destOrd="0" presId="urn:microsoft.com/office/officeart/2005/8/layout/target2"/>
    <dgm:cxn modelId="{1D5244F8-5C83-4ED3-B4BF-C0E849866546}" type="presParOf" srcId="{0956FFB3-ED63-4FC4-8BB8-A56F8D244ACE}" destId="{D136B0CF-6F0C-44C0-84BC-E0D836F17D99}" srcOrd="0" destOrd="0" presId="urn:microsoft.com/office/officeart/2005/8/layout/target2"/>
    <dgm:cxn modelId="{78C700F0-CF9A-4470-B044-FE0A3AC6326F}" type="presParOf" srcId="{0956FFB3-ED63-4FC4-8BB8-A56F8D244ACE}" destId="{9CFD112E-C282-434D-B7A1-3696B3F9292B}" srcOrd="1" destOrd="0" presId="urn:microsoft.com/office/officeart/2005/8/layout/target2"/>
    <dgm:cxn modelId="{95822754-9A0F-40E9-97E3-1D220A0CA0E9}" type="presParOf" srcId="{CD6455C0-838B-413C-A1D8-BF942861A120}" destId="{5E6F20DD-8FD4-453F-B820-8FA5689BD3FB}" srcOrd="1" destOrd="0" presId="urn:microsoft.com/office/officeart/2005/8/layout/target2"/>
    <dgm:cxn modelId="{B1CB394C-1788-42F1-A291-9C5C06DA614F}" type="presParOf" srcId="{5E6F20DD-8FD4-453F-B820-8FA5689BD3FB}" destId="{A027EE14-D114-43C0-B756-3225D3661D61}" srcOrd="0" destOrd="0" presId="urn:microsoft.com/office/officeart/2005/8/layout/target2"/>
    <dgm:cxn modelId="{0E9C9EDC-69BC-4686-9897-45EBB90DED5E}" type="presParOf" srcId="{5E6F20DD-8FD4-453F-B820-8FA5689BD3FB}" destId="{385CF2DA-7A5B-4832-A7C0-90980738B33A}" srcOrd="1" destOrd="0" presId="urn:microsoft.com/office/officeart/2005/8/layout/target2"/>
    <dgm:cxn modelId="{0286CE49-7136-4DA4-8731-2141BE7D92AA}" type="presParOf" srcId="{385CF2DA-7A5B-4832-A7C0-90980738B33A}" destId="{49614C8D-7342-4800-AD2F-238010479C08}" srcOrd="0" destOrd="0" presId="urn:microsoft.com/office/officeart/2005/8/layout/target2"/>
    <dgm:cxn modelId="{B305734D-ECF7-4A61-A8D3-802D74DF93D0}" type="presParOf" srcId="{385CF2DA-7A5B-4832-A7C0-90980738B33A}" destId="{442C9C3C-F0AB-4DCA-8076-8930BB38D4E6}" srcOrd="1" destOrd="0" presId="urn:microsoft.com/office/officeart/2005/8/layout/target2"/>
    <dgm:cxn modelId="{828CF46E-E8EC-41D6-8BC5-584E79AED3C1}" type="presParOf" srcId="{385CF2DA-7A5B-4832-A7C0-90980738B33A}" destId="{77F8DFAB-85F6-4AB1-ABEF-AADC855DFEFF}" srcOrd="2" destOrd="0" presId="urn:microsoft.com/office/officeart/2005/8/layout/target2"/>
    <dgm:cxn modelId="{0BB124A9-E725-4EDC-971A-E7BC40C3DC63}" type="presParOf" srcId="{385CF2DA-7A5B-4832-A7C0-90980738B33A}" destId="{72340CD1-29F9-46A7-ADA1-FDF48D4520B0}" srcOrd="3" destOrd="0" presId="urn:microsoft.com/office/officeart/2005/8/layout/target2"/>
    <dgm:cxn modelId="{7F0472F8-459F-4ADE-9430-FC3CDACCEE24}" type="presParOf" srcId="{385CF2DA-7A5B-4832-A7C0-90980738B33A}" destId="{8040C211-10F5-4F01-A85A-A85A9F1CA7FA}" srcOrd="4" destOrd="0" presId="urn:microsoft.com/office/officeart/2005/8/layout/target2"/>
    <dgm:cxn modelId="{7C9AD74C-0CC6-43D9-88F2-41AE7BFEA57E}" type="presParOf" srcId="{385CF2DA-7A5B-4832-A7C0-90980738B33A}" destId="{51903C5F-37F9-4FE7-B0D6-7A9D78093E06}" srcOrd="5" destOrd="0" presId="urn:microsoft.com/office/officeart/2005/8/layout/target2"/>
    <dgm:cxn modelId="{E74DC5CC-335B-42B6-93EC-7D21CE255078}" type="presParOf" srcId="{385CF2DA-7A5B-4832-A7C0-90980738B33A}" destId="{5E3BEB1E-0B7D-45EE-8DA1-6905926F286C}" srcOrd="6" destOrd="0" presId="urn:microsoft.com/office/officeart/2005/8/layout/target2"/>
    <dgm:cxn modelId="{0C1B1D63-B1AC-4366-9825-B02702EF077E}" type="presParOf" srcId="{385CF2DA-7A5B-4832-A7C0-90980738B33A}" destId="{D7C4D6A0-A8DD-4816-9FC2-884DD7EF5FA6}" srcOrd="7" destOrd="0" presId="urn:microsoft.com/office/officeart/2005/8/layout/target2"/>
    <dgm:cxn modelId="{45686489-5DE6-4158-973A-CD47E11A2117}" type="presParOf" srcId="{385CF2DA-7A5B-4832-A7C0-90980738B33A}" destId="{DA3653E2-A017-4F6D-A80D-03DCB3059FDA}" srcOrd="8" destOrd="0" presId="urn:microsoft.com/office/officeart/2005/8/layout/target2"/>
    <dgm:cxn modelId="{2EA464C7-A7C3-46AE-A366-62748AACF5E1}" type="presParOf" srcId="{385CF2DA-7A5B-4832-A7C0-90980738B33A}" destId="{3431527B-BC52-4F60-8353-949D5FAB0C6E}" srcOrd="9" destOrd="0" presId="urn:microsoft.com/office/officeart/2005/8/layout/target2"/>
    <dgm:cxn modelId="{6934C41E-C47E-44BF-91AB-8A916AC41F79}" type="presParOf" srcId="{385CF2DA-7A5B-4832-A7C0-90980738B33A}" destId="{ACDEEEAD-90A9-4074-95F6-97EBE0A68AE9}" srcOrd="10" destOrd="0" presId="urn:microsoft.com/office/officeart/2005/8/layout/target2"/>
    <dgm:cxn modelId="{EE049B1F-7A27-465E-BB52-00206FD5EB51}" type="presParOf" srcId="{385CF2DA-7A5B-4832-A7C0-90980738B33A}" destId="{3A25BBA2-044A-47D4-976D-3920B2567216}" srcOrd="11" destOrd="0" presId="urn:microsoft.com/office/officeart/2005/8/layout/target2"/>
    <dgm:cxn modelId="{28F5D715-C807-483F-9F6A-A32DEACDF5F5}" type="presParOf" srcId="{385CF2DA-7A5B-4832-A7C0-90980738B33A}" destId="{C9E6A4D0-11E0-4856-B9ED-A1A8F9414B2A}" srcOrd="12" destOrd="0" presId="urn:microsoft.com/office/officeart/2005/8/layout/target2"/>
    <dgm:cxn modelId="{69CDB4CD-FACB-47FC-BE98-638D8E4B5FFC}" type="presParOf" srcId="{385CF2DA-7A5B-4832-A7C0-90980738B33A}" destId="{6C913A84-6813-41EE-ADF9-EFC20F82924B}" srcOrd="13" destOrd="0" presId="urn:microsoft.com/office/officeart/2005/8/layout/target2"/>
    <dgm:cxn modelId="{05EEE0A9-0286-4783-97D2-755C21F069D7}" type="presParOf" srcId="{385CF2DA-7A5B-4832-A7C0-90980738B33A}" destId="{3E998C99-06DA-4300-86C0-6B80725AF445}" srcOrd="14" destOrd="0" presId="urn:microsoft.com/office/officeart/2005/8/layout/target2"/>
    <dgm:cxn modelId="{EB6B3450-1BE7-488F-8741-990A961652A4}" type="presParOf" srcId="{385CF2DA-7A5B-4832-A7C0-90980738B33A}" destId="{0E066F9F-FF20-4406-86B2-6C3E9DD02583}" srcOrd="15" destOrd="0" presId="urn:microsoft.com/office/officeart/2005/8/layout/target2"/>
    <dgm:cxn modelId="{877059F2-F436-4700-AFAF-5C931346CF1E}" type="presParOf" srcId="{385CF2DA-7A5B-4832-A7C0-90980738B33A}" destId="{CF32D42C-2E3C-4DE1-9B9F-F27546D38C6F}" srcOrd="16" destOrd="0" presId="urn:microsoft.com/office/officeart/2005/8/layout/targe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73A1272-7AE0-4477-B050-410B725059CD}" type="doc">
      <dgm:prSet loTypeId="urn:microsoft.com/office/officeart/2005/8/layout/process4" loCatId="process" qsTypeId="urn:microsoft.com/office/officeart/2005/8/quickstyle/simple1" qsCatId="simple" csTypeId="urn:microsoft.com/office/officeart/2005/8/colors/accent2_2" csCatId="accent2" phldr="1"/>
      <dgm:spPr/>
      <dgm:t>
        <a:bodyPr/>
        <a:lstStyle/>
        <a:p>
          <a:endParaRPr lang="en-US"/>
        </a:p>
      </dgm:t>
    </dgm:pt>
    <dgm:pt modelId="{0D81D4B5-39BA-495F-98E3-09AF7D4BFEEC}">
      <dgm:prSet/>
      <dgm:spPr/>
      <dgm:t>
        <a:bodyPr/>
        <a:lstStyle/>
        <a:p>
          <a:r>
            <a:rPr lang="en-US" noProof="0" dirty="0"/>
            <a:t>Comparative Analysis</a:t>
          </a:r>
        </a:p>
      </dgm:t>
    </dgm:pt>
    <dgm:pt modelId="{8CA520EF-7FC2-43A7-99AC-8A4A3811D75E}" type="parTrans" cxnId="{09D9D421-490A-4461-93E0-83089946957F}">
      <dgm:prSet/>
      <dgm:spPr/>
      <dgm:t>
        <a:bodyPr/>
        <a:lstStyle/>
        <a:p>
          <a:endParaRPr lang="en-US"/>
        </a:p>
      </dgm:t>
    </dgm:pt>
    <dgm:pt modelId="{87111D16-C38A-4FE1-B2E2-DA19F8B889F9}" type="sibTrans" cxnId="{09D9D421-490A-4461-93E0-83089946957F}">
      <dgm:prSet/>
      <dgm:spPr/>
      <dgm:t>
        <a:bodyPr/>
        <a:lstStyle/>
        <a:p>
          <a:endParaRPr lang="en-US"/>
        </a:p>
      </dgm:t>
    </dgm:pt>
    <dgm:pt modelId="{9B7C61EB-1D5A-4DA7-9320-FAA5C1F15FBC}">
      <dgm:prSet/>
      <dgm:spPr/>
      <dgm:t>
        <a:bodyPr/>
        <a:lstStyle/>
        <a:p>
          <a:r>
            <a:rPr lang="en-US" noProof="0" dirty="0"/>
            <a:t>Year-by-year estimation.</a:t>
          </a:r>
        </a:p>
      </dgm:t>
    </dgm:pt>
    <dgm:pt modelId="{85FE98AF-35D2-4E3E-AD3C-6924B95223E0}" type="parTrans" cxnId="{28616878-B6E4-4B88-A903-60CF5740792F}">
      <dgm:prSet/>
      <dgm:spPr/>
      <dgm:t>
        <a:bodyPr/>
        <a:lstStyle/>
        <a:p>
          <a:endParaRPr lang="en-US"/>
        </a:p>
      </dgm:t>
    </dgm:pt>
    <dgm:pt modelId="{86938D2E-57F1-48D9-B8C0-64BCEB100495}" type="sibTrans" cxnId="{28616878-B6E4-4B88-A903-60CF5740792F}">
      <dgm:prSet/>
      <dgm:spPr/>
      <dgm:t>
        <a:bodyPr/>
        <a:lstStyle/>
        <a:p>
          <a:endParaRPr lang="en-US"/>
        </a:p>
      </dgm:t>
    </dgm:pt>
    <dgm:pt modelId="{425A4A1C-6446-42BA-9636-53D62A8E9F4E}">
      <dgm:prSet/>
      <dgm:spPr/>
      <dgm:t>
        <a:bodyPr/>
        <a:lstStyle/>
        <a:p>
          <a:r>
            <a:rPr lang="pt-PT" dirty="0" err="1"/>
            <a:t>Based</a:t>
          </a:r>
          <a:r>
            <a:rPr lang="pt-PT" dirty="0"/>
            <a:t> </a:t>
          </a:r>
          <a:r>
            <a:rPr lang="pt-PT" dirty="0" err="1"/>
            <a:t>on</a:t>
          </a:r>
          <a:r>
            <a:rPr lang="pt-PT" dirty="0"/>
            <a:t> </a:t>
          </a:r>
          <a:r>
            <a:rPr lang="pt-PT" dirty="0" err="1"/>
            <a:t>different</a:t>
          </a:r>
          <a:r>
            <a:rPr lang="pt-PT" dirty="0"/>
            <a:t> time gaps: 2-, 3-, 4- </a:t>
          </a:r>
          <a:r>
            <a:rPr lang="pt-PT" dirty="0" err="1"/>
            <a:t>and</a:t>
          </a:r>
          <a:r>
            <a:rPr lang="pt-PT" dirty="0"/>
            <a:t> 5-year gaps.</a:t>
          </a:r>
          <a:endParaRPr lang="en-US" noProof="0" dirty="0"/>
        </a:p>
      </dgm:t>
    </dgm:pt>
    <dgm:pt modelId="{970A25FC-4DD8-4341-B331-6EA12F241AEF}" type="parTrans" cxnId="{A22B6A5E-DA1A-45E9-B8AE-DF0BBF0E9320}">
      <dgm:prSet/>
      <dgm:spPr/>
      <dgm:t>
        <a:bodyPr/>
        <a:lstStyle/>
        <a:p>
          <a:endParaRPr lang="en-US"/>
        </a:p>
      </dgm:t>
    </dgm:pt>
    <dgm:pt modelId="{6147FBED-4DA2-494E-AEE6-B05B37DE28D9}" type="sibTrans" cxnId="{A22B6A5E-DA1A-45E9-B8AE-DF0BBF0E9320}">
      <dgm:prSet/>
      <dgm:spPr/>
      <dgm:t>
        <a:bodyPr/>
        <a:lstStyle/>
        <a:p>
          <a:endParaRPr lang="en-US"/>
        </a:p>
      </dgm:t>
    </dgm:pt>
    <dgm:pt modelId="{01ADE869-7109-400A-A212-C3302AEE64D8}">
      <dgm:prSet/>
      <dgm:spPr/>
      <dgm:t>
        <a:bodyPr/>
        <a:lstStyle/>
        <a:p>
          <a:r>
            <a:rPr lang="en-US" noProof="0" dirty="0"/>
            <a:t>Based on the average values of the previous 2-5 years.</a:t>
          </a:r>
        </a:p>
      </dgm:t>
    </dgm:pt>
    <dgm:pt modelId="{9C3A2125-5DD4-46D4-AE06-AA1C92C2F04F}" type="parTrans" cxnId="{88F79176-5365-426D-ADB7-B97876CC81EE}">
      <dgm:prSet/>
      <dgm:spPr/>
      <dgm:t>
        <a:bodyPr/>
        <a:lstStyle/>
        <a:p>
          <a:endParaRPr lang="en-US"/>
        </a:p>
      </dgm:t>
    </dgm:pt>
    <dgm:pt modelId="{E95049AA-824B-497E-ABB6-887E750E4E5E}" type="sibTrans" cxnId="{88F79176-5365-426D-ADB7-B97876CC81EE}">
      <dgm:prSet/>
      <dgm:spPr/>
      <dgm:t>
        <a:bodyPr/>
        <a:lstStyle/>
        <a:p>
          <a:endParaRPr lang="en-US"/>
        </a:p>
      </dgm:t>
    </dgm:pt>
    <dgm:pt modelId="{C486BFCF-EBAB-428D-9DF8-B6C52380D56D}">
      <dgm:prSet/>
      <dgm:spPr/>
      <dgm:t>
        <a:bodyPr/>
        <a:lstStyle/>
        <a:p>
          <a:r>
            <a:rPr lang="en-US" noProof="0" dirty="0"/>
            <a:t>Error Measures’ Assessment</a:t>
          </a:r>
        </a:p>
      </dgm:t>
    </dgm:pt>
    <dgm:pt modelId="{81577391-BD41-424A-B8B2-360ECA311E0D}" type="parTrans" cxnId="{13457D49-7EA9-49E8-A3C5-4341DF4E5065}">
      <dgm:prSet/>
      <dgm:spPr/>
      <dgm:t>
        <a:bodyPr/>
        <a:lstStyle/>
        <a:p>
          <a:endParaRPr lang="en-US"/>
        </a:p>
      </dgm:t>
    </dgm:pt>
    <dgm:pt modelId="{3D02E272-9FA9-4A7C-BFA9-9C6F711CB9DE}" type="sibTrans" cxnId="{13457D49-7EA9-49E8-A3C5-4341DF4E5065}">
      <dgm:prSet/>
      <dgm:spPr/>
      <dgm:t>
        <a:bodyPr/>
        <a:lstStyle/>
        <a:p>
          <a:endParaRPr lang="en-US"/>
        </a:p>
      </dgm:t>
    </dgm:pt>
    <dgm:pt modelId="{E7EA4DF0-00E4-4A78-9661-A2248FAB65FA}">
      <dgm:prSet/>
      <dgm:spPr/>
      <dgm:t>
        <a:bodyPr/>
        <a:lstStyle/>
        <a:p>
          <a:r>
            <a:rPr lang="en-US" noProof="0" dirty="0"/>
            <a:t>Mean Absolute Deviation (MAD)</a:t>
          </a:r>
        </a:p>
      </dgm:t>
    </dgm:pt>
    <dgm:pt modelId="{DC7C1BB8-8D7D-444C-A4E2-0512063542E7}" type="parTrans" cxnId="{306C0C80-07B9-404C-960C-B20512D14EEA}">
      <dgm:prSet/>
      <dgm:spPr/>
      <dgm:t>
        <a:bodyPr/>
        <a:lstStyle/>
        <a:p>
          <a:endParaRPr lang="en-US"/>
        </a:p>
      </dgm:t>
    </dgm:pt>
    <dgm:pt modelId="{0E412846-AEF3-4DE1-920A-BD4AA513CBD4}" type="sibTrans" cxnId="{306C0C80-07B9-404C-960C-B20512D14EEA}">
      <dgm:prSet/>
      <dgm:spPr/>
      <dgm:t>
        <a:bodyPr/>
        <a:lstStyle/>
        <a:p>
          <a:endParaRPr lang="en-US"/>
        </a:p>
      </dgm:t>
    </dgm:pt>
    <dgm:pt modelId="{5E5958F4-60C5-4821-B06A-5F33A19D5423}">
      <dgm:prSet/>
      <dgm:spPr/>
      <dgm:t>
        <a:bodyPr/>
        <a:lstStyle/>
        <a:p>
          <a:r>
            <a:rPr lang="en-US" noProof="0" dirty="0"/>
            <a:t>Weighted Absolute Deviation (WAD)</a:t>
          </a:r>
        </a:p>
      </dgm:t>
    </dgm:pt>
    <dgm:pt modelId="{3B161BBC-9056-4436-87B4-01C3C4AA1999}" type="parTrans" cxnId="{FCFCC599-1864-4A72-8278-52008F01D1B5}">
      <dgm:prSet/>
      <dgm:spPr/>
      <dgm:t>
        <a:bodyPr/>
        <a:lstStyle/>
        <a:p>
          <a:endParaRPr lang="en-US"/>
        </a:p>
      </dgm:t>
    </dgm:pt>
    <dgm:pt modelId="{88F1AD81-A54D-43FF-9008-361AA4356F9D}" type="sibTrans" cxnId="{FCFCC599-1864-4A72-8278-52008F01D1B5}">
      <dgm:prSet/>
      <dgm:spPr/>
      <dgm:t>
        <a:bodyPr/>
        <a:lstStyle/>
        <a:p>
          <a:endParaRPr lang="en-US"/>
        </a:p>
      </dgm:t>
    </dgm:pt>
    <dgm:pt modelId="{1735FB7F-2F02-4E21-A983-64A93DB48487}">
      <dgm:prSet/>
      <dgm:spPr/>
      <dgm:t>
        <a:bodyPr/>
        <a:lstStyle/>
        <a:p>
          <a:r>
            <a:rPr lang="en-US" noProof="0" dirty="0"/>
            <a:t>Mean Absolute Percentage Error (MAPE)</a:t>
          </a:r>
        </a:p>
      </dgm:t>
    </dgm:pt>
    <dgm:pt modelId="{A5C1E387-5170-494A-A2F1-A45BD86513B4}" type="parTrans" cxnId="{4CA8BE18-F108-4DFB-91BB-3640E3311868}">
      <dgm:prSet/>
      <dgm:spPr/>
      <dgm:t>
        <a:bodyPr/>
        <a:lstStyle/>
        <a:p>
          <a:endParaRPr lang="en-US"/>
        </a:p>
      </dgm:t>
    </dgm:pt>
    <dgm:pt modelId="{A6349E02-4D50-4B91-A30E-D60CACAC1D2F}" type="sibTrans" cxnId="{4CA8BE18-F108-4DFB-91BB-3640E3311868}">
      <dgm:prSet/>
      <dgm:spPr/>
      <dgm:t>
        <a:bodyPr/>
        <a:lstStyle/>
        <a:p>
          <a:endParaRPr lang="en-US"/>
        </a:p>
      </dgm:t>
    </dgm:pt>
    <dgm:pt modelId="{34F86A9E-CFA9-4A58-B758-7AB4642F33DD}">
      <dgm:prSet/>
      <dgm:spPr/>
      <dgm:t>
        <a:bodyPr/>
        <a:lstStyle/>
        <a:p>
          <a:r>
            <a:rPr lang="en-US" noProof="0" dirty="0"/>
            <a:t>Root Mean Square Error (RMSE)</a:t>
          </a:r>
        </a:p>
      </dgm:t>
    </dgm:pt>
    <dgm:pt modelId="{13068C90-2B84-47F7-B311-8B74F57B5813}" type="parTrans" cxnId="{D328B94D-E2AF-4637-A1BD-53FD2978D00F}">
      <dgm:prSet/>
      <dgm:spPr/>
      <dgm:t>
        <a:bodyPr/>
        <a:lstStyle/>
        <a:p>
          <a:endParaRPr lang="en-US"/>
        </a:p>
      </dgm:t>
    </dgm:pt>
    <dgm:pt modelId="{1DF5531E-F0AC-4EE5-8536-33F8C73A4C89}" type="sibTrans" cxnId="{D328B94D-E2AF-4637-A1BD-53FD2978D00F}">
      <dgm:prSet/>
      <dgm:spPr/>
      <dgm:t>
        <a:bodyPr/>
        <a:lstStyle/>
        <a:p>
          <a:endParaRPr lang="en-US"/>
        </a:p>
      </dgm:t>
    </dgm:pt>
    <dgm:pt modelId="{72D826FB-6B5F-4BE7-8DEF-5D446959B970}">
      <dgm:prSet/>
      <dgm:spPr/>
      <dgm:t>
        <a:bodyPr/>
        <a:lstStyle/>
        <a:p>
          <a:r>
            <a:rPr lang="en-US" noProof="0" dirty="0"/>
            <a:t>Correlation Coefficient (CORR)</a:t>
          </a:r>
        </a:p>
      </dgm:t>
    </dgm:pt>
    <dgm:pt modelId="{8CF368F6-15D2-469C-B032-B16485223B07}" type="parTrans" cxnId="{B552214C-1735-4AA3-AF85-B256342C4FB8}">
      <dgm:prSet/>
      <dgm:spPr/>
      <dgm:t>
        <a:bodyPr/>
        <a:lstStyle/>
        <a:p>
          <a:endParaRPr lang="en-US"/>
        </a:p>
      </dgm:t>
    </dgm:pt>
    <dgm:pt modelId="{5FD11582-CE2A-4260-9AC9-18E3AB0E519E}" type="sibTrans" cxnId="{B552214C-1735-4AA3-AF85-B256342C4FB8}">
      <dgm:prSet/>
      <dgm:spPr/>
      <dgm:t>
        <a:bodyPr/>
        <a:lstStyle/>
        <a:p>
          <a:endParaRPr lang="en-US"/>
        </a:p>
      </dgm:t>
    </dgm:pt>
    <dgm:pt modelId="{8C00368C-490B-4884-88B5-B426AD8A570E}">
      <dgm:prSet/>
      <dgm:spPr/>
      <dgm:t>
        <a:bodyPr/>
        <a:lstStyle/>
        <a:p>
          <a:r>
            <a:rPr lang="en-US" noProof="0" dirty="0"/>
            <a:t>Approach on Aggregated (88</a:t>
          </a:r>
          <a:r>
            <a:rPr lang="pt-PT" dirty="0"/>
            <a:t>×</a:t>
          </a:r>
          <a:r>
            <a:rPr lang="en-US" noProof="0" dirty="0"/>
            <a:t>80) and High-Resolution (431</a:t>
          </a:r>
          <a:r>
            <a:rPr lang="pt-PT" dirty="0"/>
            <a:t>×</a:t>
          </a:r>
          <a:r>
            <a:rPr lang="en-US" noProof="0" dirty="0"/>
            <a:t>125) Supply and Use Tables (2010 – 2023)</a:t>
          </a:r>
        </a:p>
      </dgm:t>
    </dgm:pt>
    <dgm:pt modelId="{3577BCF2-8DE4-4D40-9FEC-4B658D524E92}" type="parTrans" cxnId="{E30DE2E6-765E-40CE-8BEB-1516E25EF3AC}">
      <dgm:prSet/>
      <dgm:spPr/>
      <dgm:t>
        <a:bodyPr/>
        <a:lstStyle/>
        <a:p>
          <a:endParaRPr lang="pt-PT"/>
        </a:p>
      </dgm:t>
    </dgm:pt>
    <dgm:pt modelId="{D8103355-EBEC-4BDF-BC4F-903E6620E310}" type="sibTrans" cxnId="{E30DE2E6-765E-40CE-8BEB-1516E25EF3AC}">
      <dgm:prSet/>
      <dgm:spPr/>
      <dgm:t>
        <a:bodyPr/>
        <a:lstStyle/>
        <a:p>
          <a:endParaRPr lang="pt-PT"/>
        </a:p>
      </dgm:t>
    </dgm:pt>
    <dgm:pt modelId="{9F1CE5BF-F69E-491B-8727-5199F0C534E0}">
      <dgm:prSet/>
      <dgm:spPr/>
      <dgm:t>
        <a:bodyPr/>
        <a:lstStyle/>
        <a:p>
          <a:r>
            <a:rPr lang="en-US" noProof="0" dirty="0"/>
            <a:t>Estimation based on the base year.</a:t>
          </a:r>
        </a:p>
      </dgm:t>
    </dgm:pt>
    <dgm:pt modelId="{E042A895-962C-4BA2-977C-B3D35917C944}" type="parTrans" cxnId="{45444A3D-FA61-401E-905B-86AFA6D1EB31}">
      <dgm:prSet/>
      <dgm:spPr/>
      <dgm:t>
        <a:bodyPr/>
        <a:lstStyle/>
        <a:p>
          <a:endParaRPr lang="pt-PT"/>
        </a:p>
      </dgm:t>
    </dgm:pt>
    <dgm:pt modelId="{A279BAB1-90C7-4652-8845-0836D5AE3610}" type="sibTrans" cxnId="{45444A3D-FA61-401E-905B-86AFA6D1EB31}">
      <dgm:prSet/>
      <dgm:spPr/>
      <dgm:t>
        <a:bodyPr/>
        <a:lstStyle/>
        <a:p>
          <a:endParaRPr lang="pt-PT"/>
        </a:p>
      </dgm:t>
    </dgm:pt>
    <dgm:pt modelId="{57D1C785-4B2E-4197-B413-2EF7EAFEBD11}" type="pres">
      <dgm:prSet presAssocID="{373A1272-7AE0-4477-B050-410B725059CD}" presName="Name0" presStyleCnt="0">
        <dgm:presLayoutVars>
          <dgm:dir/>
          <dgm:animLvl val="lvl"/>
          <dgm:resizeHandles val="exact"/>
        </dgm:presLayoutVars>
      </dgm:prSet>
      <dgm:spPr/>
    </dgm:pt>
    <dgm:pt modelId="{F33FB9F8-9313-4B5E-A08A-44ACEA9328DF}" type="pres">
      <dgm:prSet presAssocID="{C486BFCF-EBAB-428D-9DF8-B6C52380D56D}" presName="boxAndChildren" presStyleCnt="0"/>
      <dgm:spPr/>
    </dgm:pt>
    <dgm:pt modelId="{1BD9E192-15DF-4B61-8B7C-8BAE247676EE}" type="pres">
      <dgm:prSet presAssocID="{C486BFCF-EBAB-428D-9DF8-B6C52380D56D}" presName="parentTextBox" presStyleLbl="node1" presStyleIdx="0" presStyleCnt="3"/>
      <dgm:spPr/>
    </dgm:pt>
    <dgm:pt modelId="{5071B6C4-838F-44E9-A516-C8216C0C8C82}" type="pres">
      <dgm:prSet presAssocID="{C486BFCF-EBAB-428D-9DF8-B6C52380D56D}" presName="entireBox" presStyleLbl="node1" presStyleIdx="0" presStyleCnt="3"/>
      <dgm:spPr/>
    </dgm:pt>
    <dgm:pt modelId="{49488B41-3AEB-42FF-A02D-82053E9199E7}" type="pres">
      <dgm:prSet presAssocID="{C486BFCF-EBAB-428D-9DF8-B6C52380D56D}" presName="descendantBox" presStyleCnt="0"/>
      <dgm:spPr/>
    </dgm:pt>
    <dgm:pt modelId="{30FE7E18-0993-4074-BE02-D462C5AC2E7B}" type="pres">
      <dgm:prSet presAssocID="{E7EA4DF0-00E4-4A78-9661-A2248FAB65FA}" presName="childTextBox" presStyleLbl="fgAccFollowNode1" presStyleIdx="0" presStyleCnt="9">
        <dgm:presLayoutVars>
          <dgm:bulletEnabled val="1"/>
        </dgm:presLayoutVars>
      </dgm:prSet>
      <dgm:spPr/>
    </dgm:pt>
    <dgm:pt modelId="{6B9D1F6E-D2EB-4B34-8A01-7565703A86CF}" type="pres">
      <dgm:prSet presAssocID="{5E5958F4-60C5-4821-B06A-5F33A19D5423}" presName="childTextBox" presStyleLbl="fgAccFollowNode1" presStyleIdx="1" presStyleCnt="9">
        <dgm:presLayoutVars>
          <dgm:bulletEnabled val="1"/>
        </dgm:presLayoutVars>
      </dgm:prSet>
      <dgm:spPr/>
    </dgm:pt>
    <dgm:pt modelId="{82A31B74-7304-4811-8102-1FDE4F633E5F}" type="pres">
      <dgm:prSet presAssocID="{1735FB7F-2F02-4E21-A983-64A93DB48487}" presName="childTextBox" presStyleLbl="fgAccFollowNode1" presStyleIdx="2" presStyleCnt="9">
        <dgm:presLayoutVars>
          <dgm:bulletEnabled val="1"/>
        </dgm:presLayoutVars>
      </dgm:prSet>
      <dgm:spPr/>
    </dgm:pt>
    <dgm:pt modelId="{C9777EF7-16D0-4304-B26B-88EFF0FBA75A}" type="pres">
      <dgm:prSet presAssocID="{34F86A9E-CFA9-4A58-B758-7AB4642F33DD}" presName="childTextBox" presStyleLbl="fgAccFollowNode1" presStyleIdx="3" presStyleCnt="9">
        <dgm:presLayoutVars>
          <dgm:bulletEnabled val="1"/>
        </dgm:presLayoutVars>
      </dgm:prSet>
      <dgm:spPr/>
    </dgm:pt>
    <dgm:pt modelId="{A882504C-1C99-49F3-BDBA-0868F20FFAB6}" type="pres">
      <dgm:prSet presAssocID="{72D826FB-6B5F-4BE7-8DEF-5D446959B970}" presName="childTextBox" presStyleLbl="fgAccFollowNode1" presStyleIdx="4" presStyleCnt="9">
        <dgm:presLayoutVars>
          <dgm:bulletEnabled val="1"/>
        </dgm:presLayoutVars>
      </dgm:prSet>
      <dgm:spPr/>
    </dgm:pt>
    <dgm:pt modelId="{3B7FA01E-D24A-4923-BDD5-51A10F7A7A44}" type="pres">
      <dgm:prSet presAssocID="{87111D16-C38A-4FE1-B2E2-DA19F8B889F9}" presName="sp" presStyleCnt="0"/>
      <dgm:spPr/>
    </dgm:pt>
    <dgm:pt modelId="{40F1087D-3943-4572-8700-ADC24C550185}" type="pres">
      <dgm:prSet presAssocID="{0D81D4B5-39BA-495F-98E3-09AF7D4BFEEC}" presName="arrowAndChildren" presStyleCnt="0"/>
      <dgm:spPr/>
    </dgm:pt>
    <dgm:pt modelId="{DA175D2A-C8C4-44F1-BCCD-CA34CDF1CF38}" type="pres">
      <dgm:prSet presAssocID="{0D81D4B5-39BA-495F-98E3-09AF7D4BFEEC}" presName="parentTextArrow" presStyleLbl="node1" presStyleIdx="0" presStyleCnt="3"/>
      <dgm:spPr/>
    </dgm:pt>
    <dgm:pt modelId="{4C1587A9-2CD4-4BA6-846E-C1C2811FF14B}" type="pres">
      <dgm:prSet presAssocID="{0D81D4B5-39BA-495F-98E3-09AF7D4BFEEC}" presName="arrow" presStyleLbl="node1" presStyleIdx="1" presStyleCnt="3"/>
      <dgm:spPr/>
    </dgm:pt>
    <dgm:pt modelId="{6A618732-9016-4C49-9679-FBF5BEC047C3}" type="pres">
      <dgm:prSet presAssocID="{0D81D4B5-39BA-495F-98E3-09AF7D4BFEEC}" presName="descendantArrow" presStyleCnt="0"/>
      <dgm:spPr/>
    </dgm:pt>
    <dgm:pt modelId="{5FB29C97-2464-4619-B1C7-06385A69F34F}" type="pres">
      <dgm:prSet presAssocID="{9B7C61EB-1D5A-4DA7-9320-FAA5C1F15FBC}" presName="childTextArrow" presStyleLbl="fgAccFollowNode1" presStyleIdx="5" presStyleCnt="9">
        <dgm:presLayoutVars>
          <dgm:bulletEnabled val="1"/>
        </dgm:presLayoutVars>
      </dgm:prSet>
      <dgm:spPr/>
    </dgm:pt>
    <dgm:pt modelId="{0069CCA5-FF23-4BB2-A0E1-E0F6C20026D4}" type="pres">
      <dgm:prSet presAssocID="{9F1CE5BF-F69E-491B-8727-5199F0C534E0}" presName="childTextArrow" presStyleLbl="fgAccFollowNode1" presStyleIdx="6" presStyleCnt="9">
        <dgm:presLayoutVars>
          <dgm:bulletEnabled val="1"/>
        </dgm:presLayoutVars>
      </dgm:prSet>
      <dgm:spPr/>
    </dgm:pt>
    <dgm:pt modelId="{8EFF5F54-3356-43D8-9047-F5EA5F8406AE}" type="pres">
      <dgm:prSet presAssocID="{425A4A1C-6446-42BA-9636-53D62A8E9F4E}" presName="childTextArrow" presStyleLbl="fgAccFollowNode1" presStyleIdx="7" presStyleCnt="9">
        <dgm:presLayoutVars>
          <dgm:bulletEnabled val="1"/>
        </dgm:presLayoutVars>
      </dgm:prSet>
      <dgm:spPr/>
    </dgm:pt>
    <dgm:pt modelId="{68E63F78-E9D3-4A6F-A0B3-35BE5B83F13B}" type="pres">
      <dgm:prSet presAssocID="{01ADE869-7109-400A-A212-C3302AEE64D8}" presName="childTextArrow" presStyleLbl="fgAccFollowNode1" presStyleIdx="8" presStyleCnt="9">
        <dgm:presLayoutVars>
          <dgm:bulletEnabled val="1"/>
        </dgm:presLayoutVars>
      </dgm:prSet>
      <dgm:spPr/>
    </dgm:pt>
    <dgm:pt modelId="{CCC27751-3367-4D82-A631-4994D4F6E7D1}" type="pres">
      <dgm:prSet presAssocID="{D8103355-EBEC-4BDF-BC4F-903E6620E310}" presName="sp" presStyleCnt="0"/>
      <dgm:spPr/>
    </dgm:pt>
    <dgm:pt modelId="{DBC358E2-4700-419D-AA57-FD43397964C8}" type="pres">
      <dgm:prSet presAssocID="{8C00368C-490B-4884-88B5-B426AD8A570E}" presName="arrowAndChildren" presStyleCnt="0"/>
      <dgm:spPr/>
    </dgm:pt>
    <dgm:pt modelId="{B95D423A-9764-4259-BB95-F8BA2BC5D6E7}" type="pres">
      <dgm:prSet presAssocID="{8C00368C-490B-4884-88B5-B426AD8A570E}" presName="parentTextArrow" presStyleLbl="node1" presStyleIdx="2" presStyleCnt="3"/>
      <dgm:spPr/>
    </dgm:pt>
  </dgm:ptLst>
  <dgm:cxnLst>
    <dgm:cxn modelId="{4CA8BE18-F108-4DFB-91BB-3640E3311868}" srcId="{C486BFCF-EBAB-428D-9DF8-B6C52380D56D}" destId="{1735FB7F-2F02-4E21-A983-64A93DB48487}" srcOrd="2" destOrd="0" parTransId="{A5C1E387-5170-494A-A2F1-A45BD86513B4}" sibTransId="{A6349E02-4D50-4B91-A30E-D60CACAC1D2F}"/>
    <dgm:cxn modelId="{1E1EFD1B-5C23-4CE8-884F-D92F92C416F4}" type="presOf" srcId="{72D826FB-6B5F-4BE7-8DEF-5D446959B970}" destId="{A882504C-1C99-49F3-BDBA-0868F20FFAB6}" srcOrd="0" destOrd="0" presId="urn:microsoft.com/office/officeart/2005/8/layout/process4"/>
    <dgm:cxn modelId="{B403331F-BB3A-4C67-BA86-DE5935AD2FAE}" type="presOf" srcId="{C486BFCF-EBAB-428D-9DF8-B6C52380D56D}" destId="{5071B6C4-838F-44E9-A516-C8216C0C8C82}" srcOrd="1" destOrd="0" presId="urn:microsoft.com/office/officeart/2005/8/layout/process4"/>
    <dgm:cxn modelId="{A13E5C20-CB93-4446-BF78-2B718C4122A4}" type="presOf" srcId="{9F1CE5BF-F69E-491B-8727-5199F0C534E0}" destId="{0069CCA5-FF23-4BB2-A0E1-E0F6C20026D4}" srcOrd="0" destOrd="0" presId="urn:microsoft.com/office/officeart/2005/8/layout/process4"/>
    <dgm:cxn modelId="{09D9D421-490A-4461-93E0-83089946957F}" srcId="{373A1272-7AE0-4477-B050-410B725059CD}" destId="{0D81D4B5-39BA-495F-98E3-09AF7D4BFEEC}" srcOrd="1" destOrd="0" parTransId="{8CA520EF-7FC2-43A7-99AC-8A4A3811D75E}" sibTransId="{87111D16-C38A-4FE1-B2E2-DA19F8B889F9}"/>
    <dgm:cxn modelId="{45444A3D-FA61-401E-905B-86AFA6D1EB31}" srcId="{0D81D4B5-39BA-495F-98E3-09AF7D4BFEEC}" destId="{9F1CE5BF-F69E-491B-8727-5199F0C534E0}" srcOrd="1" destOrd="0" parTransId="{E042A895-962C-4BA2-977C-B3D35917C944}" sibTransId="{A279BAB1-90C7-4652-8845-0836D5AE3610}"/>
    <dgm:cxn modelId="{A22B6A5E-DA1A-45E9-B8AE-DF0BBF0E9320}" srcId="{0D81D4B5-39BA-495F-98E3-09AF7D4BFEEC}" destId="{425A4A1C-6446-42BA-9636-53D62A8E9F4E}" srcOrd="2" destOrd="0" parTransId="{970A25FC-4DD8-4341-B331-6EA12F241AEF}" sibTransId="{6147FBED-4DA2-494E-AEE6-B05B37DE28D9}"/>
    <dgm:cxn modelId="{FD25D846-D839-4E5E-8C81-1CA8420B70B1}" type="presOf" srcId="{0D81D4B5-39BA-495F-98E3-09AF7D4BFEEC}" destId="{4C1587A9-2CD4-4BA6-846E-C1C2811FF14B}" srcOrd="1" destOrd="0" presId="urn:microsoft.com/office/officeart/2005/8/layout/process4"/>
    <dgm:cxn modelId="{13457D49-7EA9-49E8-A3C5-4341DF4E5065}" srcId="{373A1272-7AE0-4477-B050-410B725059CD}" destId="{C486BFCF-EBAB-428D-9DF8-B6C52380D56D}" srcOrd="2" destOrd="0" parTransId="{81577391-BD41-424A-B8B2-360ECA311E0D}" sibTransId="{3D02E272-9FA9-4A7C-BFA9-9C6F711CB9DE}"/>
    <dgm:cxn modelId="{527B116A-5A70-4634-A02B-177EF2CCBA40}" type="presOf" srcId="{8C00368C-490B-4884-88B5-B426AD8A570E}" destId="{B95D423A-9764-4259-BB95-F8BA2BC5D6E7}" srcOrd="0" destOrd="0" presId="urn:microsoft.com/office/officeart/2005/8/layout/process4"/>
    <dgm:cxn modelId="{B552214C-1735-4AA3-AF85-B256342C4FB8}" srcId="{C486BFCF-EBAB-428D-9DF8-B6C52380D56D}" destId="{72D826FB-6B5F-4BE7-8DEF-5D446959B970}" srcOrd="4" destOrd="0" parTransId="{8CF368F6-15D2-469C-B032-B16485223B07}" sibTransId="{5FD11582-CE2A-4260-9AC9-18E3AB0E519E}"/>
    <dgm:cxn modelId="{D328B94D-E2AF-4637-A1BD-53FD2978D00F}" srcId="{C486BFCF-EBAB-428D-9DF8-B6C52380D56D}" destId="{34F86A9E-CFA9-4A58-B758-7AB4642F33DD}" srcOrd="3" destOrd="0" parTransId="{13068C90-2B84-47F7-B311-8B74F57B5813}" sibTransId="{1DF5531E-F0AC-4EE5-8536-33F8C73A4C89}"/>
    <dgm:cxn modelId="{34360572-74BA-46C5-9534-24077422A31B}" type="presOf" srcId="{373A1272-7AE0-4477-B050-410B725059CD}" destId="{57D1C785-4B2E-4197-B413-2EF7EAFEBD11}" srcOrd="0" destOrd="0" presId="urn:microsoft.com/office/officeart/2005/8/layout/process4"/>
    <dgm:cxn modelId="{C5838A75-A2D4-40FE-BDB4-A9FC47CD978E}" type="presOf" srcId="{0D81D4B5-39BA-495F-98E3-09AF7D4BFEEC}" destId="{DA175D2A-C8C4-44F1-BCCD-CA34CDF1CF38}" srcOrd="0" destOrd="0" presId="urn:microsoft.com/office/officeart/2005/8/layout/process4"/>
    <dgm:cxn modelId="{3BDEB355-C8A3-4ACB-BD70-B9F849C119F3}" type="presOf" srcId="{E7EA4DF0-00E4-4A78-9661-A2248FAB65FA}" destId="{30FE7E18-0993-4074-BE02-D462C5AC2E7B}" srcOrd="0" destOrd="0" presId="urn:microsoft.com/office/officeart/2005/8/layout/process4"/>
    <dgm:cxn modelId="{88F79176-5365-426D-ADB7-B97876CC81EE}" srcId="{0D81D4B5-39BA-495F-98E3-09AF7D4BFEEC}" destId="{01ADE869-7109-400A-A212-C3302AEE64D8}" srcOrd="3" destOrd="0" parTransId="{9C3A2125-5DD4-46D4-AE06-AA1C92C2F04F}" sibTransId="{E95049AA-824B-497E-ABB6-887E750E4E5E}"/>
    <dgm:cxn modelId="{28616878-B6E4-4B88-A903-60CF5740792F}" srcId="{0D81D4B5-39BA-495F-98E3-09AF7D4BFEEC}" destId="{9B7C61EB-1D5A-4DA7-9320-FAA5C1F15FBC}" srcOrd="0" destOrd="0" parTransId="{85FE98AF-35D2-4E3E-AD3C-6924B95223E0}" sibTransId="{86938D2E-57F1-48D9-B8C0-64BCEB100495}"/>
    <dgm:cxn modelId="{EDCFE45A-6672-4571-BD5E-0725FB85C0E7}" type="presOf" srcId="{34F86A9E-CFA9-4A58-B758-7AB4642F33DD}" destId="{C9777EF7-16D0-4304-B26B-88EFF0FBA75A}" srcOrd="0" destOrd="0" presId="urn:microsoft.com/office/officeart/2005/8/layout/process4"/>
    <dgm:cxn modelId="{306C0C80-07B9-404C-960C-B20512D14EEA}" srcId="{C486BFCF-EBAB-428D-9DF8-B6C52380D56D}" destId="{E7EA4DF0-00E4-4A78-9661-A2248FAB65FA}" srcOrd="0" destOrd="0" parTransId="{DC7C1BB8-8D7D-444C-A4E2-0512063542E7}" sibTransId="{0E412846-AEF3-4DE1-920A-BD4AA513CBD4}"/>
    <dgm:cxn modelId="{FCFCC599-1864-4A72-8278-52008F01D1B5}" srcId="{C486BFCF-EBAB-428D-9DF8-B6C52380D56D}" destId="{5E5958F4-60C5-4821-B06A-5F33A19D5423}" srcOrd="1" destOrd="0" parTransId="{3B161BBC-9056-4436-87B4-01C3C4AA1999}" sibTransId="{88F1AD81-A54D-43FF-9008-361AA4356F9D}"/>
    <dgm:cxn modelId="{E9B435AF-9D81-4646-B8EB-AF7827A08706}" type="presOf" srcId="{425A4A1C-6446-42BA-9636-53D62A8E9F4E}" destId="{8EFF5F54-3356-43D8-9047-F5EA5F8406AE}" srcOrd="0" destOrd="0" presId="urn:microsoft.com/office/officeart/2005/8/layout/process4"/>
    <dgm:cxn modelId="{935CC8C6-08A3-4FF1-A8AE-C7F2F2C509A4}" type="presOf" srcId="{01ADE869-7109-400A-A212-C3302AEE64D8}" destId="{68E63F78-E9D3-4A6F-A0B3-35BE5B83F13B}" srcOrd="0" destOrd="0" presId="urn:microsoft.com/office/officeart/2005/8/layout/process4"/>
    <dgm:cxn modelId="{4381E4DC-5814-46A0-A340-63DF4D4F14D3}" type="presOf" srcId="{C486BFCF-EBAB-428D-9DF8-B6C52380D56D}" destId="{1BD9E192-15DF-4B61-8B7C-8BAE247676EE}" srcOrd="0" destOrd="0" presId="urn:microsoft.com/office/officeart/2005/8/layout/process4"/>
    <dgm:cxn modelId="{E30DE2E6-765E-40CE-8BEB-1516E25EF3AC}" srcId="{373A1272-7AE0-4477-B050-410B725059CD}" destId="{8C00368C-490B-4884-88B5-B426AD8A570E}" srcOrd="0" destOrd="0" parTransId="{3577BCF2-8DE4-4D40-9FEC-4B658D524E92}" sibTransId="{D8103355-EBEC-4BDF-BC4F-903E6620E310}"/>
    <dgm:cxn modelId="{F8A46DEC-E316-4C48-8E96-2A7F1B608741}" type="presOf" srcId="{5E5958F4-60C5-4821-B06A-5F33A19D5423}" destId="{6B9D1F6E-D2EB-4B34-8A01-7565703A86CF}" srcOrd="0" destOrd="0" presId="urn:microsoft.com/office/officeart/2005/8/layout/process4"/>
    <dgm:cxn modelId="{4B2EE4F4-011C-4ACB-947A-0E73546827FF}" type="presOf" srcId="{9B7C61EB-1D5A-4DA7-9320-FAA5C1F15FBC}" destId="{5FB29C97-2464-4619-B1C7-06385A69F34F}" srcOrd="0" destOrd="0" presId="urn:microsoft.com/office/officeart/2005/8/layout/process4"/>
    <dgm:cxn modelId="{D3AC25FF-840C-43AC-8D04-E0891E11AE85}" type="presOf" srcId="{1735FB7F-2F02-4E21-A983-64A93DB48487}" destId="{82A31B74-7304-4811-8102-1FDE4F633E5F}" srcOrd="0" destOrd="0" presId="urn:microsoft.com/office/officeart/2005/8/layout/process4"/>
    <dgm:cxn modelId="{19749805-3397-4DA9-ACA0-8840AB5A4B30}" type="presParOf" srcId="{57D1C785-4B2E-4197-B413-2EF7EAFEBD11}" destId="{F33FB9F8-9313-4B5E-A08A-44ACEA9328DF}" srcOrd="0" destOrd="0" presId="urn:microsoft.com/office/officeart/2005/8/layout/process4"/>
    <dgm:cxn modelId="{059BD552-DC01-405A-838C-CFC9CF4DBFB2}" type="presParOf" srcId="{F33FB9F8-9313-4B5E-A08A-44ACEA9328DF}" destId="{1BD9E192-15DF-4B61-8B7C-8BAE247676EE}" srcOrd="0" destOrd="0" presId="urn:microsoft.com/office/officeart/2005/8/layout/process4"/>
    <dgm:cxn modelId="{6387B3D3-5321-4618-99BB-2A6118878100}" type="presParOf" srcId="{F33FB9F8-9313-4B5E-A08A-44ACEA9328DF}" destId="{5071B6C4-838F-44E9-A516-C8216C0C8C82}" srcOrd="1" destOrd="0" presId="urn:microsoft.com/office/officeart/2005/8/layout/process4"/>
    <dgm:cxn modelId="{00D5DDA4-04C7-45E8-BF7C-1FF5C9D5F311}" type="presParOf" srcId="{F33FB9F8-9313-4B5E-A08A-44ACEA9328DF}" destId="{49488B41-3AEB-42FF-A02D-82053E9199E7}" srcOrd="2" destOrd="0" presId="urn:microsoft.com/office/officeart/2005/8/layout/process4"/>
    <dgm:cxn modelId="{571B057B-4DA2-4F30-935D-7E26531FD3F2}" type="presParOf" srcId="{49488B41-3AEB-42FF-A02D-82053E9199E7}" destId="{30FE7E18-0993-4074-BE02-D462C5AC2E7B}" srcOrd="0" destOrd="0" presId="urn:microsoft.com/office/officeart/2005/8/layout/process4"/>
    <dgm:cxn modelId="{2174AABB-445E-417F-8FA7-DA6FB5EC1DAD}" type="presParOf" srcId="{49488B41-3AEB-42FF-A02D-82053E9199E7}" destId="{6B9D1F6E-D2EB-4B34-8A01-7565703A86CF}" srcOrd="1" destOrd="0" presId="urn:microsoft.com/office/officeart/2005/8/layout/process4"/>
    <dgm:cxn modelId="{0C07CCA7-594E-48FA-8158-D145814D45EB}" type="presParOf" srcId="{49488B41-3AEB-42FF-A02D-82053E9199E7}" destId="{82A31B74-7304-4811-8102-1FDE4F633E5F}" srcOrd="2" destOrd="0" presId="urn:microsoft.com/office/officeart/2005/8/layout/process4"/>
    <dgm:cxn modelId="{B2B4BAB0-BB6D-4464-AE6E-DB97A01CDC81}" type="presParOf" srcId="{49488B41-3AEB-42FF-A02D-82053E9199E7}" destId="{C9777EF7-16D0-4304-B26B-88EFF0FBA75A}" srcOrd="3" destOrd="0" presId="urn:microsoft.com/office/officeart/2005/8/layout/process4"/>
    <dgm:cxn modelId="{80758AB9-548D-48E6-BC91-0D151D9B8EA5}" type="presParOf" srcId="{49488B41-3AEB-42FF-A02D-82053E9199E7}" destId="{A882504C-1C99-49F3-BDBA-0868F20FFAB6}" srcOrd="4" destOrd="0" presId="urn:microsoft.com/office/officeart/2005/8/layout/process4"/>
    <dgm:cxn modelId="{0E606085-60BD-4DFC-9A62-D96FC1D3F647}" type="presParOf" srcId="{57D1C785-4B2E-4197-B413-2EF7EAFEBD11}" destId="{3B7FA01E-D24A-4923-BDD5-51A10F7A7A44}" srcOrd="1" destOrd="0" presId="urn:microsoft.com/office/officeart/2005/8/layout/process4"/>
    <dgm:cxn modelId="{CBC8FECB-9639-4618-8451-9DE47454DDF8}" type="presParOf" srcId="{57D1C785-4B2E-4197-B413-2EF7EAFEBD11}" destId="{40F1087D-3943-4572-8700-ADC24C550185}" srcOrd="2" destOrd="0" presId="urn:microsoft.com/office/officeart/2005/8/layout/process4"/>
    <dgm:cxn modelId="{9B9783CC-C3B1-4452-8F0B-B2C95E7F08D6}" type="presParOf" srcId="{40F1087D-3943-4572-8700-ADC24C550185}" destId="{DA175D2A-C8C4-44F1-BCCD-CA34CDF1CF38}" srcOrd="0" destOrd="0" presId="urn:microsoft.com/office/officeart/2005/8/layout/process4"/>
    <dgm:cxn modelId="{6E638AB4-7773-4C49-A149-2799CAB388C3}" type="presParOf" srcId="{40F1087D-3943-4572-8700-ADC24C550185}" destId="{4C1587A9-2CD4-4BA6-846E-C1C2811FF14B}" srcOrd="1" destOrd="0" presId="urn:microsoft.com/office/officeart/2005/8/layout/process4"/>
    <dgm:cxn modelId="{DC2EC18D-0312-4319-9A3B-1CDE7341DA5B}" type="presParOf" srcId="{40F1087D-3943-4572-8700-ADC24C550185}" destId="{6A618732-9016-4C49-9679-FBF5BEC047C3}" srcOrd="2" destOrd="0" presId="urn:microsoft.com/office/officeart/2005/8/layout/process4"/>
    <dgm:cxn modelId="{A8888226-5DEE-4167-88E5-4395B021238D}" type="presParOf" srcId="{6A618732-9016-4C49-9679-FBF5BEC047C3}" destId="{5FB29C97-2464-4619-B1C7-06385A69F34F}" srcOrd="0" destOrd="0" presId="urn:microsoft.com/office/officeart/2005/8/layout/process4"/>
    <dgm:cxn modelId="{8CF2DD90-16A6-4B31-9D38-65D1BED61332}" type="presParOf" srcId="{6A618732-9016-4C49-9679-FBF5BEC047C3}" destId="{0069CCA5-FF23-4BB2-A0E1-E0F6C20026D4}" srcOrd="1" destOrd="0" presId="urn:microsoft.com/office/officeart/2005/8/layout/process4"/>
    <dgm:cxn modelId="{10AA5E03-731D-496E-88EB-84E5A805BC41}" type="presParOf" srcId="{6A618732-9016-4C49-9679-FBF5BEC047C3}" destId="{8EFF5F54-3356-43D8-9047-F5EA5F8406AE}" srcOrd="2" destOrd="0" presId="urn:microsoft.com/office/officeart/2005/8/layout/process4"/>
    <dgm:cxn modelId="{96E020E2-0952-4D44-8D50-AEC66704B771}" type="presParOf" srcId="{6A618732-9016-4C49-9679-FBF5BEC047C3}" destId="{68E63F78-E9D3-4A6F-A0B3-35BE5B83F13B}" srcOrd="3" destOrd="0" presId="urn:microsoft.com/office/officeart/2005/8/layout/process4"/>
    <dgm:cxn modelId="{02B8257B-DE01-497F-8C79-27705C46CBD4}" type="presParOf" srcId="{57D1C785-4B2E-4197-B413-2EF7EAFEBD11}" destId="{CCC27751-3367-4D82-A631-4994D4F6E7D1}" srcOrd="3" destOrd="0" presId="urn:microsoft.com/office/officeart/2005/8/layout/process4"/>
    <dgm:cxn modelId="{C7D0CB8E-C8F7-4C5B-9B04-29E559D029E4}" type="presParOf" srcId="{57D1C785-4B2E-4197-B413-2EF7EAFEBD11}" destId="{DBC358E2-4700-419D-AA57-FD43397964C8}" srcOrd="4" destOrd="0" presId="urn:microsoft.com/office/officeart/2005/8/layout/process4"/>
    <dgm:cxn modelId="{AA51B62E-96BA-4046-BA98-656E435F5EF6}" type="presParOf" srcId="{DBC358E2-4700-419D-AA57-FD43397964C8}" destId="{B95D423A-9764-4259-BB95-F8BA2BC5D6E7}"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14EB9E1-35DE-4C38-A477-E5A8CB162F91}" type="doc">
      <dgm:prSet loTypeId="urn:microsoft.com/office/officeart/2016/7/layout/LinearBlockProcessNumbered" loCatId="process" qsTypeId="urn:microsoft.com/office/officeart/2005/8/quickstyle/simple1" qsCatId="simple" csTypeId="urn:microsoft.com/office/officeart/2005/8/colors/colorful1" csCatId="colorful" phldr="1"/>
      <dgm:spPr/>
      <dgm:t>
        <a:bodyPr/>
        <a:lstStyle/>
        <a:p>
          <a:endParaRPr lang="en-US"/>
        </a:p>
      </dgm:t>
    </dgm:pt>
    <dgm:pt modelId="{9DFD9DEE-A001-45C8-8A66-8605F7E91795}">
      <dgm:prSet/>
      <dgm:spPr/>
      <dgm:t>
        <a:bodyPr/>
        <a:lstStyle/>
        <a:p>
          <a:r>
            <a:rPr lang="en-US" noProof="0" dirty="0"/>
            <a:t>The data are derived from the National Accounts provided by the Statistics Portugal (INE).</a:t>
          </a:r>
        </a:p>
      </dgm:t>
    </dgm:pt>
    <dgm:pt modelId="{879E44ED-1DFB-4943-9011-5D4553C34462}" type="parTrans" cxnId="{1C165B05-6D63-41AE-859E-2F045F425210}">
      <dgm:prSet/>
      <dgm:spPr/>
      <dgm:t>
        <a:bodyPr/>
        <a:lstStyle/>
        <a:p>
          <a:endParaRPr lang="en-US" sz="3200"/>
        </a:p>
      </dgm:t>
    </dgm:pt>
    <dgm:pt modelId="{FE2F6C65-37BB-4032-9E29-ACB274F87303}" type="sibTrans" cxnId="{1C165B05-6D63-41AE-859E-2F045F425210}">
      <dgm:prSet phldrT="01" phldr="0"/>
      <dgm:spPr/>
      <dgm:t>
        <a:bodyPr/>
        <a:lstStyle/>
        <a:p>
          <a:r>
            <a:rPr lang="en-US" noProof="0"/>
            <a:t>01</a:t>
          </a:r>
          <a:endParaRPr lang="en-US" noProof="0" dirty="0"/>
        </a:p>
      </dgm:t>
    </dgm:pt>
    <dgm:pt modelId="{A0177792-BA06-427D-A7D4-836954ECF297}">
      <dgm:prSet/>
      <dgm:spPr/>
      <dgm:t>
        <a:bodyPr/>
        <a:lstStyle/>
        <a:p>
          <a:r>
            <a:rPr lang="en-US" noProof="0" dirty="0"/>
            <a:t>We used Supply and </a:t>
          </a:r>
          <a:r>
            <a:rPr lang="en-US" b="1" u="sng" noProof="0" dirty="0"/>
            <a:t>Use</a:t>
          </a:r>
          <a:r>
            <a:rPr lang="en-US" noProof="0" dirty="0"/>
            <a:t> Tables for the period from 2010 to 2023, classified under A82/P82 (at current prices), and from 2017 to 2023, classified under A125/P431.</a:t>
          </a:r>
        </a:p>
      </dgm:t>
    </dgm:pt>
    <dgm:pt modelId="{94792959-A21D-404E-BDC2-C4F631402C50}" type="parTrans" cxnId="{824C70FC-2028-49E9-A02A-49D216426FE7}">
      <dgm:prSet/>
      <dgm:spPr/>
      <dgm:t>
        <a:bodyPr/>
        <a:lstStyle/>
        <a:p>
          <a:endParaRPr lang="en-US" sz="3200"/>
        </a:p>
      </dgm:t>
    </dgm:pt>
    <dgm:pt modelId="{6FBDFDE6-4690-4F9B-8DEF-C29B22F84B5E}" type="sibTrans" cxnId="{824C70FC-2028-49E9-A02A-49D216426FE7}">
      <dgm:prSet phldrT="02" phldr="0"/>
      <dgm:spPr/>
      <dgm:t>
        <a:bodyPr/>
        <a:lstStyle/>
        <a:p>
          <a:r>
            <a:rPr lang="en-US" noProof="0"/>
            <a:t>02</a:t>
          </a:r>
          <a:endParaRPr lang="en-US" noProof="0" dirty="0"/>
        </a:p>
      </dgm:t>
    </dgm:pt>
    <dgm:pt modelId="{3FA26F46-ECAA-48AB-8928-3344924B6943}" type="pres">
      <dgm:prSet presAssocID="{E14EB9E1-35DE-4C38-A477-E5A8CB162F91}" presName="Name0" presStyleCnt="0">
        <dgm:presLayoutVars>
          <dgm:animLvl val="lvl"/>
          <dgm:resizeHandles val="exact"/>
        </dgm:presLayoutVars>
      </dgm:prSet>
      <dgm:spPr/>
    </dgm:pt>
    <dgm:pt modelId="{6A9710B0-ACD5-46BA-96C7-6B186CF2E1D2}" type="pres">
      <dgm:prSet presAssocID="{9DFD9DEE-A001-45C8-8A66-8605F7E91795}" presName="compositeNode" presStyleCnt="0">
        <dgm:presLayoutVars>
          <dgm:bulletEnabled val="1"/>
        </dgm:presLayoutVars>
      </dgm:prSet>
      <dgm:spPr/>
    </dgm:pt>
    <dgm:pt modelId="{7A5AE264-10E3-4FED-8C35-3DC35D176947}" type="pres">
      <dgm:prSet presAssocID="{9DFD9DEE-A001-45C8-8A66-8605F7E91795}" presName="bgRect" presStyleLbl="alignNode1" presStyleIdx="0" presStyleCnt="2"/>
      <dgm:spPr/>
    </dgm:pt>
    <dgm:pt modelId="{D3298A24-C725-464B-A137-65D4D76748BA}" type="pres">
      <dgm:prSet presAssocID="{FE2F6C65-37BB-4032-9E29-ACB274F87303}" presName="sibTransNodeRect" presStyleLbl="alignNode1" presStyleIdx="0" presStyleCnt="2">
        <dgm:presLayoutVars>
          <dgm:chMax val="0"/>
          <dgm:bulletEnabled val="1"/>
        </dgm:presLayoutVars>
      </dgm:prSet>
      <dgm:spPr/>
    </dgm:pt>
    <dgm:pt modelId="{F7DC0EF9-1ED5-4309-97A2-24EDD70CFEC2}" type="pres">
      <dgm:prSet presAssocID="{9DFD9DEE-A001-45C8-8A66-8605F7E91795}" presName="nodeRect" presStyleLbl="alignNode1" presStyleIdx="0" presStyleCnt="2">
        <dgm:presLayoutVars>
          <dgm:bulletEnabled val="1"/>
        </dgm:presLayoutVars>
      </dgm:prSet>
      <dgm:spPr/>
    </dgm:pt>
    <dgm:pt modelId="{00D8272E-C864-41B2-B54F-0625DBE1E988}" type="pres">
      <dgm:prSet presAssocID="{FE2F6C65-37BB-4032-9E29-ACB274F87303}" presName="sibTrans" presStyleCnt="0"/>
      <dgm:spPr/>
    </dgm:pt>
    <dgm:pt modelId="{3E1C12FF-49FD-4827-B4B3-DB5C41F25E43}" type="pres">
      <dgm:prSet presAssocID="{A0177792-BA06-427D-A7D4-836954ECF297}" presName="compositeNode" presStyleCnt="0">
        <dgm:presLayoutVars>
          <dgm:bulletEnabled val="1"/>
        </dgm:presLayoutVars>
      </dgm:prSet>
      <dgm:spPr/>
    </dgm:pt>
    <dgm:pt modelId="{03C6274E-089E-4683-964D-24B0E1E3651A}" type="pres">
      <dgm:prSet presAssocID="{A0177792-BA06-427D-A7D4-836954ECF297}" presName="bgRect" presStyleLbl="alignNode1" presStyleIdx="1" presStyleCnt="2"/>
      <dgm:spPr/>
    </dgm:pt>
    <dgm:pt modelId="{DE5D1DD7-F78B-44C4-877E-AA5C1C0CB250}" type="pres">
      <dgm:prSet presAssocID="{6FBDFDE6-4690-4F9B-8DEF-C29B22F84B5E}" presName="sibTransNodeRect" presStyleLbl="alignNode1" presStyleIdx="1" presStyleCnt="2">
        <dgm:presLayoutVars>
          <dgm:chMax val="0"/>
          <dgm:bulletEnabled val="1"/>
        </dgm:presLayoutVars>
      </dgm:prSet>
      <dgm:spPr/>
    </dgm:pt>
    <dgm:pt modelId="{44B0DA83-40EE-456E-920B-9DF7C0301242}" type="pres">
      <dgm:prSet presAssocID="{A0177792-BA06-427D-A7D4-836954ECF297}" presName="nodeRect" presStyleLbl="alignNode1" presStyleIdx="1" presStyleCnt="2">
        <dgm:presLayoutVars>
          <dgm:bulletEnabled val="1"/>
        </dgm:presLayoutVars>
      </dgm:prSet>
      <dgm:spPr/>
    </dgm:pt>
  </dgm:ptLst>
  <dgm:cxnLst>
    <dgm:cxn modelId="{6B24DF04-B956-45E8-8B8D-C869C1ADA9AE}" type="presOf" srcId="{6FBDFDE6-4690-4F9B-8DEF-C29B22F84B5E}" destId="{DE5D1DD7-F78B-44C4-877E-AA5C1C0CB250}" srcOrd="0" destOrd="0" presId="urn:microsoft.com/office/officeart/2016/7/layout/LinearBlockProcessNumbered"/>
    <dgm:cxn modelId="{1C165B05-6D63-41AE-859E-2F045F425210}" srcId="{E14EB9E1-35DE-4C38-A477-E5A8CB162F91}" destId="{9DFD9DEE-A001-45C8-8A66-8605F7E91795}" srcOrd="0" destOrd="0" parTransId="{879E44ED-1DFB-4943-9011-5D4553C34462}" sibTransId="{FE2F6C65-37BB-4032-9E29-ACB274F87303}"/>
    <dgm:cxn modelId="{A9AA4408-D3AB-4CBD-8AB2-F9BA52AEB959}" type="presOf" srcId="{FE2F6C65-37BB-4032-9E29-ACB274F87303}" destId="{D3298A24-C725-464B-A137-65D4D76748BA}" srcOrd="0" destOrd="0" presId="urn:microsoft.com/office/officeart/2016/7/layout/LinearBlockProcessNumbered"/>
    <dgm:cxn modelId="{7F52692C-33D4-4FDE-A5DF-27A10975B91D}" type="presOf" srcId="{A0177792-BA06-427D-A7D4-836954ECF297}" destId="{44B0DA83-40EE-456E-920B-9DF7C0301242}" srcOrd="1" destOrd="0" presId="urn:microsoft.com/office/officeart/2016/7/layout/LinearBlockProcessNumbered"/>
    <dgm:cxn modelId="{55953E83-9980-4997-BC7D-14429A3D3652}" type="presOf" srcId="{E14EB9E1-35DE-4C38-A477-E5A8CB162F91}" destId="{3FA26F46-ECAA-48AB-8928-3344924B6943}" srcOrd="0" destOrd="0" presId="urn:microsoft.com/office/officeart/2016/7/layout/LinearBlockProcessNumbered"/>
    <dgm:cxn modelId="{1732769E-F640-45B9-8F3A-0F3FDDDE9FC8}" type="presOf" srcId="{9DFD9DEE-A001-45C8-8A66-8605F7E91795}" destId="{7A5AE264-10E3-4FED-8C35-3DC35D176947}" srcOrd="0" destOrd="0" presId="urn:microsoft.com/office/officeart/2016/7/layout/LinearBlockProcessNumbered"/>
    <dgm:cxn modelId="{2D1037DD-BC56-44C6-823E-40EF7D3A7F0B}" type="presOf" srcId="{9DFD9DEE-A001-45C8-8A66-8605F7E91795}" destId="{F7DC0EF9-1ED5-4309-97A2-24EDD70CFEC2}" srcOrd="1" destOrd="0" presId="urn:microsoft.com/office/officeart/2016/7/layout/LinearBlockProcessNumbered"/>
    <dgm:cxn modelId="{5BDED0F1-51C3-41B4-A856-7E0633033367}" type="presOf" srcId="{A0177792-BA06-427D-A7D4-836954ECF297}" destId="{03C6274E-089E-4683-964D-24B0E1E3651A}" srcOrd="0" destOrd="0" presId="urn:microsoft.com/office/officeart/2016/7/layout/LinearBlockProcessNumbered"/>
    <dgm:cxn modelId="{824C70FC-2028-49E9-A02A-49D216426FE7}" srcId="{E14EB9E1-35DE-4C38-A477-E5A8CB162F91}" destId="{A0177792-BA06-427D-A7D4-836954ECF297}" srcOrd="1" destOrd="0" parTransId="{94792959-A21D-404E-BDC2-C4F631402C50}" sibTransId="{6FBDFDE6-4690-4F9B-8DEF-C29B22F84B5E}"/>
    <dgm:cxn modelId="{341C9E96-953F-4DF9-A619-6AD215FFE5FB}" type="presParOf" srcId="{3FA26F46-ECAA-48AB-8928-3344924B6943}" destId="{6A9710B0-ACD5-46BA-96C7-6B186CF2E1D2}" srcOrd="0" destOrd="0" presId="urn:microsoft.com/office/officeart/2016/7/layout/LinearBlockProcessNumbered"/>
    <dgm:cxn modelId="{98E7A0E7-22CA-4C43-A98E-F6FBEE688A83}" type="presParOf" srcId="{6A9710B0-ACD5-46BA-96C7-6B186CF2E1D2}" destId="{7A5AE264-10E3-4FED-8C35-3DC35D176947}" srcOrd="0" destOrd="0" presId="urn:microsoft.com/office/officeart/2016/7/layout/LinearBlockProcessNumbered"/>
    <dgm:cxn modelId="{BD5F822A-2C46-492B-B70C-8E57408073BF}" type="presParOf" srcId="{6A9710B0-ACD5-46BA-96C7-6B186CF2E1D2}" destId="{D3298A24-C725-464B-A137-65D4D76748BA}" srcOrd="1" destOrd="0" presId="urn:microsoft.com/office/officeart/2016/7/layout/LinearBlockProcessNumbered"/>
    <dgm:cxn modelId="{E97DBE6D-C5F7-4804-9E0E-CE5DF12BBA6D}" type="presParOf" srcId="{6A9710B0-ACD5-46BA-96C7-6B186CF2E1D2}" destId="{F7DC0EF9-1ED5-4309-97A2-24EDD70CFEC2}" srcOrd="2" destOrd="0" presId="urn:microsoft.com/office/officeart/2016/7/layout/LinearBlockProcessNumbered"/>
    <dgm:cxn modelId="{A6F99643-8805-4B32-86BC-C75D2659F3D7}" type="presParOf" srcId="{3FA26F46-ECAA-48AB-8928-3344924B6943}" destId="{00D8272E-C864-41B2-B54F-0625DBE1E988}" srcOrd="1" destOrd="0" presId="urn:microsoft.com/office/officeart/2016/7/layout/LinearBlockProcessNumbered"/>
    <dgm:cxn modelId="{DBFCA05F-0CA1-48BC-80A0-255D29A2F139}" type="presParOf" srcId="{3FA26F46-ECAA-48AB-8928-3344924B6943}" destId="{3E1C12FF-49FD-4827-B4B3-DB5C41F25E43}" srcOrd="2" destOrd="0" presId="urn:microsoft.com/office/officeart/2016/7/layout/LinearBlockProcessNumbered"/>
    <dgm:cxn modelId="{50FAA419-CEA1-4AD5-A7FF-35AA7B478503}" type="presParOf" srcId="{3E1C12FF-49FD-4827-B4B3-DB5C41F25E43}" destId="{03C6274E-089E-4683-964D-24B0E1E3651A}" srcOrd="0" destOrd="0" presId="urn:microsoft.com/office/officeart/2016/7/layout/LinearBlockProcessNumbered"/>
    <dgm:cxn modelId="{7A10B76B-90CB-415E-B259-FFA64AB5630C}" type="presParOf" srcId="{3E1C12FF-49FD-4827-B4B3-DB5C41F25E43}" destId="{DE5D1DD7-F78B-44C4-877E-AA5C1C0CB250}" srcOrd="1" destOrd="0" presId="urn:microsoft.com/office/officeart/2016/7/layout/LinearBlockProcessNumbered"/>
    <dgm:cxn modelId="{4213E125-E707-4FB9-90FF-71D23954C6A0}" type="presParOf" srcId="{3E1C12FF-49FD-4827-B4B3-DB5C41F25E43}" destId="{44B0DA83-40EE-456E-920B-9DF7C0301242}" srcOrd="2" destOrd="0" presId="urn:microsoft.com/office/officeart/2016/7/layout/LinearBlock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14EB9E1-35DE-4C38-A477-E5A8CB162F91}" type="doc">
      <dgm:prSet loTypeId="urn:microsoft.com/office/officeart/2016/7/layout/LinearBlockProcessNumbered" loCatId="process" qsTypeId="urn:microsoft.com/office/officeart/2005/8/quickstyle/simple1" qsCatId="simple" csTypeId="urn:microsoft.com/office/officeart/2005/8/colors/colorful3" csCatId="colorful" phldr="1"/>
      <dgm:spPr/>
      <dgm:t>
        <a:bodyPr/>
        <a:lstStyle/>
        <a:p>
          <a:endParaRPr lang="en-US"/>
        </a:p>
      </dgm:t>
    </dgm:pt>
    <dgm:pt modelId="{9DFD9DEE-A001-45C8-8A66-8605F7E91795}">
      <dgm:prSet/>
      <dgm:spPr/>
      <dgm:t>
        <a:bodyPr/>
        <a:lstStyle/>
        <a:p>
          <a:r>
            <a:rPr lang="en-US" noProof="0" dirty="0"/>
            <a:t>Method Ranking</a:t>
          </a:r>
        </a:p>
      </dgm:t>
    </dgm:pt>
    <dgm:pt modelId="{879E44ED-1DFB-4943-9011-5D4553C34462}" type="parTrans" cxnId="{1C165B05-6D63-41AE-859E-2F045F425210}">
      <dgm:prSet/>
      <dgm:spPr/>
      <dgm:t>
        <a:bodyPr/>
        <a:lstStyle/>
        <a:p>
          <a:endParaRPr lang="en-US" sz="3200"/>
        </a:p>
      </dgm:t>
    </dgm:pt>
    <dgm:pt modelId="{FE2F6C65-37BB-4032-9E29-ACB274F87303}" type="sibTrans" cxnId="{1C165B05-6D63-41AE-859E-2F045F425210}">
      <dgm:prSet phldrT="01" phldr="0"/>
      <dgm:spPr/>
      <dgm:t>
        <a:bodyPr/>
        <a:lstStyle/>
        <a:p>
          <a:r>
            <a:rPr lang="en-US" noProof="0"/>
            <a:t>01</a:t>
          </a:r>
          <a:endParaRPr lang="en-US" noProof="0" dirty="0"/>
        </a:p>
      </dgm:t>
    </dgm:pt>
    <dgm:pt modelId="{A0177792-BA06-427D-A7D4-836954ECF297}">
      <dgm:prSet/>
      <dgm:spPr/>
      <dgm:t>
        <a:bodyPr/>
        <a:lstStyle/>
        <a:p>
          <a:r>
            <a:rPr lang="en-US" b="0" i="0" noProof="0" dirty="0"/>
            <a:t>Resolution Paradox</a:t>
          </a:r>
          <a:endParaRPr lang="en-US" noProof="0" dirty="0"/>
        </a:p>
      </dgm:t>
    </dgm:pt>
    <dgm:pt modelId="{94792959-A21D-404E-BDC2-C4F631402C50}" type="parTrans" cxnId="{824C70FC-2028-49E9-A02A-49D216426FE7}">
      <dgm:prSet/>
      <dgm:spPr/>
      <dgm:t>
        <a:bodyPr/>
        <a:lstStyle/>
        <a:p>
          <a:endParaRPr lang="en-US" sz="3200"/>
        </a:p>
      </dgm:t>
    </dgm:pt>
    <dgm:pt modelId="{6FBDFDE6-4690-4F9B-8DEF-C29B22F84B5E}" type="sibTrans" cxnId="{824C70FC-2028-49E9-A02A-49D216426FE7}">
      <dgm:prSet phldrT="02" phldr="0"/>
      <dgm:spPr/>
      <dgm:t>
        <a:bodyPr/>
        <a:lstStyle/>
        <a:p>
          <a:r>
            <a:rPr lang="en-US" noProof="0"/>
            <a:t>02</a:t>
          </a:r>
          <a:endParaRPr lang="en-US" noProof="0" dirty="0"/>
        </a:p>
      </dgm:t>
    </dgm:pt>
    <dgm:pt modelId="{D31164C3-BA6E-4B76-9CE5-49140E01BFD1}">
      <dgm:prSet/>
      <dgm:spPr/>
      <dgm:t>
        <a:bodyPr/>
        <a:lstStyle/>
        <a:p>
          <a:r>
            <a:rPr lang="en-US" noProof="0" dirty="0"/>
            <a:t>INSD and GRAS dominate aggregated SUT updating.</a:t>
          </a:r>
        </a:p>
      </dgm:t>
    </dgm:pt>
    <dgm:pt modelId="{C4EF8428-AF05-4413-8F22-12803C302DEA}" type="parTrans" cxnId="{DD9DE305-8F71-4281-B27A-589337BBC890}">
      <dgm:prSet/>
      <dgm:spPr/>
      <dgm:t>
        <a:bodyPr/>
        <a:lstStyle/>
        <a:p>
          <a:endParaRPr lang="pt-PT"/>
        </a:p>
      </dgm:t>
    </dgm:pt>
    <dgm:pt modelId="{346ADF8C-E91B-485F-ACA0-0C94D26B9DCE}" type="sibTrans" cxnId="{DD9DE305-8F71-4281-B27A-589337BBC890}">
      <dgm:prSet phldrT="02" phldr="0"/>
      <dgm:spPr/>
      <dgm:t>
        <a:bodyPr/>
        <a:lstStyle/>
        <a:p>
          <a:endParaRPr lang="pt-PT"/>
        </a:p>
      </dgm:t>
    </dgm:pt>
    <dgm:pt modelId="{D9BB464E-A311-4033-A7E6-604284887A5C}">
      <dgm:prSet/>
      <dgm:spPr/>
      <dgm:t>
        <a:bodyPr/>
        <a:lstStyle/>
        <a:p>
          <a:r>
            <a:rPr lang="en-US" b="0" i="0" noProof="0" dirty="0"/>
            <a:t>Mean-based baselines work best for dense matrices, but Gap 1 works best for high-resolution sparse matrices.</a:t>
          </a:r>
          <a:endParaRPr lang="en-US" noProof="0" dirty="0"/>
        </a:p>
      </dgm:t>
    </dgm:pt>
    <dgm:pt modelId="{92376131-1CF9-4027-9EA3-D8F5C28AE211}" type="parTrans" cxnId="{81C45AA4-E947-4401-8610-FB4B245D164C}">
      <dgm:prSet/>
      <dgm:spPr/>
      <dgm:t>
        <a:bodyPr/>
        <a:lstStyle/>
        <a:p>
          <a:endParaRPr lang="pt-PT"/>
        </a:p>
      </dgm:t>
    </dgm:pt>
    <dgm:pt modelId="{6FC05C23-3260-4E8B-82E8-9E36FD76F952}" type="sibTrans" cxnId="{81C45AA4-E947-4401-8610-FB4B245D164C}">
      <dgm:prSet phldrT="03" phldr="0"/>
      <dgm:spPr/>
      <dgm:t>
        <a:bodyPr/>
        <a:lstStyle/>
        <a:p>
          <a:endParaRPr lang="pt-PT"/>
        </a:p>
      </dgm:t>
    </dgm:pt>
    <dgm:pt modelId="{768955D8-A88B-4E96-A368-7D664ACF6F39}">
      <dgm:prSet/>
      <dgm:spPr/>
      <dgm:t>
        <a:bodyPr/>
        <a:lstStyle/>
        <a:p>
          <a:r>
            <a:rPr lang="en-US" noProof="0" dirty="0"/>
            <a:t>Volatile Margin Contamination</a:t>
          </a:r>
        </a:p>
      </dgm:t>
    </dgm:pt>
    <dgm:pt modelId="{6FCB98EC-CEFE-4A94-91AA-74FC8F74A76B}" type="parTrans" cxnId="{5D9B0BFA-9DCD-4650-9364-4DEC00B10FE3}">
      <dgm:prSet/>
      <dgm:spPr/>
      <dgm:t>
        <a:bodyPr/>
        <a:lstStyle/>
        <a:p>
          <a:endParaRPr lang="pt-PT"/>
        </a:p>
      </dgm:t>
    </dgm:pt>
    <dgm:pt modelId="{F166868A-FD55-417F-B595-FE6F1724B940}" type="sibTrans" cxnId="{5D9B0BFA-9DCD-4650-9364-4DEC00B10FE3}">
      <dgm:prSet phldrT="03" phldr="0"/>
      <dgm:spPr/>
      <dgm:t>
        <a:bodyPr/>
        <a:lstStyle/>
        <a:p>
          <a:r>
            <a:rPr lang="en-US" noProof="0"/>
            <a:t>03</a:t>
          </a:r>
          <a:endParaRPr lang="en-US" noProof="0" dirty="0"/>
        </a:p>
      </dgm:t>
    </dgm:pt>
    <dgm:pt modelId="{2433D8F1-BD83-4736-951C-721AAE6FBDD5}">
      <dgm:prSet/>
      <dgm:spPr/>
      <dgm:t>
        <a:bodyPr/>
        <a:lstStyle/>
        <a:p>
          <a:r>
            <a:rPr lang="pt-PT" dirty="0" err="1"/>
            <a:t>Exogenous</a:t>
          </a:r>
          <a:r>
            <a:rPr lang="pt-PT" dirty="0"/>
            <a:t> </a:t>
          </a:r>
          <a:r>
            <a:rPr lang="pt-PT" dirty="0" err="1"/>
            <a:t>information</a:t>
          </a:r>
          <a:r>
            <a:rPr lang="pt-PT" dirty="0"/>
            <a:t> </a:t>
          </a:r>
          <a:r>
            <a:rPr lang="pt-PT" dirty="0" err="1"/>
            <a:t>on</a:t>
          </a:r>
          <a:r>
            <a:rPr lang="pt-PT" dirty="0"/>
            <a:t> </a:t>
          </a:r>
          <a:r>
            <a:rPr lang="pt-PT" dirty="0" err="1"/>
            <a:t>volatile</a:t>
          </a:r>
          <a:r>
            <a:rPr lang="pt-PT" dirty="0"/>
            <a:t> final-</a:t>
          </a:r>
          <a:r>
            <a:rPr lang="pt-PT" dirty="0" err="1"/>
            <a:t>demand</a:t>
          </a:r>
          <a:r>
            <a:rPr lang="pt-PT" dirty="0"/>
            <a:t> </a:t>
          </a:r>
          <a:r>
            <a:rPr lang="pt-PT" dirty="0" err="1"/>
            <a:t>components</a:t>
          </a:r>
          <a:r>
            <a:rPr lang="pt-PT" dirty="0"/>
            <a:t> </a:t>
          </a:r>
          <a:r>
            <a:rPr lang="pt-PT" dirty="0" err="1"/>
            <a:t>helps</a:t>
          </a:r>
          <a:r>
            <a:rPr lang="pt-PT" dirty="0"/>
            <a:t> preserve </a:t>
          </a:r>
          <a:r>
            <a:rPr lang="pt-PT" dirty="0" err="1"/>
            <a:t>the</a:t>
          </a:r>
          <a:r>
            <a:rPr lang="pt-PT" dirty="0"/>
            <a:t> </a:t>
          </a:r>
          <a:r>
            <a:rPr lang="pt-PT" dirty="0" err="1"/>
            <a:t>estimated</a:t>
          </a:r>
          <a:r>
            <a:rPr lang="pt-PT" dirty="0"/>
            <a:t> </a:t>
          </a:r>
          <a:r>
            <a:rPr lang="pt-PT" dirty="0" err="1"/>
            <a:t>inter-industry</a:t>
          </a:r>
          <a:r>
            <a:rPr lang="pt-PT" dirty="0"/>
            <a:t> core.</a:t>
          </a:r>
          <a:endParaRPr lang="en-US" noProof="0" dirty="0"/>
        </a:p>
      </dgm:t>
    </dgm:pt>
    <dgm:pt modelId="{E62BA239-B269-42E8-8D5D-D94201B8B53B}" type="parTrans" cxnId="{A5F2074B-76AC-426B-B073-229DFCFD7E7A}">
      <dgm:prSet/>
      <dgm:spPr/>
      <dgm:t>
        <a:bodyPr/>
        <a:lstStyle/>
        <a:p>
          <a:endParaRPr lang="pt-PT"/>
        </a:p>
      </dgm:t>
    </dgm:pt>
    <dgm:pt modelId="{C0F5B3B6-3F9E-4A61-9A2E-EAB417F5D643}" type="sibTrans" cxnId="{A5F2074B-76AC-426B-B073-229DFCFD7E7A}">
      <dgm:prSet phldrT="04" phldr="0"/>
      <dgm:spPr/>
      <dgm:t>
        <a:bodyPr/>
        <a:lstStyle/>
        <a:p>
          <a:endParaRPr lang="pt-PT"/>
        </a:p>
      </dgm:t>
    </dgm:pt>
    <dgm:pt modelId="{3FA26F46-ECAA-48AB-8928-3344924B6943}" type="pres">
      <dgm:prSet presAssocID="{E14EB9E1-35DE-4C38-A477-E5A8CB162F91}" presName="Name0" presStyleCnt="0">
        <dgm:presLayoutVars>
          <dgm:animLvl val="lvl"/>
          <dgm:resizeHandles val="exact"/>
        </dgm:presLayoutVars>
      </dgm:prSet>
      <dgm:spPr/>
    </dgm:pt>
    <dgm:pt modelId="{6A9710B0-ACD5-46BA-96C7-6B186CF2E1D2}" type="pres">
      <dgm:prSet presAssocID="{9DFD9DEE-A001-45C8-8A66-8605F7E91795}" presName="compositeNode" presStyleCnt="0">
        <dgm:presLayoutVars>
          <dgm:bulletEnabled val="1"/>
        </dgm:presLayoutVars>
      </dgm:prSet>
      <dgm:spPr/>
    </dgm:pt>
    <dgm:pt modelId="{7A5AE264-10E3-4FED-8C35-3DC35D176947}" type="pres">
      <dgm:prSet presAssocID="{9DFD9DEE-A001-45C8-8A66-8605F7E91795}" presName="bgRect" presStyleLbl="alignNode1" presStyleIdx="0" presStyleCnt="3"/>
      <dgm:spPr/>
    </dgm:pt>
    <dgm:pt modelId="{D3298A24-C725-464B-A137-65D4D76748BA}" type="pres">
      <dgm:prSet presAssocID="{FE2F6C65-37BB-4032-9E29-ACB274F87303}" presName="sibTransNodeRect" presStyleLbl="alignNode1" presStyleIdx="0" presStyleCnt="3">
        <dgm:presLayoutVars>
          <dgm:chMax val="0"/>
          <dgm:bulletEnabled val="1"/>
        </dgm:presLayoutVars>
      </dgm:prSet>
      <dgm:spPr/>
    </dgm:pt>
    <dgm:pt modelId="{F7DC0EF9-1ED5-4309-97A2-24EDD70CFEC2}" type="pres">
      <dgm:prSet presAssocID="{9DFD9DEE-A001-45C8-8A66-8605F7E91795}" presName="nodeRect" presStyleLbl="alignNode1" presStyleIdx="0" presStyleCnt="3">
        <dgm:presLayoutVars>
          <dgm:bulletEnabled val="1"/>
        </dgm:presLayoutVars>
      </dgm:prSet>
      <dgm:spPr/>
    </dgm:pt>
    <dgm:pt modelId="{00D8272E-C864-41B2-B54F-0625DBE1E988}" type="pres">
      <dgm:prSet presAssocID="{FE2F6C65-37BB-4032-9E29-ACB274F87303}" presName="sibTrans" presStyleCnt="0"/>
      <dgm:spPr/>
    </dgm:pt>
    <dgm:pt modelId="{3E1C12FF-49FD-4827-B4B3-DB5C41F25E43}" type="pres">
      <dgm:prSet presAssocID="{A0177792-BA06-427D-A7D4-836954ECF297}" presName="compositeNode" presStyleCnt="0">
        <dgm:presLayoutVars>
          <dgm:bulletEnabled val="1"/>
        </dgm:presLayoutVars>
      </dgm:prSet>
      <dgm:spPr/>
    </dgm:pt>
    <dgm:pt modelId="{03C6274E-089E-4683-964D-24B0E1E3651A}" type="pres">
      <dgm:prSet presAssocID="{A0177792-BA06-427D-A7D4-836954ECF297}" presName="bgRect" presStyleLbl="alignNode1" presStyleIdx="1" presStyleCnt="3"/>
      <dgm:spPr/>
    </dgm:pt>
    <dgm:pt modelId="{DE5D1DD7-F78B-44C4-877E-AA5C1C0CB250}" type="pres">
      <dgm:prSet presAssocID="{6FBDFDE6-4690-4F9B-8DEF-C29B22F84B5E}" presName="sibTransNodeRect" presStyleLbl="alignNode1" presStyleIdx="1" presStyleCnt="3">
        <dgm:presLayoutVars>
          <dgm:chMax val="0"/>
          <dgm:bulletEnabled val="1"/>
        </dgm:presLayoutVars>
      </dgm:prSet>
      <dgm:spPr/>
    </dgm:pt>
    <dgm:pt modelId="{44B0DA83-40EE-456E-920B-9DF7C0301242}" type="pres">
      <dgm:prSet presAssocID="{A0177792-BA06-427D-A7D4-836954ECF297}" presName="nodeRect" presStyleLbl="alignNode1" presStyleIdx="1" presStyleCnt="3">
        <dgm:presLayoutVars>
          <dgm:bulletEnabled val="1"/>
        </dgm:presLayoutVars>
      </dgm:prSet>
      <dgm:spPr/>
    </dgm:pt>
    <dgm:pt modelId="{7F8BA581-6532-4A7C-9226-77C94E9F3A1E}" type="pres">
      <dgm:prSet presAssocID="{6FBDFDE6-4690-4F9B-8DEF-C29B22F84B5E}" presName="sibTrans" presStyleCnt="0"/>
      <dgm:spPr/>
    </dgm:pt>
    <dgm:pt modelId="{4A9064D3-B704-4F93-BB4F-371CEAAC8A1D}" type="pres">
      <dgm:prSet presAssocID="{768955D8-A88B-4E96-A368-7D664ACF6F39}" presName="compositeNode" presStyleCnt="0">
        <dgm:presLayoutVars>
          <dgm:bulletEnabled val="1"/>
        </dgm:presLayoutVars>
      </dgm:prSet>
      <dgm:spPr/>
    </dgm:pt>
    <dgm:pt modelId="{E45B9574-D944-4711-8ABF-7F31D370485C}" type="pres">
      <dgm:prSet presAssocID="{768955D8-A88B-4E96-A368-7D664ACF6F39}" presName="bgRect" presStyleLbl="alignNode1" presStyleIdx="2" presStyleCnt="3"/>
      <dgm:spPr/>
    </dgm:pt>
    <dgm:pt modelId="{528CFC8A-954E-4442-ACA7-826FC1B17F41}" type="pres">
      <dgm:prSet presAssocID="{F166868A-FD55-417F-B595-FE6F1724B940}" presName="sibTransNodeRect" presStyleLbl="alignNode1" presStyleIdx="2" presStyleCnt="3">
        <dgm:presLayoutVars>
          <dgm:chMax val="0"/>
          <dgm:bulletEnabled val="1"/>
        </dgm:presLayoutVars>
      </dgm:prSet>
      <dgm:spPr/>
    </dgm:pt>
    <dgm:pt modelId="{64A18DF3-7E1D-4C5D-9385-8290F3EA5BEF}" type="pres">
      <dgm:prSet presAssocID="{768955D8-A88B-4E96-A368-7D664ACF6F39}" presName="nodeRect" presStyleLbl="alignNode1" presStyleIdx="2" presStyleCnt="3">
        <dgm:presLayoutVars>
          <dgm:bulletEnabled val="1"/>
        </dgm:presLayoutVars>
      </dgm:prSet>
      <dgm:spPr/>
    </dgm:pt>
  </dgm:ptLst>
  <dgm:cxnLst>
    <dgm:cxn modelId="{2DDDB701-38CF-4239-9380-A8546F49921A}" type="presOf" srcId="{2433D8F1-BD83-4736-951C-721AAE6FBDD5}" destId="{64A18DF3-7E1D-4C5D-9385-8290F3EA5BEF}" srcOrd="0" destOrd="1" presId="urn:microsoft.com/office/officeart/2016/7/layout/LinearBlockProcessNumbered"/>
    <dgm:cxn modelId="{1C165B05-6D63-41AE-859E-2F045F425210}" srcId="{E14EB9E1-35DE-4C38-A477-E5A8CB162F91}" destId="{9DFD9DEE-A001-45C8-8A66-8605F7E91795}" srcOrd="0" destOrd="0" parTransId="{879E44ED-1DFB-4943-9011-5D4553C34462}" sibTransId="{FE2F6C65-37BB-4032-9E29-ACB274F87303}"/>
    <dgm:cxn modelId="{DD9DE305-8F71-4281-B27A-589337BBC890}" srcId="{9DFD9DEE-A001-45C8-8A66-8605F7E91795}" destId="{D31164C3-BA6E-4B76-9CE5-49140E01BFD1}" srcOrd="0" destOrd="0" parTransId="{C4EF8428-AF05-4413-8F22-12803C302DEA}" sibTransId="{346ADF8C-E91B-485F-ACA0-0C94D26B9DCE}"/>
    <dgm:cxn modelId="{CB2BC007-0B0C-48C1-B477-12150C1F109C}" type="presOf" srcId="{768955D8-A88B-4E96-A368-7D664ACF6F39}" destId="{E45B9574-D944-4711-8ABF-7F31D370485C}" srcOrd="0" destOrd="0" presId="urn:microsoft.com/office/officeart/2016/7/layout/LinearBlockProcessNumbered"/>
    <dgm:cxn modelId="{D10F442A-CF76-404A-8888-6AA0E16BCF1A}" type="presOf" srcId="{A0177792-BA06-427D-A7D4-836954ECF297}" destId="{03C6274E-089E-4683-964D-24B0E1E3651A}" srcOrd="0" destOrd="0" presId="urn:microsoft.com/office/officeart/2016/7/layout/LinearBlockProcessNumbered"/>
    <dgm:cxn modelId="{34D26E41-2657-45AD-A0C6-6CE86BA61B3C}" type="presOf" srcId="{9DFD9DEE-A001-45C8-8A66-8605F7E91795}" destId="{7A5AE264-10E3-4FED-8C35-3DC35D176947}" srcOrd="0" destOrd="0" presId="urn:microsoft.com/office/officeart/2016/7/layout/LinearBlockProcessNumbered"/>
    <dgm:cxn modelId="{A5F2074B-76AC-426B-B073-229DFCFD7E7A}" srcId="{768955D8-A88B-4E96-A368-7D664ACF6F39}" destId="{2433D8F1-BD83-4736-951C-721AAE6FBDD5}" srcOrd="0" destOrd="0" parTransId="{E62BA239-B269-42E8-8D5D-D94201B8B53B}" sibTransId="{C0F5B3B6-3F9E-4A61-9A2E-EAB417F5D643}"/>
    <dgm:cxn modelId="{DB1E0A78-7D31-4A96-A471-D9FA5F833C2E}" type="presOf" srcId="{D31164C3-BA6E-4B76-9CE5-49140E01BFD1}" destId="{F7DC0EF9-1ED5-4309-97A2-24EDD70CFEC2}" srcOrd="0" destOrd="1" presId="urn:microsoft.com/office/officeart/2016/7/layout/LinearBlockProcessNumbered"/>
    <dgm:cxn modelId="{55953E83-9980-4997-BC7D-14429A3D3652}" type="presOf" srcId="{E14EB9E1-35DE-4C38-A477-E5A8CB162F91}" destId="{3FA26F46-ECAA-48AB-8928-3344924B6943}" srcOrd="0" destOrd="0" presId="urn:microsoft.com/office/officeart/2016/7/layout/LinearBlockProcessNumbered"/>
    <dgm:cxn modelId="{BBEAB78A-56B8-4C78-9371-1E8D4617DFF5}" type="presOf" srcId="{768955D8-A88B-4E96-A368-7D664ACF6F39}" destId="{64A18DF3-7E1D-4C5D-9385-8290F3EA5BEF}" srcOrd="1" destOrd="0" presId="urn:microsoft.com/office/officeart/2016/7/layout/LinearBlockProcessNumbered"/>
    <dgm:cxn modelId="{CF0538A2-DB0C-4E30-BE70-0A252DBA9FD3}" type="presOf" srcId="{FE2F6C65-37BB-4032-9E29-ACB274F87303}" destId="{D3298A24-C725-464B-A137-65D4D76748BA}" srcOrd="0" destOrd="0" presId="urn:microsoft.com/office/officeart/2016/7/layout/LinearBlockProcessNumbered"/>
    <dgm:cxn modelId="{81C45AA4-E947-4401-8610-FB4B245D164C}" srcId="{A0177792-BA06-427D-A7D4-836954ECF297}" destId="{D9BB464E-A311-4033-A7E6-604284887A5C}" srcOrd="0" destOrd="0" parTransId="{92376131-1CF9-4027-9EA3-D8F5C28AE211}" sibTransId="{6FC05C23-3260-4E8B-82E8-9E36FD76F952}"/>
    <dgm:cxn modelId="{4474F5A9-D6DD-4878-B52E-BD3860567B4F}" type="presOf" srcId="{D9BB464E-A311-4033-A7E6-604284887A5C}" destId="{44B0DA83-40EE-456E-920B-9DF7C0301242}" srcOrd="0" destOrd="1" presId="urn:microsoft.com/office/officeart/2016/7/layout/LinearBlockProcessNumbered"/>
    <dgm:cxn modelId="{2396AFC6-A74D-41FA-8177-58FF6AD7CCC8}" type="presOf" srcId="{A0177792-BA06-427D-A7D4-836954ECF297}" destId="{44B0DA83-40EE-456E-920B-9DF7C0301242}" srcOrd="1" destOrd="0" presId="urn:microsoft.com/office/officeart/2016/7/layout/LinearBlockProcessNumbered"/>
    <dgm:cxn modelId="{B9C8A3D4-D8CE-4A13-9752-5E9F4ADC3835}" type="presOf" srcId="{9DFD9DEE-A001-45C8-8A66-8605F7E91795}" destId="{F7DC0EF9-1ED5-4309-97A2-24EDD70CFEC2}" srcOrd="1" destOrd="0" presId="urn:microsoft.com/office/officeart/2016/7/layout/LinearBlockProcessNumbered"/>
    <dgm:cxn modelId="{E59147D9-010D-46EB-9180-E7B4B2418B2F}" type="presOf" srcId="{6FBDFDE6-4690-4F9B-8DEF-C29B22F84B5E}" destId="{DE5D1DD7-F78B-44C4-877E-AA5C1C0CB250}" srcOrd="0" destOrd="0" presId="urn:microsoft.com/office/officeart/2016/7/layout/LinearBlockProcessNumbered"/>
    <dgm:cxn modelId="{5D9B0BFA-9DCD-4650-9364-4DEC00B10FE3}" srcId="{E14EB9E1-35DE-4C38-A477-E5A8CB162F91}" destId="{768955D8-A88B-4E96-A368-7D664ACF6F39}" srcOrd="2" destOrd="0" parTransId="{6FCB98EC-CEFE-4A94-91AA-74FC8F74A76B}" sibTransId="{F166868A-FD55-417F-B595-FE6F1724B940}"/>
    <dgm:cxn modelId="{824C70FC-2028-49E9-A02A-49D216426FE7}" srcId="{E14EB9E1-35DE-4C38-A477-E5A8CB162F91}" destId="{A0177792-BA06-427D-A7D4-836954ECF297}" srcOrd="1" destOrd="0" parTransId="{94792959-A21D-404E-BDC2-C4F631402C50}" sibTransId="{6FBDFDE6-4690-4F9B-8DEF-C29B22F84B5E}"/>
    <dgm:cxn modelId="{1F8BFAFC-9AA2-4E2E-96F3-F6B62235D424}" type="presOf" srcId="{F166868A-FD55-417F-B595-FE6F1724B940}" destId="{528CFC8A-954E-4442-ACA7-826FC1B17F41}" srcOrd="0" destOrd="0" presId="urn:microsoft.com/office/officeart/2016/7/layout/LinearBlockProcessNumbered"/>
    <dgm:cxn modelId="{88214A13-EA4C-49B5-AED0-CEC066F8E1A8}" type="presParOf" srcId="{3FA26F46-ECAA-48AB-8928-3344924B6943}" destId="{6A9710B0-ACD5-46BA-96C7-6B186CF2E1D2}" srcOrd="0" destOrd="0" presId="urn:microsoft.com/office/officeart/2016/7/layout/LinearBlockProcessNumbered"/>
    <dgm:cxn modelId="{52F34D62-06F6-4CA6-8DB0-F64F26AAED5B}" type="presParOf" srcId="{6A9710B0-ACD5-46BA-96C7-6B186CF2E1D2}" destId="{7A5AE264-10E3-4FED-8C35-3DC35D176947}" srcOrd="0" destOrd="0" presId="urn:microsoft.com/office/officeart/2016/7/layout/LinearBlockProcessNumbered"/>
    <dgm:cxn modelId="{CB6EC46C-6B4F-4877-9235-33AC22F48168}" type="presParOf" srcId="{6A9710B0-ACD5-46BA-96C7-6B186CF2E1D2}" destId="{D3298A24-C725-464B-A137-65D4D76748BA}" srcOrd="1" destOrd="0" presId="urn:microsoft.com/office/officeart/2016/7/layout/LinearBlockProcessNumbered"/>
    <dgm:cxn modelId="{948BFF77-FCDD-48E3-9452-BC8F56CA4848}" type="presParOf" srcId="{6A9710B0-ACD5-46BA-96C7-6B186CF2E1D2}" destId="{F7DC0EF9-1ED5-4309-97A2-24EDD70CFEC2}" srcOrd="2" destOrd="0" presId="urn:microsoft.com/office/officeart/2016/7/layout/LinearBlockProcessNumbered"/>
    <dgm:cxn modelId="{866607DB-856A-422B-BC7D-35C276959F5D}" type="presParOf" srcId="{3FA26F46-ECAA-48AB-8928-3344924B6943}" destId="{00D8272E-C864-41B2-B54F-0625DBE1E988}" srcOrd="1" destOrd="0" presId="urn:microsoft.com/office/officeart/2016/7/layout/LinearBlockProcessNumbered"/>
    <dgm:cxn modelId="{5DA8562E-6185-4223-96B7-1AA608784286}" type="presParOf" srcId="{3FA26F46-ECAA-48AB-8928-3344924B6943}" destId="{3E1C12FF-49FD-4827-B4B3-DB5C41F25E43}" srcOrd="2" destOrd="0" presId="urn:microsoft.com/office/officeart/2016/7/layout/LinearBlockProcessNumbered"/>
    <dgm:cxn modelId="{849DC423-20FF-47FB-A584-898791EE5D3F}" type="presParOf" srcId="{3E1C12FF-49FD-4827-B4B3-DB5C41F25E43}" destId="{03C6274E-089E-4683-964D-24B0E1E3651A}" srcOrd="0" destOrd="0" presId="urn:microsoft.com/office/officeart/2016/7/layout/LinearBlockProcessNumbered"/>
    <dgm:cxn modelId="{98C2B814-3BC3-4CAA-9AB7-AF4826372A5B}" type="presParOf" srcId="{3E1C12FF-49FD-4827-B4B3-DB5C41F25E43}" destId="{DE5D1DD7-F78B-44C4-877E-AA5C1C0CB250}" srcOrd="1" destOrd="0" presId="urn:microsoft.com/office/officeart/2016/7/layout/LinearBlockProcessNumbered"/>
    <dgm:cxn modelId="{05619E85-3F14-46EC-B4A8-69B424A562A2}" type="presParOf" srcId="{3E1C12FF-49FD-4827-B4B3-DB5C41F25E43}" destId="{44B0DA83-40EE-456E-920B-9DF7C0301242}" srcOrd="2" destOrd="0" presId="urn:microsoft.com/office/officeart/2016/7/layout/LinearBlockProcessNumbered"/>
    <dgm:cxn modelId="{575BF2D9-6431-47EB-A8AB-AC308DADDFCF}" type="presParOf" srcId="{3FA26F46-ECAA-48AB-8928-3344924B6943}" destId="{7F8BA581-6532-4A7C-9226-77C94E9F3A1E}" srcOrd="3" destOrd="0" presId="urn:microsoft.com/office/officeart/2016/7/layout/LinearBlockProcessNumbered"/>
    <dgm:cxn modelId="{03BFF51D-32B2-49D6-B88F-3E29301D5220}" type="presParOf" srcId="{3FA26F46-ECAA-48AB-8928-3344924B6943}" destId="{4A9064D3-B704-4F93-BB4F-371CEAAC8A1D}" srcOrd="4" destOrd="0" presId="urn:microsoft.com/office/officeart/2016/7/layout/LinearBlockProcessNumbered"/>
    <dgm:cxn modelId="{5171C72A-085E-4501-ABEC-ED99F5E0454E}" type="presParOf" srcId="{4A9064D3-B704-4F93-BB4F-371CEAAC8A1D}" destId="{E45B9574-D944-4711-8ABF-7F31D370485C}" srcOrd="0" destOrd="0" presId="urn:microsoft.com/office/officeart/2016/7/layout/LinearBlockProcessNumbered"/>
    <dgm:cxn modelId="{B904817D-6936-4AC0-B816-5BD0528566FD}" type="presParOf" srcId="{4A9064D3-B704-4F93-BB4F-371CEAAC8A1D}" destId="{528CFC8A-954E-4442-ACA7-826FC1B17F41}" srcOrd="1" destOrd="0" presId="urn:microsoft.com/office/officeart/2016/7/layout/LinearBlockProcessNumbered"/>
    <dgm:cxn modelId="{204336CF-A8D4-4B35-BA2F-E0C915116782}" type="presParOf" srcId="{4A9064D3-B704-4F93-BB4F-371CEAAC8A1D}" destId="{64A18DF3-7E1D-4C5D-9385-8290F3EA5BEF}" srcOrd="2" destOrd="0" presId="urn:microsoft.com/office/officeart/2016/7/layout/LinearBlock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F537FFF-ABB8-41B8-B764-45B1A911D008}" type="doc">
      <dgm:prSet loTypeId="urn:microsoft.com/office/officeart/2005/8/layout/hProcess9" loCatId="process" qsTypeId="urn:microsoft.com/office/officeart/2005/8/quickstyle/simple1" qsCatId="simple" csTypeId="urn:microsoft.com/office/officeart/2005/8/colors/accent2_2" csCatId="accent2"/>
      <dgm:spPr/>
      <dgm:t>
        <a:bodyPr/>
        <a:lstStyle/>
        <a:p>
          <a:endParaRPr lang="pt-PT"/>
        </a:p>
      </dgm:t>
    </dgm:pt>
    <dgm:pt modelId="{79E03642-D29D-4920-B184-3DCF5B533AA3}">
      <dgm:prSet/>
      <dgm:spPr/>
      <dgm:t>
        <a:bodyPr/>
        <a:lstStyle/>
        <a:p>
          <a:r>
            <a:rPr lang="en-US"/>
            <a:t>Full information</a:t>
          </a:r>
          <a:endParaRPr lang="pt-PT"/>
        </a:p>
      </dgm:t>
    </dgm:pt>
    <dgm:pt modelId="{47761608-AEE7-4E72-B9CD-9B727CEC91D6}" type="parTrans" cxnId="{CB6962C7-754F-46D8-8693-AC3FC8D3DBD6}">
      <dgm:prSet/>
      <dgm:spPr/>
      <dgm:t>
        <a:bodyPr/>
        <a:lstStyle/>
        <a:p>
          <a:endParaRPr lang="pt-PT"/>
        </a:p>
      </dgm:t>
    </dgm:pt>
    <dgm:pt modelId="{25AD9DCB-F32E-449A-8B17-7BC09CD60D62}" type="sibTrans" cxnId="{CB6962C7-754F-46D8-8693-AC3FC8D3DBD6}">
      <dgm:prSet/>
      <dgm:spPr/>
      <dgm:t>
        <a:bodyPr/>
        <a:lstStyle/>
        <a:p>
          <a:endParaRPr lang="pt-PT"/>
        </a:p>
      </dgm:t>
    </dgm:pt>
    <dgm:pt modelId="{06DFE422-1DCD-4FEF-BE6D-FB9A373A8572}">
      <dgm:prSet/>
      <dgm:spPr/>
      <dgm:t>
        <a:bodyPr/>
        <a:lstStyle/>
        <a:p>
          <a:r>
            <a:rPr lang="en-US"/>
            <a:t>Without exports</a:t>
          </a:r>
          <a:endParaRPr lang="pt-PT"/>
        </a:p>
      </dgm:t>
    </dgm:pt>
    <dgm:pt modelId="{E30EE3DE-E4DF-4ED3-9187-53EFD8223E28}" type="parTrans" cxnId="{385F2DEA-7DC8-439F-A4F0-A36B3EE79BFD}">
      <dgm:prSet/>
      <dgm:spPr/>
      <dgm:t>
        <a:bodyPr/>
        <a:lstStyle/>
        <a:p>
          <a:endParaRPr lang="pt-PT"/>
        </a:p>
      </dgm:t>
    </dgm:pt>
    <dgm:pt modelId="{0EA101EE-9893-4B58-8ACA-CE1B6B0C94F9}" type="sibTrans" cxnId="{385F2DEA-7DC8-439F-A4F0-A36B3EE79BFD}">
      <dgm:prSet/>
      <dgm:spPr/>
      <dgm:t>
        <a:bodyPr/>
        <a:lstStyle/>
        <a:p>
          <a:endParaRPr lang="pt-PT"/>
        </a:p>
      </dgm:t>
    </dgm:pt>
    <dgm:pt modelId="{618F31E0-F192-4168-8729-9024F2152DC3}">
      <dgm:prSet/>
      <dgm:spPr/>
      <dgm:t>
        <a:bodyPr/>
        <a:lstStyle/>
        <a:p>
          <a:r>
            <a:rPr lang="en-US"/>
            <a:t>Without investment</a:t>
          </a:r>
          <a:endParaRPr lang="pt-PT"/>
        </a:p>
      </dgm:t>
    </dgm:pt>
    <dgm:pt modelId="{1B609650-F119-401E-BB84-E950C8FA04E9}" type="parTrans" cxnId="{6C2C75C0-B2D4-4D53-A753-71A7D71E5E32}">
      <dgm:prSet/>
      <dgm:spPr/>
      <dgm:t>
        <a:bodyPr/>
        <a:lstStyle/>
        <a:p>
          <a:endParaRPr lang="pt-PT"/>
        </a:p>
      </dgm:t>
    </dgm:pt>
    <dgm:pt modelId="{359FAABA-2796-43D2-94BD-B0642E5771DA}" type="sibTrans" cxnId="{6C2C75C0-B2D4-4D53-A753-71A7D71E5E32}">
      <dgm:prSet/>
      <dgm:spPr/>
      <dgm:t>
        <a:bodyPr/>
        <a:lstStyle/>
        <a:p>
          <a:endParaRPr lang="pt-PT"/>
        </a:p>
      </dgm:t>
    </dgm:pt>
    <dgm:pt modelId="{4BE5F0F1-E931-42DB-851E-AD802688AD91}">
      <dgm:prSet/>
      <dgm:spPr/>
      <dgm:t>
        <a:bodyPr/>
        <a:lstStyle/>
        <a:p>
          <a:r>
            <a:rPr lang="en-US"/>
            <a:t>Without exports and investment</a:t>
          </a:r>
          <a:endParaRPr lang="pt-PT"/>
        </a:p>
      </dgm:t>
    </dgm:pt>
    <dgm:pt modelId="{84BC00F0-6CE5-44EE-824E-90D4D951AE63}" type="parTrans" cxnId="{3B1E245C-E7F9-412C-BC54-890E2376DA5A}">
      <dgm:prSet/>
      <dgm:spPr/>
      <dgm:t>
        <a:bodyPr/>
        <a:lstStyle/>
        <a:p>
          <a:endParaRPr lang="pt-PT"/>
        </a:p>
      </dgm:t>
    </dgm:pt>
    <dgm:pt modelId="{0BCF2923-FFD4-46A7-A6D4-93275FA565DD}" type="sibTrans" cxnId="{3B1E245C-E7F9-412C-BC54-890E2376DA5A}">
      <dgm:prSet/>
      <dgm:spPr/>
      <dgm:t>
        <a:bodyPr/>
        <a:lstStyle/>
        <a:p>
          <a:endParaRPr lang="pt-PT"/>
        </a:p>
      </dgm:t>
    </dgm:pt>
    <dgm:pt modelId="{7A1AEC04-8D84-451D-AFB6-44D28DAC837E}">
      <dgm:prSet/>
      <dgm:spPr/>
      <dgm:t>
        <a:bodyPr/>
        <a:lstStyle/>
        <a:p>
          <a:r>
            <a:rPr lang="en-US" dirty="0"/>
            <a:t>Aggregated investment</a:t>
          </a:r>
          <a:endParaRPr lang="pt-PT" dirty="0"/>
        </a:p>
      </dgm:t>
    </dgm:pt>
    <dgm:pt modelId="{D14E4CB0-8445-4A36-B2DA-05F4E099C93E}" type="parTrans" cxnId="{3C97C150-F19C-4A62-B645-E54CB99CC756}">
      <dgm:prSet/>
      <dgm:spPr/>
      <dgm:t>
        <a:bodyPr/>
        <a:lstStyle/>
        <a:p>
          <a:endParaRPr lang="pt-PT"/>
        </a:p>
      </dgm:t>
    </dgm:pt>
    <dgm:pt modelId="{D6DE41A6-8399-41F0-9E9F-2CBB7FF74467}" type="sibTrans" cxnId="{3C97C150-F19C-4A62-B645-E54CB99CC756}">
      <dgm:prSet/>
      <dgm:spPr/>
      <dgm:t>
        <a:bodyPr/>
        <a:lstStyle/>
        <a:p>
          <a:endParaRPr lang="pt-PT"/>
        </a:p>
      </dgm:t>
    </dgm:pt>
    <dgm:pt modelId="{6D668FF5-C55D-4921-A495-739B45396282}" type="pres">
      <dgm:prSet presAssocID="{BF537FFF-ABB8-41B8-B764-45B1A911D008}" presName="CompostProcess" presStyleCnt="0">
        <dgm:presLayoutVars>
          <dgm:dir/>
          <dgm:resizeHandles val="exact"/>
        </dgm:presLayoutVars>
      </dgm:prSet>
      <dgm:spPr/>
    </dgm:pt>
    <dgm:pt modelId="{7E2F7834-6250-43FB-A65C-1248468669DD}" type="pres">
      <dgm:prSet presAssocID="{BF537FFF-ABB8-41B8-B764-45B1A911D008}" presName="arrow" presStyleLbl="bgShp" presStyleIdx="0" presStyleCnt="1"/>
      <dgm:spPr/>
    </dgm:pt>
    <dgm:pt modelId="{60746739-8F5F-40EC-A54E-832006774272}" type="pres">
      <dgm:prSet presAssocID="{BF537FFF-ABB8-41B8-B764-45B1A911D008}" presName="linearProcess" presStyleCnt="0"/>
      <dgm:spPr/>
    </dgm:pt>
    <dgm:pt modelId="{8F86654F-535D-48FA-A438-E2689F74551D}" type="pres">
      <dgm:prSet presAssocID="{79E03642-D29D-4920-B184-3DCF5B533AA3}" presName="textNode" presStyleLbl="node1" presStyleIdx="0" presStyleCnt="5">
        <dgm:presLayoutVars>
          <dgm:bulletEnabled val="1"/>
        </dgm:presLayoutVars>
      </dgm:prSet>
      <dgm:spPr/>
    </dgm:pt>
    <dgm:pt modelId="{7F30A6CC-59BA-4875-BAA9-8F65C2BD6E8A}" type="pres">
      <dgm:prSet presAssocID="{25AD9DCB-F32E-449A-8B17-7BC09CD60D62}" presName="sibTrans" presStyleCnt="0"/>
      <dgm:spPr/>
    </dgm:pt>
    <dgm:pt modelId="{F83B5702-6894-43AD-95C0-D232A7BA4861}" type="pres">
      <dgm:prSet presAssocID="{06DFE422-1DCD-4FEF-BE6D-FB9A373A8572}" presName="textNode" presStyleLbl="node1" presStyleIdx="1" presStyleCnt="5">
        <dgm:presLayoutVars>
          <dgm:bulletEnabled val="1"/>
        </dgm:presLayoutVars>
      </dgm:prSet>
      <dgm:spPr/>
    </dgm:pt>
    <dgm:pt modelId="{4C314B51-3A49-40D1-9594-9F976A50EA48}" type="pres">
      <dgm:prSet presAssocID="{0EA101EE-9893-4B58-8ACA-CE1B6B0C94F9}" presName="sibTrans" presStyleCnt="0"/>
      <dgm:spPr/>
    </dgm:pt>
    <dgm:pt modelId="{F47C613E-66AE-4715-8C41-131DAD96769A}" type="pres">
      <dgm:prSet presAssocID="{618F31E0-F192-4168-8729-9024F2152DC3}" presName="textNode" presStyleLbl="node1" presStyleIdx="2" presStyleCnt="5">
        <dgm:presLayoutVars>
          <dgm:bulletEnabled val="1"/>
        </dgm:presLayoutVars>
      </dgm:prSet>
      <dgm:spPr/>
    </dgm:pt>
    <dgm:pt modelId="{B42305F6-014C-4671-81B0-0A72B23F199E}" type="pres">
      <dgm:prSet presAssocID="{359FAABA-2796-43D2-94BD-B0642E5771DA}" presName="sibTrans" presStyleCnt="0"/>
      <dgm:spPr/>
    </dgm:pt>
    <dgm:pt modelId="{0FBFD0F4-1B71-4DAA-834C-CE7931FA2642}" type="pres">
      <dgm:prSet presAssocID="{4BE5F0F1-E931-42DB-851E-AD802688AD91}" presName="textNode" presStyleLbl="node1" presStyleIdx="3" presStyleCnt="5">
        <dgm:presLayoutVars>
          <dgm:bulletEnabled val="1"/>
        </dgm:presLayoutVars>
      </dgm:prSet>
      <dgm:spPr/>
    </dgm:pt>
    <dgm:pt modelId="{A620E795-01ED-42CC-AEEF-2C7D91849DED}" type="pres">
      <dgm:prSet presAssocID="{0BCF2923-FFD4-46A7-A6D4-93275FA565DD}" presName="sibTrans" presStyleCnt="0"/>
      <dgm:spPr/>
    </dgm:pt>
    <dgm:pt modelId="{F1165DE4-6DEB-4935-B324-6F1847E1F78A}" type="pres">
      <dgm:prSet presAssocID="{7A1AEC04-8D84-451D-AFB6-44D28DAC837E}" presName="textNode" presStyleLbl="node1" presStyleIdx="4" presStyleCnt="5">
        <dgm:presLayoutVars>
          <dgm:bulletEnabled val="1"/>
        </dgm:presLayoutVars>
      </dgm:prSet>
      <dgm:spPr/>
    </dgm:pt>
  </dgm:ptLst>
  <dgm:cxnLst>
    <dgm:cxn modelId="{3B1E245C-E7F9-412C-BC54-890E2376DA5A}" srcId="{BF537FFF-ABB8-41B8-B764-45B1A911D008}" destId="{4BE5F0F1-E931-42DB-851E-AD802688AD91}" srcOrd="3" destOrd="0" parTransId="{84BC00F0-6CE5-44EE-824E-90D4D951AE63}" sibTransId="{0BCF2923-FFD4-46A7-A6D4-93275FA565DD}"/>
    <dgm:cxn modelId="{F931CD61-2C06-4A68-A772-A12B378C5E10}" type="presOf" srcId="{618F31E0-F192-4168-8729-9024F2152DC3}" destId="{F47C613E-66AE-4715-8C41-131DAD96769A}" srcOrd="0" destOrd="0" presId="urn:microsoft.com/office/officeart/2005/8/layout/hProcess9"/>
    <dgm:cxn modelId="{4D960763-B205-4DEB-B126-F002E68BC237}" type="presOf" srcId="{06DFE422-1DCD-4FEF-BE6D-FB9A373A8572}" destId="{F83B5702-6894-43AD-95C0-D232A7BA4861}" srcOrd="0" destOrd="0" presId="urn:microsoft.com/office/officeart/2005/8/layout/hProcess9"/>
    <dgm:cxn modelId="{3C97C150-F19C-4A62-B645-E54CB99CC756}" srcId="{BF537FFF-ABB8-41B8-B764-45B1A911D008}" destId="{7A1AEC04-8D84-451D-AFB6-44D28DAC837E}" srcOrd="4" destOrd="0" parTransId="{D14E4CB0-8445-4A36-B2DA-05F4E099C93E}" sibTransId="{D6DE41A6-8399-41F0-9E9F-2CBB7FF74467}"/>
    <dgm:cxn modelId="{D2CB119B-486A-4B16-85E4-C96FE1B721C4}" type="presOf" srcId="{4BE5F0F1-E931-42DB-851E-AD802688AD91}" destId="{0FBFD0F4-1B71-4DAA-834C-CE7931FA2642}" srcOrd="0" destOrd="0" presId="urn:microsoft.com/office/officeart/2005/8/layout/hProcess9"/>
    <dgm:cxn modelId="{8E311DA3-D22A-4DF7-893E-0F8599339551}" type="presOf" srcId="{BF537FFF-ABB8-41B8-B764-45B1A911D008}" destId="{6D668FF5-C55D-4921-A495-739B45396282}" srcOrd="0" destOrd="0" presId="urn:microsoft.com/office/officeart/2005/8/layout/hProcess9"/>
    <dgm:cxn modelId="{6C2C75C0-B2D4-4D53-A753-71A7D71E5E32}" srcId="{BF537FFF-ABB8-41B8-B764-45B1A911D008}" destId="{618F31E0-F192-4168-8729-9024F2152DC3}" srcOrd="2" destOrd="0" parTransId="{1B609650-F119-401E-BB84-E950C8FA04E9}" sibTransId="{359FAABA-2796-43D2-94BD-B0642E5771DA}"/>
    <dgm:cxn modelId="{CB6962C7-754F-46D8-8693-AC3FC8D3DBD6}" srcId="{BF537FFF-ABB8-41B8-B764-45B1A911D008}" destId="{79E03642-D29D-4920-B184-3DCF5B533AA3}" srcOrd="0" destOrd="0" parTransId="{47761608-AEE7-4E72-B9CD-9B727CEC91D6}" sibTransId="{25AD9DCB-F32E-449A-8B17-7BC09CD60D62}"/>
    <dgm:cxn modelId="{567750CE-79F6-48BC-B5BC-42571C652E7B}" type="presOf" srcId="{79E03642-D29D-4920-B184-3DCF5B533AA3}" destId="{8F86654F-535D-48FA-A438-E2689F74551D}" srcOrd="0" destOrd="0" presId="urn:microsoft.com/office/officeart/2005/8/layout/hProcess9"/>
    <dgm:cxn modelId="{4F288BD9-CDF8-463E-A210-9A8482A47B77}" type="presOf" srcId="{7A1AEC04-8D84-451D-AFB6-44D28DAC837E}" destId="{F1165DE4-6DEB-4935-B324-6F1847E1F78A}" srcOrd="0" destOrd="0" presId="urn:microsoft.com/office/officeart/2005/8/layout/hProcess9"/>
    <dgm:cxn modelId="{385F2DEA-7DC8-439F-A4F0-A36B3EE79BFD}" srcId="{BF537FFF-ABB8-41B8-B764-45B1A911D008}" destId="{06DFE422-1DCD-4FEF-BE6D-FB9A373A8572}" srcOrd="1" destOrd="0" parTransId="{E30EE3DE-E4DF-4ED3-9187-53EFD8223E28}" sibTransId="{0EA101EE-9893-4B58-8ACA-CE1B6B0C94F9}"/>
    <dgm:cxn modelId="{1690955E-E5BA-4858-A590-3E7475EFBBE0}" type="presParOf" srcId="{6D668FF5-C55D-4921-A495-739B45396282}" destId="{7E2F7834-6250-43FB-A65C-1248468669DD}" srcOrd="0" destOrd="0" presId="urn:microsoft.com/office/officeart/2005/8/layout/hProcess9"/>
    <dgm:cxn modelId="{AA87C729-7B26-4943-BA3D-BED59B32668F}" type="presParOf" srcId="{6D668FF5-C55D-4921-A495-739B45396282}" destId="{60746739-8F5F-40EC-A54E-832006774272}" srcOrd="1" destOrd="0" presId="urn:microsoft.com/office/officeart/2005/8/layout/hProcess9"/>
    <dgm:cxn modelId="{F86AA496-D9E7-4727-9E4A-718D8DA151C0}" type="presParOf" srcId="{60746739-8F5F-40EC-A54E-832006774272}" destId="{8F86654F-535D-48FA-A438-E2689F74551D}" srcOrd="0" destOrd="0" presId="urn:microsoft.com/office/officeart/2005/8/layout/hProcess9"/>
    <dgm:cxn modelId="{0E838E61-AB84-42D1-8C1E-F69025240071}" type="presParOf" srcId="{60746739-8F5F-40EC-A54E-832006774272}" destId="{7F30A6CC-59BA-4875-BAA9-8F65C2BD6E8A}" srcOrd="1" destOrd="0" presId="urn:microsoft.com/office/officeart/2005/8/layout/hProcess9"/>
    <dgm:cxn modelId="{6F04E665-A90A-40F4-BD06-CC6B413BDACF}" type="presParOf" srcId="{60746739-8F5F-40EC-A54E-832006774272}" destId="{F83B5702-6894-43AD-95C0-D232A7BA4861}" srcOrd="2" destOrd="0" presId="urn:microsoft.com/office/officeart/2005/8/layout/hProcess9"/>
    <dgm:cxn modelId="{6BF576B7-14B2-4C18-9A45-76114ED9C6AE}" type="presParOf" srcId="{60746739-8F5F-40EC-A54E-832006774272}" destId="{4C314B51-3A49-40D1-9594-9F976A50EA48}" srcOrd="3" destOrd="0" presId="urn:microsoft.com/office/officeart/2005/8/layout/hProcess9"/>
    <dgm:cxn modelId="{B0164A94-A405-4DDF-BA3F-42432FA371C8}" type="presParOf" srcId="{60746739-8F5F-40EC-A54E-832006774272}" destId="{F47C613E-66AE-4715-8C41-131DAD96769A}" srcOrd="4" destOrd="0" presId="urn:microsoft.com/office/officeart/2005/8/layout/hProcess9"/>
    <dgm:cxn modelId="{92105462-4F42-4263-B15C-294260831369}" type="presParOf" srcId="{60746739-8F5F-40EC-A54E-832006774272}" destId="{B42305F6-014C-4671-81B0-0A72B23F199E}" srcOrd="5" destOrd="0" presId="urn:microsoft.com/office/officeart/2005/8/layout/hProcess9"/>
    <dgm:cxn modelId="{A2A86E3D-F666-4BFF-A017-B6274C099A7A}" type="presParOf" srcId="{60746739-8F5F-40EC-A54E-832006774272}" destId="{0FBFD0F4-1B71-4DAA-834C-CE7931FA2642}" srcOrd="6" destOrd="0" presId="urn:microsoft.com/office/officeart/2005/8/layout/hProcess9"/>
    <dgm:cxn modelId="{9AC8B836-BB60-4F8F-938E-112B73D40A04}" type="presParOf" srcId="{60746739-8F5F-40EC-A54E-832006774272}" destId="{A620E795-01ED-42CC-AEEF-2C7D91849DED}" srcOrd="7" destOrd="0" presId="urn:microsoft.com/office/officeart/2005/8/layout/hProcess9"/>
    <dgm:cxn modelId="{C07B2C7D-EE02-490A-AA3D-B73B87FFBC3B}" type="presParOf" srcId="{60746739-8F5F-40EC-A54E-832006774272}" destId="{F1165DE4-6DEB-4935-B324-6F1847E1F78A}"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C04F7F-38BE-4A20-A571-6A1DC8D10B17}">
      <dsp:nvSpPr>
        <dsp:cNvPr id="0" name=""/>
        <dsp:cNvSpPr/>
      </dsp:nvSpPr>
      <dsp:spPr>
        <a:xfrm>
          <a:off x="0" y="481"/>
          <a:ext cx="10058399" cy="112771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1EEE07-E94A-4430-A78E-CE66588588B5}">
      <dsp:nvSpPr>
        <dsp:cNvPr id="0" name=""/>
        <dsp:cNvSpPr/>
      </dsp:nvSpPr>
      <dsp:spPr>
        <a:xfrm>
          <a:off x="341132" y="254217"/>
          <a:ext cx="620241" cy="62024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D727CA37-8768-4ED6-BD7C-F979FF90681C}">
      <dsp:nvSpPr>
        <dsp:cNvPr id="0" name=""/>
        <dsp:cNvSpPr/>
      </dsp:nvSpPr>
      <dsp:spPr>
        <a:xfrm>
          <a:off x="1302507" y="481"/>
          <a:ext cx="8755892" cy="11277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9349" tIns="119349" rIns="119349" bIns="119349" numCol="1" spcCol="1270" anchor="ctr" anchorCtr="0">
          <a:noAutofit/>
        </a:bodyPr>
        <a:lstStyle/>
        <a:p>
          <a:pPr marL="0" lvl="0" indent="0" algn="l" defTabSz="800100">
            <a:lnSpc>
              <a:spcPct val="100000"/>
            </a:lnSpc>
            <a:spcBef>
              <a:spcPct val="0"/>
            </a:spcBef>
            <a:spcAft>
              <a:spcPct val="35000"/>
            </a:spcAft>
            <a:buNone/>
          </a:pPr>
          <a:r>
            <a:rPr lang="en-US" sz="1800" kern="1200" noProof="0" dirty="0"/>
            <a:t>Input-Output Models, first proposed by Leontief (1936), provide an economic framework for analyzing intersectoral interdependencies by quantifying flows of inputs and outputs. </a:t>
          </a:r>
        </a:p>
      </dsp:txBody>
      <dsp:txXfrm>
        <a:off x="1302507" y="481"/>
        <a:ext cx="8755892" cy="1127711"/>
      </dsp:txXfrm>
    </dsp:sp>
    <dsp:sp modelId="{0996377E-E658-4E18-B771-99FF118AF999}">
      <dsp:nvSpPr>
        <dsp:cNvPr id="0" name=""/>
        <dsp:cNvSpPr/>
      </dsp:nvSpPr>
      <dsp:spPr>
        <a:xfrm>
          <a:off x="0" y="1410121"/>
          <a:ext cx="10058399" cy="112771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504033-04A1-4A81-AC61-BCC280567819}">
      <dsp:nvSpPr>
        <dsp:cNvPr id="0" name=""/>
        <dsp:cNvSpPr/>
      </dsp:nvSpPr>
      <dsp:spPr>
        <a:xfrm>
          <a:off x="341132" y="1663856"/>
          <a:ext cx="620241" cy="62024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F43529C1-5736-4332-A54C-0F16E4A3BC42}">
      <dsp:nvSpPr>
        <dsp:cNvPr id="0" name=""/>
        <dsp:cNvSpPr/>
      </dsp:nvSpPr>
      <dsp:spPr>
        <a:xfrm>
          <a:off x="1302507" y="1410121"/>
          <a:ext cx="8755892" cy="11277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9349" tIns="119349" rIns="119349" bIns="119349" numCol="1" spcCol="1270" anchor="ctr" anchorCtr="0">
          <a:noAutofit/>
        </a:bodyPr>
        <a:lstStyle/>
        <a:p>
          <a:pPr marL="0" lvl="0" indent="0" algn="l" defTabSz="800100">
            <a:lnSpc>
              <a:spcPct val="100000"/>
            </a:lnSpc>
            <a:spcBef>
              <a:spcPct val="0"/>
            </a:spcBef>
            <a:spcAft>
              <a:spcPct val="35000"/>
            </a:spcAft>
            <a:buNone/>
          </a:pPr>
          <a:r>
            <a:rPr lang="en-US" sz="1800" kern="1200" noProof="0" dirty="0"/>
            <a:t>By examining relationships between sectors, I-O Models enable a comprehensive understanding of how changes in one sector reverberate throughout the economy.</a:t>
          </a:r>
        </a:p>
      </dsp:txBody>
      <dsp:txXfrm>
        <a:off x="1302507" y="1410121"/>
        <a:ext cx="8755892" cy="1127711"/>
      </dsp:txXfrm>
    </dsp:sp>
    <dsp:sp modelId="{0B5D6D70-6968-4CF8-AD5B-20BF86C1F5DD}">
      <dsp:nvSpPr>
        <dsp:cNvPr id="0" name=""/>
        <dsp:cNvSpPr/>
      </dsp:nvSpPr>
      <dsp:spPr>
        <a:xfrm>
          <a:off x="0" y="2819761"/>
          <a:ext cx="10058399" cy="112771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543C5F0-9D28-4A93-A13A-DDD12037E852}">
      <dsp:nvSpPr>
        <dsp:cNvPr id="0" name=""/>
        <dsp:cNvSpPr/>
      </dsp:nvSpPr>
      <dsp:spPr>
        <a:xfrm>
          <a:off x="341132" y="3073496"/>
          <a:ext cx="620241" cy="62024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A27DC3C7-3359-42C5-A997-D3EB533FB338}">
      <dsp:nvSpPr>
        <dsp:cNvPr id="0" name=""/>
        <dsp:cNvSpPr/>
      </dsp:nvSpPr>
      <dsp:spPr>
        <a:xfrm>
          <a:off x="1302507" y="2819761"/>
          <a:ext cx="8755892" cy="11277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9349" tIns="119349" rIns="119349" bIns="119349" numCol="1" spcCol="1270" anchor="ctr" anchorCtr="0">
          <a:noAutofit/>
        </a:bodyPr>
        <a:lstStyle/>
        <a:p>
          <a:pPr marL="0" lvl="0" indent="0" algn="l" defTabSz="800100">
            <a:lnSpc>
              <a:spcPct val="100000"/>
            </a:lnSpc>
            <a:spcBef>
              <a:spcPct val="0"/>
            </a:spcBef>
            <a:spcAft>
              <a:spcPct val="35000"/>
            </a:spcAft>
            <a:buNone/>
          </a:pPr>
          <a:r>
            <a:rPr lang="en-US" sz="1800" kern="1200" noProof="0" dirty="0"/>
            <a:t>Utilizing a matrix representation, the framework allows the estimation of cumulative effects of demand fluctuations via multiplier analysis, making the assessment of economic impacts possible.</a:t>
          </a:r>
        </a:p>
      </dsp:txBody>
      <dsp:txXfrm>
        <a:off x="1302507" y="2819761"/>
        <a:ext cx="8755892" cy="112771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E1361B-5D95-4AEF-911A-29A728293CDA}">
      <dsp:nvSpPr>
        <dsp:cNvPr id="0" name=""/>
        <dsp:cNvSpPr/>
      </dsp:nvSpPr>
      <dsp:spPr>
        <a:xfrm>
          <a:off x="0" y="1269756"/>
          <a:ext cx="6797675" cy="1864800"/>
        </a:xfrm>
        <a:prstGeom prst="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333248" rIns="527575" bIns="113792" numCol="1" spcCol="1270" anchor="t" anchorCtr="0">
          <a:noAutofit/>
        </a:bodyPr>
        <a:lstStyle/>
        <a:p>
          <a:pPr marL="171450" lvl="1" indent="-171450" algn="l" defTabSz="711200">
            <a:lnSpc>
              <a:spcPct val="90000"/>
            </a:lnSpc>
            <a:spcBef>
              <a:spcPct val="0"/>
            </a:spcBef>
            <a:spcAft>
              <a:spcPct val="15000"/>
            </a:spcAft>
            <a:buChar char="•"/>
          </a:pPr>
          <a:r>
            <a:rPr lang="pt-PT" sz="1600" kern="1200" dirty="0" err="1"/>
            <a:t>The</a:t>
          </a:r>
          <a:r>
            <a:rPr lang="pt-PT" sz="1600" kern="1200" dirty="0"/>
            <a:t> </a:t>
          </a:r>
          <a:r>
            <a:rPr lang="pt-PT" sz="1600" kern="1200" dirty="0" err="1"/>
            <a:t>problem</a:t>
          </a:r>
          <a:r>
            <a:rPr lang="pt-PT" sz="1600" kern="1200" dirty="0"/>
            <a:t> </a:t>
          </a:r>
          <a:r>
            <a:rPr lang="pt-PT" sz="1600" kern="1200" dirty="0" err="1"/>
            <a:t>arises</a:t>
          </a:r>
          <a:r>
            <a:rPr lang="pt-PT" sz="1600" kern="1200" dirty="0"/>
            <a:t> </a:t>
          </a:r>
          <a:r>
            <a:rPr lang="pt-PT" sz="1600" kern="1200" dirty="0" err="1"/>
            <a:t>when</a:t>
          </a:r>
          <a:r>
            <a:rPr lang="pt-PT" sz="1600" kern="1200" dirty="0"/>
            <a:t> </a:t>
          </a:r>
          <a:r>
            <a:rPr lang="pt-PT" sz="1600" kern="1200" dirty="0" err="1"/>
            <a:t>volatile</a:t>
          </a:r>
          <a:r>
            <a:rPr lang="pt-PT" sz="1600" kern="1200" dirty="0"/>
            <a:t> final-</a:t>
          </a:r>
          <a:r>
            <a:rPr lang="pt-PT" sz="1600" kern="1200" dirty="0" err="1"/>
            <a:t>demand</a:t>
          </a:r>
          <a:r>
            <a:rPr lang="pt-PT" sz="1600" kern="1200" dirty="0"/>
            <a:t> </a:t>
          </a:r>
          <a:r>
            <a:rPr lang="pt-PT" sz="1600" kern="1200" dirty="0" err="1"/>
            <a:t>components</a:t>
          </a:r>
          <a:r>
            <a:rPr lang="pt-PT" sz="1600" kern="1200" dirty="0"/>
            <a:t> are </a:t>
          </a:r>
          <a:r>
            <a:rPr lang="pt-PT" sz="1600" kern="1200" dirty="0" err="1"/>
            <a:t>imposed</a:t>
          </a:r>
          <a:r>
            <a:rPr lang="pt-PT" sz="1600" kern="1200" dirty="0"/>
            <a:t> as </a:t>
          </a:r>
          <a:r>
            <a:rPr lang="pt-PT" sz="1600" kern="1200" dirty="0" err="1"/>
            <a:t>detailed</a:t>
          </a:r>
          <a:r>
            <a:rPr lang="pt-PT" sz="1600" kern="1200" dirty="0"/>
            <a:t> hard </a:t>
          </a:r>
          <a:r>
            <a:rPr lang="pt-PT" sz="1600" kern="1200" dirty="0" err="1"/>
            <a:t>constraints</a:t>
          </a:r>
          <a:r>
            <a:rPr lang="pt-PT" sz="1600" kern="1200" dirty="0"/>
            <a:t> </a:t>
          </a:r>
          <a:r>
            <a:rPr lang="pt-PT" sz="1600" kern="1200" dirty="0" err="1"/>
            <a:t>inside</a:t>
          </a:r>
          <a:r>
            <a:rPr lang="pt-PT" sz="1600" kern="1200" dirty="0"/>
            <a:t> </a:t>
          </a:r>
          <a:r>
            <a:rPr lang="pt-PT" sz="1600" kern="1200" dirty="0" err="1"/>
            <a:t>the</a:t>
          </a:r>
          <a:r>
            <a:rPr lang="pt-PT" sz="1600" kern="1200" dirty="0"/>
            <a:t> </a:t>
          </a:r>
          <a:r>
            <a:rPr lang="pt-PT" sz="1600" kern="1200" dirty="0" err="1"/>
            <a:t>updating</a:t>
          </a:r>
          <a:r>
            <a:rPr lang="pt-PT" sz="1600" kern="1200" dirty="0"/>
            <a:t> </a:t>
          </a:r>
          <a:r>
            <a:rPr lang="pt-PT" sz="1600" kern="1200" dirty="0" err="1"/>
            <a:t>routine</a:t>
          </a:r>
          <a:r>
            <a:rPr lang="pt-PT" sz="1600" kern="1200" dirty="0"/>
            <a:t>.</a:t>
          </a:r>
          <a:endParaRPr lang="en-US" sz="1600" kern="1200" dirty="0"/>
        </a:p>
        <a:p>
          <a:pPr marL="171450" lvl="1" indent="-171450" algn="l" defTabSz="711200">
            <a:lnSpc>
              <a:spcPct val="90000"/>
            </a:lnSpc>
            <a:spcBef>
              <a:spcPct val="0"/>
            </a:spcBef>
            <a:spcAft>
              <a:spcPct val="15000"/>
            </a:spcAft>
            <a:buChar char="•"/>
          </a:pPr>
          <a:r>
            <a:rPr lang="pt-PT" sz="1600" kern="1200" dirty="0" err="1"/>
            <a:t>These</a:t>
          </a:r>
          <a:r>
            <a:rPr lang="pt-PT" sz="1600" kern="1200" dirty="0"/>
            <a:t> </a:t>
          </a:r>
          <a:r>
            <a:rPr lang="pt-PT" sz="1600" kern="1200" dirty="0" err="1"/>
            <a:t>components</a:t>
          </a:r>
          <a:r>
            <a:rPr lang="pt-PT" sz="1600" kern="1200" dirty="0"/>
            <a:t> </a:t>
          </a:r>
          <a:r>
            <a:rPr lang="pt-PT" sz="1600" kern="1200" dirty="0" err="1"/>
            <a:t>may</a:t>
          </a:r>
          <a:r>
            <a:rPr lang="pt-PT" sz="1600" kern="1200" dirty="0"/>
            <a:t> </a:t>
          </a:r>
          <a:r>
            <a:rPr lang="pt-PT" sz="1600" kern="1200" dirty="0" err="1"/>
            <a:t>be</a:t>
          </a:r>
          <a:r>
            <a:rPr lang="pt-PT" sz="1600" kern="1200" dirty="0"/>
            <a:t> </a:t>
          </a:r>
          <a:r>
            <a:rPr lang="pt-PT" sz="1600" kern="1200" dirty="0" err="1"/>
            <a:t>better</a:t>
          </a:r>
          <a:r>
            <a:rPr lang="pt-PT" sz="1600" kern="1200" dirty="0"/>
            <a:t> </a:t>
          </a:r>
          <a:r>
            <a:rPr lang="pt-PT" sz="1600" kern="1200" dirty="0" err="1"/>
            <a:t>treated</a:t>
          </a:r>
          <a:r>
            <a:rPr lang="pt-PT" sz="1600" kern="1200" dirty="0"/>
            <a:t> </a:t>
          </a:r>
          <a:r>
            <a:rPr lang="pt-PT" sz="1600" kern="1200" dirty="0" err="1"/>
            <a:t>externally</a:t>
          </a:r>
          <a:r>
            <a:rPr lang="pt-PT" sz="1600" kern="1200" dirty="0"/>
            <a:t>, </a:t>
          </a:r>
          <a:r>
            <a:rPr lang="pt-PT" sz="1600" kern="1200" dirty="0" err="1"/>
            <a:t>aggregated</a:t>
          </a:r>
          <a:r>
            <a:rPr lang="pt-PT" sz="1600" kern="1200" dirty="0"/>
            <a:t>, </a:t>
          </a:r>
          <a:r>
            <a:rPr lang="pt-PT" sz="1600" kern="1200" dirty="0" err="1"/>
            <a:t>or</a:t>
          </a:r>
          <a:r>
            <a:rPr lang="pt-PT" sz="1600" kern="1200" dirty="0"/>
            <a:t> </a:t>
          </a:r>
          <a:r>
            <a:rPr lang="pt-PT" sz="1600" kern="1200" dirty="0" err="1"/>
            <a:t>imposed</a:t>
          </a:r>
          <a:r>
            <a:rPr lang="pt-PT" sz="1600" kern="1200" dirty="0"/>
            <a:t> </a:t>
          </a:r>
          <a:r>
            <a:rPr lang="pt-PT" sz="1600" kern="1200" dirty="0" err="1"/>
            <a:t>selectively</a:t>
          </a:r>
          <a:r>
            <a:rPr lang="pt-PT" sz="1600" kern="1200" dirty="0"/>
            <a:t> to preserve </a:t>
          </a:r>
          <a:r>
            <a:rPr lang="pt-PT" sz="1600" kern="1200" dirty="0" err="1"/>
            <a:t>the</a:t>
          </a:r>
          <a:r>
            <a:rPr lang="pt-PT" sz="1600" kern="1200" dirty="0"/>
            <a:t> </a:t>
          </a:r>
          <a:r>
            <a:rPr lang="pt-PT" sz="1600" kern="1200" dirty="0" err="1"/>
            <a:t>inter-industry</a:t>
          </a:r>
          <a:r>
            <a:rPr lang="pt-PT" sz="1600" kern="1200" dirty="0"/>
            <a:t> core.</a:t>
          </a:r>
          <a:endParaRPr lang="en-US" sz="1600" kern="1200" dirty="0"/>
        </a:p>
      </dsp:txBody>
      <dsp:txXfrm>
        <a:off x="0" y="1269756"/>
        <a:ext cx="6797675" cy="1864800"/>
      </dsp:txXfrm>
    </dsp:sp>
    <dsp:sp modelId="{8D8C4A88-B363-4CD0-9F95-E7DD491C8A47}">
      <dsp:nvSpPr>
        <dsp:cNvPr id="0" name=""/>
        <dsp:cNvSpPr/>
      </dsp:nvSpPr>
      <dsp:spPr>
        <a:xfrm>
          <a:off x="339883" y="1033596"/>
          <a:ext cx="4758372" cy="47232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711200">
            <a:lnSpc>
              <a:spcPct val="90000"/>
            </a:lnSpc>
            <a:spcBef>
              <a:spcPct val="0"/>
            </a:spcBef>
            <a:spcAft>
              <a:spcPct val="35000"/>
            </a:spcAft>
            <a:buNone/>
          </a:pPr>
          <a:r>
            <a:rPr lang="pt-PT" sz="1600" kern="1200" dirty="0" err="1"/>
            <a:t>Known</a:t>
          </a:r>
          <a:r>
            <a:rPr lang="pt-PT" sz="1600" kern="1200" dirty="0"/>
            <a:t> </a:t>
          </a:r>
          <a:r>
            <a:rPr lang="pt-PT" sz="1600" kern="1200" dirty="0" err="1"/>
            <a:t>volatile</a:t>
          </a:r>
          <a:r>
            <a:rPr lang="pt-PT" sz="1600" kern="1200" dirty="0"/>
            <a:t> </a:t>
          </a:r>
          <a:r>
            <a:rPr lang="pt-PT" sz="1600" kern="1200" dirty="0" err="1"/>
            <a:t>margins</a:t>
          </a:r>
          <a:r>
            <a:rPr lang="pt-PT" sz="1600" kern="1200" dirty="0"/>
            <a:t> are </a:t>
          </a:r>
          <a:r>
            <a:rPr lang="pt-PT" sz="1600" kern="1200" err="1"/>
            <a:t>valuable</a:t>
          </a:r>
          <a:r>
            <a:rPr lang="pt-PT" sz="1600" kern="1200"/>
            <a:t> information</a:t>
          </a:r>
          <a:endParaRPr lang="en-US" sz="1600" kern="1200" dirty="0"/>
        </a:p>
      </dsp:txBody>
      <dsp:txXfrm>
        <a:off x="362940" y="1056653"/>
        <a:ext cx="4712258" cy="426206"/>
      </dsp:txXfrm>
    </dsp:sp>
    <dsp:sp modelId="{ABB752F9-651C-4052-A102-62B63E9D119C}">
      <dsp:nvSpPr>
        <dsp:cNvPr id="0" name=""/>
        <dsp:cNvSpPr/>
      </dsp:nvSpPr>
      <dsp:spPr>
        <a:xfrm>
          <a:off x="0" y="3457116"/>
          <a:ext cx="6797675" cy="1159200"/>
        </a:xfrm>
        <a:prstGeom prst="rect">
          <a:avLst/>
        </a:prstGeom>
        <a:solidFill>
          <a:schemeClr val="lt1">
            <a:alpha val="90000"/>
            <a:hueOff val="0"/>
            <a:satOff val="0"/>
            <a:lumOff val="0"/>
            <a:alphaOff val="0"/>
          </a:schemeClr>
        </a:solidFill>
        <a:ln w="15875" cap="flat" cmpd="sng" algn="ctr">
          <a:solidFill>
            <a:schemeClr val="accent2">
              <a:hueOff val="-11166588"/>
              <a:satOff val="560"/>
              <a:lumOff val="1352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7575" tIns="333248" rIns="527575"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An empirical diagnostic.</a:t>
          </a:r>
        </a:p>
        <a:p>
          <a:pPr marL="171450" lvl="1" indent="-171450" algn="l" defTabSz="711200">
            <a:lnSpc>
              <a:spcPct val="90000"/>
            </a:lnSpc>
            <a:spcBef>
              <a:spcPct val="0"/>
            </a:spcBef>
            <a:spcAft>
              <a:spcPct val="15000"/>
            </a:spcAft>
            <a:buChar char="•"/>
          </a:pPr>
          <a:r>
            <a:rPr lang="en-US" sz="1600" kern="1200" dirty="0"/>
            <a:t>When unstable final-demand constraints pollute the estimated production core.</a:t>
          </a:r>
        </a:p>
      </dsp:txBody>
      <dsp:txXfrm>
        <a:off x="0" y="3457116"/>
        <a:ext cx="6797675" cy="1159200"/>
      </dsp:txXfrm>
    </dsp:sp>
    <dsp:sp modelId="{4C1D092E-1FB1-41E6-BC82-49373994BAF1}">
      <dsp:nvSpPr>
        <dsp:cNvPr id="0" name=""/>
        <dsp:cNvSpPr/>
      </dsp:nvSpPr>
      <dsp:spPr>
        <a:xfrm>
          <a:off x="339883" y="3220956"/>
          <a:ext cx="4758372" cy="472320"/>
        </a:xfrm>
        <a:prstGeom prst="roundRect">
          <a:avLst/>
        </a:prstGeom>
        <a:solidFill>
          <a:schemeClr val="accent2">
            <a:hueOff val="-11166588"/>
            <a:satOff val="560"/>
            <a:lumOff val="1352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855" tIns="0" rIns="179855" bIns="0" numCol="1" spcCol="1270" anchor="ctr" anchorCtr="0">
          <a:noAutofit/>
        </a:bodyPr>
        <a:lstStyle/>
        <a:p>
          <a:pPr marL="0" lvl="0" indent="0" algn="l" defTabSz="711200">
            <a:lnSpc>
              <a:spcPct val="90000"/>
            </a:lnSpc>
            <a:spcBef>
              <a:spcPct val="0"/>
            </a:spcBef>
            <a:spcAft>
              <a:spcPct val="35000"/>
            </a:spcAft>
            <a:buNone/>
          </a:pPr>
          <a:r>
            <a:rPr lang="en-US" sz="1600" kern="1200" dirty="0"/>
            <a:t>Volatile Margin Contamination</a:t>
          </a:r>
        </a:p>
      </dsp:txBody>
      <dsp:txXfrm>
        <a:off x="362940" y="3244013"/>
        <a:ext cx="4712258" cy="42620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105C4E-482F-474D-B871-5E33E95BA0CC}">
      <dsp:nvSpPr>
        <dsp:cNvPr id="0" name=""/>
        <dsp:cNvSpPr/>
      </dsp:nvSpPr>
      <dsp:spPr>
        <a:xfrm>
          <a:off x="0" y="0"/>
          <a:ext cx="7744967" cy="681494"/>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pt-PT" sz="1800" kern="1200" dirty="0" err="1"/>
            <a:t>High-resolution</a:t>
          </a:r>
          <a:r>
            <a:rPr lang="pt-PT" sz="1800" kern="1200" dirty="0"/>
            <a:t> </a:t>
          </a:r>
          <a:r>
            <a:rPr lang="pt-PT" sz="1800" kern="1200" dirty="0" err="1"/>
            <a:t>sparse</a:t>
          </a:r>
          <a:r>
            <a:rPr lang="pt-PT" sz="1800" kern="1200" dirty="0"/>
            <a:t> SUT.</a:t>
          </a:r>
          <a:endParaRPr lang="en-US" sz="1800" kern="1200" dirty="0"/>
        </a:p>
      </dsp:txBody>
      <dsp:txXfrm>
        <a:off x="19960" y="19960"/>
        <a:ext cx="6929848" cy="641574"/>
      </dsp:txXfrm>
    </dsp:sp>
    <dsp:sp modelId="{1A8122B7-8E48-409A-866E-39F4A2D66F9B}">
      <dsp:nvSpPr>
        <dsp:cNvPr id="0" name=""/>
        <dsp:cNvSpPr/>
      </dsp:nvSpPr>
      <dsp:spPr>
        <a:xfrm>
          <a:off x="578358" y="776146"/>
          <a:ext cx="7744967" cy="681494"/>
        </a:xfrm>
        <a:prstGeom prst="roundRect">
          <a:avLst>
            <a:gd name="adj" fmla="val 10000"/>
          </a:avLst>
        </a:prstGeom>
        <a:solidFill>
          <a:schemeClr val="accent3">
            <a:hueOff val="3466649"/>
            <a:satOff val="-11850"/>
            <a:lumOff val="-882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pt-PT" sz="1800" kern="1200" dirty="0"/>
            <a:t>Use </a:t>
          </a:r>
          <a:r>
            <a:rPr lang="pt-PT" sz="1800" kern="1200" dirty="0" err="1"/>
            <a:t>immediate-past</a:t>
          </a:r>
          <a:r>
            <a:rPr lang="pt-PT" sz="1800" kern="1200" dirty="0"/>
            <a:t> </a:t>
          </a:r>
          <a:r>
            <a:rPr lang="pt-PT" sz="1800" kern="1200" dirty="0" err="1"/>
            <a:t>baseline</a:t>
          </a:r>
          <a:r>
            <a:rPr lang="pt-PT" sz="1800" kern="1200" dirty="0"/>
            <a:t>: Gap 1.</a:t>
          </a:r>
          <a:endParaRPr lang="en-US" sz="1800" kern="1200" dirty="0"/>
        </a:p>
      </dsp:txBody>
      <dsp:txXfrm>
        <a:off x="598318" y="796106"/>
        <a:ext cx="6683718" cy="641574"/>
      </dsp:txXfrm>
    </dsp:sp>
    <dsp:sp modelId="{B9143259-DCB5-4464-9B3A-93738ABFC753}">
      <dsp:nvSpPr>
        <dsp:cNvPr id="0" name=""/>
        <dsp:cNvSpPr/>
      </dsp:nvSpPr>
      <dsp:spPr>
        <a:xfrm>
          <a:off x="1156716" y="1552292"/>
          <a:ext cx="7744967" cy="681494"/>
        </a:xfrm>
        <a:prstGeom prst="roundRect">
          <a:avLst>
            <a:gd name="adj" fmla="val 10000"/>
          </a:avLst>
        </a:prstGeom>
        <a:solidFill>
          <a:schemeClr val="accent3">
            <a:hueOff val="6933298"/>
            <a:satOff val="-23700"/>
            <a:lumOff val="-1764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pt-PT" sz="1800" kern="1200" dirty="0" err="1"/>
            <a:t>Apply</a:t>
          </a:r>
          <a:r>
            <a:rPr lang="pt-PT" sz="1800" kern="1200" dirty="0"/>
            <a:t> GRAS.</a:t>
          </a:r>
          <a:endParaRPr lang="en-US" sz="1800" kern="1200" dirty="0"/>
        </a:p>
      </dsp:txBody>
      <dsp:txXfrm>
        <a:off x="1176676" y="1572252"/>
        <a:ext cx="6683718" cy="641574"/>
      </dsp:txXfrm>
    </dsp:sp>
    <dsp:sp modelId="{794834D3-432F-4C31-9389-8957169D3FE2}">
      <dsp:nvSpPr>
        <dsp:cNvPr id="0" name=""/>
        <dsp:cNvSpPr/>
      </dsp:nvSpPr>
      <dsp:spPr>
        <a:xfrm>
          <a:off x="1735073" y="2328439"/>
          <a:ext cx="7744967" cy="681494"/>
        </a:xfrm>
        <a:prstGeom prst="roundRect">
          <a:avLst>
            <a:gd name="adj" fmla="val 10000"/>
          </a:avLst>
        </a:prstGeom>
        <a:solidFill>
          <a:schemeClr val="accent3">
            <a:hueOff val="10399947"/>
            <a:satOff val="-35550"/>
            <a:lumOff val="-2647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pt-PT" sz="1800" kern="1200" dirty="0" err="1"/>
            <a:t>Treat</a:t>
          </a:r>
          <a:r>
            <a:rPr lang="pt-PT" sz="1800" kern="1200" dirty="0"/>
            <a:t> </a:t>
          </a:r>
          <a:r>
            <a:rPr lang="pt-PT" sz="1800" kern="1200" dirty="0" err="1"/>
            <a:t>volatile</a:t>
          </a:r>
          <a:r>
            <a:rPr lang="pt-PT" sz="1800" kern="1200" dirty="0"/>
            <a:t> </a:t>
          </a:r>
          <a:r>
            <a:rPr lang="pt-PT" sz="1800" kern="1200" dirty="0" err="1"/>
            <a:t>investment</a:t>
          </a:r>
          <a:r>
            <a:rPr lang="pt-PT" sz="1800" kern="1200" dirty="0"/>
            <a:t>/</a:t>
          </a:r>
          <a:r>
            <a:rPr lang="pt-PT" sz="1800" kern="1200" dirty="0" err="1"/>
            <a:t>export</a:t>
          </a:r>
          <a:r>
            <a:rPr lang="pt-PT" sz="1800" kern="1200" dirty="0"/>
            <a:t> </a:t>
          </a:r>
          <a:r>
            <a:rPr lang="pt-PT" sz="1800" kern="1200" dirty="0" err="1"/>
            <a:t>margins</a:t>
          </a:r>
          <a:r>
            <a:rPr lang="pt-PT" sz="1800" kern="1200" dirty="0"/>
            <a:t> </a:t>
          </a:r>
          <a:r>
            <a:rPr lang="pt-PT" sz="1800" kern="1200" dirty="0" err="1"/>
            <a:t>externally</a:t>
          </a:r>
          <a:r>
            <a:rPr lang="pt-PT" sz="1800" kern="1200" dirty="0"/>
            <a:t>, </a:t>
          </a:r>
          <a:r>
            <a:rPr lang="pt-PT" sz="1800" kern="1200" dirty="0" err="1"/>
            <a:t>aggregate</a:t>
          </a:r>
          <a:r>
            <a:rPr lang="pt-PT" sz="1800" kern="1200" dirty="0"/>
            <a:t> </a:t>
          </a:r>
          <a:r>
            <a:rPr lang="pt-PT" sz="1800" kern="1200" dirty="0" err="1"/>
            <a:t>them</a:t>
          </a:r>
          <a:r>
            <a:rPr lang="pt-PT" sz="1800" kern="1200" dirty="0"/>
            <a:t>, </a:t>
          </a:r>
          <a:r>
            <a:rPr lang="pt-PT" sz="1800" kern="1200" dirty="0" err="1"/>
            <a:t>or</a:t>
          </a:r>
          <a:r>
            <a:rPr lang="pt-PT" sz="1800" kern="1200" dirty="0"/>
            <a:t> </a:t>
          </a:r>
          <a:r>
            <a:rPr lang="pt-PT" sz="1800" kern="1200" dirty="0" err="1"/>
            <a:t>impose</a:t>
          </a:r>
          <a:r>
            <a:rPr lang="pt-PT" sz="1800" kern="1200" dirty="0"/>
            <a:t> </a:t>
          </a:r>
          <a:r>
            <a:rPr lang="pt-PT" sz="1800" kern="1200" dirty="0" err="1"/>
            <a:t>them</a:t>
          </a:r>
          <a:r>
            <a:rPr lang="pt-PT" sz="1800" kern="1200" dirty="0"/>
            <a:t> </a:t>
          </a:r>
          <a:r>
            <a:rPr lang="pt-PT" sz="1800" kern="1200" dirty="0" err="1"/>
            <a:t>selectively</a:t>
          </a:r>
          <a:r>
            <a:rPr lang="pt-PT" sz="1800" kern="1200" dirty="0"/>
            <a:t>.</a:t>
          </a:r>
          <a:endParaRPr lang="en-US" sz="1800" kern="1200" dirty="0"/>
        </a:p>
      </dsp:txBody>
      <dsp:txXfrm>
        <a:off x="1755033" y="2348399"/>
        <a:ext cx="6683718" cy="641574"/>
      </dsp:txXfrm>
    </dsp:sp>
    <dsp:sp modelId="{88A235EF-342F-4C24-816A-5D7DC2183B6E}">
      <dsp:nvSpPr>
        <dsp:cNvPr id="0" name=""/>
        <dsp:cNvSpPr/>
      </dsp:nvSpPr>
      <dsp:spPr>
        <a:xfrm>
          <a:off x="2313432" y="3104585"/>
          <a:ext cx="7744967" cy="681494"/>
        </a:xfrm>
        <a:prstGeom prst="roundRect">
          <a:avLst>
            <a:gd name="adj" fmla="val 10000"/>
          </a:avLst>
        </a:prstGeom>
        <a:solidFill>
          <a:schemeClr val="accent3">
            <a:hueOff val="13866595"/>
            <a:satOff val="-47400"/>
            <a:lumOff val="-3529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pt-PT" sz="1800" kern="1200" dirty="0" err="1"/>
            <a:t>Updated</a:t>
          </a:r>
          <a:r>
            <a:rPr lang="pt-PT" sz="1800" kern="1200" dirty="0"/>
            <a:t> </a:t>
          </a:r>
          <a:r>
            <a:rPr lang="pt-PT" sz="1800" kern="1200" dirty="0" err="1"/>
            <a:t>matrix</a:t>
          </a:r>
          <a:r>
            <a:rPr lang="pt-PT" sz="1800" kern="1200" dirty="0"/>
            <a:t> for </a:t>
          </a:r>
          <a:r>
            <a:rPr lang="pt-PT" sz="1800" kern="1200" dirty="0" err="1"/>
            <a:t>impact</a:t>
          </a:r>
          <a:r>
            <a:rPr lang="pt-PT" sz="1800" kern="1200" dirty="0"/>
            <a:t> </a:t>
          </a:r>
          <a:r>
            <a:rPr lang="pt-PT" sz="1800" kern="1200" dirty="0" err="1"/>
            <a:t>analysis</a:t>
          </a:r>
          <a:r>
            <a:rPr lang="pt-PT" sz="1800" kern="1200" dirty="0"/>
            <a:t>.</a:t>
          </a:r>
          <a:endParaRPr lang="en-US" sz="1800" kern="1200" dirty="0"/>
        </a:p>
      </dsp:txBody>
      <dsp:txXfrm>
        <a:off x="2333392" y="3124545"/>
        <a:ext cx="6683718" cy="641574"/>
      </dsp:txXfrm>
    </dsp:sp>
    <dsp:sp modelId="{877BCFF9-4FE4-4C5B-A75F-93187135442B}">
      <dsp:nvSpPr>
        <dsp:cNvPr id="0" name=""/>
        <dsp:cNvSpPr/>
      </dsp:nvSpPr>
      <dsp:spPr>
        <a:xfrm>
          <a:off x="7301996" y="497869"/>
          <a:ext cx="442971" cy="442971"/>
        </a:xfrm>
        <a:prstGeom prst="downArrow">
          <a:avLst>
            <a:gd name="adj1" fmla="val 55000"/>
            <a:gd name="adj2" fmla="val 45000"/>
          </a:avLst>
        </a:prstGeom>
        <a:solidFill>
          <a:schemeClr val="accent3">
            <a:tint val="40000"/>
            <a:alpha val="90000"/>
            <a:hueOff val="0"/>
            <a:satOff val="0"/>
            <a:lumOff val="0"/>
            <a:alphaOff val="0"/>
          </a:schemeClr>
        </a:solidFill>
        <a:ln w="1587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7401664" y="497869"/>
        <a:ext cx="243635" cy="333336"/>
      </dsp:txXfrm>
    </dsp:sp>
    <dsp:sp modelId="{17CBF6C9-37BE-40A9-AD37-FEA051CA7A0B}">
      <dsp:nvSpPr>
        <dsp:cNvPr id="0" name=""/>
        <dsp:cNvSpPr/>
      </dsp:nvSpPr>
      <dsp:spPr>
        <a:xfrm>
          <a:off x="7880354" y="1274015"/>
          <a:ext cx="442971" cy="442971"/>
        </a:xfrm>
        <a:prstGeom prst="downArrow">
          <a:avLst>
            <a:gd name="adj1" fmla="val 55000"/>
            <a:gd name="adj2" fmla="val 45000"/>
          </a:avLst>
        </a:prstGeom>
        <a:solidFill>
          <a:schemeClr val="accent3">
            <a:tint val="40000"/>
            <a:alpha val="90000"/>
            <a:hueOff val="4712753"/>
            <a:satOff val="-11967"/>
            <a:lumOff val="-1892"/>
            <a:alphaOff val="0"/>
          </a:schemeClr>
        </a:solidFill>
        <a:ln w="15875" cap="flat" cmpd="sng" algn="ctr">
          <a:solidFill>
            <a:schemeClr val="accent3">
              <a:tint val="40000"/>
              <a:alpha val="90000"/>
              <a:hueOff val="4712753"/>
              <a:satOff val="-11967"/>
              <a:lumOff val="-189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7980022" y="1274015"/>
        <a:ext cx="243635" cy="333336"/>
      </dsp:txXfrm>
    </dsp:sp>
    <dsp:sp modelId="{FE24E8A4-E0D4-4E02-A62C-AA6EA063E7E8}">
      <dsp:nvSpPr>
        <dsp:cNvPr id="0" name=""/>
        <dsp:cNvSpPr/>
      </dsp:nvSpPr>
      <dsp:spPr>
        <a:xfrm>
          <a:off x="8458712" y="2038804"/>
          <a:ext cx="442971" cy="442971"/>
        </a:xfrm>
        <a:prstGeom prst="downArrow">
          <a:avLst>
            <a:gd name="adj1" fmla="val 55000"/>
            <a:gd name="adj2" fmla="val 45000"/>
          </a:avLst>
        </a:prstGeom>
        <a:solidFill>
          <a:schemeClr val="accent3">
            <a:tint val="40000"/>
            <a:alpha val="90000"/>
            <a:hueOff val="9425505"/>
            <a:satOff val="-23935"/>
            <a:lumOff val="-3785"/>
            <a:alphaOff val="0"/>
          </a:schemeClr>
        </a:solidFill>
        <a:ln w="15875" cap="flat" cmpd="sng" algn="ctr">
          <a:solidFill>
            <a:schemeClr val="accent3">
              <a:tint val="40000"/>
              <a:alpha val="90000"/>
              <a:hueOff val="9425505"/>
              <a:satOff val="-23935"/>
              <a:lumOff val="-378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8558380" y="2038804"/>
        <a:ext cx="243635" cy="333336"/>
      </dsp:txXfrm>
    </dsp:sp>
    <dsp:sp modelId="{99CA0E8A-7039-4EE4-ABCB-3EB38E568091}">
      <dsp:nvSpPr>
        <dsp:cNvPr id="0" name=""/>
        <dsp:cNvSpPr/>
      </dsp:nvSpPr>
      <dsp:spPr>
        <a:xfrm>
          <a:off x="9037070" y="2822522"/>
          <a:ext cx="442971" cy="442971"/>
        </a:xfrm>
        <a:prstGeom prst="downArrow">
          <a:avLst>
            <a:gd name="adj1" fmla="val 55000"/>
            <a:gd name="adj2" fmla="val 45000"/>
          </a:avLst>
        </a:prstGeom>
        <a:solidFill>
          <a:schemeClr val="accent3">
            <a:tint val="40000"/>
            <a:alpha val="90000"/>
            <a:hueOff val="14138257"/>
            <a:satOff val="-35902"/>
            <a:lumOff val="-5677"/>
            <a:alphaOff val="0"/>
          </a:schemeClr>
        </a:solidFill>
        <a:ln w="15875" cap="flat" cmpd="sng" algn="ctr">
          <a:solidFill>
            <a:schemeClr val="accent3">
              <a:tint val="40000"/>
              <a:alpha val="90000"/>
              <a:hueOff val="14138257"/>
              <a:satOff val="-35902"/>
              <a:lumOff val="-567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9136738" y="2822522"/>
        <a:ext cx="243635" cy="33333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138F18-40ED-46B0-9689-6C66B81EAF35}">
      <dsp:nvSpPr>
        <dsp:cNvPr id="0" name=""/>
        <dsp:cNvSpPr/>
      </dsp:nvSpPr>
      <dsp:spPr>
        <a:xfrm>
          <a:off x="227" y="613174"/>
          <a:ext cx="2745968" cy="3295161"/>
        </a:xfrm>
        <a:prstGeom prst="roundRect">
          <a:avLst>
            <a:gd name="adj" fmla="val 10000"/>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872" tIns="0" rIns="48436" bIns="330200" numCol="1" spcCol="1270" anchor="t" anchorCtr="0">
          <a:noAutofit/>
        </a:bodyPr>
        <a:lstStyle/>
        <a:p>
          <a:pPr marL="0" lvl="0" indent="0" algn="l" defTabSz="755650">
            <a:lnSpc>
              <a:spcPct val="90000"/>
            </a:lnSpc>
            <a:spcBef>
              <a:spcPct val="0"/>
            </a:spcBef>
            <a:spcAft>
              <a:spcPct val="35000"/>
            </a:spcAft>
            <a:buNone/>
          </a:pPr>
          <a:r>
            <a:rPr lang="en-US" sz="1700" kern="1200" dirty="0"/>
            <a:t>Optimization does not automatically dominate </a:t>
          </a:r>
          <a:r>
            <a:rPr lang="en-US" sz="1700" kern="1200" dirty="0" err="1"/>
            <a:t>biproportional</a:t>
          </a:r>
          <a:r>
            <a:rPr lang="en-US" sz="1700" kern="1200" dirty="0"/>
            <a:t> updating.</a:t>
          </a:r>
          <a:endParaRPr lang="pt-PT" sz="1700" kern="1200" dirty="0"/>
        </a:p>
        <a:p>
          <a:pPr marL="114300" lvl="1" indent="-114300" algn="l" defTabSz="577850">
            <a:lnSpc>
              <a:spcPct val="90000"/>
            </a:lnSpc>
            <a:spcBef>
              <a:spcPct val="0"/>
            </a:spcBef>
            <a:spcAft>
              <a:spcPct val="15000"/>
            </a:spcAft>
            <a:buChar char="•"/>
          </a:pPr>
          <a:r>
            <a:rPr lang="en-US" sz="1300" kern="1200"/>
            <a:t>GRAS matches INSD closely while remaining operationally simpler.</a:t>
          </a:r>
          <a:endParaRPr lang="pt-PT" sz="1300" kern="1200"/>
        </a:p>
      </dsp:txBody>
      <dsp:txXfrm>
        <a:off x="227" y="1931238"/>
        <a:ext cx="2745968" cy="1977097"/>
      </dsp:txXfrm>
    </dsp:sp>
    <dsp:sp modelId="{86C71C14-F070-442F-A945-A05F48639B05}">
      <dsp:nvSpPr>
        <dsp:cNvPr id="0" name=""/>
        <dsp:cNvSpPr/>
      </dsp:nvSpPr>
      <dsp:spPr>
        <a:xfrm>
          <a:off x="227" y="613174"/>
          <a:ext cx="2745968" cy="1318064"/>
        </a:xfrm>
        <a:prstGeom prst="rect">
          <a:avLst/>
        </a:prstGeom>
        <a:noFill/>
        <a:ln>
          <a:noFill/>
        </a:ln>
        <a:effectLst/>
        <a:sp3d/>
      </dsp:spPr>
      <dsp:style>
        <a:lnRef idx="0">
          <a:scrgbClr r="0" g="0" b="0"/>
        </a:lnRef>
        <a:fillRef idx="1">
          <a:scrgbClr r="0" g="0" b="0"/>
        </a:fillRef>
        <a:effectRef idx="0">
          <a:scrgbClr r="0" g="0" b="0"/>
        </a:effectRef>
        <a:fontRef idx="minor"/>
      </dsp:style>
      <dsp:txBody>
        <a:bodyPr spcFirstLastPara="0" vert="horz" wrap="square" lIns="96872" tIns="165100" rIns="48436" bIns="165100" numCol="1" spcCol="1270" anchor="ctr" anchorCtr="0">
          <a:noAutofit/>
        </a:bodyPr>
        <a:lstStyle/>
        <a:p>
          <a:pPr marL="0" lvl="0" indent="0" algn="l" defTabSz="2933700">
            <a:lnSpc>
              <a:spcPct val="90000"/>
            </a:lnSpc>
            <a:spcBef>
              <a:spcPct val="0"/>
            </a:spcBef>
            <a:spcAft>
              <a:spcPct val="35000"/>
            </a:spcAft>
            <a:buNone/>
          </a:pPr>
          <a:r>
            <a:rPr lang="pt-PT" sz="6600" kern="1200"/>
            <a:t>1</a:t>
          </a:r>
        </a:p>
      </dsp:txBody>
      <dsp:txXfrm>
        <a:off x="227" y="613174"/>
        <a:ext cx="2745968" cy="1318064"/>
      </dsp:txXfrm>
    </dsp:sp>
    <dsp:sp modelId="{A409E21F-A229-4B30-99D2-8061B162BA51}">
      <dsp:nvSpPr>
        <dsp:cNvPr id="0" name=""/>
        <dsp:cNvSpPr/>
      </dsp:nvSpPr>
      <dsp:spPr>
        <a:xfrm>
          <a:off x="2965873" y="613174"/>
          <a:ext cx="2745968" cy="3295161"/>
        </a:xfrm>
        <a:prstGeom prst="roundRect">
          <a:avLst>
            <a:gd name="adj" fmla="val 10000"/>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872" tIns="0" rIns="48436" bIns="330200" numCol="1" spcCol="1270" anchor="t" anchorCtr="0">
          <a:noAutofit/>
        </a:bodyPr>
        <a:lstStyle/>
        <a:p>
          <a:pPr marL="0" lvl="0" indent="0" algn="l" defTabSz="755650">
            <a:lnSpc>
              <a:spcPct val="90000"/>
            </a:lnSpc>
            <a:spcBef>
              <a:spcPct val="0"/>
            </a:spcBef>
            <a:spcAft>
              <a:spcPct val="35000"/>
            </a:spcAft>
            <a:buNone/>
          </a:pPr>
          <a:r>
            <a:rPr lang="en-US" sz="1700" kern="1200" dirty="0"/>
            <a:t>The optimal baseline depends on resolution.</a:t>
          </a:r>
          <a:endParaRPr lang="pt-PT" sz="1700" kern="1200" dirty="0"/>
        </a:p>
        <a:p>
          <a:pPr marL="114300" lvl="1" indent="-114300" algn="l" defTabSz="577850">
            <a:lnSpc>
              <a:spcPct val="90000"/>
            </a:lnSpc>
            <a:spcBef>
              <a:spcPct val="0"/>
            </a:spcBef>
            <a:spcAft>
              <a:spcPct val="15000"/>
            </a:spcAft>
            <a:buChar char="•"/>
          </a:pPr>
          <a:r>
            <a:rPr lang="en-US" sz="1300" kern="1200" dirty="0"/>
            <a:t>In the Portuguese Tables</a:t>
          </a:r>
          <a:endParaRPr lang="pt-PT" sz="1300" kern="1200" dirty="0"/>
        </a:p>
        <a:p>
          <a:pPr marL="228600" lvl="2" indent="-114300" algn="l" defTabSz="577850">
            <a:lnSpc>
              <a:spcPct val="90000"/>
            </a:lnSpc>
            <a:spcBef>
              <a:spcPct val="0"/>
            </a:spcBef>
            <a:spcAft>
              <a:spcPct val="15000"/>
            </a:spcAft>
            <a:buChar char="•"/>
          </a:pPr>
          <a:r>
            <a:rPr lang="en-US" sz="1300" kern="1200" dirty="0"/>
            <a:t>Mean works for dense aggregated matrices.</a:t>
          </a:r>
          <a:endParaRPr lang="pt-PT" sz="1300" kern="1200" dirty="0"/>
        </a:p>
        <a:p>
          <a:pPr marL="228600" lvl="2" indent="-114300" algn="l" defTabSz="577850">
            <a:lnSpc>
              <a:spcPct val="90000"/>
            </a:lnSpc>
            <a:spcBef>
              <a:spcPct val="0"/>
            </a:spcBef>
            <a:spcAft>
              <a:spcPct val="15000"/>
            </a:spcAft>
            <a:buChar char="•"/>
          </a:pPr>
          <a:r>
            <a:rPr lang="en-US" sz="1300" kern="1200" dirty="0"/>
            <a:t>Gap 1 works for sparse high-resolution matrices.</a:t>
          </a:r>
          <a:endParaRPr lang="pt-PT" sz="1300" kern="1200" dirty="0"/>
        </a:p>
      </dsp:txBody>
      <dsp:txXfrm>
        <a:off x="2965873" y="1931238"/>
        <a:ext cx="2745968" cy="1977097"/>
      </dsp:txXfrm>
    </dsp:sp>
    <dsp:sp modelId="{DF9ADAA0-5D87-4EC1-9F1C-C685F6498448}">
      <dsp:nvSpPr>
        <dsp:cNvPr id="0" name=""/>
        <dsp:cNvSpPr/>
      </dsp:nvSpPr>
      <dsp:spPr>
        <a:xfrm>
          <a:off x="2965873" y="613174"/>
          <a:ext cx="2745968" cy="1318064"/>
        </a:xfrm>
        <a:prstGeom prst="rect">
          <a:avLst/>
        </a:prstGeom>
        <a:noFill/>
        <a:ln>
          <a:noFill/>
        </a:ln>
        <a:effectLst/>
        <a:sp3d/>
      </dsp:spPr>
      <dsp:style>
        <a:lnRef idx="0">
          <a:scrgbClr r="0" g="0" b="0"/>
        </a:lnRef>
        <a:fillRef idx="1">
          <a:scrgbClr r="0" g="0" b="0"/>
        </a:fillRef>
        <a:effectRef idx="0">
          <a:scrgbClr r="0" g="0" b="0"/>
        </a:effectRef>
        <a:fontRef idx="minor"/>
      </dsp:style>
      <dsp:txBody>
        <a:bodyPr spcFirstLastPara="0" vert="horz" wrap="square" lIns="96872" tIns="165100" rIns="48436" bIns="165100" numCol="1" spcCol="1270" anchor="ctr" anchorCtr="0">
          <a:noAutofit/>
        </a:bodyPr>
        <a:lstStyle/>
        <a:p>
          <a:pPr marL="0" lvl="0" indent="0" algn="l" defTabSz="2933700">
            <a:lnSpc>
              <a:spcPct val="90000"/>
            </a:lnSpc>
            <a:spcBef>
              <a:spcPct val="0"/>
            </a:spcBef>
            <a:spcAft>
              <a:spcPct val="35000"/>
            </a:spcAft>
            <a:buNone/>
          </a:pPr>
          <a:r>
            <a:rPr lang="pt-PT" sz="6600" kern="1200"/>
            <a:t>2</a:t>
          </a:r>
        </a:p>
      </dsp:txBody>
      <dsp:txXfrm>
        <a:off x="2965873" y="613174"/>
        <a:ext cx="2745968" cy="1318064"/>
      </dsp:txXfrm>
    </dsp:sp>
    <dsp:sp modelId="{77660438-2FB6-4F2D-B404-C94F310EAB0D}">
      <dsp:nvSpPr>
        <dsp:cNvPr id="0" name=""/>
        <dsp:cNvSpPr/>
      </dsp:nvSpPr>
      <dsp:spPr>
        <a:xfrm>
          <a:off x="5931518" y="613174"/>
          <a:ext cx="2745968" cy="3295161"/>
        </a:xfrm>
        <a:prstGeom prst="roundRect">
          <a:avLst>
            <a:gd name="adj" fmla="val 10000"/>
          </a:avLst>
        </a:prstGeom>
        <a:solidFill>
          <a:schemeClr val="lt1">
            <a:alpha val="90000"/>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872" tIns="0" rIns="48436" bIns="330200" numCol="1" spcCol="1270" anchor="t" anchorCtr="0">
          <a:noAutofit/>
        </a:bodyPr>
        <a:lstStyle/>
        <a:p>
          <a:pPr marL="0" lvl="0" indent="0" algn="l" defTabSz="755650">
            <a:lnSpc>
              <a:spcPct val="90000"/>
            </a:lnSpc>
            <a:spcBef>
              <a:spcPct val="0"/>
            </a:spcBef>
            <a:spcAft>
              <a:spcPct val="35000"/>
            </a:spcAft>
            <a:buNone/>
          </a:pPr>
          <a:r>
            <a:rPr lang="en-US" sz="1700" kern="1200" dirty="0"/>
            <a:t>Constraint design matters.</a:t>
          </a:r>
          <a:endParaRPr lang="pt-PT" sz="1700" kern="1200" dirty="0"/>
        </a:p>
        <a:p>
          <a:pPr marL="114300" lvl="1" indent="-114300" algn="l" defTabSz="577850">
            <a:lnSpc>
              <a:spcPct val="90000"/>
            </a:lnSpc>
            <a:spcBef>
              <a:spcPct val="0"/>
            </a:spcBef>
            <a:spcAft>
              <a:spcPct val="15000"/>
            </a:spcAft>
            <a:buChar char="•"/>
          </a:pPr>
          <a:r>
            <a:rPr lang="en-US" sz="1300" kern="1200" dirty="0"/>
            <a:t>Known volatile margins should not automatically enter the updating routine as detailed hard constraints.</a:t>
          </a:r>
          <a:endParaRPr lang="pt-PT" sz="1300" kern="1200" dirty="0"/>
        </a:p>
        <a:p>
          <a:pPr marL="114300" lvl="1" indent="-114300" algn="l" defTabSz="577850">
            <a:lnSpc>
              <a:spcPct val="90000"/>
            </a:lnSpc>
            <a:spcBef>
              <a:spcPct val="0"/>
            </a:spcBef>
            <a:spcAft>
              <a:spcPct val="15000"/>
            </a:spcAft>
            <a:buChar char="•"/>
          </a:pPr>
          <a:r>
            <a:rPr lang="en-US" sz="1300" kern="1200" dirty="0"/>
            <a:t>They may be better treated exogenously or imposed at a more aggregated level.</a:t>
          </a:r>
          <a:endParaRPr lang="pt-PT" sz="1300" kern="1200" dirty="0"/>
        </a:p>
      </dsp:txBody>
      <dsp:txXfrm>
        <a:off x="5931518" y="1931238"/>
        <a:ext cx="2745968" cy="1977097"/>
      </dsp:txXfrm>
    </dsp:sp>
    <dsp:sp modelId="{10CB343A-21E9-4324-BE7A-4EF8B77978E7}">
      <dsp:nvSpPr>
        <dsp:cNvPr id="0" name=""/>
        <dsp:cNvSpPr/>
      </dsp:nvSpPr>
      <dsp:spPr>
        <a:xfrm>
          <a:off x="5931518" y="613174"/>
          <a:ext cx="2745968" cy="1318064"/>
        </a:xfrm>
        <a:prstGeom prst="rect">
          <a:avLst/>
        </a:prstGeom>
        <a:noFill/>
        <a:ln>
          <a:noFill/>
        </a:ln>
        <a:effectLst/>
        <a:sp3d/>
      </dsp:spPr>
      <dsp:style>
        <a:lnRef idx="0">
          <a:scrgbClr r="0" g="0" b="0"/>
        </a:lnRef>
        <a:fillRef idx="1">
          <a:scrgbClr r="0" g="0" b="0"/>
        </a:fillRef>
        <a:effectRef idx="0">
          <a:scrgbClr r="0" g="0" b="0"/>
        </a:effectRef>
        <a:fontRef idx="minor"/>
      </dsp:style>
      <dsp:txBody>
        <a:bodyPr spcFirstLastPara="0" vert="horz" wrap="square" lIns="96872" tIns="165100" rIns="48436" bIns="165100" numCol="1" spcCol="1270" anchor="ctr" anchorCtr="0">
          <a:noAutofit/>
        </a:bodyPr>
        <a:lstStyle/>
        <a:p>
          <a:pPr marL="0" lvl="0" indent="0" algn="l" defTabSz="2933700">
            <a:lnSpc>
              <a:spcPct val="90000"/>
            </a:lnSpc>
            <a:spcBef>
              <a:spcPct val="0"/>
            </a:spcBef>
            <a:spcAft>
              <a:spcPct val="35000"/>
            </a:spcAft>
            <a:buNone/>
          </a:pPr>
          <a:r>
            <a:rPr lang="pt-PT" sz="6600" kern="1200"/>
            <a:t>3</a:t>
          </a:r>
        </a:p>
      </dsp:txBody>
      <dsp:txXfrm>
        <a:off x="5931518" y="613174"/>
        <a:ext cx="2745968" cy="1318064"/>
      </dsp:txXfrm>
    </dsp:sp>
    <dsp:sp modelId="{CFD436A7-CE2B-4397-B86A-DFBE038334CD}">
      <dsp:nvSpPr>
        <dsp:cNvPr id="0" name=""/>
        <dsp:cNvSpPr/>
      </dsp:nvSpPr>
      <dsp:spPr>
        <a:xfrm>
          <a:off x="8897164" y="613174"/>
          <a:ext cx="2745968" cy="3295161"/>
        </a:xfrm>
        <a:prstGeom prst="roundRect">
          <a:avLst>
            <a:gd name="adj" fmla="val 10000"/>
          </a:avLst>
        </a:prstGeom>
        <a:solidFill>
          <a:schemeClr val="lt1">
            <a:alpha val="90000"/>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872" tIns="0" rIns="48436" bIns="330200" numCol="1" spcCol="1270" anchor="t" anchorCtr="0">
          <a:noAutofit/>
        </a:bodyPr>
        <a:lstStyle/>
        <a:p>
          <a:pPr marL="0" lvl="0" indent="0" algn="l" defTabSz="755650">
            <a:lnSpc>
              <a:spcPct val="90000"/>
            </a:lnSpc>
            <a:spcBef>
              <a:spcPct val="0"/>
            </a:spcBef>
            <a:spcAft>
              <a:spcPct val="35000"/>
            </a:spcAft>
            <a:buNone/>
          </a:pPr>
          <a:r>
            <a:rPr lang="en-US" sz="1700" kern="1200" dirty="0"/>
            <a:t>High-resolution updating is a structural-preservation problem.</a:t>
          </a:r>
          <a:endParaRPr lang="pt-PT" sz="1700" kern="1200" dirty="0"/>
        </a:p>
        <a:p>
          <a:pPr marL="114300" lvl="1" indent="-114300" algn="l" defTabSz="577850">
            <a:lnSpc>
              <a:spcPct val="90000"/>
            </a:lnSpc>
            <a:spcBef>
              <a:spcPct val="0"/>
            </a:spcBef>
            <a:spcAft>
              <a:spcPct val="15000"/>
            </a:spcAft>
            <a:buChar char="•"/>
          </a:pPr>
          <a:r>
            <a:rPr lang="pt-PT" sz="1300" kern="1200" dirty="0" err="1"/>
            <a:t>The</a:t>
          </a:r>
          <a:r>
            <a:rPr lang="pt-PT" sz="1300" kern="1200" dirty="0"/>
            <a:t> </a:t>
          </a:r>
          <a:r>
            <a:rPr lang="pt-PT" sz="1300" kern="1200" dirty="0" err="1"/>
            <a:t>aim</a:t>
          </a:r>
          <a:r>
            <a:rPr lang="pt-PT" sz="1300" kern="1200" dirty="0"/>
            <a:t> </a:t>
          </a:r>
          <a:r>
            <a:rPr lang="pt-PT" sz="1300" kern="1200" dirty="0" err="1"/>
            <a:t>is</a:t>
          </a:r>
          <a:r>
            <a:rPr lang="pt-PT" sz="1300" kern="1200" dirty="0"/>
            <a:t> </a:t>
          </a:r>
          <a:r>
            <a:rPr lang="pt-PT" sz="1300" kern="1200" dirty="0" err="1"/>
            <a:t>not</a:t>
          </a:r>
          <a:r>
            <a:rPr lang="pt-PT" sz="1300" kern="1200" dirty="0"/>
            <a:t> </a:t>
          </a:r>
          <a:r>
            <a:rPr lang="pt-PT" sz="1300" kern="1200" dirty="0" err="1"/>
            <a:t>only</a:t>
          </a:r>
          <a:r>
            <a:rPr lang="pt-PT" sz="1300" kern="1200" dirty="0"/>
            <a:t> to minimize error, </a:t>
          </a:r>
          <a:r>
            <a:rPr lang="pt-PT" sz="1300" kern="1200" dirty="0" err="1"/>
            <a:t>but</a:t>
          </a:r>
          <a:r>
            <a:rPr lang="pt-PT" sz="1300" kern="1200" dirty="0"/>
            <a:t> to preserve </a:t>
          </a:r>
          <a:r>
            <a:rPr lang="pt-PT" sz="1300" kern="1200" dirty="0" err="1"/>
            <a:t>coherent</a:t>
          </a:r>
          <a:r>
            <a:rPr lang="pt-PT" sz="1300" kern="1200" dirty="0"/>
            <a:t> </a:t>
          </a:r>
          <a:r>
            <a:rPr lang="pt-PT" sz="1300" kern="1200" dirty="0" err="1"/>
            <a:t>inter-industry</a:t>
          </a:r>
          <a:r>
            <a:rPr lang="pt-PT" sz="1300" kern="1200" dirty="0"/>
            <a:t> </a:t>
          </a:r>
          <a:r>
            <a:rPr lang="pt-PT" sz="1300" kern="1200" dirty="0" err="1"/>
            <a:t>relationships</a:t>
          </a:r>
          <a:r>
            <a:rPr lang="pt-PT" sz="1300" kern="1200" dirty="0"/>
            <a:t>.</a:t>
          </a:r>
        </a:p>
      </dsp:txBody>
      <dsp:txXfrm>
        <a:off x="8897164" y="1931238"/>
        <a:ext cx="2745968" cy="1977097"/>
      </dsp:txXfrm>
    </dsp:sp>
    <dsp:sp modelId="{2F3AC7D0-38D9-407D-A836-436DBCE522A2}">
      <dsp:nvSpPr>
        <dsp:cNvPr id="0" name=""/>
        <dsp:cNvSpPr/>
      </dsp:nvSpPr>
      <dsp:spPr>
        <a:xfrm>
          <a:off x="8897164" y="613174"/>
          <a:ext cx="2745968" cy="1318064"/>
        </a:xfrm>
        <a:prstGeom prst="rect">
          <a:avLst/>
        </a:prstGeom>
        <a:noFill/>
        <a:ln>
          <a:noFill/>
        </a:ln>
        <a:effectLst/>
        <a:sp3d/>
      </dsp:spPr>
      <dsp:style>
        <a:lnRef idx="0">
          <a:scrgbClr r="0" g="0" b="0"/>
        </a:lnRef>
        <a:fillRef idx="1">
          <a:scrgbClr r="0" g="0" b="0"/>
        </a:fillRef>
        <a:effectRef idx="0">
          <a:scrgbClr r="0" g="0" b="0"/>
        </a:effectRef>
        <a:fontRef idx="minor"/>
      </dsp:style>
      <dsp:txBody>
        <a:bodyPr spcFirstLastPara="0" vert="horz" wrap="square" lIns="96872" tIns="165100" rIns="48436" bIns="165100" numCol="1" spcCol="1270" anchor="ctr" anchorCtr="0">
          <a:noAutofit/>
        </a:bodyPr>
        <a:lstStyle/>
        <a:p>
          <a:pPr marL="0" lvl="0" indent="0" algn="l" defTabSz="2933700">
            <a:lnSpc>
              <a:spcPct val="90000"/>
            </a:lnSpc>
            <a:spcBef>
              <a:spcPct val="0"/>
            </a:spcBef>
            <a:spcAft>
              <a:spcPct val="35000"/>
            </a:spcAft>
            <a:buNone/>
          </a:pPr>
          <a:r>
            <a:rPr lang="pt-PT" sz="6600" kern="1200"/>
            <a:t>4</a:t>
          </a:r>
        </a:p>
      </dsp:txBody>
      <dsp:txXfrm>
        <a:off x="8897164" y="613174"/>
        <a:ext cx="2745968" cy="13180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BF8BD3-93CF-4338-B3FB-49BB804759FE}">
      <dsp:nvSpPr>
        <dsp:cNvPr id="0" name=""/>
        <dsp:cNvSpPr/>
      </dsp:nvSpPr>
      <dsp:spPr>
        <a:xfrm>
          <a:off x="0" y="482"/>
          <a:ext cx="10058399" cy="112806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792EA7-80A9-4874-AD24-AE85F3B7E594}">
      <dsp:nvSpPr>
        <dsp:cNvPr id="0" name=""/>
        <dsp:cNvSpPr/>
      </dsp:nvSpPr>
      <dsp:spPr>
        <a:xfrm>
          <a:off x="341240" y="254297"/>
          <a:ext cx="620437" cy="62043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0295B25B-F4BE-488A-ADD6-D50FAC500F90}">
      <dsp:nvSpPr>
        <dsp:cNvPr id="0" name=""/>
        <dsp:cNvSpPr/>
      </dsp:nvSpPr>
      <dsp:spPr>
        <a:xfrm>
          <a:off x="1302917" y="482"/>
          <a:ext cx="8755482" cy="11280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9387" tIns="119387" rIns="119387" bIns="119387" numCol="1" spcCol="1270" anchor="ctr" anchorCtr="0">
          <a:noAutofit/>
        </a:bodyPr>
        <a:lstStyle/>
        <a:p>
          <a:pPr marL="0" lvl="0" indent="0" algn="l" defTabSz="800100">
            <a:lnSpc>
              <a:spcPct val="100000"/>
            </a:lnSpc>
            <a:spcBef>
              <a:spcPct val="0"/>
            </a:spcBef>
            <a:spcAft>
              <a:spcPct val="35000"/>
            </a:spcAft>
            <a:buNone/>
          </a:pPr>
          <a:r>
            <a:rPr lang="en-US" sz="1800" kern="1200" noProof="0" dirty="0"/>
            <a:t>Input-output models are generally released at intervals of two to three years, a pattern also observed in the data provided by Statistics Portugal (INE).</a:t>
          </a:r>
        </a:p>
      </dsp:txBody>
      <dsp:txXfrm>
        <a:off x="1302917" y="482"/>
        <a:ext cx="8755482" cy="1128067"/>
      </dsp:txXfrm>
    </dsp:sp>
    <dsp:sp modelId="{9D964B53-FFE9-42F9-9F8A-CDE73B395A93}">
      <dsp:nvSpPr>
        <dsp:cNvPr id="0" name=""/>
        <dsp:cNvSpPr/>
      </dsp:nvSpPr>
      <dsp:spPr>
        <a:xfrm>
          <a:off x="0" y="1410566"/>
          <a:ext cx="10058399" cy="112806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9E6B1AA-E6D9-46E3-8B98-3497112E3214}">
      <dsp:nvSpPr>
        <dsp:cNvPr id="0" name=""/>
        <dsp:cNvSpPr/>
      </dsp:nvSpPr>
      <dsp:spPr>
        <a:xfrm>
          <a:off x="341240" y="1664381"/>
          <a:ext cx="620437" cy="62043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A2664498-B342-444F-A0AA-81E2EF727E12}">
      <dsp:nvSpPr>
        <dsp:cNvPr id="0" name=""/>
        <dsp:cNvSpPr/>
      </dsp:nvSpPr>
      <dsp:spPr>
        <a:xfrm>
          <a:off x="1302917" y="1410566"/>
          <a:ext cx="8755482" cy="11280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9387" tIns="119387" rIns="119387" bIns="119387" numCol="1" spcCol="1270" anchor="ctr" anchorCtr="0">
          <a:noAutofit/>
        </a:bodyPr>
        <a:lstStyle/>
        <a:p>
          <a:pPr marL="0" lvl="0" indent="0" algn="l" defTabSz="800100">
            <a:lnSpc>
              <a:spcPct val="100000"/>
            </a:lnSpc>
            <a:spcBef>
              <a:spcPct val="0"/>
            </a:spcBef>
            <a:spcAft>
              <a:spcPct val="35000"/>
            </a:spcAft>
            <a:buNone/>
          </a:pPr>
          <a:r>
            <a:rPr lang="en-US" sz="1800" kern="1200" noProof="0" dirty="0"/>
            <a:t>However, INE does produce annual sectoral data in the National Accounts, which allow us to know the values of Production and Uses for each sector as an aggregate.</a:t>
          </a:r>
        </a:p>
      </dsp:txBody>
      <dsp:txXfrm>
        <a:off x="1302917" y="1410566"/>
        <a:ext cx="8755482" cy="1128067"/>
      </dsp:txXfrm>
    </dsp:sp>
    <dsp:sp modelId="{CCFBF5EC-3719-4DB8-9F47-2B2473F11D9B}">
      <dsp:nvSpPr>
        <dsp:cNvPr id="0" name=""/>
        <dsp:cNvSpPr/>
      </dsp:nvSpPr>
      <dsp:spPr>
        <a:xfrm>
          <a:off x="0" y="2820650"/>
          <a:ext cx="10058399" cy="1128067"/>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5EB0D99-DF6B-4C98-A982-0F85559570F5}">
      <dsp:nvSpPr>
        <dsp:cNvPr id="0" name=""/>
        <dsp:cNvSpPr/>
      </dsp:nvSpPr>
      <dsp:spPr>
        <a:xfrm>
          <a:off x="341240" y="3074465"/>
          <a:ext cx="620437" cy="62043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349085E6-ABB4-4A51-A580-EDAE884669BD}">
      <dsp:nvSpPr>
        <dsp:cNvPr id="0" name=""/>
        <dsp:cNvSpPr/>
      </dsp:nvSpPr>
      <dsp:spPr>
        <a:xfrm>
          <a:off x="1302917" y="2820650"/>
          <a:ext cx="8755482" cy="11280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9387" tIns="119387" rIns="119387" bIns="119387" numCol="1" spcCol="1270" anchor="ctr" anchorCtr="0">
          <a:noAutofit/>
        </a:bodyPr>
        <a:lstStyle/>
        <a:p>
          <a:pPr marL="0" lvl="0" indent="0" algn="l" defTabSz="800100">
            <a:lnSpc>
              <a:spcPct val="100000"/>
            </a:lnSpc>
            <a:spcBef>
              <a:spcPct val="0"/>
            </a:spcBef>
            <a:spcAft>
              <a:spcPct val="35000"/>
            </a:spcAft>
            <a:buNone/>
          </a:pPr>
          <a:r>
            <a:rPr lang="en-US" sz="1800" kern="1200" noProof="0" dirty="0"/>
            <a:t>Therefore, given the necessity of updating the models, our proposal is to understand which methodology best suits the process of updating input-output matrices, </a:t>
          </a:r>
          <a:r>
            <a:rPr lang="pt-PT" sz="1800" kern="1200" dirty="0" err="1"/>
            <a:t>using</a:t>
          </a:r>
          <a:r>
            <a:rPr lang="pt-PT" sz="1800" kern="1200" dirty="0"/>
            <a:t> </a:t>
          </a:r>
          <a:r>
            <a:rPr lang="pt-PT" sz="1800" kern="1200" dirty="0" err="1"/>
            <a:t>the</a:t>
          </a:r>
          <a:r>
            <a:rPr lang="pt-PT" sz="1800" kern="1200" dirty="0"/>
            <a:t> Portuguese case </a:t>
          </a:r>
          <a:r>
            <a:rPr lang="pt-PT" sz="1800" kern="1200" dirty="0" err="1"/>
            <a:t>and</a:t>
          </a:r>
          <a:r>
            <a:rPr lang="pt-PT" sz="1800" kern="1200" dirty="0"/>
            <a:t> </a:t>
          </a:r>
          <a:r>
            <a:rPr lang="pt-PT" sz="1800" kern="1200" dirty="0" err="1"/>
            <a:t>the</a:t>
          </a:r>
          <a:r>
            <a:rPr lang="pt-PT" sz="1800" kern="1200" dirty="0"/>
            <a:t> </a:t>
          </a:r>
          <a:r>
            <a:rPr lang="pt-PT" sz="1800" kern="1200" dirty="0" err="1"/>
            <a:t>structure</a:t>
          </a:r>
          <a:r>
            <a:rPr lang="pt-PT" sz="1800" kern="1200" dirty="0"/>
            <a:t> </a:t>
          </a:r>
          <a:r>
            <a:rPr lang="pt-PT" sz="1800" kern="1200" dirty="0" err="1"/>
            <a:t>of</a:t>
          </a:r>
          <a:r>
            <a:rPr lang="pt-PT" sz="1800" kern="1200" dirty="0"/>
            <a:t> </a:t>
          </a:r>
          <a:r>
            <a:rPr lang="pt-PT" sz="1800" kern="1200" dirty="0" err="1"/>
            <a:t>National</a:t>
          </a:r>
          <a:r>
            <a:rPr lang="pt-PT" sz="1800" kern="1200" dirty="0"/>
            <a:t> </a:t>
          </a:r>
          <a:r>
            <a:rPr lang="pt-PT" sz="1800" kern="1200" dirty="0" err="1"/>
            <a:t>Accounts</a:t>
          </a:r>
          <a:r>
            <a:rPr lang="pt-PT" sz="1800" kern="1200" dirty="0"/>
            <a:t> as </a:t>
          </a:r>
          <a:r>
            <a:rPr lang="pt-PT" sz="1800" kern="1200" dirty="0" err="1"/>
            <a:t>our</a:t>
          </a:r>
          <a:r>
            <a:rPr lang="pt-PT" sz="1800" kern="1200" dirty="0"/>
            <a:t> </a:t>
          </a:r>
          <a:r>
            <a:rPr lang="pt-PT" sz="1800" kern="1200" dirty="0" err="1"/>
            <a:t>empirical</a:t>
          </a:r>
          <a:r>
            <a:rPr lang="pt-PT" sz="1800" kern="1200" dirty="0"/>
            <a:t> </a:t>
          </a:r>
          <a:r>
            <a:rPr lang="pt-PT" sz="1800" kern="1200" dirty="0" err="1"/>
            <a:t>basis</a:t>
          </a:r>
          <a:r>
            <a:rPr lang="pt-PT" sz="1800" kern="1200" dirty="0"/>
            <a:t>.</a:t>
          </a:r>
          <a:endParaRPr lang="en-US" sz="1800" kern="1200" noProof="0" dirty="0"/>
        </a:p>
      </dsp:txBody>
      <dsp:txXfrm>
        <a:off x="1302917" y="2820650"/>
        <a:ext cx="8755482" cy="112806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A1E1B0-2677-45C4-BF87-752A01A47AC9}">
      <dsp:nvSpPr>
        <dsp:cNvPr id="0" name=""/>
        <dsp:cNvSpPr/>
      </dsp:nvSpPr>
      <dsp:spPr>
        <a:xfrm>
          <a:off x="0" y="2417018"/>
          <a:ext cx="11094720" cy="0"/>
        </a:xfrm>
        <a:prstGeom prst="line">
          <a:avLst/>
        </a:prstGeom>
        <a:solidFill>
          <a:schemeClr val="lt1">
            <a:alpha val="90000"/>
            <a:hueOff val="0"/>
            <a:satOff val="0"/>
            <a:lumOff val="0"/>
            <a:alphaOff val="0"/>
          </a:schemeClr>
        </a:solidFill>
        <a:ln w="19050" cap="flat" cmpd="sng" algn="ctr">
          <a:solidFill>
            <a:schemeClr val="accent2">
              <a:shade val="80000"/>
              <a:hueOff val="0"/>
              <a:satOff val="0"/>
              <a:lumOff val="0"/>
              <a:alphaOff val="0"/>
            </a:schemeClr>
          </a:solidFill>
          <a:prstDash val="solid"/>
          <a:tailEnd type="triangle" w="lg" len="lg"/>
        </a:ln>
        <a:effectLst/>
      </dsp:spPr>
      <dsp:style>
        <a:lnRef idx="2">
          <a:scrgbClr r="0" g="0" b="0"/>
        </a:lnRef>
        <a:fillRef idx="1">
          <a:scrgbClr r="0" g="0" b="0"/>
        </a:fillRef>
        <a:effectRef idx="0">
          <a:scrgbClr r="0" g="0" b="0"/>
        </a:effectRef>
        <a:fontRef idx="minor"/>
      </dsp:style>
    </dsp:sp>
    <dsp:sp modelId="{F849A16A-2E67-40C0-8B3B-B6E038417071}">
      <dsp:nvSpPr>
        <dsp:cNvPr id="0" name=""/>
        <dsp:cNvSpPr/>
      </dsp:nvSpPr>
      <dsp:spPr>
        <a:xfrm rot="8100000">
          <a:off x="75937" y="557028"/>
          <a:ext cx="355490" cy="355490"/>
        </a:xfrm>
        <a:prstGeom prst="teardrop">
          <a:avLst>
            <a:gd name="adj" fmla="val 115000"/>
          </a:avLst>
        </a:prstGeom>
        <a:solidFill>
          <a:schemeClr val="accent2">
            <a:shade val="80000"/>
            <a:hueOff val="0"/>
            <a:satOff val="0"/>
            <a:lumOff val="0"/>
            <a:alphaOff val="0"/>
          </a:schemeClr>
        </a:solidFill>
        <a:ln w="15875"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6FE2D6-3128-4B70-A8C8-42C44E5FB78E}">
      <dsp:nvSpPr>
        <dsp:cNvPr id="0" name=""/>
        <dsp:cNvSpPr/>
      </dsp:nvSpPr>
      <dsp:spPr>
        <a:xfrm>
          <a:off x="115429" y="596520"/>
          <a:ext cx="276506" cy="276506"/>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8A84C918-DC5F-4209-99BA-4CBE46EFB650}">
      <dsp:nvSpPr>
        <dsp:cNvPr id="0" name=""/>
        <dsp:cNvSpPr/>
      </dsp:nvSpPr>
      <dsp:spPr>
        <a:xfrm>
          <a:off x="505052" y="986143"/>
          <a:ext cx="2637620" cy="1430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b="1" kern="1200" noProof="0" dirty="0"/>
            <a:t>Wassily Leontief</a:t>
          </a:r>
        </a:p>
        <a:p>
          <a:pPr marL="114300" lvl="1" indent="-114300" algn="l" defTabSz="622300">
            <a:lnSpc>
              <a:spcPct val="90000"/>
            </a:lnSpc>
            <a:spcBef>
              <a:spcPct val="0"/>
            </a:spcBef>
            <a:spcAft>
              <a:spcPct val="15000"/>
            </a:spcAft>
            <a:buChar char="•"/>
          </a:pPr>
          <a:r>
            <a:rPr lang="en-US" sz="1400" kern="1200" noProof="0" dirty="0"/>
            <a:t>Applied </a:t>
          </a:r>
          <a:r>
            <a:rPr lang="en-US" sz="1400" kern="1200" noProof="0" dirty="0" err="1"/>
            <a:t>biproportional</a:t>
          </a:r>
          <a:r>
            <a:rPr lang="en-US" sz="1400" kern="1200" noProof="0" dirty="0"/>
            <a:t> balancing techniques in I-O context.</a:t>
          </a:r>
        </a:p>
      </dsp:txBody>
      <dsp:txXfrm>
        <a:off x="505052" y="986143"/>
        <a:ext cx="2637620" cy="1430874"/>
      </dsp:txXfrm>
    </dsp:sp>
    <dsp:sp modelId="{3AC1CCAD-8717-4DD3-B53D-A39173BBA625}">
      <dsp:nvSpPr>
        <dsp:cNvPr id="0" name=""/>
        <dsp:cNvSpPr/>
      </dsp:nvSpPr>
      <dsp:spPr>
        <a:xfrm>
          <a:off x="505052" y="483403"/>
          <a:ext cx="2637620" cy="502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noProof="0" dirty="0"/>
            <a:t>1941</a:t>
          </a:r>
        </a:p>
      </dsp:txBody>
      <dsp:txXfrm>
        <a:off x="505052" y="483403"/>
        <a:ext cx="2637620" cy="502739"/>
      </dsp:txXfrm>
    </dsp:sp>
    <dsp:sp modelId="{417226F8-B7A7-4BD7-8F80-7F7246D80BF7}">
      <dsp:nvSpPr>
        <dsp:cNvPr id="0" name=""/>
        <dsp:cNvSpPr/>
      </dsp:nvSpPr>
      <dsp:spPr>
        <a:xfrm>
          <a:off x="253682" y="986143"/>
          <a:ext cx="0" cy="1430874"/>
        </a:xfrm>
        <a:prstGeom prst="line">
          <a:avLst/>
        </a:prstGeom>
        <a:noFill/>
        <a:ln w="12700" cap="flat" cmpd="sng" algn="ctr">
          <a:solidFill>
            <a:schemeClr val="accent2">
              <a:shade val="90000"/>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31446E85-7571-4355-9DC8-5741DD9621AE}">
      <dsp:nvSpPr>
        <dsp:cNvPr id="0" name=""/>
        <dsp:cNvSpPr/>
      </dsp:nvSpPr>
      <dsp:spPr>
        <a:xfrm>
          <a:off x="207415" y="2371771"/>
          <a:ext cx="90493" cy="90493"/>
        </a:xfrm>
        <a:prstGeom prst="ellipse">
          <a:avLst/>
        </a:prstGeom>
        <a:solidFill>
          <a:schemeClr val="accent2">
            <a:shade val="80000"/>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308EFD-9EC6-4E4D-9C88-A132BF1AA2AC}">
      <dsp:nvSpPr>
        <dsp:cNvPr id="0" name=""/>
        <dsp:cNvSpPr/>
      </dsp:nvSpPr>
      <dsp:spPr>
        <a:xfrm rot="18900000">
          <a:off x="1658385" y="3921517"/>
          <a:ext cx="355490" cy="355490"/>
        </a:xfrm>
        <a:prstGeom prst="teardrop">
          <a:avLst>
            <a:gd name="adj" fmla="val 115000"/>
          </a:avLst>
        </a:prstGeom>
        <a:solidFill>
          <a:schemeClr val="accent2">
            <a:shade val="80000"/>
            <a:hueOff val="70033"/>
            <a:satOff val="-7583"/>
            <a:lumOff val="6945"/>
            <a:alphaOff val="0"/>
          </a:schemeClr>
        </a:solidFill>
        <a:ln w="15875" cap="flat" cmpd="sng" algn="ctr">
          <a:solidFill>
            <a:schemeClr val="accent2">
              <a:shade val="80000"/>
              <a:hueOff val="70033"/>
              <a:satOff val="-7583"/>
              <a:lumOff val="694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EAF82F-DD01-4953-8E6E-CE31B8DA8F27}">
      <dsp:nvSpPr>
        <dsp:cNvPr id="0" name=""/>
        <dsp:cNvSpPr/>
      </dsp:nvSpPr>
      <dsp:spPr>
        <a:xfrm>
          <a:off x="1697877" y="3961009"/>
          <a:ext cx="276506" cy="276506"/>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643D1200-4E42-4360-983B-7D284B6AA674}">
      <dsp:nvSpPr>
        <dsp:cNvPr id="0" name=""/>
        <dsp:cNvSpPr/>
      </dsp:nvSpPr>
      <dsp:spPr>
        <a:xfrm>
          <a:off x="2087500" y="2417018"/>
          <a:ext cx="2637620" cy="1430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1450" rIns="0" bIns="114300" numCol="1" spcCol="1270" anchor="b" anchorCtr="0">
          <a:noAutofit/>
        </a:bodyPr>
        <a:lstStyle/>
        <a:p>
          <a:pPr marL="0" lvl="0" indent="0" algn="l" defTabSz="800100">
            <a:lnSpc>
              <a:spcPct val="90000"/>
            </a:lnSpc>
            <a:spcBef>
              <a:spcPct val="0"/>
            </a:spcBef>
            <a:spcAft>
              <a:spcPct val="35000"/>
            </a:spcAft>
            <a:buNone/>
          </a:pPr>
          <a:r>
            <a:rPr lang="en-US" sz="1800" b="1" kern="1200" noProof="0" dirty="0"/>
            <a:t>Richard Stone</a:t>
          </a:r>
        </a:p>
        <a:p>
          <a:pPr marL="114300" lvl="1" indent="-114300" algn="l" defTabSz="622300">
            <a:lnSpc>
              <a:spcPct val="90000"/>
            </a:lnSpc>
            <a:spcBef>
              <a:spcPct val="0"/>
            </a:spcBef>
            <a:spcAft>
              <a:spcPct val="15000"/>
            </a:spcAft>
            <a:buChar char="•"/>
          </a:pPr>
          <a:r>
            <a:rPr lang="en-US" sz="1400" kern="1200" noProof="0" dirty="0"/>
            <a:t>Presented the RAS technique, developing it and adding extensions to the methodology.</a:t>
          </a:r>
        </a:p>
      </dsp:txBody>
      <dsp:txXfrm>
        <a:off x="2087500" y="2417018"/>
        <a:ext cx="2637620" cy="1430874"/>
      </dsp:txXfrm>
    </dsp:sp>
    <dsp:sp modelId="{2E3A2CE7-DB98-4D9E-9C0A-5A42C94C5585}">
      <dsp:nvSpPr>
        <dsp:cNvPr id="0" name=""/>
        <dsp:cNvSpPr/>
      </dsp:nvSpPr>
      <dsp:spPr>
        <a:xfrm>
          <a:off x="2087500" y="3847893"/>
          <a:ext cx="2637620" cy="502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noProof="0" dirty="0"/>
            <a:t>1961–1962</a:t>
          </a:r>
        </a:p>
      </dsp:txBody>
      <dsp:txXfrm>
        <a:off x="2087500" y="3847893"/>
        <a:ext cx="2637620" cy="502739"/>
      </dsp:txXfrm>
    </dsp:sp>
    <dsp:sp modelId="{C3D33B32-F777-4385-A444-BEFE3624AAF2}">
      <dsp:nvSpPr>
        <dsp:cNvPr id="0" name=""/>
        <dsp:cNvSpPr/>
      </dsp:nvSpPr>
      <dsp:spPr>
        <a:xfrm>
          <a:off x="1836130" y="2417018"/>
          <a:ext cx="0" cy="1430874"/>
        </a:xfrm>
        <a:prstGeom prst="line">
          <a:avLst/>
        </a:prstGeom>
        <a:noFill/>
        <a:ln w="12700" cap="flat" cmpd="sng" algn="ctr">
          <a:solidFill>
            <a:schemeClr val="accent2">
              <a:shade val="90000"/>
              <a:hueOff val="70059"/>
              <a:satOff val="-7490"/>
              <a:lumOff val="6578"/>
              <a:alphaOff val="0"/>
            </a:schemeClr>
          </a:solidFill>
          <a:prstDash val="dash"/>
        </a:ln>
        <a:effectLst/>
      </dsp:spPr>
      <dsp:style>
        <a:lnRef idx="1">
          <a:scrgbClr r="0" g="0" b="0"/>
        </a:lnRef>
        <a:fillRef idx="0">
          <a:scrgbClr r="0" g="0" b="0"/>
        </a:fillRef>
        <a:effectRef idx="0">
          <a:scrgbClr r="0" g="0" b="0"/>
        </a:effectRef>
        <a:fontRef idx="minor"/>
      </dsp:style>
    </dsp:sp>
    <dsp:sp modelId="{654F071D-6A60-47A3-987D-9444B8A7B6D1}">
      <dsp:nvSpPr>
        <dsp:cNvPr id="0" name=""/>
        <dsp:cNvSpPr/>
      </dsp:nvSpPr>
      <dsp:spPr>
        <a:xfrm>
          <a:off x="1789862" y="2371771"/>
          <a:ext cx="90493" cy="90493"/>
        </a:xfrm>
        <a:prstGeom prst="ellipse">
          <a:avLst/>
        </a:prstGeom>
        <a:solidFill>
          <a:schemeClr val="accent2">
            <a:shade val="80000"/>
            <a:hueOff val="70033"/>
            <a:satOff val="-7583"/>
            <a:lumOff val="6945"/>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0E39D1-591E-4B7A-B2A6-DB95EF8D9253}">
      <dsp:nvSpPr>
        <dsp:cNvPr id="0" name=""/>
        <dsp:cNvSpPr/>
      </dsp:nvSpPr>
      <dsp:spPr>
        <a:xfrm rot="8100000">
          <a:off x="3240832" y="557028"/>
          <a:ext cx="355490" cy="355490"/>
        </a:xfrm>
        <a:prstGeom prst="teardrop">
          <a:avLst>
            <a:gd name="adj" fmla="val 115000"/>
          </a:avLst>
        </a:prstGeom>
        <a:solidFill>
          <a:schemeClr val="accent2">
            <a:shade val="80000"/>
            <a:hueOff val="140065"/>
            <a:satOff val="-15166"/>
            <a:lumOff val="13890"/>
            <a:alphaOff val="0"/>
          </a:schemeClr>
        </a:solidFill>
        <a:ln w="15875" cap="flat" cmpd="sng" algn="ctr">
          <a:solidFill>
            <a:schemeClr val="accent2">
              <a:shade val="80000"/>
              <a:hueOff val="140065"/>
              <a:satOff val="-15166"/>
              <a:lumOff val="1389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586EDA-28BE-423A-8A04-9EE97E1626DE}">
      <dsp:nvSpPr>
        <dsp:cNvPr id="0" name=""/>
        <dsp:cNvSpPr/>
      </dsp:nvSpPr>
      <dsp:spPr>
        <a:xfrm>
          <a:off x="3280324" y="596520"/>
          <a:ext cx="276506" cy="276506"/>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668B9792-9F00-475E-AD99-E71D2E0C9CC8}">
      <dsp:nvSpPr>
        <dsp:cNvPr id="0" name=""/>
        <dsp:cNvSpPr/>
      </dsp:nvSpPr>
      <dsp:spPr>
        <a:xfrm>
          <a:off x="3669948" y="986143"/>
          <a:ext cx="2637620" cy="1430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b="1" kern="1200" noProof="0" dirty="0"/>
            <a:t>Bacharach</a:t>
          </a:r>
        </a:p>
        <a:p>
          <a:pPr marL="114300" lvl="1" indent="-114300" algn="l" defTabSz="622300">
            <a:lnSpc>
              <a:spcPct val="90000"/>
            </a:lnSpc>
            <a:spcBef>
              <a:spcPct val="0"/>
            </a:spcBef>
            <a:spcAft>
              <a:spcPct val="15000"/>
            </a:spcAft>
            <a:buChar char="•"/>
          </a:pPr>
          <a:r>
            <a:rPr lang="en-US" sz="1400" kern="1200" noProof="0" dirty="0"/>
            <a:t>Formalized the RAS algorithm that is still used today.</a:t>
          </a:r>
        </a:p>
      </dsp:txBody>
      <dsp:txXfrm>
        <a:off x="3669948" y="986143"/>
        <a:ext cx="2637620" cy="1430874"/>
      </dsp:txXfrm>
    </dsp:sp>
    <dsp:sp modelId="{89A785E4-0E4C-4E49-8210-DC95EDF9D7FC}">
      <dsp:nvSpPr>
        <dsp:cNvPr id="0" name=""/>
        <dsp:cNvSpPr/>
      </dsp:nvSpPr>
      <dsp:spPr>
        <a:xfrm>
          <a:off x="3669948" y="483403"/>
          <a:ext cx="2637620" cy="502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noProof="0" dirty="0"/>
            <a:t>1970</a:t>
          </a:r>
        </a:p>
      </dsp:txBody>
      <dsp:txXfrm>
        <a:off x="3669948" y="483403"/>
        <a:ext cx="2637620" cy="502739"/>
      </dsp:txXfrm>
    </dsp:sp>
    <dsp:sp modelId="{E0E93872-B984-43E3-8AE3-5AAE741411E4}">
      <dsp:nvSpPr>
        <dsp:cNvPr id="0" name=""/>
        <dsp:cNvSpPr/>
      </dsp:nvSpPr>
      <dsp:spPr>
        <a:xfrm>
          <a:off x="3418578" y="986143"/>
          <a:ext cx="0" cy="1430874"/>
        </a:xfrm>
        <a:prstGeom prst="line">
          <a:avLst/>
        </a:prstGeom>
        <a:noFill/>
        <a:ln w="12700" cap="flat" cmpd="sng" algn="ctr">
          <a:solidFill>
            <a:schemeClr val="accent2">
              <a:shade val="90000"/>
              <a:hueOff val="140117"/>
              <a:satOff val="-14980"/>
              <a:lumOff val="13156"/>
              <a:alphaOff val="0"/>
            </a:schemeClr>
          </a:solidFill>
          <a:prstDash val="dash"/>
        </a:ln>
        <a:effectLst/>
      </dsp:spPr>
      <dsp:style>
        <a:lnRef idx="1">
          <a:scrgbClr r="0" g="0" b="0"/>
        </a:lnRef>
        <a:fillRef idx="0">
          <a:scrgbClr r="0" g="0" b="0"/>
        </a:fillRef>
        <a:effectRef idx="0">
          <a:scrgbClr r="0" g="0" b="0"/>
        </a:effectRef>
        <a:fontRef idx="minor"/>
      </dsp:style>
    </dsp:sp>
    <dsp:sp modelId="{A576A4AE-35F2-49BB-9CA4-51DEBA36CFDE}">
      <dsp:nvSpPr>
        <dsp:cNvPr id="0" name=""/>
        <dsp:cNvSpPr/>
      </dsp:nvSpPr>
      <dsp:spPr>
        <a:xfrm>
          <a:off x="3372310" y="2371771"/>
          <a:ext cx="90493" cy="90493"/>
        </a:xfrm>
        <a:prstGeom prst="ellipse">
          <a:avLst/>
        </a:prstGeom>
        <a:solidFill>
          <a:schemeClr val="accent2">
            <a:shade val="80000"/>
            <a:hueOff val="140065"/>
            <a:satOff val="-15166"/>
            <a:lumOff val="1389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0F03AF-DE96-48F5-AF91-1C3D1A02B361}">
      <dsp:nvSpPr>
        <dsp:cNvPr id="0" name=""/>
        <dsp:cNvSpPr/>
      </dsp:nvSpPr>
      <dsp:spPr>
        <a:xfrm rot="18900000">
          <a:off x="4823280" y="3921517"/>
          <a:ext cx="355490" cy="355490"/>
        </a:xfrm>
        <a:prstGeom prst="teardrop">
          <a:avLst>
            <a:gd name="adj" fmla="val 115000"/>
          </a:avLst>
        </a:prstGeom>
        <a:solidFill>
          <a:schemeClr val="accent2">
            <a:shade val="80000"/>
            <a:hueOff val="210098"/>
            <a:satOff val="-22748"/>
            <a:lumOff val="20834"/>
            <a:alphaOff val="0"/>
          </a:schemeClr>
        </a:solidFill>
        <a:ln w="15875" cap="flat" cmpd="sng" algn="ctr">
          <a:solidFill>
            <a:schemeClr val="accent2">
              <a:shade val="80000"/>
              <a:hueOff val="210098"/>
              <a:satOff val="-22748"/>
              <a:lumOff val="2083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002C8F-DCD9-49D7-BD3A-1410A56C0776}">
      <dsp:nvSpPr>
        <dsp:cNvPr id="0" name=""/>
        <dsp:cNvSpPr/>
      </dsp:nvSpPr>
      <dsp:spPr>
        <a:xfrm>
          <a:off x="4862772" y="3961009"/>
          <a:ext cx="276506" cy="276506"/>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8F42162B-0F07-421D-9282-8B08BDB0BD51}">
      <dsp:nvSpPr>
        <dsp:cNvPr id="0" name=""/>
        <dsp:cNvSpPr/>
      </dsp:nvSpPr>
      <dsp:spPr>
        <a:xfrm>
          <a:off x="5252395" y="2417018"/>
          <a:ext cx="2637620" cy="1430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1450" rIns="0" bIns="114300" numCol="1" spcCol="1270" anchor="b" anchorCtr="0">
          <a:noAutofit/>
        </a:bodyPr>
        <a:lstStyle/>
        <a:p>
          <a:pPr marL="0" lvl="0" indent="0" algn="l" defTabSz="800100">
            <a:lnSpc>
              <a:spcPct val="90000"/>
            </a:lnSpc>
            <a:spcBef>
              <a:spcPct val="0"/>
            </a:spcBef>
            <a:spcAft>
              <a:spcPct val="35000"/>
            </a:spcAft>
            <a:buNone/>
          </a:pPr>
          <a:r>
            <a:rPr lang="en-US" sz="1800" b="1" kern="1200" noProof="0" dirty="0"/>
            <a:t>Junius &amp; </a:t>
          </a:r>
          <a:r>
            <a:rPr lang="en-US" sz="1800" b="1" kern="1200" noProof="0" dirty="0" err="1"/>
            <a:t>Oosterhaven</a:t>
          </a:r>
          <a:endParaRPr lang="en-US" sz="1800" b="1" kern="1200" noProof="0" dirty="0"/>
        </a:p>
        <a:p>
          <a:pPr marL="114300" lvl="1" indent="-114300" algn="l" defTabSz="622300">
            <a:lnSpc>
              <a:spcPct val="90000"/>
            </a:lnSpc>
            <a:spcBef>
              <a:spcPct val="0"/>
            </a:spcBef>
            <a:spcAft>
              <a:spcPct val="15000"/>
            </a:spcAft>
            <a:buChar char="•"/>
          </a:pPr>
          <a:r>
            <a:rPr lang="en-US" sz="1400" kern="1200" noProof="0" dirty="0"/>
            <a:t>Generalized RAS (GRAS)</a:t>
          </a:r>
        </a:p>
      </dsp:txBody>
      <dsp:txXfrm>
        <a:off x="5252395" y="2417018"/>
        <a:ext cx="2637620" cy="1430874"/>
      </dsp:txXfrm>
    </dsp:sp>
    <dsp:sp modelId="{E28E2B01-C0F3-420D-BF00-C531FDB430C7}">
      <dsp:nvSpPr>
        <dsp:cNvPr id="0" name=""/>
        <dsp:cNvSpPr/>
      </dsp:nvSpPr>
      <dsp:spPr>
        <a:xfrm>
          <a:off x="5252395" y="3847893"/>
          <a:ext cx="2637620" cy="502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noProof="0" dirty="0"/>
            <a:t>2003</a:t>
          </a:r>
        </a:p>
      </dsp:txBody>
      <dsp:txXfrm>
        <a:off x="5252395" y="3847893"/>
        <a:ext cx="2637620" cy="502739"/>
      </dsp:txXfrm>
    </dsp:sp>
    <dsp:sp modelId="{E888664A-498C-42D9-B347-C13C23D50FCB}">
      <dsp:nvSpPr>
        <dsp:cNvPr id="0" name=""/>
        <dsp:cNvSpPr/>
      </dsp:nvSpPr>
      <dsp:spPr>
        <a:xfrm>
          <a:off x="5001026" y="2417018"/>
          <a:ext cx="0" cy="1430874"/>
        </a:xfrm>
        <a:prstGeom prst="line">
          <a:avLst/>
        </a:prstGeom>
        <a:noFill/>
        <a:ln w="12700" cap="flat" cmpd="sng" algn="ctr">
          <a:solidFill>
            <a:schemeClr val="accent2">
              <a:shade val="90000"/>
              <a:hueOff val="210176"/>
              <a:satOff val="-22469"/>
              <a:lumOff val="19735"/>
              <a:alphaOff val="0"/>
            </a:schemeClr>
          </a:solidFill>
          <a:prstDash val="dash"/>
        </a:ln>
        <a:effectLst/>
      </dsp:spPr>
      <dsp:style>
        <a:lnRef idx="1">
          <a:scrgbClr r="0" g="0" b="0"/>
        </a:lnRef>
        <a:fillRef idx="0">
          <a:scrgbClr r="0" g="0" b="0"/>
        </a:fillRef>
        <a:effectRef idx="0">
          <a:scrgbClr r="0" g="0" b="0"/>
        </a:effectRef>
        <a:fontRef idx="minor"/>
      </dsp:style>
    </dsp:sp>
    <dsp:sp modelId="{6CEA2DD9-7B52-4DA6-8E57-A362FC4D6C19}">
      <dsp:nvSpPr>
        <dsp:cNvPr id="0" name=""/>
        <dsp:cNvSpPr/>
      </dsp:nvSpPr>
      <dsp:spPr>
        <a:xfrm>
          <a:off x="4954758" y="2371771"/>
          <a:ext cx="90493" cy="90493"/>
        </a:xfrm>
        <a:prstGeom prst="ellipse">
          <a:avLst/>
        </a:prstGeom>
        <a:solidFill>
          <a:schemeClr val="accent2">
            <a:shade val="80000"/>
            <a:hueOff val="210098"/>
            <a:satOff val="-22748"/>
            <a:lumOff val="20834"/>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41EE9E-EAC6-413D-932A-B2376F9B07A0}">
      <dsp:nvSpPr>
        <dsp:cNvPr id="0" name=""/>
        <dsp:cNvSpPr/>
      </dsp:nvSpPr>
      <dsp:spPr>
        <a:xfrm rot="8100000">
          <a:off x="6405728" y="557028"/>
          <a:ext cx="355490" cy="355490"/>
        </a:xfrm>
        <a:prstGeom prst="teardrop">
          <a:avLst>
            <a:gd name="adj" fmla="val 115000"/>
          </a:avLst>
        </a:prstGeom>
        <a:solidFill>
          <a:schemeClr val="accent2">
            <a:shade val="80000"/>
            <a:hueOff val="280131"/>
            <a:satOff val="-30331"/>
            <a:lumOff val="27779"/>
            <a:alphaOff val="0"/>
          </a:schemeClr>
        </a:solidFill>
        <a:ln w="15875" cap="flat" cmpd="sng" algn="ctr">
          <a:solidFill>
            <a:schemeClr val="accent2">
              <a:shade val="80000"/>
              <a:hueOff val="280131"/>
              <a:satOff val="-30331"/>
              <a:lumOff val="2777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69927B-65C3-410E-95BC-F7EF7F059657}">
      <dsp:nvSpPr>
        <dsp:cNvPr id="0" name=""/>
        <dsp:cNvSpPr/>
      </dsp:nvSpPr>
      <dsp:spPr>
        <a:xfrm>
          <a:off x="6445220" y="596520"/>
          <a:ext cx="276506" cy="276506"/>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E370FDCA-2AEA-4173-B7DA-892439A13CF8}">
      <dsp:nvSpPr>
        <dsp:cNvPr id="0" name=""/>
        <dsp:cNvSpPr/>
      </dsp:nvSpPr>
      <dsp:spPr>
        <a:xfrm>
          <a:off x="6834843" y="986143"/>
          <a:ext cx="2637620" cy="1430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b="1" kern="1200" noProof="0" dirty="0"/>
            <a:t>Lahr &amp; de Mesnard</a:t>
          </a:r>
        </a:p>
        <a:p>
          <a:pPr marL="114300" lvl="1" indent="-114300" algn="l" defTabSz="622300">
            <a:lnSpc>
              <a:spcPct val="90000"/>
            </a:lnSpc>
            <a:spcBef>
              <a:spcPct val="0"/>
            </a:spcBef>
            <a:spcAft>
              <a:spcPct val="15000"/>
            </a:spcAft>
            <a:buChar char="•"/>
          </a:pPr>
          <a:r>
            <a:rPr lang="en-US" sz="1400" kern="1200" noProof="0" dirty="0"/>
            <a:t>Extensive overview on RAS</a:t>
          </a:r>
        </a:p>
      </dsp:txBody>
      <dsp:txXfrm>
        <a:off x="6834843" y="986143"/>
        <a:ext cx="2637620" cy="1430874"/>
      </dsp:txXfrm>
    </dsp:sp>
    <dsp:sp modelId="{159322B2-689C-4CB9-8AD6-9BECE2C4EB3A}">
      <dsp:nvSpPr>
        <dsp:cNvPr id="0" name=""/>
        <dsp:cNvSpPr/>
      </dsp:nvSpPr>
      <dsp:spPr>
        <a:xfrm>
          <a:off x="6834843" y="483403"/>
          <a:ext cx="2637620" cy="502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noProof="0" dirty="0"/>
            <a:t>2004</a:t>
          </a:r>
        </a:p>
      </dsp:txBody>
      <dsp:txXfrm>
        <a:off x="6834843" y="483403"/>
        <a:ext cx="2637620" cy="502739"/>
      </dsp:txXfrm>
    </dsp:sp>
    <dsp:sp modelId="{7BF27817-9BDF-4B99-A4CD-813CD606F5AF}">
      <dsp:nvSpPr>
        <dsp:cNvPr id="0" name=""/>
        <dsp:cNvSpPr/>
      </dsp:nvSpPr>
      <dsp:spPr>
        <a:xfrm>
          <a:off x="6583473" y="986143"/>
          <a:ext cx="0" cy="1430874"/>
        </a:xfrm>
        <a:prstGeom prst="line">
          <a:avLst/>
        </a:prstGeom>
        <a:noFill/>
        <a:ln w="12700" cap="flat" cmpd="sng" algn="ctr">
          <a:solidFill>
            <a:schemeClr val="accent2">
              <a:shade val="90000"/>
              <a:hueOff val="280234"/>
              <a:satOff val="-29959"/>
              <a:lumOff val="26313"/>
              <a:alphaOff val="0"/>
            </a:schemeClr>
          </a:solidFill>
          <a:prstDash val="dash"/>
        </a:ln>
        <a:effectLst/>
      </dsp:spPr>
      <dsp:style>
        <a:lnRef idx="1">
          <a:scrgbClr r="0" g="0" b="0"/>
        </a:lnRef>
        <a:fillRef idx="0">
          <a:scrgbClr r="0" g="0" b="0"/>
        </a:fillRef>
        <a:effectRef idx="0">
          <a:scrgbClr r="0" g="0" b="0"/>
        </a:effectRef>
        <a:fontRef idx="minor"/>
      </dsp:style>
    </dsp:sp>
    <dsp:sp modelId="{34AAB184-B3FE-4169-8493-3D75489AF529}">
      <dsp:nvSpPr>
        <dsp:cNvPr id="0" name=""/>
        <dsp:cNvSpPr/>
      </dsp:nvSpPr>
      <dsp:spPr>
        <a:xfrm>
          <a:off x="6537206" y="2371771"/>
          <a:ext cx="90493" cy="90493"/>
        </a:xfrm>
        <a:prstGeom prst="ellipse">
          <a:avLst/>
        </a:prstGeom>
        <a:solidFill>
          <a:schemeClr val="accent2">
            <a:shade val="80000"/>
            <a:hueOff val="280131"/>
            <a:satOff val="-30331"/>
            <a:lumOff val="27779"/>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A158E2-CC26-4E9D-BF85-8DE54A644BFE}">
      <dsp:nvSpPr>
        <dsp:cNvPr id="0" name=""/>
        <dsp:cNvSpPr/>
      </dsp:nvSpPr>
      <dsp:spPr>
        <a:xfrm rot="18900000">
          <a:off x="7988176" y="3921517"/>
          <a:ext cx="355490" cy="355490"/>
        </a:xfrm>
        <a:prstGeom prst="teardrop">
          <a:avLst>
            <a:gd name="adj" fmla="val 115000"/>
          </a:avLst>
        </a:prstGeom>
        <a:solidFill>
          <a:schemeClr val="accent2">
            <a:shade val="80000"/>
            <a:hueOff val="350164"/>
            <a:satOff val="-37914"/>
            <a:lumOff val="34724"/>
            <a:alphaOff val="0"/>
          </a:schemeClr>
        </a:solidFill>
        <a:ln w="15875" cap="flat" cmpd="sng" algn="ctr">
          <a:solidFill>
            <a:schemeClr val="accent2">
              <a:shade val="80000"/>
              <a:hueOff val="350164"/>
              <a:satOff val="-37914"/>
              <a:lumOff val="347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1EADB7-E284-4604-9D54-1B8C85F8EDAF}">
      <dsp:nvSpPr>
        <dsp:cNvPr id="0" name=""/>
        <dsp:cNvSpPr/>
      </dsp:nvSpPr>
      <dsp:spPr>
        <a:xfrm>
          <a:off x="8027668" y="3961009"/>
          <a:ext cx="276506" cy="276506"/>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FCE25D80-F0D5-481A-812A-16B3053322AE}">
      <dsp:nvSpPr>
        <dsp:cNvPr id="0" name=""/>
        <dsp:cNvSpPr/>
      </dsp:nvSpPr>
      <dsp:spPr>
        <a:xfrm>
          <a:off x="8417291" y="2417018"/>
          <a:ext cx="2637620" cy="1430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1450" rIns="0" bIns="114300" numCol="1" spcCol="1270" anchor="b" anchorCtr="0">
          <a:noAutofit/>
        </a:bodyPr>
        <a:lstStyle/>
        <a:p>
          <a:pPr marL="0" lvl="0" indent="0" algn="l" defTabSz="800100">
            <a:lnSpc>
              <a:spcPct val="90000"/>
            </a:lnSpc>
            <a:spcBef>
              <a:spcPct val="0"/>
            </a:spcBef>
            <a:spcAft>
              <a:spcPct val="35000"/>
            </a:spcAft>
            <a:buNone/>
          </a:pPr>
          <a:r>
            <a:rPr lang="en-US" sz="1800" b="1" kern="1200" noProof="0" dirty="0"/>
            <a:t>Jackson &amp; Murray</a:t>
          </a:r>
        </a:p>
        <a:p>
          <a:pPr marL="114300" lvl="1" indent="-114300" algn="l" defTabSz="622300">
            <a:lnSpc>
              <a:spcPct val="90000"/>
            </a:lnSpc>
            <a:spcBef>
              <a:spcPct val="0"/>
            </a:spcBef>
            <a:spcAft>
              <a:spcPct val="15000"/>
            </a:spcAft>
            <a:buChar char="•"/>
          </a:pPr>
          <a:r>
            <a:rPr lang="en-US" sz="1400" kern="1200" noProof="0" dirty="0"/>
            <a:t>Exhaustive testing on </a:t>
          </a:r>
          <a:r>
            <a:rPr lang="en-US" sz="1400" kern="1200" noProof="0" dirty="0" err="1"/>
            <a:t>biproportional</a:t>
          </a:r>
          <a:r>
            <a:rPr lang="en-US" sz="1400" kern="1200" noProof="0" dirty="0"/>
            <a:t> methods.</a:t>
          </a:r>
        </a:p>
      </dsp:txBody>
      <dsp:txXfrm>
        <a:off x="8417291" y="2417018"/>
        <a:ext cx="2637620" cy="1430874"/>
      </dsp:txXfrm>
    </dsp:sp>
    <dsp:sp modelId="{D6A393D4-7E3B-490A-B4CE-819A52CC887F}">
      <dsp:nvSpPr>
        <dsp:cNvPr id="0" name=""/>
        <dsp:cNvSpPr/>
      </dsp:nvSpPr>
      <dsp:spPr>
        <a:xfrm>
          <a:off x="8417291" y="3847893"/>
          <a:ext cx="2637620" cy="502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noProof="0" dirty="0"/>
            <a:t>2004</a:t>
          </a:r>
        </a:p>
      </dsp:txBody>
      <dsp:txXfrm>
        <a:off x="8417291" y="3847893"/>
        <a:ext cx="2637620" cy="502739"/>
      </dsp:txXfrm>
    </dsp:sp>
    <dsp:sp modelId="{06C140F8-78EC-423C-8579-4CBE4FB00684}">
      <dsp:nvSpPr>
        <dsp:cNvPr id="0" name=""/>
        <dsp:cNvSpPr/>
      </dsp:nvSpPr>
      <dsp:spPr>
        <a:xfrm>
          <a:off x="8165921" y="2417018"/>
          <a:ext cx="0" cy="1430874"/>
        </a:xfrm>
        <a:prstGeom prst="line">
          <a:avLst/>
        </a:prstGeom>
        <a:noFill/>
        <a:ln w="12700" cap="flat" cmpd="sng" algn="ctr">
          <a:solidFill>
            <a:schemeClr val="accent2">
              <a:shade val="90000"/>
              <a:hueOff val="350293"/>
              <a:satOff val="-37449"/>
              <a:lumOff val="32891"/>
              <a:alphaOff val="0"/>
            </a:schemeClr>
          </a:solidFill>
          <a:prstDash val="dash"/>
        </a:ln>
        <a:effectLst/>
      </dsp:spPr>
      <dsp:style>
        <a:lnRef idx="1">
          <a:scrgbClr r="0" g="0" b="0"/>
        </a:lnRef>
        <a:fillRef idx="0">
          <a:scrgbClr r="0" g="0" b="0"/>
        </a:fillRef>
        <a:effectRef idx="0">
          <a:scrgbClr r="0" g="0" b="0"/>
        </a:effectRef>
        <a:fontRef idx="minor"/>
      </dsp:style>
    </dsp:sp>
    <dsp:sp modelId="{85C3F2C6-DC44-4FE3-9634-AA82992E426B}">
      <dsp:nvSpPr>
        <dsp:cNvPr id="0" name=""/>
        <dsp:cNvSpPr/>
      </dsp:nvSpPr>
      <dsp:spPr>
        <a:xfrm>
          <a:off x="8119654" y="2371771"/>
          <a:ext cx="90493" cy="90493"/>
        </a:xfrm>
        <a:prstGeom prst="ellipse">
          <a:avLst/>
        </a:prstGeom>
        <a:solidFill>
          <a:schemeClr val="accent2">
            <a:shade val="80000"/>
            <a:hueOff val="350164"/>
            <a:satOff val="-37914"/>
            <a:lumOff val="34724"/>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A1E1B0-2677-45C4-BF87-752A01A47AC9}">
      <dsp:nvSpPr>
        <dsp:cNvPr id="0" name=""/>
        <dsp:cNvSpPr/>
      </dsp:nvSpPr>
      <dsp:spPr>
        <a:xfrm>
          <a:off x="0" y="2417018"/>
          <a:ext cx="11094720" cy="0"/>
        </a:xfrm>
        <a:prstGeom prst="line">
          <a:avLst/>
        </a:prstGeom>
        <a:solidFill>
          <a:schemeClr val="lt1">
            <a:alpha val="90000"/>
            <a:hueOff val="0"/>
            <a:satOff val="0"/>
            <a:lumOff val="0"/>
            <a:alphaOff val="0"/>
          </a:schemeClr>
        </a:solidFill>
        <a:ln w="19050" cap="flat" cmpd="sng" algn="ctr">
          <a:solidFill>
            <a:schemeClr val="accent1">
              <a:shade val="80000"/>
              <a:hueOff val="0"/>
              <a:satOff val="0"/>
              <a:lumOff val="0"/>
              <a:alphaOff val="0"/>
            </a:schemeClr>
          </a:solidFill>
          <a:prstDash val="solid"/>
          <a:tailEnd type="triangle" w="lg" len="lg"/>
        </a:ln>
        <a:effectLst/>
      </dsp:spPr>
      <dsp:style>
        <a:lnRef idx="2">
          <a:scrgbClr r="0" g="0" b="0"/>
        </a:lnRef>
        <a:fillRef idx="1">
          <a:scrgbClr r="0" g="0" b="0"/>
        </a:fillRef>
        <a:effectRef idx="0">
          <a:scrgbClr r="0" g="0" b="0"/>
        </a:effectRef>
        <a:fontRef idx="minor"/>
      </dsp:style>
    </dsp:sp>
    <dsp:sp modelId="{F849A16A-2E67-40C0-8B3B-B6E038417071}">
      <dsp:nvSpPr>
        <dsp:cNvPr id="0" name=""/>
        <dsp:cNvSpPr/>
      </dsp:nvSpPr>
      <dsp:spPr>
        <a:xfrm rot="8100000">
          <a:off x="79985" y="558950"/>
          <a:ext cx="351646" cy="351646"/>
        </a:xfrm>
        <a:prstGeom prst="teardrop">
          <a:avLst>
            <a:gd name="adj" fmla="val 115000"/>
          </a:avLst>
        </a:prstGeom>
        <a:solidFill>
          <a:schemeClr val="accent1">
            <a:shade val="80000"/>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6FE2D6-3128-4B70-A8C8-42C44E5FB78E}">
      <dsp:nvSpPr>
        <dsp:cNvPr id="0" name=""/>
        <dsp:cNvSpPr/>
      </dsp:nvSpPr>
      <dsp:spPr>
        <a:xfrm>
          <a:off x="119050" y="598015"/>
          <a:ext cx="273516" cy="273516"/>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8A84C918-DC5F-4209-99BA-4CBE46EFB650}">
      <dsp:nvSpPr>
        <dsp:cNvPr id="0" name=""/>
        <dsp:cNvSpPr/>
      </dsp:nvSpPr>
      <dsp:spPr>
        <a:xfrm>
          <a:off x="504459" y="986143"/>
          <a:ext cx="2281297" cy="1430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b="1" kern="1200" noProof="0" dirty="0">
              <a:latin typeface="+mn-lt"/>
            </a:rPr>
            <a:t>Huang et al.</a:t>
          </a:r>
        </a:p>
        <a:p>
          <a:pPr marL="114300" lvl="1" indent="-114300" algn="l" defTabSz="622300">
            <a:lnSpc>
              <a:spcPct val="90000"/>
            </a:lnSpc>
            <a:spcBef>
              <a:spcPct val="0"/>
            </a:spcBef>
            <a:spcAft>
              <a:spcPct val="15000"/>
            </a:spcAft>
            <a:buChar char="•"/>
          </a:pPr>
          <a:r>
            <a:rPr lang="en-US" sz="1400" kern="1200" noProof="0" dirty="0">
              <a:latin typeface="+mn-lt"/>
            </a:rPr>
            <a:t>Sign-preservation extensive review.</a:t>
          </a:r>
        </a:p>
      </dsp:txBody>
      <dsp:txXfrm>
        <a:off x="504459" y="986143"/>
        <a:ext cx="2281297" cy="1430874"/>
      </dsp:txXfrm>
    </dsp:sp>
    <dsp:sp modelId="{3AC1CCAD-8717-4DD3-B53D-A39173BBA625}">
      <dsp:nvSpPr>
        <dsp:cNvPr id="0" name=""/>
        <dsp:cNvSpPr/>
      </dsp:nvSpPr>
      <dsp:spPr>
        <a:xfrm>
          <a:off x="504459" y="483403"/>
          <a:ext cx="2281297" cy="502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noProof="0" dirty="0">
              <a:latin typeface="+mn-lt"/>
            </a:rPr>
            <a:t>2008</a:t>
          </a:r>
          <a:endParaRPr lang="en-US" sz="2400" kern="1200" noProof="0" dirty="0"/>
        </a:p>
      </dsp:txBody>
      <dsp:txXfrm>
        <a:off x="504459" y="483403"/>
        <a:ext cx="2281297" cy="502739"/>
      </dsp:txXfrm>
    </dsp:sp>
    <dsp:sp modelId="{417226F8-B7A7-4BD7-8F80-7F7246D80BF7}">
      <dsp:nvSpPr>
        <dsp:cNvPr id="0" name=""/>
        <dsp:cNvSpPr/>
      </dsp:nvSpPr>
      <dsp:spPr>
        <a:xfrm>
          <a:off x="255808" y="986143"/>
          <a:ext cx="0" cy="1430874"/>
        </a:xfrm>
        <a:prstGeom prst="line">
          <a:avLst/>
        </a:prstGeom>
        <a:noFill/>
        <a:ln w="12700" cap="flat" cmpd="sng" algn="ctr">
          <a:solidFill>
            <a:schemeClr val="accent1">
              <a:shade val="90000"/>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31446E85-7571-4355-9DC8-5741DD9621AE}">
      <dsp:nvSpPr>
        <dsp:cNvPr id="0" name=""/>
        <dsp:cNvSpPr/>
      </dsp:nvSpPr>
      <dsp:spPr>
        <a:xfrm>
          <a:off x="213769" y="2371771"/>
          <a:ext cx="89514" cy="90493"/>
        </a:xfrm>
        <a:prstGeom prst="ellipse">
          <a:avLst/>
        </a:prstGeom>
        <a:solidFill>
          <a:schemeClr val="accent1">
            <a:shade val="80000"/>
            <a:hueOff val="0"/>
            <a:satOff val="0"/>
            <a:lumOff val="0"/>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E1E81F-5CCF-4E19-82E5-06501B534F34}">
      <dsp:nvSpPr>
        <dsp:cNvPr id="0" name=""/>
        <dsp:cNvSpPr/>
      </dsp:nvSpPr>
      <dsp:spPr>
        <a:xfrm rot="18900000">
          <a:off x="1463619" y="3923440"/>
          <a:ext cx="351646" cy="351646"/>
        </a:xfrm>
        <a:prstGeom prst="teardrop">
          <a:avLst>
            <a:gd name="adj" fmla="val 115000"/>
          </a:avLst>
        </a:prstGeom>
        <a:solidFill>
          <a:schemeClr val="accent1">
            <a:shade val="80000"/>
            <a:hueOff val="-42835"/>
            <a:satOff val="2804"/>
            <a:lumOff val="3638"/>
            <a:alphaOff val="0"/>
          </a:schemeClr>
        </a:solidFill>
        <a:ln w="15875" cap="flat" cmpd="sng" algn="ctr">
          <a:solidFill>
            <a:schemeClr val="accent1">
              <a:shade val="80000"/>
              <a:hueOff val="-42835"/>
              <a:satOff val="2804"/>
              <a:lumOff val="363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88885C-24BB-45D4-9EAF-BBB5A69D581B}">
      <dsp:nvSpPr>
        <dsp:cNvPr id="0" name=""/>
        <dsp:cNvSpPr/>
      </dsp:nvSpPr>
      <dsp:spPr>
        <a:xfrm>
          <a:off x="1502684" y="3962505"/>
          <a:ext cx="273516" cy="273516"/>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89797676-97EA-43FB-85D6-337709A22D6A}">
      <dsp:nvSpPr>
        <dsp:cNvPr id="0" name=""/>
        <dsp:cNvSpPr/>
      </dsp:nvSpPr>
      <dsp:spPr>
        <a:xfrm>
          <a:off x="1888094" y="2417018"/>
          <a:ext cx="2281297" cy="1430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1450" rIns="0" bIns="114300" numCol="1" spcCol="1270" anchor="b" anchorCtr="0">
          <a:noAutofit/>
        </a:bodyPr>
        <a:lstStyle/>
        <a:p>
          <a:pPr marL="0" lvl="0" indent="0" algn="l" defTabSz="800100">
            <a:lnSpc>
              <a:spcPct val="90000"/>
            </a:lnSpc>
            <a:spcBef>
              <a:spcPct val="0"/>
            </a:spcBef>
            <a:spcAft>
              <a:spcPct val="35000"/>
            </a:spcAft>
            <a:buNone/>
          </a:pPr>
          <a:r>
            <a:rPr lang="en-US" sz="1800" b="1" kern="1200" noProof="0" dirty="0">
              <a:latin typeface="+mn-lt"/>
            </a:rPr>
            <a:t>Lenzen et al.</a:t>
          </a:r>
        </a:p>
        <a:p>
          <a:pPr marL="114300" lvl="1" indent="-114300" algn="l" defTabSz="622300">
            <a:lnSpc>
              <a:spcPct val="90000"/>
            </a:lnSpc>
            <a:spcBef>
              <a:spcPct val="0"/>
            </a:spcBef>
            <a:spcAft>
              <a:spcPct val="15000"/>
            </a:spcAft>
            <a:buChar char="•"/>
          </a:pPr>
          <a:r>
            <a:rPr lang="en-US" sz="1400" i="0" kern="1200" noProof="0" dirty="0">
              <a:latin typeface="+mn-lt"/>
            </a:rPr>
            <a:t>“</a:t>
          </a:r>
          <a:r>
            <a:rPr lang="en-US" sz="1400" i="1" kern="1200" noProof="0" dirty="0" err="1">
              <a:latin typeface="+mn-lt"/>
            </a:rPr>
            <a:t>Konfliktfreies</a:t>
          </a:r>
          <a:r>
            <a:rPr lang="en-US" sz="1400" i="0" kern="1200" noProof="0" dirty="0">
              <a:latin typeface="+mn-lt"/>
            </a:rPr>
            <a:t>”</a:t>
          </a:r>
          <a:r>
            <a:rPr lang="en-US" sz="1400" kern="1200" noProof="0" dirty="0">
              <a:latin typeface="+mn-lt"/>
            </a:rPr>
            <a:t> RAS (KRAS) </a:t>
          </a:r>
        </a:p>
      </dsp:txBody>
      <dsp:txXfrm>
        <a:off x="1888094" y="2417018"/>
        <a:ext cx="2281297" cy="1430874"/>
      </dsp:txXfrm>
    </dsp:sp>
    <dsp:sp modelId="{9B8C0704-F684-4893-8DC0-5F95251AC6E3}">
      <dsp:nvSpPr>
        <dsp:cNvPr id="0" name=""/>
        <dsp:cNvSpPr/>
      </dsp:nvSpPr>
      <dsp:spPr>
        <a:xfrm>
          <a:off x="1888094" y="3847893"/>
          <a:ext cx="2281297" cy="502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noProof="0" dirty="0">
              <a:latin typeface="+mn-lt"/>
            </a:rPr>
            <a:t>2009</a:t>
          </a:r>
        </a:p>
      </dsp:txBody>
      <dsp:txXfrm>
        <a:off x="1888094" y="3847893"/>
        <a:ext cx="2281297" cy="502739"/>
      </dsp:txXfrm>
    </dsp:sp>
    <dsp:sp modelId="{7DF5CA9B-22F5-40AC-A467-7E8BEA55FBC3}">
      <dsp:nvSpPr>
        <dsp:cNvPr id="0" name=""/>
        <dsp:cNvSpPr/>
      </dsp:nvSpPr>
      <dsp:spPr>
        <a:xfrm>
          <a:off x="1639442" y="2417018"/>
          <a:ext cx="0" cy="1430874"/>
        </a:xfrm>
        <a:prstGeom prst="line">
          <a:avLst/>
        </a:prstGeom>
        <a:noFill/>
        <a:ln w="12700" cap="flat" cmpd="sng" algn="ctr">
          <a:solidFill>
            <a:schemeClr val="accent1">
              <a:shade val="90000"/>
              <a:hueOff val="-42838"/>
              <a:satOff val="1230"/>
              <a:lumOff val="3101"/>
              <a:alphaOff val="0"/>
            </a:schemeClr>
          </a:solidFill>
          <a:prstDash val="dash"/>
        </a:ln>
        <a:effectLst/>
      </dsp:spPr>
      <dsp:style>
        <a:lnRef idx="1">
          <a:scrgbClr r="0" g="0" b="0"/>
        </a:lnRef>
        <a:fillRef idx="0">
          <a:scrgbClr r="0" g="0" b="0"/>
        </a:fillRef>
        <a:effectRef idx="0">
          <a:scrgbClr r="0" g="0" b="0"/>
        </a:effectRef>
        <a:fontRef idx="minor"/>
      </dsp:style>
    </dsp:sp>
    <dsp:sp modelId="{4B3AB875-FEA0-4B1B-BED1-18DF285A2F88}">
      <dsp:nvSpPr>
        <dsp:cNvPr id="0" name=""/>
        <dsp:cNvSpPr/>
      </dsp:nvSpPr>
      <dsp:spPr>
        <a:xfrm>
          <a:off x="1597403" y="2371771"/>
          <a:ext cx="89514" cy="90493"/>
        </a:xfrm>
        <a:prstGeom prst="ellipse">
          <a:avLst/>
        </a:prstGeom>
        <a:solidFill>
          <a:schemeClr val="accent1">
            <a:shade val="80000"/>
            <a:hueOff val="-42835"/>
            <a:satOff val="2804"/>
            <a:lumOff val="3638"/>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DEABA4-39CB-4B9B-A925-CDA43B654AD2}">
      <dsp:nvSpPr>
        <dsp:cNvPr id="0" name=""/>
        <dsp:cNvSpPr/>
      </dsp:nvSpPr>
      <dsp:spPr>
        <a:xfrm rot="8100000">
          <a:off x="2847253" y="558950"/>
          <a:ext cx="351646" cy="351646"/>
        </a:xfrm>
        <a:prstGeom prst="teardrop">
          <a:avLst>
            <a:gd name="adj" fmla="val 115000"/>
          </a:avLst>
        </a:prstGeom>
        <a:solidFill>
          <a:schemeClr val="accent1">
            <a:shade val="80000"/>
            <a:hueOff val="-85670"/>
            <a:satOff val="5608"/>
            <a:lumOff val="7277"/>
            <a:alphaOff val="0"/>
          </a:schemeClr>
        </a:solidFill>
        <a:ln w="15875" cap="flat" cmpd="sng" algn="ctr">
          <a:solidFill>
            <a:schemeClr val="accent1">
              <a:shade val="80000"/>
              <a:hueOff val="-85670"/>
              <a:satOff val="5608"/>
              <a:lumOff val="727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6499919-B527-4863-A316-C121A7BBDD2A}">
      <dsp:nvSpPr>
        <dsp:cNvPr id="0" name=""/>
        <dsp:cNvSpPr/>
      </dsp:nvSpPr>
      <dsp:spPr>
        <a:xfrm>
          <a:off x="2886318" y="598015"/>
          <a:ext cx="273516" cy="273516"/>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CBC10C4B-46AB-421E-8A36-F3F0E160816C}">
      <dsp:nvSpPr>
        <dsp:cNvPr id="0" name=""/>
        <dsp:cNvSpPr/>
      </dsp:nvSpPr>
      <dsp:spPr>
        <a:xfrm>
          <a:off x="3271728" y="986143"/>
          <a:ext cx="2281297" cy="1430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b="1" kern="1200" noProof="0" dirty="0">
              <a:latin typeface="+mn-lt"/>
            </a:rPr>
            <a:t>Lemelin</a:t>
          </a:r>
        </a:p>
        <a:p>
          <a:pPr marL="114300" lvl="1" indent="-114300" algn="l" defTabSz="622300">
            <a:lnSpc>
              <a:spcPct val="90000"/>
            </a:lnSpc>
            <a:spcBef>
              <a:spcPct val="0"/>
            </a:spcBef>
            <a:spcAft>
              <a:spcPct val="15000"/>
            </a:spcAft>
            <a:buChar char="•"/>
          </a:pPr>
          <a:r>
            <a:rPr lang="en-US" sz="1400" kern="1200" noProof="0" dirty="0">
              <a:latin typeface="+mn-lt"/>
            </a:rPr>
            <a:t>GRAS variant solving for minimum information loss.</a:t>
          </a:r>
        </a:p>
      </dsp:txBody>
      <dsp:txXfrm>
        <a:off x="3271728" y="986143"/>
        <a:ext cx="2281297" cy="1430874"/>
      </dsp:txXfrm>
    </dsp:sp>
    <dsp:sp modelId="{6E76AE70-9C55-40E0-9973-C41CEC3E7CB5}">
      <dsp:nvSpPr>
        <dsp:cNvPr id="0" name=""/>
        <dsp:cNvSpPr/>
      </dsp:nvSpPr>
      <dsp:spPr>
        <a:xfrm>
          <a:off x="3271728" y="483403"/>
          <a:ext cx="2281297" cy="502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noProof="0" dirty="0">
              <a:latin typeface="+mn-lt"/>
            </a:rPr>
            <a:t>2009</a:t>
          </a:r>
        </a:p>
      </dsp:txBody>
      <dsp:txXfrm>
        <a:off x="3271728" y="483403"/>
        <a:ext cx="2281297" cy="502739"/>
      </dsp:txXfrm>
    </dsp:sp>
    <dsp:sp modelId="{2ADE7D1E-0344-4FE4-ACAD-6AB646102417}">
      <dsp:nvSpPr>
        <dsp:cNvPr id="0" name=""/>
        <dsp:cNvSpPr/>
      </dsp:nvSpPr>
      <dsp:spPr>
        <a:xfrm>
          <a:off x="3023077" y="986143"/>
          <a:ext cx="0" cy="1430874"/>
        </a:xfrm>
        <a:prstGeom prst="line">
          <a:avLst/>
        </a:prstGeom>
        <a:noFill/>
        <a:ln w="12700" cap="flat" cmpd="sng" algn="ctr">
          <a:solidFill>
            <a:schemeClr val="accent1">
              <a:shade val="90000"/>
              <a:hueOff val="-85676"/>
              <a:satOff val="2461"/>
              <a:lumOff val="6202"/>
              <a:alphaOff val="0"/>
            </a:schemeClr>
          </a:solidFill>
          <a:prstDash val="dash"/>
        </a:ln>
        <a:effectLst/>
      </dsp:spPr>
      <dsp:style>
        <a:lnRef idx="1">
          <a:scrgbClr r="0" g="0" b="0"/>
        </a:lnRef>
        <a:fillRef idx="0">
          <a:scrgbClr r="0" g="0" b="0"/>
        </a:fillRef>
        <a:effectRef idx="0">
          <a:scrgbClr r="0" g="0" b="0"/>
        </a:effectRef>
        <a:fontRef idx="minor"/>
      </dsp:style>
    </dsp:sp>
    <dsp:sp modelId="{2E2EBCB7-3DE9-46CB-AF9D-D3C02D9B08EA}">
      <dsp:nvSpPr>
        <dsp:cNvPr id="0" name=""/>
        <dsp:cNvSpPr/>
      </dsp:nvSpPr>
      <dsp:spPr>
        <a:xfrm>
          <a:off x="2981038" y="2371771"/>
          <a:ext cx="89514" cy="90493"/>
        </a:xfrm>
        <a:prstGeom prst="ellipse">
          <a:avLst/>
        </a:prstGeom>
        <a:solidFill>
          <a:schemeClr val="accent1">
            <a:shade val="80000"/>
            <a:hueOff val="-85670"/>
            <a:satOff val="5608"/>
            <a:lumOff val="7277"/>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1FB48E-4715-49C9-B52B-9AFB73C0CF86}">
      <dsp:nvSpPr>
        <dsp:cNvPr id="0" name=""/>
        <dsp:cNvSpPr/>
      </dsp:nvSpPr>
      <dsp:spPr>
        <a:xfrm rot="18900000">
          <a:off x="4230888" y="3923440"/>
          <a:ext cx="351646" cy="351646"/>
        </a:xfrm>
        <a:prstGeom prst="teardrop">
          <a:avLst>
            <a:gd name="adj" fmla="val 115000"/>
          </a:avLst>
        </a:prstGeom>
        <a:solidFill>
          <a:schemeClr val="accent1">
            <a:shade val="80000"/>
            <a:hueOff val="-128505"/>
            <a:satOff val="8413"/>
            <a:lumOff val="10915"/>
            <a:alphaOff val="0"/>
          </a:schemeClr>
        </a:solidFill>
        <a:ln w="15875" cap="flat" cmpd="sng" algn="ctr">
          <a:solidFill>
            <a:schemeClr val="accent1">
              <a:shade val="80000"/>
              <a:hueOff val="-128505"/>
              <a:satOff val="8413"/>
              <a:lumOff val="1091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5139E2-0608-41BF-B83C-8081AE2540BB}">
      <dsp:nvSpPr>
        <dsp:cNvPr id="0" name=""/>
        <dsp:cNvSpPr/>
      </dsp:nvSpPr>
      <dsp:spPr>
        <a:xfrm>
          <a:off x="4269953" y="3962505"/>
          <a:ext cx="273516" cy="273516"/>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58532D63-EA31-4756-8E1D-0408EF98BA50}">
      <dsp:nvSpPr>
        <dsp:cNvPr id="0" name=""/>
        <dsp:cNvSpPr/>
      </dsp:nvSpPr>
      <dsp:spPr>
        <a:xfrm>
          <a:off x="4655362" y="2417018"/>
          <a:ext cx="2281297" cy="1430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1450" rIns="0" bIns="114300" numCol="1" spcCol="1270" anchor="b" anchorCtr="0">
          <a:noAutofit/>
        </a:bodyPr>
        <a:lstStyle/>
        <a:p>
          <a:pPr marL="0" lvl="0" indent="0" algn="l" defTabSz="800100">
            <a:lnSpc>
              <a:spcPct val="90000"/>
            </a:lnSpc>
            <a:spcBef>
              <a:spcPct val="0"/>
            </a:spcBef>
            <a:spcAft>
              <a:spcPct val="35000"/>
            </a:spcAft>
            <a:buNone/>
          </a:pPr>
          <a:r>
            <a:rPr lang="en-US" sz="1800" b="1" kern="1200" noProof="0" dirty="0" err="1">
              <a:latin typeface="+mn-lt"/>
            </a:rPr>
            <a:t>Temurshoev</a:t>
          </a:r>
          <a:r>
            <a:rPr lang="en-US" sz="1800" b="1" kern="1200" noProof="0" dirty="0">
              <a:latin typeface="+mn-lt"/>
            </a:rPr>
            <a:t> et al.</a:t>
          </a:r>
        </a:p>
        <a:p>
          <a:pPr marL="114300" lvl="1" indent="-114300" algn="l" defTabSz="622300">
            <a:lnSpc>
              <a:spcPct val="90000"/>
            </a:lnSpc>
            <a:spcBef>
              <a:spcPct val="0"/>
            </a:spcBef>
            <a:spcAft>
              <a:spcPct val="15000"/>
            </a:spcAft>
            <a:buChar char="•"/>
          </a:pPr>
          <a:r>
            <a:rPr lang="en-US" sz="1400" kern="1200" noProof="0" dirty="0">
              <a:latin typeface="+mn-lt"/>
            </a:rPr>
            <a:t>Projection methods extended review.</a:t>
          </a:r>
        </a:p>
      </dsp:txBody>
      <dsp:txXfrm>
        <a:off x="4655362" y="2417018"/>
        <a:ext cx="2281297" cy="1430874"/>
      </dsp:txXfrm>
    </dsp:sp>
    <dsp:sp modelId="{0F6B22A6-316C-4830-9602-8BA34573916D}">
      <dsp:nvSpPr>
        <dsp:cNvPr id="0" name=""/>
        <dsp:cNvSpPr/>
      </dsp:nvSpPr>
      <dsp:spPr>
        <a:xfrm>
          <a:off x="4655362" y="3847893"/>
          <a:ext cx="2281297" cy="502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noProof="0" dirty="0">
              <a:latin typeface="+mn-lt"/>
            </a:rPr>
            <a:t>2011</a:t>
          </a:r>
        </a:p>
      </dsp:txBody>
      <dsp:txXfrm>
        <a:off x="4655362" y="3847893"/>
        <a:ext cx="2281297" cy="502739"/>
      </dsp:txXfrm>
    </dsp:sp>
    <dsp:sp modelId="{DC00DF17-F15E-46E2-9969-26B911B5A66C}">
      <dsp:nvSpPr>
        <dsp:cNvPr id="0" name=""/>
        <dsp:cNvSpPr/>
      </dsp:nvSpPr>
      <dsp:spPr>
        <a:xfrm>
          <a:off x="4406711" y="2417018"/>
          <a:ext cx="0" cy="1430874"/>
        </a:xfrm>
        <a:prstGeom prst="line">
          <a:avLst/>
        </a:prstGeom>
        <a:noFill/>
        <a:ln w="12700" cap="flat" cmpd="sng" algn="ctr">
          <a:solidFill>
            <a:schemeClr val="accent1">
              <a:shade val="90000"/>
              <a:hueOff val="-128514"/>
              <a:satOff val="3691"/>
              <a:lumOff val="9302"/>
              <a:alphaOff val="0"/>
            </a:schemeClr>
          </a:solidFill>
          <a:prstDash val="dash"/>
        </a:ln>
        <a:effectLst/>
      </dsp:spPr>
      <dsp:style>
        <a:lnRef idx="1">
          <a:scrgbClr r="0" g="0" b="0"/>
        </a:lnRef>
        <a:fillRef idx="0">
          <a:scrgbClr r="0" g="0" b="0"/>
        </a:fillRef>
        <a:effectRef idx="0">
          <a:scrgbClr r="0" g="0" b="0"/>
        </a:effectRef>
        <a:fontRef idx="minor"/>
      </dsp:style>
    </dsp:sp>
    <dsp:sp modelId="{2507336C-04B2-48D4-BA0C-9FDEB10AE2E5}">
      <dsp:nvSpPr>
        <dsp:cNvPr id="0" name=""/>
        <dsp:cNvSpPr/>
      </dsp:nvSpPr>
      <dsp:spPr>
        <a:xfrm>
          <a:off x="4364672" y="2371771"/>
          <a:ext cx="89514" cy="90493"/>
        </a:xfrm>
        <a:prstGeom prst="ellipse">
          <a:avLst/>
        </a:prstGeom>
        <a:solidFill>
          <a:schemeClr val="accent1">
            <a:shade val="80000"/>
            <a:hueOff val="-128505"/>
            <a:satOff val="8413"/>
            <a:lumOff val="10915"/>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00FF07-B36B-48AE-B51B-A8E83248C058}">
      <dsp:nvSpPr>
        <dsp:cNvPr id="0" name=""/>
        <dsp:cNvSpPr/>
      </dsp:nvSpPr>
      <dsp:spPr>
        <a:xfrm rot="8100000">
          <a:off x="5614522" y="558950"/>
          <a:ext cx="351646" cy="351646"/>
        </a:xfrm>
        <a:prstGeom prst="teardrop">
          <a:avLst>
            <a:gd name="adj" fmla="val 115000"/>
          </a:avLst>
        </a:prstGeom>
        <a:solidFill>
          <a:schemeClr val="accent1">
            <a:shade val="80000"/>
            <a:hueOff val="-171340"/>
            <a:satOff val="11217"/>
            <a:lumOff val="14554"/>
            <a:alphaOff val="0"/>
          </a:schemeClr>
        </a:solidFill>
        <a:ln w="15875" cap="flat" cmpd="sng" algn="ctr">
          <a:solidFill>
            <a:schemeClr val="accent1">
              <a:shade val="80000"/>
              <a:hueOff val="-171340"/>
              <a:satOff val="11217"/>
              <a:lumOff val="1455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E0F6CC-F5A3-421B-BFF1-9F3F667E78B9}">
      <dsp:nvSpPr>
        <dsp:cNvPr id="0" name=""/>
        <dsp:cNvSpPr/>
      </dsp:nvSpPr>
      <dsp:spPr>
        <a:xfrm>
          <a:off x="5653587" y="598015"/>
          <a:ext cx="273516" cy="273516"/>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6ECC14AF-BFCF-4B3E-8287-14051687AB0A}">
      <dsp:nvSpPr>
        <dsp:cNvPr id="0" name=""/>
        <dsp:cNvSpPr/>
      </dsp:nvSpPr>
      <dsp:spPr>
        <a:xfrm>
          <a:off x="6038997" y="986143"/>
          <a:ext cx="2281297" cy="1430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b="1" kern="1200" noProof="0" dirty="0">
              <a:latin typeface="+mn-lt"/>
            </a:rPr>
            <a:t>Wang et al.</a:t>
          </a:r>
        </a:p>
        <a:p>
          <a:pPr marL="114300" lvl="1" indent="-114300" algn="l" defTabSz="622300">
            <a:lnSpc>
              <a:spcPct val="90000"/>
            </a:lnSpc>
            <a:spcBef>
              <a:spcPct val="0"/>
            </a:spcBef>
            <a:spcAft>
              <a:spcPct val="15000"/>
            </a:spcAft>
            <a:buChar char="•"/>
          </a:pPr>
          <a:r>
            <a:rPr lang="en-US" sz="1400" kern="1200" noProof="0" dirty="0">
              <a:latin typeface="+mn-lt"/>
            </a:rPr>
            <a:t>Updating tables with benchmark table series.</a:t>
          </a:r>
        </a:p>
      </dsp:txBody>
      <dsp:txXfrm>
        <a:off x="6038997" y="986143"/>
        <a:ext cx="2281297" cy="1430874"/>
      </dsp:txXfrm>
    </dsp:sp>
    <dsp:sp modelId="{A7385ECF-F00D-4F0D-85AE-DDB32CFAD59A}">
      <dsp:nvSpPr>
        <dsp:cNvPr id="0" name=""/>
        <dsp:cNvSpPr/>
      </dsp:nvSpPr>
      <dsp:spPr>
        <a:xfrm>
          <a:off x="6038997" y="483403"/>
          <a:ext cx="2281297" cy="502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noProof="0" dirty="0">
              <a:latin typeface="+mn-lt"/>
            </a:rPr>
            <a:t>2015</a:t>
          </a:r>
        </a:p>
      </dsp:txBody>
      <dsp:txXfrm>
        <a:off x="6038997" y="483403"/>
        <a:ext cx="2281297" cy="502739"/>
      </dsp:txXfrm>
    </dsp:sp>
    <dsp:sp modelId="{9394E980-0D28-4E74-83F9-9870CABE3FF8}">
      <dsp:nvSpPr>
        <dsp:cNvPr id="0" name=""/>
        <dsp:cNvSpPr/>
      </dsp:nvSpPr>
      <dsp:spPr>
        <a:xfrm>
          <a:off x="5790345" y="986143"/>
          <a:ext cx="0" cy="1430874"/>
        </a:xfrm>
        <a:prstGeom prst="line">
          <a:avLst/>
        </a:prstGeom>
        <a:noFill/>
        <a:ln w="12700" cap="flat" cmpd="sng" algn="ctr">
          <a:solidFill>
            <a:schemeClr val="accent1">
              <a:shade val="90000"/>
              <a:hueOff val="-171352"/>
              <a:satOff val="4921"/>
              <a:lumOff val="12403"/>
              <a:alphaOff val="0"/>
            </a:schemeClr>
          </a:solidFill>
          <a:prstDash val="dash"/>
        </a:ln>
        <a:effectLst/>
      </dsp:spPr>
      <dsp:style>
        <a:lnRef idx="1">
          <a:scrgbClr r="0" g="0" b="0"/>
        </a:lnRef>
        <a:fillRef idx="0">
          <a:scrgbClr r="0" g="0" b="0"/>
        </a:fillRef>
        <a:effectRef idx="0">
          <a:scrgbClr r="0" g="0" b="0"/>
        </a:effectRef>
        <a:fontRef idx="minor"/>
      </dsp:style>
    </dsp:sp>
    <dsp:sp modelId="{2C50EBCC-664F-4F85-A72A-7F8D5DB6EF9C}">
      <dsp:nvSpPr>
        <dsp:cNvPr id="0" name=""/>
        <dsp:cNvSpPr/>
      </dsp:nvSpPr>
      <dsp:spPr>
        <a:xfrm>
          <a:off x="5748306" y="2371771"/>
          <a:ext cx="89514" cy="90493"/>
        </a:xfrm>
        <a:prstGeom prst="ellipse">
          <a:avLst/>
        </a:prstGeom>
        <a:solidFill>
          <a:schemeClr val="accent1">
            <a:shade val="80000"/>
            <a:hueOff val="-171340"/>
            <a:satOff val="11217"/>
            <a:lumOff val="14554"/>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47C3A7-79D9-4897-9205-7C0184CBABD9}">
      <dsp:nvSpPr>
        <dsp:cNvPr id="0" name=""/>
        <dsp:cNvSpPr/>
      </dsp:nvSpPr>
      <dsp:spPr>
        <a:xfrm rot="18900000">
          <a:off x="6998156" y="3923440"/>
          <a:ext cx="351646" cy="351646"/>
        </a:xfrm>
        <a:prstGeom prst="teardrop">
          <a:avLst>
            <a:gd name="adj" fmla="val 115000"/>
          </a:avLst>
        </a:prstGeom>
        <a:solidFill>
          <a:schemeClr val="accent1">
            <a:shade val="80000"/>
            <a:hueOff val="-214175"/>
            <a:satOff val="14021"/>
            <a:lumOff val="18192"/>
            <a:alphaOff val="0"/>
          </a:schemeClr>
        </a:solidFill>
        <a:ln w="15875" cap="flat" cmpd="sng" algn="ctr">
          <a:solidFill>
            <a:schemeClr val="accent1">
              <a:shade val="80000"/>
              <a:hueOff val="-214175"/>
              <a:satOff val="14021"/>
              <a:lumOff val="1819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AAE032-3F0F-4F67-A809-F81599DF1173}">
      <dsp:nvSpPr>
        <dsp:cNvPr id="0" name=""/>
        <dsp:cNvSpPr/>
      </dsp:nvSpPr>
      <dsp:spPr>
        <a:xfrm>
          <a:off x="7037221" y="3962505"/>
          <a:ext cx="273516" cy="273516"/>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391FB107-7BBD-4462-A324-BD53C6F47C65}">
      <dsp:nvSpPr>
        <dsp:cNvPr id="0" name=""/>
        <dsp:cNvSpPr/>
      </dsp:nvSpPr>
      <dsp:spPr>
        <a:xfrm>
          <a:off x="7422631" y="2417018"/>
          <a:ext cx="2281297" cy="1430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1450" rIns="0" bIns="114300" numCol="1" spcCol="1270" anchor="b" anchorCtr="0">
          <a:noAutofit/>
        </a:bodyPr>
        <a:lstStyle/>
        <a:p>
          <a:pPr marL="0" lvl="0" indent="0" algn="l" defTabSz="800100">
            <a:lnSpc>
              <a:spcPct val="90000"/>
            </a:lnSpc>
            <a:spcBef>
              <a:spcPct val="0"/>
            </a:spcBef>
            <a:spcAft>
              <a:spcPct val="35000"/>
            </a:spcAft>
            <a:buNone/>
          </a:pPr>
          <a:r>
            <a:rPr lang="en-US" sz="1800" b="1" kern="1200" noProof="0" dirty="0">
              <a:latin typeface="+mn-lt"/>
            </a:rPr>
            <a:t>Révész</a:t>
          </a:r>
        </a:p>
        <a:p>
          <a:pPr marL="114300" lvl="1" indent="-114300" algn="l" defTabSz="622300">
            <a:lnSpc>
              <a:spcPct val="90000"/>
            </a:lnSpc>
            <a:spcBef>
              <a:spcPct val="0"/>
            </a:spcBef>
            <a:spcAft>
              <a:spcPct val="15000"/>
            </a:spcAft>
            <a:buChar char="•"/>
          </a:pPr>
          <a:r>
            <a:rPr lang="en-US" sz="1400" kern="1200" noProof="0" dirty="0">
              <a:latin typeface="+mn-lt"/>
            </a:rPr>
            <a:t>Improved Normalized Squared Differences extension.</a:t>
          </a:r>
        </a:p>
      </dsp:txBody>
      <dsp:txXfrm>
        <a:off x="7422631" y="2417018"/>
        <a:ext cx="2281297" cy="1430874"/>
      </dsp:txXfrm>
    </dsp:sp>
    <dsp:sp modelId="{B9307704-308C-431A-9C92-AFB7F7EB3BAE}">
      <dsp:nvSpPr>
        <dsp:cNvPr id="0" name=""/>
        <dsp:cNvSpPr/>
      </dsp:nvSpPr>
      <dsp:spPr>
        <a:xfrm>
          <a:off x="7422631" y="3847893"/>
          <a:ext cx="2281297" cy="502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noProof="0" dirty="0">
              <a:latin typeface="+mn-lt"/>
            </a:rPr>
            <a:t>2023</a:t>
          </a:r>
        </a:p>
      </dsp:txBody>
      <dsp:txXfrm>
        <a:off x="7422631" y="3847893"/>
        <a:ext cx="2281297" cy="502739"/>
      </dsp:txXfrm>
    </dsp:sp>
    <dsp:sp modelId="{593CD258-C071-4A47-950C-EAAABCF44728}">
      <dsp:nvSpPr>
        <dsp:cNvPr id="0" name=""/>
        <dsp:cNvSpPr/>
      </dsp:nvSpPr>
      <dsp:spPr>
        <a:xfrm>
          <a:off x="7173979" y="2417018"/>
          <a:ext cx="0" cy="1430874"/>
        </a:xfrm>
        <a:prstGeom prst="line">
          <a:avLst/>
        </a:prstGeom>
        <a:noFill/>
        <a:ln w="12700" cap="flat" cmpd="sng" algn="ctr">
          <a:solidFill>
            <a:schemeClr val="accent1">
              <a:shade val="90000"/>
              <a:hueOff val="-214190"/>
              <a:satOff val="6152"/>
              <a:lumOff val="15504"/>
              <a:alphaOff val="0"/>
            </a:schemeClr>
          </a:solidFill>
          <a:prstDash val="dash"/>
        </a:ln>
        <a:effectLst/>
      </dsp:spPr>
      <dsp:style>
        <a:lnRef idx="1">
          <a:scrgbClr r="0" g="0" b="0"/>
        </a:lnRef>
        <a:fillRef idx="0">
          <a:scrgbClr r="0" g="0" b="0"/>
        </a:fillRef>
        <a:effectRef idx="0">
          <a:scrgbClr r="0" g="0" b="0"/>
        </a:effectRef>
        <a:fontRef idx="minor"/>
      </dsp:style>
    </dsp:sp>
    <dsp:sp modelId="{7343516E-E1CA-4C11-9684-CE9F03D2633F}">
      <dsp:nvSpPr>
        <dsp:cNvPr id="0" name=""/>
        <dsp:cNvSpPr/>
      </dsp:nvSpPr>
      <dsp:spPr>
        <a:xfrm>
          <a:off x="7131941" y="2371771"/>
          <a:ext cx="89514" cy="90493"/>
        </a:xfrm>
        <a:prstGeom prst="ellipse">
          <a:avLst/>
        </a:prstGeom>
        <a:solidFill>
          <a:schemeClr val="accent1">
            <a:shade val="80000"/>
            <a:hueOff val="-214175"/>
            <a:satOff val="14021"/>
            <a:lumOff val="18192"/>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13377A-D74C-4FE1-BB71-D6FE7656CFC8}">
      <dsp:nvSpPr>
        <dsp:cNvPr id="0" name=""/>
        <dsp:cNvSpPr/>
      </dsp:nvSpPr>
      <dsp:spPr>
        <a:xfrm rot="8100000">
          <a:off x="8381791" y="558950"/>
          <a:ext cx="351646" cy="351646"/>
        </a:xfrm>
        <a:prstGeom prst="teardrop">
          <a:avLst>
            <a:gd name="adj" fmla="val 115000"/>
          </a:avLst>
        </a:prstGeom>
        <a:solidFill>
          <a:schemeClr val="accent1">
            <a:shade val="80000"/>
            <a:hueOff val="-257010"/>
            <a:satOff val="16825"/>
            <a:lumOff val="21831"/>
            <a:alphaOff val="0"/>
          </a:schemeClr>
        </a:solidFill>
        <a:ln w="15875" cap="flat" cmpd="sng" algn="ctr">
          <a:solidFill>
            <a:schemeClr val="accent1">
              <a:shade val="80000"/>
              <a:hueOff val="-257010"/>
              <a:satOff val="16825"/>
              <a:lumOff val="2183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20DC2F-3EB4-4162-81FF-2E294DEBFFB2}">
      <dsp:nvSpPr>
        <dsp:cNvPr id="0" name=""/>
        <dsp:cNvSpPr/>
      </dsp:nvSpPr>
      <dsp:spPr>
        <a:xfrm>
          <a:off x="8420855" y="598015"/>
          <a:ext cx="273516" cy="273516"/>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8D0E4EDE-424C-4CC0-9756-D84D8FC61B55}">
      <dsp:nvSpPr>
        <dsp:cNvPr id="0" name=""/>
        <dsp:cNvSpPr/>
      </dsp:nvSpPr>
      <dsp:spPr>
        <a:xfrm>
          <a:off x="8806265" y="986143"/>
          <a:ext cx="2281297" cy="1430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14300" rIns="114300" bIns="171450" numCol="1" spcCol="1270" anchor="t" anchorCtr="0">
          <a:noAutofit/>
        </a:bodyPr>
        <a:lstStyle/>
        <a:p>
          <a:pPr marL="0" lvl="0" indent="0" algn="l" defTabSz="800100">
            <a:lnSpc>
              <a:spcPct val="90000"/>
            </a:lnSpc>
            <a:spcBef>
              <a:spcPct val="0"/>
            </a:spcBef>
            <a:spcAft>
              <a:spcPct val="35000"/>
            </a:spcAft>
            <a:buNone/>
          </a:pPr>
          <a:r>
            <a:rPr lang="en-US" sz="1800" b="1" kern="1200" noProof="0" dirty="0">
              <a:latin typeface="+mn-lt"/>
            </a:rPr>
            <a:t>de la Torre Cuevas et al.</a:t>
          </a:r>
        </a:p>
        <a:p>
          <a:pPr marL="114300" lvl="1" indent="-114300" algn="l" defTabSz="622300">
            <a:lnSpc>
              <a:spcPct val="90000"/>
            </a:lnSpc>
            <a:spcBef>
              <a:spcPct val="0"/>
            </a:spcBef>
            <a:spcAft>
              <a:spcPct val="15000"/>
            </a:spcAft>
            <a:buChar char="•"/>
          </a:pPr>
          <a:r>
            <a:rPr lang="en-US" sz="1400" kern="1200" noProof="0" dirty="0">
              <a:latin typeface="+mn-lt"/>
            </a:rPr>
            <a:t>Modified KRAS (MKRAS)</a:t>
          </a:r>
        </a:p>
      </dsp:txBody>
      <dsp:txXfrm>
        <a:off x="8806265" y="986143"/>
        <a:ext cx="2281297" cy="1430874"/>
      </dsp:txXfrm>
    </dsp:sp>
    <dsp:sp modelId="{6E82BB4F-91EF-4492-BCA5-0C79A189AC76}">
      <dsp:nvSpPr>
        <dsp:cNvPr id="0" name=""/>
        <dsp:cNvSpPr/>
      </dsp:nvSpPr>
      <dsp:spPr>
        <a:xfrm>
          <a:off x="8806265" y="483403"/>
          <a:ext cx="2281297" cy="502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52400" bIns="0" numCol="1" spcCol="1270" anchor="ctr" anchorCtr="0">
          <a:noAutofit/>
        </a:bodyPr>
        <a:lstStyle/>
        <a:p>
          <a:pPr marL="0" lvl="0" indent="0" algn="l" defTabSz="1066800">
            <a:lnSpc>
              <a:spcPct val="90000"/>
            </a:lnSpc>
            <a:spcBef>
              <a:spcPct val="0"/>
            </a:spcBef>
            <a:spcAft>
              <a:spcPct val="35000"/>
            </a:spcAft>
            <a:buNone/>
            <a:defRPr b="1"/>
          </a:pPr>
          <a:r>
            <a:rPr lang="en-US" sz="2400" kern="1200" noProof="0" dirty="0">
              <a:latin typeface="+mn-lt"/>
            </a:rPr>
            <a:t>2024</a:t>
          </a:r>
        </a:p>
      </dsp:txBody>
      <dsp:txXfrm>
        <a:off x="8806265" y="483403"/>
        <a:ext cx="2281297" cy="502739"/>
      </dsp:txXfrm>
    </dsp:sp>
    <dsp:sp modelId="{A3F47A4C-250A-4610-8FE5-7DCF71FE6193}">
      <dsp:nvSpPr>
        <dsp:cNvPr id="0" name=""/>
        <dsp:cNvSpPr/>
      </dsp:nvSpPr>
      <dsp:spPr>
        <a:xfrm>
          <a:off x="8557614" y="986143"/>
          <a:ext cx="0" cy="1430874"/>
        </a:xfrm>
        <a:prstGeom prst="line">
          <a:avLst/>
        </a:prstGeom>
        <a:noFill/>
        <a:ln w="12700" cap="flat" cmpd="sng" algn="ctr">
          <a:solidFill>
            <a:schemeClr val="accent1">
              <a:shade val="90000"/>
              <a:hueOff val="-257028"/>
              <a:satOff val="7382"/>
              <a:lumOff val="18605"/>
              <a:alphaOff val="0"/>
            </a:schemeClr>
          </a:solidFill>
          <a:prstDash val="dash"/>
        </a:ln>
        <a:effectLst/>
      </dsp:spPr>
      <dsp:style>
        <a:lnRef idx="1">
          <a:scrgbClr r="0" g="0" b="0"/>
        </a:lnRef>
        <a:fillRef idx="0">
          <a:scrgbClr r="0" g="0" b="0"/>
        </a:fillRef>
        <a:effectRef idx="0">
          <a:scrgbClr r="0" g="0" b="0"/>
        </a:effectRef>
        <a:fontRef idx="minor"/>
      </dsp:style>
    </dsp:sp>
    <dsp:sp modelId="{4A7CA8F6-01F8-4BFA-A316-6E348F070AB1}">
      <dsp:nvSpPr>
        <dsp:cNvPr id="0" name=""/>
        <dsp:cNvSpPr/>
      </dsp:nvSpPr>
      <dsp:spPr>
        <a:xfrm>
          <a:off x="8515575" y="2371771"/>
          <a:ext cx="89514" cy="90493"/>
        </a:xfrm>
        <a:prstGeom prst="ellipse">
          <a:avLst/>
        </a:prstGeom>
        <a:solidFill>
          <a:schemeClr val="accent1">
            <a:shade val="80000"/>
            <a:hueOff val="-257010"/>
            <a:satOff val="16825"/>
            <a:lumOff val="21831"/>
            <a:alphaOff val="0"/>
          </a:schemeClr>
        </a:solidFill>
        <a:ln w="63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36B0CF-6F0C-44C0-84BC-E0D836F17D99}">
      <dsp:nvSpPr>
        <dsp:cNvPr id="0" name=""/>
        <dsp:cNvSpPr/>
      </dsp:nvSpPr>
      <dsp:spPr>
        <a:xfrm>
          <a:off x="0" y="0"/>
          <a:ext cx="10058399" cy="4023360"/>
        </a:xfrm>
        <a:prstGeom prst="roundRect">
          <a:avLst>
            <a:gd name="adj" fmla="val 85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3122574" numCol="1" spcCol="1270" anchor="t" anchorCtr="0">
          <a:noAutofit/>
        </a:bodyPr>
        <a:lstStyle/>
        <a:p>
          <a:pPr marL="0" lvl="0" indent="0" algn="l" defTabSz="1244600">
            <a:lnSpc>
              <a:spcPct val="90000"/>
            </a:lnSpc>
            <a:spcBef>
              <a:spcPct val="0"/>
            </a:spcBef>
            <a:spcAft>
              <a:spcPct val="35000"/>
            </a:spcAft>
            <a:buNone/>
          </a:pPr>
          <a:r>
            <a:rPr lang="en-US" sz="2800" kern="1200" noProof="0" dirty="0"/>
            <a:t>Aim</a:t>
          </a:r>
        </a:p>
      </dsp:txBody>
      <dsp:txXfrm>
        <a:off x="100164" y="100164"/>
        <a:ext cx="9858071" cy="3823032"/>
      </dsp:txXfrm>
    </dsp:sp>
    <dsp:sp modelId="{A027EE14-D114-43C0-B756-3225D3661D61}">
      <dsp:nvSpPr>
        <dsp:cNvPr id="0" name=""/>
        <dsp:cNvSpPr/>
      </dsp:nvSpPr>
      <dsp:spPr>
        <a:xfrm>
          <a:off x="251460" y="1005840"/>
          <a:ext cx="9555480" cy="2816352"/>
        </a:xfrm>
        <a:prstGeom prst="roundRect">
          <a:avLst>
            <a:gd name="adj" fmla="val 105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1788384" numCol="1" spcCol="1270" anchor="t" anchorCtr="0">
          <a:noAutofit/>
        </a:bodyPr>
        <a:lstStyle/>
        <a:p>
          <a:pPr marL="0" lvl="0" indent="0" algn="l" defTabSz="1022350">
            <a:lnSpc>
              <a:spcPct val="90000"/>
            </a:lnSpc>
            <a:spcBef>
              <a:spcPct val="0"/>
            </a:spcBef>
            <a:spcAft>
              <a:spcPct val="35000"/>
            </a:spcAft>
            <a:buNone/>
          </a:pPr>
          <a:r>
            <a:rPr lang="pt-PT" sz="2300" kern="1200" dirty="0" err="1"/>
            <a:t>Test</a:t>
          </a:r>
          <a:r>
            <a:rPr lang="pt-PT" sz="2300" kern="1200" dirty="0"/>
            <a:t> </a:t>
          </a:r>
          <a:r>
            <a:rPr lang="pt-PT" sz="2300" kern="1200" dirty="0" err="1"/>
            <a:t>multiple</a:t>
          </a:r>
          <a:r>
            <a:rPr lang="pt-PT" sz="2300" kern="1200" dirty="0"/>
            <a:t> </a:t>
          </a:r>
          <a:r>
            <a:rPr lang="pt-PT" sz="2300" kern="1200" dirty="0" err="1"/>
            <a:t>matrix</a:t>
          </a:r>
          <a:r>
            <a:rPr lang="pt-PT" sz="2300" kern="1200" dirty="0"/>
            <a:t> </a:t>
          </a:r>
          <a:r>
            <a:rPr lang="pt-PT" sz="2300" kern="1200" dirty="0" err="1"/>
            <a:t>updating</a:t>
          </a:r>
          <a:r>
            <a:rPr lang="pt-PT" sz="2300" kern="1200" dirty="0"/>
            <a:t> </a:t>
          </a:r>
          <a:r>
            <a:rPr lang="pt-PT" sz="2300" kern="1200" dirty="0" err="1"/>
            <a:t>techniques</a:t>
          </a:r>
          <a:r>
            <a:rPr lang="pt-PT" sz="2300" kern="1200" dirty="0"/>
            <a:t> to determine </a:t>
          </a:r>
          <a:r>
            <a:rPr lang="pt-PT" sz="2300" kern="1200" dirty="0" err="1"/>
            <a:t>which</a:t>
          </a:r>
          <a:r>
            <a:rPr lang="pt-PT" sz="2300" kern="1200" dirty="0"/>
            <a:t> </a:t>
          </a:r>
          <a:r>
            <a:rPr lang="pt-PT" sz="2300" kern="1200" dirty="0" err="1"/>
            <a:t>produces</a:t>
          </a:r>
          <a:r>
            <a:rPr lang="pt-PT" sz="2300" kern="1200" dirty="0"/>
            <a:t> </a:t>
          </a:r>
          <a:r>
            <a:rPr lang="pt-PT" sz="2300" kern="1200" dirty="0" err="1"/>
            <a:t>the</a:t>
          </a:r>
          <a:r>
            <a:rPr lang="pt-PT" sz="2300" kern="1200" dirty="0"/>
            <a:t> </a:t>
          </a:r>
          <a:r>
            <a:rPr lang="pt-PT" sz="2300" kern="1200" dirty="0" err="1"/>
            <a:t>lowest</a:t>
          </a:r>
          <a:r>
            <a:rPr lang="pt-PT" sz="2300" kern="1200" dirty="0"/>
            <a:t> </a:t>
          </a:r>
          <a:r>
            <a:rPr lang="pt-PT" sz="2300" kern="1200" dirty="0" err="1"/>
            <a:t>estimation</a:t>
          </a:r>
          <a:r>
            <a:rPr lang="pt-PT" sz="2300" kern="1200" dirty="0"/>
            <a:t> error </a:t>
          </a:r>
          <a:r>
            <a:rPr lang="pt-PT" sz="2300" kern="1200" dirty="0" err="1"/>
            <a:t>under</a:t>
          </a:r>
          <a:r>
            <a:rPr lang="pt-PT" sz="2300" kern="1200" dirty="0"/>
            <a:t> </a:t>
          </a:r>
          <a:r>
            <a:rPr lang="pt-PT" sz="2300" kern="1200" dirty="0" err="1"/>
            <a:t>the</a:t>
          </a:r>
          <a:r>
            <a:rPr lang="pt-PT" sz="2300" kern="1200" dirty="0"/>
            <a:t> Portuguese </a:t>
          </a:r>
          <a:r>
            <a:rPr lang="pt-PT" sz="2300" kern="1200" dirty="0" err="1"/>
            <a:t>economic</a:t>
          </a:r>
          <a:r>
            <a:rPr lang="pt-PT" sz="2300" kern="1200" dirty="0"/>
            <a:t> </a:t>
          </a:r>
          <a:r>
            <a:rPr lang="pt-PT" sz="2300" kern="1200" dirty="0" err="1"/>
            <a:t>structure</a:t>
          </a:r>
          <a:r>
            <a:rPr lang="pt-PT" sz="2300" kern="1200" dirty="0"/>
            <a:t>.</a:t>
          </a:r>
          <a:endParaRPr lang="en-US" sz="2300" kern="1200" noProof="0" dirty="0"/>
        </a:p>
      </dsp:txBody>
      <dsp:txXfrm>
        <a:off x="338073" y="1092453"/>
        <a:ext cx="9382254" cy="2643126"/>
      </dsp:txXfrm>
    </dsp:sp>
    <dsp:sp modelId="{49614C8D-7342-4800-AD2F-238010479C08}">
      <dsp:nvSpPr>
        <dsp:cNvPr id="0" name=""/>
        <dsp:cNvSpPr/>
      </dsp:nvSpPr>
      <dsp:spPr>
        <a:xfrm>
          <a:off x="490347" y="2273198"/>
          <a:ext cx="992874" cy="1267358"/>
        </a:xfrm>
        <a:prstGeom prst="roundRect">
          <a:avLst>
            <a:gd name="adj" fmla="val 10500"/>
          </a:avLst>
        </a:prstGeom>
        <a:solidFill>
          <a:schemeClr val="lt1">
            <a:alpha val="90000"/>
            <a:hueOff val="0"/>
            <a:satOff val="0"/>
            <a:lumOff val="0"/>
            <a:alphaOff val="0"/>
          </a:schemeClr>
        </a:solidFill>
        <a:ln w="15875" cap="flat" cmpd="sng" algn="ctr">
          <a:solidFill>
            <a:schemeClr val="accent1"/>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noProof="0"/>
            <a:t>RAS</a:t>
          </a:r>
          <a:endParaRPr lang="en-US" sz="1200" kern="1200" noProof="0" dirty="0"/>
        </a:p>
      </dsp:txBody>
      <dsp:txXfrm>
        <a:off x="520881" y="2303732"/>
        <a:ext cx="931806" cy="1206290"/>
      </dsp:txXfrm>
    </dsp:sp>
    <dsp:sp modelId="{77F8DFAB-85F6-4AB1-ABEF-AADC855DFEFF}">
      <dsp:nvSpPr>
        <dsp:cNvPr id="0" name=""/>
        <dsp:cNvSpPr/>
      </dsp:nvSpPr>
      <dsp:spPr>
        <a:xfrm>
          <a:off x="1499723" y="2273198"/>
          <a:ext cx="992874" cy="1267358"/>
        </a:xfrm>
        <a:prstGeom prst="roundRect">
          <a:avLst>
            <a:gd name="adj" fmla="val 10500"/>
          </a:avLst>
        </a:prstGeom>
        <a:solidFill>
          <a:schemeClr val="lt1">
            <a:alpha val="90000"/>
            <a:hueOff val="0"/>
            <a:satOff val="0"/>
            <a:lumOff val="0"/>
            <a:alphaOff val="0"/>
          </a:schemeClr>
        </a:solidFill>
        <a:ln w="15875" cap="flat" cmpd="sng" algn="ctr">
          <a:solidFill>
            <a:schemeClr val="accent1"/>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noProof="0" dirty="0"/>
            <a:t>Generalized RAS (GRAS)</a:t>
          </a:r>
        </a:p>
      </dsp:txBody>
      <dsp:txXfrm>
        <a:off x="1530257" y="2303732"/>
        <a:ext cx="931806" cy="1206290"/>
      </dsp:txXfrm>
    </dsp:sp>
    <dsp:sp modelId="{8040C211-10F5-4F01-A85A-A85A9F1CA7FA}">
      <dsp:nvSpPr>
        <dsp:cNvPr id="0" name=""/>
        <dsp:cNvSpPr/>
      </dsp:nvSpPr>
      <dsp:spPr>
        <a:xfrm>
          <a:off x="2509099" y="2273198"/>
          <a:ext cx="992874" cy="1267358"/>
        </a:xfrm>
        <a:prstGeom prst="roundRect">
          <a:avLst>
            <a:gd name="adj" fmla="val 10500"/>
          </a:avLst>
        </a:prstGeom>
        <a:solidFill>
          <a:schemeClr val="lt1">
            <a:alpha val="90000"/>
            <a:hueOff val="0"/>
            <a:satOff val="0"/>
            <a:lumOff val="0"/>
            <a:alphaOff val="0"/>
          </a:schemeClr>
        </a:solidFill>
        <a:ln w="15875" cap="flat" cmpd="sng" algn="ctr">
          <a:solidFill>
            <a:srgbClr val="F4BF57"/>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noProof="0" dirty="0"/>
            <a:t>Sign Preserving Absolute Differences (SPAD)</a:t>
          </a:r>
        </a:p>
      </dsp:txBody>
      <dsp:txXfrm>
        <a:off x="2539633" y="2303732"/>
        <a:ext cx="931806" cy="1206290"/>
      </dsp:txXfrm>
    </dsp:sp>
    <dsp:sp modelId="{5E3BEB1E-0B7D-45EE-8DA1-6905926F286C}">
      <dsp:nvSpPr>
        <dsp:cNvPr id="0" name=""/>
        <dsp:cNvSpPr/>
      </dsp:nvSpPr>
      <dsp:spPr>
        <a:xfrm>
          <a:off x="3518475" y="2273198"/>
          <a:ext cx="992874" cy="1267358"/>
        </a:xfrm>
        <a:prstGeom prst="roundRect">
          <a:avLst>
            <a:gd name="adj" fmla="val 10500"/>
          </a:avLst>
        </a:prstGeom>
        <a:solidFill>
          <a:schemeClr val="lt1">
            <a:alpha val="90000"/>
            <a:hueOff val="0"/>
            <a:satOff val="0"/>
            <a:lumOff val="0"/>
            <a:alphaOff val="0"/>
          </a:schemeClr>
        </a:solidFill>
        <a:ln w="15875" cap="flat" cmpd="sng" algn="ctr">
          <a:solidFill>
            <a:srgbClr val="F4BF57"/>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noProof="0" dirty="0"/>
            <a:t>Sign Preserving Squared Differences (SPSD)</a:t>
          </a:r>
        </a:p>
      </dsp:txBody>
      <dsp:txXfrm>
        <a:off x="3549009" y="2303732"/>
        <a:ext cx="931806" cy="1206290"/>
      </dsp:txXfrm>
    </dsp:sp>
    <dsp:sp modelId="{DA3653E2-A017-4F6D-A80D-03DCB3059FDA}">
      <dsp:nvSpPr>
        <dsp:cNvPr id="0" name=""/>
        <dsp:cNvSpPr/>
      </dsp:nvSpPr>
      <dsp:spPr>
        <a:xfrm>
          <a:off x="4527851" y="2273198"/>
          <a:ext cx="992874" cy="1267358"/>
        </a:xfrm>
        <a:prstGeom prst="roundRect">
          <a:avLst>
            <a:gd name="adj" fmla="val 10500"/>
          </a:avLst>
        </a:prstGeom>
        <a:solidFill>
          <a:schemeClr val="lt1">
            <a:alpha val="90000"/>
            <a:hueOff val="0"/>
            <a:satOff val="0"/>
            <a:lumOff val="0"/>
            <a:alphaOff val="0"/>
          </a:schemeClr>
        </a:solidFill>
        <a:ln w="15875" cap="flat" cmpd="sng" algn="ctr">
          <a:solidFill>
            <a:srgbClr val="F4BF57"/>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noProof="0" dirty="0"/>
            <a:t>Improved Sign Preserving Squared Differences (ISPSD)</a:t>
          </a:r>
        </a:p>
      </dsp:txBody>
      <dsp:txXfrm>
        <a:off x="4558385" y="2303732"/>
        <a:ext cx="931806" cy="1206290"/>
      </dsp:txXfrm>
    </dsp:sp>
    <dsp:sp modelId="{ACDEEEAD-90A9-4074-95F6-97EBE0A68AE9}">
      <dsp:nvSpPr>
        <dsp:cNvPr id="0" name=""/>
        <dsp:cNvSpPr/>
      </dsp:nvSpPr>
      <dsp:spPr>
        <a:xfrm>
          <a:off x="5537227" y="2273198"/>
          <a:ext cx="992874" cy="1267358"/>
        </a:xfrm>
        <a:prstGeom prst="roundRect">
          <a:avLst>
            <a:gd name="adj" fmla="val 10500"/>
          </a:avLst>
        </a:prstGeom>
        <a:solidFill>
          <a:schemeClr val="lt1">
            <a:alpha val="90000"/>
            <a:hueOff val="0"/>
            <a:satOff val="0"/>
            <a:lumOff val="0"/>
            <a:alphaOff val="0"/>
          </a:schemeClr>
        </a:solidFill>
        <a:ln w="15875" cap="flat" cmpd="sng" algn="ctr">
          <a:solidFill>
            <a:srgbClr val="F4BF57"/>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noProof="0" dirty="0"/>
            <a:t>Normalized Squared Differences (NSD)</a:t>
          </a:r>
        </a:p>
      </dsp:txBody>
      <dsp:txXfrm>
        <a:off x="5567761" y="2303732"/>
        <a:ext cx="931806" cy="1206290"/>
      </dsp:txXfrm>
    </dsp:sp>
    <dsp:sp modelId="{C9E6A4D0-11E0-4856-B9ED-A1A8F9414B2A}">
      <dsp:nvSpPr>
        <dsp:cNvPr id="0" name=""/>
        <dsp:cNvSpPr/>
      </dsp:nvSpPr>
      <dsp:spPr>
        <a:xfrm>
          <a:off x="6546603" y="2273198"/>
          <a:ext cx="992874" cy="1267358"/>
        </a:xfrm>
        <a:prstGeom prst="roundRect">
          <a:avLst>
            <a:gd name="adj" fmla="val 10500"/>
          </a:avLst>
        </a:prstGeom>
        <a:solidFill>
          <a:schemeClr val="lt1">
            <a:alpha val="90000"/>
            <a:hueOff val="0"/>
            <a:satOff val="0"/>
            <a:lumOff val="0"/>
            <a:alphaOff val="0"/>
          </a:schemeClr>
        </a:solidFill>
        <a:ln w="15875" cap="flat" cmpd="sng" algn="ctr">
          <a:solidFill>
            <a:srgbClr val="F4BF57"/>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noProof="0" dirty="0"/>
            <a:t>Improved Normalized Squared Differences (INSD)</a:t>
          </a:r>
        </a:p>
      </dsp:txBody>
      <dsp:txXfrm>
        <a:off x="6577137" y="2303732"/>
        <a:ext cx="931806" cy="1206290"/>
      </dsp:txXfrm>
    </dsp:sp>
    <dsp:sp modelId="{3E998C99-06DA-4300-86C0-6B80725AF445}">
      <dsp:nvSpPr>
        <dsp:cNvPr id="0" name=""/>
        <dsp:cNvSpPr/>
      </dsp:nvSpPr>
      <dsp:spPr>
        <a:xfrm>
          <a:off x="7555980" y="2273198"/>
          <a:ext cx="992874" cy="1267358"/>
        </a:xfrm>
        <a:prstGeom prst="roundRect">
          <a:avLst>
            <a:gd name="adj" fmla="val 10500"/>
          </a:avLst>
        </a:prstGeom>
        <a:solidFill>
          <a:schemeClr val="lt1">
            <a:alpha val="90000"/>
            <a:hueOff val="0"/>
            <a:satOff val="0"/>
            <a:lumOff val="0"/>
            <a:alphaOff val="0"/>
          </a:schemeClr>
        </a:solidFill>
        <a:ln w="15875" cap="flat" cmpd="sng" algn="ctr">
          <a:solidFill>
            <a:srgbClr val="F4BF57"/>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noProof="0" dirty="0"/>
            <a:t>Weighted Squared Differences (WSD)</a:t>
          </a:r>
        </a:p>
      </dsp:txBody>
      <dsp:txXfrm>
        <a:off x="7586514" y="2303732"/>
        <a:ext cx="931806" cy="1206290"/>
      </dsp:txXfrm>
    </dsp:sp>
    <dsp:sp modelId="{CF32D42C-2E3C-4DE1-9B9F-F27546D38C6F}">
      <dsp:nvSpPr>
        <dsp:cNvPr id="0" name=""/>
        <dsp:cNvSpPr/>
      </dsp:nvSpPr>
      <dsp:spPr>
        <a:xfrm>
          <a:off x="8565356" y="2273198"/>
          <a:ext cx="992874" cy="1267358"/>
        </a:xfrm>
        <a:prstGeom prst="roundRect">
          <a:avLst>
            <a:gd name="adj" fmla="val 10500"/>
          </a:avLst>
        </a:prstGeom>
        <a:solidFill>
          <a:schemeClr val="lt1">
            <a:alpha val="90000"/>
            <a:hueOff val="0"/>
            <a:satOff val="0"/>
            <a:lumOff val="0"/>
            <a:alphaOff val="0"/>
          </a:schemeClr>
        </a:solidFill>
        <a:ln w="15875" cap="flat" cmpd="sng" algn="ctr">
          <a:solidFill>
            <a:srgbClr val="F4BF57"/>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noProof="0" dirty="0"/>
            <a:t>Improved Weighted Squared Differences (IWSD)</a:t>
          </a:r>
        </a:p>
      </dsp:txBody>
      <dsp:txXfrm>
        <a:off x="8595890" y="2303732"/>
        <a:ext cx="931806" cy="120629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71B6C4-838F-44E9-A516-C8216C0C8C82}">
      <dsp:nvSpPr>
        <dsp:cNvPr id="0" name=""/>
        <dsp:cNvSpPr/>
      </dsp:nvSpPr>
      <dsp:spPr>
        <a:xfrm>
          <a:off x="0" y="3787051"/>
          <a:ext cx="10876280" cy="1242994"/>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noProof="0" dirty="0"/>
            <a:t>Error Measures’ Assessment</a:t>
          </a:r>
        </a:p>
      </dsp:txBody>
      <dsp:txXfrm>
        <a:off x="0" y="3787051"/>
        <a:ext cx="10876280" cy="671217"/>
      </dsp:txXfrm>
    </dsp:sp>
    <dsp:sp modelId="{30FE7E18-0993-4074-BE02-D462C5AC2E7B}">
      <dsp:nvSpPr>
        <dsp:cNvPr id="0" name=""/>
        <dsp:cNvSpPr/>
      </dsp:nvSpPr>
      <dsp:spPr>
        <a:xfrm>
          <a:off x="1327" y="4433409"/>
          <a:ext cx="2174724" cy="571777"/>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kern="1200" noProof="0" dirty="0"/>
            <a:t>Mean Absolute Deviation (MAD)</a:t>
          </a:r>
        </a:p>
      </dsp:txBody>
      <dsp:txXfrm>
        <a:off x="1327" y="4433409"/>
        <a:ext cx="2174724" cy="571777"/>
      </dsp:txXfrm>
    </dsp:sp>
    <dsp:sp modelId="{6B9D1F6E-D2EB-4B34-8A01-7565703A86CF}">
      <dsp:nvSpPr>
        <dsp:cNvPr id="0" name=""/>
        <dsp:cNvSpPr/>
      </dsp:nvSpPr>
      <dsp:spPr>
        <a:xfrm>
          <a:off x="2176052" y="4433409"/>
          <a:ext cx="2174724" cy="571777"/>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kern="1200" noProof="0" dirty="0"/>
            <a:t>Weighted Absolute Deviation (WAD)</a:t>
          </a:r>
        </a:p>
      </dsp:txBody>
      <dsp:txXfrm>
        <a:off x="2176052" y="4433409"/>
        <a:ext cx="2174724" cy="571777"/>
      </dsp:txXfrm>
    </dsp:sp>
    <dsp:sp modelId="{82A31B74-7304-4811-8102-1FDE4F633E5F}">
      <dsp:nvSpPr>
        <dsp:cNvPr id="0" name=""/>
        <dsp:cNvSpPr/>
      </dsp:nvSpPr>
      <dsp:spPr>
        <a:xfrm>
          <a:off x="4350777" y="4433409"/>
          <a:ext cx="2174724" cy="571777"/>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kern="1200" noProof="0" dirty="0"/>
            <a:t>Mean Absolute Percentage Error (MAPE)</a:t>
          </a:r>
        </a:p>
      </dsp:txBody>
      <dsp:txXfrm>
        <a:off x="4350777" y="4433409"/>
        <a:ext cx="2174724" cy="571777"/>
      </dsp:txXfrm>
    </dsp:sp>
    <dsp:sp modelId="{C9777EF7-16D0-4304-B26B-88EFF0FBA75A}">
      <dsp:nvSpPr>
        <dsp:cNvPr id="0" name=""/>
        <dsp:cNvSpPr/>
      </dsp:nvSpPr>
      <dsp:spPr>
        <a:xfrm>
          <a:off x="6525502" y="4433409"/>
          <a:ext cx="2174724" cy="571777"/>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kern="1200" noProof="0" dirty="0"/>
            <a:t>Root Mean Square Error (RMSE)</a:t>
          </a:r>
        </a:p>
      </dsp:txBody>
      <dsp:txXfrm>
        <a:off x="6525502" y="4433409"/>
        <a:ext cx="2174724" cy="571777"/>
      </dsp:txXfrm>
    </dsp:sp>
    <dsp:sp modelId="{A882504C-1C99-49F3-BDBA-0868F20FFAB6}">
      <dsp:nvSpPr>
        <dsp:cNvPr id="0" name=""/>
        <dsp:cNvSpPr/>
      </dsp:nvSpPr>
      <dsp:spPr>
        <a:xfrm>
          <a:off x="8700227" y="4433409"/>
          <a:ext cx="2174724" cy="571777"/>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kern="1200" noProof="0" dirty="0"/>
            <a:t>Correlation Coefficient (CORR)</a:t>
          </a:r>
        </a:p>
      </dsp:txBody>
      <dsp:txXfrm>
        <a:off x="8700227" y="4433409"/>
        <a:ext cx="2174724" cy="571777"/>
      </dsp:txXfrm>
    </dsp:sp>
    <dsp:sp modelId="{4C1587A9-2CD4-4BA6-846E-C1C2811FF14B}">
      <dsp:nvSpPr>
        <dsp:cNvPr id="0" name=""/>
        <dsp:cNvSpPr/>
      </dsp:nvSpPr>
      <dsp:spPr>
        <a:xfrm rot="10800000">
          <a:off x="0" y="1893970"/>
          <a:ext cx="10876280" cy="1911726"/>
        </a:xfrm>
        <a:prstGeom prst="upArrowCallou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noProof="0" dirty="0"/>
            <a:t>Comparative Analysis</a:t>
          </a:r>
        </a:p>
      </dsp:txBody>
      <dsp:txXfrm rot="-10800000">
        <a:off x="0" y="1893970"/>
        <a:ext cx="10876280" cy="671015"/>
      </dsp:txXfrm>
    </dsp:sp>
    <dsp:sp modelId="{5FB29C97-2464-4619-B1C7-06385A69F34F}">
      <dsp:nvSpPr>
        <dsp:cNvPr id="0" name=""/>
        <dsp:cNvSpPr/>
      </dsp:nvSpPr>
      <dsp:spPr>
        <a:xfrm>
          <a:off x="0" y="2564986"/>
          <a:ext cx="2719069" cy="571606"/>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kern="1200" noProof="0" dirty="0"/>
            <a:t>Year-by-year estimation.</a:t>
          </a:r>
        </a:p>
      </dsp:txBody>
      <dsp:txXfrm>
        <a:off x="0" y="2564986"/>
        <a:ext cx="2719069" cy="571606"/>
      </dsp:txXfrm>
    </dsp:sp>
    <dsp:sp modelId="{0069CCA5-FF23-4BB2-A0E1-E0F6C20026D4}">
      <dsp:nvSpPr>
        <dsp:cNvPr id="0" name=""/>
        <dsp:cNvSpPr/>
      </dsp:nvSpPr>
      <dsp:spPr>
        <a:xfrm>
          <a:off x="2719070" y="2564986"/>
          <a:ext cx="2719069" cy="571606"/>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kern="1200" noProof="0" dirty="0"/>
            <a:t>Estimation based on the base year.</a:t>
          </a:r>
        </a:p>
      </dsp:txBody>
      <dsp:txXfrm>
        <a:off x="2719070" y="2564986"/>
        <a:ext cx="2719069" cy="571606"/>
      </dsp:txXfrm>
    </dsp:sp>
    <dsp:sp modelId="{8EFF5F54-3356-43D8-9047-F5EA5F8406AE}">
      <dsp:nvSpPr>
        <dsp:cNvPr id="0" name=""/>
        <dsp:cNvSpPr/>
      </dsp:nvSpPr>
      <dsp:spPr>
        <a:xfrm>
          <a:off x="5438140" y="2564986"/>
          <a:ext cx="2719069" cy="571606"/>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pt-PT" sz="1400" kern="1200" dirty="0" err="1"/>
            <a:t>Based</a:t>
          </a:r>
          <a:r>
            <a:rPr lang="pt-PT" sz="1400" kern="1200" dirty="0"/>
            <a:t> </a:t>
          </a:r>
          <a:r>
            <a:rPr lang="pt-PT" sz="1400" kern="1200" dirty="0" err="1"/>
            <a:t>on</a:t>
          </a:r>
          <a:r>
            <a:rPr lang="pt-PT" sz="1400" kern="1200" dirty="0"/>
            <a:t> </a:t>
          </a:r>
          <a:r>
            <a:rPr lang="pt-PT" sz="1400" kern="1200" dirty="0" err="1"/>
            <a:t>different</a:t>
          </a:r>
          <a:r>
            <a:rPr lang="pt-PT" sz="1400" kern="1200" dirty="0"/>
            <a:t> time gaps: 2-, 3-, 4- </a:t>
          </a:r>
          <a:r>
            <a:rPr lang="pt-PT" sz="1400" kern="1200" dirty="0" err="1"/>
            <a:t>and</a:t>
          </a:r>
          <a:r>
            <a:rPr lang="pt-PT" sz="1400" kern="1200" dirty="0"/>
            <a:t> 5-year gaps.</a:t>
          </a:r>
          <a:endParaRPr lang="en-US" sz="1400" kern="1200" noProof="0" dirty="0"/>
        </a:p>
      </dsp:txBody>
      <dsp:txXfrm>
        <a:off x="5438140" y="2564986"/>
        <a:ext cx="2719069" cy="571606"/>
      </dsp:txXfrm>
    </dsp:sp>
    <dsp:sp modelId="{68E63F78-E9D3-4A6F-A0B3-35BE5B83F13B}">
      <dsp:nvSpPr>
        <dsp:cNvPr id="0" name=""/>
        <dsp:cNvSpPr/>
      </dsp:nvSpPr>
      <dsp:spPr>
        <a:xfrm>
          <a:off x="8157209" y="2564986"/>
          <a:ext cx="2719069" cy="571606"/>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kern="1200" noProof="0" dirty="0"/>
            <a:t>Based on the average values of the previous 2-5 years.</a:t>
          </a:r>
        </a:p>
      </dsp:txBody>
      <dsp:txXfrm>
        <a:off x="8157209" y="2564986"/>
        <a:ext cx="2719069" cy="571606"/>
      </dsp:txXfrm>
    </dsp:sp>
    <dsp:sp modelId="{B95D423A-9764-4259-BB95-F8BA2BC5D6E7}">
      <dsp:nvSpPr>
        <dsp:cNvPr id="0" name=""/>
        <dsp:cNvSpPr/>
      </dsp:nvSpPr>
      <dsp:spPr>
        <a:xfrm rot="10800000">
          <a:off x="0" y="889"/>
          <a:ext cx="10876280" cy="1911726"/>
        </a:xfrm>
        <a:prstGeom prst="upArrowCallou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noProof="0" dirty="0"/>
            <a:t>Approach on Aggregated (88</a:t>
          </a:r>
          <a:r>
            <a:rPr lang="pt-PT" sz="2300" kern="1200" dirty="0"/>
            <a:t>×</a:t>
          </a:r>
          <a:r>
            <a:rPr lang="en-US" sz="2300" kern="1200" noProof="0" dirty="0"/>
            <a:t>80) and High-Resolution (431</a:t>
          </a:r>
          <a:r>
            <a:rPr lang="pt-PT" sz="2300" kern="1200" dirty="0"/>
            <a:t>×</a:t>
          </a:r>
          <a:r>
            <a:rPr lang="en-US" sz="2300" kern="1200" noProof="0" dirty="0"/>
            <a:t>125) Supply and Use Tables (2010 – 2023)</a:t>
          </a:r>
        </a:p>
      </dsp:txBody>
      <dsp:txXfrm rot="10800000">
        <a:off x="0" y="889"/>
        <a:ext cx="10876280" cy="124218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5AE264-10E3-4FED-8C35-3DC35D176947}">
      <dsp:nvSpPr>
        <dsp:cNvPr id="0" name=""/>
        <dsp:cNvSpPr/>
      </dsp:nvSpPr>
      <dsp:spPr>
        <a:xfrm>
          <a:off x="3162" y="0"/>
          <a:ext cx="4862037" cy="3765355"/>
        </a:xfrm>
        <a:prstGeom prst="rect">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261" tIns="0" rIns="480261" bIns="330200" numCol="1" spcCol="1270" anchor="t" anchorCtr="0">
          <a:noAutofit/>
        </a:bodyPr>
        <a:lstStyle/>
        <a:p>
          <a:pPr marL="0" lvl="0" indent="0" algn="l" defTabSz="1022350">
            <a:lnSpc>
              <a:spcPct val="90000"/>
            </a:lnSpc>
            <a:spcBef>
              <a:spcPct val="0"/>
            </a:spcBef>
            <a:spcAft>
              <a:spcPct val="35000"/>
            </a:spcAft>
            <a:buNone/>
          </a:pPr>
          <a:r>
            <a:rPr lang="en-US" sz="2300" kern="1200" noProof="0" dirty="0"/>
            <a:t>The data are derived from the National Accounts provided by the Statistics Portugal (INE).</a:t>
          </a:r>
        </a:p>
      </dsp:txBody>
      <dsp:txXfrm>
        <a:off x="3162" y="1506142"/>
        <a:ext cx="4862037" cy="2259213"/>
      </dsp:txXfrm>
    </dsp:sp>
    <dsp:sp modelId="{D3298A24-C725-464B-A137-65D4D76748BA}">
      <dsp:nvSpPr>
        <dsp:cNvPr id="0" name=""/>
        <dsp:cNvSpPr/>
      </dsp:nvSpPr>
      <dsp:spPr>
        <a:xfrm>
          <a:off x="3162" y="0"/>
          <a:ext cx="4862037" cy="1506142"/>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480261" tIns="165100" rIns="480261" bIns="165100" numCol="1" spcCol="1270" anchor="ctr" anchorCtr="0">
          <a:noAutofit/>
        </a:bodyPr>
        <a:lstStyle/>
        <a:p>
          <a:pPr marL="0" lvl="0" indent="0" algn="l" defTabSz="2933700">
            <a:lnSpc>
              <a:spcPct val="90000"/>
            </a:lnSpc>
            <a:spcBef>
              <a:spcPct val="0"/>
            </a:spcBef>
            <a:spcAft>
              <a:spcPct val="35000"/>
            </a:spcAft>
            <a:buNone/>
          </a:pPr>
          <a:r>
            <a:rPr lang="en-US" sz="6600" kern="1200" noProof="0"/>
            <a:t>01</a:t>
          </a:r>
          <a:endParaRPr lang="en-US" sz="6600" kern="1200" noProof="0" dirty="0"/>
        </a:p>
      </dsp:txBody>
      <dsp:txXfrm>
        <a:off x="3162" y="0"/>
        <a:ext cx="4862037" cy="1506142"/>
      </dsp:txXfrm>
    </dsp:sp>
    <dsp:sp modelId="{03C6274E-089E-4683-964D-24B0E1E3651A}">
      <dsp:nvSpPr>
        <dsp:cNvPr id="0" name=""/>
        <dsp:cNvSpPr/>
      </dsp:nvSpPr>
      <dsp:spPr>
        <a:xfrm>
          <a:off x="5254162" y="0"/>
          <a:ext cx="4862037" cy="3765355"/>
        </a:xfrm>
        <a:prstGeom prst="rect">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261" tIns="0" rIns="480261" bIns="330200" numCol="1" spcCol="1270" anchor="t" anchorCtr="0">
          <a:noAutofit/>
        </a:bodyPr>
        <a:lstStyle/>
        <a:p>
          <a:pPr marL="0" lvl="0" indent="0" algn="l" defTabSz="1022350">
            <a:lnSpc>
              <a:spcPct val="90000"/>
            </a:lnSpc>
            <a:spcBef>
              <a:spcPct val="0"/>
            </a:spcBef>
            <a:spcAft>
              <a:spcPct val="35000"/>
            </a:spcAft>
            <a:buNone/>
          </a:pPr>
          <a:r>
            <a:rPr lang="en-US" sz="2300" kern="1200" noProof="0" dirty="0"/>
            <a:t>We used Supply and </a:t>
          </a:r>
          <a:r>
            <a:rPr lang="en-US" sz="2300" b="1" u="sng" kern="1200" noProof="0" dirty="0"/>
            <a:t>Use</a:t>
          </a:r>
          <a:r>
            <a:rPr lang="en-US" sz="2300" kern="1200" noProof="0" dirty="0"/>
            <a:t> Tables for the period from 2010 to 2023, classified under A82/P82 (at current prices), and from 2017 to 2023, classified under A125/P431.</a:t>
          </a:r>
        </a:p>
      </dsp:txBody>
      <dsp:txXfrm>
        <a:off x="5254162" y="1506142"/>
        <a:ext cx="4862037" cy="2259213"/>
      </dsp:txXfrm>
    </dsp:sp>
    <dsp:sp modelId="{DE5D1DD7-F78B-44C4-877E-AA5C1C0CB250}">
      <dsp:nvSpPr>
        <dsp:cNvPr id="0" name=""/>
        <dsp:cNvSpPr/>
      </dsp:nvSpPr>
      <dsp:spPr>
        <a:xfrm>
          <a:off x="5254162" y="0"/>
          <a:ext cx="4862037" cy="1506142"/>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480261" tIns="165100" rIns="480261" bIns="165100" numCol="1" spcCol="1270" anchor="ctr" anchorCtr="0">
          <a:noAutofit/>
        </a:bodyPr>
        <a:lstStyle/>
        <a:p>
          <a:pPr marL="0" lvl="0" indent="0" algn="l" defTabSz="2933700">
            <a:lnSpc>
              <a:spcPct val="90000"/>
            </a:lnSpc>
            <a:spcBef>
              <a:spcPct val="0"/>
            </a:spcBef>
            <a:spcAft>
              <a:spcPct val="35000"/>
            </a:spcAft>
            <a:buNone/>
          </a:pPr>
          <a:r>
            <a:rPr lang="en-US" sz="6600" kern="1200" noProof="0"/>
            <a:t>02</a:t>
          </a:r>
          <a:endParaRPr lang="en-US" sz="6600" kern="1200" noProof="0" dirty="0"/>
        </a:p>
      </dsp:txBody>
      <dsp:txXfrm>
        <a:off x="5254162" y="0"/>
        <a:ext cx="4862037" cy="150614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5AE264-10E3-4FED-8C35-3DC35D176947}">
      <dsp:nvSpPr>
        <dsp:cNvPr id="0" name=""/>
        <dsp:cNvSpPr/>
      </dsp:nvSpPr>
      <dsp:spPr>
        <a:xfrm>
          <a:off x="790" y="0"/>
          <a:ext cx="3201829" cy="3765355"/>
        </a:xfrm>
        <a:prstGeom prst="rect">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6270" tIns="0" rIns="316270" bIns="330200" numCol="1" spcCol="1270" anchor="t" anchorCtr="0">
          <a:noAutofit/>
        </a:bodyPr>
        <a:lstStyle/>
        <a:p>
          <a:pPr marL="0" lvl="0" indent="0" algn="l" defTabSz="977900">
            <a:lnSpc>
              <a:spcPct val="90000"/>
            </a:lnSpc>
            <a:spcBef>
              <a:spcPct val="0"/>
            </a:spcBef>
            <a:spcAft>
              <a:spcPct val="35000"/>
            </a:spcAft>
            <a:buNone/>
          </a:pPr>
          <a:r>
            <a:rPr lang="en-US" sz="2200" kern="1200" noProof="0" dirty="0"/>
            <a:t>Method Ranking</a:t>
          </a:r>
        </a:p>
        <a:p>
          <a:pPr marL="171450" lvl="1" indent="-171450" algn="l" defTabSz="755650">
            <a:lnSpc>
              <a:spcPct val="90000"/>
            </a:lnSpc>
            <a:spcBef>
              <a:spcPct val="0"/>
            </a:spcBef>
            <a:spcAft>
              <a:spcPct val="15000"/>
            </a:spcAft>
            <a:buChar char="•"/>
          </a:pPr>
          <a:r>
            <a:rPr lang="en-US" sz="1700" kern="1200" noProof="0" dirty="0"/>
            <a:t>INSD and GRAS dominate aggregated SUT updating.</a:t>
          </a:r>
        </a:p>
      </dsp:txBody>
      <dsp:txXfrm>
        <a:off x="790" y="1506142"/>
        <a:ext cx="3201829" cy="2259213"/>
      </dsp:txXfrm>
    </dsp:sp>
    <dsp:sp modelId="{D3298A24-C725-464B-A137-65D4D76748BA}">
      <dsp:nvSpPr>
        <dsp:cNvPr id="0" name=""/>
        <dsp:cNvSpPr/>
      </dsp:nvSpPr>
      <dsp:spPr>
        <a:xfrm>
          <a:off x="790" y="0"/>
          <a:ext cx="3201829" cy="1506142"/>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16270" tIns="165100" rIns="316270" bIns="165100" numCol="1" spcCol="1270" anchor="ctr" anchorCtr="0">
          <a:noAutofit/>
        </a:bodyPr>
        <a:lstStyle/>
        <a:p>
          <a:pPr marL="0" lvl="0" indent="0" algn="l" defTabSz="2933700">
            <a:lnSpc>
              <a:spcPct val="90000"/>
            </a:lnSpc>
            <a:spcBef>
              <a:spcPct val="0"/>
            </a:spcBef>
            <a:spcAft>
              <a:spcPct val="35000"/>
            </a:spcAft>
            <a:buNone/>
          </a:pPr>
          <a:r>
            <a:rPr lang="en-US" sz="6600" kern="1200" noProof="0"/>
            <a:t>01</a:t>
          </a:r>
          <a:endParaRPr lang="en-US" sz="6600" kern="1200" noProof="0" dirty="0"/>
        </a:p>
      </dsp:txBody>
      <dsp:txXfrm>
        <a:off x="790" y="0"/>
        <a:ext cx="3201829" cy="1506142"/>
      </dsp:txXfrm>
    </dsp:sp>
    <dsp:sp modelId="{03C6274E-089E-4683-964D-24B0E1E3651A}">
      <dsp:nvSpPr>
        <dsp:cNvPr id="0" name=""/>
        <dsp:cNvSpPr/>
      </dsp:nvSpPr>
      <dsp:spPr>
        <a:xfrm>
          <a:off x="3458766" y="0"/>
          <a:ext cx="3201829" cy="3765355"/>
        </a:xfrm>
        <a:prstGeom prst="rect">
          <a:avLst/>
        </a:prstGeom>
        <a:solidFill>
          <a:schemeClr val="accent3">
            <a:hueOff val="6933298"/>
            <a:satOff val="-23700"/>
            <a:lumOff val="-17647"/>
            <a:alphaOff val="0"/>
          </a:schemeClr>
        </a:solidFill>
        <a:ln w="15875" cap="flat" cmpd="sng" algn="ctr">
          <a:solidFill>
            <a:schemeClr val="accent3">
              <a:hueOff val="6933298"/>
              <a:satOff val="-23700"/>
              <a:lumOff val="-1764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6270" tIns="0" rIns="316270" bIns="330200" numCol="1" spcCol="1270" anchor="t" anchorCtr="0">
          <a:noAutofit/>
        </a:bodyPr>
        <a:lstStyle/>
        <a:p>
          <a:pPr marL="0" lvl="0" indent="0" algn="l" defTabSz="977900">
            <a:lnSpc>
              <a:spcPct val="90000"/>
            </a:lnSpc>
            <a:spcBef>
              <a:spcPct val="0"/>
            </a:spcBef>
            <a:spcAft>
              <a:spcPct val="35000"/>
            </a:spcAft>
            <a:buNone/>
          </a:pPr>
          <a:r>
            <a:rPr lang="en-US" sz="2200" b="0" i="0" kern="1200" noProof="0" dirty="0"/>
            <a:t>Resolution Paradox</a:t>
          </a:r>
          <a:endParaRPr lang="en-US" sz="2200" kern="1200" noProof="0" dirty="0"/>
        </a:p>
        <a:p>
          <a:pPr marL="171450" lvl="1" indent="-171450" algn="l" defTabSz="755650">
            <a:lnSpc>
              <a:spcPct val="90000"/>
            </a:lnSpc>
            <a:spcBef>
              <a:spcPct val="0"/>
            </a:spcBef>
            <a:spcAft>
              <a:spcPct val="15000"/>
            </a:spcAft>
            <a:buChar char="•"/>
          </a:pPr>
          <a:r>
            <a:rPr lang="en-US" sz="1700" b="0" i="0" kern="1200" noProof="0" dirty="0"/>
            <a:t>Mean-based baselines work best for dense matrices, but Gap 1 works best for high-resolution sparse matrices.</a:t>
          </a:r>
          <a:endParaRPr lang="en-US" sz="1700" kern="1200" noProof="0" dirty="0"/>
        </a:p>
      </dsp:txBody>
      <dsp:txXfrm>
        <a:off x="3458766" y="1506142"/>
        <a:ext cx="3201829" cy="2259213"/>
      </dsp:txXfrm>
    </dsp:sp>
    <dsp:sp modelId="{DE5D1DD7-F78B-44C4-877E-AA5C1C0CB250}">
      <dsp:nvSpPr>
        <dsp:cNvPr id="0" name=""/>
        <dsp:cNvSpPr/>
      </dsp:nvSpPr>
      <dsp:spPr>
        <a:xfrm>
          <a:off x="3458766" y="0"/>
          <a:ext cx="3201829" cy="1506142"/>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16270" tIns="165100" rIns="316270" bIns="165100" numCol="1" spcCol="1270" anchor="ctr" anchorCtr="0">
          <a:noAutofit/>
        </a:bodyPr>
        <a:lstStyle/>
        <a:p>
          <a:pPr marL="0" lvl="0" indent="0" algn="l" defTabSz="2933700">
            <a:lnSpc>
              <a:spcPct val="90000"/>
            </a:lnSpc>
            <a:spcBef>
              <a:spcPct val="0"/>
            </a:spcBef>
            <a:spcAft>
              <a:spcPct val="35000"/>
            </a:spcAft>
            <a:buNone/>
          </a:pPr>
          <a:r>
            <a:rPr lang="en-US" sz="6600" kern="1200" noProof="0"/>
            <a:t>02</a:t>
          </a:r>
          <a:endParaRPr lang="en-US" sz="6600" kern="1200" noProof="0" dirty="0"/>
        </a:p>
      </dsp:txBody>
      <dsp:txXfrm>
        <a:off x="3458766" y="0"/>
        <a:ext cx="3201829" cy="1506142"/>
      </dsp:txXfrm>
    </dsp:sp>
    <dsp:sp modelId="{E45B9574-D944-4711-8ABF-7F31D370485C}">
      <dsp:nvSpPr>
        <dsp:cNvPr id="0" name=""/>
        <dsp:cNvSpPr/>
      </dsp:nvSpPr>
      <dsp:spPr>
        <a:xfrm>
          <a:off x="6916742" y="0"/>
          <a:ext cx="3201829" cy="3765355"/>
        </a:xfrm>
        <a:prstGeom prst="rect">
          <a:avLst/>
        </a:prstGeom>
        <a:solidFill>
          <a:schemeClr val="accent3">
            <a:hueOff val="13866595"/>
            <a:satOff val="-47400"/>
            <a:lumOff val="-35294"/>
            <a:alphaOff val="0"/>
          </a:schemeClr>
        </a:solidFill>
        <a:ln w="15875" cap="flat" cmpd="sng" algn="ctr">
          <a:solidFill>
            <a:schemeClr val="accent3">
              <a:hueOff val="13866595"/>
              <a:satOff val="-47400"/>
              <a:lumOff val="-3529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6270" tIns="0" rIns="316270" bIns="330200" numCol="1" spcCol="1270" anchor="t" anchorCtr="0">
          <a:noAutofit/>
        </a:bodyPr>
        <a:lstStyle/>
        <a:p>
          <a:pPr marL="0" lvl="0" indent="0" algn="l" defTabSz="977900">
            <a:lnSpc>
              <a:spcPct val="90000"/>
            </a:lnSpc>
            <a:spcBef>
              <a:spcPct val="0"/>
            </a:spcBef>
            <a:spcAft>
              <a:spcPct val="35000"/>
            </a:spcAft>
            <a:buNone/>
          </a:pPr>
          <a:r>
            <a:rPr lang="en-US" sz="2200" kern="1200" noProof="0" dirty="0"/>
            <a:t>Volatile Margin Contamination</a:t>
          </a:r>
        </a:p>
        <a:p>
          <a:pPr marL="171450" lvl="1" indent="-171450" algn="l" defTabSz="755650">
            <a:lnSpc>
              <a:spcPct val="90000"/>
            </a:lnSpc>
            <a:spcBef>
              <a:spcPct val="0"/>
            </a:spcBef>
            <a:spcAft>
              <a:spcPct val="15000"/>
            </a:spcAft>
            <a:buChar char="•"/>
          </a:pPr>
          <a:r>
            <a:rPr lang="pt-PT" sz="1700" kern="1200" dirty="0" err="1"/>
            <a:t>Exogenous</a:t>
          </a:r>
          <a:r>
            <a:rPr lang="pt-PT" sz="1700" kern="1200" dirty="0"/>
            <a:t> </a:t>
          </a:r>
          <a:r>
            <a:rPr lang="pt-PT" sz="1700" kern="1200" dirty="0" err="1"/>
            <a:t>information</a:t>
          </a:r>
          <a:r>
            <a:rPr lang="pt-PT" sz="1700" kern="1200" dirty="0"/>
            <a:t> </a:t>
          </a:r>
          <a:r>
            <a:rPr lang="pt-PT" sz="1700" kern="1200" dirty="0" err="1"/>
            <a:t>on</a:t>
          </a:r>
          <a:r>
            <a:rPr lang="pt-PT" sz="1700" kern="1200" dirty="0"/>
            <a:t> </a:t>
          </a:r>
          <a:r>
            <a:rPr lang="pt-PT" sz="1700" kern="1200" dirty="0" err="1"/>
            <a:t>volatile</a:t>
          </a:r>
          <a:r>
            <a:rPr lang="pt-PT" sz="1700" kern="1200" dirty="0"/>
            <a:t> final-</a:t>
          </a:r>
          <a:r>
            <a:rPr lang="pt-PT" sz="1700" kern="1200" dirty="0" err="1"/>
            <a:t>demand</a:t>
          </a:r>
          <a:r>
            <a:rPr lang="pt-PT" sz="1700" kern="1200" dirty="0"/>
            <a:t> </a:t>
          </a:r>
          <a:r>
            <a:rPr lang="pt-PT" sz="1700" kern="1200" dirty="0" err="1"/>
            <a:t>components</a:t>
          </a:r>
          <a:r>
            <a:rPr lang="pt-PT" sz="1700" kern="1200" dirty="0"/>
            <a:t> </a:t>
          </a:r>
          <a:r>
            <a:rPr lang="pt-PT" sz="1700" kern="1200" dirty="0" err="1"/>
            <a:t>helps</a:t>
          </a:r>
          <a:r>
            <a:rPr lang="pt-PT" sz="1700" kern="1200" dirty="0"/>
            <a:t> preserve </a:t>
          </a:r>
          <a:r>
            <a:rPr lang="pt-PT" sz="1700" kern="1200" dirty="0" err="1"/>
            <a:t>the</a:t>
          </a:r>
          <a:r>
            <a:rPr lang="pt-PT" sz="1700" kern="1200" dirty="0"/>
            <a:t> </a:t>
          </a:r>
          <a:r>
            <a:rPr lang="pt-PT" sz="1700" kern="1200" dirty="0" err="1"/>
            <a:t>estimated</a:t>
          </a:r>
          <a:r>
            <a:rPr lang="pt-PT" sz="1700" kern="1200" dirty="0"/>
            <a:t> </a:t>
          </a:r>
          <a:r>
            <a:rPr lang="pt-PT" sz="1700" kern="1200" dirty="0" err="1"/>
            <a:t>inter-industry</a:t>
          </a:r>
          <a:r>
            <a:rPr lang="pt-PT" sz="1700" kern="1200" dirty="0"/>
            <a:t> core.</a:t>
          </a:r>
          <a:endParaRPr lang="en-US" sz="1700" kern="1200" noProof="0" dirty="0"/>
        </a:p>
      </dsp:txBody>
      <dsp:txXfrm>
        <a:off x="6916742" y="1506142"/>
        <a:ext cx="3201829" cy="2259213"/>
      </dsp:txXfrm>
    </dsp:sp>
    <dsp:sp modelId="{528CFC8A-954E-4442-ACA7-826FC1B17F41}">
      <dsp:nvSpPr>
        <dsp:cNvPr id="0" name=""/>
        <dsp:cNvSpPr/>
      </dsp:nvSpPr>
      <dsp:spPr>
        <a:xfrm>
          <a:off x="6916742" y="0"/>
          <a:ext cx="3201829" cy="1506142"/>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16270" tIns="165100" rIns="316270" bIns="165100" numCol="1" spcCol="1270" anchor="ctr" anchorCtr="0">
          <a:noAutofit/>
        </a:bodyPr>
        <a:lstStyle/>
        <a:p>
          <a:pPr marL="0" lvl="0" indent="0" algn="l" defTabSz="2933700">
            <a:lnSpc>
              <a:spcPct val="90000"/>
            </a:lnSpc>
            <a:spcBef>
              <a:spcPct val="0"/>
            </a:spcBef>
            <a:spcAft>
              <a:spcPct val="35000"/>
            </a:spcAft>
            <a:buNone/>
          </a:pPr>
          <a:r>
            <a:rPr lang="en-US" sz="6600" kern="1200" noProof="0"/>
            <a:t>03</a:t>
          </a:r>
          <a:endParaRPr lang="en-US" sz="6600" kern="1200" noProof="0" dirty="0"/>
        </a:p>
      </dsp:txBody>
      <dsp:txXfrm>
        <a:off x="6916742" y="0"/>
        <a:ext cx="3201829" cy="150614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2F7834-6250-43FB-A65C-1248468669DD}">
      <dsp:nvSpPr>
        <dsp:cNvPr id="0" name=""/>
        <dsp:cNvSpPr/>
      </dsp:nvSpPr>
      <dsp:spPr>
        <a:xfrm>
          <a:off x="754379" y="0"/>
          <a:ext cx="8549640" cy="3786080"/>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F86654F-535D-48FA-A438-E2689F74551D}">
      <dsp:nvSpPr>
        <dsp:cNvPr id="0" name=""/>
        <dsp:cNvSpPr/>
      </dsp:nvSpPr>
      <dsp:spPr>
        <a:xfrm>
          <a:off x="4420" y="1135824"/>
          <a:ext cx="1932607" cy="1514432"/>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Full information</a:t>
          </a:r>
          <a:endParaRPr lang="pt-PT" sz="2400" kern="1200"/>
        </a:p>
      </dsp:txBody>
      <dsp:txXfrm>
        <a:off x="78348" y="1209752"/>
        <a:ext cx="1784751" cy="1366576"/>
      </dsp:txXfrm>
    </dsp:sp>
    <dsp:sp modelId="{F83B5702-6894-43AD-95C0-D232A7BA4861}">
      <dsp:nvSpPr>
        <dsp:cNvPr id="0" name=""/>
        <dsp:cNvSpPr/>
      </dsp:nvSpPr>
      <dsp:spPr>
        <a:xfrm>
          <a:off x="2033658" y="1135824"/>
          <a:ext cx="1932607" cy="1514432"/>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Without exports</a:t>
          </a:r>
          <a:endParaRPr lang="pt-PT" sz="2400" kern="1200"/>
        </a:p>
      </dsp:txBody>
      <dsp:txXfrm>
        <a:off x="2107586" y="1209752"/>
        <a:ext cx="1784751" cy="1366576"/>
      </dsp:txXfrm>
    </dsp:sp>
    <dsp:sp modelId="{F47C613E-66AE-4715-8C41-131DAD96769A}">
      <dsp:nvSpPr>
        <dsp:cNvPr id="0" name=""/>
        <dsp:cNvSpPr/>
      </dsp:nvSpPr>
      <dsp:spPr>
        <a:xfrm>
          <a:off x="4062896" y="1135824"/>
          <a:ext cx="1932607" cy="1514432"/>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Without investment</a:t>
          </a:r>
          <a:endParaRPr lang="pt-PT" sz="2400" kern="1200"/>
        </a:p>
      </dsp:txBody>
      <dsp:txXfrm>
        <a:off x="4136824" y="1209752"/>
        <a:ext cx="1784751" cy="1366576"/>
      </dsp:txXfrm>
    </dsp:sp>
    <dsp:sp modelId="{0FBFD0F4-1B71-4DAA-834C-CE7931FA2642}">
      <dsp:nvSpPr>
        <dsp:cNvPr id="0" name=""/>
        <dsp:cNvSpPr/>
      </dsp:nvSpPr>
      <dsp:spPr>
        <a:xfrm>
          <a:off x="6092134" y="1135824"/>
          <a:ext cx="1932607" cy="1514432"/>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Without exports and investment</a:t>
          </a:r>
          <a:endParaRPr lang="pt-PT" sz="2400" kern="1200"/>
        </a:p>
      </dsp:txBody>
      <dsp:txXfrm>
        <a:off x="6166062" y="1209752"/>
        <a:ext cx="1784751" cy="1366576"/>
      </dsp:txXfrm>
    </dsp:sp>
    <dsp:sp modelId="{F1165DE4-6DEB-4935-B324-6F1847E1F78A}">
      <dsp:nvSpPr>
        <dsp:cNvPr id="0" name=""/>
        <dsp:cNvSpPr/>
      </dsp:nvSpPr>
      <dsp:spPr>
        <a:xfrm>
          <a:off x="8121372" y="1135824"/>
          <a:ext cx="1932607" cy="1514432"/>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Aggregated investment</a:t>
          </a:r>
          <a:endParaRPr lang="pt-PT" sz="2400" kern="1200" dirty="0"/>
        </a:p>
      </dsp:txBody>
      <dsp:txXfrm>
        <a:off x="8195300" y="1209752"/>
        <a:ext cx="1784751" cy="136657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2.xml><?xml version="1.0" encoding="utf-8"?>
<dgm:layoutDef xmlns:dgm="http://schemas.openxmlformats.org/drawingml/2006/diagram" xmlns:a="http://schemas.openxmlformats.org/drawingml/2006/main" uniqueId="urn:microsoft.com/office/officeart/2024/layout/NumberedTitleCardList">
  <dgm:title val=""/>
  <dgm:desc val=""/>
  <dgm:catLst>
    <dgm:cat type="list" pri="8100"/>
  </dgm:catLst>
  <dgm:sampData>
    <dgm:dataModel>
      <dgm:ptLst>
        <dgm:pt modelId="0" type="doc"/>
        <dgm:pt modelId="1">
          <dgm:prSet phldr="1"/>
        </dgm:pt>
        <dgm:pt modelId="2">
          <dgm:prSet phldr="1"/>
        </dgm:pt>
        <dgm:pt modelId="3">
          <dgm:prSet phldr="1"/>
        </dgm:pt>
        <dgm:pt modelId="101" type="sibTrans" cxnId="4">
          <dgm:prSet phldrT="01"/>
          <dgm:t>
            <a:bodyPr/>
            <a:lstStyle/>
            <a:p>
              <a:r>
                <a:t>01</a:t>
              </a:r>
            </a:p>
          </dgm:t>
        </dgm:pt>
        <dgm:pt modelId="201" type="sibTrans" cxnId="5">
          <dgm:prSet phldrT="02"/>
          <dgm:t>
            <a:bodyPr/>
            <a:lstStyle/>
            <a:p>
              <a:r>
                <a:t>02</a:t>
              </a:r>
            </a:p>
          </dgm:t>
        </dgm:pt>
        <dgm:pt modelId="301" type="sibTrans" cxnId="6">
          <dgm:prSet phldrT="03"/>
          <dgm:t>
            <a:bodyPr/>
            <a:lstStyle/>
            <a:p>
              <a:r>
                <a:t>03</a:t>
              </a:r>
            </a:p>
          </dgm:t>
        </dgm:pt>
      </dgm:ptLst>
      <dgm:cxnLst>
        <dgm:cxn modelId="4" srcId="0" destId="1" srcOrd="0" destOrd="0" sibTransId="101"/>
        <dgm:cxn modelId="5" srcId="0" destId="2" srcOrd="1" destOrd="0" sibTransId="201"/>
        <dgm:cxn modelId="6" srcId="0" destId="3" srcOrd="2" destOrd="0" sibTransId="301"/>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43" srcId="4" destId="41" srcOrd="0" destOrd="0"/>
      </dgm:cxnLst>
      <dgm:bg/>
      <dgm:whole/>
    </dgm:dataModel>
  </dgm:clrData>
  <dgm:layoutNode name="Name0">
    <dgm:varLst>
      <dgm:dir/>
      <dgm:animLvl val="lvl"/>
      <dgm:resizeHandles val="exact"/>
    </dgm:varLst>
    <dgm:choose name="dirChoose">
      <dgm:if name="dirNorm" func="var" arg="dir" op="equ" val="norm">
        <dgm:alg type="lin">
          <dgm:param type="linDir" val="fromL"/>
          <dgm:param type="nodeVertAlign" val="t"/>
        </dgm:alg>
      </dgm:if>
      <dgm:else name="dirRev">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fgAcc1">
          <dgm:alg type="sp"/>
          <dgm:shape xmlns:r="http://schemas.openxmlformats.org/officeDocument/2006/relationships" type="roundRect" r:blip="">
            <dgm:adjLst>
              <dgm:adj idx="1" val="0.1"/>
            </dgm:adjLst>
          </dgm:shape>
          <dgm:presOf axis="self"/>
          <dgm:constrLst/>
          <dgm:ruleLst/>
        </dgm:layoutNode>
        <dgm:forEach name="Name19" axis="followSib" ptType="sibTrans" hideLastTrans="0" cnt="1">
          <dgm:layoutNode name="sibTransNodeRect" styleLbl="bgShp">
            <dgm:varLst>
              <dgm:chMax val="0"/>
              <dgm:bulletEnabled/>
            </dgm:varLst>
            <dgm:presOf axis="self" ptType="sibTrans"/>
            <dgm:choose name="numAlignDir">
              <dgm:if name="numAlignNorm" func="var" arg="dir" op="equ" val="norm">
                <dgm:alg type="tx">
                  <dgm:param type="parTxLTRAlign" val="l"/>
                  <dgm:param type="parTxRTLAlign" val="l"/>
                </dgm:alg>
              </dgm:if>
              <dgm:else name="numAlignRev">
                <dgm:alg type="tx">
                  <dgm:param type="parTxLTRAlign" val="r"/>
                  <dgm:param type="parTxRTLAlign" val="r"/>
                </dgm:alg>
              </dgm:else>
            </dgm:choose>
            <dgm:shape xmlns:r="http://schemas.openxmlformats.org/officeDocument/2006/relationships" type="rect" r:blip="" hideGeom="1">
              <dgm:adjLst/>
            </dgm:shape>
            <dgm:constrLst>
              <dgm:constr type="primFontSz" val="66"/>
              <dgm:constr type="tMarg" val="13"/>
              <dgm:constr type="lMarg" refType="w" fact="0.1"/>
              <dgm:constr type="rMarg" refType="w" fact="0.05"/>
              <dgm:constr type="bMarg" val="13"/>
            </dgm:constrLst>
            <dgm:ruleLst>
              <dgm:rule type="primFontSz" val="14" fact="NaN" max="NaN"/>
              <dgm:rule type="tMarg" val="13" fact="NaN" max="NaN"/>
            </dgm:ruleLst>
          </dgm:layoutNode>
        </dgm:forEach>
        <dgm:layoutNode name="nodeRect" styleLbl="parChTrans1D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OrSelf" ptType="node"/>
          <dgm:constrLst>
            <dgm:constr type="primFontSz" val="26"/>
            <dgm:constr type="tMarg"/>
            <dgm:constr type="lMarg" refType="w" fact="0.1"/>
            <dgm:constr type="rMarg" refType="w" fact="0.05"/>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4.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8.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9.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Posição da Data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CE7B58A3-36DC-42DA-B046-AB3012AB5D19}" type="datetimeFigureOut">
              <a:rPr lang="en-US" smtClean="0"/>
              <a:t>6/22/2026</a:t>
            </a:fld>
            <a:endParaRPr lang="en-US"/>
          </a:p>
        </p:txBody>
      </p:sp>
      <p:sp>
        <p:nvSpPr>
          <p:cNvPr id="4" name="Marcador de Posição da Imagem do Diapositivo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Posição de Notas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a:p>
        </p:txBody>
      </p:sp>
      <p:sp>
        <p:nvSpPr>
          <p:cNvPr id="6" name="Marcador de Posição do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Posição do Número do Diapositivo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615A8E-AB7C-4879-B873-92B572C902F1}" type="slidenum">
              <a:rPr lang="en-US" smtClean="0"/>
              <a:t>‹nº›</a:t>
            </a:fld>
            <a:endParaRPr lang="en-US"/>
          </a:p>
        </p:txBody>
      </p:sp>
    </p:spTree>
    <p:extLst>
      <p:ext uri="{BB962C8B-B14F-4D97-AF65-F5344CB8AC3E}">
        <p14:creationId xmlns:p14="http://schemas.microsoft.com/office/powerpoint/2010/main" val="27741455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pPr marL="0" indent="0">
              <a:buFontTx/>
              <a:buNone/>
            </a:pPr>
            <a:endParaRPr lang="pt-PT" dirty="0"/>
          </a:p>
        </p:txBody>
      </p:sp>
      <p:sp>
        <p:nvSpPr>
          <p:cNvPr id="4" name="Marcador de Posição do Número do Diapositivo 3"/>
          <p:cNvSpPr>
            <a:spLocks noGrp="1"/>
          </p:cNvSpPr>
          <p:nvPr>
            <p:ph type="sldNum" sz="quarter" idx="5"/>
          </p:nvPr>
        </p:nvSpPr>
        <p:spPr/>
        <p:txBody>
          <a:bodyPr/>
          <a:lstStyle/>
          <a:p>
            <a:fld id="{0F615A8E-AB7C-4879-B873-92B572C902F1}" type="slidenum">
              <a:rPr lang="en-US" smtClean="0"/>
              <a:t>1</a:t>
            </a:fld>
            <a:endParaRPr lang="en-US"/>
          </a:p>
        </p:txBody>
      </p:sp>
    </p:spTree>
    <p:extLst>
      <p:ext uri="{BB962C8B-B14F-4D97-AF65-F5344CB8AC3E}">
        <p14:creationId xmlns:p14="http://schemas.microsoft.com/office/powerpoint/2010/main" val="31975773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5E6C3-23DA-D59F-01FD-A990985040DC}"/>
            </a:ext>
          </a:extLst>
        </p:cNvPr>
        <p:cNvGrpSpPr/>
        <p:nvPr/>
      </p:nvGrpSpPr>
      <p:grpSpPr>
        <a:xfrm>
          <a:off x="0" y="0"/>
          <a:ext cx="0" cy="0"/>
          <a:chOff x="0" y="0"/>
          <a:chExt cx="0" cy="0"/>
        </a:xfrm>
      </p:grpSpPr>
      <p:sp>
        <p:nvSpPr>
          <p:cNvPr id="2" name="Marcador de Posição da Imagem do Diapositivo 1">
            <a:extLst>
              <a:ext uri="{FF2B5EF4-FFF2-40B4-BE49-F238E27FC236}">
                <a16:creationId xmlns:a16="http://schemas.microsoft.com/office/drawing/2014/main" id="{A4415FF3-734F-E585-DD64-C673A9692E41}"/>
              </a:ext>
            </a:extLst>
          </p:cNvPr>
          <p:cNvSpPr>
            <a:spLocks noGrp="1" noRot="1" noChangeAspect="1"/>
          </p:cNvSpPr>
          <p:nvPr>
            <p:ph type="sldImg"/>
          </p:nvPr>
        </p:nvSpPr>
        <p:spPr/>
      </p:sp>
      <p:sp>
        <p:nvSpPr>
          <p:cNvPr id="3" name="Marcador de Posição de Notas 2">
            <a:extLst>
              <a:ext uri="{FF2B5EF4-FFF2-40B4-BE49-F238E27FC236}">
                <a16:creationId xmlns:a16="http://schemas.microsoft.com/office/drawing/2014/main" id="{123B3994-5D19-BDC4-64F1-AA2420B9D181}"/>
              </a:ext>
            </a:extLst>
          </p:cNvPr>
          <p:cNvSpPr>
            <a:spLocks noGrp="1"/>
          </p:cNvSpPr>
          <p:nvPr>
            <p:ph type="body" idx="1"/>
          </p:nvPr>
        </p:nvSpPr>
        <p:spPr/>
        <p:txBody>
          <a:bodyPr/>
          <a:lstStyle/>
          <a:p>
            <a:endParaRPr lang="pt-PT"/>
          </a:p>
        </p:txBody>
      </p:sp>
      <p:sp>
        <p:nvSpPr>
          <p:cNvPr id="4" name="Marcador de Posição do Número do Diapositivo 3">
            <a:extLst>
              <a:ext uri="{FF2B5EF4-FFF2-40B4-BE49-F238E27FC236}">
                <a16:creationId xmlns:a16="http://schemas.microsoft.com/office/drawing/2014/main" id="{91D24E58-513A-83F7-91F7-57205CAD422F}"/>
              </a:ext>
            </a:extLst>
          </p:cNvPr>
          <p:cNvSpPr>
            <a:spLocks noGrp="1"/>
          </p:cNvSpPr>
          <p:nvPr>
            <p:ph type="sldNum" sz="quarter" idx="5"/>
          </p:nvPr>
        </p:nvSpPr>
        <p:spPr/>
        <p:txBody>
          <a:bodyPr/>
          <a:lstStyle/>
          <a:p>
            <a:fld id="{0F615A8E-AB7C-4879-B873-92B572C902F1}" type="slidenum">
              <a:rPr lang="en-US" smtClean="0"/>
              <a:t>11</a:t>
            </a:fld>
            <a:endParaRPr lang="en-US"/>
          </a:p>
        </p:txBody>
      </p:sp>
    </p:spTree>
    <p:extLst>
      <p:ext uri="{BB962C8B-B14F-4D97-AF65-F5344CB8AC3E}">
        <p14:creationId xmlns:p14="http://schemas.microsoft.com/office/powerpoint/2010/main" val="21494802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F26C0-C1EF-EF14-D31B-D8D24AC23A47}"/>
            </a:ext>
          </a:extLst>
        </p:cNvPr>
        <p:cNvGrpSpPr/>
        <p:nvPr/>
      </p:nvGrpSpPr>
      <p:grpSpPr>
        <a:xfrm>
          <a:off x="0" y="0"/>
          <a:ext cx="0" cy="0"/>
          <a:chOff x="0" y="0"/>
          <a:chExt cx="0" cy="0"/>
        </a:xfrm>
      </p:grpSpPr>
      <p:sp>
        <p:nvSpPr>
          <p:cNvPr id="2" name="Marcador de Posição da Imagem do Diapositivo 1">
            <a:extLst>
              <a:ext uri="{FF2B5EF4-FFF2-40B4-BE49-F238E27FC236}">
                <a16:creationId xmlns:a16="http://schemas.microsoft.com/office/drawing/2014/main" id="{325B49F1-015B-521F-6FEF-F2B137883855}"/>
              </a:ext>
            </a:extLst>
          </p:cNvPr>
          <p:cNvSpPr>
            <a:spLocks noGrp="1" noRot="1" noChangeAspect="1"/>
          </p:cNvSpPr>
          <p:nvPr>
            <p:ph type="sldImg"/>
          </p:nvPr>
        </p:nvSpPr>
        <p:spPr/>
      </p:sp>
      <p:sp>
        <p:nvSpPr>
          <p:cNvPr id="3" name="Marcador de Posição de Notas 2">
            <a:extLst>
              <a:ext uri="{FF2B5EF4-FFF2-40B4-BE49-F238E27FC236}">
                <a16:creationId xmlns:a16="http://schemas.microsoft.com/office/drawing/2014/main" id="{E82B5969-038F-36D5-FFF2-ABA65563CBCA}"/>
              </a:ext>
            </a:extLst>
          </p:cNvPr>
          <p:cNvSpPr>
            <a:spLocks noGrp="1"/>
          </p:cNvSpPr>
          <p:nvPr>
            <p:ph type="body" idx="1"/>
          </p:nvPr>
        </p:nvSpPr>
        <p:spPr/>
        <p:txBody>
          <a:bodyPr/>
          <a:lstStyle/>
          <a:p>
            <a:r>
              <a:rPr lang="pt-PT" dirty="0"/>
              <a:t>Hot </a:t>
            </a:r>
            <a:r>
              <a:rPr lang="pt-PT" dirty="0" err="1"/>
              <a:t>rows</a:t>
            </a:r>
            <a:r>
              <a:rPr lang="pt-PT" dirty="0"/>
              <a:t> / </a:t>
            </a:r>
            <a:r>
              <a:rPr lang="pt-PT" dirty="0" err="1"/>
              <a:t>products</a:t>
            </a:r>
            <a:r>
              <a:rPr lang="pt-PT" dirty="0"/>
              <a:t>:</a:t>
            </a:r>
          </a:p>
          <a:p>
            <a:pPr marL="171450" indent="-171450">
              <a:buFont typeface="Arial" panose="020B0604020202020204" pitchFamily="34" charset="0"/>
              <a:buChar char="•"/>
            </a:pPr>
            <a:r>
              <a:rPr lang="pt-PT" dirty="0"/>
              <a:t>04 – Produtos das indústrias extrativas</a:t>
            </a:r>
          </a:p>
          <a:p>
            <a:pPr marL="171450" indent="-171450">
              <a:buFont typeface="Arial" panose="020B0604020202020204" pitchFamily="34" charset="0"/>
              <a:buChar char="•"/>
            </a:pPr>
            <a:r>
              <a:rPr lang="pt-PT" dirty="0"/>
              <a:t>19 – Coque, produtos petrolíferos refinados e aglomerados de combustíveis</a:t>
            </a:r>
          </a:p>
          <a:p>
            <a:pPr marL="171450" indent="-171450">
              <a:buFont typeface="Arial" panose="020B0604020202020204" pitchFamily="34" charset="0"/>
              <a:buChar char="•"/>
            </a:pPr>
            <a:r>
              <a:rPr lang="pt-PT" dirty="0"/>
              <a:t>50 – Serviços de transporte por água</a:t>
            </a:r>
          </a:p>
          <a:p>
            <a:pPr marL="171450" indent="-171450">
              <a:buFont typeface="Arial" panose="020B0604020202020204" pitchFamily="34" charset="0"/>
              <a:buChar char="•"/>
            </a:pPr>
            <a:r>
              <a:rPr lang="pt-PT" dirty="0"/>
              <a:t>52 – Serviços de armazenagem e auxiliares dos transportes</a:t>
            </a:r>
          </a:p>
          <a:p>
            <a:pPr marL="171450" indent="-171450">
              <a:buFont typeface="Arial" panose="020B0604020202020204" pitchFamily="34" charset="0"/>
              <a:buChar char="•"/>
            </a:pPr>
            <a:r>
              <a:rPr lang="pt-PT" dirty="0"/>
              <a:t>53 – Serviços postais e de Courrier</a:t>
            </a:r>
          </a:p>
          <a:p>
            <a:pPr marL="171450" indent="-171450">
              <a:buFont typeface="Arial" panose="020B0604020202020204" pitchFamily="34" charset="0"/>
              <a:buChar char="•"/>
            </a:pPr>
            <a:r>
              <a:rPr lang="pt-PT" dirty="0"/>
              <a:t>55 – Serviços de alojamento</a:t>
            </a:r>
          </a:p>
          <a:p>
            <a:pPr marL="171450" indent="-171450">
              <a:buFont typeface="Arial" panose="020B0604020202020204" pitchFamily="34" charset="0"/>
              <a:buChar char="•"/>
            </a:pPr>
            <a:r>
              <a:rPr lang="pt-PT" dirty="0"/>
              <a:t>65 – Serviços de seguros, resseguros e fundos de pensões, exceto serviços da segurança social obrigatória</a:t>
            </a:r>
          </a:p>
          <a:p>
            <a:pPr marL="171450" indent="-171450">
              <a:buFont typeface="Arial" panose="020B0604020202020204" pitchFamily="34" charset="0"/>
              <a:buChar char="•"/>
            </a:pPr>
            <a:r>
              <a:rPr lang="pt-PT" dirty="0"/>
              <a:t>93 – Serviços desportivos, de diversão e recreativos</a:t>
            </a:r>
          </a:p>
          <a:p>
            <a:pPr marL="171450" indent="-171450">
              <a:buFont typeface="Arial" panose="020B0604020202020204" pitchFamily="34" charset="0"/>
              <a:buChar char="•"/>
            </a:pPr>
            <a:endParaRPr lang="pt-PT" dirty="0"/>
          </a:p>
          <a:p>
            <a:pPr marL="0" indent="0">
              <a:buFont typeface="Arial" panose="020B0604020202020204" pitchFamily="34" charset="0"/>
              <a:buNone/>
            </a:pPr>
            <a:r>
              <a:rPr lang="pt-PT" dirty="0"/>
              <a:t>Hot </a:t>
            </a:r>
            <a:r>
              <a:rPr lang="pt-PT" dirty="0" err="1"/>
              <a:t>columns</a:t>
            </a:r>
            <a:r>
              <a:rPr lang="pt-PT" dirty="0"/>
              <a:t>:</a:t>
            </a:r>
          </a:p>
          <a:p>
            <a:pPr marL="171450" indent="-171450">
              <a:buFont typeface="Arial" panose="020B0604020202020204" pitchFamily="34" charset="0"/>
              <a:buChar char="•"/>
            </a:pPr>
            <a:r>
              <a:rPr lang="pt-PT" dirty="0"/>
              <a:t>02</a:t>
            </a:r>
          </a:p>
          <a:p>
            <a:pPr marL="171450" indent="-171450">
              <a:buFont typeface="Arial" panose="020B0604020202020204" pitchFamily="34" charset="0"/>
              <a:buChar char="•"/>
            </a:pPr>
            <a:r>
              <a:rPr lang="pt-PT" dirty="0"/>
              <a:t>51</a:t>
            </a:r>
          </a:p>
          <a:p>
            <a:pPr marL="171450" indent="-171450">
              <a:buFont typeface="Arial" panose="020B0604020202020204" pitchFamily="34" charset="0"/>
              <a:buChar char="•"/>
            </a:pPr>
            <a:r>
              <a:rPr lang="pt-PT" dirty="0" err="1"/>
              <a:t>Changes</a:t>
            </a:r>
            <a:r>
              <a:rPr lang="pt-PT" dirty="0"/>
              <a:t> in </a:t>
            </a:r>
            <a:r>
              <a:rPr lang="pt-PT" dirty="0" err="1"/>
              <a:t>inventories</a:t>
            </a:r>
            <a:endParaRPr lang="pt-PT" dirty="0"/>
          </a:p>
          <a:p>
            <a:pPr marL="171450" indent="-171450">
              <a:buFont typeface="Arial" panose="020B0604020202020204" pitchFamily="34" charset="0"/>
              <a:buChar char="•"/>
            </a:pPr>
            <a:endParaRPr lang="pt-PT" dirty="0"/>
          </a:p>
          <a:p>
            <a:pPr marL="171450" indent="-171450">
              <a:buFont typeface="Arial" panose="020B0604020202020204" pitchFamily="34" charset="0"/>
              <a:buChar char="•"/>
            </a:pPr>
            <a:endParaRPr lang="pt-PT" dirty="0"/>
          </a:p>
          <a:p>
            <a:pPr marL="171450" indent="-171450">
              <a:buFont typeface="Arial" panose="020B0604020202020204" pitchFamily="34" charset="0"/>
              <a:buChar char="•"/>
            </a:pPr>
            <a:endParaRPr lang="pt-PT" dirty="0"/>
          </a:p>
        </p:txBody>
      </p:sp>
      <p:sp>
        <p:nvSpPr>
          <p:cNvPr id="4" name="Marcador de Posição do Número do Diapositivo 3">
            <a:extLst>
              <a:ext uri="{FF2B5EF4-FFF2-40B4-BE49-F238E27FC236}">
                <a16:creationId xmlns:a16="http://schemas.microsoft.com/office/drawing/2014/main" id="{378FDA5C-917A-BBD8-ED2C-C2BB5ADD5560}"/>
              </a:ext>
            </a:extLst>
          </p:cNvPr>
          <p:cNvSpPr>
            <a:spLocks noGrp="1"/>
          </p:cNvSpPr>
          <p:nvPr>
            <p:ph type="sldNum" sz="quarter" idx="5"/>
          </p:nvPr>
        </p:nvSpPr>
        <p:spPr/>
        <p:txBody>
          <a:bodyPr/>
          <a:lstStyle/>
          <a:p>
            <a:fld id="{0F615A8E-AB7C-4879-B873-92B572C902F1}" type="slidenum">
              <a:rPr lang="en-US" smtClean="0"/>
              <a:t>13</a:t>
            </a:fld>
            <a:endParaRPr lang="en-US"/>
          </a:p>
        </p:txBody>
      </p:sp>
    </p:spTree>
    <p:extLst>
      <p:ext uri="{BB962C8B-B14F-4D97-AF65-F5344CB8AC3E}">
        <p14:creationId xmlns:p14="http://schemas.microsoft.com/office/powerpoint/2010/main" val="30197246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8BAC8B-C792-5F91-7D45-73C2E26B779E}"/>
            </a:ext>
          </a:extLst>
        </p:cNvPr>
        <p:cNvGrpSpPr/>
        <p:nvPr/>
      </p:nvGrpSpPr>
      <p:grpSpPr>
        <a:xfrm>
          <a:off x="0" y="0"/>
          <a:ext cx="0" cy="0"/>
          <a:chOff x="0" y="0"/>
          <a:chExt cx="0" cy="0"/>
        </a:xfrm>
      </p:grpSpPr>
      <p:sp>
        <p:nvSpPr>
          <p:cNvPr id="2" name="Marcador de Posição da Imagem do Diapositivo 1">
            <a:extLst>
              <a:ext uri="{FF2B5EF4-FFF2-40B4-BE49-F238E27FC236}">
                <a16:creationId xmlns:a16="http://schemas.microsoft.com/office/drawing/2014/main" id="{59BC5E5F-F170-10B6-E938-84D45FD80032}"/>
              </a:ext>
            </a:extLst>
          </p:cNvPr>
          <p:cNvSpPr>
            <a:spLocks noGrp="1" noRot="1" noChangeAspect="1"/>
          </p:cNvSpPr>
          <p:nvPr>
            <p:ph type="sldImg"/>
          </p:nvPr>
        </p:nvSpPr>
        <p:spPr/>
      </p:sp>
      <p:sp>
        <p:nvSpPr>
          <p:cNvPr id="3" name="Marcador de Posição de Notas 2">
            <a:extLst>
              <a:ext uri="{FF2B5EF4-FFF2-40B4-BE49-F238E27FC236}">
                <a16:creationId xmlns:a16="http://schemas.microsoft.com/office/drawing/2014/main" id="{E8CB8B6F-F292-2BDC-4CF8-14F7FBD5C901}"/>
              </a:ext>
            </a:extLst>
          </p:cNvPr>
          <p:cNvSpPr>
            <a:spLocks noGrp="1"/>
          </p:cNvSpPr>
          <p:nvPr>
            <p:ph type="body" idx="1"/>
          </p:nvPr>
        </p:nvSpPr>
        <p:spPr/>
        <p:txBody>
          <a:bodyPr/>
          <a:lstStyle/>
          <a:p>
            <a:pPr marL="0" indent="0">
              <a:buFont typeface="Arial" panose="020B0604020202020204" pitchFamily="34" charset="0"/>
              <a:buNone/>
            </a:pPr>
            <a:endParaRPr lang="pt-PT" dirty="0"/>
          </a:p>
        </p:txBody>
      </p:sp>
      <p:sp>
        <p:nvSpPr>
          <p:cNvPr id="4" name="Marcador de Posição do Número do Diapositivo 3">
            <a:extLst>
              <a:ext uri="{FF2B5EF4-FFF2-40B4-BE49-F238E27FC236}">
                <a16:creationId xmlns:a16="http://schemas.microsoft.com/office/drawing/2014/main" id="{0A3E617C-CD2B-4156-C17C-D53B7D6A7F72}"/>
              </a:ext>
            </a:extLst>
          </p:cNvPr>
          <p:cNvSpPr>
            <a:spLocks noGrp="1"/>
          </p:cNvSpPr>
          <p:nvPr>
            <p:ph type="sldNum" sz="quarter" idx="5"/>
          </p:nvPr>
        </p:nvSpPr>
        <p:spPr/>
        <p:txBody>
          <a:bodyPr/>
          <a:lstStyle/>
          <a:p>
            <a:fld id="{0F615A8E-AB7C-4879-B873-92B572C902F1}" type="slidenum">
              <a:rPr lang="en-US" smtClean="0"/>
              <a:t>14</a:t>
            </a:fld>
            <a:endParaRPr lang="en-US"/>
          </a:p>
        </p:txBody>
      </p:sp>
    </p:spTree>
    <p:extLst>
      <p:ext uri="{BB962C8B-B14F-4D97-AF65-F5344CB8AC3E}">
        <p14:creationId xmlns:p14="http://schemas.microsoft.com/office/powerpoint/2010/main" val="35023273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5CBD1-63A4-A7AB-83A8-33F31501CFB1}"/>
            </a:ext>
          </a:extLst>
        </p:cNvPr>
        <p:cNvGrpSpPr/>
        <p:nvPr/>
      </p:nvGrpSpPr>
      <p:grpSpPr>
        <a:xfrm>
          <a:off x="0" y="0"/>
          <a:ext cx="0" cy="0"/>
          <a:chOff x="0" y="0"/>
          <a:chExt cx="0" cy="0"/>
        </a:xfrm>
      </p:grpSpPr>
      <p:sp>
        <p:nvSpPr>
          <p:cNvPr id="2" name="Marcador de Posição da Imagem do Diapositivo 1">
            <a:extLst>
              <a:ext uri="{FF2B5EF4-FFF2-40B4-BE49-F238E27FC236}">
                <a16:creationId xmlns:a16="http://schemas.microsoft.com/office/drawing/2014/main" id="{4E169396-C227-3B4D-1D17-D8875F264898}"/>
              </a:ext>
            </a:extLst>
          </p:cNvPr>
          <p:cNvSpPr>
            <a:spLocks noGrp="1" noRot="1" noChangeAspect="1"/>
          </p:cNvSpPr>
          <p:nvPr>
            <p:ph type="sldImg"/>
          </p:nvPr>
        </p:nvSpPr>
        <p:spPr/>
      </p:sp>
      <p:sp>
        <p:nvSpPr>
          <p:cNvPr id="3" name="Marcador de Posição de Notas 2">
            <a:extLst>
              <a:ext uri="{FF2B5EF4-FFF2-40B4-BE49-F238E27FC236}">
                <a16:creationId xmlns:a16="http://schemas.microsoft.com/office/drawing/2014/main" id="{FFEF88A3-0773-59FA-2D0C-A2A9EA28F64F}"/>
              </a:ext>
            </a:extLst>
          </p:cNvPr>
          <p:cNvSpPr>
            <a:spLocks noGrp="1"/>
          </p:cNvSpPr>
          <p:nvPr>
            <p:ph type="body" idx="1"/>
          </p:nvPr>
        </p:nvSpPr>
        <p:spPr/>
        <p:txBody>
          <a:bodyPr/>
          <a:lstStyle/>
          <a:p>
            <a:pPr marL="0" indent="0">
              <a:buFont typeface="Arial" panose="020B0604020202020204" pitchFamily="34" charset="0"/>
              <a:buNone/>
            </a:pPr>
            <a:endParaRPr lang="pt-PT" dirty="0"/>
          </a:p>
        </p:txBody>
      </p:sp>
      <p:sp>
        <p:nvSpPr>
          <p:cNvPr id="4" name="Marcador de Posição do Número do Diapositivo 3">
            <a:extLst>
              <a:ext uri="{FF2B5EF4-FFF2-40B4-BE49-F238E27FC236}">
                <a16:creationId xmlns:a16="http://schemas.microsoft.com/office/drawing/2014/main" id="{35F749BC-249F-8C39-D3C2-9D7C377C6590}"/>
              </a:ext>
            </a:extLst>
          </p:cNvPr>
          <p:cNvSpPr>
            <a:spLocks noGrp="1"/>
          </p:cNvSpPr>
          <p:nvPr>
            <p:ph type="sldNum" sz="quarter" idx="5"/>
          </p:nvPr>
        </p:nvSpPr>
        <p:spPr/>
        <p:txBody>
          <a:bodyPr/>
          <a:lstStyle/>
          <a:p>
            <a:fld id="{0F615A8E-AB7C-4879-B873-92B572C902F1}" type="slidenum">
              <a:rPr lang="en-US" smtClean="0"/>
              <a:t>15</a:t>
            </a:fld>
            <a:endParaRPr lang="en-US"/>
          </a:p>
        </p:txBody>
      </p:sp>
    </p:spTree>
    <p:extLst>
      <p:ext uri="{BB962C8B-B14F-4D97-AF65-F5344CB8AC3E}">
        <p14:creationId xmlns:p14="http://schemas.microsoft.com/office/powerpoint/2010/main" val="39491999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a:p>
        </p:txBody>
      </p:sp>
      <p:sp>
        <p:nvSpPr>
          <p:cNvPr id="4" name="Marcador de Posição do Número do Diapositivo 3"/>
          <p:cNvSpPr>
            <a:spLocks noGrp="1"/>
          </p:cNvSpPr>
          <p:nvPr>
            <p:ph type="sldNum" sz="quarter" idx="5"/>
          </p:nvPr>
        </p:nvSpPr>
        <p:spPr/>
        <p:txBody>
          <a:bodyPr/>
          <a:lstStyle/>
          <a:p>
            <a:fld id="{0F615A8E-AB7C-4879-B873-92B572C902F1}" type="slidenum">
              <a:rPr lang="en-US" smtClean="0"/>
              <a:t>21</a:t>
            </a:fld>
            <a:endParaRPr lang="en-US"/>
          </a:p>
        </p:txBody>
      </p:sp>
    </p:spTree>
    <p:extLst>
      <p:ext uri="{BB962C8B-B14F-4D97-AF65-F5344CB8AC3E}">
        <p14:creationId xmlns:p14="http://schemas.microsoft.com/office/powerpoint/2010/main" val="40181499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a:p>
        </p:txBody>
      </p:sp>
      <p:sp>
        <p:nvSpPr>
          <p:cNvPr id="4" name="Marcador de Posição do Número do Diapositivo 3"/>
          <p:cNvSpPr>
            <a:spLocks noGrp="1"/>
          </p:cNvSpPr>
          <p:nvPr>
            <p:ph type="sldNum" sz="quarter" idx="5"/>
          </p:nvPr>
        </p:nvSpPr>
        <p:spPr/>
        <p:txBody>
          <a:bodyPr/>
          <a:lstStyle/>
          <a:p>
            <a:fld id="{0F615A8E-AB7C-4879-B873-92B572C902F1}" type="slidenum">
              <a:rPr lang="en-US" smtClean="0"/>
              <a:t>22</a:t>
            </a:fld>
            <a:endParaRPr lang="en-US"/>
          </a:p>
        </p:txBody>
      </p:sp>
    </p:spTree>
    <p:extLst>
      <p:ext uri="{BB962C8B-B14F-4D97-AF65-F5344CB8AC3E}">
        <p14:creationId xmlns:p14="http://schemas.microsoft.com/office/powerpoint/2010/main" val="2685425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5"/>
          </p:nvPr>
        </p:nvSpPr>
        <p:spPr/>
        <p:txBody>
          <a:bodyPr/>
          <a:lstStyle/>
          <a:p>
            <a:fld id="{0F615A8E-AB7C-4879-B873-92B572C902F1}" type="slidenum">
              <a:rPr lang="en-US" smtClean="0"/>
              <a:t>2</a:t>
            </a:fld>
            <a:endParaRPr lang="en-US"/>
          </a:p>
        </p:txBody>
      </p:sp>
    </p:spTree>
    <p:extLst>
      <p:ext uri="{BB962C8B-B14F-4D97-AF65-F5344CB8AC3E}">
        <p14:creationId xmlns:p14="http://schemas.microsoft.com/office/powerpoint/2010/main" val="3002097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pPr marL="0" indent="0">
              <a:buFont typeface="Arial" panose="020B0604020202020204" pitchFamily="34" charset="0"/>
              <a:buNone/>
            </a:pPr>
            <a:endParaRPr lang="pt-PT" dirty="0"/>
          </a:p>
        </p:txBody>
      </p:sp>
      <p:sp>
        <p:nvSpPr>
          <p:cNvPr id="4" name="Marcador de Posição do Número do Diapositivo 3"/>
          <p:cNvSpPr>
            <a:spLocks noGrp="1"/>
          </p:cNvSpPr>
          <p:nvPr>
            <p:ph type="sldNum" sz="quarter" idx="5"/>
          </p:nvPr>
        </p:nvSpPr>
        <p:spPr/>
        <p:txBody>
          <a:bodyPr/>
          <a:lstStyle/>
          <a:p>
            <a:fld id="{0F615A8E-AB7C-4879-B873-92B572C902F1}" type="slidenum">
              <a:rPr lang="en-US" smtClean="0"/>
              <a:t>3</a:t>
            </a:fld>
            <a:endParaRPr lang="en-US"/>
          </a:p>
        </p:txBody>
      </p:sp>
    </p:spTree>
    <p:extLst>
      <p:ext uri="{BB962C8B-B14F-4D97-AF65-F5344CB8AC3E}">
        <p14:creationId xmlns:p14="http://schemas.microsoft.com/office/powerpoint/2010/main" val="234148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a:p>
        </p:txBody>
      </p:sp>
      <p:sp>
        <p:nvSpPr>
          <p:cNvPr id="4" name="Marcador de Posição do Número do Diapositivo 3"/>
          <p:cNvSpPr>
            <a:spLocks noGrp="1"/>
          </p:cNvSpPr>
          <p:nvPr>
            <p:ph type="sldNum" sz="quarter" idx="5"/>
          </p:nvPr>
        </p:nvSpPr>
        <p:spPr/>
        <p:txBody>
          <a:bodyPr/>
          <a:lstStyle/>
          <a:p>
            <a:fld id="{0F615A8E-AB7C-4879-B873-92B572C902F1}" type="slidenum">
              <a:rPr lang="en-US" smtClean="0"/>
              <a:t>4</a:t>
            </a:fld>
            <a:endParaRPr lang="en-US"/>
          </a:p>
        </p:txBody>
      </p:sp>
    </p:spTree>
    <p:extLst>
      <p:ext uri="{BB962C8B-B14F-4D97-AF65-F5344CB8AC3E}">
        <p14:creationId xmlns:p14="http://schemas.microsoft.com/office/powerpoint/2010/main" val="42488650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dirty="0"/>
          </a:p>
        </p:txBody>
      </p:sp>
      <p:sp>
        <p:nvSpPr>
          <p:cNvPr id="4" name="Marcador de Posição do Número do Diapositivo 3"/>
          <p:cNvSpPr>
            <a:spLocks noGrp="1"/>
          </p:cNvSpPr>
          <p:nvPr>
            <p:ph type="sldNum" sz="quarter" idx="5"/>
          </p:nvPr>
        </p:nvSpPr>
        <p:spPr/>
        <p:txBody>
          <a:bodyPr/>
          <a:lstStyle/>
          <a:p>
            <a:fld id="{0F615A8E-AB7C-4879-B873-92B572C902F1}" type="slidenum">
              <a:rPr lang="en-US" smtClean="0"/>
              <a:t>5</a:t>
            </a:fld>
            <a:endParaRPr lang="en-US"/>
          </a:p>
        </p:txBody>
      </p:sp>
    </p:spTree>
    <p:extLst>
      <p:ext uri="{BB962C8B-B14F-4D97-AF65-F5344CB8AC3E}">
        <p14:creationId xmlns:p14="http://schemas.microsoft.com/office/powerpoint/2010/main" val="39609063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pPr marL="0" indent="0">
              <a:buFont typeface="Arial" panose="020B0604020202020204" pitchFamily="34" charset="0"/>
              <a:buNone/>
            </a:pPr>
            <a:endParaRPr lang="pt-PT" dirty="0"/>
          </a:p>
        </p:txBody>
      </p:sp>
      <p:sp>
        <p:nvSpPr>
          <p:cNvPr id="4" name="Marcador de Posição do Número do Diapositivo 3"/>
          <p:cNvSpPr>
            <a:spLocks noGrp="1"/>
          </p:cNvSpPr>
          <p:nvPr>
            <p:ph type="sldNum" sz="quarter" idx="5"/>
          </p:nvPr>
        </p:nvSpPr>
        <p:spPr/>
        <p:txBody>
          <a:bodyPr/>
          <a:lstStyle/>
          <a:p>
            <a:fld id="{0F615A8E-AB7C-4879-B873-92B572C902F1}" type="slidenum">
              <a:rPr lang="en-US" smtClean="0"/>
              <a:t>6</a:t>
            </a:fld>
            <a:endParaRPr lang="en-US"/>
          </a:p>
        </p:txBody>
      </p:sp>
    </p:spTree>
    <p:extLst>
      <p:ext uri="{BB962C8B-B14F-4D97-AF65-F5344CB8AC3E}">
        <p14:creationId xmlns:p14="http://schemas.microsoft.com/office/powerpoint/2010/main" val="27489418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C7431-4A38-7092-1DE4-D937A9B81A41}"/>
            </a:ext>
          </a:extLst>
        </p:cNvPr>
        <p:cNvGrpSpPr/>
        <p:nvPr/>
      </p:nvGrpSpPr>
      <p:grpSpPr>
        <a:xfrm>
          <a:off x="0" y="0"/>
          <a:ext cx="0" cy="0"/>
          <a:chOff x="0" y="0"/>
          <a:chExt cx="0" cy="0"/>
        </a:xfrm>
      </p:grpSpPr>
      <p:sp>
        <p:nvSpPr>
          <p:cNvPr id="2" name="Marcador de Posição da Imagem do Diapositivo 1">
            <a:extLst>
              <a:ext uri="{FF2B5EF4-FFF2-40B4-BE49-F238E27FC236}">
                <a16:creationId xmlns:a16="http://schemas.microsoft.com/office/drawing/2014/main" id="{FDD0DB83-8A3D-A257-A04F-B0BFD60B5D30}"/>
              </a:ext>
            </a:extLst>
          </p:cNvPr>
          <p:cNvSpPr>
            <a:spLocks noGrp="1" noRot="1" noChangeAspect="1"/>
          </p:cNvSpPr>
          <p:nvPr>
            <p:ph type="sldImg"/>
          </p:nvPr>
        </p:nvSpPr>
        <p:spPr/>
      </p:sp>
      <p:sp>
        <p:nvSpPr>
          <p:cNvPr id="3" name="Marcador de Posição de Notas 2">
            <a:extLst>
              <a:ext uri="{FF2B5EF4-FFF2-40B4-BE49-F238E27FC236}">
                <a16:creationId xmlns:a16="http://schemas.microsoft.com/office/drawing/2014/main" id="{6FB5A4D3-E4EB-8541-74FA-64F096B3E175}"/>
              </a:ext>
            </a:extLst>
          </p:cNvPr>
          <p:cNvSpPr>
            <a:spLocks noGrp="1"/>
          </p:cNvSpPr>
          <p:nvPr>
            <p:ph type="body" idx="1"/>
          </p:nvPr>
        </p:nvSpPr>
        <p:spPr/>
        <p:txBody>
          <a:bodyPr/>
          <a:lstStyle/>
          <a:p>
            <a:pPr marL="0" indent="0">
              <a:buFontTx/>
              <a:buNone/>
            </a:pPr>
            <a:endParaRPr lang="pt-PT" dirty="0"/>
          </a:p>
        </p:txBody>
      </p:sp>
      <p:sp>
        <p:nvSpPr>
          <p:cNvPr id="4" name="Marcador de Posição do Número do Diapositivo 3">
            <a:extLst>
              <a:ext uri="{FF2B5EF4-FFF2-40B4-BE49-F238E27FC236}">
                <a16:creationId xmlns:a16="http://schemas.microsoft.com/office/drawing/2014/main" id="{E1E59265-CD69-0737-609B-0B54E13AF06D}"/>
              </a:ext>
            </a:extLst>
          </p:cNvPr>
          <p:cNvSpPr>
            <a:spLocks noGrp="1"/>
          </p:cNvSpPr>
          <p:nvPr>
            <p:ph type="sldNum" sz="quarter" idx="5"/>
          </p:nvPr>
        </p:nvSpPr>
        <p:spPr/>
        <p:txBody>
          <a:bodyPr/>
          <a:lstStyle/>
          <a:p>
            <a:fld id="{0F615A8E-AB7C-4879-B873-92B572C902F1}" type="slidenum">
              <a:rPr lang="en-US" smtClean="0"/>
              <a:t>7</a:t>
            </a:fld>
            <a:endParaRPr lang="en-US"/>
          </a:p>
        </p:txBody>
      </p:sp>
    </p:spTree>
    <p:extLst>
      <p:ext uri="{BB962C8B-B14F-4D97-AF65-F5344CB8AC3E}">
        <p14:creationId xmlns:p14="http://schemas.microsoft.com/office/powerpoint/2010/main" val="3031163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PT"/>
          </a:p>
        </p:txBody>
      </p:sp>
      <p:sp>
        <p:nvSpPr>
          <p:cNvPr id="4" name="Marcador de Posição do Número do Diapositivo 3"/>
          <p:cNvSpPr>
            <a:spLocks noGrp="1"/>
          </p:cNvSpPr>
          <p:nvPr>
            <p:ph type="sldNum" sz="quarter" idx="5"/>
          </p:nvPr>
        </p:nvSpPr>
        <p:spPr/>
        <p:txBody>
          <a:bodyPr/>
          <a:lstStyle/>
          <a:p>
            <a:fld id="{0F615A8E-AB7C-4879-B873-92B572C902F1}" type="slidenum">
              <a:rPr lang="en-US" smtClean="0"/>
              <a:t>8</a:t>
            </a:fld>
            <a:endParaRPr lang="en-US"/>
          </a:p>
        </p:txBody>
      </p:sp>
    </p:spTree>
    <p:extLst>
      <p:ext uri="{BB962C8B-B14F-4D97-AF65-F5344CB8AC3E}">
        <p14:creationId xmlns:p14="http://schemas.microsoft.com/office/powerpoint/2010/main" val="14575781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F761B-4E87-1BF2-8253-89756F8F2EF6}"/>
            </a:ext>
          </a:extLst>
        </p:cNvPr>
        <p:cNvGrpSpPr/>
        <p:nvPr/>
      </p:nvGrpSpPr>
      <p:grpSpPr>
        <a:xfrm>
          <a:off x="0" y="0"/>
          <a:ext cx="0" cy="0"/>
          <a:chOff x="0" y="0"/>
          <a:chExt cx="0" cy="0"/>
        </a:xfrm>
      </p:grpSpPr>
      <p:sp>
        <p:nvSpPr>
          <p:cNvPr id="2" name="Marcador de Posição da Imagem do Diapositivo 1">
            <a:extLst>
              <a:ext uri="{FF2B5EF4-FFF2-40B4-BE49-F238E27FC236}">
                <a16:creationId xmlns:a16="http://schemas.microsoft.com/office/drawing/2014/main" id="{1FE567C3-8B2E-7B6C-EFCA-FEE0CF52E661}"/>
              </a:ext>
            </a:extLst>
          </p:cNvPr>
          <p:cNvSpPr>
            <a:spLocks noGrp="1" noRot="1" noChangeAspect="1"/>
          </p:cNvSpPr>
          <p:nvPr>
            <p:ph type="sldImg"/>
          </p:nvPr>
        </p:nvSpPr>
        <p:spPr/>
      </p:sp>
      <p:sp>
        <p:nvSpPr>
          <p:cNvPr id="3" name="Marcador de Posição de Notas 2">
            <a:extLst>
              <a:ext uri="{FF2B5EF4-FFF2-40B4-BE49-F238E27FC236}">
                <a16:creationId xmlns:a16="http://schemas.microsoft.com/office/drawing/2014/main" id="{B9443948-09E5-D657-1ED7-076EC3E95A05}"/>
              </a:ext>
            </a:extLst>
          </p:cNvPr>
          <p:cNvSpPr>
            <a:spLocks noGrp="1"/>
          </p:cNvSpPr>
          <p:nvPr>
            <p:ph type="body" idx="1"/>
          </p:nvPr>
        </p:nvSpPr>
        <p:spPr/>
        <p:txBody>
          <a:bodyPr/>
          <a:lstStyle/>
          <a:p>
            <a:endParaRPr lang="pt-PT"/>
          </a:p>
        </p:txBody>
      </p:sp>
      <p:sp>
        <p:nvSpPr>
          <p:cNvPr id="4" name="Marcador de Posição do Número do Diapositivo 3">
            <a:extLst>
              <a:ext uri="{FF2B5EF4-FFF2-40B4-BE49-F238E27FC236}">
                <a16:creationId xmlns:a16="http://schemas.microsoft.com/office/drawing/2014/main" id="{985475FB-60D3-12A3-0DCA-110BEF60CD7E}"/>
              </a:ext>
            </a:extLst>
          </p:cNvPr>
          <p:cNvSpPr>
            <a:spLocks noGrp="1"/>
          </p:cNvSpPr>
          <p:nvPr>
            <p:ph type="sldNum" sz="quarter" idx="5"/>
          </p:nvPr>
        </p:nvSpPr>
        <p:spPr/>
        <p:txBody>
          <a:bodyPr/>
          <a:lstStyle/>
          <a:p>
            <a:fld id="{0F615A8E-AB7C-4879-B873-92B572C902F1}" type="slidenum">
              <a:rPr lang="en-US" smtClean="0"/>
              <a:t>9</a:t>
            </a:fld>
            <a:endParaRPr lang="en-US"/>
          </a:p>
        </p:txBody>
      </p:sp>
    </p:spTree>
    <p:extLst>
      <p:ext uri="{BB962C8B-B14F-4D97-AF65-F5344CB8AC3E}">
        <p14:creationId xmlns:p14="http://schemas.microsoft.com/office/powerpoint/2010/main" val="3734542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o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pt-PT"/>
              <a:t>Clique para editar o estilo de título do Modelo Global</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t-PT"/>
              <a:t>Clique para editar o estilo de subtítulo do Modelo Global</a:t>
            </a:r>
            <a:endParaRPr lang="en-US" dirty="0"/>
          </a:p>
        </p:txBody>
      </p:sp>
      <p:sp>
        <p:nvSpPr>
          <p:cNvPr id="4" name="Date Placeholder 3"/>
          <p:cNvSpPr>
            <a:spLocks noGrp="1"/>
          </p:cNvSpPr>
          <p:nvPr>
            <p:ph type="dt" sz="half" idx="10"/>
          </p:nvPr>
        </p:nvSpPr>
        <p:spPr/>
        <p:txBody>
          <a:bodyPr/>
          <a:lstStyle/>
          <a:p>
            <a:fld id="{0C2C8BF5-86E3-45B6-B767-99EFD1008BB1}"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1633F7-8375-4551-A994-55CE7DB3C489}" type="slidenum">
              <a:rPr lang="en-US" smtClean="0"/>
              <a:t>‹nº›</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0743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0C2C8BF5-86E3-45B6-B767-99EFD1008BB1}"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1633F7-8375-4551-A994-55CE7DB3C489}" type="slidenum">
              <a:rPr lang="en-US" smtClean="0"/>
              <a:t>‹nº›</a:t>
            </a:fld>
            <a:endParaRPr lang="en-US"/>
          </a:p>
        </p:txBody>
      </p:sp>
    </p:spTree>
    <p:extLst>
      <p:ext uri="{BB962C8B-B14F-4D97-AF65-F5344CB8AC3E}">
        <p14:creationId xmlns:p14="http://schemas.microsoft.com/office/powerpoint/2010/main" val="3760344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e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pt-PT"/>
              <a:t>Clique para editar o estilo de título do Modelo Global</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0C2C8BF5-86E3-45B6-B767-99EFD1008BB1}"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1633F7-8375-4551-A994-55CE7DB3C489}" type="slidenum">
              <a:rPr lang="en-US" smtClean="0"/>
              <a:t>‹nº›</a:t>
            </a:fld>
            <a:endParaRPr lang="en-US"/>
          </a:p>
        </p:txBody>
      </p:sp>
    </p:spTree>
    <p:extLst>
      <p:ext uri="{BB962C8B-B14F-4D97-AF65-F5344CB8AC3E}">
        <p14:creationId xmlns:p14="http://schemas.microsoft.com/office/powerpoint/2010/main" val="1455025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Content Placeholder 2"/>
          <p:cNvSpPr>
            <a:spLocks noGrp="1"/>
          </p:cNvSpPr>
          <p:nvPr>
            <p:ph idx="1"/>
          </p:nvPr>
        </p:nvSpPr>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0C2C8BF5-86E3-45B6-B767-99EFD1008BB1}"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1633F7-8375-4551-A994-55CE7DB3C489}" type="slidenum">
              <a:rPr lang="en-US" smtClean="0"/>
              <a:t>‹nº›</a:t>
            </a:fld>
            <a:endParaRPr lang="en-US"/>
          </a:p>
        </p:txBody>
      </p:sp>
    </p:spTree>
    <p:extLst>
      <p:ext uri="{BB962C8B-B14F-4D97-AF65-F5344CB8AC3E}">
        <p14:creationId xmlns:p14="http://schemas.microsoft.com/office/powerpoint/2010/main" val="3469066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cção">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pt-PT"/>
              <a:t>Clique para editar o estilo de título do Modelo Global</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Clique para editar os estilos do texto de Modelo Global</a:t>
            </a:r>
          </a:p>
        </p:txBody>
      </p:sp>
      <p:sp>
        <p:nvSpPr>
          <p:cNvPr id="4" name="Date Placeholder 3"/>
          <p:cNvSpPr>
            <a:spLocks noGrp="1"/>
          </p:cNvSpPr>
          <p:nvPr>
            <p:ph type="dt" sz="half" idx="10"/>
          </p:nvPr>
        </p:nvSpPr>
        <p:spPr/>
        <p:txBody>
          <a:bodyPr/>
          <a:lstStyle/>
          <a:p>
            <a:fld id="{0C2C8BF5-86E3-45B6-B767-99EFD1008BB1}"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1633F7-8375-4551-A994-55CE7DB3C489}" type="slidenum">
              <a:rPr lang="en-US" smtClean="0"/>
              <a:t>‹nº›</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8214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pt-PT"/>
              <a:t>Clique para editar o estilo de título do Modelo Global</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Date Placeholder 4"/>
          <p:cNvSpPr>
            <a:spLocks noGrp="1"/>
          </p:cNvSpPr>
          <p:nvPr>
            <p:ph type="dt" sz="half" idx="10"/>
          </p:nvPr>
        </p:nvSpPr>
        <p:spPr/>
        <p:txBody>
          <a:bodyPr/>
          <a:lstStyle/>
          <a:p>
            <a:fld id="{0C2C8BF5-86E3-45B6-B767-99EFD1008BB1}" type="datetimeFigureOut">
              <a:rPr lang="en-US" smtClean="0"/>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1633F7-8375-4551-A994-55CE7DB3C489}" type="slidenum">
              <a:rPr lang="en-US" smtClean="0"/>
              <a:t>‹nº›</a:t>
            </a:fld>
            <a:endParaRPr lang="en-US"/>
          </a:p>
        </p:txBody>
      </p:sp>
    </p:spTree>
    <p:extLst>
      <p:ext uri="{BB962C8B-B14F-4D97-AF65-F5344CB8AC3E}">
        <p14:creationId xmlns:p14="http://schemas.microsoft.com/office/powerpoint/2010/main" val="220397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pt-PT"/>
              <a:t>Clique para editar o estilo de título do Modelo Global</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4" name="Content Placeholder 3"/>
          <p:cNvSpPr>
            <a:spLocks noGrp="1"/>
          </p:cNvSpPr>
          <p:nvPr>
            <p:ph sz="half" idx="2"/>
          </p:nvPr>
        </p:nvSpPr>
        <p:spPr>
          <a:xfrm>
            <a:off x="1097280" y="2582334"/>
            <a:ext cx="4937760" cy="3378200"/>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6" name="Content Placeholder 5"/>
          <p:cNvSpPr>
            <a:spLocks noGrp="1"/>
          </p:cNvSpPr>
          <p:nvPr>
            <p:ph sz="quarter" idx="4"/>
          </p:nvPr>
        </p:nvSpPr>
        <p:spPr>
          <a:xfrm>
            <a:off x="6217920" y="2582334"/>
            <a:ext cx="4937760" cy="3378200"/>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7" name="Date Placeholder 6"/>
          <p:cNvSpPr>
            <a:spLocks noGrp="1"/>
          </p:cNvSpPr>
          <p:nvPr>
            <p:ph type="dt" sz="half" idx="10"/>
          </p:nvPr>
        </p:nvSpPr>
        <p:spPr/>
        <p:txBody>
          <a:bodyPr/>
          <a:lstStyle/>
          <a:p>
            <a:fld id="{0C2C8BF5-86E3-45B6-B767-99EFD1008BB1}" type="datetimeFigureOut">
              <a:rPr lang="en-US" smtClean="0"/>
              <a:t>6/22/2026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1633F7-8375-4551-A994-55CE7DB3C489}" type="slidenum">
              <a:rPr lang="en-US" smtClean="0"/>
              <a:t>‹nº›</a:t>
            </a:fld>
            <a:endParaRPr lang="en-US"/>
          </a:p>
        </p:txBody>
      </p:sp>
    </p:spTree>
    <p:extLst>
      <p:ext uri="{BB962C8B-B14F-4D97-AF65-F5344CB8AC3E}">
        <p14:creationId xmlns:p14="http://schemas.microsoft.com/office/powerpoint/2010/main" val="4147310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Date Placeholder 2"/>
          <p:cNvSpPr>
            <a:spLocks noGrp="1"/>
          </p:cNvSpPr>
          <p:nvPr>
            <p:ph type="dt" sz="half" idx="10"/>
          </p:nvPr>
        </p:nvSpPr>
        <p:spPr/>
        <p:txBody>
          <a:bodyPr/>
          <a:lstStyle/>
          <a:p>
            <a:fld id="{0C2C8BF5-86E3-45B6-B767-99EFD1008BB1}" type="datetimeFigureOut">
              <a:rPr lang="en-US" smtClean="0"/>
              <a:t>6/22/2026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1633F7-8375-4551-A994-55CE7DB3C489}" type="slidenum">
              <a:rPr lang="en-US" smtClean="0"/>
              <a:t>‹nº›</a:t>
            </a:fld>
            <a:endParaRPr lang="en-US"/>
          </a:p>
        </p:txBody>
      </p:sp>
    </p:spTree>
    <p:extLst>
      <p:ext uri="{BB962C8B-B14F-4D97-AF65-F5344CB8AC3E}">
        <p14:creationId xmlns:p14="http://schemas.microsoft.com/office/powerpoint/2010/main" val="3427747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PT"/>
          </a:p>
        </p:txBody>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PT"/>
          </a:p>
        </p:txBody>
      </p:sp>
      <p:sp>
        <p:nvSpPr>
          <p:cNvPr id="7" name="Date Placeholder 6"/>
          <p:cNvSpPr>
            <a:spLocks noGrp="1"/>
          </p:cNvSpPr>
          <p:nvPr>
            <p:ph type="dt" sz="half" idx="10"/>
          </p:nvPr>
        </p:nvSpPr>
        <p:spPr/>
        <p:txBody>
          <a:bodyPr/>
          <a:lstStyle/>
          <a:p>
            <a:fld id="{0C2C8BF5-86E3-45B6-B767-99EFD1008BB1}" type="datetimeFigureOut">
              <a:rPr lang="en-US" smtClean="0"/>
              <a:t>6/22/2026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51633F7-8375-4551-A994-55CE7DB3C489}" type="slidenum">
              <a:rPr lang="en-US" smtClean="0"/>
              <a:t>‹nº›</a:t>
            </a:fld>
            <a:endParaRPr lang="en-US"/>
          </a:p>
        </p:txBody>
      </p:sp>
    </p:spTree>
    <p:extLst>
      <p:ext uri="{BB962C8B-B14F-4D97-AF65-F5344CB8AC3E}">
        <p14:creationId xmlns:p14="http://schemas.microsoft.com/office/powerpoint/2010/main" val="3861447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pt-PT"/>
              <a:t>Clique para editar o estilo de título do Modelo Global</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C2C8BF5-86E3-45B6-B767-99EFD1008BB1}" type="datetimeFigureOut">
              <a:rPr lang="en-US" smtClean="0"/>
              <a:t>6/22/2026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51633F7-8375-4551-A994-55CE7DB3C489}" type="slidenum">
              <a:rPr lang="en-US" smtClean="0"/>
              <a:t>‹nº›</a:t>
            </a:fld>
            <a:endParaRPr lang="en-US"/>
          </a:p>
        </p:txBody>
      </p:sp>
    </p:spTree>
    <p:extLst>
      <p:ext uri="{BB962C8B-B14F-4D97-AF65-F5344CB8AC3E}">
        <p14:creationId xmlns:p14="http://schemas.microsoft.com/office/powerpoint/2010/main" val="367529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pt-PT"/>
              <a:t>Clique para editar o estilo de título do Modelo Global</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PT"/>
              <a:t>Clique no ícone para adicionar uma imagem</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0C2C8BF5-86E3-45B6-B767-99EFD1008BB1}" type="datetimeFigureOut">
              <a:rPr lang="en-US" smtClean="0"/>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1633F7-8375-4551-A994-55CE7DB3C489}" type="slidenum">
              <a:rPr lang="en-US" smtClean="0"/>
              <a:t>‹nº›</a:t>
            </a:fld>
            <a:endParaRPr lang="en-US"/>
          </a:p>
        </p:txBody>
      </p:sp>
    </p:spTree>
    <p:extLst>
      <p:ext uri="{BB962C8B-B14F-4D97-AF65-F5344CB8AC3E}">
        <p14:creationId xmlns:p14="http://schemas.microsoft.com/office/powerpoint/2010/main" val="1145435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PT"/>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PT"/>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pt-PT"/>
              <a:t>Clique para editar o estilo de título do Modelo Global</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C2C8BF5-86E3-45B6-B767-99EFD1008BB1}" type="datetimeFigureOut">
              <a:rPr lang="en-US" smtClean="0"/>
              <a:t>6/22/2026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51633F7-8375-4551-A994-55CE7DB3C489}" type="slidenum">
              <a:rPr lang="en-US" smtClean="0"/>
              <a:t>‹nº›</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9068785"/>
      </p:ext>
    </p:extLst>
  </p:cSld>
  <p:clrMap bg1="lt1" tx1="dk1" bg2="lt2" tx2="dk2" accent1="accent1" accent2="accent2" accent3="accent3" accent4="accent4" accent5="accent5" accent6="accent6" hlink="hlink" folHlink="folHlink"/>
  <p:sldLayoutIdLst>
    <p:sldLayoutId id="2147484138" r:id="rId1"/>
    <p:sldLayoutId id="2147484139" r:id="rId2"/>
    <p:sldLayoutId id="2147484140" r:id="rId3"/>
    <p:sldLayoutId id="2147484141" r:id="rId4"/>
    <p:sldLayoutId id="2147484142" r:id="rId5"/>
    <p:sldLayoutId id="2147484143" r:id="rId6"/>
    <p:sldLayoutId id="2147484144" r:id="rId7"/>
    <p:sldLayoutId id="2147484145" r:id="rId8"/>
    <p:sldLayoutId id="2147484146" r:id="rId9"/>
    <p:sldLayoutId id="2147484147" r:id="rId10"/>
    <p:sldLayoutId id="214748414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1.xml.rels><?xml version="1.0" encoding="UTF-8" standalone="yes"?>
<Relationships xmlns="http://schemas.openxmlformats.org/package/2006/relationships"><Relationship Id="rId3" Type="http://schemas.openxmlformats.org/officeDocument/2006/relationships/hyperlink" Target="https://doi.org/10.54499/UID/05037/2025"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doi.org/10.54499/2023.02227.BDANA"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hyperlink" Target="mailto:jose.d.rebolho@fe.uc.pt"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Agrupar 9">
            <a:extLst>
              <a:ext uri="{FF2B5EF4-FFF2-40B4-BE49-F238E27FC236}">
                <a16:creationId xmlns:a16="http://schemas.microsoft.com/office/drawing/2014/main" id="{9B32DCBC-E410-01F7-303C-2D7692E24CFC}"/>
              </a:ext>
            </a:extLst>
          </p:cNvPr>
          <p:cNvGrpSpPr/>
          <p:nvPr/>
        </p:nvGrpSpPr>
        <p:grpSpPr>
          <a:xfrm>
            <a:off x="-4" y="1298334"/>
            <a:ext cx="12192001" cy="4261649"/>
            <a:chOff x="-4" y="1172514"/>
            <a:chExt cx="12192001" cy="4261649"/>
          </a:xfrm>
        </p:grpSpPr>
        <p:sp>
          <p:nvSpPr>
            <p:cNvPr id="4" name="Título 1">
              <a:extLst>
                <a:ext uri="{FF2B5EF4-FFF2-40B4-BE49-F238E27FC236}">
                  <a16:creationId xmlns:a16="http://schemas.microsoft.com/office/drawing/2014/main" id="{7895365B-6F44-B9AA-95C4-59B3CBCC9349}"/>
                </a:ext>
              </a:extLst>
            </p:cNvPr>
            <p:cNvSpPr txBox="1">
              <a:spLocks/>
            </p:cNvSpPr>
            <p:nvPr/>
          </p:nvSpPr>
          <p:spPr>
            <a:xfrm>
              <a:off x="-4" y="1172514"/>
              <a:ext cx="12192001" cy="2075721"/>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sz="7200" noProof="0" dirty="0"/>
                <a:t>Bridging the Temporal Gap</a:t>
              </a:r>
            </a:p>
            <a:p>
              <a:pPr algn="ctr"/>
              <a:r>
                <a:rPr lang="en-US" sz="2400" noProof="0" dirty="0"/>
                <a:t>A Comparative Analysis of Matrix Updating Techniques for the Portuguese Economy (2010-2023)</a:t>
              </a:r>
            </a:p>
          </p:txBody>
        </p:sp>
        <p:sp>
          <p:nvSpPr>
            <p:cNvPr id="5" name="Subtítulo 2">
              <a:extLst>
                <a:ext uri="{FF2B5EF4-FFF2-40B4-BE49-F238E27FC236}">
                  <a16:creationId xmlns:a16="http://schemas.microsoft.com/office/drawing/2014/main" id="{FEC4197F-8DC6-81DC-EA6A-F2BE507C8624}"/>
                </a:ext>
              </a:extLst>
            </p:cNvPr>
            <p:cNvSpPr txBox="1">
              <a:spLocks/>
            </p:cNvSpPr>
            <p:nvPr/>
          </p:nvSpPr>
          <p:spPr>
            <a:xfrm>
              <a:off x="1066797" y="3248235"/>
              <a:ext cx="10058400" cy="1607284"/>
            </a:xfrm>
            <a:prstGeom prst="rect">
              <a:avLst/>
            </a:prstGeom>
          </p:spPr>
          <p:txBody>
            <a:bodyPr anchor="ct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r>
                <a:rPr lang="en-US" sz="2800" b="1" noProof="0" dirty="0">
                  <a:latin typeface="+mj-lt"/>
                </a:rPr>
                <a:t>José Miguel Rebolho</a:t>
              </a:r>
              <a:r>
                <a:rPr lang="en-US" sz="2800" b="1" baseline="30000" noProof="0" dirty="0">
                  <a:latin typeface="+mj-lt"/>
                </a:rPr>
                <a:t>1</a:t>
              </a:r>
              <a:r>
                <a:rPr lang="en-US" sz="2800" b="1" noProof="0" dirty="0">
                  <a:latin typeface="+mj-lt"/>
                </a:rPr>
                <a:t> </a:t>
              </a:r>
              <a:r>
                <a:rPr lang="en-US" sz="2800" noProof="0" dirty="0">
                  <a:latin typeface="+mj-lt"/>
                </a:rPr>
                <a:t>| Luís Cruz</a:t>
              </a:r>
              <a:r>
                <a:rPr lang="en-US" sz="2800" baseline="30000" noProof="0" dirty="0">
                  <a:latin typeface="+mj-lt"/>
                </a:rPr>
                <a:t>1</a:t>
              </a:r>
              <a:r>
                <a:rPr lang="en-US" sz="2800" noProof="0" dirty="0">
                  <a:latin typeface="+mj-lt"/>
                </a:rPr>
                <a:t> | João Pedro Ferreira</a:t>
              </a:r>
              <a:r>
                <a:rPr lang="en-US" sz="2800" baseline="30000" noProof="0" dirty="0">
                  <a:latin typeface="+mj-lt"/>
                </a:rPr>
                <a:t>2</a:t>
              </a:r>
              <a:r>
                <a:rPr lang="en-US" sz="2400" b="1" noProof="0" dirty="0">
                  <a:latin typeface="+mj-lt"/>
                </a:rPr>
                <a:t> </a:t>
              </a:r>
            </a:p>
            <a:p>
              <a:pPr algn="ctr"/>
              <a:r>
                <a:rPr lang="en-US" sz="1200" baseline="30000" noProof="0" dirty="0">
                  <a:latin typeface="+mj-lt"/>
                </a:rPr>
                <a:t>1</a:t>
              </a:r>
              <a:r>
                <a:rPr lang="en-US" sz="1200" noProof="0" dirty="0">
                  <a:latin typeface="+mj-lt"/>
                </a:rPr>
                <a:t> Univ Coimbra, CeBER, Faculty of Economics, Portugal | </a:t>
              </a:r>
              <a:r>
                <a:rPr lang="en-US" sz="1200" baseline="30000" noProof="0" dirty="0">
                  <a:latin typeface="+mj-lt"/>
                </a:rPr>
                <a:t>2</a:t>
              </a:r>
              <a:r>
                <a:rPr lang="en-US" sz="1200" noProof="0" dirty="0">
                  <a:latin typeface="+mj-lt"/>
                </a:rPr>
                <a:t> Weldon Cooper Center for Public Service, University of Virginia, VA, USA</a:t>
              </a:r>
            </a:p>
          </p:txBody>
        </p:sp>
        <p:sp>
          <p:nvSpPr>
            <p:cNvPr id="2" name="Subtítulo 2">
              <a:extLst>
                <a:ext uri="{FF2B5EF4-FFF2-40B4-BE49-F238E27FC236}">
                  <a16:creationId xmlns:a16="http://schemas.microsoft.com/office/drawing/2014/main" id="{BA5A3B12-7A1E-E412-9B47-D23E65B71F41}"/>
                </a:ext>
              </a:extLst>
            </p:cNvPr>
            <p:cNvSpPr txBox="1">
              <a:spLocks/>
            </p:cNvSpPr>
            <p:nvPr/>
          </p:nvSpPr>
          <p:spPr>
            <a:xfrm>
              <a:off x="1066797" y="4855519"/>
              <a:ext cx="10058400" cy="578644"/>
            </a:xfrm>
            <a:prstGeom prst="rect">
              <a:avLst/>
            </a:prstGeom>
          </p:spPr>
          <p:txBody>
            <a:bodyPr anchor="ct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r>
                <a:rPr lang="en-US" sz="1600" b="1" noProof="0" dirty="0">
                  <a:latin typeface="+mj-lt"/>
                </a:rPr>
                <a:t>22nd - 26th June 2026, Seville, Spain</a:t>
              </a:r>
            </a:p>
          </p:txBody>
        </p:sp>
      </p:grpSp>
      <p:pic>
        <p:nvPicPr>
          <p:cNvPr id="25" name="Imagem 24">
            <a:extLst>
              <a:ext uri="{FF2B5EF4-FFF2-40B4-BE49-F238E27FC236}">
                <a16:creationId xmlns:a16="http://schemas.microsoft.com/office/drawing/2014/main" id="{D430F34D-EEED-6C41-4F92-989C7CFAC0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6166216"/>
            <a:ext cx="12192000" cy="691784"/>
          </a:xfrm>
          <a:prstGeom prst="rect">
            <a:avLst/>
          </a:prstGeom>
        </p:spPr>
      </p:pic>
      <p:cxnSp>
        <p:nvCxnSpPr>
          <p:cNvPr id="29" name="Conexão reta 28">
            <a:extLst>
              <a:ext uri="{FF2B5EF4-FFF2-40B4-BE49-F238E27FC236}">
                <a16:creationId xmlns:a16="http://schemas.microsoft.com/office/drawing/2014/main" id="{45C60F58-A258-DCFF-0B1C-33004F72E7EF}"/>
              </a:ext>
            </a:extLst>
          </p:cNvPr>
          <p:cNvCxnSpPr>
            <a:cxnSpLocks/>
          </p:cNvCxnSpPr>
          <p:nvPr/>
        </p:nvCxnSpPr>
        <p:spPr>
          <a:xfrm>
            <a:off x="0" y="6080491"/>
            <a:ext cx="12192000" cy="0"/>
          </a:xfrm>
          <a:prstGeom prst="line">
            <a:avLst/>
          </a:prstGeom>
          <a:ln w="63500">
            <a:solidFill>
              <a:srgbClr val="F4BF57"/>
            </a:solidFill>
          </a:ln>
        </p:spPr>
        <p:style>
          <a:lnRef idx="2">
            <a:schemeClr val="accent1"/>
          </a:lnRef>
          <a:fillRef idx="0">
            <a:schemeClr val="accent1"/>
          </a:fillRef>
          <a:effectRef idx="1">
            <a:schemeClr val="accent1"/>
          </a:effectRef>
          <a:fontRef idx="minor">
            <a:schemeClr val="tx1"/>
          </a:fontRef>
        </p:style>
      </p:cxnSp>
      <p:sp>
        <p:nvSpPr>
          <p:cNvPr id="8" name="CaixaDeTexto 7">
            <a:extLst>
              <a:ext uri="{FF2B5EF4-FFF2-40B4-BE49-F238E27FC236}">
                <a16:creationId xmlns:a16="http://schemas.microsoft.com/office/drawing/2014/main" id="{070C866F-03B9-2766-C313-43EBE4887866}"/>
              </a:ext>
            </a:extLst>
          </p:cNvPr>
          <p:cNvSpPr txBox="1"/>
          <p:nvPr/>
        </p:nvSpPr>
        <p:spPr>
          <a:xfrm>
            <a:off x="-4" y="-5382"/>
            <a:ext cx="11125200" cy="830997"/>
          </a:xfrm>
          <a:prstGeom prst="rect">
            <a:avLst/>
          </a:prstGeom>
          <a:solidFill>
            <a:schemeClr val="accent2"/>
          </a:solidFill>
          <a:ln>
            <a:noFill/>
          </a:ln>
        </p:spPr>
        <p:txBody>
          <a:bodyPr wrap="square" rtlCol="0" anchor="ctr">
            <a:spAutoFit/>
          </a:bodyPr>
          <a:lstStyle/>
          <a:p>
            <a:pPr algn="ctr"/>
            <a:r>
              <a:rPr lang="en-US" sz="1600" b="1" noProof="0" dirty="0">
                <a:solidFill>
                  <a:schemeClr val="bg1"/>
                </a:solidFill>
                <a:latin typeface="+mj-lt"/>
              </a:rPr>
              <a:t>32nd International Input-Output Association Conference</a:t>
            </a:r>
          </a:p>
          <a:p>
            <a:pPr algn="ctr"/>
            <a:r>
              <a:rPr lang="en-US" sz="1600" b="1" noProof="0" dirty="0">
                <a:solidFill>
                  <a:schemeClr val="bg1"/>
                </a:solidFill>
                <a:latin typeface="+mj-lt"/>
              </a:rPr>
              <a:t>14th Edition of the International School of I-O Analysis</a:t>
            </a:r>
          </a:p>
          <a:p>
            <a:pPr algn="ctr"/>
            <a:r>
              <a:rPr lang="en-US" sz="1600" b="1" noProof="0" dirty="0">
                <a:solidFill>
                  <a:schemeClr val="bg1"/>
                </a:solidFill>
                <a:latin typeface="+mj-lt"/>
              </a:rPr>
              <a:t>11th Jornadas de </a:t>
            </a:r>
            <a:r>
              <a:rPr lang="en-US" sz="1600" b="1" noProof="0" dirty="0" err="1">
                <a:solidFill>
                  <a:schemeClr val="bg1"/>
                </a:solidFill>
                <a:latin typeface="+mj-lt"/>
              </a:rPr>
              <a:t>Análisis</a:t>
            </a:r>
            <a:r>
              <a:rPr lang="en-US" sz="1600" b="1" noProof="0" dirty="0">
                <a:solidFill>
                  <a:schemeClr val="bg1"/>
                </a:solidFill>
                <a:latin typeface="+mj-lt"/>
              </a:rPr>
              <a:t> Input Output</a:t>
            </a:r>
          </a:p>
        </p:txBody>
      </p:sp>
      <p:cxnSp>
        <p:nvCxnSpPr>
          <p:cNvPr id="9" name="Conexão reta 8">
            <a:extLst>
              <a:ext uri="{FF2B5EF4-FFF2-40B4-BE49-F238E27FC236}">
                <a16:creationId xmlns:a16="http://schemas.microsoft.com/office/drawing/2014/main" id="{BC3774E2-D264-B156-40CC-56B6114C9914}"/>
              </a:ext>
            </a:extLst>
          </p:cNvPr>
          <p:cNvCxnSpPr>
            <a:cxnSpLocks/>
          </p:cNvCxnSpPr>
          <p:nvPr/>
        </p:nvCxnSpPr>
        <p:spPr>
          <a:xfrm>
            <a:off x="0" y="825615"/>
            <a:ext cx="11125200" cy="3344"/>
          </a:xfrm>
          <a:prstGeom prst="line">
            <a:avLst/>
          </a:prstGeom>
          <a:ln w="63500">
            <a:solidFill>
              <a:srgbClr val="F4BF57"/>
            </a:solidFill>
          </a:ln>
        </p:spPr>
        <p:style>
          <a:lnRef idx="2">
            <a:schemeClr val="accent1"/>
          </a:lnRef>
          <a:fillRef idx="0">
            <a:schemeClr val="accent1"/>
          </a:fillRef>
          <a:effectRef idx="1">
            <a:schemeClr val="accent1"/>
          </a:effectRef>
          <a:fontRef idx="minor">
            <a:schemeClr val="tx1"/>
          </a:fontRef>
        </p:style>
      </p:cxnSp>
      <p:pic>
        <p:nvPicPr>
          <p:cNvPr id="7" name="Imagem 6">
            <a:extLst>
              <a:ext uri="{FF2B5EF4-FFF2-40B4-BE49-F238E27FC236}">
                <a16:creationId xmlns:a16="http://schemas.microsoft.com/office/drawing/2014/main" id="{F2A0D5B5-2BE4-8FFF-B40D-46EB5770BB14}"/>
              </a:ext>
            </a:extLst>
          </p:cNvPr>
          <p:cNvPicPr>
            <a:picLocks noChangeAspect="1"/>
          </p:cNvPicPr>
          <p:nvPr/>
        </p:nvPicPr>
        <p:blipFill>
          <a:blip r:embed="rId4"/>
          <a:stretch>
            <a:fillRect/>
          </a:stretch>
        </p:blipFill>
        <p:spPr>
          <a:xfrm>
            <a:off x="11125197" y="0"/>
            <a:ext cx="1066804" cy="1461835"/>
          </a:xfrm>
          <a:prstGeom prst="rect">
            <a:avLst/>
          </a:prstGeom>
          <a:solidFill>
            <a:srgbClr val="287088"/>
          </a:solidFill>
        </p:spPr>
      </p:pic>
    </p:spTree>
    <p:extLst>
      <p:ext uri="{BB962C8B-B14F-4D97-AF65-F5344CB8AC3E}">
        <p14:creationId xmlns:p14="http://schemas.microsoft.com/office/powerpoint/2010/main" val="2592463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74C8AA-B1EE-E6C2-153F-A0F8ACB85575}"/>
              </a:ext>
            </a:extLst>
          </p:cNvPr>
          <p:cNvSpPr>
            <a:spLocks noGrp="1"/>
          </p:cNvSpPr>
          <p:nvPr>
            <p:ph type="title"/>
          </p:nvPr>
        </p:nvSpPr>
        <p:spPr>
          <a:xfrm>
            <a:off x="1097280" y="286603"/>
            <a:ext cx="10058400" cy="1450757"/>
          </a:xfrm>
        </p:spPr>
        <p:txBody>
          <a:bodyPr>
            <a:normAutofit/>
          </a:bodyPr>
          <a:lstStyle/>
          <a:p>
            <a:r>
              <a:rPr lang="en-US" dirty="0"/>
              <a:t>Error Types</a:t>
            </a:r>
            <a:br>
              <a:rPr lang="en-US" dirty="0"/>
            </a:br>
            <a:r>
              <a:rPr lang="en-US" sz="2000" dirty="0"/>
              <a:t>Not All Metrics Tell the Same Story</a:t>
            </a:r>
            <a:endParaRPr lang="pt-PT" dirty="0"/>
          </a:p>
        </p:txBody>
      </p:sp>
      <p:graphicFrame>
        <p:nvGraphicFramePr>
          <p:cNvPr id="4" name="Marcador de Posição de Conteúdo 3">
            <a:extLst>
              <a:ext uri="{FF2B5EF4-FFF2-40B4-BE49-F238E27FC236}">
                <a16:creationId xmlns:a16="http://schemas.microsoft.com/office/drawing/2014/main" id="{52EF0EE7-4D3B-F346-48C5-F0BD1CA182D0}"/>
              </a:ext>
            </a:extLst>
          </p:cNvPr>
          <p:cNvGraphicFramePr>
            <a:graphicFrameLocks noGrp="1"/>
          </p:cNvGraphicFramePr>
          <p:nvPr>
            <p:ph idx="1"/>
            <p:extLst>
              <p:ext uri="{D42A27DB-BD31-4B8C-83A1-F6EECF244321}">
                <p14:modId xmlns:p14="http://schemas.microsoft.com/office/powerpoint/2010/main" val="2032805910"/>
              </p:ext>
            </p:extLst>
          </p:nvPr>
        </p:nvGraphicFramePr>
        <p:xfrm>
          <a:off x="353736" y="1971413"/>
          <a:ext cx="11484528" cy="4139688"/>
        </p:xfrm>
        <a:graphic>
          <a:graphicData uri="http://schemas.openxmlformats.org/drawingml/2006/table">
            <a:tbl>
              <a:tblPr firstRow="1" firstCol="1">
                <a:tableStyleId>{21E4AEA4-8DFA-4A89-87EB-49C32662AFE0}</a:tableStyleId>
              </a:tblPr>
              <a:tblGrid>
                <a:gridCol w="1054532">
                  <a:extLst>
                    <a:ext uri="{9D8B030D-6E8A-4147-A177-3AD203B41FA5}">
                      <a16:colId xmlns:a16="http://schemas.microsoft.com/office/drawing/2014/main" val="1408597196"/>
                    </a:ext>
                  </a:extLst>
                </a:gridCol>
                <a:gridCol w="4209908">
                  <a:extLst>
                    <a:ext uri="{9D8B030D-6E8A-4147-A177-3AD203B41FA5}">
                      <a16:colId xmlns:a16="http://schemas.microsoft.com/office/drawing/2014/main" val="2478042564"/>
                    </a:ext>
                  </a:extLst>
                </a:gridCol>
                <a:gridCol w="6220088">
                  <a:extLst>
                    <a:ext uri="{9D8B030D-6E8A-4147-A177-3AD203B41FA5}">
                      <a16:colId xmlns:a16="http://schemas.microsoft.com/office/drawing/2014/main" val="3108942883"/>
                    </a:ext>
                  </a:extLst>
                </a:gridCol>
              </a:tblGrid>
              <a:tr h="689948">
                <a:tc>
                  <a:txBody>
                    <a:bodyPr/>
                    <a:lstStyle/>
                    <a:p>
                      <a:pPr algn="ctr" fontAlgn="b">
                        <a:buNone/>
                      </a:pPr>
                      <a:r>
                        <a:rPr lang="pt-PT" sz="2100" u="none" strike="noStrike" dirty="0" err="1">
                          <a:effectLst/>
                        </a:rPr>
                        <a:t>Metric</a:t>
                      </a:r>
                      <a:endParaRPr lang="pt-PT" sz="2100" b="0" i="0" u="none" strike="noStrike" dirty="0">
                        <a:solidFill>
                          <a:srgbClr val="000000"/>
                        </a:solidFill>
                        <a:effectLst/>
                        <a:latin typeface="Aptos Narrow" panose="020B0004020202020204" pitchFamily="34" charset="0"/>
                      </a:endParaRPr>
                    </a:p>
                  </a:txBody>
                  <a:tcPr marL="18465" marR="18465" marT="18465" marB="0" anchor="ctr"/>
                </a:tc>
                <a:tc>
                  <a:txBody>
                    <a:bodyPr/>
                    <a:lstStyle/>
                    <a:p>
                      <a:pPr algn="ctr" fontAlgn="b">
                        <a:buNone/>
                      </a:pPr>
                      <a:r>
                        <a:rPr lang="pt-PT" sz="2100" u="none" strike="noStrike" dirty="0" err="1">
                          <a:effectLst/>
                        </a:rPr>
                        <a:t>What</a:t>
                      </a:r>
                      <a:r>
                        <a:rPr lang="pt-PT" sz="2100" u="none" strike="noStrike" dirty="0">
                          <a:effectLst/>
                        </a:rPr>
                        <a:t> </a:t>
                      </a:r>
                      <a:r>
                        <a:rPr lang="pt-PT" sz="2100" u="none" strike="noStrike" dirty="0" err="1">
                          <a:effectLst/>
                        </a:rPr>
                        <a:t>it</a:t>
                      </a:r>
                      <a:r>
                        <a:rPr lang="pt-PT" sz="2100" u="none" strike="noStrike" dirty="0">
                          <a:effectLst/>
                        </a:rPr>
                        <a:t> captures</a:t>
                      </a:r>
                      <a:endParaRPr lang="pt-PT" sz="2100" b="0" i="0" u="none" strike="noStrike" dirty="0">
                        <a:solidFill>
                          <a:srgbClr val="000000"/>
                        </a:solidFill>
                        <a:effectLst/>
                        <a:latin typeface="Aptos Narrow" panose="020B0004020202020204" pitchFamily="34" charset="0"/>
                      </a:endParaRPr>
                    </a:p>
                  </a:txBody>
                  <a:tcPr marL="18465" marR="18465" marT="18465" marB="0" anchor="ctr"/>
                </a:tc>
                <a:tc>
                  <a:txBody>
                    <a:bodyPr/>
                    <a:lstStyle/>
                    <a:p>
                      <a:pPr algn="ctr" fontAlgn="b">
                        <a:buNone/>
                      </a:pPr>
                      <a:r>
                        <a:rPr lang="pt-PT" sz="2100" u="none" strike="noStrike" dirty="0" err="1">
                          <a:effectLst/>
                        </a:rPr>
                        <a:t>Why</a:t>
                      </a:r>
                      <a:r>
                        <a:rPr lang="pt-PT" sz="2100" u="none" strike="noStrike" dirty="0">
                          <a:effectLst/>
                        </a:rPr>
                        <a:t> </a:t>
                      </a:r>
                      <a:r>
                        <a:rPr lang="pt-PT" sz="2100" u="none" strike="noStrike" dirty="0" err="1">
                          <a:effectLst/>
                        </a:rPr>
                        <a:t>it</a:t>
                      </a:r>
                      <a:r>
                        <a:rPr lang="pt-PT" sz="2100" u="none" strike="noStrike" dirty="0">
                          <a:effectLst/>
                        </a:rPr>
                        <a:t> </a:t>
                      </a:r>
                      <a:r>
                        <a:rPr lang="pt-PT" sz="2100" u="none" strike="noStrike" dirty="0" err="1">
                          <a:effectLst/>
                        </a:rPr>
                        <a:t>matters</a:t>
                      </a:r>
                      <a:r>
                        <a:rPr lang="pt-PT" sz="2100" u="none" strike="noStrike" dirty="0">
                          <a:effectLst/>
                        </a:rPr>
                        <a:t> </a:t>
                      </a:r>
                      <a:r>
                        <a:rPr lang="pt-PT" sz="2100" u="none" strike="noStrike" dirty="0" err="1">
                          <a:effectLst/>
                        </a:rPr>
                        <a:t>here</a:t>
                      </a:r>
                      <a:endParaRPr lang="pt-PT" sz="2100" b="0" i="0" u="none" strike="noStrike" dirty="0">
                        <a:solidFill>
                          <a:srgbClr val="000000"/>
                        </a:solidFill>
                        <a:effectLst/>
                        <a:latin typeface="Aptos Narrow" panose="020B0004020202020204" pitchFamily="34" charset="0"/>
                      </a:endParaRPr>
                    </a:p>
                  </a:txBody>
                  <a:tcPr marL="18465" marR="18465" marT="18465" marB="0" anchor="ctr"/>
                </a:tc>
                <a:extLst>
                  <a:ext uri="{0D108BD9-81ED-4DB2-BD59-A6C34878D82A}">
                    <a16:rowId xmlns:a16="http://schemas.microsoft.com/office/drawing/2014/main" val="2553592489"/>
                  </a:ext>
                </a:extLst>
              </a:tr>
              <a:tr h="689948">
                <a:tc>
                  <a:txBody>
                    <a:bodyPr/>
                    <a:lstStyle/>
                    <a:p>
                      <a:pPr algn="ctr" fontAlgn="b">
                        <a:buNone/>
                      </a:pPr>
                      <a:r>
                        <a:rPr lang="pt-PT" sz="2100" u="none" strike="noStrike" dirty="0">
                          <a:effectLst/>
                        </a:rPr>
                        <a:t>MAD</a:t>
                      </a:r>
                      <a:endParaRPr lang="pt-PT" sz="2100" b="0" i="0" u="none" strike="noStrike" dirty="0">
                        <a:solidFill>
                          <a:srgbClr val="000000"/>
                        </a:solidFill>
                        <a:effectLst/>
                        <a:latin typeface="Aptos Narrow" panose="020B0004020202020204" pitchFamily="34" charset="0"/>
                      </a:endParaRPr>
                    </a:p>
                  </a:txBody>
                  <a:tcPr marL="18465" marR="18465" marT="18465" marB="0" anchor="ctr"/>
                </a:tc>
                <a:tc>
                  <a:txBody>
                    <a:bodyPr/>
                    <a:lstStyle/>
                    <a:p>
                      <a:pPr algn="l" fontAlgn="b">
                        <a:buNone/>
                      </a:pPr>
                      <a:r>
                        <a:rPr lang="pt-PT" sz="2100" u="none" strike="noStrike" dirty="0" err="1">
                          <a:effectLst/>
                        </a:rPr>
                        <a:t>Average</a:t>
                      </a:r>
                      <a:r>
                        <a:rPr lang="pt-PT" sz="2100" u="none" strike="noStrike" dirty="0">
                          <a:effectLst/>
                        </a:rPr>
                        <a:t> </a:t>
                      </a:r>
                      <a:r>
                        <a:rPr lang="pt-PT" sz="2100" u="none" strike="noStrike" dirty="0" err="1">
                          <a:effectLst/>
                        </a:rPr>
                        <a:t>absolute</a:t>
                      </a:r>
                      <a:r>
                        <a:rPr lang="pt-PT" sz="2100" u="none" strike="noStrike" dirty="0">
                          <a:effectLst/>
                        </a:rPr>
                        <a:t> </a:t>
                      </a:r>
                      <a:r>
                        <a:rPr lang="pt-PT" sz="2100" u="none" strike="noStrike" dirty="0" err="1">
                          <a:effectLst/>
                        </a:rPr>
                        <a:t>cell</a:t>
                      </a:r>
                      <a:r>
                        <a:rPr lang="pt-PT" sz="2100" u="none" strike="noStrike" dirty="0">
                          <a:effectLst/>
                        </a:rPr>
                        <a:t> error</a:t>
                      </a:r>
                      <a:endParaRPr lang="pt-PT" sz="2100" b="0" i="0" u="none" strike="noStrike" dirty="0">
                        <a:solidFill>
                          <a:srgbClr val="000000"/>
                        </a:solidFill>
                        <a:effectLst/>
                        <a:latin typeface="Aptos Narrow" panose="020B0004020202020204" pitchFamily="34" charset="0"/>
                      </a:endParaRPr>
                    </a:p>
                  </a:txBody>
                  <a:tcPr marL="18465" marR="18465" marT="18465" marB="0" anchor="ctr"/>
                </a:tc>
                <a:tc>
                  <a:txBody>
                    <a:bodyPr/>
                    <a:lstStyle/>
                    <a:p>
                      <a:pPr algn="l" fontAlgn="b">
                        <a:buNone/>
                      </a:pPr>
                      <a:r>
                        <a:rPr lang="pt-PT" sz="2100" u="none" strike="noStrike" dirty="0">
                          <a:effectLst/>
                        </a:rPr>
                        <a:t>General </a:t>
                      </a:r>
                      <a:r>
                        <a:rPr lang="pt-PT" sz="2100" u="none" strike="noStrike" dirty="0" err="1">
                          <a:effectLst/>
                        </a:rPr>
                        <a:t>entry-wise</a:t>
                      </a:r>
                      <a:r>
                        <a:rPr lang="pt-PT" sz="2100" u="none" strike="noStrike" dirty="0">
                          <a:effectLst/>
                        </a:rPr>
                        <a:t> </a:t>
                      </a:r>
                      <a:r>
                        <a:rPr lang="pt-PT" sz="2100" u="none" strike="noStrike" dirty="0" err="1">
                          <a:effectLst/>
                        </a:rPr>
                        <a:t>accuracy</a:t>
                      </a:r>
                      <a:endParaRPr lang="pt-PT" sz="2100" b="0" i="0" u="none" strike="noStrike" dirty="0">
                        <a:solidFill>
                          <a:srgbClr val="000000"/>
                        </a:solidFill>
                        <a:effectLst/>
                        <a:latin typeface="Aptos Narrow" panose="020B0004020202020204" pitchFamily="34" charset="0"/>
                      </a:endParaRPr>
                    </a:p>
                  </a:txBody>
                  <a:tcPr marL="18465" marR="18465" marT="18465" marB="0" anchor="ctr"/>
                </a:tc>
                <a:extLst>
                  <a:ext uri="{0D108BD9-81ED-4DB2-BD59-A6C34878D82A}">
                    <a16:rowId xmlns:a16="http://schemas.microsoft.com/office/drawing/2014/main" val="1186528536"/>
                  </a:ext>
                </a:extLst>
              </a:tr>
              <a:tr h="689948">
                <a:tc>
                  <a:txBody>
                    <a:bodyPr/>
                    <a:lstStyle/>
                    <a:p>
                      <a:pPr algn="ctr" fontAlgn="b">
                        <a:buNone/>
                      </a:pPr>
                      <a:r>
                        <a:rPr lang="pt-PT" sz="2100" u="none" strike="noStrike" dirty="0">
                          <a:effectLst/>
                        </a:rPr>
                        <a:t>WAD</a:t>
                      </a:r>
                      <a:endParaRPr lang="pt-PT" sz="2100" b="0" i="0" u="none" strike="noStrike" dirty="0">
                        <a:solidFill>
                          <a:srgbClr val="000000"/>
                        </a:solidFill>
                        <a:effectLst/>
                        <a:latin typeface="Aptos Narrow" panose="020B0004020202020204" pitchFamily="34" charset="0"/>
                      </a:endParaRPr>
                    </a:p>
                  </a:txBody>
                  <a:tcPr marL="18465" marR="18465" marT="18465" marB="0" anchor="ctr"/>
                </a:tc>
                <a:tc>
                  <a:txBody>
                    <a:bodyPr/>
                    <a:lstStyle/>
                    <a:p>
                      <a:pPr algn="l" fontAlgn="b">
                        <a:buNone/>
                      </a:pPr>
                      <a:r>
                        <a:rPr lang="pt-PT" sz="2100" u="none" strike="noStrike" dirty="0">
                          <a:effectLst/>
                        </a:rPr>
                        <a:t>Error </a:t>
                      </a:r>
                      <a:r>
                        <a:rPr lang="pt-PT" sz="2100" u="none" strike="noStrike" dirty="0" err="1">
                          <a:effectLst/>
                        </a:rPr>
                        <a:t>weighted</a:t>
                      </a:r>
                      <a:r>
                        <a:rPr lang="pt-PT" sz="2100" u="none" strike="noStrike" dirty="0">
                          <a:effectLst/>
                        </a:rPr>
                        <a:t> </a:t>
                      </a:r>
                      <a:r>
                        <a:rPr lang="pt-PT" sz="2100" u="none" strike="noStrike" dirty="0" err="1">
                          <a:effectLst/>
                        </a:rPr>
                        <a:t>by</a:t>
                      </a:r>
                      <a:r>
                        <a:rPr lang="pt-PT" sz="2100" u="none" strike="noStrike" dirty="0">
                          <a:effectLst/>
                        </a:rPr>
                        <a:t> </a:t>
                      </a:r>
                      <a:r>
                        <a:rPr lang="pt-PT" sz="2100" u="none" strike="noStrike" dirty="0" err="1">
                          <a:effectLst/>
                        </a:rPr>
                        <a:t>economic</a:t>
                      </a:r>
                      <a:r>
                        <a:rPr lang="pt-PT" sz="2100" u="none" strike="noStrike" dirty="0">
                          <a:effectLst/>
                        </a:rPr>
                        <a:t> volume</a:t>
                      </a:r>
                      <a:endParaRPr lang="pt-PT" sz="2100" b="0" i="0" u="none" strike="noStrike" dirty="0">
                        <a:solidFill>
                          <a:srgbClr val="000000"/>
                        </a:solidFill>
                        <a:effectLst/>
                        <a:latin typeface="Aptos Narrow" panose="020B0004020202020204" pitchFamily="34" charset="0"/>
                      </a:endParaRPr>
                    </a:p>
                  </a:txBody>
                  <a:tcPr marL="18465" marR="18465" marT="18465" marB="0" anchor="ctr"/>
                </a:tc>
                <a:tc>
                  <a:txBody>
                    <a:bodyPr/>
                    <a:lstStyle/>
                    <a:p>
                      <a:pPr algn="l" fontAlgn="b">
                        <a:buNone/>
                      </a:pPr>
                      <a:r>
                        <a:rPr lang="pt-PT" sz="2100" u="none" strike="noStrike" dirty="0" err="1">
                          <a:effectLst/>
                        </a:rPr>
                        <a:t>Whether</a:t>
                      </a:r>
                      <a:r>
                        <a:rPr lang="pt-PT" sz="2100" u="none" strike="noStrike" dirty="0">
                          <a:effectLst/>
                        </a:rPr>
                        <a:t> </a:t>
                      </a:r>
                      <a:r>
                        <a:rPr lang="pt-PT" sz="2100" u="none" strike="noStrike" dirty="0" err="1">
                          <a:effectLst/>
                        </a:rPr>
                        <a:t>large</a:t>
                      </a:r>
                      <a:r>
                        <a:rPr lang="pt-PT" sz="2100" u="none" strike="noStrike" dirty="0">
                          <a:effectLst/>
                        </a:rPr>
                        <a:t> </a:t>
                      </a:r>
                      <a:r>
                        <a:rPr lang="pt-PT" sz="2100" u="none" strike="noStrike" dirty="0" err="1">
                          <a:effectLst/>
                        </a:rPr>
                        <a:t>flows</a:t>
                      </a:r>
                      <a:r>
                        <a:rPr lang="pt-PT" sz="2100" u="none" strike="noStrike" dirty="0">
                          <a:effectLst/>
                        </a:rPr>
                        <a:t> are </a:t>
                      </a:r>
                      <a:r>
                        <a:rPr lang="pt-PT" sz="2100" u="none" strike="noStrike" dirty="0" err="1">
                          <a:effectLst/>
                        </a:rPr>
                        <a:t>correctly</a:t>
                      </a:r>
                      <a:r>
                        <a:rPr lang="pt-PT" sz="2100" u="none" strike="noStrike" dirty="0">
                          <a:effectLst/>
                        </a:rPr>
                        <a:t> </a:t>
                      </a:r>
                      <a:r>
                        <a:rPr lang="pt-PT" sz="2100" u="none" strike="noStrike" dirty="0" err="1">
                          <a:effectLst/>
                        </a:rPr>
                        <a:t>estimated</a:t>
                      </a:r>
                      <a:endParaRPr lang="pt-PT" sz="2100" b="0" i="0" u="none" strike="noStrike" dirty="0">
                        <a:solidFill>
                          <a:srgbClr val="000000"/>
                        </a:solidFill>
                        <a:effectLst/>
                        <a:latin typeface="Aptos Narrow" panose="020B0004020202020204" pitchFamily="34" charset="0"/>
                      </a:endParaRPr>
                    </a:p>
                  </a:txBody>
                  <a:tcPr marL="18465" marR="18465" marT="18465" marB="0" anchor="ctr"/>
                </a:tc>
                <a:extLst>
                  <a:ext uri="{0D108BD9-81ED-4DB2-BD59-A6C34878D82A}">
                    <a16:rowId xmlns:a16="http://schemas.microsoft.com/office/drawing/2014/main" val="468347274"/>
                  </a:ext>
                </a:extLst>
              </a:tr>
              <a:tr h="689948">
                <a:tc>
                  <a:txBody>
                    <a:bodyPr/>
                    <a:lstStyle/>
                    <a:p>
                      <a:pPr algn="ctr" fontAlgn="b">
                        <a:buNone/>
                      </a:pPr>
                      <a:r>
                        <a:rPr lang="pt-PT" sz="2100" u="none" strike="noStrike" dirty="0">
                          <a:effectLst/>
                        </a:rPr>
                        <a:t>MAPE</a:t>
                      </a:r>
                      <a:endParaRPr lang="pt-PT" sz="2100" b="0" i="0" u="none" strike="noStrike" dirty="0">
                        <a:solidFill>
                          <a:srgbClr val="000000"/>
                        </a:solidFill>
                        <a:effectLst/>
                        <a:latin typeface="Aptos Narrow" panose="020B0004020202020204" pitchFamily="34" charset="0"/>
                      </a:endParaRPr>
                    </a:p>
                  </a:txBody>
                  <a:tcPr marL="18465" marR="18465" marT="18465" marB="0" anchor="ctr"/>
                </a:tc>
                <a:tc>
                  <a:txBody>
                    <a:bodyPr/>
                    <a:lstStyle/>
                    <a:p>
                      <a:pPr algn="l" fontAlgn="b">
                        <a:buNone/>
                      </a:pPr>
                      <a:r>
                        <a:rPr lang="pt-PT" sz="2100" u="none" strike="noStrike" dirty="0" err="1">
                          <a:effectLst/>
                        </a:rPr>
                        <a:t>Relative</a:t>
                      </a:r>
                      <a:r>
                        <a:rPr lang="pt-PT" sz="2100" u="none" strike="noStrike" dirty="0">
                          <a:effectLst/>
                        </a:rPr>
                        <a:t> </a:t>
                      </a:r>
                      <a:r>
                        <a:rPr lang="pt-PT" sz="2100" u="none" strike="noStrike" dirty="0" err="1">
                          <a:effectLst/>
                        </a:rPr>
                        <a:t>percentage</a:t>
                      </a:r>
                      <a:r>
                        <a:rPr lang="pt-PT" sz="2100" u="none" strike="noStrike" dirty="0">
                          <a:effectLst/>
                        </a:rPr>
                        <a:t> error</a:t>
                      </a:r>
                      <a:endParaRPr lang="pt-PT" sz="2100" b="0" i="0" u="none" strike="noStrike" dirty="0">
                        <a:solidFill>
                          <a:srgbClr val="000000"/>
                        </a:solidFill>
                        <a:effectLst/>
                        <a:latin typeface="Aptos Narrow" panose="020B0004020202020204" pitchFamily="34" charset="0"/>
                      </a:endParaRPr>
                    </a:p>
                  </a:txBody>
                  <a:tcPr marL="18465" marR="18465" marT="18465" marB="0" anchor="ctr"/>
                </a:tc>
                <a:tc>
                  <a:txBody>
                    <a:bodyPr/>
                    <a:lstStyle/>
                    <a:p>
                      <a:pPr algn="l" fontAlgn="b">
                        <a:buNone/>
                      </a:pPr>
                      <a:r>
                        <a:rPr lang="pt-PT" sz="2100" u="none" strike="noStrike" dirty="0" err="1">
                          <a:effectLst/>
                        </a:rPr>
                        <a:t>Sensitivity</a:t>
                      </a:r>
                      <a:r>
                        <a:rPr lang="pt-PT" sz="2100" u="none" strike="noStrike" dirty="0">
                          <a:effectLst/>
                        </a:rPr>
                        <a:t> to </a:t>
                      </a:r>
                      <a:r>
                        <a:rPr lang="pt-PT" sz="2100" u="none" strike="noStrike" dirty="0" err="1">
                          <a:effectLst/>
                        </a:rPr>
                        <a:t>small</a:t>
                      </a:r>
                      <a:r>
                        <a:rPr lang="pt-PT" sz="2100" u="none" strike="noStrike" dirty="0">
                          <a:effectLst/>
                        </a:rPr>
                        <a:t> </a:t>
                      </a:r>
                      <a:r>
                        <a:rPr lang="pt-PT" sz="2100" u="none" strike="noStrike" dirty="0" err="1">
                          <a:effectLst/>
                        </a:rPr>
                        <a:t>sectors</a:t>
                      </a:r>
                      <a:r>
                        <a:rPr lang="pt-PT" sz="2100" u="none" strike="noStrike" dirty="0">
                          <a:effectLst/>
                        </a:rPr>
                        <a:t> </a:t>
                      </a:r>
                      <a:r>
                        <a:rPr lang="pt-PT" sz="2100" u="none" strike="noStrike" dirty="0" err="1">
                          <a:effectLst/>
                        </a:rPr>
                        <a:t>and</a:t>
                      </a:r>
                      <a:r>
                        <a:rPr lang="pt-PT" sz="2100" u="none" strike="noStrike" dirty="0">
                          <a:effectLst/>
                        </a:rPr>
                        <a:t> </a:t>
                      </a:r>
                      <a:r>
                        <a:rPr lang="pt-PT" sz="2100" u="none" strike="noStrike" dirty="0" err="1">
                          <a:effectLst/>
                        </a:rPr>
                        <a:t>near</a:t>
                      </a:r>
                      <a:r>
                        <a:rPr lang="pt-PT" sz="2100" u="none" strike="noStrike" dirty="0">
                          <a:effectLst/>
                        </a:rPr>
                        <a:t>-zero </a:t>
                      </a:r>
                      <a:r>
                        <a:rPr lang="pt-PT" sz="2100" u="none" strike="noStrike" dirty="0" err="1">
                          <a:effectLst/>
                        </a:rPr>
                        <a:t>cells</a:t>
                      </a:r>
                      <a:endParaRPr lang="pt-PT" sz="2100" b="0" i="0" u="none" strike="noStrike" dirty="0">
                        <a:solidFill>
                          <a:srgbClr val="000000"/>
                        </a:solidFill>
                        <a:effectLst/>
                        <a:latin typeface="Aptos Narrow" panose="020B0004020202020204" pitchFamily="34" charset="0"/>
                      </a:endParaRPr>
                    </a:p>
                  </a:txBody>
                  <a:tcPr marL="18465" marR="18465" marT="18465" marB="0" anchor="ctr"/>
                </a:tc>
                <a:extLst>
                  <a:ext uri="{0D108BD9-81ED-4DB2-BD59-A6C34878D82A}">
                    <a16:rowId xmlns:a16="http://schemas.microsoft.com/office/drawing/2014/main" val="606515085"/>
                  </a:ext>
                </a:extLst>
              </a:tr>
              <a:tr h="689948">
                <a:tc>
                  <a:txBody>
                    <a:bodyPr/>
                    <a:lstStyle/>
                    <a:p>
                      <a:pPr algn="ctr" fontAlgn="b">
                        <a:buNone/>
                      </a:pPr>
                      <a:r>
                        <a:rPr lang="pt-PT" sz="2100" u="none" strike="noStrike" dirty="0">
                          <a:effectLst/>
                        </a:rPr>
                        <a:t>RMSE</a:t>
                      </a:r>
                      <a:endParaRPr lang="pt-PT" sz="2100" b="0" i="0" u="none" strike="noStrike" dirty="0">
                        <a:solidFill>
                          <a:srgbClr val="000000"/>
                        </a:solidFill>
                        <a:effectLst/>
                        <a:latin typeface="Aptos Narrow" panose="020B0004020202020204" pitchFamily="34" charset="0"/>
                      </a:endParaRPr>
                    </a:p>
                  </a:txBody>
                  <a:tcPr marL="18465" marR="18465" marT="18465" marB="0" anchor="ctr"/>
                </a:tc>
                <a:tc>
                  <a:txBody>
                    <a:bodyPr/>
                    <a:lstStyle/>
                    <a:p>
                      <a:pPr algn="l" fontAlgn="b">
                        <a:buNone/>
                      </a:pPr>
                      <a:r>
                        <a:rPr lang="pt-PT" sz="2100" u="none" strike="noStrike" dirty="0" err="1">
                          <a:effectLst/>
                        </a:rPr>
                        <a:t>Penalization</a:t>
                      </a:r>
                      <a:r>
                        <a:rPr lang="pt-PT" sz="2100" u="none" strike="noStrike" dirty="0">
                          <a:effectLst/>
                        </a:rPr>
                        <a:t> </a:t>
                      </a:r>
                      <a:r>
                        <a:rPr lang="pt-PT" sz="2100" u="none" strike="noStrike" dirty="0" err="1">
                          <a:effectLst/>
                        </a:rPr>
                        <a:t>of</a:t>
                      </a:r>
                      <a:r>
                        <a:rPr lang="pt-PT" sz="2100" u="none" strike="noStrike" dirty="0">
                          <a:effectLst/>
                        </a:rPr>
                        <a:t> </a:t>
                      </a:r>
                      <a:r>
                        <a:rPr lang="pt-PT" sz="2100" u="none" strike="noStrike" dirty="0" err="1">
                          <a:effectLst/>
                        </a:rPr>
                        <a:t>large</a:t>
                      </a:r>
                      <a:r>
                        <a:rPr lang="pt-PT" sz="2100" u="none" strike="noStrike" dirty="0">
                          <a:effectLst/>
                        </a:rPr>
                        <a:t> </a:t>
                      </a:r>
                      <a:r>
                        <a:rPr lang="pt-PT" sz="2100" u="none" strike="noStrike" dirty="0" err="1">
                          <a:effectLst/>
                        </a:rPr>
                        <a:t>deviations</a:t>
                      </a:r>
                      <a:endParaRPr lang="pt-PT" sz="2100" b="0" i="0" u="none" strike="noStrike" dirty="0">
                        <a:solidFill>
                          <a:srgbClr val="000000"/>
                        </a:solidFill>
                        <a:effectLst/>
                        <a:latin typeface="Aptos Narrow" panose="020B0004020202020204" pitchFamily="34" charset="0"/>
                      </a:endParaRPr>
                    </a:p>
                  </a:txBody>
                  <a:tcPr marL="18465" marR="18465" marT="18465" marB="0" anchor="ctr"/>
                </a:tc>
                <a:tc>
                  <a:txBody>
                    <a:bodyPr/>
                    <a:lstStyle/>
                    <a:p>
                      <a:pPr algn="l" fontAlgn="b">
                        <a:buNone/>
                      </a:pPr>
                      <a:r>
                        <a:rPr lang="pt-PT" sz="2100" u="none" strike="noStrike" dirty="0" err="1">
                          <a:effectLst/>
                        </a:rPr>
                        <a:t>Detection</a:t>
                      </a:r>
                      <a:r>
                        <a:rPr lang="pt-PT" sz="2100" u="none" strike="noStrike" dirty="0">
                          <a:effectLst/>
                        </a:rPr>
                        <a:t> </a:t>
                      </a:r>
                      <a:r>
                        <a:rPr lang="pt-PT" sz="2100" u="none" strike="noStrike" dirty="0" err="1">
                          <a:effectLst/>
                        </a:rPr>
                        <a:t>of</a:t>
                      </a:r>
                      <a:r>
                        <a:rPr lang="pt-PT" sz="2100" u="none" strike="noStrike" dirty="0">
                          <a:effectLst/>
                        </a:rPr>
                        <a:t> </a:t>
                      </a:r>
                      <a:r>
                        <a:rPr lang="pt-PT" sz="2100" u="none" strike="noStrike" dirty="0" err="1">
                          <a:effectLst/>
                        </a:rPr>
                        <a:t>outlier</a:t>
                      </a:r>
                      <a:r>
                        <a:rPr lang="pt-PT" sz="2100" u="none" strike="noStrike" dirty="0">
                          <a:effectLst/>
                        </a:rPr>
                        <a:t> </a:t>
                      </a:r>
                      <a:r>
                        <a:rPr lang="pt-PT" sz="2100" u="none" strike="noStrike" dirty="0" err="1">
                          <a:effectLst/>
                        </a:rPr>
                        <a:t>cells</a:t>
                      </a:r>
                      <a:r>
                        <a:rPr lang="pt-PT" sz="2100" u="none" strike="noStrike" dirty="0">
                          <a:effectLst/>
                        </a:rPr>
                        <a:t> </a:t>
                      </a:r>
                      <a:r>
                        <a:rPr lang="pt-PT" sz="2100" u="none" strike="noStrike" dirty="0" err="1">
                          <a:effectLst/>
                        </a:rPr>
                        <a:t>and</a:t>
                      </a:r>
                      <a:r>
                        <a:rPr lang="pt-PT" sz="2100" u="none" strike="noStrike" dirty="0">
                          <a:effectLst/>
                        </a:rPr>
                        <a:t> </a:t>
                      </a:r>
                      <a:r>
                        <a:rPr lang="pt-PT" sz="2100" u="none" strike="noStrike" dirty="0" err="1">
                          <a:effectLst/>
                        </a:rPr>
                        <a:t>shock-induced</a:t>
                      </a:r>
                      <a:r>
                        <a:rPr lang="pt-PT" sz="2100" u="none" strike="noStrike" dirty="0">
                          <a:effectLst/>
                        </a:rPr>
                        <a:t> </a:t>
                      </a:r>
                      <a:r>
                        <a:rPr lang="pt-PT" sz="2100" u="none" strike="noStrike" dirty="0" err="1">
                          <a:effectLst/>
                        </a:rPr>
                        <a:t>failures</a:t>
                      </a:r>
                      <a:endParaRPr lang="pt-PT" sz="2100" b="0" i="0" u="none" strike="noStrike" dirty="0">
                        <a:solidFill>
                          <a:srgbClr val="000000"/>
                        </a:solidFill>
                        <a:effectLst/>
                        <a:latin typeface="Aptos Narrow" panose="020B0004020202020204" pitchFamily="34" charset="0"/>
                      </a:endParaRPr>
                    </a:p>
                  </a:txBody>
                  <a:tcPr marL="18465" marR="18465" marT="18465" marB="0" anchor="ctr"/>
                </a:tc>
                <a:extLst>
                  <a:ext uri="{0D108BD9-81ED-4DB2-BD59-A6C34878D82A}">
                    <a16:rowId xmlns:a16="http://schemas.microsoft.com/office/drawing/2014/main" val="1160815705"/>
                  </a:ext>
                </a:extLst>
              </a:tr>
              <a:tr h="689948">
                <a:tc>
                  <a:txBody>
                    <a:bodyPr/>
                    <a:lstStyle/>
                    <a:p>
                      <a:pPr algn="ctr" fontAlgn="b">
                        <a:buNone/>
                      </a:pPr>
                      <a:r>
                        <a:rPr lang="pt-PT" sz="2100" u="none" strike="noStrike" dirty="0">
                          <a:effectLst/>
                        </a:rPr>
                        <a:t>CORR</a:t>
                      </a:r>
                      <a:endParaRPr lang="pt-PT" sz="2100" b="0" i="0" u="none" strike="noStrike" dirty="0">
                        <a:solidFill>
                          <a:srgbClr val="000000"/>
                        </a:solidFill>
                        <a:effectLst/>
                        <a:latin typeface="Aptos Narrow" panose="020B0004020202020204" pitchFamily="34" charset="0"/>
                      </a:endParaRPr>
                    </a:p>
                  </a:txBody>
                  <a:tcPr marL="18465" marR="18465" marT="18465" marB="0" anchor="ctr"/>
                </a:tc>
                <a:tc>
                  <a:txBody>
                    <a:bodyPr/>
                    <a:lstStyle/>
                    <a:p>
                      <a:pPr algn="l" fontAlgn="b">
                        <a:buNone/>
                      </a:pPr>
                      <a:r>
                        <a:rPr lang="pt-PT" sz="2100" u="none" strike="noStrike" dirty="0" err="1">
                          <a:effectLst/>
                        </a:rPr>
                        <a:t>Structural</a:t>
                      </a:r>
                      <a:r>
                        <a:rPr lang="pt-PT" sz="2100" u="none" strike="noStrike" dirty="0">
                          <a:effectLst/>
                        </a:rPr>
                        <a:t> </a:t>
                      </a:r>
                      <a:r>
                        <a:rPr lang="pt-PT" sz="2100" u="none" strike="noStrike" dirty="0" err="1">
                          <a:effectLst/>
                        </a:rPr>
                        <a:t>similarity</a:t>
                      </a:r>
                      <a:endParaRPr lang="pt-PT" sz="2100" b="0" i="0" u="none" strike="noStrike" dirty="0">
                        <a:solidFill>
                          <a:srgbClr val="000000"/>
                        </a:solidFill>
                        <a:effectLst/>
                        <a:latin typeface="Aptos Narrow" panose="020B0004020202020204" pitchFamily="34" charset="0"/>
                      </a:endParaRPr>
                    </a:p>
                  </a:txBody>
                  <a:tcPr marL="18465" marR="18465" marT="18465" marB="0" anchor="ctr"/>
                </a:tc>
                <a:tc>
                  <a:txBody>
                    <a:bodyPr/>
                    <a:lstStyle/>
                    <a:p>
                      <a:pPr algn="l" fontAlgn="b">
                        <a:buNone/>
                      </a:pPr>
                      <a:r>
                        <a:rPr lang="pt-PT" sz="2100" u="none" strike="noStrike" dirty="0" err="1">
                          <a:effectLst/>
                        </a:rPr>
                        <a:t>Whether</a:t>
                      </a:r>
                      <a:r>
                        <a:rPr lang="pt-PT" sz="2100" u="none" strike="noStrike" dirty="0">
                          <a:effectLst/>
                        </a:rPr>
                        <a:t> </a:t>
                      </a:r>
                      <a:r>
                        <a:rPr lang="pt-PT" sz="2100" u="none" strike="noStrike" dirty="0" err="1">
                          <a:effectLst/>
                        </a:rPr>
                        <a:t>the</a:t>
                      </a:r>
                      <a:r>
                        <a:rPr lang="pt-PT" sz="2100" u="none" strike="noStrike" dirty="0">
                          <a:effectLst/>
                        </a:rPr>
                        <a:t> </a:t>
                      </a:r>
                      <a:r>
                        <a:rPr lang="pt-PT" sz="2100" u="none" strike="noStrike" dirty="0" err="1">
                          <a:effectLst/>
                        </a:rPr>
                        <a:t>pattern</a:t>
                      </a:r>
                      <a:r>
                        <a:rPr lang="pt-PT" sz="2100" u="none" strike="noStrike" dirty="0">
                          <a:effectLst/>
                        </a:rPr>
                        <a:t> </a:t>
                      </a:r>
                      <a:r>
                        <a:rPr lang="pt-PT" sz="2100" u="none" strike="noStrike" dirty="0" err="1">
                          <a:effectLst/>
                        </a:rPr>
                        <a:t>of</a:t>
                      </a:r>
                      <a:r>
                        <a:rPr lang="pt-PT" sz="2100" u="none" strike="noStrike" dirty="0">
                          <a:effectLst/>
                        </a:rPr>
                        <a:t> </a:t>
                      </a:r>
                      <a:r>
                        <a:rPr lang="pt-PT" sz="2100" u="none" strike="noStrike" dirty="0" err="1">
                          <a:effectLst/>
                        </a:rPr>
                        <a:t>flows</a:t>
                      </a:r>
                      <a:r>
                        <a:rPr lang="pt-PT" sz="2100" u="none" strike="noStrike" dirty="0">
                          <a:effectLst/>
                        </a:rPr>
                        <a:t> </a:t>
                      </a:r>
                      <a:r>
                        <a:rPr lang="pt-PT" sz="2100" u="none" strike="noStrike" dirty="0" err="1">
                          <a:effectLst/>
                        </a:rPr>
                        <a:t>is</a:t>
                      </a:r>
                      <a:r>
                        <a:rPr lang="pt-PT" sz="2100" u="none" strike="noStrike" dirty="0">
                          <a:effectLst/>
                        </a:rPr>
                        <a:t> </a:t>
                      </a:r>
                      <a:r>
                        <a:rPr lang="pt-PT" sz="2100" u="none" strike="noStrike" dirty="0" err="1">
                          <a:effectLst/>
                        </a:rPr>
                        <a:t>preserved</a:t>
                      </a:r>
                      <a:endParaRPr lang="pt-PT" sz="2100" b="0" i="0" u="none" strike="noStrike" dirty="0">
                        <a:solidFill>
                          <a:srgbClr val="000000"/>
                        </a:solidFill>
                        <a:effectLst/>
                        <a:latin typeface="Aptos Narrow" panose="020B0004020202020204" pitchFamily="34" charset="0"/>
                      </a:endParaRPr>
                    </a:p>
                  </a:txBody>
                  <a:tcPr marL="18465" marR="18465" marT="18465" marB="0" anchor="ctr"/>
                </a:tc>
                <a:extLst>
                  <a:ext uri="{0D108BD9-81ED-4DB2-BD59-A6C34878D82A}">
                    <a16:rowId xmlns:a16="http://schemas.microsoft.com/office/drawing/2014/main" val="3852025687"/>
                  </a:ext>
                </a:extLst>
              </a:tr>
            </a:tbl>
          </a:graphicData>
        </a:graphic>
      </p:graphicFrame>
    </p:spTree>
    <p:extLst>
      <p:ext uri="{BB962C8B-B14F-4D97-AF65-F5344CB8AC3E}">
        <p14:creationId xmlns:p14="http://schemas.microsoft.com/office/powerpoint/2010/main" val="1758868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2053DC0-A733-8B4E-433A-9D913F45F12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7658777-FA42-219A-9E3C-E1C924134BD1}"/>
              </a:ext>
            </a:extLst>
          </p:cNvPr>
          <p:cNvSpPr>
            <a:spLocks noGrp="1"/>
          </p:cNvSpPr>
          <p:nvPr>
            <p:ph type="title"/>
          </p:nvPr>
        </p:nvSpPr>
        <p:spPr>
          <a:xfrm>
            <a:off x="1097280" y="286603"/>
            <a:ext cx="10058400" cy="1450757"/>
          </a:xfrm>
        </p:spPr>
        <p:txBody>
          <a:bodyPr>
            <a:normAutofit/>
          </a:bodyPr>
          <a:lstStyle/>
          <a:p>
            <a:r>
              <a:rPr lang="en-US" noProof="0" dirty="0"/>
              <a:t>Aggregated SUTs Benchmark: Ranking</a:t>
            </a:r>
          </a:p>
        </p:txBody>
      </p:sp>
      <p:graphicFrame>
        <p:nvGraphicFramePr>
          <p:cNvPr id="5" name="Marcador de Posição de Conteúdo 4">
            <a:extLst>
              <a:ext uri="{FF2B5EF4-FFF2-40B4-BE49-F238E27FC236}">
                <a16:creationId xmlns:a16="http://schemas.microsoft.com/office/drawing/2014/main" id="{A0DE0C84-B71F-520A-DD1A-7A5008E4BBA7}"/>
              </a:ext>
            </a:extLst>
          </p:cNvPr>
          <p:cNvGraphicFramePr>
            <a:graphicFrameLocks noGrp="1"/>
          </p:cNvGraphicFramePr>
          <p:nvPr>
            <p:ph idx="1"/>
            <p:extLst>
              <p:ext uri="{D42A27DB-BD31-4B8C-83A1-F6EECF244321}">
                <p14:modId xmlns:p14="http://schemas.microsoft.com/office/powerpoint/2010/main" val="1425243700"/>
              </p:ext>
            </p:extLst>
          </p:nvPr>
        </p:nvGraphicFramePr>
        <p:xfrm>
          <a:off x="1066799" y="2001328"/>
          <a:ext cx="10058401" cy="4090780"/>
        </p:xfrm>
        <a:graphic>
          <a:graphicData uri="http://schemas.openxmlformats.org/drawingml/2006/table">
            <a:tbl>
              <a:tblPr firstRow="1" firstCol="1" bandRow="1">
                <a:tableStyleId>{21E4AEA4-8DFA-4A89-87EB-49C32662AFE0}</a:tableStyleId>
              </a:tblPr>
              <a:tblGrid>
                <a:gridCol w="1351318">
                  <a:extLst>
                    <a:ext uri="{9D8B030D-6E8A-4147-A177-3AD203B41FA5}">
                      <a16:colId xmlns:a16="http://schemas.microsoft.com/office/drawing/2014/main" val="2388061217"/>
                    </a:ext>
                  </a:extLst>
                </a:gridCol>
                <a:gridCol w="1351318">
                  <a:extLst>
                    <a:ext uri="{9D8B030D-6E8A-4147-A177-3AD203B41FA5}">
                      <a16:colId xmlns:a16="http://schemas.microsoft.com/office/drawing/2014/main" val="1060648041"/>
                    </a:ext>
                  </a:extLst>
                </a:gridCol>
                <a:gridCol w="1351318">
                  <a:extLst>
                    <a:ext uri="{9D8B030D-6E8A-4147-A177-3AD203B41FA5}">
                      <a16:colId xmlns:a16="http://schemas.microsoft.com/office/drawing/2014/main" val="2049943619"/>
                    </a:ext>
                  </a:extLst>
                </a:gridCol>
                <a:gridCol w="1351318">
                  <a:extLst>
                    <a:ext uri="{9D8B030D-6E8A-4147-A177-3AD203B41FA5}">
                      <a16:colId xmlns:a16="http://schemas.microsoft.com/office/drawing/2014/main" val="3072337875"/>
                    </a:ext>
                  </a:extLst>
                </a:gridCol>
                <a:gridCol w="1351318">
                  <a:extLst>
                    <a:ext uri="{9D8B030D-6E8A-4147-A177-3AD203B41FA5}">
                      <a16:colId xmlns:a16="http://schemas.microsoft.com/office/drawing/2014/main" val="843335264"/>
                    </a:ext>
                  </a:extLst>
                </a:gridCol>
                <a:gridCol w="1351318">
                  <a:extLst>
                    <a:ext uri="{9D8B030D-6E8A-4147-A177-3AD203B41FA5}">
                      <a16:colId xmlns:a16="http://schemas.microsoft.com/office/drawing/2014/main" val="1502928471"/>
                    </a:ext>
                  </a:extLst>
                </a:gridCol>
                <a:gridCol w="1950493">
                  <a:extLst>
                    <a:ext uri="{9D8B030D-6E8A-4147-A177-3AD203B41FA5}">
                      <a16:colId xmlns:a16="http://schemas.microsoft.com/office/drawing/2014/main" val="2213325997"/>
                    </a:ext>
                  </a:extLst>
                </a:gridCol>
              </a:tblGrid>
              <a:tr h="520876">
                <a:tc>
                  <a:txBody>
                    <a:bodyPr/>
                    <a:lstStyle/>
                    <a:p>
                      <a:pPr algn="ctr" fontAlgn="b">
                        <a:buNone/>
                      </a:pPr>
                      <a:r>
                        <a:rPr lang="en-US" noProof="0" dirty="0"/>
                        <a:t>Method </a:t>
                      </a:r>
                    </a:p>
                  </a:txBody>
                  <a:tcPr marL="15262" marR="15262" marT="15262" marB="0" anchor="ctr"/>
                </a:tc>
                <a:tc>
                  <a:txBody>
                    <a:bodyPr/>
                    <a:lstStyle/>
                    <a:p>
                      <a:pPr algn="ctr" fontAlgn="b">
                        <a:buNone/>
                      </a:pPr>
                      <a:r>
                        <a:rPr lang="en-US" noProof="0" dirty="0"/>
                        <a:t>MAD </a:t>
                      </a:r>
                    </a:p>
                  </a:txBody>
                  <a:tcPr marL="15262" marR="15262" marT="15262" marB="0" anchor="ctr"/>
                </a:tc>
                <a:tc>
                  <a:txBody>
                    <a:bodyPr/>
                    <a:lstStyle/>
                    <a:p>
                      <a:pPr algn="ctr" fontAlgn="b">
                        <a:buNone/>
                      </a:pPr>
                      <a:r>
                        <a:rPr lang="en-US" noProof="0" dirty="0"/>
                        <a:t>WAD </a:t>
                      </a:r>
                    </a:p>
                  </a:txBody>
                  <a:tcPr marL="15262" marR="15262" marT="15262" marB="0" anchor="ctr"/>
                </a:tc>
                <a:tc>
                  <a:txBody>
                    <a:bodyPr/>
                    <a:lstStyle/>
                    <a:p>
                      <a:pPr algn="ctr" fontAlgn="b">
                        <a:buNone/>
                      </a:pPr>
                      <a:r>
                        <a:rPr lang="en-US" noProof="0" dirty="0"/>
                        <a:t>MAPE </a:t>
                      </a:r>
                    </a:p>
                  </a:txBody>
                  <a:tcPr marL="15262" marR="15262" marT="15262" marB="0" anchor="ctr"/>
                </a:tc>
                <a:tc>
                  <a:txBody>
                    <a:bodyPr/>
                    <a:lstStyle/>
                    <a:p>
                      <a:pPr algn="ctr" fontAlgn="b">
                        <a:buNone/>
                      </a:pPr>
                      <a:r>
                        <a:rPr lang="en-US" noProof="0" dirty="0"/>
                        <a:t>RMSE </a:t>
                      </a:r>
                    </a:p>
                  </a:txBody>
                  <a:tcPr marL="15262" marR="15262" marT="15262" marB="0" anchor="ctr"/>
                </a:tc>
                <a:tc>
                  <a:txBody>
                    <a:bodyPr/>
                    <a:lstStyle/>
                    <a:p>
                      <a:pPr algn="ctr" fontAlgn="b">
                        <a:buNone/>
                      </a:pPr>
                      <a:r>
                        <a:rPr lang="en-US" noProof="0" dirty="0"/>
                        <a:t>CORR </a:t>
                      </a:r>
                    </a:p>
                  </a:txBody>
                  <a:tcPr marL="15262" marR="15262" marT="15262" marB="0" anchor="ctr"/>
                </a:tc>
                <a:tc>
                  <a:txBody>
                    <a:bodyPr/>
                    <a:lstStyle/>
                    <a:p>
                      <a:pPr algn="ctr" fontAlgn="b">
                        <a:buNone/>
                      </a:pPr>
                      <a:r>
                        <a:rPr lang="en-US" noProof="0" dirty="0"/>
                        <a:t>Overall</a:t>
                      </a:r>
                    </a:p>
                  </a:txBody>
                  <a:tcPr marL="15262" marR="15262" marT="15262" marB="0" anchor="ctr"/>
                </a:tc>
                <a:extLst>
                  <a:ext uri="{0D108BD9-81ED-4DB2-BD59-A6C34878D82A}">
                    <a16:rowId xmlns:a16="http://schemas.microsoft.com/office/drawing/2014/main" val="2245184002"/>
                  </a:ext>
                </a:extLst>
              </a:tr>
              <a:tr h="396656">
                <a:tc>
                  <a:txBody>
                    <a:bodyPr/>
                    <a:lstStyle/>
                    <a:p>
                      <a:pPr algn="ctr" fontAlgn="b">
                        <a:buNone/>
                      </a:pPr>
                      <a:r>
                        <a:rPr lang="en-US" noProof="0" dirty="0"/>
                        <a:t>INSD</a:t>
                      </a:r>
                    </a:p>
                  </a:txBody>
                  <a:tcPr marL="15262" marR="15262" marT="15262" marB="0" anchor="ctr"/>
                </a:tc>
                <a:tc>
                  <a:txBody>
                    <a:bodyPr/>
                    <a:lstStyle/>
                    <a:p>
                      <a:pPr algn="ctr" fontAlgn="b">
                        <a:buNone/>
                      </a:pPr>
                      <a:r>
                        <a:rPr lang="en-US" b="1" noProof="0" dirty="0">
                          <a:solidFill>
                            <a:schemeClr val="accent3"/>
                          </a:solidFill>
                        </a:rPr>
                        <a:t>1</a:t>
                      </a:r>
                    </a:p>
                  </a:txBody>
                  <a:tcPr marL="15262" marR="15262" marT="15262" marB="0" anchor="ctr"/>
                </a:tc>
                <a:tc>
                  <a:txBody>
                    <a:bodyPr/>
                    <a:lstStyle/>
                    <a:p>
                      <a:pPr algn="ctr" fontAlgn="b">
                        <a:buNone/>
                      </a:pPr>
                      <a:r>
                        <a:rPr lang="en-US" b="1" noProof="0" dirty="0">
                          <a:solidFill>
                            <a:schemeClr val="accent3"/>
                          </a:solidFill>
                        </a:rPr>
                        <a:t>1</a:t>
                      </a:r>
                    </a:p>
                  </a:txBody>
                  <a:tcPr marL="15262" marR="15262" marT="15262" marB="0" anchor="ctr"/>
                </a:tc>
                <a:tc>
                  <a:txBody>
                    <a:bodyPr/>
                    <a:lstStyle/>
                    <a:p>
                      <a:pPr algn="ctr" fontAlgn="b">
                        <a:buNone/>
                      </a:pPr>
                      <a:r>
                        <a:rPr lang="en-US" b="1" noProof="0" dirty="0">
                          <a:solidFill>
                            <a:schemeClr val="accent3"/>
                          </a:solidFill>
                        </a:rPr>
                        <a:t>2</a:t>
                      </a:r>
                    </a:p>
                  </a:txBody>
                  <a:tcPr marL="15262" marR="15262" marT="15262" marB="0" anchor="ctr"/>
                </a:tc>
                <a:tc>
                  <a:txBody>
                    <a:bodyPr/>
                    <a:lstStyle/>
                    <a:p>
                      <a:pPr algn="ctr" fontAlgn="b">
                        <a:buNone/>
                      </a:pPr>
                      <a:r>
                        <a:rPr lang="en-US" b="1" noProof="0" dirty="0">
                          <a:solidFill>
                            <a:schemeClr val="accent3"/>
                          </a:solidFill>
                        </a:rPr>
                        <a:t>1</a:t>
                      </a:r>
                    </a:p>
                  </a:txBody>
                  <a:tcPr marL="15262" marR="15262" marT="15262" marB="0" anchor="ctr"/>
                </a:tc>
                <a:tc>
                  <a:txBody>
                    <a:bodyPr/>
                    <a:lstStyle/>
                    <a:p>
                      <a:pPr algn="ctr" fontAlgn="b">
                        <a:buNone/>
                      </a:pPr>
                      <a:r>
                        <a:rPr lang="en-US" b="1" noProof="0" dirty="0">
                          <a:solidFill>
                            <a:schemeClr val="accent3"/>
                          </a:solidFill>
                        </a:rPr>
                        <a:t>1</a:t>
                      </a:r>
                    </a:p>
                  </a:txBody>
                  <a:tcPr marL="15262" marR="15262" marT="15262" marB="0" anchor="ctr"/>
                </a:tc>
                <a:tc>
                  <a:txBody>
                    <a:bodyPr/>
                    <a:lstStyle/>
                    <a:p>
                      <a:pPr algn="ctr" fontAlgn="b">
                        <a:buNone/>
                      </a:pPr>
                      <a:r>
                        <a:rPr lang="en-US" b="1" noProof="0" dirty="0">
                          <a:solidFill>
                            <a:schemeClr val="accent3"/>
                          </a:solidFill>
                        </a:rPr>
                        <a:t>Top performer</a:t>
                      </a:r>
                    </a:p>
                  </a:txBody>
                  <a:tcPr marL="15262" marR="15262" marT="15262" marB="0" anchor="ctr"/>
                </a:tc>
                <a:extLst>
                  <a:ext uri="{0D108BD9-81ED-4DB2-BD59-A6C34878D82A}">
                    <a16:rowId xmlns:a16="http://schemas.microsoft.com/office/drawing/2014/main" val="2306528838"/>
                  </a:ext>
                </a:extLst>
              </a:tr>
              <a:tr h="396656">
                <a:tc>
                  <a:txBody>
                    <a:bodyPr/>
                    <a:lstStyle/>
                    <a:p>
                      <a:pPr algn="ctr" fontAlgn="b">
                        <a:buNone/>
                      </a:pPr>
                      <a:r>
                        <a:rPr lang="en-US" noProof="0" dirty="0"/>
                        <a:t>GRAS</a:t>
                      </a:r>
                    </a:p>
                  </a:txBody>
                  <a:tcPr marL="15262" marR="15262" marT="15262" marB="0" anchor="ctr"/>
                </a:tc>
                <a:tc>
                  <a:txBody>
                    <a:bodyPr/>
                    <a:lstStyle/>
                    <a:p>
                      <a:pPr algn="ctr" fontAlgn="b">
                        <a:buNone/>
                      </a:pPr>
                      <a:r>
                        <a:rPr lang="en-US" b="1" noProof="0" dirty="0">
                          <a:solidFill>
                            <a:schemeClr val="accent3"/>
                          </a:solidFill>
                        </a:rPr>
                        <a:t>2</a:t>
                      </a:r>
                    </a:p>
                  </a:txBody>
                  <a:tcPr marL="15262" marR="15262" marT="15262" marB="0" anchor="ctr"/>
                </a:tc>
                <a:tc>
                  <a:txBody>
                    <a:bodyPr/>
                    <a:lstStyle/>
                    <a:p>
                      <a:pPr algn="ctr" fontAlgn="b">
                        <a:buNone/>
                      </a:pPr>
                      <a:r>
                        <a:rPr lang="en-US" b="1" noProof="0" dirty="0">
                          <a:solidFill>
                            <a:schemeClr val="accent3"/>
                          </a:solidFill>
                        </a:rPr>
                        <a:t>2</a:t>
                      </a:r>
                    </a:p>
                  </a:txBody>
                  <a:tcPr marL="15262" marR="15262" marT="15262" marB="0" anchor="ctr"/>
                </a:tc>
                <a:tc>
                  <a:txBody>
                    <a:bodyPr/>
                    <a:lstStyle/>
                    <a:p>
                      <a:pPr algn="ctr" fontAlgn="b">
                        <a:buNone/>
                      </a:pPr>
                      <a:r>
                        <a:rPr lang="en-US" b="1" noProof="0" dirty="0">
                          <a:solidFill>
                            <a:schemeClr val="accent3"/>
                          </a:solidFill>
                        </a:rPr>
                        <a:t>1</a:t>
                      </a:r>
                    </a:p>
                  </a:txBody>
                  <a:tcPr marL="15262" marR="15262" marT="15262" marB="0" anchor="ctr"/>
                </a:tc>
                <a:tc>
                  <a:txBody>
                    <a:bodyPr/>
                    <a:lstStyle/>
                    <a:p>
                      <a:pPr algn="ctr" fontAlgn="b">
                        <a:buNone/>
                      </a:pPr>
                      <a:r>
                        <a:rPr lang="en-US" b="1" noProof="0" dirty="0">
                          <a:solidFill>
                            <a:schemeClr val="accent3"/>
                          </a:solidFill>
                        </a:rPr>
                        <a:t>2</a:t>
                      </a:r>
                    </a:p>
                  </a:txBody>
                  <a:tcPr marL="15262" marR="15262" marT="15262" marB="0" anchor="ctr"/>
                </a:tc>
                <a:tc>
                  <a:txBody>
                    <a:bodyPr/>
                    <a:lstStyle/>
                    <a:p>
                      <a:pPr algn="ctr" fontAlgn="b">
                        <a:buNone/>
                      </a:pPr>
                      <a:r>
                        <a:rPr lang="en-US" b="1" noProof="0" dirty="0">
                          <a:solidFill>
                            <a:schemeClr val="accent3"/>
                          </a:solidFill>
                        </a:rPr>
                        <a:t>2</a:t>
                      </a:r>
                    </a:p>
                  </a:txBody>
                  <a:tcPr marL="15262" marR="15262" marT="15262" marB="0" anchor="ctr"/>
                </a:tc>
                <a:tc>
                  <a:txBody>
                    <a:bodyPr/>
                    <a:lstStyle/>
                    <a:p>
                      <a:pPr algn="ctr" fontAlgn="b">
                        <a:buNone/>
                      </a:pPr>
                      <a:r>
                        <a:rPr lang="en-US" b="1" noProof="0" dirty="0">
                          <a:solidFill>
                            <a:schemeClr val="accent3"/>
                          </a:solidFill>
                        </a:rPr>
                        <a:t>Top performer</a:t>
                      </a:r>
                    </a:p>
                  </a:txBody>
                  <a:tcPr marL="15262" marR="15262" marT="15262" marB="0" anchor="ctr"/>
                </a:tc>
                <a:extLst>
                  <a:ext uri="{0D108BD9-81ED-4DB2-BD59-A6C34878D82A}">
                    <a16:rowId xmlns:a16="http://schemas.microsoft.com/office/drawing/2014/main" val="258282262"/>
                  </a:ext>
                </a:extLst>
              </a:tr>
              <a:tr h="396656">
                <a:tc>
                  <a:txBody>
                    <a:bodyPr/>
                    <a:lstStyle/>
                    <a:p>
                      <a:pPr algn="ctr" fontAlgn="b">
                        <a:buNone/>
                      </a:pPr>
                      <a:r>
                        <a:rPr lang="en-US" noProof="0" dirty="0"/>
                        <a:t>RAS</a:t>
                      </a:r>
                    </a:p>
                  </a:txBody>
                  <a:tcPr marL="15262" marR="15262" marT="15262" marB="0" anchor="ctr"/>
                </a:tc>
                <a:tc>
                  <a:txBody>
                    <a:bodyPr/>
                    <a:lstStyle/>
                    <a:p>
                      <a:pPr algn="ctr" fontAlgn="b">
                        <a:buNone/>
                      </a:pPr>
                      <a:r>
                        <a:rPr lang="en-US" b="1" noProof="0" dirty="0">
                          <a:solidFill>
                            <a:schemeClr val="accent5"/>
                          </a:solidFill>
                        </a:rPr>
                        <a:t>3</a:t>
                      </a:r>
                    </a:p>
                  </a:txBody>
                  <a:tcPr marL="15262" marR="15262" marT="15262" marB="0" anchor="ctr"/>
                </a:tc>
                <a:tc>
                  <a:txBody>
                    <a:bodyPr/>
                    <a:lstStyle/>
                    <a:p>
                      <a:pPr algn="ctr" fontAlgn="b">
                        <a:buNone/>
                      </a:pPr>
                      <a:r>
                        <a:rPr lang="en-US" b="1" noProof="0" dirty="0">
                          <a:solidFill>
                            <a:schemeClr val="accent5"/>
                          </a:solidFill>
                        </a:rPr>
                        <a:t>3</a:t>
                      </a:r>
                    </a:p>
                  </a:txBody>
                  <a:tcPr marL="15262" marR="15262" marT="15262" marB="0" anchor="ctr"/>
                </a:tc>
                <a:tc>
                  <a:txBody>
                    <a:bodyPr/>
                    <a:lstStyle/>
                    <a:p>
                      <a:pPr algn="ctr" fontAlgn="b">
                        <a:buNone/>
                      </a:pPr>
                      <a:r>
                        <a:rPr lang="en-US" b="1" noProof="0" dirty="0">
                          <a:solidFill>
                            <a:schemeClr val="accent5"/>
                          </a:solidFill>
                        </a:rPr>
                        <a:t>3</a:t>
                      </a:r>
                    </a:p>
                  </a:txBody>
                  <a:tcPr marL="15262" marR="15262" marT="15262" marB="0" anchor="ctr"/>
                </a:tc>
                <a:tc>
                  <a:txBody>
                    <a:bodyPr/>
                    <a:lstStyle/>
                    <a:p>
                      <a:pPr algn="ctr" fontAlgn="b">
                        <a:buNone/>
                      </a:pPr>
                      <a:r>
                        <a:rPr lang="en-US" b="1" noProof="0" dirty="0">
                          <a:solidFill>
                            <a:schemeClr val="accent5"/>
                          </a:solidFill>
                        </a:rPr>
                        <a:t>4</a:t>
                      </a:r>
                    </a:p>
                  </a:txBody>
                  <a:tcPr marL="15262" marR="15262" marT="15262" marB="0" anchor="ctr"/>
                </a:tc>
                <a:tc>
                  <a:txBody>
                    <a:bodyPr/>
                    <a:lstStyle/>
                    <a:p>
                      <a:pPr algn="ctr" fontAlgn="b">
                        <a:buNone/>
                      </a:pPr>
                      <a:r>
                        <a:rPr lang="en-US" b="1" noProof="0" dirty="0">
                          <a:solidFill>
                            <a:schemeClr val="accent5"/>
                          </a:solidFill>
                        </a:rPr>
                        <a:t>4</a:t>
                      </a:r>
                    </a:p>
                  </a:txBody>
                  <a:tcPr marL="15262" marR="15262" marT="15262" marB="0" anchor="ctr"/>
                </a:tc>
                <a:tc>
                  <a:txBody>
                    <a:bodyPr/>
                    <a:lstStyle/>
                    <a:p>
                      <a:pPr algn="ctr" fontAlgn="b">
                        <a:buNone/>
                      </a:pPr>
                      <a:r>
                        <a:rPr lang="en-US" b="1" noProof="0" dirty="0">
                          <a:solidFill>
                            <a:schemeClr val="accent5"/>
                          </a:solidFill>
                        </a:rPr>
                        <a:t>Robust fallback</a:t>
                      </a:r>
                    </a:p>
                  </a:txBody>
                  <a:tcPr marL="15262" marR="15262" marT="15262" marB="0" anchor="ctr"/>
                </a:tc>
                <a:extLst>
                  <a:ext uri="{0D108BD9-81ED-4DB2-BD59-A6C34878D82A}">
                    <a16:rowId xmlns:a16="http://schemas.microsoft.com/office/drawing/2014/main" val="1041718449"/>
                  </a:ext>
                </a:extLst>
              </a:tr>
              <a:tr h="396656">
                <a:tc>
                  <a:txBody>
                    <a:bodyPr/>
                    <a:lstStyle/>
                    <a:p>
                      <a:pPr algn="ctr" fontAlgn="b">
                        <a:buNone/>
                      </a:pPr>
                      <a:r>
                        <a:rPr lang="en-US" noProof="0" dirty="0"/>
                        <a:t>ISPSD</a:t>
                      </a:r>
                    </a:p>
                  </a:txBody>
                  <a:tcPr marL="15262" marR="15262" marT="15262" marB="0" anchor="ctr"/>
                </a:tc>
                <a:tc>
                  <a:txBody>
                    <a:bodyPr/>
                    <a:lstStyle/>
                    <a:p>
                      <a:pPr algn="ctr" fontAlgn="b">
                        <a:buNone/>
                      </a:pPr>
                      <a:r>
                        <a:rPr lang="en-US" noProof="0" dirty="0"/>
                        <a:t>4</a:t>
                      </a:r>
                    </a:p>
                  </a:txBody>
                  <a:tcPr marL="15262" marR="15262" marT="15262" marB="0" anchor="ctr"/>
                </a:tc>
                <a:tc>
                  <a:txBody>
                    <a:bodyPr/>
                    <a:lstStyle/>
                    <a:p>
                      <a:pPr algn="ctr" fontAlgn="b">
                        <a:buNone/>
                      </a:pPr>
                      <a:r>
                        <a:rPr lang="en-US" noProof="0" dirty="0"/>
                        <a:t>4</a:t>
                      </a:r>
                    </a:p>
                  </a:txBody>
                  <a:tcPr marL="15262" marR="15262" marT="15262" marB="0" anchor="ctr"/>
                </a:tc>
                <a:tc>
                  <a:txBody>
                    <a:bodyPr/>
                    <a:lstStyle/>
                    <a:p>
                      <a:pPr algn="ctr" fontAlgn="b">
                        <a:buNone/>
                      </a:pPr>
                      <a:r>
                        <a:rPr lang="en-US" noProof="0" dirty="0"/>
                        <a:t>4</a:t>
                      </a:r>
                    </a:p>
                  </a:txBody>
                  <a:tcPr marL="15262" marR="15262" marT="15262" marB="0" anchor="ctr"/>
                </a:tc>
                <a:tc>
                  <a:txBody>
                    <a:bodyPr/>
                    <a:lstStyle/>
                    <a:p>
                      <a:pPr algn="ctr" fontAlgn="b">
                        <a:buNone/>
                      </a:pPr>
                      <a:r>
                        <a:rPr lang="en-US" noProof="0" dirty="0"/>
                        <a:t>3</a:t>
                      </a:r>
                    </a:p>
                  </a:txBody>
                  <a:tcPr marL="15262" marR="15262" marT="15262" marB="0" anchor="ctr"/>
                </a:tc>
                <a:tc>
                  <a:txBody>
                    <a:bodyPr/>
                    <a:lstStyle/>
                    <a:p>
                      <a:pPr algn="ctr" fontAlgn="b">
                        <a:buNone/>
                      </a:pPr>
                      <a:r>
                        <a:rPr lang="en-US" noProof="0" dirty="0"/>
                        <a:t>3</a:t>
                      </a:r>
                    </a:p>
                  </a:txBody>
                  <a:tcPr marL="15262" marR="15262" marT="15262" marB="0" anchor="ctr"/>
                </a:tc>
                <a:tc>
                  <a:txBody>
                    <a:bodyPr/>
                    <a:lstStyle/>
                    <a:p>
                      <a:pPr algn="ctr" fontAlgn="b">
                        <a:buNone/>
                      </a:pPr>
                      <a:r>
                        <a:rPr lang="en-US" noProof="0" dirty="0"/>
                        <a:t>Intermediate</a:t>
                      </a:r>
                    </a:p>
                  </a:txBody>
                  <a:tcPr marL="15262" marR="15262" marT="15262" marB="0" anchor="ctr"/>
                </a:tc>
                <a:extLst>
                  <a:ext uri="{0D108BD9-81ED-4DB2-BD59-A6C34878D82A}">
                    <a16:rowId xmlns:a16="http://schemas.microsoft.com/office/drawing/2014/main" val="1103200780"/>
                  </a:ext>
                </a:extLst>
              </a:tr>
              <a:tr h="396656">
                <a:tc>
                  <a:txBody>
                    <a:bodyPr/>
                    <a:lstStyle/>
                    <a:p>
                      <a:pPr algn="ctr" fontAlgn="b">
                        <a:buNone/>
                      </a:pPr>
                      <a:r>
                        <a:rPr lang="en-US" noProof="0" dirty="0"/>
                        <a:t>SPSD</a:t>
                      </a:r>
                    </a:p>
                  </a:txBody>
                  <a:tcPr marL="15262" marR="15262" marT="15262" marB="0" anchor="ctr"/>
                </a:tc>
                <a:tc>
                  <a:txBody>
                    <a:bodyPr/>
                    <a:lstStyle/>
                    <a:p>
                      <a:pPr algn="ctr" fontAlgn="b">
                        <a:buNone/>
                      </a:pPr>
                      <a:r>
                        <a:rPr lang="en-US" noProof="0" dirty="0"/>
                        <a:t>5</a:t>
                      </a:r>
                    </a:p>
                  </a:txBody>
                  <a:tcPr marL="15262" marR="15262" marT="15262" marB="0" anchor="ctr"/>
                </a:tc>
                <a:tc>
                  <a:txBody>
                    <a:bodyPr/>
                    <a:lstStyle/>
                    <a:p>
                      <a:pPr algn="ctr" fontAlgn="b">
                        <a:buNone/>
                      </a:pPr>
                      <a:r>
                        <a:rPr lang="en-US" noProof="0" dirty="0"/>
                        <a:t>6</a:t>
                      </a:r>
                    </a:p>
                  </a:txBody>
                  <a:tcPr marL="15262" marR="15262" marT="15262" marB="0" anchor="ctr"/>
                </a:tc>
                <a:tc>
                  <a:txBody>
                    <a:bodyPr/>
                    <a:lstStyle/>
                    <a:p>
                      <a:pPr algn="ctr" fontAlgn="b">
                        <a:buNone/>
                      </a:pPr>
                      <a:r>
                        <a:rPr lang="en-US" noProof="0" dirty="0"/>
                        <a:t>6</a:t>
                      </a:r>
                    </a:p>
                  </a:txBody>
                  <a:tcPr marL="15262" marR="15262" marT="15262" marB="0" anchor="ctr"/>
                </a:tc>
                <a:tc>
                  <a:txBody>
                    <a:bodyPr/>
                    <a:lstStyle/>
                    <a:p>
                      <a:pPr algn="ctr" fontAlgn="b">
                        <a:buNone/>
                      </a:pPr>
                      <a:r>
                        <a:rPr lang="en-US" noProof="0" dirty="0"/>
                        <a:t>5</a:t>
                      </a:r>
                    </a:p>
                  </a:txBody>
                  <a:tcPr marL="15262" marR="15262" marT="15262" marB="0" anchor="ctr"/>
                </a:tc>
                <a:tc>
                  <a:txBody>
                    <a:bodyPr/>
                    <a:lstStyle/>
                    <a:p>
                      <a:pPr algn="ctr" fontAlgn="b">
                        <a:buNone/>
                      </a:pPr>
                      <a:r>
                        <a:rPr lang="en-US" noProof="0" dirty="0"/>
                        <a:t>5</a:t>
                      </a:r>
                    </a:p>
                  </a:txBody>
                  <a:tcPr marL="15262" marR="15262" marT="15262" marB="0" anchor="ctr"/>
                </a:tc>
                <a:tc>
                  <a:txBody>
                    <a:bodyPr/>
                    <a:lstStyle/>
                    <a:p>
                      <a:pPr algn="ctr" fontAlgn="b">
                        <a:buNone/>
                      </a:pPr>
                      <a:r>
                        <a:rPr lang="en-US" noProof="0" dirty="0"/>
                        <a:t>Weak</a:t>
                      </a:r>
                    </a:p>
                  </a:txBody>
                  <a:tcPr marL="15262" marR="15262" marT="15262" marB="0" anchor="ctr"/>
                </a:tc>
                <a:extLst>
                  <a:ext uri="{0D108BD9-81ED-4DB2-BD59-A6C34878D82A}">
                    <a16:rowId xmlns:a16="http://schemas.microsoft.com/office/drawing/2014/main" val="3056624237"/>
                  </a:ext>
                </a:extLst>
              </a:tr>
              <a:tr h="396656">
                <a:tc>
                  <a:txBody>
                    <a:bodyPr/>
                    <a:lstStyle/>
                    <a:p>
                      <a:pPr algn="ctr" fontAlgn="b">
                        <a:buNone/>
                      </a:pPr>
                      <a:r>
                        <a:rPr lang="en-US" noProof="0" dirty="0"/>
                        <a:t>SPAD</a:t>
                      </a:r>
                    </a:p>
                  </a:txBody>
                  <a:tcPr marL="15262" marR="15262" marT="15262" marB="0" anchor="ctr"/>
                </a:tc>
                <a:tc>
                  <a:txBody>
                    <a:bodyPr/>
                    <a:lstStyle/>
                    <a:p>
                      <a:pPr algn="ctr" fontAlgn="b">
                        <a:buNone/>
                      </a:pPr>
                      <a:r>
                        <a:rPr lang="en-US" noProof="0" dirty="0"/>
                        <a:t>6</a:t>
                      </a:r>
                    </a:p>
                  </a:txBody>
                  <a:tcPr marL="15262" marR="15262" marT="15262" marB="0" anchor="ctr"/>
                </a:tc>
                <a:tc>
                  <a:txBody>
                    <a:bodyPr/>
                    <a:lstStyle/>
                    <a:p>
                      <a:pPr algn="ctr" fontAlgn="b">
                        <a:buNone/>
                      </a:pPr>
                      <a:r>
                        <a:rPr lang="en-US" noProof="0" dirty="0"/>
                        <a:t>5</a:t>
                      </a:r>
                    </a:p>
                  </a:txBody>
                  <a:tcPr marL="15262" marR="15262" marT="15262" marB="0" anchor="ctr"/>
                </a:tc>
                <a:tc>
                  <a:txBody>
                    <a:bodyPr/>
                    <a:lstStyle/>
                    <a:p>
                      <a:pPr algn="ctr" fontAlgn="b">
                        <a:buNone/>
                      </a:pPr>
                      <a:r>
                        <a:rPr lang="en-US" noProof="0" dirty="0"/>
                        <a:t>7</a:t>
                      </a:r>
                    </a:p>
                  </a:txBody>
                  <a:tcPr marL="15262" marR="15262" marT="15262" marB="0" anchor="ctr"/>
                </a:tc>
                <a:tc>
                  <a:txBody>
                    <a:bodyPr/>
                    <a:lstStyle/>
                    <a:p>
                      <a:pPr algn="ctr" fontAlgn="b">
                        <a:buNone/>
                      </a:pPr>
                      <a:r>
                        <a:rPr lang="en-US" noProof="0" dirty="0"/>
                        <a:t>6</a:t>
                      </a:r>
                    </a:p>
                  </a:txBody>
                  <a:tcPr marL="15262" marR="15262" marT="15262" marB="0" anchor="ctr"/>
                </a:tc>
                <a:tc>
                  <a:txBody>
                    <a:bodyPr/>
                    <a:lstStyle/>
                    <a:p>
                      <a:pPr algn="ctr" fontAlgn="b">
                        <a:buNone/>
                      </a:pPr>
                      <a:r>
                        <a:rPr lang="en-US" noProof="0" dirty="0"/>
                        <a:t>6</a:t>
                      </a:r>
                    </a:p>
                  </a:txBody>
                  <a:tcPr marL="15262" marR="15262" marT="15262" marB="0" anchor="ctr"/>
                </a:tc>
                <a:tc>
                  <a:txBody>
                    <a:bodyPr/>
                    <a:lstStyle/>
                    <a:p>
                      <a:pPr algn="ctr" fontAlgn="b">
                        <a:buNone/>
                      </a:pPr>
                      <a:r>
                        <a:rPr lang="en-US" noProof="0" dirty="0"/>
                        <a:t>Weak</a:t>
                      </a:r>
                    </a:p>
                  </a:txBody>
                  <a:tcPr marL="15262" marR="15262" marT="15262" marB="0" anchor="ctr"/>
                </a:tc>
                <a:extLst>
                  <a:ext uri="{0D108BD9-81ED-4DB2-BD59-A6C34878D82A}">
                    <a16:rowId xmlns:a16="http://schemas.microsoft.com/office/drawing/2014/main" val="3881504199"/>
                  </a:ext>
                </a:extLst>
              </a:tr>
              <a:tr h="396656">
                <a:tc>
                  <a:txBody>
                    <a:bodyPr/>
                    <a:lstStyle/>
                    <a:p>
                      <a:pPr algn="ctr" fontAlgn="b">
                        <a:buNone/>
                      </a:pPr>
                      <a:r>
                        <a:rPr lang="en-US" noProof="0" dirty="0"/>
                        <a:t>IWSD</a:t>
                      </a:r>
                    </a:p>
                  </a:txBody>
                  <a:tcPr marL="15262" marR="15262" marT="15262" marB="0" anchor="ctr"/>
                </a:tc>
                <a:tc>
                  <a:txBody>
                    <a:bodyPr/>
                    <a:lstStyle/>
                    <a:p>
                      <a:pPr algn="ctr" fontAlgn="b">
                        <a:buNone/>
                      </a:pPr>
                      <a:r>
                        <a:rPr lang="en-US" noProof="0" dirty="0"/>
                        <a:t>7</a:t>
                      </a:r>
                    </a:p>
                  </a:txBody>
                  <a:tcPr marL="15262" marR="15262" marT="15262" marB="0" anchor="ctr"/>
                </a:tc>
                <a:tc>
                  <a:txBody>
                    <a:bodyPr/>
                    <a:lstStyle/>
                    <a:p>
                      <a:pPr algn="ctr" fontAlgn="b">
                        <a:buNone/>
                      </a:pPr>
                      <a:r>
                        <a:rPr lang="en-US" noProof="0" dirty="0"/>
                        <a:t>7</a:t>
                      </a:r>
                    </a:p>
                  </a:txBody>
                  <a:tcPr marL="15262" marR="15262" marT="15262" marB="0" anchor="ctr"/>
                </a:tc>
                <a:tc>
                  <a:txBody>
                    <a:bodyPr/>
                    <a:lstStyle/>
                    <a:p>
                      <a:pPr algn="ctr" fontAlgn="b">
                        <a:buNone/>
                      </a:pPr>
                      <a:r>
                        <a:rPr lang="en-US" noProof="0" dirty="0"/>
                        <a:t>8</a:t>
                      </a:r>
                    </a:p>
                  </a:txBody>
                  <a:tcPr marL="15262" marR="15262" marT="15262" marB="0" anchor="ctr"/>
                </a:tc>
                <a:tc>
                  <a:txBody>
                    <a:bodyPr/>
                    <a:lstStyle/>
                    <a:p>
                      <a:pPr algn="ctr" fontAlgn="b">
                        <a:buNone/>
                      </a:pPr>
                      <a:r>
                        <a:rPr lang="en-US" noProof="0" dirty="0"/>
                        <a:t>7</a:t>
                      </a:r>
                    </a:p>
                  </a:txBody>
                  <a:tcPr marL="15262" marR="15262" marT="15262" marB="0" anchor="ctr"/>
                </a:tc>
                <a:tc>
                  <a:txBody>
                    <a:bodyPr/>
                    <a:lstStyle/>
                    <a:p>
                      <a:pPr algn="ctr" fontAlgn="b">
                        <a:buNone/>
                      </a:pPr>
                      <a:r>
                        <a:rPr lang="en-US" noProof="0" dirty="0"/>
                        <a:t>7</a:t>
                      </a:r>
                    </a:p>
                  </a:txBody>
                  <a:tcPr marL="15262" marR="15262" marT="15262" marB="0" anchor="ctr"/>
                </a:tc>
                <a:tc>
                  <a:txBody>
                    <a:bodyPr/>
                    <a:lstStyle/>
                    <a:p>
                      <a:pPr algn="ctr" fontAlgn="b">
                        <a:buNone/>
                      </a:pPr>
                      <a:r>
                        <a:rPr lang="en-US" noProof="0" dirty="0"/>
                        <a:t>Weak</a:t>
                      </a:r>
                    </a:p>
                  </a:txBody>
                  <a:tcPr marL="15262" marR="15262" marT="15262" marB="0" anchor="ctr"/>
                </a:tc>
                <a:extLst>
                  <a:ext uri="{0D108BD9-81ED-4DB2-BD59-A6C34878D82A}">
                    <a16:rowId xmlns:a16="http://schemas.microsoft.com/office/drawing/2014/main" val="2037354944"/>
                  </a:ext>
                </a:extLst>
              </a:tr>
              <a:tr h="396656">
                <a:tc>
                  <a:txBody>
                    <a:bodyPr/>
                    <a:lstStyle/>
                    <a:p>
                      <a:pPr algn="ctr" fontAlgn="b">
                        <a:buNone/>
                      </a:pPr>
                      <a:r>
                        <a:rPr lang="en-US" noProof="0" dirty="0"/>
                        <a:t>WSD</a:t>
                      </a:r>
                    </a:p>
                  </a:txBody>
                  <a:tcPr marL="15262" marR="15262" marT="15262" marB="0" anchor="ctr"/>
                </a:tc>
                <a:tc>
                  <a:txBody>
                    <a:bodyPr/>
                    <a:lstStyle/>
                    <a:p>
                      <a:pPr algn="ctr" fontAlgn="b">
                        <a:buNone/>
                      </a:pPr>
                      <a:r>
                        <a:rPr lang="en-US" noProof="0" dirty="0"/>
                        <a:t>8</a:t>
                      </a:r>
                    </a:p>
                  </a:txBody>
                  <a:tcPr marL="15262" marR="15262" marT="15262" marB="0" anchor="ctr"/>
                </a:tc>
                <a:tc>
                  <a:txBody>
                    <a:bodyPr/>
                    <a:lstStyle/>
                    <a:p>
                      <a:pPr algn="ctr" fontAlgn="b">
                        <a:buNone/>
                      </a:pPr>
                      <a:r>
                        <a:rPr lang="en-US" noProof="0" dirty="0"/>
                        <a:t>8</a:t>
                      </a:r>
                    </a:p>
                  </a:txBody>
                  <a:tcPr marL="15262" marR="15262" marT="15262" marB="0" anchor="ctr"/>
                </a:tc>
                <a:tc>
                  <a:txBody>
                    <a:bodyPr/>
                    <a:lstStyle/>
                    <a:p>
                      <a:pPr algn="ctr" fontAlgn="b">
                        <a:buNone/>
                      </a:pPr>
                      <a:r>
                        <a:rPr lang="en-US" noProof="0" dirty="0"/>
                        <a:t>9</a:t>
                      </a:r>
                    </a:p>
                  </a:txBody>
                  <a:tcPr marL="15262" marR="15262" marT="15262" marB="0" anchor="ctr"/>
                </a:tc>
                <a:tc>
                  <a:txBody>
                    <a:bodyPr/>
                    <a:lstStyle/>
                    <a:p>
                      <a:pPr algn="ctr" fontAlgn="b">
                        <a:buNone/>
                      </a:pPr>
                      <a:r>
                        <a:rPr lang="en-US" noProof="0" dirty="0"/>
                        <a:t>8</a:t>
                      </a:r>
                    </a:p>
                  </a:txBody>
                  <a:tcPr marL="15262" marR="15262" marT="15262" marB="0" anchor="ctr"/>
                </a:tc>
                <a:tc>
                  <a:txBody>
                    <a:bodyPr/>
                    <a:lstStyle/>
                    <a:p>
                      <a:pPr algn="ctr" fontAlgn="b">
                        <a:buNone/>
                      </a:pPr>
                      <a:r>
                        <a:rPr lang="en-US" noProof="0" dirty="0"/>
                        <a:t>8</a:t>
                      </a:r>
                    </a:p>
                  </a:txBody>
                  <a:tcPr marL="15262" marR="15262" marT="15262" marB="0" anchor="ctr"/>
                </a:tc>
                <a:tc>
                  <a:txBody>
                    <a:bodyPr/>
                    <a:lstStyle/>
                    <a:p>
                      <a:pPr algn="ctr" fontAlgn="b">
                        <a:buNone/>
                      </a:pPr>
                      <a:r>
                        <a:rPr lang="en-US" noProof="0" dirty="0"/>
                        <a:t>Unstable</a:t>
                      </a:r>
                    </a:p>
                  </a:txBody>
                  <a:tcPr marL="15262" marR="15262" marT="15262" marB="0" anchor="ctr"/>
                </a:tc>
                <a:extLst>
                  <a:ext uri="{0D108BD9-81ED-4DB2-BD59-A6C34878D82A}">
                    <a16:rowId xmlns:a16="http://schemas.microsoft.com/office/drawing/2014/main" val="314183633"/>
                  </a:ext>
                </a:extLst>
              </a:tr>
              <a:tr h="396656">
                <a:tc>
                  <a:txBody>
                    <a:bodyPr/>
                    <a:lstStyle/>
                    <a:p>
                      <a:pPr algn="ctr" fontAlgn="b">
                        <a:buNone/>
                      </a:pPr>
                      <a:r>
                        <a:rPr lang="en-US" noProof="0" dirty="0"/>
                        <a:t>NSD</a:t>
                      </a:r>
                    </a:p>
                  </a:txBody>
                  <a:tcPr marL="15262" marR="15262" marT="15262" marB="0" anchor="ctr"/>
                </a:tc>
                <a:tc>
                  <a:txBody>
                    <a:bodyPr/>
                    <a:lstStyle/>
                    <a:p>
                      <a:pPr algn="ctr" fontAlgn="b">
                        <a:buNone/>
                      </a:pPr>
                      <a:r>
                        <a:rPr lang="en-US" noProof="0" dirty="0"/>
                        <a:t>9</a:t>
                      </a:r>
                    </a:p>
                  </a:txBody>
                  <a:tcPr marL="15262" marR="15262" marT="15262" marB="0" anchor="ctr"/>
                </a:tc>
                <a:tc>
                  <a:txBody>
                    <a:bodyPr/>
                    <a:lstStyle/>
                    <a:p>
                      <a:pPr algn="ctr" fontAlgn="b">
                        <a:buNone/>
                      </a:pPr>
                      <a:r>
                        <a:rPr lang="en-US" noProof="0" dirty="0"/>
                        <a:t>9</a:t>
                      </a:r>
                    </a:p>
                  </a:txBody>
                  <a:tcPr marL="15262" marR="15262" marT="15262" marB="0" anchor="ctr"/>
                </a:tc>
                <a:tc>
                  <a:txBody>
                    <a:bodyPr/>
                    <a:lstStyle/>
                    <a:p>
                      <a:pPr algn="ctr" fontAlgn="b">
                        <a:buNone/>
                      </a:pPr>
                      <a:r>
                        <a:rPr lang="en-US" noProof="0" dirty="0"/>
                        <a:t>5</a:t>
                      </a:r>
                    </a:p>
                  </a:txBody>
                  <a:tcPr marL="15262" marR="15262" marT="15262" marB="0" anchor="ctr"/>
                </a:tc>
                <a:tc>
                  <a:txBody>
                    <a:bodyPr/>
                    <a:lstStyle/>
                    <a:p>
                      <a:pPr algn="ctr" fontAlgn="b">
                        <a:buNone/>
                      </a:pPr>
                      <a:r>
                        <a:rPr lang="en-US" noProof="0" dirty="0"/>
                        <a:t>9</a:t>
                      </a:r>
                    </a:p>
                  </a:txBody>
                  <a:tcPr marL="15262" marR="15262" marT="15262" marB="0" anchor="ctr"/>
                </a:tc>
                <a:tc>
                  <a:txBody>
                    <a:bodyPr/>
                    <a:lstStyle/>
                    <a:p>
                      <a:pPr algn="ctr" fontAlgn="b">
                        <a:buNone/>
                      </a:pPr>
                      <a:r>
                        <a:rPr lang="en-US" noProof="0" dirty="0"/>
                        <a:t>9</a:t>
                      </a:r>
                    </a:p>
                  </a:txBody>
                  <a:tcPr marL="15262" marR="15262" marT="15262" marB="0" anchor="ctr"/>
                </a:tc>
                <a:tc>
                  <a:txBody>
                    <a:bodyPr/>
                    <a:lstStyle/>
                    <a:p>
                      <a:pPr algn="ctr" fontAlgn="b">
                        <a:buNone/>
                      </a:pPr>
                      <a:r>
                        <a:rPr lang="en-US" noProof="0" dirty="0"/>
                        <a:t>Unstable</a:t>
                      </a:r>
                    </a:p>
                  </a:txBody>
                  <a:tcPr marL="15262" marR="15262" marT="15262" marB="0" anchor="ctr"/>
                </a:tc>
                <a:extLst>
                  <a:ext uri="{0D108BD9-81ED-4DB2-BD59-A6C34878D82A}">
                    <a16:rowId xmlns:a16="http://schemas.microsoft.com/office/drawing/2014/main" val="51493837"/>
                  </a:ext>
                </a:extLst>
              </a:tr>
            </a:tbl>
          </a:graphicData>
        </a:graphic>
      </p:graphicFrame>
    </p:spTree>
    <p:extLst>
      <p:ext uri="{BB962C8B-B14F-4D97-AF65-F5344CB8AC3E}">
        <p14:creationId xmlns:p14="http://schemas.microsoft.com/office/powerpoint/2010/main" val="1758664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E00DEB-47C0-067D-3A96-208146A3C1A0}"/>
              </a:ext>
            </a:extLst>
          </p:cNvPr>
          <p:cNvSpPr>
            <a:spLocks noGrp="1"/>
          </p:cNvSpPr>
          <p:nvPr>
            <p:ph type="title"/>
          </p:nvPr>
        </p:nvSpPr>
        <p:spPr/>
        <p:txBody>
          <a:bodyPr/>
          <a:lstStyle/>
          <a:p>
            <a:r>
              <a:rPr lang="en-US" dirty="0"/>
              <a:t>Aggregated SUTs</a:t>
            </a:r>
            <a:br>
              <a:rPr lang="en-US" dirty="0"/>
            </a:br>
            <a:r>
              <a:rPr lang="en-US" sz="2000" dirty="0"/>
              <a:t>MAD by Baseline Strategy</a:t>
            </a:r>
            <a:endParaRPr lang="pt-PT" dirty="0"/>
          </a:p>
        </p:txBody>
      </p:sp>
      <p:graphicFrame>
        <p:nvGraphicFramePr>
          <p:cNvPr id="4" name="Marcador de Posição de Conteúdo 3">
            <a:extLst>
              <a:ext uri="{FF2B5EF4-FFF2-40B4-BE49-F238E27FC236}">
                <a16:creationId xmlns:a16="http://schemas.microsoft.com/office/drawing/2014/main" id="{FAF37658-0FD7-2AA7-A774-92BE5541687B}"/>
              </a:ext>
            </a:extLst>
          </p:cNvPr>
          <p:cNvGraphicFramePr>
            <a:graphicFrameLocks noGrp="1"/>
          </p:cNvGraphicFramePr>
          <p:nvPr>
            <p:ph idx="1"/>
            <p:extLst>
              <p:ext uri="{D42A27DB-BD31-4B8C-83A1-F6EECF244321}">
                <p14:modId xmlns:p14="http://schemas.microsoft.com/office/powerpoint/2010/main" val="2847943758"/>
              </p:ext>
            </p:extLst>
          </p:nvPr>
        </p:nvGraphicFramePr>
        <p:xfrm>
          <a:off x="156000" y="1846264"/>
          <a:ext cx="3960000" cy="401161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Marcador de Posição de Conteúdo 3">
            <a:extLst>
              <a:ext uri="{FF2B5EF4-FFF2-40B4-BE49-F238E27FC236}">
                <a16:creationId xmlns:a16="http://schemas.microsoft.com/office/drawing/2014/main" id="{EF1D7A46-8F5F-ED2B-5001-BA2C8D837D88}"/>
              </a:ext>
            </a:extLst>
          </p:cNvPr>
          <p:cNvGraphicFramePr>
            <a:graphicFrameLocks/>
          </p:cNvGraphicFramePr>
          <p:nvPr>
            <p:extLst>
              <p:ext uri="{D42A27DB-BD31-4B8C-83A1-F6EECF244321}">
                <p14:modId xmlns:p14="http://schemas.microsoft.com/office/powerpoint/2010/main" val="1923300709"/>
              </p:ext>
            </p:extLst>
          </p:nvPr>
        </p:nvGraphicFramePr>
        <p:xfrm>
          <a:off x="4116000" y="1846264"/>
          <a:ext cx="3960000" cy="401161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Marcador de Posição de Conteúdo 3">
            <a:extLst>
              <a:ext uri="{FF2B5EF4-FFF2-40B4-BE49-F238E27FC236}">
                <a16:creationId xmlns:a16="http://schemas.microsoft.com/office/drawing/2014/main" id="{C3BBD471-A485-9B7B-B695-F71B77078C0C}"/>
              </a:ext>
            </a:extLst>
          </p:cNvPr>
          <p:cNvGraphicFramePr>
            <a:graphicFrameLocks/>
          </p:cNvGraphicFramePr>
          <p:nvPr>
            <p:extLst>
              <p:ext uri="{D42A27DB-BD31-4B8C-83A1-F6EECF244321}">
                <p14:modId xmlns:p14="http://schemas.microsoft.com/office/powerpoint/2010/main" val="113461396"/>
              </p:ext>
            </p:extLst>
          </p:nvPr>
        </p:nvGraphicFramePr>
        <p:xfrm>
          <a:off x="8076000" y="1846264"/>
          <a:ext cx="3960000" cy="401161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894593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0E3591-1C08-0AA3-BA79-618B13AC21B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7A57617-A514-D9FE-29FC-F3451C194AF1}"/>
              </a:ext>
            </a:extLst>
          </p:cNvPr>
          <p:cNvSpPr>
            <a:spLocks noGrp="1"/>
          </p:cNvSpPr>
          <p:nvPr>
            <p:ph type="title"/>
          </p:nvPr>
        </p:nvSpPr>
        <p:spPr>
          <a:xfrm>
            <a:off x="1097280" y="286603"/>
            <a:ext cx="10058400" cy="1450757"/>
          </a:xfrm>
        </p:spPr>
        <p:txBody>
          <a:bodyPr>
            <a:normAutofit/>
          </a:bodyPr>
          <a:lstStyle/>
          <a:p>
            <a:r>
              <a:rPr lang="en-US" noProof="0" dirty="0"/>
              <a:t>Error “Heat-</a:t>
            </a:r>
            <a:r>
              <a:rPr lang="en-US" dirty="0"/>
              <a:t>G</a:t>
            </a:r>
            <a:r>
              <a:rPr lang="en-US" noProof="0" dirty="0" err="1"/>
              <a:t>eography</a:t>
            </a:r>
            <a:r>
              <a:rPr lang="en-US" noProof="0" dirty="0"/>
              <a:t>”</a:t>
            </a:r>
            <a:br>
              <a:rPr lang="en-US" noProof="0" dirty="0"/>
            </a:br>
            <a:r>
              <a:rPr lang="en-US" sz="2000" noProof="0" dirty="0"/>
              <a:t>Where the Aggregated SUT Resists Updating</a:t>
            </a:r>
            <a:endParaRPr lang="en-US" noProof="0" dirty="0"/>
          </a:p>
        </p:txBody>
      </p:sp>
      <p:pic>
        <p:nvPicPr>
          <p:cNvPr id="7" name="Marcador de Posição de Conteúdo 6">
            <a:extLst>
              <a:ext uri="{FF2B5EF4-FFF2-40B4-BE49-F238E27FC236}">
                <a16:creationId xmlns:a16="http://schemas.microsoft.com/office/drawing/2014/main" id="{DD881B56-78F0-303C-407A-4BB38A1F0A8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43387" y="2044670"/>
            <a:ext cx="8505226" cy="4252613"/>
          </a:xfrm>
          <a:prstGeom prst="rect">
            <a:avLst/>
          </a:prstGeom>
        </p:spPr>
      </p:pic>
    </p:spTree>
    <p:extLst>
      <p:ext uri="{BB962C8B-B14F-4D97-AF65-F5344CB8AC3E}">
        <p14:creationId xmlns:p14="http://schemas.microsoft.com/office/powerpoint/2010/main" val="2675873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E8ADA58-C385-9318-2D21-CB54615BEEAB}"/>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9C0E2B3-7789-46B8-89A3-DDF58603CC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noProof="0" dirty="0"/>
              <a:t>/</a:t>
            </a:r>
          </a:p>
        </p:txBody>
      </p:sp>
      <p:sp>
        <p:nvSpPr>
          <p:cNvPr id="2" name="Título 1">
            <a:extLst>
              <a:ext uri="{FF2B5EF4-FFF2-40B4-BE49-F238E27FC236}">
                <a16:creationId xmlns:a16="http://schemas.microsoft.com/office/drawing/2014/main" id="{A31B103D-EE80-3162-F683-C2A331118D2A}"/>
              </a:ext>
            </a:extLst>
          </p:cNvPr>
          <p:cNvSpPr>
            <a:spLocks noGrp="1"/>
          </p:cNvSpPr>
          <p:nvPr>
            <p:ph type="title"/>
          </p:nvPr>
        </p:nvSpPr>
        <p:spPr>
          <a:xfrm>
            <a:off x="1097280" y="4844374"/>
            <a:ext cx="10058400" cy="1188995"/>
          </a:xfrm>
        </p:spPr>
        <p:txBody>
          <a:bodyPr anchor="ctr">
            <a:normAutofit/>
          </a:bodyPr>
          <a:lstStyle/>
          <a:p>
            <a:pPr algn="ctr"/>
            <a:r>
              <a:rPr lang="en-US" noProof="0" dirty="0"/>
              <a:t>Resolution Paradox</a:t>
            </a:r>
          </a:p>
        </p:txBody>
      </p:sp>
      <p:graphicFrame>
        <p:nvGraphicFramePr>
          <p:cNvPr id="5" name="Marcador de Posição de Conteúdo 4">
            <a:extLst>
              <a:ext uri="{FF2B5EF4-FFF2-40B4-BE49-F238E27FC236}">
                <a16:creationId xmlns:a16="http://schemas.microsoft.com/office/drawing/2014/main" id="{F2FB5E86-1AEA-F859-2BC2-CF744A617F5E}"/>
              </a:ext>
            </a:extLst>
          </p:cNvPr>
          <p:cNvGraphicFramePr>
            <a:graphicFrameLocks noGrp="1"/>
          </p:cNvGraphicFramePr>
          <p:nvPr>
            <p:ph idx="1"/>
            <p:extLst>
              <p:ext uri="{D42A27DB-BD31-4B8C-83A1-F6EECF244321}">
                <p14:modId xmlns:p14="http://schemas.microsoft.com/office/powerpoint/2010/main" val="2334957509"/>
              </p:ext>
            </p:extLst>
          </p:nvPr>
        </p:nvGraphicFramePr>
        <p:xfrm>
          <a:off x="542085" y="414069"/>
          <a:ext cx="11168790" cy="4430304"/>
        </p:xfrm>
        <a:graphic>
          <a:graphicData uri="http://schemas.openxmlformats.org/drawingml/2006/table">
            <a:tbl>
              <a:tblPr firstRow="1" firstCol="1" bandRow="1">
                <a:tableStyleId>{9DCAF9ED-07DC-4A11-8D7F-57B35C25682E}</a:tableStyleId>
              </a:tblPr>
              <a:tblGrid>
                <a:gridCol w="2934360">
                  <a:extLst>
                    <a:ext uri="{9D8B030D-6E8A-4147-A177-3AD203B41FA5}">
                      <a16:colId xmlns:a16="http://schemas.microsoft.com/office/drawing/2014/main" val="2586038243"/>
                    </a:ext>
                  </a:extLst>
                </a:gridCol>
                <a:gridCol w="4117215">
                  <a:extLst>
                    <a:ext uri="{9D8B030D-6E8A-4147-A177-3AD203B41FA5}">
                      <a16:colId xmlns:a16="http://schemas.microsoft.com/office/drawing/2014/main" val="1785429797"/>
                    </a:ext>
                  </a:extLst>
                </a:gridCol>
                <a:gridCol w="4117215">
                  <a:extLst>
                    <a:ext uri="{9D8B030D-6E8A-4147-A177-3AD203B41FA5}">
                      <a16:colId xmlns:a16="http://schemas.microsoft.com/office/drawing/2014/main" val="3201795616"/>
                    </a:ext>
                  </a:extLst>
                </a:gridCol>
              </a:tblGrid>
              <a:tr h="492256">
                <a:tc>
                  <a:txBody>
                    <a:bodyPr/>
                    <a:lstStyle/>
                    <a:p>
                      <a:pPr algn="ctr" fontAlgn="b">
                        <a:buNone/>
                      </a:pPr>
                      <a:r>
                        <a:rPr lang="pt-PT" dirty="0" err="1"/>
                        <a:t>Feature</a:t>
                      </a:r>
                      <a:r>
                        <a:rPr lang="pt-PT" dirty="0"/>
                        <a:t> </a:t>
                      </a:r>
                    </a:p>
                  </a:txBody>
                  <a:tcPr marL="9525" marR="9525" marT="9525" marB="0" anchor="ctr"/>
                </a:tc>
                <a:tc>
                  <a:txBody>
                    <a:bodyPr/>
                    <a:lstStyle/>
                    <a:p>
                      <a:pPr algn="ctr" fontAlgn="b">
                        <a:buNone/>
                      </a:pPr>
                      <a:r>
                        <a:rPr lang="pt-PT" dirty="0"/>
                        <a:t> </a:t>
                      </a:r>
                      <a:r>
                        <a:rPr lang="pt-PT" dirty="0" err="1"/>
                        <a:t>Aggregated</a:t>
                      </a:r>
                      <a:r>
                        <a:rPr lang="pt-PT" dirty="0"/>
                        <a:t> </a:t>
                      </a:r>
                      <a:r>
                        <a:rPr lang="pt-PT" dirty="0" err="1"/>
                        <a:t>matrix</a:t>
                      </a:r>
                      <a:r>
                        <a:rPr lang="pt-PT" dirty="0"/>
                        <a:t>: 88 × 80 </a:t>
                      </a:r>
                    </a:p>
                  </a:txBody>
                  <a:tcPr marL="9525" marR="9525" marT="9525" marB="0" anchor="ctr"/>
                </a:tc>
                <a:tc>
                  <a:txBody>
                    <a:bodyPr/>
                    <a:lstStyle/>
                    <a:p>
                      <a:pPr algn="ctr" fontAlgn="b">
                        <a:buNone/>
                      </a:pPr>
                      <a:r>
                        <a:rPr lang="pt-PT" dirty="0"/>
                        <a:t> </a:t>
                      </a:r>
                      <a:r>
                        <a:rPr lang="pt-PT" dirty="0" err="1"/>
                        <a:t>High-resolution</a:t>
                      </a:r>
                      <a:r>
                        <a:rPr lang="pt-PT" dirty="0"/>
                        <a:t> </a:t>
                      </a:r>
                      <a:r>
                        <a:rPr lang="pt-PT" dirty="0" err="1"/>
                        <a:t>matrix</a:t>
                      </a:r>
                      <a:r>
                        <a:rPr lang="pt-PT" dirty="0"/>
                        <a:t>: 431 × 125</a:t>
                      </a:r>
                    </a:p>
                  </a:txBody>
                  <a:tcPr marL="9525" marR="9525" marT="9525" marB="0" anchor="ctr"/>
                </a:tc>
                <a:extLst>
                  <a:ext uri="{0D108BD9-81ED-4DB2-BD59-A6C34878D82A}">
                    <a16:rowId xmlns:a16="http://schemas.microsoft.com/office/drawing/2014/main" val="1125945534"/>
                  </a:ext>
                </a:extLst>
              </a:tr>
              <a:tr h="492256">
                <a:tc>
                  <a:txBody>
                    <a:bodyPr/>
                    <a:lstStyle/>
                    <a:p>
                      <a:pPr algn="l" fontAlgn="b">
                        <a:buNone/>
                      </a:pPr>
                      <a:r>
                        <a:rPr lang="pt-PT"/>
                        <a:t>Structure </a:t>
                      </a:r>
                    </a:p>
                  </a:txBody>
                  <a:tcPr marL="9525" marR="9525" marT="9525" marB="0" anchor="ctr"/>
                </a:tc>
                <a:tc>
                  <a:txBody>
                    <a:bodyPr/>
                    <a:lstStyle/>
                    <a:p>
                      <a:pPr algn="l" fontAlgn="b">
                        <a:buNone/>
                      </a:pPr>
                      <a:r>
                        <a:rPr lang="pt-PT" dirty="0"/>
                        <a:t> Dense </a:t>
                      </a:r>
                    </a:p>
                  </a:txBody>
                  <a:tcPr marL="9525" marR="9525" marT="9525" marB="0" anchor="ctr"/>
                </a:tc>
                <a:tc>
                  <a:txBody>
                    <a:bodyPr/>
                    <a:lstStyle/>
                    <a:p>
                      <a:pPr algn="l" fontAlgn="b">
                        <a:buNone/>
                      </a:pPr>
                      <a:r>
                        <a:rPr lang="pt-PT"/>
                        <a:t> Sparse</a:t>
                      </a:r>
                    </a:p>
                  </a:txBody>
                  <a:tcPr marL="9525" marR="9525" marT="9525" marB="0" anchor="ctr"/>
                </a:tc>
                <a:extLst>
                  <a:ext uri="{0D108BD9-81ED-4DB2-BD59-A6C34878D82A}">
                    <a16:rowId xmlns:a16="http://schemas.microsoft.com/office/drawing/2014/main" val="1176879233"/>
                  </a:ext>
                </a:extLst>
              </a:tr>
              <a:tr h="492256">
                <a:tc>
                  <a:txBody>
                    <a:bodyPr/>
                    <a:lstStyle/>
                    <a:p>
                      <a:pPr algn="l" fontAlgn="b">
                        <a:buNone/>
                      </a:pPr>
                      <a:r>
                        <a:rPr lang="pt-PT"/>
                        <a:t>Zeros </a:t>
                      </a:r>
                    </a:p>
                  </a:txBody>
                  <a:tcPr marL="9525" marR="9525" marT="9525" marB="0" anchor="ctr"/>
                </a:tc>
                <a:tc>
                  <a:txBody>
                    <a:bodyPr/>
                    <a:lstStyle/>
                    <a:p>
                      <a:pPr algn="l" fontAlgn="b">
                        <a:buNone/>
                      </a:pPr>
                      <a:r>
                        <a:rPr lang="pt-PT" dirty="0"/>
                        <a:t> </a:t>
                      </a:r>
                      <a:r>
                        <a:rPr lang="pt-PT" dirty="0" err="1"/>
                        <a:t>Few</a:t>
                      </a:r>
                      <a:r>
                        <a:rPr lang="pt-PT" dirty="0"/>
                        <a:t> </a:t>
                      </a:r>
                      <a:r>
                        <a:rPr lang="pt-PT" dirty="0" err="1"/>
                        <a:t>structural</a:t>
                      </a:r>
                      <a:r>
                        <a:rPr lang="pt-PT" dirty="0"/>
                        <a:t> zeros </a:t>
                      </a:r>
                    </a:p>
                  </a:txBody>
                  <a:tcPr marL="9525" marR="9525" marT="9525" marB="0" anchor="ctr"/>
                </a:tc>
                <a:tc>
                  <a:txBody>
                    <a:bodyPr/>
                    <a:lstStyle/>
                    <a:p>
                      <a:pPr algn="l" fontAlgn="b">
                        <a:buNone/>
                      </a:pPr>
                      <a:r>
                        <a:rPr lang="pt-PT"/>
                        <a:t> Many meaningful zeros</a:t>
                      </a:r>
                    </a:p>
                  </a:txBody>
                  <a:tcPr marL="9525" marR="9525" marT="9525" marB="0" anchor="ctr"/>
                </a:tc>
                <a:extLst>
                  <a:ext uri="{0D108BD9-81ED-4DB2-BD59-A6C34878D82A}">
                    <a16:rowId xmlns:a16="http://schemas.microsoft.com/office/drawing/2014/main" val="3226690470"/>
                  </a:ext>
                </a:extLst>
              </a:tr>
              <a:tr h="492256">
                <a:tc>
                  <a:txBody>
                    <a:bodyPr/>
                    <a:lstStyle/>
                    <a:p>
                      <a:pPr algn="l" fontAlgn="b">
                        <a:buNone/>
                      </a:pPr>
                      <a:r>
                        <a:rPr lang="pt-PT" dirty="0" err="1"/>
                        <a:t>Preferred</a:t>
                      </a:r>
                      <a:r>
                        <a:rPr lang="pt-PT" dirty="0"/>
                        <a:t> </a:t>
                      </a:r>
                      <a:r>
                        <a:rPr lang="pt-PT" dirty="0" err="1"/>
                        <a:t>Baseline</a:t>
                      </a:r>
                      <a:r>
                        <a:rPr lang="pt-PT" dirty="0"/>
                        <a:t> </a:t>
                      </a:r>
                    </a:p>
                  </a:txBody>
                  <a:tcPr marL="9525" marR="9525" marT="9525" marB="0" anchor="ctr"/>
                </a:tc>
                <a:tc>
                  <a:txBody>
                    <a:bodyPr/>
                    <a:lstStyle/>
                    <a:p>
                      <a:pPr algn="l" fontAlgn="b">
                        <a:buNone/>
                      </a:pPr>
                      <a:r>
                        <a:rPr lang="pt-PT" dirty="0"/>
                        <a:t> </a:t>
                      </a:r>
                      <a:r>
                        <a:rPr lang="pt-PT" dirty="0" err="1"/>
                        <a:t>Mostly</a:t>
                      </a:r>
                      <a:r>
                        <a:rPr lang="pt-PT" dirty="0"/>
                        <a:t> 2-Year </a:t>
                      </a:r>
                      <a:r>
                        <a:rPr lang="pt-PT" dirty="0" err="1"/>
                        <a:t>Mean</a:t>
                      </a:r>
                      <a:endParaRPr lang="pt-PT" dirty="0"/>
                    </a:p>
                  </a:txBody>
                  <a:tcPr marL="9525" marR="9525" marT="9525" marB="0" anchor="ctr"/>
                </a:tc>
                <a:tc>
                  <a:txBody>
                    <a:bodyPr/>
                    <a:lstStyle/>
                    <a:p>
                      <a:pPr algn="l" fontAlgn="b">
                        <a:buNone/>
                      </a:pPr>
                      <a:r>
                        <a:rPr lang="pt-PT" dirty="0" err="1"/>
                        <a:t>Mostly</a:t>
                      </a:r>
                      <a:r>
                        <a:rPr lang="pt-PT" dirty="0"/>
                        <a:t> Gap 1</a:t>
                      </a:r>
                    </a:p>
                  </a:txBody>
                  <a:tcPr marL="9525" marR="9525" marT="9525" marB="0" anchor="ctr"/>
                </a:tc>
                <a:extLst>
                  <a:ext uri="{0D108BD9-81ED-4DB2-BD59-A6C34878D82A}">
                    <a16:rowId xmlns:a16="http://schemas.microsoft.com/office/drawing/2014/main" val="1884479216"/>
                  </a:ext>
                </a:extLst>
              </a:tr>
              <a:tr h="492256">
                <a:tc>
                  <a:txBody>
                    <a:bodyPr/>
                    <a:lstStyle/>
                    <a:p>
                      <a:pPr algn="l" fontAlgn="b">
                        <a:buNone/>
                      </a:pPr>
                      <a:r>
                        <a:rPr lang="pt-PT"/>
                        <a:t>Why </a:t>
                      </a:r>
                    </a:p>
                  </a:txBody>
                  <a:tcPr marL="9525" marR="9525" marT="9525" marB="0" anchor="ctr"/>
                </a:tc>
                <a:tc>
                  <a:txBody>
                    <a:bodyPr/>
                    <a:lstStyle/>
                    <a:p>
                      <a:pPr algn="l" fontAlgn="b">
                        <a:buNone/>
                      </a:pPr>
                      <a:r>
                        <a:rPr lang="pt-PT" dirty="0"/>
                        <a:t> </a:t>
                      </a:r>
                      <a:r>
                        <a:rPr lang="pt-PT" dirty="0" err="1"/>
                        <a:t>Smooths</a:t>
                      </a:r>
                      <a:r>
                        <a:rPr lang="pt-PT" dirty="0"/>
                        <a:t> </a:t>
                      </a:r>
                      <a:r>
                        <a:rPr lang="pt-PT" dirty="0" err="1"/>
                        <a:t>volatility</a:t>
                      </a:r>
                      <a:r>
                        <a:rPr lang="pt-PT" dirty="0"/>
                        <a:t> </a:t>
                      </a:r>
                    </a:p>
                  </a:txBody>
                  <a:tcPr marL="9525" marR="9525" marT="9525" marB="0" anchor="ctr"/>
                </a:tc>
                <a:tc>
                  <a:txBody>
                    <a:bodyPr/>
                    <a:lstStyle/>
                    <a:p>
                      <a:pPr algn="l" fontAlgn="b">
                        <a:buNone/>
                      </a:pPr>
                      <a:r>
                        <a:rPr lang="pt-PT"/>
                        <a:t> Preserves recent structure</a:t>
                      </a:r>
                    </a:p>
                  </a:txBody>
                  <a:tcPr marL="9525" marR="9525" marT="9525" marB="0" anchor="ctr"/>
                </a:tc>
                <a:extLst>
                  <a:ext uri="{0D108BD9-81ED-4DB2-BD59-A6C34878D82A}">
                    <a16:rowId xmlns:a16="http://schemas.microsoft.com/office/drawing/2014/main" val="4224469552"/>
                  </a:ext>
                </a:extLst>
              </a:tr>
              <a:tr h="492256">
                <a:tc>
                  <a:txBody>
                    <a:bodyPr/>
                    <a:lstStyle/>
                    <a:p>
                      <a:pPr algn="l" fontAlgn="b">
                        <a:buNone/>
                      </a:pPr>
                      <a:r>
                        <a:rPr lang="pt-PT"/>
                        <a:t>Risk </a:t>
                      </a:r>
                    </a:p>
                  </a:txBody>
                  <a:tcPr marL="9525" marR="9525" marT="9525" marB="0" anchor="ctr"/>
                </a:tc>
                <a:tc>
                  <a:txBody>
                    <a:bodyPr/>
                    <a:lstStyle/>
                    <a:p>
                      <a:pPr algn="l" fontAlgn="b">
                        <a:buNone/>
                      </a:pPr>
                      <a:r>
                        <a:rPr lang="pt-PT" dirty="0"/>
                        <a:t> </a:t>
                      </a:r>
                      <a:r>
                        <a:rPr lang="pt-PT" dirty="0" err="1"/>
                        <a:t>Overreacting</a:t>
                      </a:r>
                      <a:r>
                        <a:rPr lang="pt-PT" dirty="0"/>
                        <a:t> to </a:t>
                      </a:r>
                      <a:r>
                        <a:rPr lang="pt-PT" dirty="0" err="1"/>
                        <a:t>shocks</a:t>
                      </a:r>
                      <a:r>
                        <a:rPr lang="pt-PT" dirty="0"/>
                        <a:t> </a:t>
                      </a:r>
                    </a:p>
                  </a:txBody>
                  <a:tcPr marL="9525" marR="9525" marT="9525" marB="0" anchor="ctr"/>
                </a:tc>
                <a:tc>
                  <a:txBody>
                    <a:bodyPr/>
                    <a:lstStyle/>
                    <a:p>
                      <a:pPr algn="l" fontAlgn="b">
                        <a:buNone/>
                      </a:pPr>
                      <a:r>
                        <a:rPr lang="pt-PT" dirty="0"/>
                        <a:t> Artificial </a:t>
                      </a:r>
                      <a:r>
                        <a:rPr lang="pt-PT" dirty="0" err="1"/>
                        <a:t>densification</a:t>
                      </a:r>
                      <a:endParaRPr lang="pt-PT" dirty="0"/>
                    </a:p>
                  </a:txBody>
                  <a:tcPr marL="9525" marR="9525" marT="9525" marB="0" anchor="ctr"/>
                </a:tc>
                <a:extLst>
                  <a:ext uri="{0D108BD9-81ED-4DB2-BD59-A6C34878D82A}">
                    <a16:rowId xmlns:a16="http://schemas.microsoft.com/office/drawing/2014/main" val="1787821983"/>
                  </a:ext>
                </a:extLst>
              </a:tr>
              <a:tr h="492256">
                <a:tc>
                  <a:txBody>
                    <a:bodyPr/>
                    <a:lstStyle/>
                    <a:p>
                      <a:pPr algn="l" fontAlgn="b">
                        <a:buNone/>
                      </a:pPr>
                      <a:r>
                        <a:rPr lang="pt-PT"/>
                        <a:t>Best method </a:t>
                      </a:r>
                    </a:p>
                  </a:txBody>
                  <a:tcPr marL="9525" marR="9525" marT="9525" marB="0" anchor="ctr"/>
                </a:tc>
                <a:tc>
                  <a:txBody>
                    <a:bodyPr/>
                    <a:lstStyle/>
                    <a:p>
                      <a:pPr algn="l" fontAlgn="b">
                        <a:buNone/>
                      </a:pPr>
                      <a:r>
                        <a:rPr lang="pt-PT" dirty="0"/>
                        <a:t> INSD / GRAS </a:t>
                      </a:r>
                    </a:p>
                  </a:txBody>
                  <a:tcPr marL="9525" marR="9525" marT="9525" marB="0" anchor="ctr"/>
                </a:tc>
                <a:tc>
                  <a:txBody>
                    <a:bodyPr/>
                    <a:lstStyle/>
                    <a:p>
                      <a:pPr algn="l" fontAlgn="b">
                        <a:buNone/>
                      </a:pPr>
                      <a:r>
                        <a:rPr lang="pt-PT" dirty="0"/>
                        <a:t> GRAS</a:t>
                      </a:r>
                    </a:p>
                  </a:txBody>
                  <a:tcPr marL="9525" marR="9525" marT="9525" marB="0" anchor="ctr"/>
                </a:tc>
                <a:extLst>
                  <a:ext uri="{0D108BD9-81ED-4DB2-BD59-A6C34878D82A}">
                    <a16:rowId xmlns:a16="http://schemas.microsoft.com/office/drawing/2014/main" val="3502045898"/>
                  </a:ext>
                </a:extLst>
              </a:tr>
              <a:tr h="492256">
                <a:tc>
                  <a:txBody>
                    <a:bodyPr/>
                    <a:lstStyle/>
                    <a:p>
                      <a:pPr algn="l" fontAlgn="b">
                        <a:buNone/>
                      </a:pPr>
                      <a:r>
                        <a:rPr lang="pt-PT"/>
                        <a:t>Takeaway </a:t>
                      </a:r>
                    </a:p>
                  </a:txBody>
                  <a:tcPr marL="9525" marR="9525" marT="9525" marB="0" anchor="ctr"/>
                </a:tc>
                <a:tc>
                  <a:txBody>
                    <a:bodyPr/>
                    <a:lstStyle/>
                    <a:p>
                      <a:pPr algn="l" fontAlgn="b">
                        <a:buNone/>
                      </a:pPr>
                      <a:r>
                        <a:rPr lang="pt-PT"/>
                        <a:t> Structural memory helps </a:t>
                      </a:r>
                    </a:p>
                  </a:txBody>
                  <a:tcPr marL="9525" marR="9525" marT="9525" marB="0" anchor="ctr"/>
                </a:tc>
                <a:tc>
                  <a:txBody>
                    <a:bodyPr/>
                    <a:lstStyle/>
                    <a:p>
                      <a:pPr algn="l" fontAlgn="b">
                        <a:buNone/>
                      </a:pPr>
                      <a:r>
                        <a:rPr lang="pt-PT" dirty="0"/>
                        <a:t> Short-</a:t>
                      </a:r>
                      <a:r>
                        <a:rPr lang="pt-PT" dirty="0" err="1"/>
                        <a:t>term</a:t>
                      </a:r>
                      <a:r>
                        <a:rPr lang="pt-PT" dirty="0"/>
                        <a:t> </a:t>
                      </a:r>
                      <a:r>
                        <a:rPr lang="pt-PT" dirty="0" err="1"/>
                        <a:t>adaptation</a:t>
                      </a:r>
                      <a:r>
                        <a:rPr lang="pt-PT" dirty="0"/>
                        <a:t> </a:t>
                      </a:r>
                      <a:r>
                        <a:rPr lang="pt-PT" dirty="0" err="1"/>
                        <a:t>wins</a:t>
                      </a:r>
                      <a:endParaRPr lang="pt-PT" dirty="0"/>
                    </a:p>
                  </a:txBody>
                  <a:tcPr marL="9525" marR="9525" marT="9525" marB="0" anchor="ctr"/>
                </a:tc>
                <a:extLst>
                  <a:ext uri="{0D108BD9-81ED-4DB2-BD59-A6C34878D82A}">
                    <a16:rowId xmlns:a16="http://schemas.microsoft.com/office/drawing/2014/main" val="2085640538"/>
                  </a:ext>
                </a:extLst>
              </a:tr>
              <a:tr h="492256">
                <a:tc gridSpan="3">
                  <a:txBody>
                    <a:bodyPr/>
                    <a:lstStyle/>
                    <a:p>
                      <a:pPr algn="ctr" fontAlgn="b">
                        <a:buNone/>
                      </a:pPr>
                      <a:r>
                        <a:rPr lang="en-US" noProof="0" dirty="0">
                          <a:solidFill>
                            <a:schemeClr val="accent3"/>
                          </a:solidFill>
                        </a:rPr>
                        <a:t>Resolution Paradox: </a:t>
                      </a:r>
                      <a:r>
                        <a:rPr lang="en-US" b="0" noProof="0" dirty="0">
                          <a:solidFill>
                            <a:schemeClr val="accent3"/>
                          </a:solidFill>
                        </a:rPr>
                        <a:t>smoothing helps dense matrices but can damage sparse matrices.</a:t>
                      </a:r>
                    </a:p>
                  </a:txBody>
                  <a:tcPr marL="12053" marR="12053" marT="12053" marB="0" anchor="ctr"/>
                </a:tc>
                <a:tc hMerge="1">
                  <a:txBody>
                    <a:bodyPr/>
                    <a:lstStyle/>
                    <a:p>
                      <a:pPr algn="l" fontAlgn="b">
                        <a:buNone/>
                      </a:pPr>
                      <a:endParaRPr lang="en-US" noProof="0" dirty="0"/>
                    </a:p>
                  </a:txBody>
                  <a:tcPr marL="12053" marR="12053" marT="12053" marB="0" anchor="ctr"/>
                </a:tc>
                <a:tc hMerge="1">
                  <a:txBody>
                    <a:bodyPr/>
                    <a:lstStyle/>
                    <a:p>
                      <a:pPr algn="l" fontAlgn="b">
                        <a:buNone/>
                      </a:pPr>
                      <a:endParaRPr lang="en-US" noProof="0" dirty="0"/>
                    </a:p>
                  </a:txBody>
                  <a:tcPr marL="12053" marR="12053" marT="12053" marB="0" anchor="ctr"/>
                </a:tc>
                <a:extLst>
                  <a:ext uri="{0D108BD9-81ED-4DB2-BD59-A6C34878D82A}">
                    <a16:rowId xmlns:a16="http://schemas.microsoft.com/office/drawing/2014/main" val="654635966"/>
                  </a:ext>
                </a:extLst>
              </a:tr>
            </a:tbl>
          </a:graphicData>
        </a:graphic>
      </p:graphicFrame>
    </p:spTree>
    <p:extLst>
      <p:ext uri="{BB962C8B-B14F-4D97-AF65-F5344CB8AC3E}">
        <p14:creationId xmlns:p14="http://schemas.microsoft.com/office/powerpoint/2010/main" val="22766238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1420E02-BACF-569A-8E46-949A2D6E6986}"/>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F5E263C-FB7E-4A3E-AD04-5140CD3D1D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E65ED8C-90F7-4EB0-ACCB-64AEF411E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PT"/>
          </a:p>
        </p:txBody>
      </p:sp>
      <p:sp>
        <p:nvSpPr>
          <p:cNvPr id="2" name="Título 1">
            <a:extLst>
              <a:ext uri="{FF2B5EF4-FFF2-40B4-BE49-F238E27FC236}">
                <a16:creationId xmlns:a16="http://schemas.microsoft.com/office/drawing/2014/main" id="{3C55C25A-58D4-E0A1-AB91-9790199DF4E8}"/>
              </a:ext>
            </a:extLst>
          </p:cNvPr>
          <p:cNvSpPr>
            <a:spLocks noGrp="1"/>
          </p:cNvSpPr>
          <p:nvPr>
            <p:ph type="title"/>
          </p:nvPr>
        </p:nvSpPr>
        <p:spPr>
          <a:xfrm>
            <a:off x="492370" y="516835"/>
            <a:ext cx="3084844" cy="5772840"/>
          </a:xfrm>
        </p:spPr>
        <p:txBody>
          <a:bodyPr anchor="ctr">
            <a:normAutofit/>
          </a:bodyPr>
          <a:lstStyle/>
          <a:p>
            <a:r>
              <a:rPr lang="en-US" sz="3600" noProof="0" dirty="0">
                <a:solidFill>
                  <a:srgbClr val="FFFFFF"/>
                </a:solidFill>
              </a:rPr>
              <a:t>High-Resolution Stress Test</a:t>
            </a:r>
            <a:br>
              <a:rPr lang="en-US" sz="3600" noProof="0" dirty="0">
                <a:solidFill>
                  <a:srgbClr val="FFFFFF"/>
                </a:solidFill>
              </a:rPr>
            </a:br>
            <a:r>
              <a:rPr lang="en-US" sz="2000" noProof="0" dirty="0">
                <a:solidFill>
                  <a:srgbClr val="FFFFFF"/>
                </a:solidFill>
              </a:rPr>
              <a:t>Structural Fit</a:t>
            </a:r>
            <a:endParaRPr lang="en-US" sz="3600" noProof="0" dirty="0">
              <a:solidFill>
                <a:srgbClr val="FFFFFF"/>
              </a:solidFill>
            </a:endParaRPr>
          </a:p>
        </p:txBody>
      </p:sp>
      <p:sp>
        <p:nvSpPr>
          <p:cNvPr id="15" name="Rectangle 14">
            <a:extLst>
              <a:ext uri="{FF2B5EF4-FFF2-40B4-BE49-F238E27FC236}">
                <a16:creationId xmlns:a16="http://schemas.microsoft.com/office/drawing/2014/main" id="{6604E3BF-88F7-4D19-BEC9-8486966EA4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PT"/>
          </a:p>
        </p:txBody>
      </p:sp>
      <p:graphicFrame>
        <p:nvGraphicFramePr>
          <p:cNvPr id="6" name="Marcador de Posição de Conteúdo 5">
            <a:extLst>
              <a:ext uri="{FF2B5EF4-FFF2-40B4-BE49-F238E27FC236}">
                <a16:creationId xmlns:a16="http://schemas.microsoft.com/office/drawing/2014/main" id="{C90B67C0-FF93-A6AA-B7D5-19569414E4ED}"/>
              </a:ext>
            </a:extLst>
          </p:cNvPr>
          <p:cNvGraphicFramePr>
            <a:graphicFrameLocks noGrp="1"/>
          </p:cNvGraphicFramePr>
          <p:nvPr>
            <p:ph idx="1"/>
            <p:extLst>
              <p:ext uri="{D42A27DB-BD31-4B8C-83A1-F6EECF244321}">
                <p14:modId xmlns:p14="http://schemas.microsoft.com/office/powerpoint/2010/main" val="995332971"/>
              </p:ext>
            </p:extLst>
          </p:nvPr>
        </p:nvGraphicFramePr>
        <p:xfrm>
          <a:off x="4741863" y="639763"/>
          <a:ext cx="6797675" cy="56499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22473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C7EBB0-2E5F-75EB-768D-594D29147365}"/>
              </a:ext>
            </a:extLst>
          </p:cNvPr>
          <p:cNvSpPr>
            <a:spLocks noGrp="1"/>
          </p:cNvSpPr>
          <p:nvPr>
            <p:ph type="title"/>
          </p:nvPr>
        </p:nvSpPr>
        <p:spPr>
          <a:xfrm>
            <a:off x="1097280" y="286603"/>
            <a:ext cx="10058400" cy="1450757"/>
          </a:xfrm>
        </p:spPr>
        <p:txBody>
          <a:bodyPr>
            <a:normAutofit/>
          </a:bodyPr>
          <a:lstStyle/>
          <a:p>
            <a:r>
              <a:rPr lang="en-US" dirty="0"/>
              <a:t>Constraint Design Matters</a:t>
            </a:r>
          </a:p>
        </p:txBody>
      </p:sp>
      <p:graphicFrame>
        <p:nvGraphicFramePr>
          <p:cNvPr id="4" name="Marcador de Posição de Conteúdo 3">
            <a:extLst>
              <a:ext uri="{FF2B5EF4-FFF2-40B4-BE49-F238E27FC236}">
                <a16:creationId xmlns:a16="http://schemas.microsoft.com/office/drawing/2014/main" id="{22E95806-B638-C87E-D169-D7B0B3639784}"/>
              </a:ext>
            </a:extLst>
          </p:cNvPr>
          <p:cNvGraphicFramePr>
            <a:graphicFrameLocks noGrp="1"/>
          </p:cNvGraphicFramePr>
          <p:nvPr>
            <p:ph idx="1"/>
            <p:extLst>
              <p:ext uri="{D42A27DB-BD31-4B8C-83A1-F6EECF244321}">
                <p14:modId xmlns:p14="http://schemas.microsoft.com/office/powerpoint/2010/main" val="3892851851"/>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2285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5E6179-8630-726B-D489-90613C7BF55D}"/>
              </a:ext>
            </a:extLst>
          </p:cNvPr>
          <p:cNvSpPr>
            <a:spLocks noGrp="1"/>
          </p:cNvSpPr>
          <p:nvPr>
            <p:ph type="title"/>
          </p:nvPr>
        </p:nvSpPr>
        <p:spPr/>
        <p:txBody>
          <a:bodyPr>
            <a:normAutofit/>
          </a:bodyPr>
          <a:lstStyle/>
          <a:p>
            <a:r>
              <a:rPr lang="pt-PT" dirty="0" err="1"/>
              <a:t>Partial-Information</a:t>
            </a:r>
            <a:r>
              <a:rPr lang="pt-PT" dirty="0"/>
              <a:t> </a:t>
            </a:r>
            <a:r>
              <a:rPr lang="pt-PT" dirty="0" err="1"/>
              <a:t>Results</a:t>
            </a:r>
            <a:br>
              <a:rPr lang="pt-PT" dirty="0"/>
            </a:br>
            <a:r>
              <a:rPr lang="pt-PT" sz="2000" dirty="0" err="1"/>
              <a:t>Selective</a:t>
            </a:r>
            <a:r>
              <a:rPr lang="pt-PT" sz="2000" dirty="0"/>
              <a:t> </a:t>
            </a:r>
            <a:r>
              <a:rPr lang="pt-PT" sz="2000" dirty="0" err="1"/>
              <a:t>Treatment</a:t>
            </a:r>
            <a:r>
              <a:rPr lang="pt-PT" sz="2000" dirty="0"/>
              <a:t> </a:t>
            </a:r>
            <a:r>
              <a:rPr lang="pt-PT" sz="2000" dirty="0" err="1"/>
              <a:t>of</a:t>
            </a:r>
            <a:r>
              <a:rPr lang="pt-PT" sz="2000" dirty="0"/>
              <a:t> </a:t>
            </a:r>
            <a:r>
              <a:rPr lang="pt-PT" sz="2000" dirty="0" err="1"/>
              <a:t>Volatile</a:t>
            </a:r>
            <a:r>
              <a:rPr lang="pt-PT" sz="2000" dirty="0"/>
              <a:t> </a:t>
            </a:r>
            <a:r>
              <a:rPr lang="pt-PT" sz="2000" dirty="0" err="1"/>
              <a:t>Margins</a:t>
            </a:r>
            <a:r>
              <a:rPr lang="pt-PT" sz="2000" dirty="0"/>
              <a:t> Improves GRAS </a:t>
            </a:r>
            <a:r>
              <a:rPr lang="pt-PT" sz="2000" dirty="0" err="1"/>
              <a:t>Accuracy</a:t>
            </a:r>
            <a:endParaRPr lang="pt-PT" dirty="0"/>
          </a:p>
        </p:txBody>
      </p:sp>
      <p:graphicFrame>
        <p:nvGraphicFramePr>
          <p:cNvPr id="4" name="Marcador de Posição de Conteúdo 3">
            <a:extLst>
              <a:ext uri="{FF2B5EF4-FFF2-40B4-BE49-F238E27FC236}">
                <a16:creationId xmlns:a16="http://schemas.microsoft.com/office/drawing/2014/main" id="{A5E2FE56-7E52-F31D-F4F5-B9094EC6C5B4}"/>
              </a:ext>
            </a:extLst>
          </p:cNvPr>
          <p:cNvGraphicFramePr>
            <a:graphicFrameLocks noGrp="1"/>
          </p:cNvGraphicFramePr>
          <p:nvPr>
            <p:ph idx="1"/>
            <p:extLst>
              <p:ext uri="{D42A27DB-BD31-4B8C-83A1-F6EECF244321}">
                <p14:modId xmlns:p14="http://schemas.microsoft.com/office/powerpoint/2010/main" val="4052285789"/>
              </p:ext>
            </p:extLst>
          </p:nvPr>
        </p:nvGraphicFramePr>
        <p:xfrm>
          <a:off x="1096963" y="1846263"/>
          <a:ext cx="10058400" cy="44878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13302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5E263C-FB7E-4A3E-AD04-5140CD3D1D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E65ED8C-90F7-4EB0-ACCB-64AEF411E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PT"/>
          </a:p>
        </p:txBody>
      </p:sp>
      <p:sp>
        <p:nvSpPr>
          <p:cNvPr id="2" name="Título 1">
            <a:extLst>
              <a:ext uri="{FF2B5EF4-FFF2-40B4-BE49-F238E27FC236}">
                <a16:creationId xmlns:a16="http://schemas.microsoft.com/office/drawing/2014/main" id="{D7AD73D3-FEE1-3929-E453-ED4C1DE446E5}"/>
              </a:ext>
            </a:extLst>
          </p:cNvPr>
          <p:cNvSpPr>
            <a:spLocks noGrp="1"/>
          </p:cNvSpPr>
          <p:nvPr>
            <p:ph type="title"/>
          </p:nvPr>
        </p:nvSpPr>
        <p:spPr>
          <a:xfrm>
            <a:off x="492370" y="516835"/>
            <a:ext cx="3084844" cy="5772840"/>
          </a:xfrm>
        </p:spPr>
        <p:txBody>
          <a:bodyPr anchor="ctr">
            <a:normAutofit/>
          </a:bodyPr>
          <a:lstStyle/>
          <a:p>
            <a:r>
              <a:rPr lang="pt-PT" sz="3600">
                <a:solidFill>
                  <a:srgbClr val="FFFFFF"/>
                </a:solidFill>
              </a:rPr>
              <a:t>Volatile Margin Contamination</a:t>
            </a:r>
          </a:p>
        </p:txBody>
      </p:sp>
      <p:sp>
        <p:nvSpPr>
          <p:cNvPr id="13" name="Rectangle 12">
            <a:extLst>
              <a:ext uri="{FF2B5EF4-FFF2-40B4-BE49-F238E27FC236}">
                <a16:creationId xmlns:a16="http://schemas.microsoft.com/office/drawing/2014/main" id="{6604E3BF-88F7-4D19-BEC9-8486966EA4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PT"/>
          </a:p>
        </p:txBody>
      </p:sp>
      <p:graphicFrame>
        <p:nvGraphicFramePr>
          <p:cNvPr id="5" name="Marcador de Posição de Conteúdo 2">
            <a:extLst>
              <a:ext uri="{FF2B5EF4-FFF2-40B4-BE49-F238E27FC236}">
                <a16:creationId xmlns:a16="http://schemas.microsoft.com/office/drawing/2014/main" id="{E4878861-3018-2CBB-AFF5-6CFDB1BE63AF}"/>
              </a:ext>
            </a:extLst>
          </p:cNvPr>
          <p:cNvGraphicFramePr>
            <a:graphicFrameLocks noGrp="1"/>
          </p:cNvGraphicFramePr>
          <p:nvPr>
            <p:ph idx="1"/>
            <p:extLst>
              <p:ext uri="{D42A27DB-BD31-4B8C-83A1-F6EECF244321}">
                <p14:modId xmlns:p14="http://schemas.microsoft.com/office/powerpoint/2010/main" val="1133343929"/>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14852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E97832-9F26-B55C-3B7E-3421AC9E8D05}"/>
              </a:ext>
            </a:extLst>
          </p:cNvPr>
          <p:cNvSpPr>
            <a:spLocks noGrp="1"/>
          </p:cNvSpPr>
          <p:nvPr>
            <p:ph type="title"/>
          </p:nvPr>
        </p:nvSpPr>
        <p:spPr>
          <a:xfrm>
            <a:off x="1097280" y="286603"/>
            <a:ext cx="10058400" cy="1450757"/>
          </a:xfrm>
        </p:spPr>
        <p:txBody>
          <a:bodyPr>
            <a:normAutofit/>
          </a:bodyPr>
          <a:lstStyle/>
          <a:p>
            <a:r>
              <a:rPr lang="pt-PT" dirty="0" err="1"/>
              <a:t>Recommended</a:t>
            </a:r>
            <a:r>
              <a:rPr lang="pt-PT" dirty="0"/>
              <a:t> </a:t>
            </a:r>
            <a:r>
              <a:rPr lang="pt-PT" dirty="0" err="1"/>
              <a:t>Updating</a:t>
            </a:r>
            <a:r>
              <a:rPr lang="pt-PT" dirty="0"/>
              <a:t> </a:t>
            </a:r>
            <a:r>
              <a:rPr lang="pt-PT" dirty="0" err="1"/>
              <a:t>Protocol</a:t>
            </a:r>
            <a:br>
              <a:rPr lang="pt-PT" dirty="0"/>
            </a:br>
            <a:r>
              <a:rPr lang="pt-PT" sz="2000" dirty="0" err="1"/>
              <a:t>Based</a:t>
            </a:r>
            <a:r>
              <a:rPr lang="pt-PT" sz="2000" dirty="0"/>
              <a:t> </a:t>
            </a:r>
            <a:r>
              <a:rPr lang="pt-PT" sz="2000" dirty="0" err="1"/>
              <a:t>on</a:t>
            </a:r>
            <a:r>
              <a:rPr lang="pt-PT" sz="2000" dirty="0"/>
              <a:t> | For </a:t>
            </a:r>
            <a:r>
              <a:rPr lang="pt-PT" sz="2000" dirty="0" err="1"/>
              <a:t>the</a:t>
            </a:r>
            <a:r>
              <a:rPr lang="pt-PT" sz="2000" dirty="0"/>
              <a:t> Portuguese </a:t>
            </a:r>
            <a:r>
              <a:rPr lang="pt-PT" sz="2000" dirty="0" err="1"/>
              <a:t>Tables</a:t>
            </a:r>
            <a:endParaRPr lang="pt-PT" dirty="0"/>
          </a:p>
        </p:txBody>
      </p:sp>
      <p:graphicFrame>
        <p:nvGraphicFramePr>
          <p:cNvPr id="5" name="Marcador de Posição de Conteúdo 2">
            <a:extLst>
              <a:ext uri="{FF2B5EF4-FFF2-40B4-BE49-F238E27FC236}">
                <a16:creationId xmlns:a16="http://schemas.microsoft.com/office/drawing/2014/main" id="{FC8BD6AA-116B-FE42-23F3-9FDE0827D06D}"/>
              </a:ext>
            </a:extLst>
          </p:cNvPr>
          <p:cNvGraphicFramePr>
            <a:graphicFrameLocks noGrp="1"/>
          </p:cNvGraphicFramePr>
          <p:nvPr>
            <p:ph idx="1"/>
            <p:extLst>
              <p:ext uri="{D42A27DB-BD31-4B8C-83A1-F6EECF244321}">
                <p14:modId xmlns:p14="http://schemas.microsoft.com/office/powerpoint/2010/main" val="2385765370"/>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4810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42FBE4-0D3D-8BA4-5087-B8599864ABF6}"/>
              </a:ext>
            </a:extLst>
          </p:cNvPr>
          <p:cNvSpPr>
            <a:spLocks noGrp="1"/>
          </p:cNvSpPr>
          <p:nvPr>
            <p:ph type="title"/>
          </p:nvPr>
        </p:nvSpPr>
        <p:spPr>
          <a:xfrm>
            <a:off x="1097280" y="286603"/>
            <a:ext cx="10058400" cy="1450757"/>
          </a:xfrm>
        </p:spPr>
        <p:txBody>
          <a:bodyPr>
            <a:normAutofit/>
          </a:bodyPr>
          <a:lstStyle/>
          <a:p>
            <a:r>
              <a:rPr lang="en-US" noProof="0" dirty="0"/>
              <a:t>Introduction – Input-Output Framework</a:t>
            </a:r>
          </a:p>
        </p:txBody>
      </p:sp>
      <p:graphicFrame>
        <p:nvGraphicFramePr>
          <p:cNvPr id="5" name="Marcador de Posição de Conteúdo 2">
            <a:extLst>
              <a:ext uri="{FF2B5EF4-FFF2-40B4-BE49-F238E27FC236}">
                <a16:creationId xmlns:a16="http://schemas.microsoft.com/office/drawing/2014/main" id="{1CA53F3A-12B0-92B4-FD6C-A067886F2D93}"/>
              </a:ext>
            </a:extLst>
          </p:cNvPr>
          <p:cNvGraphicFramePr>
            <a:graphicFrameLocks noGrp="1"/>
          </p:cNvGraphicFramePr>
          <p:nvPr>
            <p:ph idx="1"/>
            <p:extLst>
              <p:ext uri="{D42A27DB-BD31-4B8C-83A1-F6EECF244321}">
                <p14:modId xmlns:p14="http://schemas.microsoft.com/office/powerpoint/2010/main" val="2020698230"/>
              </p:ext>
            </p:extLst>
          </p:nvPr>
        </p:nvGraphicFramePr>
        <p:xfrm>
          <a:off x="1097280" y="2064224"/>
          <a:ext cx="10058400" cy="39479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134033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44CDA0-880C-6977-641C-863F5CD8F10F}"/>
              </a:ext>
            </a:extLst>
          </p:cNvPr>
          <p:cNvSpPr>
            <a:spLocks noGrp="1"/>
          </p:cNvSpPr>
          <p:nvPr>
            <p:ph type="title"/>
          </p:nvPr>
        </p:nvSpPr>
        <p:spPr/>
        <p:txBody>
          <a:bodyPr/>
          <a:lstStyle/>
          <a:p>
            <a:r>
              <a:rPr lang="pt-PT"/>
              <a:t>Concluding Remarks</a:t>
            </a:r>
            <a:endParaRPr lang="pt-PT" dirty="0"/>
          </a:p>
        </p:txBody>
      </p:sp>
      <p:graphicFrame>
        <p:nvGraphicFramePr>
          <p:cNvPr id="4" name="Marcador de Posição de Conteúdo 3">
            <a:extLst>
              <a:ext uri="{FF2B5EF4-FFF2-40B4-BE49-F238E27FC236}">
                <a16:creationId xmlns:a16="http://schemas.microsoft.com/office/drawing/2014/main" id="{1CBCD23A-7A78-B029-E848-BFA536F0BF84}"/>
              </a:ext>
            </a:extLst>
          </p:cNvPr>
          <p:cNvGraphicFramePr>
            <a:graphicFrameLocks noGrp="1"/>
          </p:cNvGraphicFramePr>
          <p:nvPr>
            <p:ph idx="1"/>
            <p:extLst>
              <p:ext uri="{D42A27DB-BD31-4B8C-83A1-F6EECF244321}">
                <p14:modId xmlns:p14="http://schemas.microsoft.com/office/powerpoint/2010/main" val="557623055"/>
              </p:ext>
            </p:extLst>
          </p:nvPr>
        </p:nvGraphicFramePr>
        <p:xfrm>
          <a:off x="304800" y="1737360"/>
          <a:ext cx="11643360" cy="45215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86658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E54CE3AD-C754-4F1E-A76F-1EDDF71796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789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F896C9B-FF1F-0D05-8FD4-990410DC12C5}"/>
              </a:ext>
            </a:extLst>
          </p:cNvPr>
          <p:cNvSpPr>
            <a:spLocks noGrp="1"/>
          </p:cNvSpPr>
          <p:nvPr>
            <p:ph type="title"/>
          </p:nvPr>
        </p:nvSpPr>
        <p:spPr>
          <a:xfrm>
            <a:off x="781877" y="643467"/>
            <a:ext cx="3467569" cy="5571066"/>
          </a:xfrm>
        </p:spPr>
        <p:txBody>
          <a:bodyPr anchor="ctr">
            <a:normAutofit/>
          </a:bodyPr>
          <a:lstStyle/>
          <a:p>
            <a:r>
              <a:rPr lang="en-US" sz="3100" b="1" noProof="0">
                <a:solidFill>
                  <a:srgbClr val="FFFFFF"/>
                </a:solidFill>
              </a:rPr>
              <a:t>Acknowledgments</a:t>
            </a:r>
          </a:p>
        </p:txBody>
      </p:sp>
      <p:sp>
        <p:nvSpPr>
          <p:cNvPr id="42" name="Rectangle 41">
            <a:extLst>
              <a:ext uri="{FF2B5EF4-FFF2-40B4-BE49-F238E27FC236}">
                <a16:creationId xmlns:a16="http://schemas.microsoft.com/office/drawing/2014/main" id="{D238B743-4443-4735-BFC2-B514F6409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578973" y="0"/>
            <a:ext cx="761302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PT"/>
          </a:p>
        </p:txBody>
      </p:sp>
      <p:sp>
        <p:nvSpPr>
          <p:cNvPr id="3" name="Marcador de Posição de Conteúdo 2">
            <a:extLst>
              <a:ext uri="{FF2B5EF4-FFF2-40B4-BE49-F238E27FC236}">
                <a16:creationId xmlns:a16="http://schemas.microsoft.com/office/drawing/2014/main" id="{9F690B56-3EC9-AE53-CDD5-56CCD1AB8B8B}"/>
              </a:ext>
            </a:extLst>
          </p:cNvPr>
          <p:cNvSpPr>
            <a:spLocks noGrp="1"/>
          </p:cNvSpPr>
          <p:nvPr>
            <p:ph idx="1"/>
          </p:nvPr>
        </p:nvSpPr>
        <p:spPr>
          <a:xfrm>
            <a:off x="5124206" y="643467"/>
            <a:ext cx="6104288" cy="5571065"/>
          </a:xfrm>
        </p:spPr>
        <p:txBody>
          <a:bodyPr anchor="ctr">
            <a:normAutofit/>
          </a:bodyPr>
          <a:lstStyle/>
          <a:p>
            <a:r>
              <a:rPr lang="en-US" sz="1400" noProof="0" dirty="0">
                <a:solidFill>
                  <a:srgbClr val="FFFFFF"/>
                </a:solidFill>
              </a:rPr>
              <a:t>This work has been supported by national funds through FCT – </a:t>
            </a:r>
            <a:r>
              <a:rPr lang="en-US" sz="1400" noProof="0" dirty="0" err="1">
                <a:solidFill>
                  <a:srgbClr val="FFFFFF"/>
                </a:solidFill>
              </a:rPr>
              <a:t>Fundação</a:t>
            </a:r>
            <a:r>
              <a:rPr lang="en-US" sz="1400" noProof="0" dirty="0">
                <a:solidFill>
                  <a:srgbClr val="FFFFFF"/>
                </a:solidFill>
              </a:rPr>
              <a:t> para a </a:t>
            </a:r>
            <a:r>
              <a:rPr lang="en-US" sz="1400" noProof="0" dirty="0" err="1">
                <a:solidFill>
                  <a:srgbClr val="FFFFFF"/>
                </a:solidFill>
              </a:rPr>
              <a:t>Ciência</a:t>
            </a:r>
            <a:r>
              <a:rPr lang="en-US" sz="1400" noProof="0" dirty="0">
                <a:solidFill>
                  <a:srgbClr val="FFFFFF"/>
                </a:solidFill>
              </a:rPr>
              <a:t> e a </a:t>
            </a:r>
            <a:r>
              <a:rPr lang="en-US" sz="1400" noProof="0" dirty="0" err="1">
                <a:solidFill>
                  <a:srgbClr val="FFFFFF"/>
                </a:solidFill>
              </a:rPr>
              <a:t>Tecnologia</a:t>
            </a:r>
            <a:r>
              <a:rPr lang="en-US" sz="1400" noProof="0" dirty="0">
                <a:solidFill>
                  <a:srgbClr val="FFFFFF"/>
                </a:solidFill>
              </a:rPr>
              <a:t>, I.P., Projects UID/05037/2025 (DOI </a:t>
            </a:r>
            <a:r>
              <a:rPr lang="en-US" sz="1400" noProof="0" dirty="0">
                <a:solidFill>
                  <a:srgbClr val="FFFFFF"/>
                </a:solidFill>
                <a:hlinkClick r:id="rId3"/>
              </a:rPr>
              <a:t>https://</a:t>
            </a:r>
            <a:r>
              <a:rPr lang="nl-NL" sz="1400" dirty="0">
                <a:solidFill>
                  <a:srgbClr val="FFFFFF"/>
                </a:solidFill>
                <a:hlinkClick r:id="rId3"/>
              </a:rPr>
              <a:t>doi.org/10.54499/UID/05037/2025</a:t>
            </a:r>
            <a:r>
              <a:rPr lang="en-US" sz="1400" noProof="0" dirty="0">
                <a:solidFill>
                  <a:srgbClr val="FFFFFF"/>
                </a:solidFill>
              </a:rPr>
              <a:t>), 2023.02227.BDANA (DOI </a:t>
            </a:r>
            <a:r>
              <a:rPr lang="en-US" sz="1400" noProof="0" dirty="0">
                <a:solidFill>
                  <a:srgbClr val="FFFFFF"/>
                </a:solidFill>
                <a:hlinkClick r:id="rId4"/>
              </a:rPr>
              <a:t>https://doi.org/10.54499/2023.02227.BDANA</a:t>
            </a:r>
            <a:r>
              <a:rPr lang="en-US" sz="1400" noProof="0" dirty="0">
                <a:solidFill>
                  <a:srgbClr val="FFFFFF"/>
                </a:solidFill>
              </a:rPr>
              <a:t>), and Integrated Project RN21 – Innovation in the Natural Resin Sector to Strengthen the National Bioeconomy, co-financed by the Environmental Fund through Component 12 – Promotion of the Sustainable Bioeconomy – Investment TC-C12-i01 – Sustainable Bioeconomy – Notice No. 01/C12-i01/2021 and No. 02/C12-i01/2021, of the European funds allocated to Portugal by the Recovery and Resilience Mechanism (RRP), under the European Union’s (EU) Recovery and Resilience Facility (RRF), as part of Next Generation EU, for the period 2021 – 2026.</a:t>
            </a:r>
          </a:p>
        </p:txBody>
      </p:sp>
      <p:pic>
        <p:nvPicPr>
          <p:cNvPr id="26" name="Imagem 25">
            <a:extLst>
              <a:ext uri="{FF2B5EF4-FFF2-40B4-BE49-F238E27FC236}">
                <a16:creationId xmlns:a16="http://schemas.microsoft.com/office/drawing/2014/main" id="{C2547E05-0C32-86B2-B3B9-0880154A01D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 y="6166216"/>
            <a:ext cx="12192000" cy="691784"/>
          </a:xfrm>
          <a:prstGeom prst="rect">
            <a:avLst/>
          </a:prstGeom>
        </p:spPr>
      </p:pic>
    </p:spTree>
    <p:extLst>
      <p:ext uri="{BB962C8B-B14F-4D97-AF65-F5344CB8AC3E}">
        <p14:creationId xmlns:p14="http://schemas.microsoft.com/office/powerpoint/2010/main" val="3026653032"/>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 name="Rectangle 28">
            <a:extLst>
              <a:ext uri="{FF2B5EF4-FFF2-40B4-BE49-F238E27FC236}">
                <a16:creationId xmlns:a16="http://schemas.microsoft.com/office/drawing/2014/main" id="{41497DE5-0939-4D1D-9350-0C5E1B209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5" name="Rectangle 30">
            <a:extLst>
              <a:ext uri="{FF2B5EF4-FFF2-40B4-BE49-F238E27FC236}">
                <a16:creationId xmlns:a16="http://schemas.microsoft.com/office/drawing/2014/main" id="{5CCC70ED-6C63-4537-B7EB-51990D6C0A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724" y="457200"/>
            <a:ext cx="11274552" cy="594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3" name="Rectangle 32">
            <a:extLst>
              <a:ext uri="{FF2B5EF4-FFF2-40B4-BE49-F238E27FC236}">
                <a16:creationId xmlns:a16="http://schemas.microsoft.com/office/drawing/2014/main" id="{B76E24C1-2968-40DC-A36E-F6B85F0F07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2732" y="521208"/>
            <a:ext cx="11146536" cy="58155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pic>
        <p:nvPicPr>
          <p:cNvPr id="2" name="Imagem 1">
            <a:extLst>
              <a:ext uri="{FF2B5EF4-FFF2-40B4-BE49-F238E27FC236}">
                <a16:creationId xmlns:a16="http://schemas.microsoft.com/office/drawing/2014/main" id="{A843E107-0976-EF43-61CF-139B263BAE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17785" y="5691563"/>
            <a:ext cx="8956430" cy="508195"/>
          </a:xfrm>
          <a:prstGeom prst="rect">
            <a:avLst/>
          </a:prstGeom>
        </p:spPr>
      </p:pic>
      <p:grpSp>
        <p:nvGrpSpPr>
          <p:cNvPr id="24" name="Agrupar 23">
            <a:extLst>
              <a:ext uri="{FF2B5EF4-FFF2-40B4-BE49-F238E27FC236}">
                <a16:creationId xmlns:a16="http://schemas.microsoft.com/office/drawing/2014/main" id="{E6DCB677-3D0F-381A-178C-A4557A94916D}"/>
              </a:ext>
            </a:extLst>
          </p:cNvPr>
          <p:cNvGrpSpPr/>
          <p:nvPr/>
        </p:nvGrpSpPr>
        <p:grpSpPr>
          <a:xfrm>
            <a:off x="1474706" y="905933"/>
            <a:ext cx="9274592" cy="4328431"/>
            <a:chOff x="2533650" y="1004670"/>
            <a:chExt cx="6837476" cy="2877325"/>
          </a:xfrm>
        </p:grpSpPr>
        <p:sp>
          <p:nvSpPr>
            <p:cNvPr id="3" name="Título 3">
              <a:extLst>
                <a:ext uri="{FF2B5EF4-FFF2-40B4-BE49-F238E27FC236}">
                  <a16:creationId xmlns:a16="http://schemas.microsoft.com/office/drawing/2014/main" id="{83F17A5B-47A0-B6E3-E99A-A714C12EDA81}"/>
                </a:ext>
              </a:extLst>
            </p:cNvPr>
            <p:cNvSpPr txBox="1">
              <a:spLocks/>
            </p:cNvSpPr>
            <p:nvPr/>
          </p:nvSpPr>
          <p:spPr>
            <a:xfrm>
              <a:off x="2533650" y="1004670"/>
              <a:ext cx="6837476" cy="1167030"/>
            </a:xfrm>
            <a:prstGeom prst="rect">
              <a:avLst/>
            </a:prstGeom>
          </p:spPr>
          <p:txBody>
            <a:bodyPr anchor="ct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defTabSz="1124712">
                <a:spcAft>
                  <a:spcPts val="600"/>
                </a:spcAft>
              </a:pPr>
              <a:r>
                <a:rPr lang="en-US" sz="9840" b="1" kern="1200" spc="-62" baseline="0" noProof="0" dirty="0">
                  <a:solidFill>
                    <a:schemeClr val="accent2"/>
                  </a:solidFill>
                  <a:latin typeface="+mj-lt"/>
                  <a:ea typeface="+mj-ea"/>
                  <a:cs typeface="+mj-cs"/>
                </a:rPr>
                <a:t>Thank You!</a:t>
              </a:r>
              <a:endParaRPr lang="en-US" sz="8000" b="1" noProof="0" dirty="0">
                <a:solidFill>
                  <a:schemeClr val="accent2"/>
                </a:solidFill>
              </a:endParaRPr>
            </a:p>
          </p:txBody>
        </p:sp>
        <p:sp>
          <p:nvSpPr>
            <p:cNvPr id="6" name="Subtítulo 4">
              <a:extLst>
                <a:ext uri="{FF2B5EF4-FFF2-40B4-BE49-F238E27FC236}">
                  <a16:creationId xmlns:a16="http://schemas.microsoft.com/office/drawing/2014/main" id="{C2CA3C69-D339-1899-5287-D9DA6C990340}"/>
                </a:ext>
              </a:extLst>
            </p:cNvPr>
            <p:cNvSpPr txBox="1">
              <a:spLocks/>
            </p:cNvSpPr>
            <p:nvPr/>
          </p:nvSpPr>
          <p:spPr>
            <a:xfrm>
              <a:off x="2533650" y="2183130"/>
              <a:ext cx="6837476" cy="1698865"/>
            </a:xfrm>
            <a:prstGeom prst="rect">
              <a:avLst/>
            </a:prstGeom>
          </p:spPr>
          <p:txBody>
            <a:bodyPr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112471" indent="-112471" algn="ctr" defTabSz="1124712">
                <a:spcBef>
                  <a:spcPts val="1476"/>
                </a:spcBef>
                <a:spcAft>
                  <a:spcPts val="246"/>
                </a:spcAft>
              </a:pPr>
              <a:r>
                <a:rPr lang="en-US" sz="3000" b="1" kern="1200" noProof="0" dirty="0">
                  <a:solidFill>
                    <a:schemeClr val="accent3"/>
                  </a:solidFill>
                  <a:latin typeface="+mn-lt"/>
                  <a:ea typeface="+mn-ea"/>
                  <a:cs typeface="+mn-cs"/>
                </a:rPr>
                <a:t>José Miguel Rebolho</a:t>
              </a:r>
            </a:p>
            <a:p>
              <a:pPr marL="112471" indent="-112471" algn="ctr" defTabSz="1124712">
                <a:spcBef>
                  <a:spcPts val="1476"/>
                </a:spcBef>
                <a:spcAft>
                  <a:spcPts val="246"/>
                </a:spcAft>
              </a:pPr>
              <a:r>
                <a:rPr lang="en-US" sz="1600" kern="1200" noProof="0" dirty="0">
                  <a:solidFill>
                    <a:schemeClr val="accent1"/>
                  </a:solidFill>
                  <a:latin typeface="+mn-lt"/>
                  <a:ea typeface="+mn-ea"/>
                  <a:cs typeface="+mn-cs"/>
                  <a:hlinkClick r:id="rId4">
                    <a:extLst>
                      <a:ext uri="{A12FA001-AC4F-418D-AE19-62706E023703}">
                        <ahyp:hlinkClr xmlns:ahyp="http://schemas.microsoft.com/office/drawing/2018/hyperlinkcolor" val="tx"/>
                      </a:ext>
                    </a:extLst>
                  </a:hlinkClick>
                </a:rPr>
                <a:t>jose.d.rebolho@fe.uc.pt</a:t>
              </a:r>
              <a:r>
                <a:rPr lang="en-US" sz="1600" kern="1200" noProof="0" dirty="0">
                  <a:solidFill>
                    <a:schemeClr val="accent1"/>
                  </a:solidFill>
                  <a:latin typeface="+mn-lt"/>
                  <a:ea typeface="+mn-ea"/>
                  <a:cs typeface="+mn-cs"/>
                </a:rPr>
                <a:t> </a:t>
              </a:r>
            </a:p>
            <a:p>
              <a:pPr marL="112471" indent="-112471" algn="ctr" defTabSz="1124712">
                <a:spcBef>
                  <a:spcPts val="1476"/>
                </a:spcBef>
                <a:spcAft>
                  <a:spcPts val="246"/>
                </a:spcAft>
              </a:pPr>
              <a:r>
                <a:rPr lang="en-US" sz="3000" kern="1200" noProof="0" dirty="0">
                  <a:solidFill>
                    <a:schemeClr val="accent2"/>
                  </a:solidFill>
                  <a:latin typeface="+mn-lt"/>
                  <a:ea typeface="+mn-ea"/>
                  <a:cs typeface="+mn-cs"/>
                </a:rPr>
                <a:t>Luís Cruz</a:t>
              </a:r>
            </a:p>
            <a:p>
              <a:pPr marL="112471" indent="-112471" algn="ctr" defTabSz="1124712">
                <a:spcBef>
                  <a:spcPts val="1476"/>
                </a:spcBef>
                <a:spcAft>
                  <a:spcPts val="246"/>
                </a:spcAft>
              </a:pPr>
              <a:r>
                <a:rPr lang="en-US" sz="3000" kern="1200" noProof="0" dirty="0">
                  <a:solidFill>
                    <a:schemeClr val="accent2"/>
                  </a:solidFill>
                  <a:latin typeface="+mn-lt"/>
                  <a:ea typeface="+mn-ea"/>
                  <a:cs typeface="+mn-cs"/>
                </a:rPr>
                <a:t>João Pedro Ferreira</a:t>
              </a:r>
              <a:endParaRPr lang="en-US" sz="3000" noProof="0" dirty="0">
                <a:solidFill>
                  <a:schemeClr val="accent2"/>
                </a:solidFill>
              </a:endParaRPr>
            </a:p>
          </p:txBody>
        </p:sp>
      </p:grpSp>
    </p:spTree>
    <p:extLst>
      <p:ext uri="{BB962C8B-B14F-4D97-AF65-F5344CB8AC3E}">
        <p14:creationId xmlns:p14="http://schemas.microsoft.com/office/powerpoint/2010/main" val="190360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42FBE4-0D3D-8BA4-5087-B8599864ABF6}"/>
              </a:ext>
            </a:extLst>
          </p:cNvPr>
          <p:cNvSpPr>
            <a:spLocks noGrp="1"/>
          </p:cNvSpPr>
          <p:nvPr>
            <p:ph type="title"/>
          </p:nvPr>
        </p:nvSpPr>
        <p:spPr>
          <a:xfrm>
            <a:off x="1097280" y="286603"/>
            <a:ext cx="10058400" cy="1450757"/>
          </a:xfrm>
        </p:spPr>
        <p:txBody>
          <a:bodyPr>
            <a:normAutofit/>
          </a:bodyPr>
          <a:lstStyle/>
          <a:p>
            <a:r>
              <a:rPr lang="en-US" noProof="0" dirty="0"/>
              <a:t>Introduction – Updating</a:t>
            </a:r>
          </a:p>
        </p:txBody>
      </p:sp>
      <p:graphicFrame>
        <p:nvGraphicFramePr>
          <p:cNvPr id="10" name="Marcador de Posição de Conteúdo 2">
            <a:extLst>
              <a:ext uri="{FF2B5EF4-FFF2-40B4-BE49-F238E27FC236}">
                <a16:creationId xmlns:a16="http://schemas.microsoft.com/office/drawing/2014/main" id="{5E294B1D-2792-B701-BFD1-2936916F3B6E}"/>
              </a:ext>
            </a:extLst>
          </p:cNvPr>
          <p:cNvGraphicFramePr>
            <a:graphicFrameLocks noGrp="1"/>
          </p:cNvGraphicFramePr>
          <p:nvPr>
            <p:ph idx="1"/>
            <p:extLst>
              <p:ext uri="{D42A27DB-BD31-4B8C-83A1-F6EECF244321}">
                <p14:modId xmlns:p14="http://schemas.microsoft.com/office/powerpoint/2010/main" val="4251816371"/>
              </p:ext>
            </p:extLst>
          </p:nvPr>
        </p:nvGraphicFramePr>
        <p:xfrm>
          <a:off x="1097280" y="2063433"/>
          <a:ext cx="10058400" cy="394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06027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A5CCF6-F751-0A8A-4556-8EC0C3544300}"/>
              </a:ext>
            </a:extLst>
          </p:cNvPr>
          <p:cNvSpPr>
            <a:spLocks noGrp="1"/>
          </p:cNvSpPr>
          <p:nvPr>
            <p:ph type="title"/>
          </p:nvPr>
        </p:nvSpPr>
        <p:spPr>
          <a:xfrm>
            <a:off x="1097280" y="286603"/>
            <a:ext cx="10058400" cy="1450757"/>
          </a:xfrm>
        </p:spPr>
        <p:txBody>
          <a:bodyPr>
            <a:normAutofit/>
          </a:bodyPr>
          <a:lstStyle/>
          <a:p>
            <a:r>
              <a:rPr lang="en-US" noProof="0" dirty="0"/>
              <a:t>Literature – Previous Contributions</a:t>
            </a:r>
          </a:p>
        </p:txBody>
      </p:sp>
      <p:graphicFrame>
        <p:nvGraphicFramePr>
          <p:cNvPr id="13" name="Marcador de Posição de Conteúdo 3">
            <a:extLst>
              <a:ext uri="{FF2B5EF4-FFF2-40B4-BE49-F238E27FC236}">
                <a16:creationId xmlns:a16="http://schemas.microsoft.com/office/drawing/2014/main" id="{59707BEA-3267-4AC7-29E6-2CDF15E1F8BB}"/>
              </a:ext>
            </a:extLst>
          </p:cNvPr>
          <p:cNvGraphicFramePr/>
          <p:nvPr>
            <p:extLst>
              <p:ext uri="{D42A27DB-BD31-4B8C-83A1-F6EECF244321}">
                <p14:modId xmlns:p14="http://schemas.microsoft.com/office/powerpoint/2010/main" val="2389347593"/>
              </p:ext>
            </p:extLst>
          </p:nvPr>
        </p:nvGraphicFramePr>
        <p:xfrm>
          <a:off x="579120" y="1737360"/>
          <a:ext cx="11094720" cy="48340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0313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A5CCF6-F751-0A8A-4556-8EC0C3544300}"/>
              </a:ext>
            </a:extLst>
          </p:cNvPr>
          <p:cNvSpPr>
            <a:spLocks noGrp="1"/>
          </p:cNvSpPr>
          <p:nvPr>
            <p:ph type="title"/>
          </p:nvPr>
        </p:nvSpPr>
        <p:spPr>
          <a:xfrm>
            <a:off x="1097280" y="286603"/>
            <a:ext cx="10058400" cy="1450757"/>
          </a:xfrm>
        </p:spPr>
        <p:txBody>
          <a:bodyPr>
            <a:normAutofit/>
          </a:bodyPr>
          <a:lstStyle/>
          <a:p>
            <a:r>
              <a:rPr lang="en-US" noProof="0" dirty="0"/>
              <a:t>Literature – Recent Contributions</a:t>
            </a:r>
          </a:p>
        </p:txBody>
      </p:sp>
      <p:graphicFrame>
        <p:nvGraphicFramePr>
          <p:cNvPr id="13" name="Marcador de Posição de Conteúdo 3">
            <a:extLst>
              <a:ext uri="{FF2B5EF4-FFF2-40B4-BE49-F238E27FC236}">
                <a16:creationId xmlns:a16="http://schemas.microsoft.com/office/drawing/2014/main" id="{59707BEA-3267-4AC7-29E6-2CDF15E1F8BB}"/>
              </a:ext>
            </a:extLst>
          </p:cNvPr>
          <p:cNvGraphicFramePr/>
          <p:nvPr>
            <p:extLst>
              <p:ext uri="{D42A27DB-BD31-4B8C-83A1-F6EECF244321}">
                <p14:modId xmlns:p14="http://schemas.microsoft.com/office/powerpoint/2010/main" val="4118546754"/>
              </p:ext>
            </p:extLst>
          </p:nvPr>
        </p:nvGraphicFramePr>
        <p:xfrm>
          <a:off x="579120" y="1737360"/>
          <a:ext cx="11094720" cy="48340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1142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20287E58-BFA2-4780-8829-AAA140F4AFA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2" name="Título 1">
            <a:extLst>
              <a:ext uri="{FF2B5EF4-FFF2-40B4-BE49-F238E27FC236}">
                <a16:creationId xmlns:a16="http://schemas.microsoft.com/office/drawing/2014/main" id="{1B79E724-CA3F-7E07-F251-C23B2E9429AB}"/>
              </a:ext>
            </a:extLst>
          </p:cNvPr>
          <p:cNvSpPr>
            <a:spLocks noGrp="1"/>
          </p:cNvSpPr>
          <p:nvPr>
            <p:ph type="title"/>
          </p:nvPr>
        </p:nvSpPr>
        <p:spPr>
          <a:xfrm>
            <a:off x="1097280" y="286603"/>
            <a:ext cx="10058400" cy="1450757"/>
          </a:xfrm>
        </p:spPr>
        <p:txBody>
          <a:bodyPr>
            <a:normAutofit/>
          </a:bodyPr>
          <a:lstStyle/>
          <a:p>
            <a:r>
              <a:rPr lang="en-US" noProof="0" dirty="0"/>
              <a:t>Our Proposal</a:t>
            </a:r>
          </a:p>
        </p:txBody>
      </p:sp>
      <p:sp>
        <p:nvSpPr>
          <p:cNvPr id="12" name="Rectangle 11">
            <a:extLst>
              <a:ext uri="{FF2B5EF4-FFF2-40B4-BE49-F238E27FC236}">
                <a16:creationId xmlns:a16="http://schemas.microsoft.com/office/drawing/2014/main" id="{6FA44386-17EF-471B-BBDB-C20ACD5A26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noProof="0" dirty="0"/>
          </a:p>
        </p:txBody>
      </p:sp>
      <p:sp>
        <p:nvSpPr>
          <p:cNvPr id="14" name="Rectangle 13">
            <a:extLst>
              <a:ext uri="{FF2B5EF4-FFF2-40B4-BE49-F238E27FC236}">
                <a16:creationId xmlns:a16="http://schemas.microsoft.com/office/drawing/2014/main" id="{46C4828D-6EB3-42F1-B844-8F3B0D0E15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noProof="0" dirty="0"/>
          </a:p>
        </p:txBody>
      </p:sp>
      <p:graphicFrame>
        <p:nvGraphicFramePr>
          <p:cNvPr id="5" name="Marcador de Posição de Conteúdo 4">
            <a:extLst>
              <a:ext uri="{FF2B5EF4-FFF2-40B4-BE49-F238E27FC236}">
                <a16:creationId xmlns:a16="http://schemas.microsoft.com/office/drawing/2014/main" id="{BBF9ADBA-34ED-4DC4-EEBB-982837A9A5D2}"/>
              </a:ext>
            </a:extLst>
          </p:cNvPr>
          <p:cNvGraphicFramePr>
            <a:graphicFrameLocks noGrp="1"/>
          </p:cNvGraphicFramePr>
          <p:nvPr>
            <p:ph idx="1"/>
            <p:extLst>
              <p:ext uri="{D42A27DB-BD31-4B8C-83A1-F6EECF244321}">
                <p14:modId xmlns:p14="http://schemas.microsoft.com/office/powerpoint/2010/main" val="991702991"/>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65107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540DFB6-0AE3-B806-D392-7C570BFC50A5}"/>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9C0E2B3-7789-46B8-89A3-DDF58603CC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noProof="0" dirty="0"/>
              <a:t>/</a:t>
            </a:r>
          </a:p>
        </p:txBody>
      </p:sp>
      <p:sp>
        <p:nvSpPr>
          <p:cNvPr id="2" name="Título 1">
            <a:extLst>
              <a:ext uri="{FF2B5EF4-FFF2-40B4-BE49-F238E27FC236}">
                <a16:creationId xmlns:a16="http://schemas.microsoft.com/office/drawing/2014/main" id="{DE824480-FA99-C4D6-06E9-6E093162408A}"/>
              </a:ext>
            </a:extLst>
          </p:cNvPr>
          <p:cNvSpPr>
            <a:spLocks noGrp="1"/>
          </p:cNvSpPr>
          <p:nvPr>
            <p:ph type="title"/>
          </p:nvPr>
        </p:nvSpPr>
        <p:spPr>
          <a:xfrm>
            <a:off x="1097280" y="5213541"/>
            <a:ext cx="10058400" cy="1188995"/>
          </a:xfrm>
        </p:spPr>
        <p:txBody>
          <a:bodyPr anchor="ctr">
            <a:normAutofit/>
          </a:bodyPr>
          <a:lstStyle/>
          <a:p>
            <a:pPr algn="ctr"/>
            <a:r>
              <a:rPr lang="en-US" sz="4100" noProof="0" dirty="0"/>
              <a:t>Our Proposal</a:t>
            </a:r>
          </a:p>
        </p:txBody>
      </p:sp>
      <p:graphicFrame>
        <p:nvGraphicFramePr>
          <p:cNvPr id="5" name="Marcador de Posição de Conteúdo 2">
            <a:extLst>
              <a:ext uri="{FF2B5EF4-FFF2-40B4-BE49-F238E27FC236}">
                <a16:creationId xmlns:a16="http://schemas.microsoft.com/office/drawing/2014/main" id="{D7522B70-7A59-638E-2B6C-36EF728621FB}"/>
              </a:ext>
            </a:extLst>
          </p:cNvPr>
          <p:cNvGraphicFramePr>
            <a:graphicFrameLocks noGrp="1"/>
          </p:cNvGraphicFramePr>
          <p:nvPr>
            <p:ph idx="1"/>
            <p:extLst>
              <p:ext uri="{D42A27DB-BD31-4B8C-83A1-F6EECF244321}">
                <p14:modId xmlns:p14="http://schemas.microsoft.com/office/powerpoint/2010/main" val="975572583"/>
              </p:ext>
            </p:extLst>
          </p:nvPr>
        </p:nvGraphicFramePr>
        <p:xfrm>
          <a:off x="657860" y="286499"/>
          <a:ext cx="10876280" cy="50309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01085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9">
            <a:extLst>
              <a:ext uri="{FF2B5EF4-FFF2-40B4-BE49-F238E27FC236}">
                <a16:creationId xmlns:a16="http://schemas.microsoft.com/office/drawing/2014/main" id="{79C0E2B3-7789-46B8-89A3-DDF58603CC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noProof="0" dirty="0"/>
              <a:t>/</a:t>
            </a:r>
          </a:p>
        </p:txBody>
      </p:sp>
      <p:sp>
        <p:nvSpPr>
          <p:cNvPr id="2" name="Título 1">
            <a:extLst>
              <a:ext uri="{FF2B5EF4-FFF2-40B4-BE49-F238E27FC236}">
                <a16:creationId xmlns:a16="http://schemas.microsoft.com/office/drawing/2014/main" id="{96B1AD9D-5C1B-BF76-03AF-BEF1C52E9775}"/>
              </a:ext>
            </a:extLst>
          </p:cNvPr>
          <p:cNvSpPr>
            <a:spLocks noGrp="1"/>
          </p:cNvSpPr>
          <p:nvPr>
            <p:ph type="title"/>
          </p:nvPr>
        </p:nvSpPr>
        <p:spPr>
          <a:xfrm>
            <a:off x="1097280" y="4844374"/>
            <a:ext cx="10058400" cy="1188995"/>
          </a:xfrm>
        </p:spPr>
        <p:txBody>
          <a:bodyPr anchor="ctr">
            <a:normAutofit/>
          </a:bodyPr>
          <a:lstStyle/>
          <a:p>
            <a:pPr algn="ctr"/>
            <a:r>
              <a:rPr lang="en-US" noProof="0" dirty="0"/>
              <a:t>Data</a:t>
            </a:r>
          </a:p>
        </p:txBody>
      </p:sp>
      <p:graphicFrame>
        <p:nvGraphicFramePr>
          <p:cNvPr id="15" name="Marcador de Posição de Conteúdo 2">
            <a:extLst>
              <a:ext uri="{FF2B5EF4-FFF2-40B4-BE49-F238E27FC236}">
                <a16:creationId xmlns:a16="http://schemas.microsoft.com/office/drawing/2014/main" id="{B2DE0DB7-C69A-B4E4-750F-C7A1D9D011D0}"/>
              </a:ext>
            </a:extLst>
          </p:cNvPr>
          <p:cNvGraphicFramePr>
            <a:graphicFrameLocks noGrp="1"/>
          </p:cNvGraphicFramePr>
          <p:nvPr>
            <p:ph idx="1"/>
            <p:extLst>
              <p:ext uri="{D42A27DB-BD31-4B8C-83A1-F6EECF244321}">
                <p14:modId xmlns:p14="http://schemas.microsoft.com/office/powerpoint/2010/main" val="2535673196"/>
              </p:ext>
            </p:extLst>
          </p:nvPr>
        </p:nvGraphicFramePr>
        <p:xfrm>
          <a:off x="1036319" y="680936"/>
          <a:ext cx="10119362" cy="37653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87739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5B6537B-E91E-92E8-053D-7D5DB2D64D50}"/>
            </a:ext>
          </a:extLst>
        </p:cNvPr>
        <p:cNvGrpSpPr/>
        <p:nvPr/>
      </p:nvGrpSpPr>
      <p:grpSpPr>
        <a:xfrm>
          <a:off x="0" y="0"/>
          <a:ext cx="0" cy="0"/>
          <a:chOff x="0" y="0"/>
          <a:chExt cx="0" cy="0"/>
        </a:xfrm>
      </p:grpSpPr>
      <p:sp useBgFill="1">
        <p:nvSpPr>
          <p:cNvPr id="17" name="Rectangle 19">
            <a:extLst>
              <a:ext uri="{FF2B5EF4-FFF2-40B4-BE49-F238E27FC236}">
                <a16:creationId xmlns:a16="http://schemas.microsoft.com/office/drawing/2014/main" id="{7B690011-E4F1-9A9A-A11C-8725874E6C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US" noProof="0" dirty="0"/>
              <a:t>/</a:t>
            </a:r>
          </a:p>
        </p:txBody>
      </p:sp>
      <p:sp>
        <p:nvSpPr>
          <p:cNvPr id="2" name="Título 1">
            <a:extLst>
              <a:ext uri="{FF2B5EF4-FFF2-40B4-BE49-F238E27FC236}">
                <a16:creationId xmlns:a16="http://schemas.microsoft.com/office/drawing/2014/main" id="{A0E7AE57-96D0-01E6-4071-EE460F1F43E2}"/>
              </a:ext>
            </a:extLst>
          </p:cNvPr>
          <p:cNvSpPr>
            <a:spLocks noGrp="1"/>
          </p:cNvSpPr>
          <p:nvPr>
            <p:ph type="title"/>
          </p:nvPr>
        </p:nvSpPr>
        <p:spPr>
          <a:xfrm>
            <a:off x="1097280" y="4844374"/>
            <a:ext cx="10058400" cy="1188995"/>
          </a:xfrm>
        </p:spPr>
        <p:txBody>
          <a:bodyPr anchor="ctr">
            <a:normAutofit/>
          </a:bodyPr>
          <a:lstStyle/>
          <a:p>
            <a:pPr algn="ctr"/>
            <a:r>
              <a:rPr lang="en-US" noProof="0" dirty="0"/>
              <a:t>Results: Three Empirical Findings</a:t>
            </a:r>
          </a:p>
        </p:txBody>
      </p:sp>
      <p:graphicFrame>
        <p:nvGraphicFramePr>
          <p:cNvPr id="15" name="Marcador de Posição de Conteúdo 2">
            <a:extLst>
              <a:ext uri="{FF2B5EF4-FFF2-40B4-BE49-F238E27FC236}">
                <a16:creationId xmlns:a16="http://schemas.microsoft.com/office/drawing/2014/main" id="{AA4B6EFF-FA19-CB23-0B40-C5B7D85CAF25}"/>
              </a:ext>
            </a:extLst>
          </p:cNvPr>
          <p:cNvGraphicFramePr>
            <a:graphicFrameLocks noGrp="1"/>
          </p:cNvGraphicFramePr>
          <p:nvPr>
            <p:ph idx="1"/>
            <p:extLst>
              <p:ext uri="{D42A27DB-BD31-4B8C-83A1-F6EECF244321}">
                <p14:modId xmlns:p14="http://schemas.microsoft.com/office/powerpoint/2010/main" val="2010772852"/>
              </p:ext>
            </p:extLst>
          </p:nvPr>
        </p:nvGraphicFramePr>
        <p:xfrm>
          <a:off x="1036319" y="680936"/>
          <a:ext cx="10119362" cy="37653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81735186"/>
      </p:ext>
    </p:extLst>
  </p:cSld>
  <p:clrMapOvr>
    <a:masterClrMapping/>
  </p:clrMapOvr>
</p:sld>
</file>

<file path=ppt/theme/theme1.xml><?xml version="1.0" encoding="utf-8"?>
<a:theme xmlns:a="http://schemas.openxmlformats.org/drawingml/2006/main" name="Retrospetiva">
  <a:themeElements>
    <a:clrScheme name="IIOA Conference">
      <a:dk1>
        <a:srgbClr val="000000"/>
      </a:dk1>
      <a:lt1>
        <a:srgbClr val="FFFFFF"/>
      </a:lt1>
      <a:dk2>
        <a:srgbClr val="1E1E23"/>
      </a:dk2>
      <a:lt2>
        <a:srgbClr val="F5F2EB"/>
      </a:lt2>
      <a:accent1>
        <a:srgbClr val="F4BF57"/>
      </a:accent1>
      <a:accent2>
        <a:srgbClr val="287088"/>
      </a:accent2>
      <a:accent3>
        <a:srgbClr val="BE4B37"/>
      </a:accent3>
      <a:accent4>
        <a:srgbClr val="1E1E23"/>
      </a:accent4>
      <a:accent5>
        <a:srgbClr val="769178"/>
      </a:accent5>
      <a:accent6>
        <a:srgbClr val="F5F2EB"/>
      </a:accent6>
      <a:hlink>
        <a:srgbClr val="F4BF57"/>
      </a:hlink>
      <a:folHlink>
        <a:srgbClr val="BE4B37"/>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Retrospe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2325</TotalTime>
  <Words>1509</Words>
  <Application>Microsoft Office PowerPoint</Application>
  <PresentationFormat>Ecrã Panorâmico</PresentationFormat>
  <Paragraphs>292</Paragraphs>
  <Slides>22</Slides>
  <Notes>15</Notes>
  <HiddenSlides>1</HiddenSlides>
  <MMClips>0</MMClips>
  <ScaleCrop>false</ScaleCrop>
  <HeadingPairs>
    <vt:vector size="6" baseType="variant">
      <vt:variant>
        <vt:lpstr>Tipos de letra usados</vt:lpstr>
      </vt:variant>
      <vt:variant>
        <vt:i4>5</vt:i4>
      </vt:variant>
      <vt:variant>
        <vt:lpstr>Tema</vt:lpstr>
      </vt:variant>
      <vt:variant>
        <vt:i4>1</vt:i4>
      </vt:variant>
      <vt:variant>
        <vt:lpstr>Títulos dos diapositivos</vt:lpstr>
      </vt:variant>
      <vt:variant>
        <vt:i4>22</vt:i4>
      </vt:variant>
    </vt:vector>
  </HeadingPairs>
  <TitlesOfParts>
    <vt:vector size="28" baseType="lpstr">
      <vt:lpstr>Aptos</vt:lpstr>
      <vt:lpstr>Aptos Display</vt:lpstr>
      <vt:lpstr>Aptos Narrow</vt:lpstr>
      <vt:lpstr>Arial</vt:lpstr>
      <vt:lpstr>Calibri</vt:lpstr>
      <vt:lpstr>Retrospetiva</vt:lpstr>
      <vt:lpstr>Apresentação do PowerPoint</vt:lpstr>
      <vt:lpstr>Introduction – Input-Output Framework</vt:lpstr>
      <vt:lpstr>Introduction – Updating</vt:lpstr>
      <vt:lpstr>Literature – Previous Contributions</vt:lpstr>
      <vt:lpstr>Literature – Recent Contributions</vt:lpstr>
      <vt:lpstr>Our Proposal</vt:lpstr>
      <vt:lpstr>Our Proposal</vt:lpstr>
      <vt:lpstr>Data</vt:lpstr>
      <vt:lpstr>Results: Three Empirical Findings</vt:lpstr>
      <vt:lpstr>Error Types Not All Metrics Tell the Same Story</vt:lpstr>
      <vt:lpstr>Aggregated SUTs Benchmark: Ranking</vt:lpstr>
      <vt:lpstr>Aggregated SUTs MAD by Baseline Strategy</vt:lpstr>
      <vt:lpstr>Error “Heat-Geography” Where the Aggregated SUT Resists Updating</vt:lpstr>
      <vt:lpstr>Resolution Paradox</vt:lpstr>
      <vt:lpstr>High-Resolution Stress Test Structural Fit</vt:lpstr>
      <vt:lpstr>Constraint Design Matters</vt:lpstr>
      <vt:lpstr>Partial-Information Results Selective Treatment of Volatile Margins Improves GRAS Accuracy</vt:lpstr>
      <vt:lpstr>Volatile Margin Contamination</vt:lpstr>
      <vt:lpstr>Recommended Updating Protocol Based on | For the Portuguese Tables</vt:lpstr>
      <vt:lpstr>Concluding Remarks</vt:lpstr>
      <vt:lpstr>Acknowledgments</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Updating MRIO Models – An Application to the Portuguese Case</dc:title>
  <dc:creator>José Miguel Rebolho</dc:creator>
  <cp:lastModifiedBy>José Miguel Rebolho</cp:lastModifiedBy>
  <cp:revision>36</cp:revision>
  <cp:lastPrinted>2025-04-10T13:49:01Z</cp:lastPrinted>
  <dcterms:created xsi:type="dcterms:W3CDTF">2023-06-10T12:42:30Z</dcterms:created>
  <dcterms:modified xsi:type="dcterms:W3CDTF">2026-06-22T21:05:46Z</dcterms:modified>
</cp:coreProperties>
</file>