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26"/>
  </p:notesMasterIdLst>
  <p:handoutMasterIdLst>
    <p:handoutMasterId r:id="rId27"/>
  </p:handoutMasterIdLst>
  <p:sldIdLst>
    <p:sldId id="1099" r:id="rId3"/>
    <p:sldId id="1101" r:id="rId4"/>
    <p:sldId id="1102" r:id="rId5"/>
    <p:sldId id="1103" r:id="rId6"/>
    <p:sldId id="1104" r:id="rId7"/>
    <p:sldId id="1105" r:id="rId8"/>
    <p:sldId id="1106" r:id="rId9"/>
    <p:sldId id="1107" r:id="rId10"/>
    <p:sldId id="1108" r:id="rId11"/>
    <p:sldId id="1110" r:id="rId12"/>
    <p:sldId id="1109" r:id="rId13"/>
    <p:sldId id="1111" r:id="rId14"/>
    <p:sldId id="1112" r:id="rId15"/>
    <p:sldId id="1113" r:id="rId16"/>
    <p:sldId id="1114" r:id="rId17"/>
    <p:sldId id="1115" r:id="rId18"/>
    <p:sldId id="1116" r:id="rId19"/>
    <p:sldId id="1117" r:id="rId20"/>
    <p:sldId id="1118" r:id="rId21"/>
    <p:sldId id="1119" r:id="rId22"/>
    <p:sldId id="1120" r:id="rId23"/>
    <p:sldId id="1121" r:id="rId24"/>
    <p:sldId id="112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5120" userDrawn="1">
          <p15:clr>
            <a:srgbClr val="A4A3A4"/>
          </p15:clr>
        </p15:guide>
        <p15:guide id="3" orient="horz" pos="3777" userDrawn="1">
          <p15:clr>
            <a:srgbClr val="A4A3A4"/>
          </p15:clr>
        </p15:guide>
        <p15:guide id="4" pos="5119" userDrawn="1">
          <p15:clr>
            <a:srgbClr val="A4A3A4"/>
          </p15:clr>
        </p15:guide>
        <p15:guide id="5" orient="horz" pos="2162" userDrawn="1">
          <p15:clr>
            <a:srgbClr val="A4A3A4"/>
          </p15:clr>
        </p15:guide>
        <p15:guide id="6" pos="5113" userDrawn="1">
          <p15:clr>
            <a:srgbClr val="A4A3A4"/>
          </p15:clr>
        </p15:guide>
        <p15:guide id="7" orient="horz" pos="1352" userDrawn="1">
          <p15:clr>
            <a:srgbClr val="A4A3A4"/>
          </p15:clr>
        </p15:guide>
        <p15:guide id="8" pos="72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989"/>
    <a:srgbClr val="1D679F"/>
    <a:srgbClr val="FFC000"/>
    <a:srgbClr val="1F6DA6"/>
    <a:srgbClr val="1B5B87"/>
    <a:srgbClr val="227DC1"/>
    <a:srgbClr val="2178B9"/>
    <a:srgbClr val="2177B7"/>
    <a:srgbClr val="2175B3"/>
    <a:srgbClr val="E0A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60"/>
  </p:normalViewPr>
  <p:slideViewPr>
    <p:cSldViewPr snapToGrid="0">
      <p:cViewPr varScale="1">
        <p:scale>
          <a:sx n="65" d="100"/>
          <a:sy n="65" d="100"/>
        </p:scale>
        <p:origin x="930" y="66"/>
      </p:cViewPr>
      <p:guideLst>
        <p:guide orient="horz" pos="2092"/>
        <p:guide pos="5120"/>
        <p:guide orient="horz" pos="3777"/>
        <p:guide pos="5119"/>
        <p:guide orient="horz" pos="2162"/>
        <p:guide pos="5113"/>
        <p:guide orient="horz" pos="1352"/>
        <p:guide pos="724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70" d="100"/>
          <a:sy n="70" d="100"/>
        </p:scale>
        <p:origin x="-281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figure3!$C$1</c:f>
              <c:strCache>
                <c:ptCount val="1"/>
                <c:pt idx="0">
                  <c:v>Landfill gas</c:v>
                </c:pt>
              </c:strCache>
            </c:strRef>
          </c:tx>
          <c:spPr>
            <a:solidFill>
              <a:schemeClr val="accent1"/>
            </a:solidFill>
            <a:ln>
              <a:noFill/>
            </a:ln>
            <a:effectLst/>
          </c:spPr>
          <c:invertIfNegative val="0"/>
          <c:cat>
            <c:strRef>
              <c:f>figure3!$B$2:$B$33</c:f>
              <c:strCache>
                <c:ptCount val="32"/>
                <c:pt idx="0">
                  <c:v>aut</c:v>
                </c:pt>
                <c:pt idx="1">
                  <c:v>bel</c:v>
                </c:pt>
                <c:pt idx="2">
                  <c:v>bgr</c:v>
                </c:pt>
                <c:pt idx="3">
                  <c:v>hrv</c:v>
                </c:pt>
                <c:pt idx="4">
                  <c:v>cyp</c:v>
                </c:pt>
                <c:pt idx="5">
                  <c:v>cze</c:v>
                </c:pt>
                <c:pt idx="6">
                  <c:v>dnk</c:v>
                </c:pt>
                <c:pt idx="7">
                  <c:v>est</c:v>
                </c:pt>
                <c:pt idx="8">
                  <c:v>fin</c:v>
                </c:pt>
                <c:pt idx="9">
                  <c:v>fra</c:v>
                </c:pt>
                <c:pt idx="10">
                  <c:v>deu</c:v>
                </c:pt>
                <c:pt idx="11">
                  <c:v>grc</c:v>
                </c:pt>
                <c:pt idx="12">
                  <c:v>hun</c:v>
                </c:pt>
                <c:pt idx="13">
                  <c:v>irl</c:v>
                </c:pt>
                <c:pt idx="14">
                  <c:v>ita</c:v>
                </c:pt>
                <c:pt idx="15">
                  <c:v>lva</c:v>
                </c:pt>
                <c:pt idx="16">
                  <c:v>ltu</c:v>
                </c:pt>
                <c:pt idx="17">
                  <c:v>lux</c:v>
                </c:pt>
                <c:pt idx="18">
                  <c:v>mlt</c:v>
                </c:pt>
                <c:pt idx="19">
                  <c:v>nld</c:v>
                </c:pt>
                <c:pt idx="20">
                  <c:v>pol</c:v>
                </c:pt>
                <c:pt idx="21">
                  <c:v>prt</c:v>
                </c:pt>
                <c:pt idx="22">
                  <c:v>rou</c:v>
                </c:pt>
                <c:pt idx="23">
                  <c:v>svk</c:v>
                </c:pt>
                <c:pt idx="24">
                  <c:v>svn</c:v>
                </c:pt>
                <c:pt idx="25">
                  <c:v>esp</c:v>
                </c:pt>
                <c:pt idx="26">
                  <c:v>swe</c:v>
                </c:pt>
                <c:pt idx="27">
                  <c:v>gbr</c:v>
                </c:pt>
                <c:pt idx="28">
                  <c:v>che</c:v>
                </c:pt>
                <c:pt idx="29">
                  <c:v>nor</c:v>
                </c:pt>
                <c:pt idx="30">
                  <c:v>XEF</c:v>
                </c:pt>
                <c:pt idx="31">
                  <c:v>EU27</c:v>
                </c:pt>
              </c:strCache>
            </c:strRef>
          </c:cat>
          <c:val>
            <c:numRef>
              <c:f>figure3!$C$2:$C$33</c:f>
              <c:numCache>
                <c:formatCode>General</c:formatCode>
                <c:ptCount val="32"/>
                <c:pt idx="0">
                  <c:v>1</c:v>
                </c:pt>
                <c:pt idx="1">
                  <c:v>11</c:v>
                </c:pt>
                <c:pt idx="2">
                  <c:v>25</c:v>
                </c:pt>
                <c:pt idx="3">
                  <c:v>14</c:v>
                </c:pt>
                <c:pt idx="4">
                  <c:v>0</c:v>
                </c:pt>
                <c:pt idx="5">
                  <c:v>4</c:v>
                </c:pt>
                <c:pt idx="6">
                  <c:v>2</c:v>
                </c:pt>
                <c:pt idx="7">
                  <c:v>89</c:v>
                </c:pt>
                <c:pt idx="8">
                  <c:v>27</c:v>
                </c:pt>
                <c:pt idx="9">
                  <c:v>39</c:v>
                </c:pt>
                <c:pt idx="10">
                  <c:v>1</c:v>
                </c:pt>
                <c:pt idx="11">
                  <c:v>77</c:v>
                </c:pt>
                <c:pt idx="12">
                  <c:v>20</c:v>
                </c:pt>
                <c:pt idx="13">
                  <c:v>75</c:v>
                </c:pt>
                <c:pt idx="14">
                  <c:v>20</c:v>
                </c:pt>
                <c:pt idx="15">
                  <c:v>10</c:v>
                </c:pt>
                <c:pt idx="16">
                  <c:v>34</c:v>
                </c:pt>
                <c:pt idx="17">
                  <c:v>0</c:v>
                </c:pt>
                <c:pt idx="18">
                  <c:v>0</c:v>
                </c:pt>
                <c:pt idx="19">
                  <c:v>5</c:v>
                </c:pt>
                <c:pt idx="20">
                  <c:v>22</c:v>
                </c:pt>
                <c:pt idx="21">
                  <c:v>86</c:v>
                </c:pt>
                <c:pt idx="22">
                  <c:v>0</c:v>
                </c:pt>
                <c:pt idx="23">
                  <c:v>17</c:v>
                </c:pt>
                <c:pt idx="24">
                  <c:v>8</c:v>
                </c:pt>
                <c:pt idx="25">
                  <c:v>54</c:v>
                </c:pt>
                <c:pt idx="26">
                  <c:v>3</c:v>
                </c:pt>
                <c:pt idx="27">
                  <c:v>64</c:v>
                </c:pt>
                <c:pt idx="28">
                  <c:v>0</c:v>
                </c:pt>
                <c:pt idx="29">
                  <c:v>35</c:v>
                </c:pt>
                <c:pt idx="30">
                  <c:v>100</c:v>
                </c:pt>
                <c:pt idx="31">
                  <c:v>10.16918022559347</c:v>
                </c:pt>
              </c:numCache>
            </c:numRef>
          </c:val>
          <c:extLst>
            <c:ext xmlns:c16="http://schemas.microsoft.com/office/drawing/2014/chart" uri="{C3380CC4-5D6E-409C-BE32-E72D297353CC}">
              <c16:uniqueId val="{00000000-99BA-4240-8602-F4B8AEBCDA97}"/>
            </c:ext>
          </c:extLst>
        </c:ser>
        <c:ser>
          <c:idx val="1"/>
          <c:order val="1"/>
          <c:tx>
            <c:strRef>
              <c:f>figure3!$D$1</c:f>
              <c:strCache>
                <c:ptCount val="1"/>
                <c:pt idx="0">
                  <c:v>monocrop</c:v>
                </c:pt>
              </c:strCache>
            </c:strRef>
          </c:tx>
          <c:spPr>
            <a:solidFill>
              <a:schemeClr val="accent2"/>
            </a:solidFill>
            <a:ln>
              <a:noFill/>
            </a:ln>
            <a:effectLst/>
          </c:spPr>
          <c:invertIfNegative val="0"/>
          <c:cat>
            <c:strRef>
              <c:f>figure3!$B$2:$B$33</c:f>
              <c:strCache>
                <c:ptCount val="32"/>
                <c:pt idx="0">
                  <c:v>aut</c:v>
                </c:pt>
                <c:pt idx="1">
                  <c:v>bel</c:v>
                </c:pt>
                <c:pt idx="2">
                  <c:v>bgr</c:v>
                </c:pt>
                <c:pt idx="3">
                  <c:v>hrv</c:v>
                </c:pt>
                <c:pt idx="4">
                  <c:v>cyp</c:v>
                </c:pt>
                <c:pt idx="5">
                  <c:v>cze</c:v>
                </c:pt>
                <c:pt idx="6">
                  <c:v>dnk</c:v>
                </c:pt>
                <c:pt idx="7">
                  <c:v>est</c:v>
                </c:pt>
                <c:pt idx="8">
                  <c:v>fin</c:v>
                </c:pt>
                <c:pt idx="9">
                  <c:v>fra</c:v>
                </c:pt>
                <c:pt idx="10">
                  <c:v>deu</c:v>
                </c:pt>
                <c:pt idx="11">
                  <c:v>grc</c:v>
                </c:pt>
                <c:pt idx="12">
                  <c:v>hun</c:v>
                </c:pt>
                <c:pt idx="13">
                  <c:v>irl</c:v>
                </c:pt>
                <c:pt idx="14">
                  <c:v>ita</c:v>
                </c:pt>
                <c:pt idx="15">
                  <c:v>lva</c:v>
                </c:pt>
                <c:pt idx="16">
                  <c:v>ltu</c:v>
                </c:pt>
                <c:pt idx="17">
                  <c:v>lux</c:v>
                </c:pt>
                <c:pt idx="18">
                  <c:v>mlt</c:v>
                </c:pt>
                <c:pt idx="19">
                  <c:v>nld</c:v>
                </c:pt>
                <c:pt idx="20">
                  <c:v>pol</c:v>
                </c:pt>
                <c:pt idx="21">
                  <c:v>prt</c:v>
                </c:pt>
                <c:pt idx="22">
                  <c:v>rou</c:v>
                </c:pt>
                <c:pt idx="23">
                  <c:v>svk</c:v>
                </c:pt>
                <c:pt idx="24">
                  <c:v>svn</c:v>
                </c:pt>
                <c:pt idx="25">
                  <c:v>esp</c:v>
                </c:pt>
                <c:pt idx="26">
                  <c:v>swe</c:v>
                </c:pt>
                <c:pt idx="27">
                  <c:v>gbr</c:v>
                </c:pt>
                <c:pt idx="28">
                  <c:v>che</c:v>
                </c:pt>
                <c:pt idx="29">
                  <c:v>nor</c:v>
                </c:pt>
                <c:pt idx="30">
                  <c:v>XEF</c:v>
                </c:pt>
                <c:pt idx="31">
                  <c:v>EU27</c:v>
                </c:pt>
              </c:strCache>
            </c:strRef>
          </c:cat>
          <c:val>
            <c:numRef>
              <c:f>figure3!$D$2:$D$33</c:f>
              <c:numCache>
                <c:formatCode>General</c:formatCode>
                <c:ptCount val="32"/>
                <c:pt idx="0">
                  <c:v>1</c:v>
                </c:pt>
                <c:pt idx="1">
                  <c:v>10</c:v>
                </c:pt>
                <c:pt idx="2">
                  <c:v>1</c:v>
                </c:pt>
                <c:pt idx="3">
                  <c:v>1</c:v>
                </c:pt>
                <c:pt idx="4">
                  <c:v>5</c:v>
                </c:pt>
                <c:pt idx="5">
                  <c:v>0</c:v>
                </c:pt>
                <c:pt idx="6">
                  <c:v>5</c:v>
                </c:pt>
                <c:pt idx="7">
                  <c:v>1</c:v>
                </c:pt>
                <c:pt idx="8">
                  <c:v>1</c:v>
                </c:pt>
                <c:pt idx="9">
                  <c:v>1</c:v>
                </c:pt>
                <c:pt idx="10">
                  <c:v>45</c:v>
                </c:pt>
                <c:pt idx="11">
                  <c:v>8</c:v>
                </c:pt>
                <c:pt idx="12">
                  <c:v>1</c:v>
                </c:pt>
                <c:pt idx="13">
                  <c:v>1</c:v>
                </c:pt>
                <c:pt idx="14">
                  <c:v>1</c:v>
                </c:pt>
                <c:pt idx="15">
                  <c:v>1</c:v>
                </c:pt>
                <c:pt idx="16">
                  <c:v>1</c:v>
                </c:pt>
                <c:pt idx="17">
                  <c:v>18</c:v>
                </c:pt>
                <c:pt idx="18">
                  <c:v>1</c:v>
                </c:pt>
                <c:pt idx="19">
                  <c:v>1</c:v>
                </c:pt>
                <c:pt idx="20">
                  <c:v>1</c:v>
                </c:pt>
                <c:pt idx="21">
                  <c:v>1</c:v>
                </c:pt>
                <c:pt idx="22">
                  <c:v>1</c:v>
                </c:pt>
                <c:pt idx="23">
                  <c:v>1</c:v>
                </c:pt>
                <c:pt idx="24">
                  <c:v>22</c:v>
                </c:pt>
                <c:pt idx="25">
                  <c:v>1</c:v>
                </c:pt>
                <c:pt idx="26">
                  <c:v>0</c:v>
                </c:pt>
                <c:pt idx="27">
                  <c:v>24</c:v>
                </c:pt>
                <c:pt idx="28">
                  <c:v>1</c:v>
                </c:pt>
                <c:pt idx="29">
                  <c:v>0</c:v>
                </c:pt>
                <c:pt idx="30">
                  <c:v>0</c:v>
                </c:pt>
                <c:pt idx="31">
                  <c:v>25.198819210569155</c:v>
                </c:pt>
              </c:numCache>
            </c:numRef>
          </c:val>
          <c:extLst>
            <c:ext xmlns:c16="http://schemas.microsoft.com/office/drawing/2014/chart" uri="{C3380CC4-5D6E-409C-BE32-E72D297353CC}">
              <c16:uniqueId val="{00000001-99BA-4240-8602-F4B8AEBCDA97}"/>
            </c:ext>
          </c:extLst>
        </c:ser>
        <c:ser>
          <c:idx val="2"/>
          <c:order val="2"/>
          <c:tx>
            <c:strRef>
              <c:f>figure3!$E$1</c:f>
              <c:strCache>
                <c:ptCount val="1"/>
                <c:pt idx="0">
                  <c:v>residues</c:v>
                </c:pt>
              </c:strCache>
            </c:strRef>
          </c:tx>
          <c:spPr>
            <a:solidFill>
              <a:schemeClr val="accent6"/>
            </a:solidFill>
            <a:ln>
              <a:noFill/>
            </a:ln>
            <a:effectLst/>
          </c:spPr>
          <c:invertIfNegative val="0"/>
          <c:cat>
            <c:strRef>
              <c:f>figure3!$B$2:$B$33</c:f>
              <c:strCache>
                <c:ptCount val="32"/>
                <c:pt idx="0">
                  <c:v>aut</c:v>
                </c:pt>
                <c:pt idx="1">
                  <c:v>bel</c:v>
                </c:pt>
                <c:pt idx="2">
                  <c:v>bgr</c:v>
                </c:pt>
                <c:pt idx="3">
                  <c:v>hrv</c:v>
                </c:pt>
                <c:pt idx="4">
                  <c:v>cyp</c:v>
                </c:pt>
                <c:pt idx="5">
                  <c:v>cze</c:v>
                </c:pt>
                <c:pt idx="6">
                  <c:v>dnk</c:v>
                </c:pt>
                <c:pt idx="7">
                  <c:v>est</c:v>
                </c:pt>
                <c:pt idx="8">
                  <c:v>fin</c:v>
                </c:pt>
                <c:pt idx="9">
                  <c:v>fra</c:v>
                </c:pt>
                <c:pt idx="10">
                  <c:v>deu</c:v>
                </c:pt>
                <c:pt idx="11">
                  <c:v>grc</c:v>
                </c:pt>
                <c:pt idx="12">
                  <c:v>hun</c:v>
                </c:pt>
                <c:pt idx="13">
                  <c:v>irl</c:v>
                </c:pt>
                <c:pt idx="14">
                  <c:v>ita</c:v>
                </c:pt>
                <c:pt idx="15">
                  <c:v>lva</c:v>
                </c:pt>
                <c:pt idx="16">
                  <c:v>ltu</c:v>
                </c:pt>
                <c:pt idx="17">
                  <c:v>lux</c:v>
                </c:pt>
                <c:pt idx="18">
                  <c:v>mlt</c:v>
                </c:pt>
                <c:pt idx="19">
                  <c:v>nld</c:v>
                </c:pt>
                <c:pt idx="20">
                  <c:v>pol</c:v>
                </c:pt>
                <c:pt idx="21">
                  <c:v>prt</c:v>
                </c:pt>
                <c:pt idx="22">
                  <c:v>rou</c:v>
                </c:pt>
                <c:pt idx="23">
                  <c:v>svk</c:v>
                </c:pt>
                <c:pt idx="24">
                  <c:v>svn</c:v>
                </c:pt>
                <c:pt idx="25">
                  <c:v>esp</c:v>
                </c:pt>
                <c:pt idx="26">
                  <c:v>swe</c:v>
                </c:pt>
                <c:pt idx="27">
                  <c:v>gbr</c:v>
                </c:pt>
                <c:pt idx="28">
                  <c:v>che</c:v>
                </c:pt>
                <c:pt idx="29">
                  <c:v>nor</c:v>
                </c:pt>
                <c:pt idx="30">
                  <c:v>XEF</c:v>
                </c:pt>
                <c:pt idx="31">
                  <c:v>EU27</c:v>
                </c:pt>
              </c:strCache>
            </c:strRef>
          </c:cat>
          <c:val>
            <c:numRef>
              <c:f>figure3!$E$2:$E$33</c:f>
              <c:numCache>
                <c:formatCode>General</c:formatCode>
                <c:ptCount val="32"/>
                <c:pt idx="0">
                  <c:v>98</c:v>
                </c:pt>
                <c:pt idx="1">
                  <c:v>79</c:v>
                </c:pt>
                <c:pt idx="2">
                  <c:v>74</c:v>
                </c:pt>
                <c:pt idx="3">
                  <c:v>85</c:v>
                </c:pt>
                <c:pt idx="4">
                  <c:v>95</c:v>
                </c:pt>
                <c:pt idx="5">
                  <c:v>96</c:v>
                </c:pt>
                <c:pt idx="6">
                  <c:v>93</c:v>
                </c:pt>
                <c:pt idx="7">
                  <c:v>10</c:v>
                </c:pt>
                <c:pt idx="8">
                  <c:v>72</c:v>
                </c:pt>
                <c:pt idx="9">
                  <c:v>60</c:v>
                </c:pt>
                <c:pt idx="10">
                  <c:v>54</c:v>
                </c:pt>
                <c:pt idx="11">
                  <c:v>15</c:v>
                </c:pt>
                <c:pt idx="12">
                  <c:v>79</c:v>
                </c:pt>
                <c:pt idx="13">
                  <c:v>24</c:v>
                </c:pt>
                <c:pt idx="14">
                  <c:v>79</c:v>
                </c:pt>
                <c:pt idx="15">
                  <c:v>89</c:v>
                </c:pt>
                <c:pt idx="16">
                  <c:v>65</c:v>
                </c:pt>
                <c:pt idx="17">
                  <c:v>82</c:v>
                </c:pt>
                <c:pt idx="18">
                  <c:v>99</c:v>
                </c:pt>
                <c:pt idx="19">
                  <c:v>94</c:v>
                </c:pt>
                <c:pt idx="20">
                  <c:v>77</c:v>
                </c:pt>
                <c:pt idx="21">
                  <c:v>13</c:v>
                </c:pt>
                <c:pt idx="22">
                  <c:v>99</c:v>
                </c:pt>
                <c:pt idx="23">
                  <c:v>82</c:v>
                </c:pt>
                <c:pt idx="24">
                  <c:v>70</c:v>
                </c:pt>
                <c:pt idx="25">
                  <c:v>45</c:v>
                </c:pt>
                <c:pt idx="26">
                  <c:v>97</c:v>
                </c:pt>
                <c:pt idx="27">
                  <c:v>12</c:v>
                </c:pt>
                <c:pt idx="28">
                  <c:v>99</c:v>
                </c:pt>
                <c:pt idx="29">
                  <c:v>65</c:v>
                </c:pt>
                <c:pt idx="30">
                  <c:v>0</c:v>
                </c:pt>
                <c:pt idx="31">
                  <c:v>55.929887534883548</c:v>
                </c:pt>
              </c:numCache>
            </c:numRef>
          </c:val>
          <c:extLst>
            <c:ext xmlns:c16="http://schemas.microsoft.com/office/drawing/2014/chart" uri="{C3380CC4-5D6E-409C-BE32-E72D297353CC}">
              <c16:uniqueId val="{00000002-99BA-4240-8602-F4B8AEBCDA97}"/>
            </c:ext>
          </c:extLst>
        </c:ser>
        <c:dLbls>
          <c:showLegendKey val="0"/>
          <c:showVal val="0"/>
          <c:showCatName val="0"/>
          <c:showSerName val="0"/>
          <c:showPercent val="0"/>
          <c:showBubbleSize val="0"/>
        </c:dLbls>
        <c:gapWidth val="150"/>
        <c:overlap val="100"/>
        <c:axId val="1391048864"/>
        <c:axId val="1391047424"/>
      </c:barChart>
      <c:catAx>
        <c:axId val="139104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391047424"/>
        <c:crosses val="autoZero"/>
        <c:auto val="1"/>
        <c:lblAlgn val="ctr"/>
        <c:lblOffset val="100"/>
        <c:noMultiLvlLbl val="0"/>
      </c:catAx>
      <c:valAx>
        <c:axId val="139104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39104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'production level'!$AC$45</c:f>
              <c:strCache>
                <c:ptCount val="1"/>
                <c:pt idx="0">
                  <c:v>biogas</c:v>
                </c:pt>
              </c:strCache>
            </c:strRef>
          </c:tx>
          <c:spPr>
            <a:solidFill>
              <a:schemeClr val="accent1"/>
            </a:solidFill>
            <a:ln>
              <a:noFill/>
            </a:ln>
            <a:effectLst/>
          </c:spPr>
          <c:invertIfNegative val="0"/>
          <c:cat>
            <c:numRef>
              <c:f>'production level'!$AB$46:$AB$51</c:f>
              <c:numCache>
                <c:formatCode>General</c:formatCode>
                <c:ptCount val="6"/>
                <c:pt idx="0">
                  <c:v>2019</c:v>
                </c:pt>
                <c:pt idx="1">
                  <c:v>2020</c:v>
                </c:pt>
                <c:pt idx="2">
                  <c:v>2021</c:v>
                </c:pt>
                <c:pt idx="3">
                  <c:v>2022</c:v>
                </c:pt>
                <c:pt idx="4">
                  <c:v>2023</c:v>
                </c:pt>
                <c:pt idx="5">
                  <c:v>2024</c:v>
                </c:pt>
              </c:numCache>
            </c:numRef>
          </c:cat>
          <c:val>
            <c:numRef>
              <c:f>'production level'!$AC$46:$AC$51</c:f>
              <c:numCache>
                <c:formatCode>General</c:formatCode>
                <c:ptCount val="6"/>
                <c:pt idx="0">
                  <c:v>14.07878466248909</c:v>
                </c:pt>
                <c:pt idx="1">
                  <c:v>14.212658159243475</c:v>
                </c:pt>
                <c:pt idx="2">
                  <c:v>14.161804419906163</c:v>
                </c:pt>
                <c:pt idx="3">
                  <c:v>14.500608726679623</c:v>
                </c:pt>
                <c:pt idx="4">
                  <c:v>14.723024197147486</c:v>
                </c:pt>
                <c:pt idx="5">
                  <c:v>14.849045389933266</c:v>
                </c:pt>
              </c:numCache>
            </c:numRef>
          </c:val>
          <c:extLst>
            <c:ext xmlns:c16="http://schemas.microsoft.com/office/drawing/2014/chart" uri="{C3380CC4-5D6E-409C-BE32-E72D297353CC}">
              <c16:uniqueId val="{00000000-CDCC-4A25-A238-69A6B98304F7}"/>
            </c:ext>
          </c:extLst>
        </c:ser>
        <c:ser>
          <c:idx val="1"/>
          <c:order val="1"/>
          <c:tx>
            <c:strRef>
              <c:f>'production level'!$AD$45</c:f>
              <c:strCache>
                <c:ptCount val="1"/>
                <c:pt idx="0">
                  <c:v>biomethane</c:v>
                </c:pt>
              </c:strCache>
            </c:strRef>
          </c:tx>
          <c:spPr>
            <a:solidFill>
              <a:schemeClr val="accent2"/>
            </a:solidFill>
            <a:ln>
              <a:noFill/>
            </a:ln>
            <a:effectLst/>
          </c:spPr>
          <c:invertIfNegative val="0"/>
          <c:cat>
            <c:numRef>
              <c:f>'production level'!$AB$46:$AB$51</c:f>
              <c:numCache>
                <c:formatCode>General</c:formatCode>
                <c:ptCount val="6"/>
                <c:pt idx="0">
                  <c:v>2019</c:v>
                </c:pt>
                <c:pt idx="1">
                  <c:v>2020</c:v>
                </c:pt>
                <c:pt idx="2">
                  <c:v>2021</c:v>
                </c:pt>
                <c:pt idx="3">
                  <c:v>2022</c:v>
                </c:pt>
                <c:pt idx="4">
                  <c:v>2023</c:v>
                </c:pt>
                <c:pt idx="5">
                  <c:v>2024</c:v>
                </c:pt>
              </c:numCache>
            </c:numRef>
          </c:cat>
          <c:val>
            <c:numRef>
              <c:f>'production level'!$AD$46:$AD$51</c:f>
              <c:numCache>
                <c:formatCode>General</c:formatCode>
                <c:ptCount val="6"/>
                <c:pt idx="0">
                  <c:v>1.8975856519747869</c:v>
                </c:pt>
                <c:pt idx="1">
                  <c:v>2.4348273581359234</c:v>
                </c:pt>
                <c:pt idx="2">
                  <c:v>2.869817121169099</c:v>
                </c:pt>
                <c:pt idx="3">
                  <c:v>3.4617562680885308</c:v>
                </c:pt>
                <c:pt idx="4">
                  <c:v>4.1529034251313757</c:v>
                </c:pt>
                <c:pt idx="5">
                  <c:v>4.3896218611503306</c:v>
                </c:pt>
              </c:numCache>
            </c:numRef>
          </c:val>
          <c:extLst>
            <c:ext xmlns:c16="http://schemas.microsoft.com/office/drawing/2014/chart" uri="{C3380CC4-5D6E-409C-BE32-E72D297353CC}">
              <c16:uniqueId val="{00000001-CDCC-4A25-A238-69A6B98304F7}"/>
            </c:ext>
          </c:extLst>
        </c:ser>
        <c:ser>
          <c:idx val="2"/>
          <c:order val="2"/>
          <c:tx>
            <c:strRef>
              <c:f>'production level'!$AE$45</c:f>
              <c:strCache>
                <c:ptCount val="1"/>
                <c:pt idx="0">
                  <c:v>total</c:v>
                </c:pt>
              </c:strCache>
            </c:strRef>
          </c:tx>
          <c:spPr>
            <a:solidFill>
              <a:schemeClr val="accent3"/>
            </a:solidFill>
            <a:ln>
              <a:noFill/>
            </a:ln>
            <a:effectLst/>
          </c:spPr>
          <c:invertIfNegative val="0"/>
          <c:cat>
            <c:numRef>
              <c:f>'production level'!$AB$46:$AB$51</c:f>
              <c:numCache>
                <c:formatCode>General</c:formatCode>
                <c:ptCount val="6"/>
                <c:pt idx="0">
                  <c:v>2019</c:v>
                </c:pt>
                <c:pt idx="1">
                  <c:v>2020</c:v>
                </c:pt>
                <c:pt idx="2">
                  <c:v>2021</c:v>
                </c:pt>
                <c:pt idx="3">
                  <c:v>2022</c:v>
                </c:pt>
                <c:pt idx="4">
                  <c:v>2023</c:v>
                </c:pt>
                <c:pt idx="5">
                  <c:v>2024</c:v>
                </c:pt>
              </c:numCache>
            </c:numRef>
          </c:cat>
          <c:val>
            <c:numRef>
              <c:f>'production level'!$AE$46:$AE$51</c:f>
              <c:numCache>
                <c:formatCode>General</c:formatCode>
                <c:ptCount val="6"/>
                <c:pt idx="0">
                  <c:v>15.976370314463873</c:v>
                </c:pt>
                <c:pt idx="1">
                  <c:v>16.647485517379398</c:v>
                </c:pt>
                <c:pt idx="2">
                  <c:v>17.03162154107526</c:v>
                </c:pt>
                <c:pt idx="3">
                  <c:v>17.962364994768148</c:v>
                </c:pt>
                <c:pt idx="4">
                  <c:v>18.875927622278862</c:v>
                </c:pt>
                <c:pt idx="5">
                  <c:v>19.238667251083605</c:v>
                </c:pt>
              </c:numCache>
            </c:numRef>
          </c:val>
          <c:extLst>
            <c:ext xmlns:c16="http://schemas.microsoft.com/office/drawing/2014/chart" uri="{C3380CC4-5D6E-409C-BE32-E72D297353CC}">
              <c16:uniqueId val="{00000002-CDCC-4A25-A238-69A6B98304F7}"/>
            </c:ext>
          </c:extLst>
        </c:ser>
        <c:dLbls>
          <c:showLegendKey val="0"/>
          <c:showVal val="0"/>
          <c:showCatName val="0"/>
          <c:showSerName val="0"/>
          <c:showPercent val="0"/>
          <c:showBubbleSize val="0"/>
        </c:dLbls>
        <c:gapWidth val="219"/>
        <c:overlap val="-27"/>
        <c:axId val="448558504"/>
        <c:axId val="448555224"/>
      </c:barChart>
      <c:catAx>
        <c:axId val="44855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555224"/>
        <c:crosses val="autoZero"/>
        <c:auto val="1"/>
        <c:lblAlgn val="ctr"/>
        <c:lblOffset val="100"/>
        <c:noMultiLvlLbl val="0"/>
      </c:catAx>
      <c:valAx>
        <c:axId val="44855522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5585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potential!$A$3:$A$29</c:f>
              <c:strCache>
                <c:ptCount val="27"/>
                <c:pt idx="0">
                  <c:v>Austria</c:v>
                </c:pt>
                <c:pt idx="1">
                  <c:v>Belgium</c:v>
                </c:pt>
                <c:pt idx="2">
                  <c:v>Bulgaria</c:v>
                </c:pt>
                <c:pt idx="3">
                  <c:v>Croatia</c:v>
                </c:pt>
                <c:pt idx="4">
                  <c:v>Cyprus</c:v>
                </c:pt>
                <c:pt idx="5">
                  <c:v>Czech Republic</c:v>
                </c:pt>
                <c:pt idx="6">
                  <c:v>Denmark</c:v>
                </c:pt>
                <c:pt idx="7">
                  <c:v>Estonia</c:v>
                </c:pt>
                <c:pt idx="8">
                  <c:v>Finland</c:v>
                </c:pt>
                <c:pt idx="9">
                  <c:v>France</c:v>
                </c:pt>
                <c:pt idx="10">
                  <c:v>Germany</c:v>
                </c:pt>
                <c:pt idx="11">
                  <c:v>Greece</c:v>
                </c:pt>
                <c:pt idx="12">
                  <c:v>Hungary</c:v>
                </c:pt>
                <c:pt idx="13">
                  <c:v>Ireland</c:v>
                </c:pt>
                <c:pt idx="14">
                  <c:v>Italy</c:v>
                </c:pt>
                <c:pt idx="15">
                  <c:v>Latvia</c:v>
                </c:pt>
                <c:pt idx="16">
                  <c:v>Lithuania</c:v>
                </c:pt>
                <c:pt idx="17">
                  <c:v>Luxembourg</c:v>
                </c:pt>
                <c:pt idx="18">
                  <c:v>Malta</c:v>
                </c:pt>
                <c:pt idx="19">
                  <c:v>The Netherlands</c:v>
                </c:pt>
                <c:pt idx="20">
                  <c:v>Poland</c:v>
                </c:pt>
                <c:pt idx="21">
                  <c:v>Portugal</c:v>
                </c:pt>
                <c:pt idx="22">
                  <c:v>Romania</c:v>
                </c:pt>
                <c:pt idx="23">
                  <c:v>Slovakia</c:v>
                </c:pt>
                <c:pt idx="24">
                  <c:v>Slovenia</c:v>
                </c:pt>
                <c:pt idx="25">
                  <c:v>Spain</c:v>
                </c:pt>
                <c:pt idx="26">
                  <c:v>Sweden</c:v>
                </c:pt>
              </c:strCache>
            </c:strRef>
          </c:cat>
          <c:val>
            <c:numRef>
              <c:f>potential!$B$3:$B$29</c:f>
              <c:numCache>
                <c:formatCode>General</c:formatCode>
                <c:ptCount val="27"/>
                <c:pt idx="0">
                  <c:v>4.3</c:v>
                </c:pt>
                <c:pt idx="1">
                  <c:v>1.8</c:v>
                </c:pt>
                <c:pt idx="2">
                  <c:v>3.4</c:v>
                </c:pt>
                <c:pt idx="3">
                  <c:v>0.6</c:v>
                </c:pt>
                <c:pt idx="4">
                  <c:v>0.1</c:v>
                </c:pt>
                <c:pt idx="5">
                  <c:v>4.0999999999999996</c:v>
                </c:pt>
                <c:pt idx="6">
                  <c:v>2.5</c:v>
                </c:pt>
                <c:pt idx="7">
                  <c:v>0.5</c:v>
                </c:pt>
                <c:pt idx="8">
                  <c:v>7.5</c:v>
                </c:pt>
                <c:pt idx="9">
                  <c:v>22.9</c:v>
                </c:pt>
                <c:pt idx="10">
                  <c:v>22.8</c:v>
                </c:pt>
                <c:pt idx="11">
                  <c:v>2.7</c:v>
                </c:pt>
                <c:pt idx="12">
                  <c:v>3.9</c:v>
                </c:pt>
                <c:pt idx="13">
                  <c:v>1.7</c:v>
                </c:pt>
                <c:pt idx="14">
                  <c:v>14.1</c:v>
                </c:pt>
                <c:pt idx="15">
                  <c:v>1.5</c:v>
                </c:pt>
                <c:pt idx="16">
                  <c:v>1.2</c:v>
                </c:pt>
                <c:pt idx="17">
                  <c:v>0.1</c:v>
                </c:pt>
                <c:pt idx="18">
                  <c:v>0.1</c:v>
                </c:pt>
                <c:pt idx="19">
                  <c:v>3.4</c:v>
                </c:pt>
                <c:pt idx="20">
                  <c:v>13.4</c:v>
                </c:pt>
                <c:pt idx="21">
                  <c:v>4</c:v>
                </c:pt>
                <c:pt idx="22">
                  <c:v>8.6</c:v>
                </c:pt>
                <c:pt idx="23">
                  <c:v>1.4</c:v>
                </c:pt>
                <c:pt idx="24">
                  <c:v>0.6</c:v>
                </c:pt>
                <c:pt idx="25">
                  <c:v>20.2</c:v>
                </c:pt>
                <c:pt idx="26">
                  <c:v>13</c:v>
                </c:pt>
              </c:numCache>
            </c:numRef>
          </c:val>
          <c:extLst>
            <c:ext xmlns:c16="http://schemas.microsoft.com/office/drawing/2014/chart" uri="{C3380CC4-5D6E-409C-BE32-E72D297353CC}">
              <c16:uniqueId val="{00000000-7109-4820-8B63-BA900EF1E309}"/>
            </c:ext>
          </c:extLst>
        </c:ser>
        <c:dLbls>
          <c:showLegendKey val="0"/>
          <c:showVal val="0"/>
          <c:showCatName val="0"/>
          <c:showSerName val="0"/>
          <c:showPercent val="0"/>
          <c:showBubbleSize val="0"/>
        </c:dLbls>
        <c:gapWidth val="219"/>
        <c:overlap val="-27"/>
        <c:axId val="465603376"/>
        <c:axId val="465601408"/>
      </c:barChart>
      <c:catAx>
        <c:axId val="46560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601408"/>
        <c:crosses val="autoZero"/>
        <c:auto val="1"/>
        <c:lblAlgn val="ctr"/>
        <c:lblOffset val="100"/>
        <c:noMultiLvlLbl val="0"/>
      </c:catAx>
      <c:valAx>
        <c:axId val="46560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603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'[results baseline.xlsx]production'!$AR$6</c:f>
              <c:strCache>
                <c:ptCount val="1"/>
                <c:pt idx="0">
                  <c:v>Biogas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'[results baseline.xlsx]production'!$AS$3:$AV$3</c:f>
              <c:numCache>
                <c:formatCode>0</c:formatCode>
                <c:ptCount val="4"/>
                <c:pt idx="0" formatCode="General">
                  <c:v>2025</c:v>
                </c:pt>
                <c:pt idx="1">
                  <c:v>2030</c:v>
                </c:pt>
                <c:pt idx="2">
                  <c:v>2035</c:v>
                </c:pt>
                <c:pt idx="3">
                  <c:v>2040</c:v>
                </c:pt>
              </c:numCache>
            </c:numRef>
          </c:cat>
          <c:val>
            <c:numRef>
              <c:f>'[results baseline.xlsx]production'!$AS$6:$AV$6</c:f>
              <c:numCache>
                <c:formatCode>0.000</c:formatCode>
                <c:ptCount val="4"/>
                <c:pt idx="0">
                  <c:v>15.506601924832768</c:v>
                </c:pt>
                <c:pt idx="1">
                  <c:v>15.506601924832777</c:v>
                </c:pt>
                <c:pt idx="2">
                  <c:v>15.506601924832777</c:v>
                </c:pt>
                <c:pt idx="3">
                  <c:v>15.506601924832786</c:v>
                </c:pt>
              </c:numCache>
            </c:numRef>
          </c:val>
          <c:extLst>
            <c:ext xmlns:c16="http://schemas.microsoft.com/office/drawing/2014/chart" uri="{C3380CC4-5D6E-409C-BE32-E72D297353CC}">
              <c16:uniqueId val="{00000000-5CEF-4CB3-A3DC-ADEAB986A7E1}"/>
            </c:ext>
          </c:extLst>
        </c:ser>
        <c:ser>
          <c:idx val="1"/>
          <c:order val="1"/>
          <c:tx>
            <c:strRef>
              <c:f>'[results baseline.xlsx]production'!$AR$5</c:f>
              <c:strCache>
                <c:ptCount val="1"/>
                <c:pt idx="0">
                  <c:v>Biomethane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'[results baseline.xlsx]production'!$AS$3:$AV$3</c:f>
              <c:numCache>
                <c:formatCode>0</c:formatCode>
                <c:ptCount val="4"/>
                <c:pt idx="0" formatCode="General">
                  <c:v>2025</c:v>
                </c:pt>
                <c:pt idx="1">
                  <c:v>2030</c:v>
                </c:pt>
                <c:pt idx="2">
                  <c:v>2035</c:v>
                </c:pt>
                <c:pt idx="3">
                  <c:v>2040</c:v>
                </c:pt>
              </c:numCache>
            </c:numRef>
          </c:cat>
          <c:val>
            <c:numRef>
              <c:f>'[results baseline.xlsx]production'!$AS$5:$AV$5</c:f>
              <c:numCache>
                <c:formatCode>0.000</c:formatCode>
                <c:ptCount val="4"/>
                <c:pt idx="0">
                  <c:v>4.541621182464457</c:v>
                </c:pt>
                <c:pt idx="1">
                  <c:v>9.1527090092864594</c:v>
                </c:pt>
                <c:pt idx="2">
                  <c:v>14.824326385417853</c:v>
                </c:pt>
                <c:pt idx="3">
                  <c:v>21.800447503826462</c:v>
                </c:pt>
              </c:numCache>
            </c:numRef>
          </c:val>
          <c:extLst>
            <c:ext xmlns:c16="http://schemas.microsoft.com/office/drawing/2014/chart" uri="{C3380CC4-5D6E-409C-BE32-E72D297353CC}">
              <c16:uniqueId val="{00000001-5CEF-4CB3-A3DC-ADEAB986A7E1}"/>
            </c:ext>
          </c:extLst>
        </c:ser>
        <c:dLbls>
          <c:showLegendKey val="0"/>
          <c:showVal val="0"/>
          <c:showCatName val="0"/>
          <c:showSerName val="0"/>
          <c:showPercent val="0"/>
          <c:showBubbleSize val="0"/>
        </c:dLbls>
        <c:gapWidth val="150"/>
        <c:overlap val="100"/>
        <c:axId val="537712127"/>
        <c:axId val="537715871"/>
      </c:barChart>
      <c:catAx>
        <c:axId val="53771212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715871"/>
        <c:crosses val="autoZero"/>
        <c:auto val="1"/>
        <c:lblAlgn val="ctr"/>
        <c:lblOffset val="100"/>
        <c:noMultiLvlLbl val="0"/>
      </c:catAx>
      <c:valAx>
        <c:axId val="5377158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712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pPr/>
              <a:t>16/05/2026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pPr/>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pPr/>
              <a:t>16/05/2026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pPr/>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ceuropaeu.sharepoint.com/sites/intellectual-property/SiteAssets/Forms/AllItems.aspx?id=%2Fsites%2Fintellectual%2Dproperty%2FSiteAssets%2FSitePages%2FGuides%2Dand%2DManuals%2F2019%5FReuse%2Dguidelines%28CC%2DBY%29%5FJan2022%2Epdf&amp;parent=%2Fsites%2Fintellectual%2Dproperty%2FSiteAssets%2FSitePages%2FGuides%2Dand%2DManual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E"/>
              <a:t>Update/add/delete parts of the</a:t>
            </a:r>
            <a:r>
              <a:rPr lang="en-IE" baseline="0"/>
              <a:t> copy right notice where appropriate.</a:t>
            </a:r>
          </a:p>
          <a:p>
            <a:endParaRPr lang="en-I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a:t>More information in the Reuse guidelines: </a:t>
            </a:r>
            <a:r>
              <a:rPr lang="it-IT" sz="1200" u="sng" kern="1200">
                <a:solidFill>
                  <a:schemeClr val="tx1"/>
                </a:solidFill>
                <a:effectLst/>
                <a:latin typeface="+mn-lt"/>
                <a:ea typeface="+mn-ea"/>
                <a:cs typeface="+mn-cs"/>
                <a:hlinkClick r:id="rId3"/>
              </a:rPr>
              <a:t>eceuropaeu.sharepoint.com/</a:t>
            </a:r>
            <a:r>
              <a:rPr lang="it-IT" sz="1200" u="sng" kern="1200" err="1">
                <a:solidFill>
                  <a:schemeClr val="tx1"/>
                </a:solidFill>
                <a:effectLst/>
                <a:latin typeface="+mn-lt"/>
                <a:ea typeface="+mn-ea"/>
                <a:cs typeface="+mn-cs"/>
                <a:hlinkClick r:id="rId3"/>
              </a:rPr>
              <a:t>sites</a:t>
            </a:r>
            <a:r>
              <a:rPr lang="it-IT" sz="1200" u="sng" kern="1200">
                <a:solidFill>
                  <a:schemeClr val="tx1"/>
                </a:solidFill>
                <a:effectLst/>
                <a:latin typeface="+mn-lt"/>
                <a:ea typeface="+mn-ea"/>
                <a:cs typeface="+mn-cs"/>
                <a:hlinkClick r:id="rId3"/>
              </a:rPr>
              <a:t>/</a:t>
            </a:r>
            <a:r>
              <a:rPr lang="it-IT" sz="1200" u="sng" kern="1200" err="1">
                <a:solidFill>
                  <a:schemeClr val="tx1"/>
                </a:solidFill>
                <a:effectLst/>
                <a:latin typeface="+mn-lt"/>
                <a:ea typeface="+mn-ea"/>
                <a:cs typeface="+mn-cs"/>
                <a:hlinkClick r:id="rId3"/>
              </a:rPr>
              <a:t>intellectual-property</a:t>
            </a:r>
            <a:r>
              <a:rPr lang="it-IT" sz="1200" u="sng" kern="1200">
                <a:solidFill>
                  <a:schemeClr val="tx1"/>
                </a:solidFill>
                <a:effectLst/>
                <a:latin typeface="+mn-lt"/>
                <a:ea typeface="+mn-ea"/>
                <a:cs typeface="+mn-cs"/>
                <a:hlinkClick r:id="rId3"/>
              </a:rPr>
              <a:t>/</a:t>
            </a:r>
            <a:r>
              <a:rPr lang="it-IT" sz="1200" u="sng" kern="1200" err="1">
                <a:solidFill>
                  <a:schemeClr val="tx1"/>
                </a:solidFill>
                <a:effectLst/>
                <a:latin typeface="+mn-lt"/>
                <a:ea typeface="+mn-ea"/>
                <a:cs typeface="+mn-cs"/>
                <a:hlinkClick r:id="rId3"/>
              </a:rPr>
              <a:t>SiteAssets</a:t>
            </a:r>
            <a:r>
              <a:rPr lang="it-IT" sz="1200" u="sng" kern="1200">
                <a:solidFill>
                  <a:schemeClr val="tx1"/>
                </a:solidFill>
                <a:effectLst/>
                <a:latin typeface="+mn-lt"/>
                <a:ea typeface="+mn-ea"/>
                <a:cs typeface="+mn-cs"/>
                <a:hlinkClick r:id="rId3"/>
              </a:rPr>
              <a:t>/Forms/</a:t>
            </a:r>
            <a:r>
              <a:rPr lang="it-IT" sz="1200" u="sng" kern="1200" err="1">
                <a:solidFill>
                  <a:schemeClr val="tx1"/>
                </a:solidFill>
                <a:effectLst/>
                <a:latin typeface="+mn-lt"/>
                <a:ea typeface="+mn-ea"/>
                <a:cs typeface="+mn-cs"/>
                <a:hlinkClick r:id="rId3"/>
              </a:rPr>
              <a:t>AllItems.aspx?id</a:t>
            </a:r>
            <a:r>
              <a:rPr lang="it-IT" sz="1200" u="sng" kern="1200">
                <a:solidFill>
                  <a:schemeClr val="tx1"/>
                </a:solidFill>
                <a:effectLst/>
                <a:latin typeface="+mn-lt"/>
                <a:ea typeface="+mn-ea"/>
                <a:cs typeface="+mn-cs"/>
                <a:hlinkClick r:id="rId3"/>
              </a:rPr>
              <a:t>=%2Fsites%2Fintellectual-property%2FSiteAssets%2FSitePages%2FGuides-and-Manuals%2F2019_Reuse-guidelines%28CC-BY%29_Jan2022%2Epdf&amp;parent=%2Fsites%2Fintellectual-property%2FSiteAssets%2FSitePages%2FGuides-and-Manuals</a:t>
            </a:r>
            <a:endParaRPr lang="en-150" sz="1200" kern="1200">
              <a:solidFill>
                <a:schemeClr val="tx1"/>
              </a:solidFill>
              <a:effectLst/>
              <a:latin typeface="+mn-lt"/>
              <a:ea typeface="+mn-ea"/>
              <a:cs typeface="+mn-cs"/>
            </a:endParaRPr>
          </a:p>
          <a:p>
            <a:endParaRPr lang="en-150"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5146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p:cNvSpPr/>
          <p:nvPr userDrawn="1"/>
        </p:nvSpPr>
        <p:spPr>
          <a:xfrm>
            <a:off x="0" y="1073101"/>
            <a:ext cx="12192000" cy="57849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solidFill>
                <a:schemeClr val="accent4"/>
              </a:solidFill>
            </a:endParaRPr>
          </a:p>
        </p:txBody>
      </p:sp>
      <p:sp>
        <p:nvSpPr>
          <p:cNvPr id="6" name="Title 1"/>
          <p:cNvSpPr>
            <a:spLocks noGrp="1"/>
          </p:cNvSpPr>
          <p:nvPr>
            <p:ph type="ctrTitle"/>
          </p:nvPr>
        </p:nvSpPr>
        <p:spPr>
          <a:xfrm>
            <a:off x="967620" y="1992574"/>
            <a:ext cx="10525881" cy="2149523"/>
          </a:xfrm>
          <a:prstGeom prst="rect">
            <a:avLst/>
          </a:prstGeom>
        </p:spPr>
        <p:txBody>
          <a:bodyPr wrap="square" anchor="t">
            <a:noAutofit/>
          </a:bodyPr>
          <a:lstStyle>
            <a:lvl1pPr algn="l">
              <a:defRPr sz="5400" b="0">
                <a:solidFill>
                  <a:schemeClr val="bg1"/>
                </a:solidFill>
              </a:defRPr>
            </a:lvl1pPr>
          </a:lstStyle>
          <a:p>
            <a:r>
              <a:rPr lang="en-GB" noProof="0" dirty="0"/>
              <a:t>Click to edit Master title style</a:t>
            </a:r>
          </a:p>
        </p:txBody>
      </p:sp>
      <p:cxnSp>
        <p:nvCxnSpPr>
          <p:cNvPr id="7" name="Straight Connector 6"/>
          <p:cNvCxnSpPr/>
          <p:nvPr userDrawn="1"/>
        </p:nvCxnSpPr>
        <p:spPr>
          <a:xfrm>
            <a:off x="74144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967620" y="4418049"/>
            <a:ext cx="10525880" cy="897754"/>
          </a:xfrm>
          <a:prstGeom prst="rect">
            <a:avLst/>
          </a:prstGeom>
        </p:spPr>
        <p:txBody>
          <a:bodyPr>
            <a:noAutofit/>
          </a:bodyPr>
          <a:lstStyle>
            <a:lvl1pPr marL="0" indent="0" algn="l">
              <a:buNone/>
              <a:defRPr sz="24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6094413" y="5391728"/>
            <a:ext cx="5399087" cy="877455"/>
          </a:xfrm>
          <a:prstGeom prst="rect">
            <a:avLst/>
          </a:prstGeom>
        </p:spPr>
        <p:txBody>
          <a:bodyPr>
            <a:noAutofit/>
          </a:bodyPr>
          <a:lstStyle>
            <a:lvl1pPr marL="0" indent="0" algn="r">
              <a:spcAft>
                <a:spcPts val="800"/>
              </a:spcAft>
              <a:buFontTx/>
              <a:buNone/>
              <a:defRPr sz="2000" i="1" baseline="0">
                <a:solidFill>
                  <a:schemeClr val="bg1"/>
                </a:solidFill>
              </a:defRPr>
            </a:lvl1pPr>
          </a:lstStyle>
          <a:p>
            <a:pPr lvl="0"/>
            <a:r>
              <a:rPr lang="en-GB" noProof="0" dirty="0"/>
              <a:t>Speaker</a:t>
            </a:r>
            <a:br>
              <a:rPr lang="en-GB" noProof="0" dirty="0"/>
            </a:br>
            <a:r>
              <a:rPr lang="en-GB" noProof="0" dirty="0"/>
              <a:t>Venue and date</a:t>
            </a:r>
          </a:p>
        </p:txBody>
      </p:sp>
      <p:pic>
        <p:nvPicPr>
          <p:cNvPr id="14"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0961" y="6390002"/>
            <a:ext cx="930079" cy="467999"/>
          </a:xfrm>
          <a:prstGeom prst="rect">
            <a:avLst/>
          </a:prstGeom>
        </p:spPr>
      </p:pic>
      <p:pic>
        <p:nvPicPr>
          <p:cNvPr id="15" name="Picture 12" descr="EC-JRC-logo_vertical_EN_pos_transparent-background.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733" t="5040" r="4159" b="4382"/>
          <a:stretch/>
        </p:blipFill>
        <p:spPr>
          <a:xfrm>
            <a:off x="5133038" y="264907"/>
            <a:ext cx="2233263" cy="1152000"/>
          </a:xfrm>
          <a:prstGeom prst="rect">
            <a:avLst/>
          </a:prstGeom>
        </p:spPr>
      </p:pic>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12192000" cy="4245448"/>
          </a:xfrm>
          <a:prstGeom prst="rect">
            <a:avLst/>
          </a:prstGeom>
          <a:solidFill>
            <a:schemeClr val="bg2"/>
          </a:solidFill>
        </p:spPr>
        <p:txBody>
          <a:bodyPr/>
          <a:lstStyle>
            <a:lvl1pPr marL="0" indent="0">
              <a:buNone/>
              <a:defRPr/>
            </a:lvl1pPr>
          </a:lstStyle>
          <a:p>
            <a:endParaRPr lang="en-GB" noProof="0"/>
          </a:p>
        </p:txBody>
      </p:sp>
      <p:sp>
        <p:nvSpPr>
          <p:cNvPr id="8" name="Title Placeholder 1"/>
          <p:cNvSpPr>
            <a:spLocks noGrp="1"/>
          </p:cNvSpPr>
          <p:nvPr>
            <p:ph type="title"/>
          </p:nvPr>
        </p:nvSpPr>
        <p:spPr>
          <a:xfrm>
            <a:off x="854612" y="575222"/>
            <a:ext cx="10638889"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7" name="Straight Connector 6"/>
          <p:cNvCxnSpPr/>
          <p:nvPr userDrawn="1"/>
        </p:nvCxnSpPr>
        <p:spPr>
          <a:xfrm flipH="1">
            <a:off x="741442"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
        <p:nvSpPr>
          <p:cNvPr id="10" name="Rectangle 9"/>
          <p:cNvSpPr/>
          <p:nvPr userDrawn="1"/>
        </p:nvSpPr>
        <p:spPr>
          <a:xfrm>
            <a:off x="3214048" y="1992575"/>
            <a:ext cx="8550323"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hasCustomPrompt="1"/>
          </p:nvPr>
        </p:nvSpPr>
        <p:spPr>
          <a:xfrm>
            <a:off x="3214049" y="1992574"/>
            <a:ext cx="8279452" cy="3616657"/>
          </a:xfrm>
          <a:prstGeom prst="rect">
            <a:avLst/>
          </a:prstGeom>
          <a:solidFill>
            <a:schemeClr val="bg1"/>
          </a:solidFill>
        </p:spPr>
        <p:txBody>
          <a:bodyPr lIns="360000" tIns="360000" rIns="360000" bIns="360000" anchor="ctr" anchorCtr="0">
            <a:noAutofit/>
          </a:bodyPr>
          <a:lstStyle>
            <a:lvl1pPr marL="0" indent="0">
              <a:buFontTx/>
              <a:buNone/>
              <a:defRPr sz="2000" i="1" baseline="0">
                <a:solidFill>
                  <a:schemeClr val="tx2"/>
                </a:solidFill>
              </a:defRPr>
            </a:lvl1pPr>
          </a:lstStyle>
          <a:p>
            <a:pPr lvl="0"/>
            <a:r>
              <a:rPr lang="en-GB" noProof="0" dirty="0"/>
              <a:t>Insert text</a:t>
            </a: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3474" y="743803"/>
            <a:ext cx="726564" cy="544923"/>
          </a:xfrm>
          <a:prstGeom prst="rect">
            <a:avLst/>
          </a:prstGeom>
        </p:spPr>
      </p:pic>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62616" y="1825627"/>
            <a:ext cx="4830885" cy="4170363"/>
          </a:xfrm>
          <a:prstGeom prst="rect">
            <a:avLst/>
          </a:prstGeom>
        </p:spPr>
        <p:txBody>
          <a:bodyPr>
            <a:noAutofit/>
          </a:bodyPr>
          <a:lstStyle>
            <a:lvl1pPr marL="0" indent="-342900">
              <a:buClr>
                <a:schemeClr val="accent5"/>
              </a:buClr>
              <a:buFont typeface="Arial"/>
              <a:buNone/>
              <a:defRPr sz="200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6" name="Slide Number Placeholder 5"/>
          <p:cNvSpPr>
            <a:spLocks noGrp="1"/>
          </p:cNvSpPr>
          <p:nvPr>
            <p:ph type="sldNum" sz="quarter" idx="12"/>
          </p:nvPr>
        </p:nvSpPr>
        <p:spPr>
          <a:xfrm>
            <a:off x="838200" y="6131288"/>
            <a:ext cx="2743200" cy="365125"/>
          </a:xfrm>
          <a:prstGeom prst="rect">
            <a:avLst/>
          </a:prstGeom>
        </p:spPr>
        <p:txBody>
          <a:bodyPr/>
          <a:lstStyle/>
          <a:p>
            <a:fld id="{F46C79FD-C571-418B-AB0F-5EE936C85276}" type="slidenum">
              <a:rPr lang="en-GB" smtClean="0"/>
              <a:pPr/>
              <a:t>‹#›</a:t>
            </a:fld>
            <a:endParaRPr lang="en-GB"/>
          </a:p>
        </p:txBody>
      </p:sp>
      <p:sp>
        <p:nvSpPr>
          <p:cNvPr id="10" name="Title Placeholder 1"/>
          <p:cNvSpPr>
            <a:spLocks noGrp="1"/>
          </p:cNvSpPr>
          <p:nvPr>
            <p:ph type="title"/>
          </p:nvPr>
        </p:nvSpPr>
        <p:spPr>
          <a:xfrm>
            <a:off x="6662615" y="586765"/>
            <a:ext cx="4830885"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
        <p:nvSpPr>
          <p:cNvPr id="7" name="Picture Placeholder 4"/>
          <p:cNvSpPr>
            <a:spLocks noGrp="1"/>
          </p:cNvSpPr>
          <p:nvPr>
            <p:ph type="pic" sz="quarter" idx="13"/>
          </p:nvPr>
        </p:nvSpPr>
        <p:spPr>
          <a:xfrm>
            <a:off x="-46382" y="-46383"/>
            <a:ext cx="6142383" cy="6964017"/>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63280" y="-62165"/>
            <a:ext cx="1231856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a:p>
        </p:txBody>
      </p:sp>
      <p:sp>
        <p:nvSpPr>
          <p:cNvPr id="2" name="Title 1"/>
          <p:cNvSpPr>
            <a:spLocks noGrp="1"/>
          </p:cNvSpPr>
          <p:nvPr>
            <p:ph type="title" hasCustomPrompt="1"/>
          </p:nvPr>
        </p:nvSpPr>
        <p:spPr>
          <a:xfrm>
            <a:off x="716039" y="2840350"/>
            <a:ext cx="10777461" cy="590931"/>
          </a:xfrm>
          <a:prstGeom prst="rect">
            <a:avLst/>
          </a:prstGeom>
          <a:solidFill>
            <a:schemeClr val="bg1"/>
          </a:solidFill>
        </p:spPr>
        <p:txBody>
          <a:bodyPr wrap="square" anchor="b">
            <a:spAutoFit/>
          </a:bodyPr>
          <a:lstStyle>
            <a:lvl1pPr marL="108000">
              <a:defRPr lang="en-GB" sz="3600" noProof="0" dirty="0"/>
            </a:lvl1pPr>
          </a:lstStyle>
          <a:p>
            <a:r>
              <a:rPr lang="en-GB" noProof="0" dirty="0"/>
              <a:t>Click to edit Master title style</a:t>
            </a:r>
          </a:p>
        </p:txBody>
      </p:sp>
      <p:sp>
        <p:nvSpPr>
          <p:cNvPr id="6" name="Text Placeholder 5"/>
          <p:cNvSpPr>
            <a:spLocks noGrp="1"/>
          </p:cNvSpPr>
          <p:nvPr>
            <p:ph type="body" sz="quarter" idx="14" hasCustomPrompt="1"/>
          </p:nvPr>
        </p:nvSpPr>
        <p:spPr>
          <a:xfrm>
            <a:off x="716039" y="3630615"/>
            <a:ext cx="10777461" cy="2365375"/>
          </a:xfrm>
          <a:prstGeom prst="rect">
            <a:avLst/>
          </a:prstGeom>
        </p:spPr>
        <p:txBody>
          <a:bodyPr/>
          <a:lstStyle>
            <a:lvl1pPr marL="0" indent="-342900" algn="l">
              <a:buClr>
                <a:schemeClr val="accent5"/>
              </a:buClr>
              <a:buFont typeface="Arial"/>
              <a:buNone/>
              <a:defRPr lang="en-GB" sz="2000" noProof="0" dirty="0"/>
            </a:lvl1pPr>
            <a:lvl2pPr marL="800100" indent="-342900">
              <a:buClr>
                <a:schemeClr val="accent5"/>
              </a:buClr>
              <a:buFont typeface="Arial"/>
              <a:buNone/>
              <a:defRPr/>
            </a:lvl2pPr>
            <a:lvl3pPr marL="1200150" indent="-285750">
              <a:buClr>
                <a:schemeClr val="accent5"/>
              </a:buClr>
              <a:buFont typeface="Arial"/>
              <a:buNone/>
              <a:defRPr/>
            </a:lvl3pPr>
            <a:lvl4pPr marL="1657350" indent="-285750">
              <a:buClr>
                <a:schemeClr val="accent5"/>
              </a:buClr>
              <a:buFont typeface="Arial"/>
              <a:buNone/>
              <a:defRPr/>
            </a:lvl4pPr>
            <a:lvl5pPr marL="2114550" indent="-285750">
              <a:buClr>
                <a:schemeClr val="accent5"/>
              </a:buClr>
              <a:buFont typeface="Arial"/>
              <a:buNone/>
              <a:defRPr/>
            </a:lvl5pPr>
          </a:lstStyle>
          <a:p>
            <a:pPr lvl="0"/>
            <a:r>
              <a:rPr lang="en-GB" noProof="0" dirty="0"/>
              <a:t>Insert text</a:t>
            </a:r>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51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854612" y="575222"/>
            <a:ext cx="10638889"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
        <p:nvSpPr>
          <p:cNvPr id="14" name="Picture Placeholder 2">
            <a:extLst>
              <a:ext uri="{FF2B5EF4-FFF2-40B4-BE49-F238E27FC236}">
                <a16:creationId xmlns:a16="http://schemas.microsoft.com/office/drawing/2014/main" id="{391770F5-2782-1F4E-9454-6153424C2421}"/>
              </a:ext>
            </a:extLst>
          </p:cNvPr>
          <p:cNvSpPr>
            <a:spLocks noGrp="1"/>
          </p:cNvSpPr>
          <p:nvPr>
            <p:ph type="pic" sz="quarter" idx="19"/>
          </p:nvPr>
        </p:nvSpPr>
        <p:spPr>
          <a:xfrm>
            <a:off x="760793" y="1750540"/>
            <a:ext cx="3456000" cy="3681431"/>
          </a:xfrm>
          <a:prstGeom prst="rect">
            <a:avLst/>
          </a:prstGeom>
          <a:solidFill>
            <a:schemeClr val="bg2"/>
          </a:solidFill>
        </p:spPr>
        <p:txBody>
          <a:bodyPr/>
          <a:lstStyle>
            <a:lvl1pPr marL="0" indent="0">
              <a:buNone/>
              <a:defRPr sz="1400"/>
            </a:lvl1pPr>
          </a:lstStyle>
          <a:p>
            <a:endParaRPr lang="en-GB" noProof="0" dirty="0"/>
          </a:p>
        </p:txBody>
      </p:sp>
      <p:sp>
        <p:nvSpPr>
          <p:cNvPr id="17" name="Text Placeholder 4">
            <a:extLst>
              <a:ext uri="{FF2B5EF4-FFF2-40B4-BE49-F238E27FC236}">
                <a16:creationId xmlns:a16="http://schemas.microsoft.com/office/drawing/2014/main" id="{843AF76D-F2BC-5E4D-A9D3-A40710536346}"/>
              </a:ext>
            </a:extLst>
          </p:cNvPr>
          <p:cNvSpPr>
            <a:spLocks noGrp="1"/>
          </p:cNvSpPr>
          <p:nvPr>
            <p:ph type="body" sz="quarter" idx="16"/>
          </p:nvPr>
        </p:nvSpPr>
        <p:spPr>
          <a:xfrm>
            <a:off x="1048793" y="4549008"/>
            <a:ext cx="2880000" cy="1524235"/>
          </a:xfrm>
          <a:prstGeom prst="rect">
            <a:avLst/>
          </a:prstGeom>
          <a:solidFill>
            <a:schemeClr val="bg1"/>
          </a:solidFill>
        </p:spPr>
        <p:txBody>
          <a:bodyPr/>
          <a:lstStyle>
            <a:lvl1pPr marL="0" indent="0">
              <a:buNone/>
              <a:defRPr sz="1400"/>
            </a:lvl1pPr>
          </a:lstStyle>
          <a:p>
            <a:endParaRPr lang="en-GB" dirty="0"/>
          </a:p>
        </p:txBody>
      </p:sp>
      <p:sp>
        <p:nvSpPr>
          <p:cNvPr id="19" name="Picture Placeholder 2">
            <a:extLst>
              <a:ext uri="{FF2B5EF4-FFF2-40B4-BE49-F238E27FC236}">
                <a16:creationId xmlns:a16="http://schemas.microsoft.com/office/drawing/2014/main" id="{DF45C1D5-4486-4C46-BF7D-C6FF42ACD732}"/>
              </a:ext>
            </a:extLst>
          </p:cNvPr>
          <p:cNvSpPr>
            <a:spLocks noGrp="1"/>
          </p:cNvSpPr>
          <p:nvPr>
            <p:ph type="pic" sz="quarter" idx="20"/>
          </p:nvPr>
        </p:nvSpPr>
        <p:spPr>
          <a:xfrm>
            <a:off x="4399147" y="1750540"/>
            <a:ext cx="3456000" cy="3681431"/>
          </a:xfrm>
          <a:prstGeom prst="rect">
            <a:avLst/>
          </a:prstGeom>
          <a:solidFill>
            <a:schemeClr val="bg2"/>
          </a:solidFill>
        </p:spPr>
        <p:txBody>
          <a:bodyPr/>
          <a:lstStyle>
            <a:lvl1pPr marL="0" indent="0">
              <a:buNone/>
              <a:defRPr sz="1400"/>
            </a:lvl1pPr>
          </a:lstStyle>
          <a:p>
            <a:endParaRPr lang="en-GB" noProof="0" dirty="0"/>
          </a:p>
        </p:txBody>
      </p:sp>
      <p:sp>
        <p:nvSpPr>
          <p:cNvPr id="20" name="Text Placeholder 4">
            <a:extLst>
              <a:ext uri="{FF2B5EF4-FFF2-40B4-BE49-F238E27FC236}">
                <a16:creationId xmlns:a16="http://schemas.microsoft.com/office/drawing/2014/main" id="{60D60560-2AA7-0544-86F2-721378D37CA1}"/>
              </a:ext>
            </a:extLst>
          </p:cNvPr>
          <p:cNvSpPr>
            <a:spLocks noGrp="1"/>
          </p:cNvSpPr>
          <p:nvPr>
            <p:ph type="body" sz="quarter" idx="21"/>
          </p:nvPr>
        </p:nvSpPr>
        <p:spPr>
          <a:xfrm>
            <a:off x="4687147" y="4549008"/>
            <a:ext cx="2880000" cy="1524235"/>
          </a:xfrm>
          <a:prstGeom prst="rect">
            <a:avLst/>
          </a:prstGeom>
          <a:solidFill>
            <a:schemeClr val="bg1"/>
          </a:solidFill>
        </p:spPr>
        <p:txBody>
          <a:bodyPr/>
          <a:lstStyle>
            <a:lvl1pPr marL="0" indent="0">
              <a:buNone/>
              <a:defRPr sz="1400"/>
            </a:lvl1pPr>
          </a:lstStyle>
          <a:p>
            <a:endParaRPr lang="en-GB" dirty="0"/>
          </a:p>
        </p:txBody>
      </p:sp>
      <p:sp>
        <p:nvSpPr>
          <p:cNvPr id="21" name="Picture Placeholder 2">
            <a:extLst>
              <a:ext uri="{FF2B5EF4-FFF2-40B4-BE49-F238E27FC236}">
                <a16:creationId xmlns:a16="http://schemas.microsoft.com/office/drawing/2014/main" id="{31BFC467-D61E-CD49-9C65-588E3103E385}"/>
              </a:ext>
            </a:extLst>
          </p:cNvPr>
          <p:cNvSpPr>
            <a:spLocks noGrp="1"/>
          </p:cNvSpPr>
          <p:nvPr>
            <p:ph type="pic" sz="quarter" idx="22"/>
          </p:nvPr>
        </p:nvSpPr>
        <p:spPr>
          <a:xfrm>
            <a:off x="8037500" y="1750540"/>
            <a:ext cx="3456000" cy="3681431"/>
          </a:xfrm>
          <a:prstGeom prst="rect">
            <a:avLst/>
          </a:prstGeom>
          <a:solidFill>
            <a:schemeClr val="bg2"/>
          </a:solidFill>
        </p:spPr>
        <p:txBody>
          <a:bodyPr/>
          <a:lstStyle>
            <a:lvl1pPr marL="0" indent="0">
              <a:buNone/>
              <a:defRPr sz="1400"/>
            </a:lvl1pPr>
          </a:lstStyle>
          <a:p>
            <a:endParaRPr lang="en-GB" noProof="0" dirty="0"/>
          </a:p>
        </p:txBody>
      </p:sp>
      <p:sp>
        <p:nvSpPr>
          <p:cNvPr id="22" name="Text Placeholder 4">
            <a:extLst>
              <a:ext uri="{FF2B5EF4-FFF2-40B4-BE49-F238E27FC236}">
                <a16:creationId xmlns:a16="http://schemas.microsoft.com/office/drawing/2014/main" id="{9C8307C8-50CF-C64B-8F97-99A6B2FB9E92}"/>
              </a:ext>
            </a:extLst>
          </p:cNvPr>
          <p:cNvSpPr>
            <a:spLocks noGrp="1"/>
          </p:cNvSpPr>
          <p:nvPr>
            <p:ph type="body" sz="quarter" idx="23"/>
          </p:nvPr>
        </p:nvSpPr>
        <p:spPr>
          <a:xfrm>
            <a:off x="8325500" y="4549008"/>
            <a:ext cx="2880000" cy="1524235"/>
          </a:xfrm>
          <a:prstGeom prst="rect">
            <a:avLst/>
          </a:prstGeom>
          <a:solidFill>
            <a:schemeClr val="bg1"/>
          </a:solidFill>
        </p:spPr>
        <p:txBody>
          <a:bodyPr/>
          <a:lstStyle>
            <a:lvl1pPr marL="0" indent="0">
              <a:buNone/>
              <a:defRPr sz="1400"/>
            </a:lvl1pPr>
          </a:lstStyle>
          <a:p>
            <a:endParaRPr lang="en-GB" dirty="0"/>
          </a:p>
        </p:txBody>
      </p:sp>
      <p:cxnSp>
        <p:nvCxnSpPr>
          <p:cNvPr id="11" name="Straight Connector 10"/>
          <p:cNvCxnSpPr/>
          <p:nvPr userDrawn="1"/>
        </p:nvCxnSpPr>
        <p:spPr>
          <a:xfrm flipH="1">
            <a:off x="741442"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10722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05975" y="1750537"/>
            <a:ext cx="2803200" cy="2102400"/>
          </a:xfrm>
          <a:prstGeom prst="rect">
            <a:avLst/>
          </a:prstGeom>
          <a:solidFill>
            <a:schemeClr val="bg2"/>
          </a:solidFill>
        </p:spPr>
        <p:txBody>
          <a:bodyPr/>
          <a:lstStyle>
            <a:lvl1pPr marL="0" indent="0">
              <a:buNone/>
              <a:defRPr sz="1400"/>
            </a:lvl1pPr>
          </a:lstStyle>
          <a:p>
            <a:endParaRPr lang="en-GB" noProof="0" dirty="0"/>
          </a:p>
        </p:txBody>
      </p:sp>
      <p:sp>
        <p:nvSpPr>
          <p:cNvPr id="11" name="Picture Placeholder 2"/>
          <p:cNvSpPr>
            <a:spLocks noGrp="1"/>
          </p:cNvSpPr>
          <p:nvPr>
            <p:ph type="pic" sz="quarter" idx="14"/>
          </p:nvPr>
        </p:nvSpPr>
        <p:spPr>
          <a:xfrm>
            <a:off x="3205975" y="3970486"/>
            <a:ext cx="2808000" cy="2106000"/>
          </a:xfrm>
          <a:prstGeom prst="rect">
            <a:avLst/>
          </a:prstGeom>
          <a:solidFill>
            <a:schemeClr val="bg2"/>
          </a:solidFill>
        </p:spPr>
        <p:txBody>
          <a:bodyPr/>
          <a:lstStyle>
            <a:lvl1pPr marL="0" indent="0">
              <a:buNone/>
              <a:defRPr sz="1400"/>
            </a:lvl1pPr>
          </a:lstStyle>
          <a:p>
            <a:endParaRPr lang="en-GB" noProof="0" dirty="0"/>
          </a:p>
        </p:txBody>
      </p:sp>
      <p:sp>
        <p:nvSpPr>
          <p:cNvPr id="12" name="Picture Placeholder 2"/>
          <p:cNvSpPr>
            <a:spLocks noGrp="1"/>
          </p:cNvSpPr>
          <p:nvPr>
            <p:ph type="pic" sz="quarter" idx="15"/>
          </p:nvPr>
        </p:nvSpPr>
        <p:spPr>
          <a:xfrm>
            <a:off x="6183032" y="1750537"/>
            <a:ext cx="2808000" cy="2106000"/>
          </a:xfrm>
          <a:prstGeom prst="rect">
            <a:avLst/>
          </a:prstGeom>
          <a:solidFill>
            <a:schemeClr val="bg2"/>
          </a:solidFill>
        </p:spPr>
        <p:txBody>
          <a:bodyPr/>
          <a:lstStyle>
            <a:lvl1pPr marL="0" indent="0">
              <a:buNone/>
              <a:defRPr sz="1400"/>
            </a:lvl1pPr>
          </a:lstStyle>
          <a:p>
            <a:endParaRPr lang="en-GB" noProof="0" dirty="0"/>
          </a:p>
        </p:txBody>
      </p:sp>
      <p:sp>
        <p:nvSpPr>
          <p:cNvPr id="13" name="Text Placeholder 12"/>
          <p:cNvSpPr>
            <a:spLocks noGrp="1"/>
          </p:cNvSpPr>
          <p:nvPr>
            <p:ph type="body" sz="quarter" idx="16"/>
          </p:nvPr>
        </p:nvSpPr>
        <p:spPr>
          <a:xfrm>
            <a:off x="9164891" y="3970485"/>
            <a:ext cx="2275200" cy="2106000"/>
          </a:xfrm>
          <a:prstGeom prst="rect">
            <a:avLst/>
          </a:prstGeom>
          <a:noFill/>
        </p:spPr>
        <p:txBody>
          <a:bodyPr tIns="90000"/>
          <a:lstStyle>
            <a:lvl1pPr marL="0" indent="0" algn="l">
              <a:buNone/>
              <a:defRPr sz="1400"/>
            </a:lvl1pPr>
          </a:lstStyle>
          <a:p>
            <a:pPr lvl="0"/>
            <a:r>
              <a:rPr lang="en-GB" noProof="0" dirty="0"/>
              <a:t>Edit Master text styles</a:t>
            </a:r>
          </a:p>
        </p:txBody>
      </p:sp>
      <p:sp>
        <p:nvSpPr>
          <p:cNvPr id="16" name="Text Placeholder 12"/>
          <p:cNvSpPr>
            <a:spLocks noGrp="1"/>
          </p:cNvSpPr>
          <p:nvPr>
            <p:ph type="body" sz="quarter" idx="18"/>
          </p:nvPr>
        </p:nvSpPr>
        <p:spPr>
          <a:xfrm>
            <a:off x="751416" y="1750539"/>
            <a:ext cx="2280000" cy="2105998"/>
          </a:xfrm>
          <a:prstGeom prst="rect">
            <a:avLst/>
          </a:prstGeom>
          <a:noFill/>
        </p:spPr>
        <p:txBody>
          <a:bodyPr tIns="90000"/>
          <a:lstStyle>
            <a:lvl1pPr marL="0" indent="0" algn="r">
              <a:buNone/>
              <a:defRPr sz="1400"/>
            </a:lvl1pPr>
          </a:lstStyle>
          <a:p>
            <a:pPr lvl="0"/>
            <a:r>
              <a:rPr lang="en-GB" noProof="0" dirty="0"/>
              <a:t>Edit Master text styles</a:t>
            </a:r>
          </a:p>
        </p:txBody>
      </p:sp>
      <p:sp>
        <p:nvSpPr>
          <p:cNvPr id="14" name="Picture Placeholder 2"/>
          <p:cNvSpPr>
            <a:spLocks noGrp="1"/>
          </p:cNvSpPr>
          <p:nvPr>
            <p:ph type="pic" sz="quarter" idx="19"/>
          </p:nvPr>
        </p:nvSpPr>
        <p:spPr>
          <a:xfrm>
            <a:off x="6183033" y="3970486"/>
            <a:ext cx="2808000" cy="2106000"/>
          </a:xfrm>
          <a:prstGeom prst="rect">
            <a:avLst/>
          </a:prstGeom>
          <a:solidFill>
            <a:schemeClr val="bg2"/>
          </a:solidFill>
        </p:spPr>
        <p:txBody>
          <a:bodyPr/>
          <a:lstStyle>
            <a:lvl1pPr marL="0" indent="0">
              <a:buNone/>
              <a:defRPr sz="1400"/>
            </a:lvl1pPr>
          </a:lstStyle>
          <a:p>
            <a:endParaRPr lang="en-GB" noProof="0" dirty="0"/>
          </a:p>
        </p:txBody>
      </p:sp>
      <p:sp>
        <p:nvSpPr>
          <p:cNvPr id="17" name="Text Placeholder 12"/>
          <p:cNvSpPr>
            <a:spLocks noGrp="1"/>
          </p:cNvSpPr>
          <p:nvPr>
            <p:ph type="body" sz="quarter" idx="20"/>
          </p:nvPr>
        </p:nvSpPr>
        <p:spPr>
          <a:xfrm>
            <a:off x="751416" y="3970486"/>
            <a:ext cx="2280000" cy="2106000"/>
          </a:xfrm>
          <a:prstGeom prst="rect">
            <a:avLst/>
          </a:prstGeom>
          <a:noFill/>
        </p:spPr>
        <p:txBody>
          <a:bodyPr tIns="90000"/>
          <a:lstStyle>
            <a:lvl1pPr marL="0" indent="0" algn="r">
              <a:buNone/>
              <a:defRPr sz="1400"/>
            </a:lvl1pPr>
          </a:lstStyle>
          <a:p>
            <a:pPr lvl="0"/>
            <a:r>
              <a:rPr lang="en-GB" noProof="0" dirty="0"/>
              <a:t>Edit Master text styles</a:t>
            </a:r>
          </a:p>
        </p:txBody>
      </p:sp>
      <p:sp>
        <p:nvSpPr>
          <p:cNvPr id="18" name="Text Placeholder 12"/>
          <p:cNvSpPr>
            <a:spLocks noGrp="1"/>
          </p:cNvSpPr>
          <p:nvPr>
            <p:ph type="body" sz="quarter" idx="21"/>
          </p:nvPr>
        </p:nvSpPr>
        <p:spPr>
          <a:xfrm>
            <a:off x="9160091" y="1750539"/>
            <a:ext cx="2280000" cy="2105998"/>
          </a:xfrm>
          <a:prstGeom prst="rect">
            <a:avLst/>
          </a:prstGeom>
          <a:noFill/>
        </p:spPr>
        <p:txBody>
          <a:bodyPr tIns="90000"/>
          <a:lstStyle>
            <a:lvl1pPr marL="0" indent="0" algn="l">
              <a:buNone/>
              <a:defRPr sz="1400"/>
            </a:lvl1pPr>
          </a:lstStyle>
          <a:p>
            <a:pPr lvl="0"/>
            <a:r>
              <a:rPr lang="en-GB" noProof="0" dirty="0"/>
              <a:t>Edit Master text styles</a:t>
            </a:r>
          </a:p>
        </p:txBody>
      </p:sp>
      <p:sp>
        <p:nvSpPr>
          <p:cNvPr id="20" name="Title Placeholder 1"/>
          <p:cNvSpPr>
            <a:spLocks noGrp="1"/>
          </p:cNvSpPr>
          <p:nvPr>
            <p:ph type="title"/>
          </p:nvPr>
        </p:nvSpPr>
        <p:spPr>
          <a:xfrm>
            <a:off x="854612" y="575222"/>
            <a:ext cx="10638889"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19" name="Straight Connector 18"/>
          <p:cNvCxnSpPr/>
          <p:nvPr userDrawn="1"/>
        </p:nvCxnSpPr>
        <p:spPr>
          <a:xfrm flipH="1">
            <a:off x="741442"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55668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18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3"/>
            <a:ext cx="12192000" cy="3430587"/>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solidFill>
                <a:schemeClr val="accent4"/>
              </a:solidFill>
            </a:endParaRPr>
          </a:p>
        </p:txBody>
      </p:sp>
      <p:sp>
        <p:nvSpPr>
          <p:cNvPr id="11" name="Title 1"/>
          <p:cNvSpPr>
            <a:spLocks noGrp="1"/>
          </p:cNvSpPr>
          <p:nvPr>
            <p:ph type="ctrTitle"/>
          </p:nvPr>
        </p:nvSpPr>
        <p:spPr>
          <a:xfrm>
            <a:off x="922197" y="1122363"/>
            <a:ext cx="10020968" cy="1240348"/>
          </a:xfrm>
          <a:prstGeom prst="rect">
            <a:avLst/>
          </a:prstGeom>
        </p:spPr>
        <p:txBody>
          <a:bodyPr anchor="b">
            <a:noAutofit/>
          </a:bodyPr>
          <a:lstStyle>
            <a:lvl1pPr algn="l">
              <a:defRPr sz="5400">
                <a:solidFill>
                  <a:schemeClr val="accent5"/>
                </a:solidFill>
              </a:defRPr>
            </a:lvl1pPr>
          </a:lstStyle>
          <a:p>
            <a:r>
              <a:rPr lang="en-GB" noProof="0" dirty="0"/>
              <a:t>Click to edit Master title style</a:t>
            </a:r>
          </a:p>
        </p:txBody>
      </p:sp>
      <p:cxnSp>
        <p:nvCxnSpPr>
          <p:cNvPr id="13" name="Straight Connector 12"/>
          <p:cNvCxnSpPr/>
          <p:nvPr userDrawn="1"/>
        </p:nvCxnSpPr>
        <p:spPr>
          <a:xfrm>
            <a:off x="838200" y="2"/>
            <a:ext cx="0" cy="2362711"/>
          </a:xfrm>
          <a:prstGeom prst="line">
            <a:avLst/>
          </a:prstGeom>
          <a:ln w="28575">
            <a:solidFill>
              <a:srgbClr val="F8CC29"/>
            </a:solidFill>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1084386" y="3855678"/>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41100617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10" name="Rectangle 9"/>
          <p:cNvSpPr/>
          <p:nvPr userDrawn="1"/>
        </p:nvSpPr>
        <p:spPr>
          <a:xfrm>
            <a:off x="0" y="2"/>
            <a:ext cx="12192000" cy="3432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cxnSp>
        <p:nvCxnSpPr>
          <p:cNvPr id="13" name="Straight Connector 12"/>
          <p:cNvCxnSpPr/>
          <p:nvPr userDrawn="1"/>
        </p:nvCxnSpPr>
        <p:spPr>
          <a:xfrm>
            <a:off x="838200" y="2"/>
            <a:ext cx="0" cy="236271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922197" y="1122363"/>
            <a:ext cx="10020968" cy="1240348"/>
          </a:xfrm>
          <a:prstGeom prst="rect">
            <a:avLst/>
          </a:prstGeom>
        </p:spPr>
        <p:txBody>
          <a:bodyPr anchor="b">
            <a:noAutofit/>
          </a:bodyPr>
          <a:lstStyle>
            <a:lvl1pPr algn="l">
              <a:defRPr sz="5400">
                <a:solidFill>
                  <a:schemeClr val="accent2">
                    <a:lumMod val="75000"/>
                  </a:schemeClr>
                </a:solidFill>
              </a:defRPr>
            </a:lvl1pPr>
          </a:lstStyle>
          <a:p>
            <a:r>
              <a:rPr lang="en-GB" noProof="0" dirty="0"/>
              <a:t>Click to edit Master title style</a:t>
            </a:r>
          </a:p>
        </p:txBody>
      </p:sp>
      <p:sp>
        <p:nvSpPr>
          <p:cNvPr id="9" name="Subtitle 2"/>
          <p:cNvSpPr>
            <a:spLocks noGrp="1"/>
          </p:cNvSpPr>
          <p:nvPr>
            <p:ph type="subTitle" idx="1"/>
          </p:nvPr>
        </p:nvSpPr>
        <p:spPr>
          <a:xfrm>
            <a:off x="1084386" y="3855678"/>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30305502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ast slide (option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674160-6753-37BA-E9AB-267A4286F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6"/>
            <a:ext cx="12191999" cy="3421870"/>
          </a:xfrm>
          <a:prstGeom prst="rect">
            <a:avLst/>
          </a:prstGeom>
        </p:spPr>
      </p:pic>
      <p:cxnSp>
        <p:nvCxnSpPr>
          <p:cNvPr id="13" name="Straight Connector 12"/>
          <p:cNvCxnSpPr/>
          <p:nvPr userDrawn="1"/>
        </p:nvCxnSpPr>
        <p:spPr>
          <a:xfrm>
            <a:off x="838200" y="2"/>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922197" y="1122363"/>
            <a:ext cx="10020968" cy="1240348"/>
          </a:xfrm>
          <a:prstGeom prst="rect">
            <a:avLst/>
          </a:prstGeom>
        </p:spPr>
        <p:txBody>
          <a:bodyPr anchor="b">
            <a:noAutofit/>
          </a:bodyPr>
          <a:lstStyle>
            <a:lvl1pPr algn="l">
              <a:defRPr sz="5400">
                <a:solidFill>
                  <a:schemeClr val="bg1"/>
                </a:solidFill>
              </a:defRPr>
            </a:lvl1pPr>
          </a:lstStyle>
          <a:p>
            <a:r>
              <a:rPr lang="en-GB" noProof="0" dirty="0"/>
              <a:t>Click to edit Master title style</a:t>
            </a:r>
          </a:p>
        </p:txBody>
      </p:sp>
      <p:sp>
        <p:nvSpPr>
          <p:cNvPr id="9" name="Subtitle 2"/>
          <p:cNvSpPr>
            <a:spLocks noGrp="1"/>
          </p:cNvSpPr>
          <p:nvPr>
            <p:ph type="subTitle" idx="1"/>
          </p:nvPr>
        </p:nvSpPr>
        <p:spPr>
          <a:xfrm>
            <a:off x="1084386" y="3855678"/>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6871815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cover (option 1)">
    <p:spTree>
      <p:nvGrpSpPr>
        <p:cNvPr id="1" name=""/>
        <p:cNvGrpSpPr/>
        <p:nvPr/>
      </p:nvGrpSpPr>
      <p:grpSpPr>
        <a:xfrm>
          <a:off x="0" y="0"/>
          <a:ext cx="0" cy="0"/>
          <a:chOff x="0" y="0"/>
          <a:chExt cx="0" cy="0"/>
        </a:xfrm>
      </p:grpSpPr>
      <p:sp>
        <p:nvSpPr>
          <p:cNvPr id="11" name="Rectangle 10"/>
          <p:cNvSpPr/>
          <p:nvPr userDrawn="1"/>
        </p:nvSpPr>
        <p:spPr>
          <a:xfrm>
            <a:off x="0" y="1"/>
            <a:ext cx="12192000" cy="68580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solidFill>
                <a:schemeClr val="accent4"/>
              </a:solidFill>
            </a:endParaRPr>
          </a:p>
        </p:txBody>
      </p:sp>
      <p:sp>
        <p:nvSpPr>
          <p:cNvPr id="2" name="Title 1"/>
          <p:cNvSpPr>
            <a:spLocks noGrp="1"/>
          </p:cNvSpPr>
          <p:nvPr>
            <p:ph type="ctrTitle"/>
          </p:nvPr>
        </p:nvSpPr>
        <p:spPr>
          <a:xfrm>
            <a:off x="941548" y="1122363"/>
            <a:ext cx="10551952" cy="2387600"/>
          </a:xfrm>
          <a:prstGeom prst="rect">
            <a:avLst/>
          </a:prstGeom>
        </p:spPr>
        <p:txBody>
          <a:bodyPr anchor="b">
            <a:noAutofit/>
          </a:bodyPr>
          <a:lstStyle>
            <a:lvl1pPr algn="l">
              <a:defRPr sz="5400">
                <a:solidFill>
                  <a:srgbClr val="FFD129"/>
                </a:solidFill>
              </a:defRPr>
            </a:lvl1pPr>
          </a:lstStyle>
          <a:p>
            <a:r>
              <a:rPr lang="en-GB" noProof="0" dirty="0"/>
              <a:t>Click to edit Master title style</a:t>
            </a:r>
          </a:p>
        </p:txBody>
      </p:sp>
      <p:sp>
        <p:nvSpPr>
          <p:cNvPr id="3" name="Subtitle 2"/>
          <p:cNvSpPr>
            <a:spLocks noGrp="1"/>
          </p:cNvSpPr>
          <p:nvPr>
            <p:ph type="subTitle" idx="1"/>
          </p:nvPr>
        </p:nvSpPr>
        <p:spPr>
          <a:xfrm>
            <a:off x="941548" y="3602038"/>
            <a:ext cx="10551952" cy="1655762"/>
          </a:xfrm>
          <a:prstGeom prst="rect">
            <a:avLst/>
          </a:prstGeo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741440" y="2"/>
            <a:ext cx="0" cy="3478213"/>
          </a:xfrm>
          <a:prstGeom prst="line">
            <a:avLst/>
          </a:prstGeom>
          <a:ln w="28575">
            <a:solidFill>
              <a:srgbClr val="FFD129"/>
            </a:solidFill>
          </a:ln>
        </p:spPr>
        <p:style>
          <a:lnRef idx="1">
            <a:schemeClr val="accent1"/>
          </a:lnRef>
          <a:fillRef idx="0">
            <a:schemeClr val="accent1"/>
          </a:fillRef>
          <a:effectRef idx="0">
            <a:schemeClr val="accent1"/>
          </a:effectRef>
          <a:fontRef idx="minor">
            <a:schemeClr val="tx1"/>
          </a:fontRef>
        </p:style>
      </p:cxnSp>
      <p:pic>
        <p:nvPicPr>
          <p:cNvPr id="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26531" y="6193923"/>
            <a:ext cx="2291349"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ver slide">
    <p:bg>
      <p:bgPr>
        <a:gradFill>
          <a:gsLst>
            <a:gs pos="75000">
              <a:srgbClr val="5DA6C5"/>
            </a:gs>
            <a:gs pos="47000">
              <a:srgbClr val="5781B8"/>
            </a:gs>
            <a:gs pos="4000">
              <a:srgbClr val="4E51A7"/>
            </a:gs>
            <a:gs pos="100000">
              <a:srgbClr val="65D4D5"/>
            </a:gs>
          </a:gsLst>
          <a:lin ang="18600000" scaled="0"/>
        </a:gradFill>
        <a:effectLst/>
      </p:bgPr>
    </p:bg>
    <p:spTree>
      <p:nvGrpSpPr>
        <p:cNvPr id="1" name=""/>
        <p:cNvGrpSpPr/>
        <p:nvPr/>
      </p:nvGrpSpPr>
      <p:grpSpPr>
        <a:xfrm>
          <a:off x="0" y="0"/>
          <a:ext cx="0" cy="0"/>
          <a:chOff x="0" y="0"/>
          <a:chExt cx="0" cy="0"/>
        </a:xfrm>
      </p:grpSpPr>
      <p:pic>
        <p:nvPicPr>
          <p:cNvPr id="8" name="JRC symbol" descr="A black circle with dots&#10;&#10;AI-generated content may be incorrect.">
            <a:extLst>
              <a:ext uri="{FF2B5EF4-FFF2-40B4-BE49-F238E27FC236}">
                <a16:creationId xmlns:a16="http://schemas.microsoft.com/office/drawing/2014/main" id="{725D4AB3-EADA-E922-EA70-C927A8FFB83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2547" r="49243" b="4824"/>
          <a:stretch>
            <a:fillRect/>
          </a:stretch>
        </p:blipFill>
        <p:spPr>
          <a:xfrm>
            <a:off x="8401070" y="0"/>
            <a:ext cx="3790932" cy="6858000"/>
          </a:xfrm>
          <a:prstGeom prst="rect">
            <a:avLst/>
          </a:prstGeom>
        </p:spPr>
      </p:pic>
      <p:pic>
        <p:nvPicPr>
          <p:cNvPr id="5" name="EC logo" descr="European Commission">
            <a:extLst>
              <a:ext uri="{FF2B5EF4-FFF2-40B4-BE49-F238E27FC236}">
                <a16:creationId xmlns:a16="http://schemas.microsoft.com/office/drawing/2014/main" id="{5BB2D12E-18B3-959D-037B-3FCA2A70277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4"/>
          <a:stretch>
            <a:fillRect/>
          </a:stretch>
        </p:blipFill>
        <p:spPr>
          <a:xfrm>
            <a:off x="9463383" y="5738786"/>
            <a:ext cx="2544024" cy="941017"/>
          </a:xfrm>
          <a:prstGeom prst="rect">
            <a:avLst/>
          </a:prstGeom>
          <a:noFill/>
        </p:spPr>
      </p:pic>
      <p:sp>
        <p:nvSpPr>
          <p:cNvPr id="7" name="Speaker, venue">
            <a:extLst>
              <a:ext uri="{FF2B5EF4-FFF2-40B4-BE49-F238E27FC236}">
                <a16:creationId xmlns:a16="http://schemas.microsoft.com/office/drawing/2014/main" id="{CD23B510-2F58-56A1-7F6F-515ECCAF7363}"/>
              </a:ext>
            </a:extLst>
          </p:cNvPr>
          <p:cNvSpPr>
            <a:spLocks noGrp="1" noRot="1" noMove="1" noResize="1" noEditPoints="1" noAdjustHandles="1" noChangeArrowheads="1" noChangeShapeType="1"/>
          </p:cNvSpPr>
          <p:nvPr>
            <p:ph type="body" sz="quarter" idx="13" hasCustomPrompt="1"/>
          </p:nvPr>
        </p:nvSpPr>
        <p:spPr>
          <a:xfrm>
            <a:off x="803275" y="5399738"/>
            <a:ext cx="5724000" cy="684000"/>
          </a:xfrm>
          <a:prstGeom prst="rect">
            <a:avLst/>
          </a:prstGeom>
        </p:spPr>
        <p:txBody>
          <a:bodyPr lIns="0" tIns="0"/>
          <a:lstStyle>
            <a:lvl1pPr marL="0" indent="0" algn="l">
              <a:spcAft>
                <a:spcPts val="300"/>
              </a:spcAft>
              <a:buFont typeface="Arial" panose="020B0604020202020204" pitchFamily="34" charset="0"/>
              <a:buNone/>
              <a:defRPr sz="1200">
                <a:solidFill>
                  <a:schemeClr val="bg1"/>
                </a:solidFill>
              </a:defRPr>
            </a:lvl1pPr>
          </a:lstStyle>
          <a:p>
            <a:pPr lvl="0"/>
            <a:r>
              <a:rPr lang="en-GB" noProof="0"/>
              <a:t>Speaker</a:t>
            </a:r>
          </a:p>
        </p:txBody>
      </p:sp>
      <p:sp>
        <p:nvSpPr>
          <p:cNvPr id="40" name="Subtitle">
            <a:extLst>
              <a:ext uri="{FF2B5EF4-FFF2-40B4-BE49-F238E27FC236}">
                <a16:creationId xmlns:a16="http://schemas.microsoft.com/office/drawing/2014/main" id="{BE9F0F0B-69CC-DFB6-5C7F-41B2FD0B0A99}"/>
              </a:ext>
            </a:extLst>
          </p:cNvPr>
          <p:cNvSpPr>
            <a:spLocks noGrp="1" noRot="1" noMove="1" noResize="1" noEditPoints="1" noAdjustHandles="1" noChangeArrowheads="1" noChangeShapeType="1"/>
          </p:cNvSpPr>
          <p:nvPr>
            <p:ph type="subTitle" idx="1"/>
          </p:nvPr>
        </p:nvSpPr>
        <p:spPr>
          <a:xfrm>
            <a:off x="803276" y="3874486"/>
            <a:ext cx="7324003" cy="1351702"/>
          </a:xfrm>
          <a:prstGeom prst="rect">
            <a:avLst/>
          </a:prstGeom>
        </p:spPr>
        <p:txBody>
          <a:bodyPr lIns="0">
            <a:noAutofit/>
          </a:bodyPr>
          <a:lstStyle>
            <a:lvl1pPr marL="0" indent="0" algn="l">
              <a:lnSpc>
                <a:spcPct val="105000"/>
              </a:lnSpc>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a:p>
        </p:txBody>
      </p:sp>
      <p:sp>
        <p:nvSpPr>
          <p:cNvPr id="2" name="Title">
            <a:extLst>
              <a:ext uri="{FF2B5EF4-FFF2-40B4-BE49-F238E27FC236}">
                <a16:creationId xmlns:a16="http://schemas.microsoft.com/office/drawing/2014/main" id="{F515F952-885D-C605-132C-FFDBD2BCFFC0}"/>
              </a:ext>
            </a:extLst>
          </p:cNvPr>
          <p:cNvSpPr>
            <a:spLocks noGrp="1" noRot="1" noMove="1" noResize="1" noEditPoints="1" noAdjustHandles="1" noChangeArrowheads="1" noChangeShapeType="1"/>
          </p:cNvSpPr>
          <p:nvPr>
            <p:ph type="ctrTitle" hasCustomPrompt="1"/>
          </p:nvPr>
        </p:nvSpPr>
        <p:spPr>
          <a:xfrm>
            <a:off x="803275" y="575222"/>
            <a:ext cx="7324004" cy="3131383"/>
          </a:xfrm>
          <a:prstGeom prst="rect">
            <a:avLst/>
          </a:prstGeom>
        </p:spPr>
        <p:txBody>
          <a:bodyPr lIns="0" anchor="b">
            <a:noAutofit/>
          </a:bodyPr>
          <a:lstStyle>
            <a:lvl1pPr algn="l">
              <a:defRPr sz="4500">
                <a:solidFill>
                  <a:schemeClr val="bg1"/>
                </a:solidFill>
              </a:defRPr>
            </a:lvl1pPr>
          </a:lstStyle>
          <a:p>
            <a:r>
              <a:rPr lang="en-GB" noProof="0"/>
              <a:t>Cover slide </a:t>
            </a:r>
            <a:br>
              <a:rPr lang="en-GB" noProof="0"/>
            </a:br>
            <a:r>
              <a:rPr lang="en-GB" noProof="0"/>
              <a:t>click to edit title</a:t>
            </a:r>
          </a:p>
        </p:txBody>
      </p:sp>
    </p:spTree>
    <p:extLst>
      <p:ext uri="{BB962C8B-B14F-4D97-AF65-F5344CB8AC3E}">
        <p14:creationId xmlns:p14="http://schemas.microsoft.com/office/powerpoint/2010/main" val="2721947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gradFill>
          <a:gsLst>
            <a:gs pos="75000">
              <a:srgbClr val="5DA6C5"/>
            </a:gs>
            <a:gs pos="47000">
              <a:srgbClr val="5781B8"/>
            </a:gs>
            <a:gs pos="4000">
              <a:srgbClr val="4E51A7"/>
            </a:gs>
            <a:gs pos="100000">
              <a:srgbClr val="65D4D5"/>
            </a:gs>
          </a:gsLst>
          <a:lin ang="18600000" scaled="0"/>
        </a:gradFill>
        <a:effectLst/>
      </p:bgPr>
    </p:bg>
    <p:spTree>
      <p:nvGrpSpPr>
        <p:cNvPr id="1" name=""/>
        <p:cNvGrpSpPr/>
        <p:nvPr/>
      </p:nvGrpSpPr>
      <p:grpSpPr>
        <a:xfrm>
          <a:off x="0" y="0"/>
          <a:ext cx="0" cy="0"/>
          <a:chOff x="0" y="0"/>
          <a:chExt cx="0" cy="0"/>
        </a:xfrm>
      </p:grpSpPr>
      <p:pic>
        <p:nvPicPr>
          <p:cNvPr id="8" name="JRC symbol" descr="A black circle with dots&#10;&#10;AI-generated content may be incorrect.">
            <a:extLst>
              <a:ext uri="{FF2B5EF4-FFF2-40B4-BE49-F238E27FC236}">
                <a16:creationId xmlns:a16="http://schemas.microsoft.com/office/drawing/2014/main" id="{725D4AB3-EADA-E922-EA70-C927A8FFB83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2547" r="49243" b="4824"/>
          <a:stretch>
            <a:fillRect/>
          </a:stretch>
        </p:blipFill>
        <p:spPr>
          <a:xfrm>
            <a:off x="8401070" y="0"/>
            <a:ext cx="3790932" cy="6858000"/>
          </a:xfrm>
          <a:prstGeom prst="rect">
            <a:avLst/>
          </a:prstGeom>
        </p:spPr>
      </p:pic>
      <p:pic>
        <p:nvPicPr>
          <p:cNvPr id="5" name="EC logo" descr="European Commission">
            <a:extLst>
              <a:ext uri="{FF2B5EF4-FFF2-40B4-BE49-F238E27FC236}">
                <a16:creationId xmlns:a16="http://schemas.microsoft.com/office/drawing/2014/main" id="{5BB2D12E-18B3-959D-037B-3FCA2A70277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4"/>
          <a:stretch>
            <a:fillRect/>
          </a:stretch>
        </p:blipFill>
        <p:spPr>
          <a:xfrm>
            <a:off x="9463383" y="5738786"/>
            <a:ext cx="2544024" cy="941017"/>
          </a:xfrm>
          <a:prstGeom prst="rect">
            <a:avLst/>
          </a:prstGeom>
          <a:noFill/>
        </p:spPr>
      </p:pic>
      <p:sp>
        <p:nvSpPr>
          <p:cNvPr id="7" name="Speaker, venue">
            <a:extLst>
              <a:ext uri="{FF2B5EF4-FFF2-40B4-BE49-F238E27FC236}">
                <a16:creationId xmlns:a16="http://schemas.microsoft.com/office/drawing/2014/main" id="{CD23B510-2F58-56A1-7F6F-515ECCAF7363}"/>
              </a:ext>
            </a:extLst>
          </p:cNvPr>
          <p:cNvSpPr>
            <a:spLocks noGrp="1" noRot="1" noMove="1" noResize="1" noEditPoints="1" noAdjustHandles="1" noChangeArrowheads="1" noChangeShapeType="1"/>
          </p:cNvSpPr>
          <p:nvPr>
            <p:ph type="body" sz="quarter" idx="13" hasCustomPrompt="1"/>
          </p:nvPr>
        </p:nvSpPr>
        <p:spPr>
          <a:xfrm>
            <a:off x="803275" y="5399738"/>
            <a:ext cx="5724000" cy="684000"/>
          </a:xfrm>
          <a:prstGeom prst="rect">
            <a:avLst/>
          </a:prstGeom>
        </p:spPr>
        <p:txBody>
          <a:bodyPr lIns="0" tIns="0"/>
          <a:lstStyle>
            <a:lvl1pPr marL="0" indent="0" algn="l">
              <a:spcAft>
                <a:spcPts val="300"/>
              </a:spcAft>
              <a:buFont typeface="Arial" panose="020B0604020202020204" pitchFamily="34" charset="0"/>
              <a:buNone/>
              <a:defRPr sz="1200">
                <a:solidFill>
                  <a:schemeClr val="bg1"/>
                </a:solidFill>
              </a:defRPr>
            </a:lvl1pPr>
          </a:lstStyle>
          <a:p>
            <a:pPr lvl="0"/>
            <a:r>
              <a:rPr lang="en-GB" noProof="0"/>
              <a:t>Speaker</a:t>
            </a:r>
          </a:p>
        </p:txBody>
      </p:sp>
      <p:sp>
        <p:nvSpPr>
          <p:cNvPr id="40" name="Subtitle">
            <a:extLst>
              <a:ext uri="{FF2B5EF4-FFF2-40B4-BE49-F238E27FC236}">
                <a16:creationId xmlns:a16="http://schemas.microsoft.com/office/drawing/2014/main" id="{BE9F0F0B-69CC-DFB6-5C7F-41B2FD0B0A99}"/>
              </a:ext>
            </a:extLst>
          </p:cNvPr>
          <p:cNvSpPr>
            <a:spLocks noGrp="1" noRot="1" noMove="1" noResize="1" noEditPoints="1" noAdjustHandles="1" noChangeArrowheads="1" noChangeShapeType="1"/>
          </p:cNvSpPr>
          <p:nvPr>
            <p:ph type="subTitle" idx="1"/>
          </p:nvPr>
        </p:nvSpPr>
        <p:spPr>
          <a:xfrm>
            <a:off x="803276" y="3874486"/>
            <a:ext cx="7324003" cy="1351702"/>
          </a:xfrm>
          <a:prstGeom prst="rect">
            <a:avLst/>
          </a:prstGeom>
        </p:spPr>
        <p:txBody>
          <a:bodyPr lIns="0">
            <a:noAutofit/>
          </a:bodyPr>
          <a:lstStyle>
            <a:lvl1pPr marL="0" indent="0" algn="l">
              <a:lnSpc>
                <a:spcPct val="105000"/>
              </a:lnSpc>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a:p>
        </p:txBody>
      </p:sp>
      <p:sp>
        <p:nvSpPr>
          <p:cNvPr id="2" name="Title">
            <a:extLst>
              <a:ext uri="{FF2B5EF4-FFF2-40B4-BE49-F238E27FC236}">
                <a16:creationId xmlns:a16="http://schemas.microsoft.com/office/drawing/2014/main" id="{F515F952-885D-C605-132C-FFDBD2BCFFC0}"/>
              </a:ext>
            </a:extLst>
          </p:cNvPr>
          <p:cNvSpPr>
            <a:spLocks noGrp="1" noRot="1" noMove="1" noResize="1" noEditPoints="1" noAdjustHandles="1" noChangeArrowheads="1" noChangeShapeType="1"/>
          </p:cNvSpPr>
          <p:nvPr>
            <p:ph type="ctrTitle" hasCustomPrompt="1"/>
          </p:nvPr>
        </p:nvSpPr>
        <p:spPr>
          <a:xfrm>
            <a:off x="803275" y="575222"/>
            <a:ext cx="7324004" cy="3131383"/>
          </a:xfrm>
          <a:prstGeom prst="rect">
            <a:avLst/>
          </a:prstGeom>
        </p:spPr>
        <p:txBody>
          <a:bodyPr lIns="0" anchor="b">
            <a:noAutofit/>
          </a:bodyPr>
          <a:lstStyle>
            <a:lvl1pPr algn="l">
              <a:defRPr sz="4500">
                <a:solidFill>
                  <a:schemeClr val="bg1"/>
                </a:solidFill>
              </a:defRPr>
            </a:lvl1pPr>
          </a:lstStyle>
          <a:p>
            <a:r>
              <a:rPr lang="en-GB" noProof="0"/>
              <a:t>Cover slide </a:t>
            </a:r>
            <a:br>
              <a:rPr lang="en-GB" noProof="0"/>
            </a:br>
            <a:r>
              <a:rPr lang="en-GB" noProof="0"/>
              <a:t>click to edit title</a:t>
            </a:r>
          </a:p>
        </p:txBody>
      </p:sp>
    </p:spTree>
    <p:extLst>
      <p:ext uri="{BB962C8B-B14F-4D97-AF65-F5344CB8AC3E}">
        <p14:creationId xmlns:p14="http://schemas.microsoft.com/office/powerpoint/2010/main" val="894329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ter slide">
    <p:bg>
      <p:bgPr>
        <a:gradFill>
          <a:gsLst>
            <a:gs pos="75000">
              <a:srgbClr val="5DA6C5"/>
            </a:gs>
            <a:gs pos="47000">
              <a:srgbClr val="5781B8"/>
            </a:gs>
            <a:gs pos="4000">
              <a:srgbClr val="4E51A7"/>
            </a:gs>
            <a:gs pos="100000">
              <a:srgbClr val="65D4D5"/>
            </a:gs>
          </a:gsLst>
          <a:lin ang="18600000" scaled="0"/>
        </a:gradFill>
        <a:effectLst/>
      </p:bgPr>
    </p:bg>
    <p:spTree>
      <p:nvGrpSpPr>
        <p:cNvPr id="1" name=""/>
        <p:cNvGrpSpPr/>
        <p:nvPr/>
      </p:nvGrpSpPr>
      <p:grpSpPr>
        <a:xfrm>
          <a:off x="0" y="0"/>
          <a:ext cx="0" cy="0"/>
          <a:chOff x="0" y="0"/>
          <a:chExt cx="0" cy="0"/>
        </a:xfrm>
      </p:grpSpPr>
      <p:pic>
        <p:nvPicPr>
          <p:cNvPr id="3" name="EC logo" descr="European Commission">
            <a:extLst>
              <a:ext uri="{FF2B5EF4-FFF2-40B4-BE49-F238E27FC236}">
                <a16:creationId xmlns:a16="http://schemas.microsoft.com/office/drawing/2014/main" id="{3AECCEB1-4DE4-8CB1-B84E-809D63160097}"/>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a:srcRect r="45043"/>
          <a:stretch/>
        </p:blipFill>
        <p:spPr>
          <a:xfrm>
            <a:off x="10729045" y="5893948"/>
            <a:ext cx="1158155" cy="779504"/>
          </a:xfrm>
          <a:prstGeom prst="rect">
            <a:avLst/>
          </a:prstGeom>
          <a:noFill/>
        </p:spPr>
      </p:pic>
      <p:sp>
        <p:nvSpPr>
          <p:cNvPr id="40" name="Subtitle">
            <a:extLst>
              <a:ext uri="{FF2B5EF4-FFF2-40B4-BE49-F238E27FC236}">
                <a16:creationId xmlns:a16="http://schemas.microsoft.com/office/drawing/2014/main" id="{BE9F0F0B-69CC-DFB6-5C7F-41B2FD0B0A99}"/>
              </a:ext>
            </a:extLst>
          </p:cNvPr>
          <p:cNvSpPr>
            <a:spLocks noGrp="1" noRot="1" noMove="1" noResize="1" noEditPoints="1" noAdjustHandles="1" noChangeArrowheads="1" noChangeShapeType="1"/>
          </p:cNvSpPr>
          <p:nvPr>
            <p:ph type="subTitle" idx="1"/>
          </p:nvPr>
        </p:nvSpPr>
        <p:spPr>
          <a:xfrm>
            <a:off x="803276" y="3874486"/>
            <a:ext cx="7324003" cy="1351702"/>
          </a:xfrm>
          <a:prstGeom prst="rect">
            <a:avLst/>
          </a:prstGeom>
        </p:spPr>
        <p:txBody>
          <a:bodyPr lIns="0">
            <a:noAutofit/>
          </a:bodyPr>
          <a:lstStyle>
            <a:lvl1pPr marL="0" indent="0" algn="l">
              <a:lnSpc>
                <a:spcPct val="105000"/>
              </a:lnSpc>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a:p>
        </p:txBody>
      </p:sp>
      <p:sp>
        <p:nvSpPr>
          <p:cNvPr id="39" name="Title">
            <a:extLst>
              <a:ext uri="{FF2B5EF4-FFF2-40B4-BE49-F238E27FC236}">
                <a16:creationId xmlns:a16="http://schemas.microsoft.com/office/drawing/2014/main" id="{A2470777-AF5E-320A-439E-A6DEC5AE3F5A}"/>
              </a:ext>
            </a:extLst>
          </p:cNvPr>
          <p:cNvSpPr>
            <a:spLocks noGrp="1" noRot="1" noMove="1" noResize="1" noEditPoints="1" noAdjustHandles="1" noChangeArrowheads="1" noChangeShapeType="1"/>
          </p:cNvSpPr>
          <p:nvPr>
            <p:ph type="ctrTitle" hasCustomPrompt="1"/>
          </p:nvPr>
        </p:nvSpPr>
        <p:spPr>
          <a:xfrm>
            <a:off x="803275" y="575222"/>
            <a:ext cx="7324004" cy="3131383"/>
          </a:xfrm>
          <a:prstGeom prst="rect">
            <a:avLst/>
          </a:prstGeom>
        </p:spPr>
        <p:txBody>
          <a:bodyPr lIns="0" anchor="b">
            <a:noAutofit/>
          </a:bodyPr>
          <a:lstStyle>
            <a:lvl1pPr algn="l">
              <a:defRPr sz="4500">
                <a:solidFill>
                  <a:schemeClr val="bg1"/>
                </a:solidFill>
              </a:defRPr>
            </a:lvl1pPr>
          </a:lstStyle>
          <a:p>
            <a:r>
              <a:rPr lang="en-GB" noProof="0"/>
              <a:t>Chapter slide </a:t>
            </a:r>
            <a:br>
              <a:rPr lang="en-GB" noProof="0"/>
            </a:br>
            <a:r>
              <a:rPr lang="en-GB" noProof="0"/>
              <a:t>click to edit title</a:t>
            </a:r>
          </a:p>
        </p:txBody>
      </p:sp>
    </p:spTree>
    <p:extLst>
      <p:ext uri="{BB962C8B-B14F-4D97-AF65-F5344CB8AC3E}">
        <p14:creationId xmlns:p14="http://schemas.microsoft.com/office/powerpoint/2010/main" val="2683173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5" name="Content Placeholder">
            <a:extLst>
              <a:ext uri="{FF2B5EF4-FFF2-40B4-BE49-F238E27FC236}">
                <a16:creationId xmlns:a16="http://schemas.microsoft.com/office/drawing/2014/main" id="{68DF9FA3-520D-226E-FE5C-8C0AB77F136F}"/>
              </a:ext>
            </a:extLst>
          </p:cNvPr>
          <p:cNvSpPr>
            <a:spLocks noGrp="1"/>
          </p:cNvSpPr>
          <p:nvPr>
            <p:ph sz="quarter" idx="10"/>
          </p:nvPr>
        </p:nvSpPr>
        <p:spPr>
          <a:xfrm>
            <a:off x="790575" y="1798638"/>
            <a:ext cx="10609261" cy="4248150"/>
          </a:xfrm>
          <a:prstGeom prst="rect">
            <a:avLst/>
          </a:prstGeom>
        </p:spPr>
        <p:txBody>
          <a:bodyPr/>
          <a:lstStyle>
            <a:lvl1pPr indent="-162000">
              <a:spcAft>
                <a:spcPts val="150"/>
              </a:spcAft>
              <a:buClr>
                <a:schemeClr val="tx2"/>
              </a:buClr>
              <a:defRPr sz="1200"/>
            </a:lvl1pPr>
            <a:lvl2pPr marL="366713" indent="-164306">
              <a:spcBef>
                <a:spcPts val="150"/>
              </a:spcBef>
              <a:spcAft>
                <a:spcPts val="150"/>
              </a:spcAft>
              <a:buClr>
                <a:schemeClr val="tx2"/>
              </a:buClr>
              <a:tabLst/>
              <a:defRPr sz="1050"/>
            </a:lvl2pPr>
            <a:lvl3pPr marL="569119" indent="-164306">
              <a:spcBef>
                <a:spcPts val="150"/>
              </a:spcBef>
              <a:spcAft>
                <a:spcPts val="150"/>
              </a:spcAft>
              <a:buClr>
                <a:schemeClr val="tx2"/>
              </a:buClr>
              <a:tabLst/>
              <a:defRPr sz="900"/>
            </a:lvl3pPr>
            <a:lvl4pPr marL="771525" indent="-164306">
              <a:spcBef>
                <a:spcPts val="150"/>
              </a:spcBef>
              <a:spcAft>
                <a:spcPts val="150"/>
              </a:spcAft>
              <a:buClr>
                <a:schemeClr val="tx2"/>
              </a:buClr>
              <a:tabLst/>
              <a:defRPr sz="825"/>
            </a:lvl4pPr>
            <a:lvl5pPr marL="937022" indent="-157163">
              <a:spcBef>
                <a:spcPts val="150"/>
              </a:spcBef>
              <a:spcAft>
                <a:spcPts val="150"/>
              </a:spcAft>
              <a:buClr>
                <a:schemeClr val="tx2"/>
              </a:buClr>
              <a:tabLst/>
              <a:defRPr sz="788"/>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itle">
            <a:extLst>
              <a:ext uri="{FF2B5EF4-FFF2-40B4-BE49-F238E27FC236}">
                <a16:creationId xmlns:a16="http://schemas.microsoft.com/office/drawing/2014/main" id="{5209256F-2ACF-82E0-4B63-2250C7FA310B}"/>
              </a:ext>
            </a:extLst>
          </p:cNvPr>
          <p:cNvSpPr>
            <a:spLocks noGrp="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dirty="0"/>
          </a:p>
        </p:txBody>
      </p:sp>
      <p:sp>
        <p:nvSpPr>
          <p:cNvPr id="2" name="Slide Number">
            <a:extLst>
              <a:ext uri="{FF2B5EF4-FFF2-40B4-BE49-F238E27FC236}">
                <a16:creationId xmlns:a16="http://schemas.microsoft.com/office/drawing/2014/main" id="{4F6BB3B9-1656-8CC1-621D-BE00C0BE3CC3}"/>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GB" sz="788" noProof="0" smtClean="0"/>
              <a:pPr/>
              <a:t>‹#›</a:t>
            </a:fld>
            <a:endParaRPr lang="en-GB" sz="788" noProof="0"/>
          </a:p>
        </p:txBody>
      </p:sp>
    </p:spTree>
    <p:extLst>
      <p:ext uri="{BB962C8B-B14F-4D97-AF65-F5344CB8AC3E}">
        <p14:creationId xmlns:p14="http://schemas.microsoft.com/office/powerpoint/2010/main" val="3111713254"/>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1AA9F0A5-0A99-FE1B-8BA6-A039D5727263}"/>
              </a:ext>
            </a:extLst>
          </p:cNvPr>
          <p:cNvSpPr>
            <a:spLocks noGrp="1" noRot="1" noMove="1" noResize="1" noEditPoints="1" noAdjustHandles="1" noChangeArrowheads="1" noChangeShapeType="1"/>
          </p:cNvSpPr>
          <p:nvPr>
            <p:ph sz="quarter" idx="13"/>
          </p:nvPr>
        </p:nvSpPr>
        <p:spPr>
          <a:xfrm>
            <a:off x="6227279" y="2698192"/>
            <a:ext cx="5184147" cy="3348597"/>
          </a:xfrm>
          <a:prstGeom prst="rect">
            <a:avLst/>
          </a:prstGeom>
        </p:spPr>
        <p:txBody>
          <a:bodyPr/>
          <a:lstStyle>
            <a:lvl1pPr indent="-162000">
              <a:spcAft>
                <a:spcPts val="150"/>
              </a:spcAft>
              <a:buClr>
                <a:schemeClr val="tx2"/>
              </a:buClr>
              <a:defRPr sz="1200"/>
            </a:lvl1pPr>
            <a:lvl2pPr marL="366713" indent="-164306">
              <a:spcBef>
                <a:spcPts val="150"/>
              </a:spcBef>
              <a:spcAft>
                <a:spcPts val="150"/>
              </a:spcAft>
              <a:buClr>
                <a:schemeClr val="tx2"/>
              </a:buClr>
              <a:tabLst/>
              <a:defRPr sz="1050"/>
            </a:lvl2pPr>
            <a:lvl3pPr marL="569119" indent="-164306">
              <a:spcBef>
                <a:spcPts val="150"/>
              </a:spcBef>
              <a:spcAft>
                <a:spcPts val="150"/>
              </a:spcAft>
              <a:buClr>
                <a:schemeClr val="tx2"/>
              </a:buClr>
              <a:tabLst/>
              <a:defRPr sz="900"/>
            </a:lvl3pPr>
            <a:lvl4pPr marL="771525" indent="-164306">
              <a:spcBef>
                <a:spcPts val="150"/>
              </a:spcBef>
              <a:spcAft>
                <a:spcPts val="150"/>
              </a:spcAft>
              <a:buClr>
                <a:schemeClr val="tx2"/>
              </a:buClr>
              <a:tabLst/>
              <a:defRPr sz="825"/>
            </a:lvl4pPr>
            <a:lvl5pPr marL="937022" indent="-157163">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2"/>
          <p:cNvSpPr>
            <a:spLocks noGrp="1" noRot="1" noMove="1" noResize="1" noEditPoints="1" noAdjustHandles="1" noChangeArrowheads="1" noChangeShapeType="1"/>
          </p:cNvSpPr>
          <p:nvPr>
            <p:ph type="body" sz="quarter" idx="3"/>
          </p:nvPr>
        </p:nvSpPr>
        <p:spPr>
          <a:xfrm>
            <a:off x="6232769" y="1798637"/>
            <a:ext cx="5167071" cy="706438"/>
          </a:xfrm>
          <a:prstGeom prst="rect">
            <a:avLst/>
          </a:prstGeom>
          <a:noFill/>
        </p:spPr>
        <p:txBody>
          <a:bodyPr wrap="square" anchor="b">
            <a:noAutofit/>
          </a:bodyPr>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Content Placeholder 1">
            <a:extLst>
              <a:ext uri="{FF2B5EF4-FFF2-40B4-BE49-F238E27FC236}">
                <a16:creationId xmlns:a16="http://schemas.microsoft.com/office/drawing/2014/main" id="{64B5D55F-B2F9-8F22-3A75-F8D4AEA6D399}"/>
              </a:ext>
            </a:extLst>
          </p:cNvPr>
          <p:cNvSpPr>
            <a:spLocks noGrp="1" noRot="1" noMove="1" noResize="1" noEditPoints="1" noAdjustHandles="1" noChangeArrowheads="1" noChangeShapeType="1"/>
          </p:cNvSpPr>
          <p:nvPr>
            <p:ph sz="quarter" idx="12"/>
          </p:nvPr>
        </p:nvSpPr>
        <p:spPr>
          <a:xfrm>
            <a:off x="790575" y="2698192"/>
            <a:ext cx="5184147" cy="3348597"/>
          </a:xfrm>
          <a:prstGeom prst="rect">
            <a:avLst/>
          </a:prstGeom>
        </p:spPr>
        <p:txBody>
          <a:bodyPr/>
          <a:lstStyle>
            <a:lvl1pPr indent="-162000">
              <a:spcAft>
                <a:spcPts val="150"/>
              </a:spcAft>
              <a:buClr>
                <a:schemeClr val="tx2"/>
              </a:buClr>
              <a:defRPr sz="1200"/>
            </a:lvl1pPr>
            <a:lvl2pPr marL="366713" indent="-164306">
              <a:spcBef>
                <a:spcPts val="150"/>
              </a:spcBef>
              <a:spcAft>
                <a:spcPts val="150"/>
              </a:spcAft>
              <a:buClr>
                <a:schemeClr val="tx2"/>
              </a:buClr>
              <a:tabLst/>
              <a:defRPr sz="1050"/>
            </a:lvl2pPr>
            <a:lvl3pPr marL="569119" indent="-164306">
              <a:spcBef>
                <a:spcPts val="150"/>
              </a:spcBef>
              <a:spcAft>
                <a:spcPts val="150"/>
              </a:spcAft>
              <a:buClr>
                <a:schemeClr val="tx2"/>
              </a:buClr>
              <a:tabLst/>
              <a:defRPr sz="900"/>
            </a:lvl3pPr>
            <a:lvl4pPr marL="771525" indent="-164306">
              <a:spcBef>
                <a:spcPts val="150"/>
              </a:spcBef>
              <a:spcAft>
                <a:spcPts val="150"/>
              </a:spcAft>
              <a:buClr>
                <a:schemeClr val="tx2"/>
              </a:buClr>
              <a:tabLst/>
              <a:defRPr sz="825"/>
            </a:lvl4pPr>
            <a:lvl5pPr marL="937022" indent="-157163">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3" name="Text Placeholder 1"/>
          <p:cNvSpPr>
            <a:spLocks noGrp="1" noRot="1" noMove="1" noResize="1" noEditPoints="1" noAdjustHandles="1" noChangeArrowheads="1" noChangeShapeType="1"/>
          </p:cNvSpPr>
          <p:nvPr>
            <p:ph type="body" idx="1"/>
          </p:nvPr>
        </p:nvSpPr>
        <p:spPr>
          <a:xfrm>
            <a:off x="790577" y="1798639"/>
            <a:ext cx="5184145" cy="706437"/>
          </a:xfrm>
          <a:prstGeom prst="rect">
            <a:avLst/>
          </a:prstGeom>
        </p:spPr>
        <p:txBody>
          <a:bodyPr wrap="square" anchor="b">
            <a:noAutofit/>
          </a:bodyPr>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Title">
            <a:extLst>
              <a:ext uri="{FF2B5EF4-FFF2-40B4-BE49-F238E27FC236}">
                <a16:creationId xmlns:a16="http://schemas.microsoft.com/office/drawing/2014/main" id="{6F3C4D5A-CBA4-3B89-3175-603AB0D5BBB3}"/>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dirty="0"/>
          </a:p>
        </p:txBody>
      </p:sp>
      <p:sp>
        <p:nvSpPr>
          <p:cNvPr id="2" name="Slide Number">
            <a:extLst>
              <a:ext uri="{FF2B5EF4-FFF2-40B4-BE49-F238E27FC236}">
                <a16:creationId xmlns:a16="http://schemas.microsoft.com/office/drawing/2014/main" id="{A9BB881F-1B20-A35E-FE34-9B6BBD35AE6F}"/>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1201255373"/>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A587151F-CB0B-88B8-FDBD-28C34A2DE894}"/>
              </a:ext>
            </a:extLst>
          </p:cNvPr>
          <p:cNvSpPr>
            <a:spLocks noGrp="1" noRot="1" noMove="1" noResize="1" noEditPoints="1" noAdjustHandles="1" noChangeArrowheads="1" noChangeShapeType="1"/>
          </p:cNvSpPr>
          <p:nvPr>
            <p:ph sz="quarter" idx="20"/>
          </p:nvPr>
        </p:nvSpPr>
        <p:spPr>
          <a:xfrm>
            <a:off x="8056082" y="2698192"/>
            <a:ext cx="3349799" cy="3348597"/>
          </a:xfrm>
          <a:prstGeom prst="rect">
            <a:avLst/>
          </a:prstGeom>
        </p:spPr>
        <p:txBody>
          <a:bodyPr/>
          <a:lstStyle>
            <a:lvl1pPr indent="-162000">
              <a:spcAft>
                <a:spcPts val="150"/>
              </a:spcAft>
              <a:buClr>
                <a:schemeClr val="tx2"/>
              </a:buClr>
              <a:defRPr sz="1200"/>
            </a:lvl1pPr>
            <a:lvl2pPr marL="366713" indent="-164306">
              <a:spcBef>
                <a:spcPts val="150"/>
              </a:spcBef>
              <a:spcAft>
                <a:spcPts val="150"/>
              </a:spcAft>
              <a:buClr>
                <a:schemeClr val="tx2"/>
              </a:buClr>
              <a:tabLst/>
              <a:defRPr sz="1050"/>
            </a:lvl2pPr>
            <a:lvl3pPr marL="569119" indent="-164306">
              <a:spcBef>
                <a:spcPts val="150"/>
              </a:spcBef>
              <a:spcAft>
                <a:spcPts val="150"/>
              </a:spcAft>
              <a:buClr>
                <a:schemeClr val="tx2"/>
              </a:buClr>
              <a:tabLst/>
              <a:defRPr sz="900"/>
            </a:lvl3pPr>
            <a:lvl4pPr marL="771525" indent="-164306">
              <a:spcBef>
                <a:spcPts val="150"/>
              </a:spcBef>
              <a:spcAft>
                <a:spcPts val="150"/>
              </a:spcAft>
              <a:buClr>
                <a:schemeClr val="tx2"/>
              </a:buClr>
              <a:tabLst/>
              <a:defRPr sz="825"/>
            </a:lvl4pPr>
            <a:lvl5pPr marL="937022" indent="-157163">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3" name="Text Placeholder 3"/>
          <p:cNvSpPr>
            <a:spLocks noGrp="1" noRot="1" noMove="1" noResize="1" noEditPoints="1" noAdjustHandles="1" noChangeArrowheads="1" noChangeShapeType="1"/>
          </p:cNvSpPr>
          <p:nvPr>
            <p:ph type="body" idx="1"/>
          </p:nvPr>
        </p:nvSpPr>
        <p:spPr>
          <a:xfrm>
            <a:off x="790578" y="1798639"/>
            <a:ext cx="3349799" cy="706437"/>
          </a:xfrm>
          <a:prstGeom prst="rect">
            <a:avLst/>
          </a:prstGeom>
        </p:spPr>
        <p:txBody>
          <a:bodyPr wrap="square" anchor="b">
            <a:noAutofit/>
          </a:bodyPr>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2">
            <a:extLst>
              <a:ext uri="{FF2B5EF4-FFF2-40B4-BE49-F238E27FC236}">
                <a16:creationId xmlns:a16="http://schemas.microsoft.com/office/drawing/2014/main" id="{CD83E255-04CA-63F3-11D3-C1A7222A5C5D}"/>
              </a:ext>
            </a:extLst>
          </p:cNvPr>
          <p:cNvSpPr>
            <a:spLocks noGrp="1" noRot="1" noMove="1" noResize="1" noEditPoints="1" noAdjustHandles="1" noChangeArrowheads="1" noChangeShapeType="1"/>
          </p:cNvSpPr>
          <p:nvPr>
            <p:ph sz="quarter" idx="19"/>
          </p:nvPr>
        </p:nvSpPr>
        <p:spPr>
          <a:xfrm>
            <a:off x="4428299" y="2698192"/>
            <a:ext cx="3349799" cy="3348597"/>
          </a:xfrm>
          <a:prstGeom prst="rect">
            <a:avLst/>
          </a:prstGeom>
        </p:spPr>
        <p:txBody>
          <a:bodyPr/>
          <a:lstStyle>
            <a:lvl1pPr indent="-162000">
              <a:spcAft>
                <a:spcPts val="150"/>
              </a:spcAft>
              <a:buClr>
                <a:schemeClr val="tx2"/>
              </a:buClr>
              <a:defRPr sz="1200"/>
            </a:lvl1pPr>
            <a:lvl2pPr marL="366713" indent="-164306">
              <a:spcBef>
                <a:spcPts val="150"/>
              </a:spcBef>
              <a:spcAft>
                <a:spcPts val="150"/>
              </a:spcAft>
              <a:buClr>
                <a:schemeClr val="tx2"/>
              </a:buClr>
              <a:tabLst/>
              <a:defRPr sz="1050"/>
            </a:lvl2pPr>
            <a:lvl3pPr marL="569119" indent="-164306">
              <a:spcBef>
                <a:spcPts val="150"/>
              </a:spcBef>
              <a:spcAft>
                <a:spcPts val="150"/>
              </a:spcAft>
              <a:buClr>
                <a:schemeClr val="tx2"/>
              </a:buClr>
              <a:tabLst/>
              <a:defRPr sz="900"/>
            </a:lvl3pPr>
            <a:lvl4pPr marL="771525" indent="-164306">
              <a:spcBef>
                <a:spcPts val="150"/>
              </a:spcBef>
              <a:spcAft>
                <a:spcPts val="150"/>
              </a:spcAft>
              <a:buClr>
                <a:schemeClr val="tx2"/>
              </a:buClr>
              <a:tabLst/>
              <a:defRPr sz="825"/>
            </a:lvl4pPr>
            <a:lvl5pPr marL="937022" indent="-157163">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2"/>
          <p:cNvSpPr>
            <a:spLocks noGrp="1" noRot="1" noMove="1" noResize="1" noEditPoints="1" noAdjustHandles="1" noChangeArrowheads="1" noChangeShapeType="1"/>
          </p:cNvSpPr>
          <p:nvPr>
            <p:ph type="body" sz="quarter" idx="3"/>
          </p:nvPr>
        </p:nvSpPr>
        <p:spPr>
          <a:xfrm>
            <a:off x="4432909" y="1798637"/>
            <a:ext cx="3349799" cy="706438"/>
          </a:xfrm>
          <a:prstGeom prst="rect">
            <a:avLst/>
          </a:prstGeom>
          <a:noFill/>
        </p:spPr>
        <p:txBody>
          <a:bodyPr wrap="square" anchor="b">
            <a:noAutofit/>
          </a:bodyPr>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1">
            <a:extLst>
              <a:ext uri="{FF2B5EF4-FFF2-40B4-BE49-F238E27FC236}">
                <a16:creationId xmlns:a16="http://schemas.microsoft.com/office/drawing/2014/main" id="{0C8FCE1F-222F-0BC6-4937-3305132E1F11}"/>
              </a:ext>
            </a:extLst>
          </p:cNvPr>
          <p:cNvSpPr>
            <a:spLocks noGrp="1" noRot="1" noMove="1" noResize="1" noEditPoints="1" noAdjustHandles="1" noChangeArrowheads="1" noChangeShapeType="1"/>
          </p:cNvSpPr>
          <p:nvPr>
            <p:ph sz="quarter" idx="18"/>
          </p:nvPr>
        </p:nvSpPr>
        <p:spPr>
          <a:xfrm>
            <a:off x="790578" y="2698192"/>
            <a:ext cx="3349799" cy="3348597"/>
          </a:xfrm>
          <a:prstGeom prst="rect">
            <a:avLst/>
          </a:prstGeom>
        </p:spPr>
        <p:txBody>
          <a:bodyPr/>
          <a:lstStyle>
            <a:lvl1pPr indent="-162000">
              <a:spcAft>
                <a:spcPts val="150"/>
              </a:spcAft>
              <a:buClr>
                <a:schemeClr val="tx2"/>
              </a:buClr>
              <a:defRPr sz="1200"/>
            </a:lvl1pPr>
            <a:lvl2pPr marL="366713" indent="-164306">
              <a:spcBef>
                <a:spcPts val="150"/>
              </a:spcBef>
              <a:spcAft>
                <a:spcPts val="150"/>
              </a:spcAft>
              <a:buClr>
                <a:schemeClr val="tx2"/>
              </a:buClr>
              <a:tabLst/>
              <a:defRPr sz="1050"/>
            </a:lvl2pPr>
            <a:lvl3pPr marL="569119" indent="-164306">
              <a:spcBef>
                <a:spcPts val="150"/>
              </a:spcBef>
              <a:spcAft>
                <a:spcPts val="150"/>
              </a:spcAft>
              <a:buClr>
                <a:schemeClr val="tx2"/>
              </a:buClr>
              <a:tabLst/>
              <a:defRPr sz="900"/>
            </a:lvl3pPr>
            <a:lvl4pPr marL="771525" indent="-164306">
              <a:spcBef>
                <a:spcPts val="150"/>
              </a:spcBef>
              <a:spcAft>
                <a:spcPts val="150"/>
              </a:spcAft>
              <a:buClr>
                <a:schemeClr val="tx2"/>
              </a:buClr>
              <a:tabLst/>
              <a:defRPr sz="825"/>
            </a:lvl4pPr>
            <a:lvl5pPr marL="937022" indent="-157163">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1" name="Text Placeholder 1">
            <a:extLst>
              <a:ext uri="{FF2B5EF4-FFF2-40B4-BE49-F238E27FC236}">
                <a16:creationId xmlns:a16="http://schemas.microsoft.com/office/drawing/2014/main" id="{0A827F33-D01B-C18D-1700-94E1DF78C972}"/>
              </a:ext>
            </a:extLst>
          </p:cNvPr>
          <p:cNvSpPr>
            <a:spLocks noGrp="1" noRot="1" noMove="1" noResize="1" noEditPoints="1" noAdjustHandles="1" noChangeArrowheads="1" noChangeShapeType="1"/>
          </p:cNvSpPr>
          <p:nvPr>
            <p:ph type="body" sz="quarter" idx="17"/>
          </p:nvPr>
        </p:nvSpPr>
        <p:spPr>
          <a:xfrm>
            <a:off x="8055785" y="1798637"/>
            <a:ext cx="3349799" cy="706438"/>
          </a:xfrm>
          <a:prstGeom prst="rect">
            <a:avLst/>
          </a:prstGeom>
          <a:noFill/>
        </p:spPr>
        <p:txBody>
          <a:bodyPr wrap="square" anchor="b">
            <a:noAutofit/>
          </a:bodyPr>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Title">
            <a:extLst>
              <a:ext uri="{FF2B5EF4-FFF2-40B4-BE49-F238E27FC236}">
                <a16:creationId xmlns:a16="http://schemas.microsoft.com/office/drawing/2014/main" id="{6F3C4D5A-CBA4-3B89-3175-603AB0D5BBB3}"/>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2" name="Slide Number">
            <a:extLst>
              <a:ext uri="{FF2B5EF4-FFF2-40B4-BE49-F238E27FC236}">
                <a16:creationId xmlns:a16="http://schemas.microsoft.com/office/drawing/2014/main" id="{FFB338EF-E8F2-D5CE-00E7-A4A8CBFA0FDD}"/>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3240798982"/>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B72939D-61BD-4609-D476-6D997AC794F2}"/>
              </a:ext>
            </a:extLst>
          </p:cNvPr>
          <p:cNvSpPr>
            <a:spLocks noGrp="1" noRot="1" noMove="1" noResize="1" noEditPoints="1" noAdjustHandles="1" noChangeArrowheads="1" noChangeShapeType="1"/>
          </p:cNvSpPr>
          <p:nvPr>
            <p:ph type="pic" sz="quarter" idx="14"/>
          </p:nvPr>
        </p:nvSpPr>
        <p:spPr>
          <a:xfrm>
            <a:off x="0" y="1798638"/>
            <a:ext cx="12192000" cy="4068762"/>
          </a:xfrm>
          <a:prstGeom prst="rect">
            <a:avLst/>
          </a:prstGeom>
          <a:solidFill>
            <a:srgbClr val="D6E0FF"/>
          </a:solidFill>
        </p:spPr>
        <p:txBody>
          <a:bodyPr tIns="1260000" anchor="ctr" anchorCtr="0"/>
          <a:lstStyle>
            <a:lvl1pPr marL="0" indent="0" algn="ctr">
              <a:buNone/>
              <a:defRPr sz="1200"/>
            </a:lvl1pPr>
          </a:lstStyle>
          <a:p>
            <a:r>
              <a:rPr lang="en-US"/>
              <a:t>Click icon to add picture</a:t>
            </a:r>
            <a:endParaRPr lang="en-BE"/>
          </a:p>
        </p:txBody>
      </p:sp>
      <p:sp>
        <p:nvSpPr>
          <p:cNvPr id="4" name="Title">
            <a:extLst>
              <a:ext uri="{FF2B5EF4-FFF2-40B4-BE49-F238E27FC236}">
                <a16:creationId xmlns:a16="http://schemas.microsoft.com/office/drawing/2014/main" id="{136C2E53-89B6-D5FC-0588-C7BC76265853}"/>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2" name="Slide Number">
            <a:extLst>
              <a:ext uri="{FF2B5EF4-FFF2-40B4-BE49-F238E27FC236}">
                <a16:creationId xmlns:a16="http://schemas.microsoft.com/office/drawing/2014/main" id="{F59FFC6F-5B5B-BB27-6860-A3B5EC97959A}"/>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495183715"/>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a:extLst>
              <a:ext uri="{FF2B5EF4-FFF2-40B4-BE49-F238E27FC236}">
                <a16:creationId xmlns:a16="http://schemas.microsoft.com/office/drawing/2014/main" id="{6EBA33BF-8381-4378-70B7-B234C3E865AB}"/>
              </a:ext>
            </a:extLst>
          </p:cNvPr>
          <p:cNvSpPr>
            <a:spLocks noGrp="1" noRot="1" noMove="1" noResize="1" noEditPoints="1" noAdjustHandles="1" noChangeArrowheads="1" noChangeShapeType="1"/>
          </p:cNvSpPr>
          <p:nvPr>
            <p:ph type="pic" sz="quarter" idx="18"/>
          </p:nvPr>
        </p:nvSpPr>
        <p:spPr>
          <a:xfrm>
            <a:off x="832012" y="1805206"/>
            <a:ext cx="4889521" cy="4241583"/>
          </a:xfrm>
          <a:prstGeom prst="roundRect">
            <a:avLst>
              <a:gd name="adj" fmla="val 9481"/>
            </a:avLst>
          </a:prstGeom>
          <a:solidFill>
            <a:srgbClr val="D6E0FF"/>
          </a:solidFill>
          <a:ln w="28575" cmpd="sng">
            <a:noFill/>
          </a:ln>
        </p:spPr>
        <p:txBody>
          <a:bodyPr tIns="720000" bIns="0" anchor="ctr" anchorCtr="0"/>
          <a:lstStyle>
            <a:lvl1pPr marL="0" indent="0" algn="ctr">
              <a:buClr>
                <a:schemeClr val="accent2"/>
              </a:buClr>
              <a:buFont typeface="Arial"/>
              <a:buNone/>
              <a:defRPr sz="1200"/>
            </a:lvl1pPr>
          </a:lstStyle>
          <a:p>
            <a:r>
              <a:rPr lang="en-US" noProof="0"/>
              <a:t>Click icon to add picture</a:t>
            </a:r>
            <a:endParaRPr lang="en-GB" noProof="0"/>
          </a:p>
        </p:txBody>
      </p:sp>
      <p:sp>
        <p:nvSpPr>
          <p:cNvPr id="2" name="Text Placeholder">
            <a:extLst>
              <a:ext uri="{FF2B5EF4-FFF2-40B4-BE49-F238E27FC236}">
                <a16:creationId xmlns:a16="http://schemas.microsoft.com/office/drawing/2014/main" id="{843ADEED-3715-BB94-D668-EC772D36B219}"/>
              </a:ext>
            </a:extLst>
          </p:cNvPr>
          <p:cNvSpPr>
            <a:spLocks noGrp="1" noRot="1" noMove="1" noResize="1" noEditPoints="1" noAdjustHandles="1" noChangeArrowheads="1" noChangeShapeType="1"/>
          </p:cNvSpPr>
          <p:nvPr>
            <p:ph type="body" sz="quarter" idx="15" hasCustomPrompt="1"/>
          </p:nvPr>
        </p:nvSpPr>
        <p:spPr>
          <a:xfrm>
            <a:off x="6096001" y="2674767"/>
            <a:ext cx="5303839" cy="2552142"/>
          </a:xfrm>
          <a:prstGeom prst="rect">
            <a:avLst/>
          </a:prstGeom>
          <a:noFill/>
        </p:spPr>
        <p:txBody>
          <a:bodyPr lIns="360000" tIns="360000" rIns="360000" bIns="360000" anchor="ctr" anchorCtr="0"/>
          <a:lstStyle>
            <a:lvl1pPr marL="0" indent="0" algn="ctr">
              <a:buNone/>
              <a:defRPr i="1">
                <a:solidFill>
                  <a:schemeClr val="tx1"/>
                </a:solidFill>
              </a:defRPr>
            </a:lvl1pPr>
          </a:lstStyle>
          <a:p>
            <a:pPr lvl="0"/>
            <a:r>
              <a:rPr lang="en-GB"/>
              <a:t>Quote</a:t>
            </a:r>
          </a:p>
        </p:txBody>
      </p:sp>
      <p:sp>
        <p:nvSpPr>
          <p:cNvPr id="9" name="Title">
            <a:extLst>
              <a:ext uri="{FF2B5EF4-FFF2-40B4-BE49-F238E27FC236}">
                <a16:creationId xmlns:a16="http://schemas.microsoft.com/office/drawing/2014/main" id="{9776D06F-22B3-C8E6-815C-922071D7F8D4}"/>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7F6B83DC-84D3-4BAE-839E-1656E3EE16FE}"/>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4243465604"/>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and Content (half page)">
    <p:spTree>
      <p:nvGrpSpPr>
        <p:cNvPr id="1" name=""/>
        <p:cNvGrpSpPr/>
        <p:nvPr/>
      </p:nvGrpSpPr>
      <p:grpSpPr>
        <a:xfrm>
          <a:off x="0" y="0"/>
          <a:ext cx="0" cy="0"/>
          <a:chOff x="0" y="0"/>
          <a:chExt cx="0" cy="0"/>
        </a:xfrm>
      </p:grpSpPr>
      <p:sp>
        <p:nvSpPr>
          <p:cNvPr id="2" name="Picture Placeholder">
            <a:extLst>
              <a:ext uri="{FF2B5EF4-FFF2-40B4-BE49-F238E27FC236}">
                <a16:creationId xmlns:a16="http://schemas.microsoft.com/office/drawing/2014/main" id="{DFBD9765-3C72-06D1-09D8-10CDE03BBEAA}"/>
              </a:ext>
            </a:extLst>
          </p:cNvPr>
          <p:cNvSpPr>
            <a:spLocks noGrp="1" noRot="1" noMove="1" noResize="1" noEditPoints="1" noAdjustHandles="1" noChangeArrowheads="1" noChangeShapeType="1"/>
          </p:cNvSpPr>
          <p:nvPr>
            <p:ph type="pic" sz="quarter" idx="18"/>
          </p:nvPr>
        </p:nvSpPr>
        <p:spPr>
          <a:xfrm>
            <a:off x="6096002" y="1805206"/>
            <a:ext cx="5303839" cy="4241583"/>
          </a:xfrm>
          <a:prstGeom prst="roundRect">
            <a:avLst>
              <a:gd name="adj" fmla="val 8983"/>
            </a:avLst>
          </a:prstGeom>
          <a:solidFill>
            <a:srgbClr val="D6E0FF"/>
          </a:solidFill>
          <a:ln w="28575" cmpd="sng">
            <a:noFill/>
          </a:ln>
        </p:spPr>
        <p:txBody>
          <a:bodyPr tIns="720000" bIns="0" anchor="ctr" anchorCtr="0"/>
          <a:lstStyle>
            <a:lvl1pPr marL="0" indent="0" algn="ctr">
              <a:buClr>
                <a:schemeClr val="accent2"/>
              </a:buClr>
              <a:buFont typeface="Arial"/>
              <a:buNone/>
              <a:defRPr sz="1200"/>
            </a:lvl1pPr>
          </a:lstStyle>
          <a:p>
            <a:r>
              <a:rPr lang="en-US" noProof="0"/>
              <a:t>Click icon to add picture</a:t>
            </a:r>
            <a:endParaRPr lang="en-GB" noProof="0"/>
          </a:p>
        </p:txBody>
      </p:sp>
      <p:sp>
        <p:nvSpPr>
          <p:cNvPr id="10" name="Text Placeholder">
            <a:extLst>
              <a:ext uri="{FF2B5EF4-FFF2-40B4-BE49-F238E27FC236}">
                <a16:creationId xmlns:a16="http://schemas.microsoft.com/office/drawing/2014/main" id="{E4E583BE-0611-D157-910C-723414A4A6AA}"/>
              </a:ext>
            </a:extLst>
          </p:cNvPr>
          <p:cNvSpPr>
            <a:spLocks noGrp="1"/>
          </p:cNvSpPr>
          <p:nvPr>
            <p:ph type="body" sz="quarter" idx="15"/>
          </p:nvPr>
        </p:nvSpPr>
        <p:spPr>
          <a:xfrm>
            <a:off x="790575" y="2358000"/>
            <a:ext cx="4985536" cy="3474000"/>
          </a:xfrm>
          <a:prstGeom prst="rect">
            <a:avLst/>
          </a:prstGeom>
        </p:spPr>
        <p:txBody>
          <a:bodyPr/>
          <a:lstStyle>
            <a:lvl1pPr marL="169069" indent="-162000">
              <a:spcAft>
                <a:spcPts val="150"/>
              </a:spcAft>
              <a:buClr>
                <a:schemeClr val="tx2"/>
              </a:buClr>
              <a:tabLst/>
              <a:defRPr sz="1200"/>
            </a:lvl1pPr>
            <a:lvl2pPr marL="401241" indent="-161925">
              <a:spcBef>
                <a:spcPts val="0"/>
              </a:spcBef>
              <a:spcAft>
                <a:spcPts val="150"/>
              </a:spcAft>
              <a:buClr>
                <a:schemeClr val="tx2"/>
              </a:buClr>
              <a:tabLst/>
              <a:defRPr sz="1050"/>
            </a:lvl2pPr>
            <a:lvl3pPr marL="606029" indent="-161925">
              <a:spcBef>
                <a:spcPts val="150"/>
              </a:spcBef>
              <a:spcAft>
                <a:spcPts val="150"/>
              </a:spcAft>
              <a:buClr>
                <a:schemeClr val="tx2"/>
              </a:buClr>
              <a:tabLst/>
              <a:defRPr sz="900"/>
            </a:lvl3pPr>
            <a:lvl4pPr marL="803672" indent="-161925">
              <a:spcBef>
                <a:spcPts val="150"/>
              </a:spcBef>
              <a:spcAft>
                <a:spcPts val="150"/>
              </a:spcAft>
              <a:buClr>
                <a:schemeClr val="tx2"/>
              </a:buClr>
              <a:tabLst/>
              <a:defRPr sz="825"/>
            </a:lvl4pPr>
            <a:lvl5pPr marL="1001316" indent="-161925">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9" name="Title">
            <a:extLst>
              <a:ext uri="{FF2B5EF4-FFF2-40B4-BE49-F238E27FC236}">
                <a16:creationId xmlns:a16="http://schemas.microsoft.com/office/drawing/2014/main" id="{AA0E8AFA-B815-894A-CDD8-718FCA065CDF}"/>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79C5041D-2DA5-80C0-E0FA-80521700E9B7}"/>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863519253"/>
      </p:ext>
    </p:extLst>
  </p:cSld>
  <p:clrMapOvr>
    <a:masterClrMapping/>
  </p:clrMapOvr>
  <p:extLst>
    <p:ext uri="{DCECCB84-F9BA-43D5-87BE-67443E8EF086}">
      <p15:sldGuideLst xmlns:p15="http://schemas.microsoft.com/office/powerpoint/2012/main">
        <p15:guide id="2" pos="5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Picture and Content x2 (half page)">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04BD840-2156-E332-09E0-EDA53FBD650A}"/>
              </a:ext>
            </a:extLst>
          </p:cNvPr>
          <p:cNvSpPr>
            <a:spLocks noGrp="1"/>
          </p:cNvSpPr>
          <p:nvPr>
            <p:ph type="body" sz="quarter" idx="15"/>
          </p:nvPr>
        </p:nvSpPr>
        <p:spPr>
          <a:xfrm>
            <a:off x="790575" y="2358000"/>
            <a:ext cx="4978311" cy="3474000"/>
          </a:xfrm>
          <a:prstGeom prst="rect">
            <a:avLst/>
          </a:prstGeom>
        </p:spPr>
        <p:txBody>
          <a:bodyPr/>
          <a:lstStyle>
            <a:lvl1pPr marL="169069" indent="-162000" algn="l">
              <a:spcAft>
                <a:spcPts val="150"/>
              </a:spcAft>
              <a:buClr>
                <a:schemeClr val="tx2"/>
              </a:buClr>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itle">
            <a:extLst>
              <a:ext uri="{FF2B5EF4-FFF2-40B4-BE49-F238E27FC236}">
                <a16:creationId xmlns:a16="http://schemas.microsoft.com/office/drawing/2014/main" id="{0F781348-A971-C650-1C2C-F01247DDCC32}"/>
              </a:ext>
            </a:extLst>
          </p:cNvPr>
          <p:cNvSpPr>
            <a:spLocks noGrp="1"/>
          </p:cNvSpPr>
          <p:nvPr>
            <p:ph type="title"/>
          </p:nvPr>
        </p:nvSpPr>
        <p:spPr>
          <a:xfrm>
            <a:off x="790576" y="575222"/>
            <a:ext cx="4978309"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2" name="Slide Number">
            <a:extLst>
              <a:ext uri="{FF2B5EF4-FFF2-40B4-BE49-F238E27FC236}">
                <a16:creationId xmlns:a16="http://schemas.microsoft.com/office/drawing/2014/main" id="{641059CE-58CF-E8C9-E1EB-74C19DA1EFA8}"/>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
        <p:nvSpPr>
          <p:cNvPr id="9" name="Picture Placeholder 1">
            <a:extLst>
              <a:ext uri="{FF2B5EF4-FFF2-40B4-BE49-F238E27FC236}">
                <a16:creationId xmlns:a16="http://schemas.microsoft.com/office/drawing/2014/main" id="{27E908FB-891C-8F45-F837-78A667B59145}"/>
              </a:ext>
            </a:extLst>
          </p:cNvPr>
          <p:cNvSpPr>
            <a:spLocks noGrp="1"/>
          </p:cNvSpPr>
          <p:nvPr>
            <p:ph type="pic" sz="quarter" idx="17"/>
          </p:nvPr>
        </p:nvSpPr>
        <p:spPr>
          <a:xfrm>
            <a:off x="6095209" y="3492008"/>
            <a:ext cx="5303839" cy="2509200"/>
          </a:xfrm>
          <a:prstGeom prst="roundRect">
            <a:avLst>
              <a:gd name="adj" fmla="val 11383"/>
            </a:avLst>
          </a:prstGeom>
          <a:solidFill>
            <a:srgbClr val="D6E0FF"/>
          </a:solidFill>
          <a:ln w="28575">
            <a:noFill/>
          </a:ln>
        </p:spPr>
        <p:txBody>
          <a:bodyPr lIns="360000" tIns="1260000" rIns="360000" bIns="360000" anchor="ctr" anchorCtr="0"/>
          <a:lstStyle>
            <a:lvl1pPr marL="0" indent="0" algn="ctr">
              <a:buNone/>
              <a:defRPr sz="1200"/>
            </a:lvl1pPr>
          </a:lstStyle>
          <a:p>
            <a:r>
              <a:rPr lang="en-US" noProof="0"/>
              <a:t>Click icon to add picture</a:t>
            </a:r>
            <a:endParaRPr lang="en-GB" noProof="0" dirty="0"/>
          </a:p>
        </p:txBody>
      </p:sp>
      <p:sp>
        <p:nvSpPr>
          <p:cNvPr id="15" name="Picture Placeholder 1">
            <a:extLst>
              <a:ext uri="{FF2B5EF4-FFF2-40B4-BE49-F238E27FC236}">
                <a16:creationId xmlns:a16="http://schemas.microsoft.com/office/drawing/2014/main" id="{DD0200CB-783C-93E7-20B2-402B9A3A7653}"/>
              </a:ext>
            </a:extLst>
          </p:cNvPr>
          <p:cNvSpPr>
            <a:spLocks noGrp="1"/>
          </p:cNvSpPr>
          <p:nvPr>
            <p:ph type="pic" sz="quarter" idx="18"/>
          </p:nvPr>
        </p:nvSpPr>
        <p:spPr>
          <a:xfrm>
            <a:off x="6095207" y="840789"/>
            <a:ext cx="5303839" cy="2509200"/>
          </a:xfrm>
          <a:prstGeom prst="roundRect">
            <a:avLst>
              <a:gd name="adj" fmla="val 11383"/>
            </a:avLst>
          </a:prstGeom>
          <a:solidFill>
            <a:srgbClr val="D6E0FF"/>
          </a:solidFill>
          <a:ln w="28575">
            <a:noFill/>
          </a:ln>
        </p:spPr>
        <p:txBody>
          <a:bodyPr lIns="360000" tIns="1260000" rIns="360000" bIns="360000" anchor="ctr" anchorCtr="0"/>
          <a:lstStyle>
            <a:lvl1pPr marL="0" indent="0" algn="ctr">
              <a:buNone/>
              <a:defRPr sz="1200"/>
            </a:lvl1pPr>
          </a:lstStyle>
          <a:p>
            <a:r>
              <a:rPr lang="en-US" noProof="0"/>
              <a:t>Click icon to add picture</a:t>
            </a:r>
            <a:endParaRPr lang="en-GB" noProof="0" dirty="0"/>
          </a:p>
        </p:txBody>
      </p:sp>
    </p:spTree>
    <p:extLst>
      <p:ext uri="{BB962C8B-B14F-4D97-AF65-F5344CB8AC3E}">
        <p14:creationId xmlns:p14="http://schemas.microsoft.com/office/powerpoint/2010/main" val="1105562920"/>
      </p:ext>
    </p:extLst>
  </p:cSld>
  <p:clrMapOvr>
    <a:masterClrMapping/>
  </p:clrMapOvr>
  <p:extLst>
    <p:ext uri="{DCECCB84-F9BA-43D5-87BE-67443E8EF086}">
      <p15:sldGuideLst xmlns:p15="http://schemas.microsoft.com/office/powerpoint/2012/main">
        <p15:guide id="2" pos="5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cover (option 2)">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11" name="Title 1"/>
          <p:cNvSpPr>
            <a:spLocks noGrp="1"/>
          </p:cNvSpPr>
          <p:nvPr>
            <p:ph type="ctrTitle"/>
          </p:nvPr>
        </p:nvSpPr>
        <p:spPr>
          <a:xfrm>
            <a:off x="941548" y="1122363"/>
            <a:ext cx="10551952" cy="2387600"/>
          </a:xfrm>
          <a:prstGeom prst="rect">
            <a:avLst/>
          </a:prstGeom>
        </p:spPr>
        <p:txBody>
          <a:bodyPr anchor="b">
            <a:noAutofit/>
          </a:bodyPr>
          <a:lstStyle>
            <a:lvl1pPr algn="l">
              <a:defRPr sz="5400">
                <a:solidFill>
                  <a:schemeClr val="accent2">
                    <a:lumMod val="75000"/>
                  </a:schemeClr>
                </a:solidFill>
              </a:defRPr>
            </a:lvl1pPr>
          </a:lstStyle>
          <a:p>
            <a:r>
              <a:rPr lang="en-GB" noProof="0" dirty="0"/>
              <a:t>Click to edit Master title style</a:t>
            </a:r>
          </a:p>
        </p:txBody>
      </p:sp>
      <p:sp>
        <p:nvSpPr>
          <p:cNvPr id="14" name="Subtitle 2"/>
          <p:cNvSpPr>
            <a:spLocks noGrp="1"/>
          </p:cNvSpPr>
          <p:nvPr>
            <p:ph type="subTitle" idx="1"/>
          </p:nvPr>
        </p:nvSpPr>
        <p:spPr>
          <a:xfrm>
            <a:off x="941548" y="3602038"/>
            <a:ext cx="10551952" cy="1655762"/>
          </a:xfrm>
          <a:prstGeom prst="rect">
            <a:avLst/>
          </a:prstGeo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741440" y="2"/>
            <a:ext cx="0" cy="347821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26531" y="6193923"/>
            <a:ext cx="2291349" cy="451153"/>
          </a:xfrm>
          <a:prstGeom prst="rect">
            <a:avLst/>
          </a:prstGeom>
        </p:spPr>
      </p:pic>
    </p:spTree>
    <p:extLst>
      <p:ext uri="{BB962C8B-B14F-4D97-AF65-F5344CB8AC3E}">
        <p14:creationId xmlns:p14="http://schemas.microsoft.com/office/powerpoint/2010/main" val="9325099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80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icture and Content (half page)">
    <p:spTree>
      <p:nvGrpSpPr>
        <p:cNvPr id="1" name=""/>
        <p:cNvGrpSpPr/>
        <p:nvPr/>
      </p:nvGrpSpPr>
      <p:grpSpPr>
        <a:xfrm>
          <a:off x="0" y="0"/>
          <a:ext cx="0" cy="0"/>
          <a:chOff x="0" y="0"/>
          <a:chExt cx="0" cy="0"/>
        </a:xfrm>
      </p:grpSpPr>
      <p:sp>
        <p:nvSpPr>
          <p:cNvPr id="7" name="Picture Placeholder 1"/>
          <p:cNvSpPr>
            <a:spLocks noGrp="1" noRot="1" noMove="1" noResize="1" noEditPoints="1" noAdjustHandles="1" noChangeArrowheads="1" noChangeShapeType="1"/>
          </p:cNvSpPr>
          <p:nvPr>
            <p:ph type="pic" sz="quarter" idx="13"/>
          </p:nvPr>
        </p:nvSpPr>
        <p:spPr>
          <a:xfrm>
            <a:off x="6096001" y="0"/>
            <a:ext cx="6096000" cy="6858000"/>
          </a:xfrm>
          <a:prstGeom prst="rect">
            <a:avLst/>
          </a:prstGeom>
          <a:solidFill>
            <a:srgbClr val="D6E0FF"/>
          </a:solidFill>
          <a:ln w="28575">
            <a:noFill/>
          </a:ln>
        </p:spPr>
        <p:txBody>
          <a:bodyPr lIns="360000" tIns="1260000" rIns="360000" bIns="360000" anchor="ctr" anchorCtr="0"/>
          <a:lstStyle>
            <a:lvl1pPr marL="0" indent="0" algn="ctr">
              <a:buNone/>
              <a:defRPr sz="1200"/>
            </a:lvl1pPr>
          </a:lstStyle>
          <a:p>
            <a:r>
              <a:rPr lang="en-US" noProof="0"/>
              <a:t>Click icon to add picture</a:t>
            </a:r>
            <a:endParaRPr lang="en-GB" noProof="0"/>
          </a:p>
        </p:txBody>
      </p:sp>
      <p:sp>
        <p:nvSpPr>
          <p:cNvPr id="8" name="Text Placeholder 1">
            <a:extLst>
              <a:ext uri="{FF2B5EF4-FFF2-40B4-BE49-F238E27FC236}">
                <a16:creationId xmlns:a16="http://schemas.microsoft.com/office/drawing/2014/main" id="{104BD840-2156-E332-09E0-EDA53FBD650A}"/>
              </a:ext>
            </a:extLst>
          </p:cNvPr>
          <p:cNvSpPr>
            <a:spLocks noGrp="1"/>
          </p:cNvSpPr>
          <p:nvPr>
            <p:ph type="body" sz="quarter" idx="15"/>
          </p:nvPr>
        </p:nvSpPr>
        <p:spPr>
          <a:xfrm>
            <a:off x="790575" y="2358000"/>
            <a:ext cx="4978311" cy="3474000"/>
          </a:xfrm>
          <a:prstGeom prst="rect">
            <a:avLst/>
          </a:prstGeom>
        </p:spPr>
        <p:txBody>
          <a:bodyPr/>
          <a:lstStyle>
            <a:lvl1pPr marL="169069" indent="-162000" algn="l">
              <a:spcAft>
                <a:spcPts val="150"/>
              </a:spcAft>
              <a:buClr>
                <a:schemeClr val="tx2"/>
              </a:buClr>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itle">
            <a:extLst>
              <a:ext uri="{FF2B5EF4-FFF2-40B4-BE49-F238E27FC236}">
                <a16:creationId xmlns:a16="http://schemas.microsoft.com/office/drawing/2014/main" id="{0F781348-A971-C650-1C2C-F01247DDCC32}"/>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2" name="Slide Number">
            <a:extLst>
              <a:ext uri="{FF2B5EF4-FFF2-40B4-BE49-F238E27FC236}">
                <a16:creationId xmlns:a16="http://schemas.microsoft.com/office/drawing/2014/main" id="{641059CE-58CF-E8C9-E1EB-74C19DA1EFA8}"/>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254100164"/>
      </p:ext>
    </p:extLst>
  </p:cSld>
  <p:clrMapOvr>
    <a:masterClrMapping/>
  </p:clrMapOvr>
  <p:extLst>
    <p:ext uri="{DCECCB84-F9BA-43D5-87BE-67443E8EF086}">
      <p15:sldGuideLst xmlns:p15="http://schemas.microsoft.com/office/powerpoint/2012/main">
        <p15:guide id="2" pos="51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Picture and Content (half page)">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a:xfrm>
            <a:off x="6096001" y="0"/>
            <a:ext cx="6096000" cy="6858000"/>
          </a:xfrm>
          <a:prstGeom prst="rect">
            <a:avLst/>
          </a:prstGeom>
          <a:solidFill>
            <a:srgbClr val="D6E0FF"/>
          </a:solidFill>
          <a:ln w="28575">
            <a:noFill/>
          </a:ln>
        </p:spPr>
        <p:txBody>
          <a:bodyPr lIns="360000" tIns="1260000" rIns="360000" bIns="360000" anchor="ctr" anchorCtr="0"/>
          <a:lstStyle>
            <a:lvl1pPr marL="0" indent="0" algn="ctr">
              <a:buNone/>
              <a:defRPr sz="1200"/>
            </a:lvl1pPr>
          </a:lstStyle>
          <a:p>
            <a:r>
              <a:rPr lang="en-US" noProof="0"/>
              <a:t>Click icon to add picture</a:t>
            </a:r>
            <a:endParaRPr lang="en-GB" noProof="0"/>
          </a:p>
        </p:txBody>
      </p:sp>
      <p:sp>
        <p:nvSpPr>
          <p:cNvPr id="5" name="Title">
            <a:extLst>
              <a:ext uri="{FF2B5EF4-FFF2-40B4-BE49-F238E27FC236}">
                <a16:creationId xmlns:a16="http://schemas.microsoft.com/office/drawing/2014/main" id="{0F781348-A971-C650-1C2C-F01247DDCC32}"/>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2" name="Slide Number">
            <a:extLst>
              <a:ext uri="{FF2B5EF4-FFF2-40B4-BE49-F238E27FC236}">
                <a16:creationId xmlns:a16="http://schemas.microsoft.com/office/drawing/2014/main" id="{641059CE-58CF-E8C9-E1EB-74C19DA1EFA8}"/>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
        <p:nvSpPr>
          <p:cNvPr id="3" name="Picture Placeholder 1">
            <a:extLst>
              <a:ext uri="{FF2B5EF4-FFF2-40B4-BE49-F238E27FC236}">
                <a16:creationId xmlns:a16="http://schemas.microsoft.com/office/drawing/2014/main" id="{25A8A799-4278-C91F-86A6-4E1871ECEA8E}"/>
              </a:ext>
            </a:extLst>
          </p:cNvPr>
          <p:cNvSpPr>
            <a:spLocks noGrp="1"/>
          </p:cNvSpPr>
          <p:nvPr>
            <p:ph type="pic" sz="quarter" idx="16"/>
          </p:nvPr>
        </p:nvSpPr>
        <p:spPr>
          <a:xfrm>
            <a:off x="790578" y="2262795"/>
            <a:ext cx="5759999" cy="3240000"/>
          </a:xfrm>
          <a:prstGeom prst="rect">
            <a:avLst/>
          </a:prstGeom>
          <a:solidFill>
            <a:srgbClr val="D6E0FF"/>
          </a:solidFill>
          <a:ln w="28575">
            <a:noFill/>
          </a:ln>
        </p:spPr>
        <p:txBody>
          <a:bodyPr lIns="360000" tIns="1260000" rIns="360000" bIns="360000" anchor="ctr" anchorCtr="0"/>
          <a:lstStyle>
            <a:lvl1pPr marL="0" indent="0" algn="ctr">
              <a:buNone/>
              <a:defRPr sz="1200"/>
            </a:lvl1pPr>
          </a:lstStyle>
          <a:p>
            <a:r>
              <a:rPr lang="en-US" noProof="0"/>
              <a:t>Click icon to add picture</a:t>
            </a:r>
            <a:endParaRPr lang="en-GB" noProof="0"/>
          </a:p>
        </p:txBody>
      </p:sp>
    </p:spTree>
    <p:extLst>
      <p:ext uri="{BB962C8B-B14F-4D97-AF65-F5344CB8AC3E}">
        <p14:creationId xmlns:p14="http://schemas.microsoft.com/office/powerpoint/2010/main" val="2928354876"/>
      </p:ext>
    </p:extLst>
  </p:cSld>
  <p:clrMapOvr>
    <a:masterClrMapping/>
  </p:clrMapOvr>
  <p:extLst>
    <p:ext uri="{DCECCB84-F9BA-43D5-87BE-67443E8EF086}">
      <p15:sldGuideLst xmlns:p15="http://schemas.microsoft.com/office/powerpoint/2012/main">
        <p15:guide id="2" pos="512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Picture and Content (half page)">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a:xfrm>
            <a:off x="0" y="0"/>
            <a:ext cx="12192003" cy="6858000"/>
          </a:xfrm>
          <a:prstGeom prst="rect">
            <a:avLst/>
          </a:prstGeom>
          <a:solidFill>
            <a:srgbClr val="D6E0FF"/>
          </a:solidFill>
          <a:ln w="28575">
            <a:noFill/>
          </a:ln>
        </p:spPr>
        <p:txBody>
          <a:bodyPr lIns="360000" tIns="1260000" rIns="360000" bIns="360000" anchor="ctr" anchorCtr="0"/>
          <a:lstStyle>
            <a:lvl1pPr marL="0" indent="0" algn="ctr">
              <a:buNone/>
              <a:defRPr sz="1200"/>
            </a:lvl1pPr>
          </a:lstStyle>
          <a:p>
            <a:r>
              <a:rPr lang="en-US" noProof="0"/>
              <a:t>Click icon to add picture</a:t>
            </a:r>
            <a:endParaRPr lang="en-GB" noProof="0"/>
          </a:p>
        </p:txBody>
      </p:sp>
      <p:sp>
        <p:nvSpPr>
          <p:cNvPr id="2" name="Slide Number">
            <a:extLst>
              <a:ext uri="{FF2B5EF4-FFF2-40B4-BE49-F238E27FC236}">
                <a16:creationId xmlns:a16="http://schemas.microsoft.com/office/drawing/2014/main" id="{641059CE-58CF-E8C9-E1EB-74C19DA1EFA8}"/>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
        <p:nvSpPr>
          <p:cNvPr id="4" name="Text Placeholder 1">
            <a:extLst>
              <a:ext uri="{FF2B5EF4-FFF2-40B4-BE49-F238E27FC236}">
                <a16:creationId xmlns:a16="http://schemas.microsoft.com/office/drawing/2014/main" id="{CE0B2A09-0788-9350-A7CD-88C700F8EF7C}"/>
              </a:ext>
            </a:extLst>
          </p:cNvPr>
          <p:cNvSpPr>
            <a:spLocks noGrp="1"/>
          </p:cNvSpPr>
          <p:nvPr>
            <p:ph type="body" sz="quarter" idx="15"/>
          </p:nvPr>
        </p:nvSpPr>
        <p:spPr>
          <a:xfrm>
            <a:off x="7632970" y="4368706"/>
            <a:ext cx="4559031" cy="548182"/>
          </a:xfrm>
          <a:prstGeom prst="rect">
            <a:avLst/>
          </a:prstGeom>
          <a:solidFill>
            <a:schemeClr val="bg1"/>
          </a:solidFill>
        </p:spPr>
        <p:txBody>
          <a:bodyPr wrap="square" lIns="180000" tIns="180000" rIns="720000" bIns="180000" anchor="b" anchorCtr="0">
            <a:spAutoFit/>
          </a:bodyPr>
          <a:lstStyle>
            <a:lvl1pPr marL="169069" indent="-162000" algn="l">
              <a:spcAft>
                <a:spcPts val="150"/>
              </a:spcAft>
              <a:buClr>
                <a:schemeClr val="tx2"/>
              </a:buClr>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11" name="Text Placeholder 1">
            <a:extLst>
              <a:ext uri="{FF2B5EF4-FFF2-40B4-BE49-F238E27FC236}">
                <a16:creationId xmlns:a16="http://schemas.microsoft.com/office/drawing/2014/main" id="{3A9B1B70-A89C-89D8-D6D4-4ABCA75BEA7D}"/>
              </a:ext>
            </a:extLst>
          </p:cNvPr>
          <p:cNvSpPr>
            <a:spLocks noGrp="1"/>
          </p:cNvSpPr>
          <p:nvPr>
            <p:ph type="body" sz="quarter" idx="16"/>
          </p:nvPr>
        </p:nvSpPr>
        <p:spPr>
          <a:xfrm>
            <a:off x="7632970" y="4916889"/>
            <a:ext cx="4559031" cy="52349"/>
          </a:xfrm>
          <a:prstGeom prst="rect">
            <a:avLst/>
          </a:prstGeom>
          <a:solidFill>
            <a:srgbClr val="6970D6"/>
          </a:solidFill>
        </p:spPr>
        <p:txBody>
          <a:bodyPr wrap="square" lIns="180000" tIns="360000" rIns="360000" bIns="108000">
            <a:noAutofit/>
          </a:bodyPr>
          <a:lstStyle>
            <a:lvl1pPr marL="169069" indent="-162000" algn="l">
              <a:spcAft>
                <a:spcPts val="150"/>
              </a:spcAft>
              <a:buClr>
                <a:schemeClr val="tx2"/>
              </a:buClr>
              <a:tabLst/>
              <a:defRPr sz="1200"/>
            </a:lvl1pPr>
            <a:lvl2pPr marL="239316" indent="0" algn="l">
              <a:spcBef>
                <a:spcPts val="0"/>
              </a:spcBef>
              <a:spcAft>
                <a:spcPts val="150"/>
              </a:spcAft>
              <a:buClr>
                <a:schemeClr val="tx2"/>
              </a:buClr>
              <a:buNone/>
              <a:tabLst/>
              <a:defRPr sz="825"/>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Tree>
    <p:extLst>
      <p:ext uri="{BB962C8B-B14F-4D97-AF65-F5344CB8AC3E}">
        <p14:creationId xmlns:p14="http://schemas.microsoft.com/office/powerpoint/2010/main" val="456511904"/>
      </p:ext>
    </p:extLst>
  </p:cSld>
  <p:clrMapOvr>
    <a:masterClrMapping/>
  </p:clrMapOvr>
  <p:extLst>
    <p:ext uri="{DCECCB84-F9BA-43D5-87BE-67443E8EF086}">
      <p15:sldGuideLst xmlns:p15="http://schemas.microsoft.com/office/powerpoint/2012/main">
        <p15:guide id="2" pos="512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ircle image">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9E9222AD-1A38-FA9E-C702-E8334AA7F457}"/>
              </a:ext>
            </a:extLst>
          </p:cNvPr>
          <p:cNvSpPr>
            <a:spLocks noGrp="1" noRot="1" noMove="1" noResize="1" noEditPoints="1" noAdjustHandles="1" noChangeArrowheads="1" noChangeShapeType="1"/>
          </p:cNvSpPr>
          <p:nvPr>
            <p:ph type="body" sz="quarter" idx="16"/>
          </p:nvPr>
        </p:nvSpPr>
        <p:spPr>
          <a:xfrm>
            <a:off x="6095207" y="2215464"/>
            <a:ext cx="5304632" cy="3472414"/>
          </a:xfrm>
          <a:prstGeom prst="rect">
            <a:avLst/>
          </a:prstGeom>
        </p:spPr>
        <p:txBody>
          <a:bodyPr/>
          <a:lstStyle>
            <a:lvl1pPr marL="169069" indent="-162000" algn="l">
              <a:spcAft>
                <a:spcPts val="150"/>
              </a:spcAft>
              <a:buClr>
                <a:schemeClr val="tx2"/>
              </a:buClr>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Picture Placeholder 1">
            <a:extLst>
              <a:ext uri="{FF2B5EF4-FFF2-40B4-BE49-F238E27FC236}">
                <a16:creationId xmlns:a16="http://schemas.microsoft.com/office/drawing/2014/main" id="{40868CBF-E3B8-8442-4CFE-C54E26024E88}"/>
              </a:ext>
            </a:extLst>
          </p:cNvPr>
          <p:cNvSpPr>
            <a:spLocks noGrp="1" noRot="1" noMove="1" noResize="1" noEditPoints="1" noAdjustHandles="1" noChangeArrowheads="1" noChangeShapeType="1"/>
          </p:cNvSpPr>
          <p:nvPr>
            <p:ph type="pic" sz="quarter" idx="13"/>
          </p:nvPr>
        </p:nvSpPr>
        <p:spPr>
          <a:xfrm>
            <a:off x="970722" y="1817827"/>
            <a:ext cx="4246737" cy="4246737"/>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5" name="Title">
            <a:extLst>
              <a:ext uri="{FF2B5EF4-FFF2-40B4-BE49-F238E27FC236}">
                <a16:creationId xmlns:a16="http://schemas.microsoft.com/office/drawing/2014/main" id="{9F12B5C1-FF92-7B0D-F4CC-6E025BE782D7}"/>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70105170-6CDF-42AE-95F8-A7A31A4FBD20}"/>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1111899912"/>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ircle images">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141ADBEC-E3C6-D031-A722-27EF7145D4BF}"/>
              </a:ext>
            </a:extLst>
          </p:cNvPr>
          <p:cNvSpPr>
            <a:spLocks noGrp="1" noRot="1" noMove="1" noResize="1" noEditPoints="1" noAdjustHandles="1" noChangeArrowheads="1" noChangeShapeType="1"/>
          </p:cNvSpPr>
          <p:nvPr>
            <p:ph type="body" sz="quarter" idx="16"/>
          </p:nvPr>
        </p:nvSpPr>
        <p:spPr>
          <a:xfrm>
            <a:off x="6803756" y="2215464"/>
            <a:ext cx="4596083" cy="3472414"/>
          </a:xfrm>
          <a:prstGeom prst="rect">
            <a:avLst/>
          </a:prstGeom>
        </p:spPr>
        <p:txBody>
          <a:bodyPr/>
          <a:lstStyle>
            <a:lvl1pPr marL="169069" indent="-162000" algn="l">
              <a:spcAft>
                <a:spcPts val="150"/>
              </a:spcAft>
              <a:buClr>
                <a:schemeClr val="tx2"/>
              </a:buClr>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9" name="Picture Placeholder 1">
            <a:extLst>
              <a:ext uri="{FF2B5EF4-FFF2-40B4-BE49-F238E27FC236}">
                <a16:creationId xmlns:a16="http://schemas.microsoft.com/office/drawing/2014/main" id="{3C1570E3-BE36-B211-C4F9-153743C112BA}"/>
              </a:ext>
            </a:extLst>
          </p:cNvPr>
          <p:cNvSpPr>
            <a:spLocks noGrp="1" noRot="1" noMove="1" noResize="1" noEditPoints="1" noAdjustHandles="1" noChangeArrowheads="1" noChangeShapeType="1"/>
          </p:cNvSpPr>
          <p:nvPr>
            <p:ph type="pic" sz="quarter" idx="13"/>
          </p:nvPr>
        </p:nvSpPr>
        <p:spPr>
          <a:xfrm>
            <a:off x="970722" y="1817827"/>
            <a:ext cx="4246737" cy="4246737"/>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8" name="Picture Placeholder 2">
            <a:extLst>
              <a:ext uri="{FF2B5EF4-FFF2-40B4-BE49-F238E27FC236}">
                <a16:creationId xmlns:a16="http://schemas.microsoft.com/office/drawing/2014/main" id="{D90CE9F2-8960-C266-3776-8FEE74278537}"/>
              </a:ext>
            </a:extLst>
          </p:cNvPr>
          <p:cNvSpPr>
            <a:spLocks noGrp="1" noRot="1" noMove="1" noResize="1" noEditPoints="1" noAdjustHandles="1" noChangeArrowheads="1" noChangeShapeType="1"/>
          </p:cNvSpPr>
          <p:nvPr>
            <p:ph type="pic" sz="quarter" idx="15"/>
          </p:nvPr>
        </p:nvSpPr>
        <p:spPr>
          <a:xfrm>
            <a:off x="4390939" y="3999008"/>
            <a:ext cx="2065556" cy="2065556"/>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pPr marL="0" marR="0" lvl="0" indent="0" algn="ctr" defTabSz="685800" rtl="0" eaLnBrk="1" fontAlgn="auto" latinLnBrk="0" hangingPunct="1">
              <a:lnSpc>
                <a:spcPct val="100000"/>
              </a:lnSpc>
              <a:spcBef>
                <a:spcPts val="0"/>
              </a:spcBef>
              <a:spcAft>
                <a:spcPts val="1350"/>
              </a:spcAft>
              <a:buClr>
                <a:srgbClr val="2B91C5"/>
              </a:buClr>
              <a:buSzTx/>
              <a:buFont typeface="Arial" panose="020B0604020202020204" pitchFamily="34" charset="0"/>
              <a:buNone/>
              <a:tabLst/>
              <a:defRPr/>
            </a:pPr>
            <a:r>
              <a:rPr lang="en-US" sz="1350"/>
              <a:t>Click icon to add picture</a:t>
            </a:r>
            <a:endParaRPr lang="en-BE" sz="1350"/>
          </a:p>
        </p:txBody>
      </p:sp>
      <p:sp>
        <p:nvSpPr>
          <p:cNvPr id="4" name="Title">
            <a:extLst>
              <a:ext uri="{FF2B5EF4-FFF2-40B4-BE49-F238E27FC236}">
                <a16:creationId xmlns:a16="http://schemas.microsoft.com/office/drawing/2014/main" id="{0016EDA7-C805-1A18-57A1-4BF4380D2723}"/>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4E10F2DB-699B-CC3E-603D-05C117988A4C}"/>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3949854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and ring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E004AC7-DA27-2C4C-C779-2BC19322577F}"/>
              </a:ext>
            </a:extLst>
          </p:cNvPr>
          <p:cNvSpPr>
            <a:spLocks noGrp="1" noRot="1" noMove="1" noResize="1" noEditPoints="1" noAdjustHandles="1" noChangeArrowheads="1" noChangeShapeType="1"/>
          </p:cNvSpPr>
          <p:nvPr>
            <p:ph type="pic" sz="quarter" idx="16"/>
          </p:nvPr>
        </p:nvSpPr>
        <p:spPr>
          <a:xfrm>
            <a:off x="2862534" y="2158461"/>
            <a:ext cx="3530553" cy="3530553"/>
          </a:xfrm>
          <a:custGeom>
            <a:avLst/>
            <a:gdLst>
              <a:gd name="connsiteX0" fmla="*/ 1704152 w 3408305"/>
              <a:gd name="connsiteY0" fmla="*/ 806685 h 3408305"/>
              <a:gd name="connsiteX1" fmla="*/ 806685 w 3408305"/>
              <a:gd name="connsiteY1" fmla="*/ 1704152 h 3408305"/>
              <a:gd name="connsiteX2" fmla="*/ 1704152 w 3408305"/>
              <a:gd name="connsiteY2" fmla="*/ 2601619 h 3408305"/>
              <a:gd name="connsiteX3" fmla="*/ 2601619 w 3408305"/>
              <a:gd name="connsiteY3" fmla="*/ 1704152 h 3408305"/>
              <a:gd name="connsiteX4" fmla="*/ 1704152 w 3408305"/>
              <a:gd name="connsiteY4" fmla="*/ 806685 h 3408305"/>
              <a:gd name="connsiteX5" fmla="*/ 1704152 w 3408305"/>
              <a:gd name="connsiteY5" fmla="*/ 0 h 3408305"/>
              <a:gd name="connsiteX6" fmla="*/ 3408305 w 3408305"/>
              <a:gd name="connsiteY6" fmla="*/ 1704153 h 3408305"/>
              <a:gd name="connsiteX7" fmla="*/ 1704152 w 3408305"/>
              <a:gd name="connsiteY7" fmla="*/ 3408305 h 3408305"/>
              <a:gd name="connsiteX8" fmla="*/ 0 w 3408305"/>
              <a:gd name="connsiteY8" fmla="*/ 1704153 h 3408305"/>
              <a:gd name="connsiteX9" fmla="*/ 1704152 w 3408305"/>
              <a:gd name="connsiteY9" fmla="*/ 0 h 34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305" h="3408305">
                <a:moveTo>
                  <a:pt x="1704152" y="806685"/>
                </a:moveTo>
                <a:cubicBezTo>
                  <a:pt x="1208495" y="806685"/>
                  <a:pt x="806685" y="1208495"/>
                  <a:pt x="806685" y="1704152"/>
                </a:cubicBezTo>
                <a:cubicBezTo>
                  <a:pt x="806685" y="2199809"/>
                  <a:pt x="1208495" y="2601619"/>
                  <a:pt x="1704152" y="2601619"/>
                </a:cubicBezTo>
                <a:cubicBezTo>
                  <a:pt x="2199809" y="2601619"/>
                  <a:pt x="2601619" y="2199809"/>
                  <a:pt x="2601619" y="1704152"/>
                </a:cubicBezTo>
                <a:cubicBezTo>
                  <a:pt x="2601619" y="1208495"/>
                  <a:pt x="2199809" y="806685"/>
                  <a:pt x="1704152" y="806685"/>
                </a:cubicBezTo>
                <a:close/>
                <a:moveTo>
                  <a:pt x="1704152" y="0"/>
                </a:moveTo>
                <a:cubicBezTo>
                  <a:pt x="2645331" y="0"/>
                  <a:pt x="3408305" y="762974"/>
                  <a:pt x="3408305" y="1704153"/>
                </a:cubicBezTo>
                <a:cubicBezTo>
                  <a:pt x="3408305" y="2645331"/>
                  <a:pt x="2645331" y="3408305"/>
                  <a:pt x="1704152" y="3408305"/>
                </a:cubicBezTo>
                <a:cubicBezTo>
                  <a:pt x="762974" y="3408305"/>
                  <a:pt x="0" y="2645331"/>
                  <a:pt x="0" y="1704153"/>
                </a:cubicBezTo>
                <a:cubicBezTo>
                  <a:pt x="0" y="762974"/>
                  <a:pt x="762974" y="0"/>
                  <a:pt x="1704152" y="0"/>
                </a:cubicBezTo>
                <a:close/>
              </a:path>
            </a:pathLst>
          </a:custGeom>
          <a:solidFill>
            <a:srgbClr val="D6E0FF"/>
          </a:solidFill>
        </p:spPr>
        <p:txBody>
          <a:bodyPr wrap="square" tIns="288000">
            <a:noAutofit/>
          </a:bodyPr>
          <a:lstStyle>
            <a:lvl1pPr marL="0" indent="0" algn="ctr">
              <a:buNone/>
              <a:defRPr sz="1200"/>
            </a:lvl1pPr>
          </a:lstStyle>
          <a:p>
            <a:r>
              <a:rPr lang="en-US" sz="1350"/>
              <a:t>Click icon to add picture</a:t>
            </a:r>
            <a:endParaRPr lang="en-BE" sz="1350"/>
          </a:p>
        </p:txBody>
      </p:sp>
      <p:sp>
        <p:nvSpPr>
          <p:cNvPr id="6" name="Picture Placeholder 1">
            <a:extLst>
              <a:ext uri="{FF2B5EF4-FFF2-40B4-BE49-F238E27FC236}">
                <a16:creationId xmlns:a16="http://schemas.microsoft.com/office/drawing/2014/main" id="{40868CBF-E3B8-8442-4CFE-C54E26024E88}"/>
              </a:ext>
            </a:extLst>
          </p:cNvPr>
          <p:cNvSpPr>
            <a:spLocks noGrp="1" noRot="1" noMove="1" noResize="1" noEditPoints="1" noAdjustHandles="1" noChangeArrowheads="1" noChangeShapeType="1"/>
          </p:cNvSpPr>
          <p:nvPr>
            <p:ph type="pic" sz="quarter" idx="13"/>
          </p:nvPr>
        </p:nvSpPr>
        <p:spPr>
          <a:xfrm>
            <a:off x="788197" y="2158461"/>
            <a:ext cx="3530553" cy="3530553"/>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3" name="Text Placeholder 1">
            <a:extLst>
              <a:ext uri="{FF2B5EF4-FFF2-40B4-BE49-F238E27FC236}">
                <a16:creationId xmlns:a16="http://schemas.microsoft.com/office/drawing/2014/main" id="{A0A1EAAD-49F6-5B62-CE3D-E649452A4F76}"/>
              </a:ext>
            </a:extLst>
          </p:cNvPr>
          <p:cNvSpPr>
            <a:spLocks noGrp="1" noRot="1" noMove="1" noResize="1" noEditPoints="1" noAdjustHandles="1" noChangeArrowheads="1" noChangeShapeType="1"/>
          </p:cNvSpPr>
          <p:nvPr>
            <p:ph type="body" sz="quarter" idx="29"/>
          </p:nvPr>
        </p:nvSpPr>
        <p:spPr>
          <a:xfrm>
            <a:off x="6803756" y="2932462"/>
            <a:ext cx="4596083" cy="1980502"/>
          </a:xfrm>
          <a:prstGeom prst="rect">
            <a:avLst/>
          </a:prstGeom>
        </p:spPr>
        <p:txBody>
          <a:bodyPr/>
          <a:lstStyle>
            <a:lvl1pPr marL="169069" indent="-162000" algn="l">
              <a:spcAft>
                <a:spcPts val="150"/>
              </a:spcAft>
              <a:buClr>
                <a:schemeClr val="tx2"/>
              </a:buClr>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itle">
            <a:extLst>
              <a:ext uri="{FF2B5EF4-FFF2-40B4-BE49-F238E27FC236}">
                <a16:creationId xmlns:a16="http://schemas.microsoft.com/office/drawing/2014/main" id="{E1962D3D-8CBE-5865-DA42-41B20F26451F}"/>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7" name="Slide Number">
            <a:extLst>
              <a:ext uri="{FF2B5EF4-FFF2-40B4-BE49-F238E27FC236}">
                <a16:creationId xmlns:a16="http://schemas.microsoft.com/office/drawing/2014/main" id="{9D65C641-80ED-92F5-E9CE-866F3E44092C}"/>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688384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ircle image_captions">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9E9222AD-1A38-FA9E-C702-E8334AA7F457}"/>
              </a:ext>
            </a:extLst>
          </p:cNvPr>
          <p:cNvSpPr>
            <a:spLocks noGrp="1"/>
          </p:cNvSpPr>
          <p:nvPr>
            <p:ph type="body" sz="quarter" idx="16"/>
          </p:nvPr>
        </p:nvSpPr>
        <p:spPr>
          <a:xfrm>
            <a:off x="790575" y="2215464"/>
            <a:ext cx="5304632" cy="3472414"/>
          </a:xfrm>
          <a:prstGeom prst="rect">
            <a:avLst/>
          </a:prstGeom>
        </p:spPr>
        <p:txBody>
          <a:bodyPr/>
          <a:lstStyle>
            <a:lvl1pPr marL="169069" indent="-162000" algn="l">
              <a:spcAft>
                <a:spcPts val="150"/>
              </a:spcAft>
              <a:buClr>
                <a:schemeClr val="tx2"/>
              </a:buClr>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Picture Placeholder 1">
            <a:extLst>
              <a:ext uri="{FF2B5EF4-FFF2-40B4-BE49-F238E27FC236}">
                <a16:creationId xmlns:a16="http://schemas.microsoft.com/office/drawing/2014/main" id="{40868CBF-E3B8-8442-4CFE-C54E26024E88}"/>
              </a:ext>
            </a:extLst>
          </p:cNvPr>
          <p:cNvSpPr>
            <a:spLocks noGrp="1"/>
          </p:cNvSpPr>
          <p:nvPr>
            <p:ph type="pic" sz="quarter" idx="13"/>
          </p:nvPr>
        </p:nvSpPr>
        <p:spPr>
          <a:xfrm>
            <a:off x="6642317" y="1817827"/>
            <a:ext cx="4246737" cy="4246737"/>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5" name="Title">
            <a:extLst>
              <a:ext uri="{FF2B5EF4-FFF2-40B4-BE49-F238E27FC236}">
                <a16:creationId xmlns:a16="http://schemas.microsoft.com/office/drawing/2014/main" id="{9F12B5C1-FF92-7B0D-F4CC-6E025BE782D7}"/>
              </a:ext>
            </a:extLst>
          </p:cNvPr>
          <p:cNvSpPr>
            <a:spLocks noGrp="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Text Placeholder circle">
            <a:extLst>
              <a:ext uri="{FF2B5EF4-FFF2-40B4-BE49-F238E27FC236}">
                <a16:creationId xmlns:a16="http://schemas.microsoft.com/office/drawing/2014/main" id="{08FA68CA-EC4B-DF4E-5780-D8BE56DA6C6E}"/>
              </a:ext>
            </a:extLst>
          </p:cNvPr>
          <p:cNvSpPr>
            <a:spLocks noGrp="1"/>
          </p:cNvSpPr>
          <p:nvPr>
            <p:ph type="body" sz="quarter" idx="29"/>
          </p:nvPr>
        </p:nvSpPr>
        <p:spPr>
          <a:xfrm>
            <a:off x="6359288" y="4688486"/>
            <a:ext cx="1358303" cy="1358302"/>
          </a:xfrm>
          <a:prstGeom prst="ellipse">
            <a:avLst/>
          </a:prstGeom>
          <a:solidFill>
            <a:schemeClr val="bg2"/>
          </a:solidFill>
        </p:spPr>
        <p:txBody>
          <a:bodyPr anchor="ctr" anchorCtr="0"/>
          <a:lstStyle>
            <a:lvl1pPr marL="0" marR="0" indent="0" algn="ctr" defTabSz="685800" rtl="0" eaLnBrk="1" fontAlgn="auto" latinLnBrk="0" hangingPunct="1">
              <a:lnSpc>
                <a:spcPct val="100000"/>
              </a:lnSpc>
              <a:spcBef>
                <a:spcPts val="0"/>
              </a:spcBef>
              <a:spcAft>
                <a:spcPts val="1350"/>
              </a:spcAft>
              <a:buClr>
                <a:srgbClr val="2B91C5"/>
              </a:buClr>
              <a:buSzTx/>
              <a:buFont typeface="Arial" panose="020B0604020202020204" pitchFamily="34" charset="0"/>
              <a:buNone/>
              <a:tabLst/>
              <a:defRPr sz="1200"/>
            </a:lvl1pPr>
          </a:lstStyle>
          <a:p>
            <a:pPr marL="0" marR="0" lvl="0" indent="0" algn="ctr" defTabSz="685800" rtl="0" eaLnBrk="1" fontAlgn="auto" latinLnBrk="0" hangingPunct="1">
              <a:lnSpc>
                <a:spcPct val="100000"/>
              </a:lnSpc>
              <a:spcBef>
                <a:spcPts val="0"/>
              </a:spcBef>
              <a:spcAft>
                <a:spcPts val="1350"/>
              </a:spcAft>
              <a:buClr>
                <a:srgbClr val="2B91C5"/>
              </a:buClr>
              <a:buSzTx/>
              <a:buFont typeface="Arial" panose="020B0604020202020204" pitchFamily="34" charset="0"/>
              <a:buNone/>
              <a:tabLst/>
              <a:defRPr/>
            </a:pPr>
            <a:r>
              <a:rPr lang="en-US"/>
              <a:t>Click to edit Master text styles</a:t>
            </a:r>
          </a:p>
        </p:txBody>
      </p:sp>
      <p:sp>
        <p:nvSpPr>
          <p:cNvPr id="4" name="Text Placeholder circle">
            <a:extLst>
              <a:ext uri="{FF2B5EF4-FFF2-40B4-BE49-F238E27FC236}">
                <a16:creationId xmlns:a16="http://schemas.microsoft.com/office/drawing/2014/main" id="{1431DE68-941F-EEDA-31C8-E8EE99382E67}"/>
              </a:ext>
            </a:extLst>
          </p:cNvPr>
          <p:cNvSpPr>
            <a:spLocks noGrp="1"/>
          </p:cNvSpPr>
          <p:nvPr>
            <p:ph type="body" sz="quarter" idx="30"/>
          </p:nvPr>
        </p:nvSpPr>
        <p:spPr>
          <a:xfrm>
            <a:off x="9531619" y="1817827"/>
            <a:ext cx="1868220" cy="1868220"/>
          </a:xfrm>
          <a:prstGeom prst="ellipse">
            <a:avLst/>
          </a:prstGeom>
          <a:solidFill>
            <a:schemeClr val="bg2"/>
          </a:solidFill>
        </p:spPr>
        <p:txBody>
          <a:bodyPr anchor="ctr" anchorCtr="0"/>
          <a:lstStyle>
            <a:lvl1pPr marL="0" marR="0" indent="0" algn="ctr" defTabSz="685800" rtl="0" eaLnBrk="1" fontAlgn="auto" latinLnBrk="0" hangingPunct="1">
              <a:lnSpc>
                <a:spcPct val="100000"/>
              </a:lnSpc>
              <a:spcBef>
                <a:spcPts val="0"/>
              </a:spcBef>
              <a:spcAft>
                <a:spcPts val="1350"/>
              </a:spcAft>
              <a:buClr>
                <a:srgbClr val="2B91C5"/>
              </a:buClr>
              <a:buSzTx/>
              <a:buFont typeface="Arial" panose="020B0604020202020204" pitchFamily="34" charset="0"/>
              <a:buNone/>
              <a:tabLst/>
              <a:defRPr sz="1200"/>
            </a:lvl1pPr>
          </a:lstStyle>
          <a:p>
            <a:pPr marL="0" marR="0" lvl="0" indent="0" algn="ctr" defTabSz="685800" rtl="0" eaLnBrk="1" fontAlgn="auto" latinLnBrk="0" hangingPunct="1">
              <a:lnSpc>
                <a:spcPct val="100000"/>
              </a:lnSpc>
              <a:spcBef>
                <a:spcPts val="0"/>
              </a:spcBef>
              <a:spcAft>
                <a:spcPts val="1350"/>
              </a:spcAft>
              <a:buClr>
                <a:srgbClr val="2B91C5"/>
              </a:buClr>
              <a:buSzTx/>
              <a:buFont typeface="Arial" panose="020B0604020202020204" pitchFamily="34" charset="0"/>
              <a:buNone/>
              <a:tabLst/>
              <a:defRPr/>
            </a:pPr>
            <a:r>
              <a:rPr lang="en-US"/>
              <a:t>Click to edit Master text styles</a:t>
            </a:r>
          </a:p>
        </p:txBody>
      </p:sp>
      <p:sp>
        <p:nvSpPr>
          <p:cNvPr id="7" name="Slide Number">
            <a:extLst>
              <a:ext uri="{FF2B5EF4-FFF2-40B4-BE49-F238E27FC236}">
                <a16:creationId xmlns:a16="http://schemas.microsoft.com/office/drawing/2014/main" id="{DAF86C97-C0ED-9149-54B7-B74E2193055C}"/>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3472020968"/>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rizontal pictures - 1 level">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5BA34A96-317C-00C8-48C0-FDE2793683CC}"/>
              </a:ext>
            </a:extLst>
          </p:cNvPr>
          <p:cNvSpPr>
            <a:spLocks noGrp="1"/>
          </p:cNvSpPr>
          <p:nvPr>
            <p:ph type="body" sz="quarter" idx="19"/>
          </p:nvPr>
        </p:nvSpPr>
        <p:spPr>
          <a:xfrm>
            <a:off x="6212998" y="4272614"/>
            <a:ext cx="5162095" cy="1714541"/>
          </a:xfrm>
          <a:prstGeom prst="rect">
            <a:avLst/>
          </a:prstGeom>
        </p:spPr>
        <p:txBody>
          <a:bodyPr/>
          <a:lstStyle>
            <a:lvl1pPr marL="169069" indent="-162000">
              <a:spcAft>
                <a:spcPts val="150"/>
              </a:spcAft>
              <a:buClr>
                <a:schemeClr val="tx2"/>
              </a:buClr>
              <a:tabLst/>
              <a:defRPr sz="1200"/>
            </a:lvl1pPr>
            <a:lvl2pPr marL="401241" indent="-161925">
              <a:spcBef>
                <a:spcPts val="0"/>
              </a:spcBef>
              <a:spcAft>
                <a:spcPts val="150"/>
              </a:spcAft>
              <a:buClr>
                <a:schemeClr val="tx2"/>
              </a:buClr>
              <a:tabLst/>
              <a:defRPr sz="1050"/>
            </a:lvl2pPr>
            <a:lvl3pPr marL="606029" indent="-161925">
              <a:spcBef>
                <a:spcPts val="150"/>
              </a:spcBef>
              <a:spcAft>
                <a:spcPts val="150"/>
              </a:spcAft>
              <a:buClr>
                <a:schemeClr val="tx2"/>
              </a:buClr>
              <a:tabLst/>
              <a:defRPr sz="900"/>
            </a:lvl3pPr>
            <a:lvl4pPr marL="803672" indent="-161925">
              <a:spcBef>
                <a:spcPts val="150"/>
              </a:spcBef>
              <a:spcAft>
                <a:spcPts val="150"/>
              </a:spcAft>
              <a:buClr>
                <a:schemeClr val="tx2"/>
              </a:buClr>
              <a:tabLst/>
              <a:defRPr sz="825"/>
            </a:lvl4pPr>
            <a:lvl5pPr marL="1001316" indent="-161925">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4" name="Text Placeholder 1">
            <a:extLst>
              <a:ext uri="{FF2B5EF4-FFF2-40B4-BE49-F238E27FC236}">
                <a16:creationId xmlns:a16="http://schemas.microsoft.com/office/drawing/2014/main" id="{A27E8AFB-2EE2-2D0C-2E65-CB8499E193F1}"/>
              </a:ext>
            </a:extLst>
          </p:cNvPr>
          <p:cNvSpPr>
            <a:spLocks noGrp="1"/>
          </p:cNvSpPr>
          <p:nvPr>
            <p:ph type="body" sz="quarter" idx="15"/>
          </p:nvPr>
        </p:nvSpPr>
        <p:spPr>
          <a:xfrm>
            <a:off x="790576" y="4272614"/>
            <a:ext cx="5186893" cy="1714541"/>
          </a:xfrm>
          <a:prstGeom prst="rect">
            <a:avLst/>
          </a:prstGeom>
        </p:spPr>
        <p:txBody>
          <a:bodyPr/>
          <a:lstStyle>
            <a:lvl1pPr marL="169069" indent="-162000">
              <a:spcAft>
                <a:spcPts val="150"/>
              </a:spcAft>
              <a:buClr>
                <a:schemeClr val="tx2"/>
              </a:buClr>
              <a:tabLst/>
              <a:defRPr sz="1200"/>
            </a:lvl1pPr>
            <a:lvl2pPr marL="401241" indent="-161925">
              <a:spcBef>
                <a:spcPts val="0"/>
              </a:spcBef>
              <a:spcAft>
                <a:spcPts val="150"/>
              </a:spcAft>
              <a:buClr>
                <a:schemeClr val="tx2"/>
              </a:buClr>
              <a:tabLst/>
              <a:defRPr sz="1050"/>
            </a:lvl2pPr>
            <a:lvl3pPr marL="606029" indent="-161925">
              <a:spcBef>
                <a:spcPts val="150"/>
              </a:spcBef>
              <a:spcAft>
                <a:spcPts val="150"/>
              </a:spcAft>
              <a:buClr>
                <a:schemeClr val="tx2"/>
              </a:buClr>
              <a:tabLst/>
              <a:defRPr sz="900"/>
            </a:lvl3pPr>
            <a:lvl4pPr marL="803672" indent="-161925">
              <a:spcBef>
                <a:spcPts val="150"/>
              </a:spcBef>
              <a:spcAft>
                <a:spcPts val="150"/>
              </a:spcAft>
              <a:buClr>
                <a:schemeClr val="tx2"/>
              </a:buClr>
              <a:tabLst/>
              <a:defRPr sz="825"/>
            </a:lvl4pPr>
            <a:lvl5pPr marL="1001316" indent="-161925">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3" name="Title">
            <a:extLst>
              <a:ext uri="{FF2B5EF4-FFF2-40B4-BE49-F238E27FC236}">
                <a16:creationId xmlns:a16="http://schemas.microsoft.com/office/drawing/2014/main" id="{8FF7620A-8922-6E97-E8F2-672627AD235F}"/>
              </a:ext>
            </a:extLst>
          </p:cNvPr>
          <p:cNvSpPr>
            <a:spLocks noGrp="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6" name="Slide Number">
            <a:extLst>
              <a:ext uri="{FF2B5EF4-FFF2-40B4-BE49-F238E27FC236}">
                <a16:creationId xmlns:a16="http://schemas.microsoft.com/office/drawing/2014/main" id="{08AB6643-8114-72F2-C818-216B8745A358}"/>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
        <p:nvSpPr>
          <p:cNvPr id="2" name="AutoShape 2">
            <a:extLst>
              <a:ext uri="{FF2B5EF4-FFF2-40B4-BE49-F238E27FC236}">
                <a16:creationId xmlns:a16="http://schemas.microsoft.com/office/drawing/2014/main" id="{884ACD48-DA3E-BE88-B951-0FCA94F76945}"/>
              </a:ext>
            </a:extLst>
          </p:cNvPr>
          <p:cNvSpPr>
            <a:spLocks noChangeAspect="1" noChangeArrowheads="1"/>
          </p:cNvSpPr>
          <p:nvPr userDrawn="1"/>
        </p:nvSpPr>
        <p:spPr bwMode="auto">
          <a:xfrm>
            <a:off x="1793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BE" sz="1350"/>
          </a:p>
        </p:txBody>
      </p:sp>
      <p:sp>
        <p:nvSpPr>
          <p:cNvPr id="7" name="AutoShape 3">
            <a:extLst>
              <a:ext uri="{FF2B5EF4-FFF2-40B4-BE49-F238E27FC236}">
                <a16:creationId xmlns:a16="http://schemas.microsoft.com/office/drawing/2014/main" id="{A8EC0DBE-59FC-1484-79E2-B0C545E32F85}"/>
              </a:ext>
            </a:extLst>
          </p:cNvPr>
          <p:cNvSpPr>
            <a:spLocks noChangeAspect="1" noChangeArrowheads="1"/>
          </p:cNvSpPr>
          <p:nvPr userDrawn="1"/>
        </p:nvSpPr>
        <p:spPr bwMode="auto">
          <a:xfrm>
            <a:off x="6397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BE" sz="1350"/>
          </a:p>
        </p:txBody>
      </p:sp>
      <p:sp>
        <p:nvSpPr>
          <p:cNvPr id="8" name="Picture Placeholder 1">
            <a:extLst>
              <a:ext uri="{FF2B5EF4-FFF2-40B4-BE49-F238E27FC236}">
                <a16:creationId xmlns:a16="http://schemas.microsoft.com/office/drawing/2014/main" id="{9A97EAD8-0B5E-E1FD-07EE-6EB863C9A38D}"/>
              </a:ext>
            </a:extLst>
          </p:cNvPr>
          <p:cNvSpPr>
            <a:spLocks noGrp="1"/>
          </p:cNvSpPr>
          <p:nvPr>
            <p:ph type="pic" sz="quarter" idx="17"/>
          </p:nvPr>
        </p:nvSpPr>
        <p:spPr>
          <a:xfrm>
            <a:off x="777408" y="1772459"/>
            <a:ext cx="5200061" cy="2204526"/>
          </a:xfrm>
          <a:prstGeom prst="roundRect">
            <a:avLst>
              <a:gd name="adj" fmla="val 11383"/>
            </a:avLst>
          </a:prstGeom>
          <a:solidFill>
            <a:srgbClr val="D6E0FF"/>
          </a:solidFill>
          <a:ln w="28575">
            <a:noFill/>
          </a:ln>
        </p:spPr>
        <p:txBody>
          <a:bodyPr lIns="360000" tIns="1260000" rIns="360000" bIns="360000" anchor="ctr" anchorCtr="0"/>
          <a:lstStyle>
            <a:lvl1pPr marL="0" indent="0" algn="ctr">
              <a:buNone/>
              <a:defRPr sz="1200"/>
            </a:lvl1pPr>
          </a:lstStyle>
          <a:p>
            <a:r>
              <a:rPr lang="en-US" noProof="0"/>
              <a:t>Click icon to add picture</a:t>
            </a:r>
            <a:endParaRPr lang="en-GB" noProof="0" dirty="0"/>
          </a:p>
        </p:txBody>
      </p:sp>
      <p:sp>
        <p:nvSpPr>
          <p:cNvPr id="11" name="Picture Placeholder 1">
            <a:extLst>
              <a:ext uri="{FF2B5EF4-FFF2-40B4-BE49-F238E27FC236}">
                <a16:creationId xmlns:a16="http://schemas.microsoft.com/office/drawing/2014/main" id="{4170C067-96A2-9278-50E6-148B07DBE6D4}"/>
              </a:ext>
            </a:extLst>
          </p:cNvPr>
          <p:cNvSpPr>
            <a:spLocks noGrp="1"/>
          </p:cNvSpPr>
          <p:nvPr>
            <p:ph type="pic" sz="quarter" idx="20"/>
          </p:nvPr>
        </p:nvSpPr>
        <p:spPr>
          <a:xfrm>
            <a:off x="6212998" y="1772459"/>
            <a:ext cx="5176079" cy="2204526"/>
          </a:xfrm>
          <a:prstGeom prst="roundRect">
            <a:avLst>
              <a:gd name="adj" fmla="val 11383"/>
            </a:avLst>
          </a:prstGeom>
          <a:solidFill>
            <a:srgbClr val="D6E0FF"/>
          </a:solidFill>
          <a:ln w="28575">
            <a:noFill/>
          </a:ln>
        </p:spPr>
        <p:txBody>
          <a:bodyPr lIns="360000" tIns="1260000" rIns="360000" bIns="360000" anchor="ctr" anchorCtr="0"/>
          <a:lstStyle>
            <a:lvl1pPr marL="0" indent="0" algn="ctr">
              <a:buNone/>
              <a:defRPr sz="1200"/>
            </a:lvl1pPr>
          </a:lstStyle>
          <a:p>
            <a:r>
              <a:rPr lang="en-US" noProof="0"/>
              <a:t>Click icon to add picture</a:t>
            </a:r>
            <a:endParaRPr lang="en-GB" noProof="0" dirty="0"/>
          </a:p>
        </p:txBody>
      </p:sp>
    </p:spTree>
    <p:extLst>
      <p:ext uri="{BB962C8B-B14F-4D97-AF65-F5344CB8AC3E}">
        <p14:creationId xmlns:p14="http://schemas.microsoft.com/office/powerpoint/2010/main" val="3910129675"/>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rizontal pictures - 2 levels">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5BA34A96-317C-00C8-48C0-FDE2793683CC}"/>
              </a:ext>
            </a:extLst>
          </p:cNvPr>
          <p:cNvSpPr>
            <a:spLocks noGrp="1"/>
          </p:cNvSpPr>
          <p:nvPr>
            <p:ph type="body" sz="quarter" idx="19"/>
          </p:nvPr>
        </p:nvSpPr>
        <p:spPr>
          <a:xfrm>
            <a:off x="6212998" y="4272614"/>
            <a:ext cx="5162095" cy="1714541"/>
          </a:xfrm>
          <a:prstGeom prst="rect">
            <a:avLst/>
          </a:prstGeom>
        </p:spPr>
        <p:txBody>
          <a:bodyPr/>
          <a:lstStyle>
            <a:lvl1pPr marL="169069" indent="-162000">
              <a:spcAft>
                <a:spcPts val="150"/>
              </a:spcAft>
              <a:buClr>
                <a:schemeClr val="tx2"/>
              </a:buClr>
              <a:tabLst/>
              <a:defRPr sz="1200"/>
            </a:lvl1pPr>
            <a:lvl2pPr marL="401241" indent="-161925">
              <a:spcBef>
                <a:spcPts val="0"/>
              </a:spcBef>
              <a:spcAft>
                <a:spcPts val="150"/>
              </a:spcAft>
              <a:buClr>
                <a:schemeClr val="tx2"/>
              </a:buClr>
              <a:tabLst/>
              <a:defRPr sz="1050"/>
            </a:lvl2pPr>
            <a:lvl3pPr marL="606029" indent="-161925">
              <a:spcBef>
                <a:spcPts val="150"/>
              </a:spcBef>
              <a:spcAft>
                <a:spcPts val="150"/>
              </a:spcAft>
              <a:buClr>
                <a:schemeClr val="tx2"/>
              </a:buClr>
              <a:tabLst/>
              <a:defRPr sz="900"/>
            </a:lvl3pPr>
            <a:lvl4pPr marL="803672" indent="-161925">
              <a:spcBef>
                <a:spcPts val="150"/>
              </a:spcBef>
              <a:spcAft>
                <a:spcPts val="150"/>
              </a:spcAft>
              <a:buClr>
                <a:schemeClr val="tx2"/>
              </a:buClr>
              <a:tabLst/>
              <a:defRPr sz="825"/>
            </a:lvl4pPr>
            <a:lvl5pPr marL="1001316" indent="-161925">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4" name="Text Placeholder 1">
            <a:extLst>
              <a:ext uri="{FF2B5EF4-FFF2-40B4-BE49-F238E27FC236}">
                <a16:creationId xmlns:a16="http://schemas.microsoft.com/office/drawing/2014/main" id="{A27E8AFB-2EE2-2D0C-2E65-CB8499E193F1}"/>
              </a:ext>
            </a:extLst>
          </p:cNvPr>
          <p:cNvSpPr>
            <a:spLocks noGrp="1"/>
          </p:cNvSpPr>
          <p:nvPr>
            <p:ph type="body" sz="quarter" idx="15"/>
          </p:nvPr>
        </p:nvSpPr>
        <p:spPr>
          <a:xfrm>
            <a:off x="790576" y="1772461"/>
            <a:ext cx="5186893" cy="1714541"/>
          </a:xfrm>
          <a:prstGeom prst="rect">
            <a:avLst/>
          </a:prstGeom>
        </p:spPr>
        <p:txBody>
          <a:bodyPr/>
          <a:lstStyle>
            <a:lvl1pPr marL="169069" indent="-162000">
              <a:spcAft>
                <a:spcPts val="150"/>
              </a:spcAft>
              <a:buClr>
                <a:schemeClr val="tx2"/>
              </a:buClr>
              <a:tabLst/>
              <a:defRPr sz="1200"/>
            </a:lvl1pPr>
            <a:lvl2pPr marL="401241" indent="-161925">
              <a:spcBef>
                <a:spcPts val="0"/>
              </a:spcBef>
              <a:spcAft>
                <a:spcPts val="150"/>
              </a:spcAft>
              <a:buClr>
                <a:schemeClr val="tx2"/>
              </a:buClr>
              <a:tabLst/>
              <a:defRPr sz="1050"/>
            </a:lvl2pPr>
            <a:lvl3pPr marL="606029" indent="-161925">
              <a:spcBef>
                <a:spcPts val="150"/>
              </a:spcBef>
              <a:spcAft>
                <a:spcPts val="150"/>
              </a:spcAft>
              <a:buClr>
                <a:schemeClr val="tx2"/>
              </a:buClr>
              <a:tabLst/>
              <a:defRPr sz="900"/>
            </a:lvl3pPr>
            <a:lvl4pPr marL="803672" indent="-161925">
              <a:spcBef>
                <a:spcPts val="150"/>
              </a:spcBef>
              <a:spcAft>
                <a:spcPts val="150"/>
              </a:spcAft>
              <a:buClr>
                <a:schemeClr val="tx2"/>
              </a:buClr>
              <a:tabLst/>
              <a:defRPr sz="825"/>
            </a:lvl4pPr>
            <a:lvl5pPr marL="1001316" indent="-161925">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3" name="Title">
            <a:extLst>
              <a:ext uri="{FF2B5EF4-FFF2-40B4-BE49-F238E27FC236}">
                <a16:creationId xmlns:a16="http://schemas.microsoft.com/office/drawing/2014/main" id="{8FF7620A-8922-6E97-E8F2-672627AD235F}"/>
              </a:ext>
            </a:extLst>
          </p:cNvPr>
          <p:cNvSpPr>
            <a:spLocks noGrp="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6" name="Slide Number">
            <a:extLst>
              <a:ext uri="{FF2B5EF4-FFF2-40B4-BE49-F238E27FC236}">
                <a16:creationId xmlns:a16="http://schemas.microsoft.com/office/drawing/2014/main" id="{08AB6643-8114-72F2-C818-216B8745A358}"/>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
        <p:nvSpPr>
          <p:cNvPr id="2" name="AutoShape 2">
            <a:extLst>
              <a:ext uri="{FF2B5EF4-FFF2-40B4-BE49-F238E27FC236}">
                <a16:creationId xmlns:a16="http://schemas.microsoft.com/office/drawing/2014/main" id="{884ACD48-DA3E-BE88-B951-0FCA94F76945}"/>
              </a:ext>
            </a:extLst>
          </p:cNvPr>
          <p:cNvSpPr>
            <a:spLocks noChangeAspect="1" noChangeArrowheads="1"/>
          </p:cNvSpPr>
          <p:nvPr userDrawn="1"/>
        </p:nvSpPr>
        <p:spPr bwMode="auto">
          <a:xfrm>
            <a:off x="1793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BE" sz="1350"/>
          </a:p>
        </p:txBody>
      </p:sp>
      <p:sp>
        <p:nvSpPr>
          <p:cNvPr id="7" name="AutoShape 3">
            <a:extLst>
              <a:ext uri="{FF2B5EF4-FFF2-40B4-BE49-F238E27FC236}">
                <a16:creationId xmlns:a16="http://schemas.microsoft.com/office/drawing/2014/main" id="{A8EC0DBE-59FC-1484-79E2-B0C545E32F85}"/>
              </a:ext>
            </a:extLst>
          </p:cNvPr>
          <p:cNvSpPr>
            <a:spLocks noChangeAspect="1" noChangeArrowheads="1"/>
          </p:cNvSpPr>
          <p:nvPr userDrawn="1"/>
        </p:nvSpPr>
        <p:spPr bwMode="auto">
          <a:xfrm>
            <a:off x="6397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BE" sz="1350"/>
          </a:p>
        </p:txBody>
      </p:sp>
      <p:sp>
        <p:nvSpPr>
          <p:cNvPr id="8" name="Picture Placeholder 1">
            <a:extLst>
              <a:ext uri="{FF2B5EF4-FFF2-40B4-BE49-F238E27FC236}">
                <a16:creationId xmlns:a16="http://schemas.microsoft.com/office/drawing/2014/main" id="{9A97EAD8-0B5E-E1FD-07EE-6EB863C9A38D}"/>
              </a:ext>
            </a:extLst>
          </p:cNvPr>
          <p:cNvSpPr>
            <a:spLocks noGrp="1"/>
          </p:cNvSpPr>
          <p:nvPr>
            <p:ph type="pic" sz="quarter" idx="17"/>
          </p:nvPr>
        </p:nvSpPr>
        <p:spPr>
          <a:xfrm>
            <a:off x="777408" y="3782627"/>
            <a:ext cx="5200061" cy="2204526"/>
          </a:xfrm>
          <a:prstGeom prst="roundRect">
            <a:avLst>
              <a:gd name="adj" fmla="val 11383"/>
            </a:avLst>
          </a:prstGeom>
          <a:solidFill>
            <a:srgbClr val="D6E0FF"/>
          </a:solidFill>
          <a:ln w="28575">
            <a:noFill/>
          </a:ln>
        </p:spPr>
        <p:txBody>
          <a:bodyPr lIns="360000" tIns="1260000" rIns="360000" bIns="360000" anchor="ctr" anchorCtr="0"/>
          <a:lstStyle>
            <a:lvl1pPr marL="0" indent="0" algn="ctr">
              <a:buNone/>
              <a:defRPr sz="1200"/>
            </a:lvl1pPr>
          </a:lstStyle>
          <a:p>
            <a:r>
              <a:rPr lang="en-US" noProof="0"/>
              <a:t>Click icon to add picture</a:t>
            </a:r>
            <a:endParaRPr lang="en-GB" noProof="0" dirty="0"/>
          </a:p>
        </p:txBody>
      </p:sp>
      <p:sp>
        <p:nvSpPr>
          <p:cNvPr id="11" name="Picture Placeholder 1">
            <a:extLst>
              <a:ext uri="{FF2B5EF4-FFF2-40B4-BE49-F238E27FC236}">
                <a16:creationId xmlns:a16="http://schemas.microsoft.com/office/drawing/2014/main" id="{4170C067-96A2-9278-50E6-148B07DBE6D4}"/>
              </a:ext>
            </a:extLst>
          </p:cNvPr>
          <p:cNvSpPr>
            <a:spLocks noGrp="1"/>
          </p:cNvSpPr>
          <p:nvPr>
            <p:ph type="pic" sz="quarter" idx="20"/>
          </p:nvPr>
        </p:nvSpPr>
        <p:spPr>
          <a:xfrm>
            <a:off x="6212998" y="1772459"/>
            <a:ext cx="5176079" cy="2204526"/>
          </a:xfrm>
          <a:prstGeom prst="roundRect">
            <a:avLst>
              <a:gd name="adj" fmla="val 11383"/>
            </a:avLst>
          </a:prstGeom>
          <a:solidFill>
            <a:srgbClr val="D6E0FF"/>
          </a:solidFill>
          <a:ln w="28575">
            <a:noFill/>
          </a:ln>
        </p:spPr>
        <p:txBody>
          <a:bodyPr lIns="360000" tIns="1260000" rIns="360000" bIns="360000" anchor="ctr" anchorCtr="0"/>
          <a:lstStyle>
            <a:lvl1pPr marL="0" indent="0" algn="ctr">
              <a:buNone/>
              <a:defRPr sz="1200"/>
            </a:lvl1pPr>
          </a:lstStyle>
          <a:p>
            <a:r>
              <a:rPr lang="en-US" noProof="0"/>
              <a:t>Click icon to add picture</a:t>
            </a:r>
            <a:endParaRPr lang="en-GB" noProof="0" dirty="0"/>
          </a:p>
        </p:txBody>
      </p:sp>
    </p:spTree>
    <p:extLst>
      <p:ext uri="{BB962C8B-B14F-4D97-AF65-F5344CB8AC3E}">
        <p14:creationId xmlns:p14="http://schemas.microsoft.com/office/powerpoint/2010/main" val="4037790423"/>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images and tex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D825FAB2-D10C-6D06-FE11-197B7B180FD0}"/>
              </a:ext>
            </a:extLst>
          </p:cNvPr>
          <p:cNvSpPr>
            <a:spLocks noGrp="1" noRot="1" noMove="1" noResize="1" noEditPoints="1" noAdjustHandles="1" noChangeArrowheads="1" noChangeShapeType="1"/>
          </p:cNvSpPr>
          <p:nvPr>
            <p:ph type="body" sz="quarter" idx="33"/>
          </p:nvPr>
        </p:nvSpPr>
        <p:spPr>
          <a:xfrm>
            <a:off x="7888074" y="4797116"/>
            <a:ext cx="3016988" cy="1249672"/>
          </a:xfrm>
          <a:prstGeom prst="rect">
            <a:avLst/>
          </a:prstGeom>
        </p:spPr>
        <p:txBody>
          <a:bodyPr/>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21" name="Picture Placeholder 3">
            <a:extLst>
              <a:ext uri="{FF2B5EF4-FFF2-40B4-BE49-F238E27FC236}">
                <a16:creationId xmlns:a16="http://schemas.microsoft.com/office/drawing/2014/main" id="{82EE2749-4448-E94D-A3B6-E8FD4C9B9E33}"/>
              </a:ext>
            </a:extLst>
          </p:cNvPr>
          <p:cNvSpPr>
            <a:spLocks noGrp="1" noRot="1" noMove="1" noResize="1" noEditPoints="1" noAdjustHandles="1" noChangeArrowheads="1" noChangeShapeType="1"/>
          </p:cNvSpPr>
          <p:nvPr>
            <p:ph type="pic" sz="quarter" idx="22"/>
          </p:nvPr>
        </p:nvSpPr>
        <p:spPr>
          <a:xfrm>
            <a:off x="8028567" y="1848333"/>
            <a:ext cx="2736000" cy="2532654"/>
          </a:xfrm>
          <a:prstGeom prst="roundRect">
            <a:avLst/>
          </a:prstGeom>
          <a:solidFill>
            <a:srgbClr val="D6E0FF"/>
          </a:solidFill>
        </p:spPr>
        <p:txBody>
          <a:bodyPr tIns="720000" bIns="0" anchor="ctr" anchorCtr="0"/>
          <a:lstStyle>
            <a:lvl1pPr marL="0" indent="0" algn="ctr">
              <a:buNone/>
              <a:defRPr sz="1200"/>
            </a:lvl1pPr>
          </a:lstStyle>
          <a:p>
            <a:r>
              <a:rPr lang="en-US" noProof="0"/>
              <a:t>Click icon to add picture</a:t>
            </a:r>
            <a:endParaRPr lang="en-GB" noProof="0"/>
          </a:p>
        </p:txBody>
      </p:sp>
      <p:sp>
        <p:nvSpPr>
          <p:cNvPr id="12" name="Text Placeholder 2">
            <a:extLst>
              <a:ext uri="{FF2B5EF4-FFF2-40B4-BE49-F238E27FC236}">
                <a16:creationId xmlns:a16="http://schemas.microsoft.com/office/drawing/2014/main" id="{6A0E92DE-31B1-5CBE-D5AC-9699C31B263C}"/>
              </a:ext>
            </a:extLst>
          </p:cNvPr>
          <p:cNvSpPr>
            <a:spLocks noGrp="1" noRot="1" noMove="1" noResize="1" noEditPoints="1" noAdjustHandles="1" noChangeArrowheads="1" noChangeShapeType="1"/>
          </p:cNvSpPr>
          <p:nvPr>
            <p:ph type="body" sz="quarter" idx="32"/>
          </p:nvPr>
        </p:nvSpPr>
        <p:spPr>
          <a:xfrm>
            <a:off x="4586714" y="4797116"/>
            <a:ext cx="3016988" cy="1249672"/>
          </a:xfrm>
          <a:prstGeom prst="rect">
            <a:avLst/>
          </a:prstGeom>
        </p:spPr>
        <p:txBody>
          <a:bodyPr/>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8" name="Picture Placeholder 2">
            <a:extLst>
              <a:ext uri="{FF2B5EF4-FFF2-40B4-BE49-F238E27FC236}">
                <a16:creationId xmlns:a16="http://schemas.microsoft.com/office/drawing/2014/main" id="{E020C457-3C2E-CA42-88B4-5E3F06B1AE96}"/>
              </a:ext>
            </a:extLst>
          </p:cNvPr>
          <p:cNvSpPr>
            <a:spLocks noGrp="1" noRot="1" noMove="1" noResize="1" noEditPoints="1" noAdjustHandles="1" noChangeArrowheads="1" noChangeShapeType="1"/>
          </p:cNvSpPr>
          <p:nvPr>
            <p:ph type="pic" sz="quarter" idx="20"/>
          </p:nvPr>
        </p:nvSpPr>
        <p:spPr>
          <a:xfrm>
            <a:off x="4727207" y="1848333"/>
            <a:ext cx="2736000" cy="2532654"/>
          </a:xfrm>
          <a:prstGeom prst="roundRect">
            <a:avLst/>
          </a:prstGeom>
          <a:solidFill>
            <a:srgbClr val="D6E0FF"/>
          </a:solidFill>
        </p:spPr>
        <p:txBody>
          <a:bodyPr tIns="720000" bIns="0" anchor="ctr" anchorCtr="0"/>
          <a:lstStyle>
            <a:lvl1pPr marL="0" indent="0" algn="ctr">
              <a:buNone/>
              <a:defRPr sz="1200"/>
            </a:lvl1pPr>
          </a:lstStyle>
          <a:p>
            <a:r>
              <a:rPr lang="en-US" noProof="0"/>
              <a:t>Click icon to add picture</a:t>
            </a:r>
            <a:endParaRPr lang="en-GB" noProof="0"/>
          </a:p>
        </p:txBody>
      </p:sp>
      <p:sp>
        <p:nvSpPr>
          <p:cNvPr id="11" name="Text Placeholder 1">
            <a:extLst>
              <a:ext uri="{FF2B5EF4-FFF2-40B4-BE49-F238E27FC236}">
                <a16:creationId xmlns:a16="http://schemas.microsoft.com/office/drawing/2014/main" id="{71004B11-A169-8942-2A67-F774A4D88FFD}"/>
              </a:ext>
            </a:extLst>
          </p:cNvPr>
          <p:cNvSpPr>
            <a:spLocks noGrp="1" noRot="1" noMove="1" noResize="1" noEditPoints="1" noAdjustHandles="1" noChangeArrowheads="1" noChangeShapeType="1"/>
          </p:cNvSpPr>
          <p:nvPr>
            <p:ph type="body" sz="quarter" idx="15"/>
          </p:nvPr>
        </p:nvSpPr>
        <p:spPr>
          <a:xfrm>
            <a:off x="1232098" y="4797116"/>
            <a:ext cx="3016988" cy="1249672"/>
          </a:xfrm>
          <a:prstGeom prst="rect">
            <a:avLst/>
          </a:prstGeom>
        </p:spPr>
        <p:txBody>
          <a:bodyPr/>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4" name="Picture Placeholder 1">
            <a:extLst>
              <a:ext uri="{FF2B5EF4-FFF2-40B4-BE49-F238E27FC236}">
                <a16:creationId xmlns:a16="http://schemas.microsoft.com/office/drawing/2014/main" id="{BF77687C-AC6F-634F-AC60-81131BCE7FCF}"/>
              </a:ext>
            </a:extLst>
          </p:cNvPr>
          <p:cNvSpPr>
            <a:spLocks noGrp="1" noRot="1" noMove="1" noResize="1" noEditPoints="1" noAdjustHandles="1" noChangeArrowheads="1" noChangeShapeType="1"/>
          </p:cNvSpPr>
          <p:nvPr>
            <p:ph type="pic" sz="quarter" idx="19"/>
          </p:nvPr>
        </p:nvSpPr>
        <p:spPr>
          <a:xfrm>
            <a:off x="1372591" y="1848333"/>
            <a:ext cx="2736000" cy="2532654"/>
          </a:xfrm>
          <a:prstGeom prst="roundRect">
            <a:avLst/>
          </a:prstGeom>
          <a:solidFill>
            <a:srgbClr val="D6E0FF"/>
          </a:solidFill>
        </p:spPr>
        <p:txBody>
          <a:bodyPr tIns="720000" bIns="0" anchor="ctr" anchorCtr="0"/>
          <a:lstStyle>
            <a:lvl1pPr marL="0" indent="0" algn="ctr">
              <a:buNone/>
              <a:defRPr sz="1200"/>
            </a:lvl1pPr>
          </a:lstStyle>
          <a:p>
            <a:r>
              <a:rPr lang="en-US" noProof="0"/>
              <a:t>Click icon to add picture</a:t>
            </a:r>
            <a:endParaRPr lang="en-GB" noProof="0"/>
          </a:p>
        </p:txBody>
      </p:sp>
      <p:sp>
        <p:nvSpPr>
          <p:cNvPr id="4" name="Title">
            <a:extLst>
              <a:ext uri="{FF2B5EF4-FFF2-40B4-BE49-F238E27FC236}">
                <a16:creationId xmlns:a16="http://schemas.microsoft.com/office/drawing/2014/main" id="{6C9C267C-EFF4-28A8-E414-2A63AADFEBB6}"/>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793D46A4-9973-F635-573D-81A79BF8C80B}"/>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238801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cover (option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FF555B-76D6-605F-4372-EE4B421D6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46" y="-1664"/>
            <a:ext cx="12249467" cy="6876000"/>
          </a:xfrm>
          <a:prstGeom prst="rect">
            <a:avLst/>
          </a:prstGeom>
        </p:spPr>
      </p:pic>
      <p:sp>
        <p:nvSpPr>
          <p:cNvPr id="11" name="Title 1"/>
          <p:cNvSpPr>
            <a:spLocks noGrp="1"/>
          </p:cNvSpPr>
          <p:nvPr>
            <p:ph type="ctrTitle"/>
          </p:nvPr>
        </p:nvSpPr>
        <p:spPr>
          <a:xfrm>
            <a:off x="941548" y="1122363"/>
            <a:ext cx="10551952" cy="2387600"/>
          </a:xfrm>
          <a:prstGeom prst="rect">
            <a:avLst/>
          </a:prstGeom>
        </p:spPr>
        <p:txBody>
          <a:bodyPr anchor="b">
            <a:noAutofit/>
          </a:bodyPr>
          <a:lstStyle>
            <a:lvl1pPr algn="l">
              <a:defRPr sz="5400">
                <a:solidFill>
                  <a:schemeClr val="bg1"/>
                </a:solidFill>
              </a:defRPr>
            </a:lvl1pPr>
          </a:lstStyle>
          <a:p>
            <a:r>
              <a:rPr lang="en-GB" noProof="0" dirty="0"/>
              <a:t>Click to edit Master title style</a:t>
            </a:r>
          </a:p>
        </p:txBody>
      </p:sp>
      <p:sp>
        <p:nvSpPr>
          <p:cNvPr id="14" name="Subtitle 2"/>
          <p:cNvSpPr>
            <a:spLocks noGrp="1"/>
          </p:cNvSpPr>
          <p:nvPr>
            <p:ph type="subTitle" idx="1"/>
          </p:nvPr>
        </p:nvSpPr>
        <p:spPr>
          <a:xfrm>
            <a:off x="941548" y="3602038"/>
            <a:ext cx="10551952" cy="1655762"/>
          </a:xfrm>
          <a:prstGeom prst="rect">
            <a:avLst/>
          </a:prstGeo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741440" y="2"/>
            <a:ext cx="0" cy="34782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42700" y="6193923"/>
            <a:ext cx="2259011" cy="451153"/>
          </a:xfrm>
          <a:prstGeom prst="rect">
            <a:avLst/>
          </a:prstGeom>
        </p:spPr>
      </p:pic>
    </p:spTree>
    <p:extLst>
      <p:ext uri="{BB962C8B-B14F-4D97-AF65-F5344CB8AC3E}">
        <p14:creationId xmlns:p14="http://schemas.microsoft.com/office/powerpoint/2010/main" val="2305607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80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ircle images">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E3263D3-4AC3-C2FE-B580-0C1067BADFA6}"/>
              </a:ext>
            </a:extLst>
          </p:cNvPr>
          <p:cNvSpPr>
            <a:spLocks noGrp="1" noRot="1" noMove="1" noResize="1" noEditPoints="1" noAdjustHandles="1" noChangeArrowheads="1" noChangeShapeType="1"/>
          </p:cNvSpPr>
          <p:nvPr>
            <p:ph type="body" sz="quarter" idx="33"/>
          </p:nvPr>
        </p:nvSpPr>
        <p:spPr>
          <a:xfrm>
            <a:off x="7888074" y="4797116"/>
            <a:ext cx="3016988" cy="1249672"/>
          </a:xfrm>
          <a:prstGeom prst="rect">
            <a:avLst/>
          </a:prstGeom>
        </p:spPr>
        <p:txBody>
          <a:bodyPr/>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14" name="Picture Placeholder 3">
            <a:extLst>
              <a:ext uri="{FF2B5EF4-FFF2-40B4-BE49-F238E27FC236}">
                <a16:creationId xmlns:a16="http://schemas.microsoft.com/office/drawing/2014/main" id="{6345AD70-D200-B51D-70F5-FABD73B09615}"/>
              </a:ext>
            </a:extLst>
          </p:cNvPr>
          <p:cNvSpPr>
            <a:spLocks noGrp="1" noRot="1" noMove="1" noResize="1" noEditPoints="1" noAdjustHandles="1" noChangeArrowheads="1" noChangeShapeType="1"/>
          </p:cNvSpPr>
          <p:nvPr>
            <p:ph type="pic" sz="quarter" idx="26"/>
          </p:nvPr>
        </p:nvSpPr>
        <p:spPr>
          <a:xfrm>
            <a:off x="8136567" y="1985951"/>
            <a:ext cx="2520000" cy="2520000"/>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noProof="1"/>
              <a:t>Click icon to add picture</a:t>
            </a:r>
            <a:endParaRPr lang="en-GB" sz="1350" noProof="1"/>
          </a:p>
        </p:txBody>
      </p:sp>
      <p:sp>
        <p:nvSpPr>
          <p:cNvPr id="3" name="Text Placeholder 2">
            <a:extLst>
              <a:ext uri="{FF2B5EF4-FFF2-40B4-BE49-F238E27FC236}">
                <a16:creationId xmlns:a16="http://schemas.microsoft.com/office/drawing/2014/main" id="{E8678114-3740-5B7B-95B1-1B463D5083F1}"/>
              </a:ext>
            </a:extLst>
          </p:cNvPr>
          <p:cNvSpPr>
            <a:spLocks noGrp="1" noRot="1" noMove="1" noResize="1" noEditPoints="1" noAdjustHandles="1" noChangeArrowheads="1" noChangeShapeType="1"/>
          </p:cNvSpPr>
          <p:nvPr>
            <p:ph type="body" sz="quarter" idx="32"/>
          </p:nvPr>
        </p:nvSpPr>
        <p:spPr>
          <a:xfrm>
            <a:off x="4586714" y="4797116"/>
            <a:ext cx="3016988" cy="1249672"/>
          </a:xfrm>
          <a:prstGeom prst="rect">
            <a:avLst/>
          </a:prstGeom>
        </p:spPr>
        <p:txBody>
          <a:bodyPr/>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13" name="Picture Placeholder 2">
            <a:extLst>
              <a:ext uri="{FF2B5EF4-FFF2-40B4-BE49-F238E27FC236}">
                <a16:creationId xmlns:a16="http://schemas.microsoft.com/office/drawing/2014/main" id="{F0663DAB-6777-E1CB-A3B0-ED9397E5E689}"/>
              </a:ext>
            </a:extLst>
          </p:cNvPr>
          <p:cNvSpPr>
            <a:spLocks noGrp="1" noRot="1" noMove="1" noResize="1" noEditPoints="1" noAdjustHandles="1" noChangeArrowheads="1" noChangeShapeType="1"/>
          </p:cNvSpPr>
          <p:nvPr>
            <p:ph type="pic" sz="quarter" idx="25"/>
          </p:nvPr>
        </p:nvSpPr>
        <p:spPr>
          <a:xfrm>
            <a:off x="4836000" y="1985951"/>
            <a:ext cx="2520000" cy="2520000"/>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noProof="1"/>
              <a:t>Click icon to add picture</a:t>
            </a:r>
            <a:endParaRPr lang="en-GB" sz="1350" noProof="1"/>
          </a:p>
        </p:txBody>
      </p:sp>
      <p:sp>
        <p:nvSpPr>
          <p:cNvPr id="2" name="Text Placeholder 1">
            <a:extLst>
              <a:ext uri="{FF2B5EF4-FFF2-40B4-BE49-F238E27FC236}">
                <a16:creationId xmlns:a16="http://schemas.microsoft.com/office/drawing/2014/main" id="{FF867656-444B-8DCE-BC67-1507F5BF3A53}"/>
              </a:ext>
            </a:extLst>
          </p:cNvPr>
          <p:cNvSpPr>
            <a:spLocks noGrp="1" noRot="1" noMove="1" noResize="1" noEditPoints="1" noAdjustHandles="1" noChangeArrowheads="1" noChangeShapeType="1"/>
          </p:cNvSpPr>
          <p:nvPr>
            <p:ph type="body" sz="quarter" idx="15"/>
          </p:nvPr>
        </p:nvSpPr>
        <p:spPr>
          <a:xfrm>
            <a:off x="1232098" y="4797116"/>
            <a:ext cx="3016988" cy="1249672"/>
          </a:xfrm>
          <a:prstGeom prst="rect">
            <a:avLst/>
          </a:prstGeom>
        </p:spPr>
        <p:txBody>
          <a:bodyPr/>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12" name="Picture Placeholder 1">
            <a:extLst>
              <a:ext uri="{FF2B5EF4-FFF2-40B4-BE49-F238E27FC236}">
                <a16:creationId xmlns:a16="http://schemas.microsoft.com/office/drawing/2014/main" id="{812D730C-1747-09C9-D609-2D91757AA58B}"/>
              </a:ext>
            </a:extLst>
          </p:cNvPr>
          <p:cNvSpPr>
            <a:spLocks noGrp="1" noRot="1" noMove="1" noResize="1" noEditPoints="1" noAdjustHandles="1" noChangeArrowheads="1" noChangeShapeType="1"/>
          </p:cNvSpPr>
          <p:nvPr>
            <p:ph type="pic" sz="quarter" idx="24"/>
          </p:nvPr>
        </p:nvSpPr>
        <p:spPr>
          <a:xfrm>
            <a:off x="1480591" y="1985951"/>
            <a:ext cx="2520000" cy="2520000"/>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noProof="1"/>
              <a:t>Click icon to add picture</a:t>
            </a:r>
            <a:endParaRPr lang="en-GB" sz="1350" noProof="1"/>
          </a:p>
        </p:txBody>
      </p:sp>
      <p:sp>
        <p:nvSpPr>
          <p:cNvPr id="4" name="Title">
            <a:extLst>
              <a:ext uri="{FF2B5EF4-FFF2-40B4-BE49-F238E27FC236}">
                <a16:creationId xmlns:a16="http://schemas.microsoft.com/office/drawing/2014/main" id="{769F7856-BF6C-1B98-5EEC-07015FEC63DF}"/>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1"/>
              <a:t>Click to edit Master title style</a:t>
            </a:r>
            <a:endParaRPr lang="en-GB" noProof="1"/>
          </a:p>
        </p:txBody>
      </p:sp>
      <p:sp>
        <p:nvSpPr>
          <p:cNvPr id="7" name="Slide Number">
            <a:extLst>
              <a:ext uri="{FF2B5EF4-FFF2-40B4-BE49-F238E27FC236}">
                <a16:creationId xmlns:a16="http://schemas.microsoft.com/office/drawing/2014/main" id="{F5453783-C65B-DB3C-3358-A418EE21CEDD}"/>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GB" sz="788" noProof="1" smtClean="0"/>
              <a:pPr/>
              <a:t>‹#›</a:t>
            </a:fld>
            <a:endParaRPr lang="en-GB" sz="788" noProof="1"/>
          </a:p>
        </p:txBody>
      </p:sp>
    </p:spTree>
    <p:extLst>
      <p:ext uri="{BB962C8B-B14F-4D97-AF65-F5344CB8AC3E}">
        <p14:creationId xmlns:p14="http://schemas.microsoft.com/office/powerpoint/2010/main" val="1417003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ring images">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92ADE0C2-CAE1-1C73-39CF-CA7C696DE3E3}"/>
              </a:ext>
            </a:extLst>
          </p:cNvPr>
          <p:cNvSpPr>
            <a:spLocks noGrp="1" noRot="1" noMove="1" noResize="1" noEditPoints="1" noAdjustHandles="1" noChangeArrowheads="1" noChangeShapeType="1"/>
          </p:cNvSpPr>
          <p:nvPr>
            <p:ph type="body" sz="quarter" idx="33"/>
          </p:nvPr>
        </p:nvSpPr>
        <p:spPr>
          <a:xfrm>
            <a:off x="7888074" y="5033108"/>
            <a:ext cx="3016988" cy="1013680"/>
          </a:xfrm>
          <a:prstGeom prst="rect">
            <a:avLst/>
          </a:prstGeom>
        </p:spPr>
        <p:txBody>
          <a:bodyPr/>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9" name="Picture Placeholder 3">
            <a:extLst>
              <a:ext uri="{FF2B5EF4-FFF2-40B4-BE49-F238E27FC236}">
                <a16:creationId xmlns:a16="http://schemas.microsoft.com/office/drawing/2014/main" id="{5AC485BE-1196-5B48-061C-7E02654A9BAE}"/>
              </a:ext>
            </a:extLst>
          </p:cNvPr>
          <p:cNvSpPr>
            <a:spLocks noGrp="1" noRot="1" noMove="1" noResize="1" noEditPoints="1" noAdjustHandles="1" noChangeArrowheads="1" noChangeShapeType="1"/>
          </p:cNvSpPr>
          <p:nvPr>
            <p:ph type="pic" sz="quarter" idx="36"/>
          </p:nvPr>
        </p:nvSpPr>
        <p:spPr>
          <a:xfrm>
            <a:off x="7940637" y="1872716"/>
            <a:ext cx="2917827" cy="2916238"/>
          </a:xfrm>
          <a:custGeom>
            <a:avLst/>
            <a:gdLst>
              <a:gd name="connsiteX0" fmla="*/ 1458912 w 2917826"/>
              <a:gd name="connsiteY0" fmla="*/ 924910 h 2916238"/>
              <a:gd name="connsiteX1" fmla="*/ 925704 w 2917826"/>
              <a:gd name="connsiteY1" fmla="*/ 1458118 h 2916238"/>
              <a:gd name="connsiteX2" fmla="*/ 1458912 w 2917826"/>
              <a:gd name="connsiteY2" fmla="*/ 1991326 h 2916238"/>
              <a:gd name="connsiteX3" fmla="*/ 1992120 w 2917826"/>
              <a:gd name="connsiteY3" fmla="*/ 1458118 h 2916238"/>
              <a:gd name="connsiteX4" fmla="*/ 1458912 w 2917826"/>
              <a:gd name="connsiteY4" fmla="*/ 924910 h 2916238"/>
              <a:gd name="connsiteX5" fmla="*/ 1458913 w 2917826"/>
              <a:gd name="connsiteY5" fmla="*/ 0 h 2916238"/>
              <a:gd name="connsiteX6" fmla="*/ 2917826 w 2917826"/>
              <a:gd name="connsiteY6" fmla="*/ 1458119 h 2916238"/>
              <a:gd name="connsiteX7" fmla="*/ 1458913 w 2917826"/>
              <a:gd name="connsiteY7" fmla="*/ 2916238 h 2916238"/>
              <a:gd name="connsiteX8" fmla="*/ 0 w 2917826"/>
              <a:gd name="connsiteY8" fmla="*/ 1458119 h 2916238"/>
              <a:gd name="connsiteX9" fmla="*/ 1458913 w 2917826"/>
              <a:gd name="connsiteY9" fmla="*/ 0 h 291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7826" h="2916238">
                <a:moveTo>
                  <a:pt x="1458912" y="924910"/>
                </a:moveTo>
                <a:cubicBezTo>
                  <a:pt x="1164429" y="924910"/>
                  <a:pt x="925704" y="1163635"/>
                  <a:pt x="925704" y="1458118"/>
                </a:cubicBezTo>
                <a:cubicBezTo>
                  <a:pt x="925704" y="1752601"/>
                  <a:pt x="1164429" y="1991326"/>
                  <a:pt x="1458912" y="1991326"/>
                </a:cubicBezTo>
                <a:cubicBezTo>
                  <a:pt x="1753395" y="1991326"/>
                  <a:pt x="1992120" y="1752601"/>
                  <a:pt x="1992120" y="1458118"/>
                </a:cubicBezTo>
                <a:cubicBezTo>
                  <a:pt x="1992120" y="1163635"/>
                  <a:pt x="1753395" y="924910"/>
                  <a:pt x="1458912" y="924910"/>
                </a:cubicBezTo>
                <a:close/>
                <a:moveTo>
                  <a:pt x="1458913" y="0"/>
                </a:moveTo>
                <a:cubicBezTo>
                  <a:pt x="2264648" y="0"/>
                  <a:pt x="2917826" y="652822"/>
                  <a:pt x="2917826" y="1458119"/>
                </a:cubicBezTo>
                <a:cubicBezTo>
                  <a:pt x="2917826" y="2263416"/>
                  <a:pt x="2264648" y="2916238"/>
                  <a:pt x="1458913" y="2916238"/>
                </a:cubicBezTo>
                <a:cubicBezTo>
                  <a:pt x="653178" y="2916238"/>
                  <a:pt x="0" y="2263416"/>
                  <a:pt x="0" y="1458119"/>
                </a:cubicBezTo>
                <a:cubicBezTo>
                  <a:pt x="0" y="652822"/>
                  <a:pt x="653178" y="0"/>
                  <a:pt x="1458913" y="0"/>
                </a:cubicBezTo>
                <a:close/>
              </a:path>
            </a:pathLst>
          </a:custGeom>
          <a:solidFill>
            <a:srgbClr val="D6E0FF"/>
          </a:solidFill>
        </p:spPr>
        <p:txBody>
          <a:bodyPr wrap="square">
            <a:noAutofit/>
          </a:bodyPr>
          <a:lstStyle/>
          <a:p>
            <a:r>
              <a:rPr lang="en-US"/>
              <a:t>Click icon to add picture</a:t>
            </a:r>
            <a:endParaRPr lang="en-BE"/>
          </a:p>
        </p:txBody>
      </p:sp>
      <p:sp>
        <p:nvSpPr>
          <p:cNvPr id="3" name="Text Placeholder 2">
            <a:extLst>
              <a:ext uri="{FF2B5EF4-FFF2-40B4-BE49-F238E27FC236}">
                <a16:creationId xmlns:a16="http://schemas.microsoft.com/office/drawing/2014/main" id="{6709879B-9918-BAAC-9B75-C92A513B4745}"/>
              </a:ext>
            </a:extLst>
          </p:cNvPr>
          <p:cNvSpPr>
            <a:spLocks noGrp="1" noRot="1" noMove="1" noResize="1" noEditPoints="1" noAdjustHandles="1" noChangeArrowheads="1" noChangeShapeType="1"/>
          </p:cNvSpPr>
          <p:nvPr>
            <p:ph type="body" sz="quarter" idx="32"/>
          </p:nvPr>
        </p:nvSpPr>
        <p:spPr>
          <a:xfrm>
            <a:off x="4586714" y="5033108"/>
            <a:ext cx="3016988" cy="1013680"/>
          </a:xfrm>
          <a:prstGeom prst="rect">
            <a:avLst/>
          </a:prstGeom>
        </p:spPr>
        <p:txBody>
          <a:bodyPr/>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8" name="Picture Placeholder 2">
            <a:extLst>
              <a:ext uri="{FF2B5EF4-FFF2-40B4-BE49-F238E27FC236}">
                <a16:creationId xmlns:a16="http://schemas.microsoft.com/office/drawing/2014/main" id="{463B0202-3B3B-F2CB-5045-AC91C6A7BC3A}"/>
              </a:ext>
            </a:extLst>
          </p:cNvPr>
          <p:cNvSpPr>
            <a:spLocks noGrp="1" noRot="1" noMove="1" noResize="1" noEditPoints="1" noAdjustHandles="1" noChangeArrowheads="1" noChangeShapeType="1"/>
          </p:cNvSpPr>
          <p:nvPr>
            <p:ph type="pic" sz="quarter" idx="35"/>
          </p:nvPr>
        </p:nvSpPr>
        <p:spPr>
          <a:xfrm>
            <a:off x="4630908" y="1872716"/>
            <a:ext cx="2917827" cy="2916238"/>
          </a:xfrm>
          <a:custGeom>
            <a:avLst/>
            <a:gdLst>
              <a:gd name="connsiteX0" fmla="*/ 1458912 w 2917826"/>
              <a:gd name="connsiteY0" fmla="*/ 924910 h 2916238"/>
              <a:gd name="connsiteX1" fmla="*/ 925704 w 2917826"/>
              <a:gd name="connsiteY1" fmla="*/ 1458118 h 2916238"/>
              <a:gd name="connsiteX2" fmla="*/ 1458912 w 2917826"/>
              <a:gd name="connsiteY2" fmla="*/ 1991326 h 2916238"/>
              <a:gd name="connsiteX3" fmla="*/ 1992120 w 2917826"/>
              <a:gd name="connsiteY3" fmla="*/ 1458118 h 2916238"/>
              <a:gd name="connsiteX4" fmla="*/ 1458912 w 2917826"/>
              <a:gd name="connsiteY4" fmla="*/ 924910 h 2916238"/>
              <a:gd name="connsiteX5" fmla="*/ 1458913 w 2917826"/>
              <a:gd name="connsiteY5" fmla="*/ 0 h 2916238"/>
              <a:gd name="connsiteX6" fmla="*/ 2917826 w 2917826"/>
              <a:gd name="connsiteY6" fmla="*/ 1458119 h 2916238"/>
              <a:gd name="connsiteX7" fmla="*/ 1458913 w 2917826"/>
              <a:gd name="connsiteY7" fmla="*/ 2916238 h 2916238"/>
              <a:gd name="connsiteX8" fmla="*/ 0 w 2917826"/>
              <a:gd name="connsiteY8" fmla="*/ 1458119 h 2916238"/>
              <a:gd name="connsiteX9" fmla="*/ 1458913 w 2917826"/>
              <a:gd name="connsiteY9" fmla="*/ 0 h 291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7826" h="2916238">
                <a:moveTo>
                  <a:pt x="1458912" y="924910"/>
                </a:moveTo>
                <a:cubicBezTo>
                  <a:pt x="1164429" y="924910"/>
                  <a:pt x="925704" y="1163635"/>
                  <a:pt x="925704" y="1458118"/>
                </a:cubicBezTo>
                <a:cubicBezTo>
                  <a:pt x="925704" y="1752601"/>
                  <a:pt x="1164429" y="1991326"/>
                  <a:pt x="1458912" y="1991326"/>
                </a:cubicBezTo>
                <a:cubicBezTo>
                  <a:pt x="1753395" y="1991326"/>
                  <a:pt x="1992120" y="1752601"/>
                  <a:pt x="1992120" y="1458118"/>
                </a:cubicBezTo>
                <a:cubicBezTo>
                  <a:pt x="1992120" y="1163635"/>
                  <a:pt x="1753395" y="924910"/>
                  <a:pt x="1458912" y="924910"/>
                </a:cubicBezTo>
                <a:close/>
                <a:moveTo>
                  <a:pt x="1458913" y="0"/>
                </a:moveTo>
                <a:cubicBezTo>
                  <a:pt x="2264648" y="0"/>
                  <a:pt x="2917826" y="652822"/>
                  <a:pt x="2917826" y="1458119"/>
                </a:cubicBezTo>
                <a:cubicBezTo>
                  <a:pt x="2917826" y="2263416"/>
                  <a:pt x="2264648" y="2916238"/>
                  <a:pt x="1458913" y="2916238"/>
                </a:cubicBezTo>
                <a:cubicBezTo>
                  <a:pt x="653178" y="2916238"/>
                  <a:pt x="0" y="2263416"/>
                  <a:pt x="0" y="1458119"/>
                </a:cubicBezTo>
                <a:cubicBezTo>
                  <a:pt x="0" y="652822"/>
                  <a:pt x="653178" y="0"/>
                  <a:pt x="1458913" y="0"/>
                </a:cubicBezTo>
                <a:close/>
              </a:path>
            </a:pathLst>
          </a:custGeom>
          <a:solidFill>
            <a:srgbClr val="D6E0FF"/>
          </a:solidFill>
        </p:spPr>
        <p:txBody>
          <a:bodyPr wrap="square">
            <a:noAutofit/>
          </a:bodyPr>
          <a:lstStyle/>
          <a:p>
            <a:r>
              <a:rPr lang="en-US"/>
              <a:t>Click icon to add picture</a:t>
            </a:r>
            <a:endParaRPr lang="en-BE"/>
          </a:p>
        </p:txBody>
      </p:sp>
      <p:sp>
        <p:nvSpPr>
          <p:cNvPr id="2" name="Text Placeholder 1">
            <a:extLst>
              <a:ext uri="{FF2B5EF4-FFF2-40B4-BE49-F238E27FC236}">
                <a16:creationId xmlns:a16="http://schemas.microsoft.com/office/drawing/2014/main" id="{7B81DBF9-0BAD-EC52-3C79-A0A92832B669}"/>
              </a:ext>
            </a:extLst>
          </p:cNvPr>
          <p:cNvSpPr>
            <a:spLocks noGrp="1" noRot="1" noMove="1" noResize="1" noEditPoints="1" noAdjustHandles="1" noChangeArrowheads="1" noChangeShapeType="1"/>
          </p:cNvSpPr>
          <p:nvPr>
            <p:ph type="body" sz="quarter" idx="18"/>
          </p:nvPr>
        </p:nvSpPr>
        <p:spPr>
          <a:xfrm>
            <a:off x="1232098" y="5033108"/>
            <a:ext cx="3016988" cy="1013680"/>
          </a:xfrm>
          <a:prstGeom prst="rect">
            <a:avLst/>
          </a:prstGeom>
        </p:spPr>
        <p:txBody>
          <a:bodyPr/>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7" name="Picture Placeholder 1">
            <a:extLst>
              <a:ext uri="{FF2B5EF4-FFF2-40B4-BE49-F238E27FC236}">
                <a16:creationId xmlns:a16="http://schemas.microsoft.com/office/drawing/2014/main" id="{6581423B-21B8-271E-7CD7-AA232F3FBA4F}"/>
              </a:ext>
            </a:extLst>
          </p:cNvPr>
          <p:cNvSpPr>
            <a:spLocks noGrp="1" noRot="1" noMove="1" noResize="1" noEditPoints="1" noAdjustHandles="1" noChangeArrowheads="1" noChangeShapeType="1"/>
          </p:cNvSpPr>
          <p:nvPr>
            <p:ph type="pic" sz="quarter" idx="34"/>
          </p:nvPr>
        </p:nvSpPr>
        <p:spPr>
          <a:xfrm>
            <a:off x="1191969" y="1872716"/>
            <a:ext cx="2917827" cy="2916238"/>
          </a:xfrm>
          <a:custGeom>
            <a:avLst/>
            <a:gdLst>
              <a:gd name="connsiteX0" fmla="*/ 1458912 w 2917826"/>
              <a:gd name="connsiteY0" fmla="*/ 924910 h 2916238"/>
              <a:gd name="connsiteX1" fmla="*/ 925704 w 2917826"/>
              <a:gd name="connsiteY1" fmla="*/ 1458118 h 2916238"/>
              <a:gd name="connsiteX2" fmla="*/ 1458912 w 2917826"/>
              <a:gd name="connsiteY2" fmla="*/ 1991326 h 2916238"/>
              <a:gd name="connsiteX3" fmla="*/ 1992120 w 2917826"/>
              <a:gd name="connsiteY3" fmla="*/ 1458118 h 2916238"/>
              <a:gd name="connsiteX4" fmla="*/ 1458912 w 2917826"/>
              <a:gd name="connsiteY4" fmla="*/ 924910 h 2916238"/>
              <a:gd name="connsiteX5" fmla="*/ 1458913 w 2917826"/>
              <a:gd name="connsiteY5" fmla="*/ 0 h 2916238"/>
              <a:gd name="connsiteX6" fmla="*/ 2917826 w 2917826"/>
              <a:gd name="connsiteY6" fmla="*/ 1458119 h 2916238"/>
              <a:gd name="connsiteX7" fmla="*/ 1458913 w 2917826"/>
              <a:gd name="connsiteY7" fmla="*/ 2916238 h 2916238"/>
              <a:gd name="connsiteX8" fmla="*/ 0 w 2917826"/>
              <a:gd name="connsiteY8" fmla="*/ 1458119 h 2916238"/>
              <a:gd name="connsiteX9" fmla="*/ 1458913 w 2917826"/>
              <a:gd name="connsiteY9" fmla="*/ 0 h 291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7826" h="2916238">
                <a:moveTo>
                  <a:pt x="1458912" y="924910"/>
                </a:moveTo>
                <a:cubicBezTo>
                  <a:pt x="1164429" y="924910"/>
                  <a:pt x="925704" y="1163635"/>
                  <a:pt x="925704" y="1458118"/>
                </a:cubicBezTo>
                <a:cubicBezTo>
                  <a:pt x="925704" y="1752601"/>
                  <a:pt x="1164429" y="1991326"/>
                  <a:pt x="1458912" y="1991326"/>
                </a:cubicBezTo>
                <a:cubicBezTo>
                  <a:pt x="1753395" y="1991326"/>
                  <a:pt x="1992120" y="1752601"/>
                  <a:pt x="1992120" y="1458118"/>
                </a:cubicBezTo>
                <a:cubicBezTo>
                  <a:pt x="1992120" y="1163635"/>
                  <a:pt x="1753395" y="924910"/>
                  <a:pt x="1458912" y="924910"/>
                </a:cubicBezTo>
                <a:close/>
                <a:moveTo>
                  <a:pt x="1458913" y="0"/>
                </a:moveTo>
                <a:cubicBezTo>
                  <a:pt x="2264648" y="0"/>
                  <a:pt x="2917826" y="652822"/>
                  <a:pt x="2917826" y="1458119"/>
                </a:cubicBezTo>
                <a:cubicBezTo>
                  <a:pt x="2917826" y="2263416"/>
                  <a:pt x="2264648" y="2916238"/>
                  <a:pt x="1458913" y="2916238"/>
                </a:cubicBezTo>
                <a:cubicBezTo>
                  <a:pt x="653178" y="2916238"/>
                  <a:pt x="0" y="2263416"/>
                  <a:pt x="0" y="1458119"/>
                </a:cubicBezTo>
                <a:cubicBezTo>
                  <a:pt x="0" y="652822"/>
                  <a:pt x="653178" y="0"/>
                  <a:pt x="1458913" y="0"/>
                </a:cubicBezTo>
                <a:close/>
              </a:path>
            </a:pathLst>
          </a:custGeom>
          <a:solidFill>
            <a:srgbClr val="D6E0FF"/>
          </a:solidFill>
        </p:spPr>
        <p:txBody>
          <a:bodyPr wrap="square">
            <a:noAutofit/>
          </a:bodyPr>
          <a:lstStyle/>
          <a:p>
            <a:r>
              <a:rPr lang="en-US"/>
              <a:t>Click icon to add picture</a:t>
            </a:r>
            <a:endParaRPr lang="en-BE"/>
          </a:p>
        </p:txBody>
      </p:sp>
      <p:sp>
        <p:nvSpPr>
          <p:cNvPr id="4" name="Title">
            <a:extLst>
              <a:ext uri="{FF2B5EF4-FFF2-40B4-BE49-F238E27FC236}">
                <a16:creationId xmlns:a16="http://schemas.microsoft.com/office/drawing/2014/main" id="{D4EEE6C7-7DB4-2A3F-BE85-FCAC167E528A}"/>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7" name="Slide Number">
            <a:extLst>
              <a:ext uri="{FF2B5EF4-FFF2-40B4-BE49-F238E27FC236}">
                <a16:creationId xmlns:a16="http://schemas.microsoft.com/office/drawing/2014/main" id="{2BC6063B-91FA-D882-DBBD-A4C1B6C6D3EC}"/>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584124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images and text">
    <p:spTree>
      <p:nvGrpSpPr>
        <p:cNvPr id="1" name=""/>
        <p:cNvGrpSpPr/>
        <p:nvPr/>
      </p:nvGrpSpPr>
      <p:grpSpPr>
        <a:xfrm>
          <a:off x="0" y="0"/>
          <a:ext cx="0" cy="0"/>
          <a:chOff x="0" y="0"/>
          <a:chExt cx="0" cy="0"/>
        </a:xfrm>
      </p:grpSpPr>
      <p:sp>
        <p:nvSpPr>
          <p:cNvPr id="23" name="Text Placeholder 4">
            <a:extLst>
              <a:ext uri="{FF2B5EF4-FFF2-40B4-BE49-F238E27FC236}">
                <a16:creationId xmlns:a16="http://schemas.microsoft.com/office/drawing/2014/main" id="{7447ED4A-A2BB-989C-70D9-92B5B380A437}"/>
              </a:ext>
            </a:extLst>
          </p:cNvPr>
          <p:cNvSpPr>
            <a:spLocks noGrp="1" noRot="1" noMove="1" noResize="1" noEditPoints="1" noAdjustHandles="1" noChangeArrowheads="1" noChangeShapeType="1"/>
          </p:cNvSpPr>
          <p:nvPr>
            <p:ph type="body" sz="quarter" idx="33"/>
          </p:nvPr>
        </p:nvSpPr>
        <p:spPr>
          <a:xfrm>
            <a:off x="9590953" y="4470900"/>
            <a:ext cx="1808887" cy="1448385"/>
          </a:xfrm>
          <a:prstGeom prst="rect">
            <a:avLst/>
          </a:prstGeom>
        </p:spPr>
        <p:txBody>
          <a:bodyPr/>
          <a:lstStyle>
            <a:lvl1pPr marL="7069" indent="0" algn="l">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5" name="Picture Placeholder 4">
            <a:extLst>
              <a:ext uri="{FF2B5EF4-FFF2-40B4-BE49-F238E27FC236}">
                <a16:creationId xmlns:a16="http://schemas.microsoft.com/office/drawing/2014/main" id="{1C2B43DA-DC60-3F05-E365-AAEDB6647F43}"/>
              </a:ext>
            </a:extLst>
          </p:cNvPr>
          <p:cNvSpPr>
            <a:spLocks noGrp="1" noRot="1" noMove="1" noResize="1" noEditPoints="1" noAdjustHandles="1" noChangeArrowheads="1" noChangeShapeType="1"/>
          </p:cNvSpPr>
          <p:nvPr>
            <p:ph type="pic" sz="quarter" idx="19"/>
          </p:nvPr>
        </p:nvSpPr>
        <p:spPr>
          <a:xfrm>
            <a:off x="6213000" y="4026523"/>
            <a:ext cx="3202059" cy="2007777"/>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22" name="Text Placeholder 3">
            <a:extLst>
              <a:ext uri="{FF2B5EF4-FFF2-40B4-BE49-F238E27FC236}">
                <a16:creationId xmlns:a16="http://schemas.microsoft.com/office/drawing/2014/main" id="{6D1E0F50-BCD0-59B8-7C58-050AA48E416C}"/>
              </a:ext>
            </a:extLst>
          </p:cNvPr>
          <p:cNvSpPr>
            <a:spLocks noGrp="1" noRot="1" noMove="1" noResize="1" noEditPoints="1" noAdjustHandles="1" noChangeArrowheads="1" noChangeShapeType="1"/>
          </p:cNvSpPr>
          <p:nvPr>
            <p:ph type="body" sz="quarter" idx="32"/>
          </p:nvPr>
        </p:nvSpPr>
        <p:spPr>
          <a:xfrm>
            <a:off x="9590953" y="2234596"/>
            <a:ext cx="1808887" cy="1448385"/>
          </a:xfrm>
          <a:prstGeom prst="rect">
            <a:avLst/>
          </a:prstGeom>
        </p:spPr>
        <p:txBody>
          <a:bodyPr/>
          <a:lstStyle>
            <a:lvl1pPr marL="7069" indent="0" algn="l">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4" name="Picture Placeholder 3">
            <a:extLst>
              <a:ext uri="{FF2B5EF4-FFF2-40B4-BE49-F238E27FC236}">
                <a16:creationId xmlns:a16="http://schemas.microsoft.com/office/drawing/2014/main" id="{2857B101-D607-2257-C586-C89E07249160}"/>
              </a:ext>
            </a:extLst>
          </p:cNvPr>
          <p:cNvSpPr>
            <a:spLocks noGrp="1" noRot="1" noMove="1" noResize="1" noEditPoints="1" noAdjustHandles="1" noChangeArrowheads="1" noChangeShapeType="1"/>
          </p:cNvSpPr>
          <p:nvPr>
            <p:ph type="pic" sz="quarter" idx="15"/>
          </p:nvPr>
        </p:nvSpPr>
        <p:spPr>
          <a:xfrm>
            <a:off x="6212997" y="1802836"/>
            <a:ext cx="3202060" cy="2008800"/>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21" name="Text Placeholder 2">
            <a:extLst>
              <a:ext uri="{FF2B5EF4-FFF2-40B4-BE49-F238E27FC236}">
                <a16:creationId xmlns:a16="http://schemas.microsoft.com/office/drawing/2014/main" id="{A8D48B1D-7593-F5E8-6A08-E01EE51AF074}"/>
              </a:ext>
            </a:extLst>
          </p:cNvPr>
          <p:cNvSpPr>
            <a:spLocks noGrp="1" noRot="1" noMove="1" noResize="1" noEditPoints="1" noAdjustHandles="1" noChangeArrowheads="1" noChangeShapeType="1"/>
          </p:cNvSpPr>
          <p:nvPr>
            <p:ph type="body" sz="quarter" idx="31"/>
          </p:nvPr>
        </p:nvSpPr>
        <p:spPr>
          <a:xfrm>
            <a:off x="790577" y="4470900"/>
            <a:ext cx="1808937" cy="1448385"/>
          </a:xfrm>
          <a:prstGeom prst="rect">
            <a:avLst/>
          </a:prstGeom>
        </p:spPr>
        <p:txBody>
          <a:bodyPr/>
          <a:lstStyle>
            <a:lvl1pPr marL="7069" indent="0" algn="r">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3" name="Picture Placeholder 2">
            <a:extLst>
              <a:ext uri="{FF2B5EF4-FFF2-40B4-BE49-F238E27FC236}">
                <a16:creationId xmlns:a16="http://schemas.microsoft.com/office/drawing/2014/main" id="{4A5F4488-3E52-7CBE-6634-905D25C4D686}"/>
              </a:ext>
            </a:extLst>
          </p:cNvPr>
          <p:cNvSpPr>
            <a:spLocks noGrp="1" noRot="1" noMove="1" noResize="1" noEditPoints="1" noAdjustHandles="1" noChangeArrowheads="1" noChangeShapeType="1"/>
          </p:cNvSpPr>
          <p:nvPr>
            <p:ph type="pic" sz="quarter" idx="14"/>
          </p:nvPr>
        </p:nvSpPr>
        <p:spPr>
          <a:xfrm>
            <a:off x="2775409" y="4026523"/>
            <a:ext cx="3202059" cy="2007777"/>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20" name="Text Placeholder 1">
            <a:extLst>
              <a:ext uri="{FF2B5EF4-FFF2-40B4-BE49-F238E27FC236}">
                <a16:creationId xmlns:a16="http://schemas.microsoft.com/office/drawing/2014/main" id="{44F99697-BF96-9427-DC6D-2B4D7E8EC7C2}"/>
              </a:ext>
            </a:extLst>
          </p:cNvPr>
          <p:cNvSpPr>
            <a:spLocks noGrp="1" noRot="1" noMove="1" noResize="1" noEditPoints="1" noAdjustHandles="1" noChangeArrowheads="1" noChangeShapeType="1"/>
          </p:cNvSpPr>
          <p:nvPr>
            <p:ph type="body" sz="quarter" idx="30"/>
          </p:nvPr>
        </p:nvSpPr>
        <p:spPr>
          <a:xfrm>
            <a:off x="790577" y="2234596"/>
            <a:ext cx="1808937" cy="1448385"/>
          </a:xfrm>
          <a:prstGeom prst="rect">
            <a:avLst/>
          </a:prstGeom>
        </p:spPr>
        <p:txBody>
          <a:bodyPr/>
          <a:lstStyle>
            <a:lvl1pPr marL="7069" indent="0" algn="r">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2" name="Picture Placeholder 1">
            <a:extLst>
              <a:ext uri="{FF2B5EF4-FFF2-40B4-BE49-F238E27FC236}">
                <a16:creationId xmlns:a16="http://schemas.microsoft.com/office/drawing/2014/main" id="{7AE53993-AA56-3F32-577F-460A25AF6B15}"/>
              </a:ext>
            </a:extLst>
          </p:cNvPr>
          <p:cNvSpPr>
            <a:spLocks noGrp="1" noRot="1" noMove="1" noResize="1" noEditPoints="1" noAdjustHandles="1" noChangeArrowheads="1" noChangeShapeType="1"/>
          </p:cNvSpPr>
          <p:nvPr>
            <p:ph type="pic" sz="quarter" idx="13"/>
          </p:nvPr>
        </p:nvSpPr>
        <p:spPr>
          <a:xfrm>
            <a:off x="2775409" y="1802836"/>
            <a:ext cx="3202059" cy="2007778"/>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8" name="Title">
            <a:extLst>
              <a:ext uri="{FF2B5EF4-FFF2-40B4-BE49-F238E27FC236}">
                <a16:creationId xmlns:a16="http://schemas.microsoft.com/office/drawing/2014/main" id="{7BE2D894-6305-2443-0E9B-4158CE84F95F}"/>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7" name="Slide Number">
            <a:extLst>
              <a:ext uri="{FF2B5EF4-FFF2-40B4-BE49-F238E27FC236}">
                <a16:creationId xmlns:a16="http://schemas.microsoft.com/office/drawing/2014/main" id="{216B07B7-7B71-C251-EF76-C01D63072BF7}"/>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304371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images, circle and text">
    <p:spTree>
      <p:nvGrpSpPr>
        <p:cNvPr id="1" name=""/>
        <p:cNvGrpSpPr/>
        <p:nvPr/>
      </p:nvGrpSpPr>
      <p:grpSpPr>
        <a:xfrm>
          <a:off x="0" y="0"/>
          <a:ext cx="0" cy="0"/>
          <a:chOff x="0" y="0"/>
          <a:chExt cx="0" cy="0"/>
        </a:xfrm>
      </p:grpSpPr>
      <p:sp>
        <p:nvSpPr>
          <p:cNvPr id="33" name="Text Placeholder 4">
            <a:extLst>
              <a:ext uri="{FF2B5EF4-FFF2-40B4-BE49-F238E27FC236}">
                <a16:creationId xmlns:a16="http://schemas.microsoft.com/office/drawing/2014/main" id="{1486E0D4-7E98-4364-DCDB-805876EC1FE6}"/>
              </a:ext>
            </a:extLst>
          </p:cNvPr>
          <p:cNvSpPr>
            <a:spLocks noGrp="1" noRot="1" noMove="1" noResize="1" noEditPoints="1" noAdjustHandles="1" noChangeArrowheads="1" noChangeShapeType="1"/>
          </p:cNvSpPr>
          <p:nvPr>
            <p:ph type="body" sz="quarter" idx="33"/>
          </p:nvPr>
        </p:nvSpPr>
        <p:spPr>
          <a:xfrm>
            <a:off x="9590953" y="4470900"/>
            <a:ext cx="1808887" cy="1448385"/>
          </a:xfrm>
          <a:prstGeom prst="rect">
            <a:avLst/>
          </a:prstGeom>
        </p:spPr>
        <p:txBody>
          <a:bodyPr/>
          <a:lstStyle>
            <a:lvl1pPr marL="7069" indent="0" algn="l">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5" name="Picture Placeholder 4">
            <a:extLst>
              <a:ext uri="{FF2B5EF4-FFF2-40B4-BE49-F238E27FC236}">
                <a16:creationId xmlns:a16="http://schemas.microsoft.com/office/drawing/2014/main" id="{1C2B43DA-DC60-3F05-E365-AAEDB6647F43}"/>
              </a:ext>
            </a:extLst>
          </p:cNvPr>
          <p:cNvSpPr>
            <a:spLocks noGrp="1" noRot="1" noMove="1" noResize="1" noEditPoints="1" noAdjustHandles="1" noChangeArrowheads="1" noChangeShapeType="1"/>
          </p:cNvSpPr>
          <p:nvPr>
            <p:ph type="pic" sz="quarter" idx="19"/>
          </p:nvPr>
        </p:nvSpPr>
        <p:spPr>
          <a:xfrm>
            <a:off x="6213000" y="4026523"/>
            <a:ext cx="3202059" cy="2007777"/>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32" name="Text Placeholder 3">
            <a:extLst>
              <a:ext uri="{FF2B5EF4-FFF2-40B4-BE49-F238E27FC236}">
                <a16:creationId xmlns:a16="http://schemas.microsoft.com/office/drawing/2014/main" id="{D659FC6B-87D1-5774-9B87-090956C8C5D9}"/>
              </a:ext>
            </a:extLst>
          </p:cNvPr>
          <p:cNvSpPr>
            <a:spLocks noGrp="1" noRot="1" noMove="1" noResize="1" noEditPoints="1" noAdjustHandles="1" noChangeArrowheads="1" noChangeShapeType="1"/>
          </p:cNvSpPr>
          <p:nvPr>
            <p:ph type="body" sz="quarter" idx="32"/>
          </p:nvPr>
        </p:nvSpPr>
        <p:spPr>
          <a:xfrm>
            <a:off x="9590953" y="2234596"/>
            <a:ext cx="1808887" cy="1448385"/>
          </a:xfrm>
          <a:prstGeom prst="rect">
            <a:avLst/>
          </a:prstGeom>
        </p:spPr>
        <p:txBody>
          <a:bodyPr/>
          <a:lstStyle>
            <a:lvl1pPr marL="7069" indent="0" algn="l">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4" name="Picture Placeholder 3">
            <a:extLst>
              <a:ext uri="{FF2B5EF4-FFF2-40B4-BE49-F238E27FC236}">
                <a16:creationId xmlns:a16="http://schemas.microsoft.com/office/drawing/2014/main" id="{2857B101-D607-2257-C586-C89E07249160}"/>
              </a:ext>
            </a:extLst>
          </p:cNvPr>
          <p:cNvSpPr>
            <a:spLocks noGrp="1" noRot="1" noMove="1" noResize="1" noEditPoints="1" noAdjustHandles="1" noChangeArrowheads="1" noChangeShapeType="1"/>
          </p:cNvSpPr>
          <p:nvPr>
            <p:ph type="pic" sz="quarter" idx="15"/>
          </p:nvPr>
        </p:nvSpPr>
        <p:spPr>
          <a:xfrm>
            <a:off x="6212997" y="1802836"/>
            <a:ext cx="3202060" cy="2008800"/>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31" name="Text Placeholder 2">
            <a:extLst>
              <a:ext uri="{FF2B5EF4-FFF2-40B4-BE49-F238E27FC236}">
                <a16:creationId xmlns:a16="http://schemas.microsoft.com/office/drawing/2014/main" id="{5FA31A8E-B52B-13ED-BBA3-B41682ECA611}"/>
              </a:ext>
            </a:extLst>
          </p:cNvPr>
          <p:cNvSpPr>
            <a:spLocks noGrp="1" noRot="1" noMove="1" noResize="1" noEditPoints="1" noAdjustHandles="1" noChangeArrowheads="1" noChangeShapeType="1"/>
          </p:cNvSpPr>
          <p:nvPr>
            <p:ph type="body" sz="quarter" idx="31"/>
          </p:nvPr>
        </p:nvSpPr>
        <p:spPr>
          <a:xfrm>
            <a:off x="790577" y="4470900"/>
            <a:ext cx="1808937" cy="1448385"/>
          </a:xfrm>
          <a:prstGeom prst="rect">
            <a:avLst/>
          </a:prstGeom>
        </p:spPr>
        <p:txBody>
          <a:bodyPr/>
          <a:lstStyle>
            <a:lvl1pPr marL="7069" indent="0" algn="r">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3" name="Picture Placeholder 2">
            <a:extLst>
              <a:ext uri="{FF2B5EF4-FFF2-40B4-BE49-F238E27FC236}">
                <a16:creationId xmlns:a16="http://schemas.microsoft.com/office/drawing/2014/main" id="{4A5F4488-3E52-7CBE-6634-905D25C4D686}"/>
              </a:ext>
            </a:extLst>
          </p:cNvPr>
          <p:cNvSpPr>
            <a:spLocks noGrp="1" noRot="1" noMove="1" noResize="1" noEditPoints="1" noAdjustHandles="1" noChangeArrowheads="1" noChangeShapeType="1"/>
          </p:cNvSpPr>
          <p:nvPr>
            <p:ph type="pic" sz="quarter" idx="14"/>
          </p:nvPr>
        </p:nvSpPr>
        <p:spPr>
          <a:xfrm>
            <a:off x="2775409" y="4026523"/>
            <a:ext cx="3202059" cy="2007777"/>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29" name="Text Placeholder 1">
            <a:extLst>
              <a:ext uri="{FF2B5EF4-FFF2-40B4-BE49-F238E27FC236}">
                <a16:creationId xmlns:a16="http://schemas.microsoft.com/office/drawing/2014/main" id="{C5AE8296-3D46-E5B2-90EC-D71A52170D6E}"/>
              </a:ext>
            </a:extLst>
          </p:cNvPr>
          <p:cNvSpPr>
            <a:spLocks noGrp="1" noRot="1" noMove="1" noResize="1" noEditPoints="1" noAdjustHandles="1" noChangeArrowheads="1" noChangeShapeType="1"/>
          </p:cNvSpPr>
          <p:nvPr>
            <p:ph type="body" sz="quarter" idx="30"/>
          </p:nvPr>
        </p:nvSpPr>
        <p:spPr>
          <a:xfrm>
            <a:off x="790577" y="2234596"/>
            <a:ext cx="1808937" cy="1448385"/>
          </a:xfrm>
          <a:prstGeom prst="rect">
            <a:avLst/>
          </a:prstGeom>
        </p:spPr>
        <p:txBody>
          <a:bodyPr/>
          <a:lstStyle>
            <a:lvl1pPr marL="7069" indent="0" algn="r">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2" name="Picture Placeholder 1">
            <a:extLst>
              <a:ext uri="{FF2B5EF4-FFF2-40B4-BE49-F238E27FC236}">
                <a16:creationId xmlns:a16="http://schemas.microsoft.com/office/drawing/2014/main" id="{7AE53993-AA56-3F32-577F-460A25AF6B15}"/>
              </a:ext>
            </a:extLst>
          </p:cNvPr>
          <p:cNvSpPr>
            <a:spLocks noGrp="1" noRot="1" noMove="1" noResize="1" noEditPoints="1" noAdjustHandles="1" noChangeArrowheads="1" noChangeShapeType="1"/>
          </p:cNvSpPr>
          <p:nvPr>
            <p:ph type="pic" sz="quarter" idx="13"/>
          </p:nvPr>
        </p:nvSpPr>
        <p:spPr>
          <a:xfrm>
            <a:off x="2775409" y="1802836"/>
            <a:ext cx="3202059" cy="2007778"/>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10" name="Text Placeholder circle">
            <a:extLst>
              <a:ext uri="{FF2B5EF4-FFF2-40B4-BE49-F238E27FC236}">
                <a16:creationId xmlns:a16="http://schemas.microsoft.com/office/drawing/2014/main" id="{55A8AC3E-ED12-82DB-963F-BD2F7FE708FA}"/>
              </a:ext>
            </a:extLst>
          </p:cNvPr>
          <p:cNvSpPr>
            <a:spLocks noGrp="1" noRot="1" noMove="1" noResize="1" noEditPoints="1" noAdjustHandles="1" noChangeArrowheads="1" noChangeShapeType="1"/>
          </p:cNvSpPr>
          <p:nvPr>
            <p:ph type="body" sz="quarter" idx="29"/>
          </p:nvPr>
        </p:nvSpPr>
        <p:spPr>
          <a:xfrm>
            <a:off x="4877728" y="2675091"/>
            <a:ext cx="2520000" cy="2520000"/>
          </a:xfrm>
          <a:prstGeom prst="ellipse">
            <a:avLst/>
          </a:prstGeom>
          <a:solidFill>
            <a:schemeClr val="bg1"/>
          </a:solidFill>
        </p:spPr>
        <p:txBody>
          <a:bodyPr anchor="ctr" anchorCtr="0"/>
          <a:lstStyle>
            <a:lvl1pPr marL="0" marR="0" indent="0" algn="ctr" defTabSz="685800" rtl="0" eaLnBrk="1" fontAlgn="auto" latinLnBrk="0" hangingPunct="1">
              <a:lnSpc>
                <a:spcPct val="100000"/>
              </a:lnSpc>
              <a:spcBef>
                <a:spcPts val="0"/>
              </a:spcBef>
              <a:spcAft>
                <a:spcPts val="1350"/>
              </a:spcAft>
              <a:buClr>
                <a:srgbClr val="2B91C5"/>
              </a:buClr>
              <a:buSzTx/>
              <a:buFont typeface="Arial" panose="020B0604020202020204" pitchFamily="34" charset="0"/>
              <a:buNone/>
              <a:tabLst/>
              <a:defRPr sz="1500"/>
            </a:lvl1pPr>
          </a:lstStyle>
          <a:p>
            <a:pPr marL="0" marR="0" lvl="0" indent="0" algn="ctr" defTabSz="685800" rtl="0" eaLnBrk="1" fontAlgn="auto" latinLnBrk="0" hangingPunct="1">
              <a:lnSpc>
                <a:spcPct val="100000"/>
              </a:lnSpc>
              <a:spcBef>
                <a:spcPts val="0"/>
              </a:spcBef>
              <a:spcAft>
                <a:spcPts val="1350"/>
              </a:spcAft>
              <a:buClr>
                <a:srgbClr val="2B91C5"/>
              </a:buClr>
              <a:buSzTx/>
              <a:buFont typeface="Arial" panose="020B0604020202020204" pitchFamily="34" charset="0"/>
              <a:buNone/>
              <a:tabLst/>
              <a:defRPr/>
            </a:pPr>
            <a:r>
              <a:rPr lang="en-US"/>
              <a:t>Click to edit Master text styles</a:t>
            </a:r>
          </a:p>
        </p:txBody>
      </p:sp>
      <p:sp>
        <p:nvSpPr>
          <p:cNvPr id="8" name="Title">
            <a:extLst>
              <a:ext uri="{FF2B5EF4-FFF2-40B4-BE49-F238E27FC236}">
                <a16:creationId xmlns:a16="http://schemas.microsoft.com/office/drawing/2014/main" id="{6A2DE0CF-53AF-7B0B-F708-62183C4A0499}"/>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7" name="Slide Number">
            <a:extLst>
              <a:ext uri="{FF2B5EF4-FFF2-40B4-BE49-F238E27FC236}">
                <a16:creationId xmlns:a16="http://schemas.microsoft.com/office/drawing/2014/main" id="{EC030558-FB0F-6926-53C1-86267E8113E5}"/>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1430989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ircle images">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3F1862DA-5AF0-C82E-AE39-659BAFF76DB7}"/>
              </a:ext>
            </a:extLst>
          </p:cNvPr>
          <p:cNvSpPr>
            <a:spLocks noGrp="1" noRot="1" noMove="1" noResize="1" noEditPoints="1" noAdjustHandles="1" noChangeArrowheads="1" noChangeShapeType="1"/>
          </p:cNvSpPr>
          <p:nvPr>
            <p:ph type="body" sz="quarter" idx="34"/>
          </p:nvPr>
        </p:nvSpPr>
        <p:spPr>
          <a:xfrm>
            <a:off x="8674187" y="4504961"/>
            <a:ext cx="2706471" cy="1197012"/>
          </a:xfrm>
          <a:prstGeom prst="rect">
            <a:avLst/>
          </a:prstGeom>
        </p:spPr>
        <p:txBody>
          <a:bodyPr/>
          <a:lstStyle>
            <a:lvl1pPr marL="7069" indent="0" algn="l">
              <a:spcAft>
                <a:spcPts val="150"/>
              </a:spcAft>
              <a:buClr>
                <a:schemeClr val="tx2"/>
              </a:buClr>
              <a:buNone/>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9" name="Picture Placeholder 4">
            <a:extLst>
              <a:ext uri="{FF2B5EF4-FFF2-40B4-BE49-F238E27FC236}">
                <a16:creationId xmlns:a16="http://schemas.microsoft.com/office/drawing/2014/main" id="{1F268277-9F3E-948B-E041-10F52143DC77}"/>
              </a:ext>
            </a:extLst>
          </p:cNvPr>
          <p:cNvSpPr>
            <a:spLocks noGrp="1" noRot="1" noMove="1" noResize="1" noEditPoints="1" noAdjustHandles="1" noChangeArrowheads="1" noChangeShapeType="1"/>
          </p:cNvSpPr>
          <p:nvPr>
            <p:ph type="pic" sz="quarter" idx="19"/>
          </p:nvPr>
        </p:nvSpPr>
        <p:spPr>
          <a:xfrm>
            <a:off x="6277251" y="4070689"/>
            <a:ext cx="2065556" cy="2065556"/>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a:ln>
            <a:noFill/>
          </a:ln>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22" name="Text Placeholder 3">
            <a:extLst>
              <a:ext uri="{FF2B5EF4-FFF2-40B4-BE49-F238E27FC236}">
                <a16:creationId xmlns:a16="http://schemas.microsoft.com/office/drawing/2014/main" id="{062605D5-D15C-6EFD-BD6E-2CB29D5F5A6B}"/>
              </a:ext>
            </a:extLst>
          </p:cNvPr>
          <p:cNvSpPr>
            <a:spLocks noGrp="1" noRot="1" noMove="1" noResize="1" noEditPoints="1" noAdjustHandles="1" noChangeArrowheads="1" noChangeShapeType="1"/>
          </p:cNvSpPr>
          <p:nvPr>
            <p:ph type="body" sz="quarter" idx="35"/>
          </p:nvPr>
        </p:nvSpPr>
        <p:spPr>
          <a:xfrm>
            <a:off x="8674187" y="2194248"/>
            <a:ext cx="2706471" cy="1197012"/>
          </a:xfrm>
          <a:prstGeom prst="rect">
            <a:avLst/>
          </a:prstGeom>
        </p:spPr>
        <p:txBody>
          <a:bodyPr/>
          <a:lstStyle>
            <a:lvl1pPr marL="7069" indent="0" algn="l">
              <a:spcAft>
                <a:spcPts val="150"/>
              </a:spcAft>
              <a:buClr>
                <a:schemeClr val="tx2"/>
              </a:buClr>
              <a:buNone/>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8" name="Picture Placeholder 3">
            <a:extLst>
              <a:ext uri="{FF2B5EF4-FFF2-40B4-BE49-F238E27FC236}">
                <a16:creationId xmlns:a16="http://schemas.microsoft.com/office/drawing/2014/main" id="{D90CE9F2-8960-C266-3776-8FEE74278537}"/>
              </a:ext>
            </a:extLst>
          </p:cNvPr>
          <p:cNvSpPr>
            <a:spLocks noGrp="1" noRot="1" noMove="1" noResize="1" noEditPoints="1" noAdjustHandles="1" noChangeArrowheads="1" noChangeShapeType="1"/>
          </p:cNvSpPr>
          <p:nvPr>
            <p:ph type="pic" sz="quarter" idx="15"/>
          </p:nvPr>
        </p:nvSpPr>
        <p:spPr>
          <a:xfrm>
            <a:off x="6270539" y="1753303"/>
            <a:ext cx="2065556" cy="2065556"/>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17" name="Text Placeholder 2">
            <a:extLst>
              <a:ext uri="{FF2B5EF4-FFF2-40B4-BE49-F238E27FC236}">
                <a16:creationId xmlns:a16="http://schemas.microsoft.com/office/drawing/2014/main" id="{91056C46-17AC-DF86-EA0C-94B68D9E5D52}"/>
              </a:ext>
            </a:extLst>
          </p:cNvPr>
          <p:cNvSpPr>
            <a:spLocks noGrp="1" noRot="1" noMove="1" noResize="1" noEditPoints="1" noAdjustHandles="1" noChangeArrowheads="1" noChangeShapeType="1"/>
          </p:cNvSpPr>
          <p:nvPr>
            <p:ph type="body" sz="quarter" idx="18"/>
          </p:nvPr>
        </p:nvSpPr>
        <p:spPr>
          <a:xfrm>
            <a:off x="790577" y="4504961"/>
            <a:ext cx="2706471" cy="1197012"/>
          </a:xfrm>
          <a:prstGeom prst="rect">
            <a:avLst/>
          </a:prstGeom>
        </p:spPr>
        <p:txBody>
          <a:bodyPr/>
          <a:lstStyle>
            <a:lvl1pPr marL="7069" indent="0" algn="r">
              <a:spcAft>
                <a:spcPts val="150"/>
              </a:spcAft>
              <a:buClr>
                <a:schemeClr val="tx2"/>
              </a:buClr>
              <a:buNone/>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7" name="Picture Placeholder 2">
            <a:extLst>
              <a:ext uri="{FF2B5EF4-FFF2-40B4-BE49-F238E27FC236}">
                <a16:creationId xmlns:a16="http://schemas.microsoft.com/office/drawing/2014/main" id="{B4FFF937-EA2A-E65F-1F04-F8423509A5B4}"/>
              </a:ext>
            </a:extLst>
          </p:cNvPr>
          <p:cNvSpPr>
            <a:spLocks noGrp="1" noRot="1" noMove="1" noResize="1" noEditPoints="1" noAdjustHandles="1" noChangeArrowheads="1" noChangeShapeType="1"/>
          </p:cNvSpPr>
          <p:nvPr>
            <p:ph type="pic" sz="quarter" idx="14"/>
          </p:nvPr>
        </p:nvSpPr>
        <p:spPr>
          <a:xfrm>
            <a:off x="3854371" y="4070689"/>
            <a:ext cx="2065556" cy="2065556"/>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a:ln>
            <a:noFill/>
          </a:ln>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18" name="Text Placeholder 1">
            <a:extLst>
              <a:ext uri="{FF2B5EF4-FFF2-40B4-BE49-F238E27FC236}">
                <a16:creationId xmlns:a16="http://schemas.microsoft.com/office/drawing/2014/main" id="{D0A2921B-BBAA-F008-752F-9F14DF8C75F5}"/>
              </a:ext>
            </a:extLst>
          </p:cNvPr>
          <p:cNvSpPr>
            <a:spLocks noGrp="1" noRot="1" noMove="1" noResize="1" noEditPoints="1" noAdjustHandles="1" noChangeArrowheads="1" noChangeShapeType="1"/>
          </p:cNvSpPr>
          <p:nvPr>
            <p:ph type="body" sz="quarter" idx="33"/>
          </p:nvPr>
        </p:nvSpPr>
        <p:spPr>
          <a:xfrm>
            <a:off x="790577" y="2194248"/>
            <a:ext cx="2706471" cy="1197012"/>
          </a:xfrm>
          <a:prstGeom prst="rect">
            <a:avLst/>
          </a:prstGeom>
        </p:spPr>
        <p:txBody>
          <a:bodyPr/>
          <a:lstStyle>
            <a:lvl1pPr marL="7069" indent="0" algn="r">
              <a:spcAft>
                <a:spcPts val="150"/>
              </a:spcAft>
              <a:buClr>
                <a:schemeClr val="tx2"/>
              </a:buClr>
              <a:buNone/>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6" name="Picture Placeholder 1">
            <a:extLst>
              <a:ext uri="{FF2B5EF4-FFF2-40B4-BE49-F238E27FC236}">
                <a16:creationId xmlns:a16="http://schemas.microsoft.com/office/drawing/2014/main" id="{40868CBF-E3B8-8442-4CFE-C54E26024E88}"/>
              </a:ext>
            </a:extLst>
          </p:cNvPr>
          <p:cNvSpPr>
            <a:spLocks noGrp="1" noRot="1" noMove="1" noResize="1" noEditPoints="1" noAdjustHandles="1" noChangeArrowheads="1" noChangeShapeType="1"/>
          </p:cNvSpPr>
          <p:nvPr>
            <p:ph type="pic" sz="quarter" idx="13"/>
          </p:nvPr>
        </p:nvSpPr>
        <p:spPr>
          <a:xfrm>
            <a:off x="3854371" y="1753303"/>
            <a:ext cx="2065556" cy="2065556"/>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4" name="Title">
            <a:extLst>
              <a:ext uri="{FF2B5EF4-FFF2-40B4-BE49-F238E27FC236}">
                <a16:creationId xmlns:a16="http://schemas.microsoft.com/office/drawing/2014/main" id="{333B980E-7E1D-4A47-2295-BBE00666F474}"/>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F362F445-6051-9908-6B6B-059200DED082}"/>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4293917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circle images">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5B99795D-F125-DE42-4FA9-30C157D6C650}"/>
              </a:ext>
            </a:extLst>
          </p:cNvPr>
          <p:cNvSpPr>
            <a:spLocks noGrp="1" noRot="1" noMove="1" noResize="1" noEditPoints="1" noAdjustHandles="1" noChangeArrowheads="1" noChangeShapeType="1"/>
          </p:cNvSpPr>
          <p:nvPr>
            <p:ph type="body" sz="quarter" idx="40"/>
          </p:nvPr>
        </p:nvSpPr>
        <p:spPr>
          <a:xfrm>
            <a:off x="9285220" y="4456481"/>
            <a:ext cx="1558099" cy="1108854"/>
          </a:xfrm>
          <a:prstGeom prst="rect">
            <a:avLst/>
          </a:prstGeom>
        </p:spPr>
        <p:txBody>
          <a:bodyPr/>
          <a:lstStyle>
            <a:lvl1pPr marL="7069" indent="0" algn="ctr">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24" name="Picture Placeholder 5">
            <a:extLst>
              <a:ext uri="{FF2B5EF4-FFF2-40B4-BE49-F238E27FC236}">
                <a16:creationId xmlns:a16="http://schemas.microsoft.com/office/drawing/2014/main" id="{2EC4A908-6AA7-6EF5-3F8C-3E2123B02E0A}"/>
              </a:ext>
            </a:extLst>
          </p:cNvPr>
          <p:cNvSpPr>
            <a:spLocks noGrp="1" noRot="1" noMove="1" noResize="1" noEditPoints="1" noAdjustHandles="1" noChangeArrowheads="1" noChangeShapeType="1"/>
          </p:cNvSpPr>
          <p:nvPr>
            <p:ph type="pic" sz="quarter" idx="46"/>
          </p:nvPr>
        </p:nvSpPr>
        <p:spPr>
          <a:xfrm>
            <a:off x="9179528" y="2224487"/>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a:lstStyle/>
          <a:p>
            <a:r>
              <a:rPr lang="en-US"/>
              <a:t>Click icon to add picture</a:t>
            </a:r>
            <a:endParaRPr lang="en-BE"/>
          </a:p>
        </p:txBody>
      </p:sp>
      <p:sp>
        <p:nvSpPr>
          <p:cNvPr id="21" name="Text Placeholder 4">
            <a:extLst>
              <a:ext uri="{FF2B5EF4-FFF2-40B4-BE49-F238E27FC236}">
                <a16:creationId xmlns:a16="http://schemas.microsoft.com/office/drawing/2014/main" id="{D4838CCE-87D7-E2E4-52A4-ABB0A889E516}"/>
              </a:ext>
            </a:extLst>
          </p:cNvPr>
          <p:cNvSpPr>
            <a:spLocks noGrp="1" noRot="1" noMove="1" noResize="1" noEditPoints="1" noAdjustHandles="1" noChangeArrowheads="1" noChangeShapeType="1"/>
          </p:cNvSpPr>
          <p:nvPr>
            <p:ph type="body" sz="quarter" idx="43"/>
          </p:nvPr>
        </p:nvSpPr>
        <p:spPr>
          <a:xfrm>
            <a:off x="7303789" y="2547488"/>
            <a:ext cx="1558099" cy="1120965"/>
          </a:xfrm>
          <a:prstGeom prst="rect">
            <a:avLst/>
          </a:prstGeom>
        </p:spPr>
        <p:txBody>
          <a:bodyPr anchor="b" anchorCtr="0"/>
          <a:lstStyle>
            <a:lvl1pPr marL="7069" indent="0" algn="ctr">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26" name="Picture Placeholder 4">
            <a:extLst>
              <a:ext uri="{FF2B5EF4-FFF2-40B4-BE49-F238E27FC236}">
                <a16:creationId xmlns:a16="http://schemas.microsoft.com/office/drawing/2014/main" id="{1BEF6E2A-104A-E781-0ABB-DED36AE03A8B}"/>
              </a:ext>
            </a:extLst>
          </p:cNvPr>
          <p:cNvSpPr>
            <a:spLocks noGrp="1" noRot="1" noMove="1" noResize="1" noEditPoints="1" noAdjustHandles="1" noChangeArrowheads="1" noChangeShapeType="1"/>
          </p:cNvSpPr>
          <p:nvPr>
            <p:ph type="pic" sz="quarter" idx="48"/>
          </p:nvPr>
        </p:nvSpPr>
        <p:spPr>
          <a:xfrm>
            <a:off x="7199357" y="4127427"/>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a:lstStyle/>
          <a:p>
            <a:r>
              <a:rPr lang="en-US"/>
              <a:t>Click icon to add picture</a:t>
            </a:r>
            <a:endParaRPr lang="en-BE"/>
          </a:p>
        </p:txBody>
      </p:sp>
      <p:sp>
        <p:nvSpPr>
          <p:cNvPr id="7" name="Text Placeholder 3">
            <a:extLst>
              <a:ext uri="{FF2B5EF4-FFF2-40B4-BE49-F238E27FC236}">
                <a16:creationId xmlns:a16="http://schemas.microsoft.com/office/drawing/2014/main" id="{99312B99-D282-3ECB-A854-597C198BA468}"/>
              </a:ext>
            </a:extLst>
          </p:cNvPr>
          <p:cNvSpPr>
            <a:spLocks noGrp="1" noRot="1" noMove="1" noResize="1" noEditPoints="1" noAdjustHandles="1" noChangeArrowheads="1" noChangeShapeType="1"/>
          </p:cNvSpPr>
          <p:nvPr>
            <p:ph type="body" sz="quarter" idx="39"/>
          </p:nvPr>
        </p:nvSpPr>
        <p:spPr>
          <a:xfrm>
            <a:off x="5310277" y="4456481"/>
            <a:ext cx="1558099" cy="1108854"/>
          </a:xfrm>
          <a:prstGeom prst="rect">
            <a:avLst/>
          </a:prstGeom>
        </p:spPr>
        <p:txBody>
          <a:bodyPr/>
          <a:lstStyle>
            <a:lvl1pPr marL="7069" indent="0" algn="ctr">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23" name="Picture Placeholder 3">
            <a:extLst>
              <a:ext uri="{FF2B5EF4-FFF2-40B4-BE49-F238E27FC236}">
                <a16:creationId xmlns:a16="http://schemas.microsoft.com/office/drawing/2014/main" id="{7367E657-41BA-424C-58A6-2D16DC04A12D}"/>
              </a:ext>
            </a:extLst>
          </p:cNvPr>
          <p:cNvSpPr>
            <a:spLocks noGrp="1" noRot="1" noMove="1" noResize="1" noEditPoints="1" noAdjustHandles="1" noChangeArrowheads="1" noChangeShapeType="1"/>
          </p:cNvSpPr>
          <p:nvPr>
            <p:ph type="pic" sz="quarter" idx="45"/>
          </p:nvPr>
        </p:nvSpPr>
        <p:spPr>
          <a:xfrm>
            <a:off x="5219187" y="2224487"/>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a:lstStyle/>
          <a:p>
            <a:r>
              <a:rPr lang="en-US"/>
              <a:t>Click icon to add picture</a:t>
            </a:r>
            <a:endParaRPr lang="en-BE"/>
          </a:p>
        </p:txBody>
      </p:sp>
      <p:sp>
        <p:nvSpPr>
          <p:cNvPr id="20" name="Text Placeholder 2">
            <a:extLst>
              <a:ext uri="{FF2B5EF4-FFF2-40B4-BE49-F238E27FC236}">
                <a16:creationId xmlns:a16="http://schemas.microsoft.com/office/drawing/2014/main" id="{1BBE5318-675A-6664-E231-A89054B58D70}"/>
              </a:ext>
            </a:extLst>
          </p:cNvPr>
          <p:cNvSpPr>
            <a:spLocks noGrp="1" noRot="1" noMove="1" noResize="1" noEditPoints="1" noAdjustHandles="1" noChangeArrowheads="1" noChangeShapeType="1"/>
          </p:cNvSpPr>
          <p:nvPr>
            <p:ph type="body" sz="quarter" idx="42"/>
          </p:nvPr>
        </p:nvSpPr>
        <p:spPr>
          <a:xfrm>
            <a:off x="3343448" y="2547488"/>
            <a:ext cx="1558099" cy="1120965"/>
          </a:xfrm>
          <a:prstGeom prst="rect">
            <a:avLst/>
          </a:prstGeom>
        </p:spPr>
        <p:txBody>
          <a:bodyPr anchor="b" anchorCtr="0"/>
          <a:lstStyle>
            <a:lvl1pPr marL="7069" indent="0" algn="ctr">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25" name="Picture Placeholder 2">
            <a:extLst>
              <a:ext uri="{FF2B5EF4-FFF2-40B4-BE49-F238E27FC236}">
                <a16:creationId xmlns:a16="http://schemas.microsoft.com/office/drawing/2014/main" id="{C67A05AD-8EBF-6C2A-8CA4-C65DE3AB6A0D}"/>
              </a:ext>
            </a:extLst>
          </p:cNvPr>
          <p:cNvSpPr>
            <a:spLocks noGrp="1" noRot="1" noMove="1" noResize="1" noEditPoints="1" noAdjustHandles="1" noChangeArrowheads="1" noChangeShapeType="1"/>
          </p:cNvSpPr>
          <p:nvPr>
            <p:ph type="pic" sz="quarter" idx="47"/>
          </p:nvPr>
        </p:nvSpPr>
        <p:spPr>
          <a:xfrm>
            <a:off x="3239017" y="4127427"/>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a:lstStyle/>
          <a:p>
            <a:r>
              <a:rPr lang="en-US"/>
              <a:t>Click icon to add picture</a:t>
            </a:r>
            <a:endParaRPr lang="en-BE"/>
          </a:p>
        </p:txBody>
      </p:sp>
      <p:sp>
        <p:nvSpPr>
          <p:cNvPr id="2" name="Text Placeholder 1">
            <a:extLst>
              <a:ext uri="{FF2B5EF4-FFF2-40B4-BE49-F238E27FC236}">
                <a16:creationId xmlns:a16="http://schemas.microsoft.com/office/drawing/2014/main" id="{8356B8A8-5CBC-9350-FFDF-F4EA48BE4082}"/>
              </a:ext>
            </a:extLst>
          </p:cNvPr>
          <p:cNvSpPr>
            <a:spLocks noGrp="1" noRot="1" noMove="1" noResize="1" noEditPoints="1" noAdjustHandles="1" noChangeArrowheads="1" noChangeShapeType="1"/>
          </p:cNvSpPr>
          <p:nvPr>
            <p:ph type="body" sz="quarter" idx="38"/>
          </p:nvPr>
        </p:nvSpPr>
        <p:spPr>
          <a:xfrm>
            <a:off x="1348681" y="4456481"/>
            <a:ext cx="1558099" cy="1108854"/>
          </a:xfrm>
          <a:prstGeom prst="rect">
            <a:avLst/>
          </a:prstGeom>
        </p:spPr>
        <p:txBody>
          <a:bodyPr/>
          <a:lstStyle>
            <a:lvl1pPr marL="7069" indent="0" algn="ctr">
              <a:spcAft>
                <a:spcPts val="150"/>
              </a:spcAft>
              <a:buClr>
                <a:schemeClr val="tx2"/>
              </a:buClr>
              <a:buNone/>
              <a:tabLst/>
              <a:defRPr sz="1200"/>
            </a:lvl1pPr>
            <a:lvl2pPr marL="401241" indent="-161925" algn="l">
              <a:spcBef>
                <a:spcPts val="0"/>
              </a:spcBef>
              <a:spcAft>
                <a:spcPts val="150"/>
              </a:spcAft>
              <a:buClr>
                <a:schemeClr val="tx2"/>
              </a:buClr>
              <a:tabLst/>
              <a:defRPr sz="1050"/>
            </a:lvl2pPr>
            <a:lvl3pPr marL="606029" indent="-161925" algn="l">
              <a:spcBef>
                <a:spcPts val="150"/>
              </a:spcBef>
              <a:spcAft>
                <a:spcPts val="150"/>
              </a:spcAft>
              <a:buClr>
                <a:schemeClr val="tx2"/>
              </a:buClr>
              <a:tabLst/>
              <a:defRPr sz="900"/>
            </a:lvl3pPr>
            <a:lvl4pPr marL="803672" indent="-161925" algn="l">
              <a:spcBef>
                <a:spcPts val="150"/>
              </a:spcBef>
              <a:spcAft>
                <a:spcPts val="150"/>
              </a:spcAft>
              <a:buClr>
                <a:schemeClr val="tx2"/>
              </a:buClr>
              <a:tabLst/>
              <a:defRPr sz="825"/>
            </a:lvl4pPr>
            <a:lvl5pPr marL="1001316" indent="-161925" algn="l">
              <a:spcBef>
                <a:spcPts val="150"/>
              </a:spcBef>
              <a:spcAft>
                <a:spcPts val="150"/>
              </a:spcAft>
              <a:buClr>
                <a:schemeClr val="tx2"/>
              </a:buClr>
              <a:tabLst/>
              <a:defRPr sz="788"/>
            </a:lvl5pPr>
          </a:lstStyle>
          <a:p>
            <a:pPr lvl="0"/>
            <a:r>
              <a:rPr lang="en-US"/>
              <a:t>Click to edit Master text styles</a:t>
            </a:r>
          </a:p>
        </p:txBody>
      </p:sp>
      <p:sp>
        <p:nvSpPr>
          <p:cNvPr id="22" name="Picture Placeholder 1">
            <a:extLst>
              <a:ext uri="{FF2B5EF4-FFF2-40B4-BE49-F238E27FC236}">
                <a16:creationId xmlns:a16="http://schemas.microsoft.com/office/drawing/2014/main" id="{EE475443-D40F-BA1A-D414-5897F96574FD}"/>
              </a:ext>
            </a:extLst>
          </p:cNvPr>
          <p:cNvSpPr>
            <a:spLocks noGrp="1" noRot="1" noMove="1" noResize="1" noEditPoints="1" noAdjustHandles="1" noChangeArrowheads="1" noChangeShapeType="1"/>
          </p:cNvSpPr>
          <p:nvPr>
            <p:ph type="pic" sz="quarter" idx="44"/>
          </p:nvPr>
        </p:nvSpPr>
        <p:spPr>
          <a:xfrm>
            <a:off x="1258847" y="2224487"/>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a:lstStyle/>
          <a:p>
            <a:r>
              <a:rPr lang="en-US"/>
              <a:t>Click icon to add picture</a:t>
            </a:r>
            <a:endParaRPr lang="en-BE"/>
          </a:p>
        </p:txBody>
      </p:sp>
      <p:sp>
        <p:nvSpPr>
          <p:cNvPr id="8" name="Title">
            <a:extLst>
              <a:ext uri="{FF2B5EF4-FFF2-40B4-BE49-F238E27FC236}">
                <a16:creationId xmlns:a16="http://schemas.microsoft.com/office/drawing/2014/main" id="{D2DF1DDC-0402-55BC-A9AD-DCF1C83C30FC}"/>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EE5D71F4-B27D-B648-38A3-643A127C5777}"/>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2830756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circle images">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2813D306-D678-F601-3082-D18615D57F42}"/>
              </a:ext>
            </a:extLst>
          </p:cNvPr>
          <p:cNvSpPr>
            <a:spLocks noGrp="1" noRot="1" noMove="1" noResize="1" noEditPoints="1" noAdjustHandles="1" noChangeArrowheads="1" noChangeShapeType="1"/>
          </p:cNvSpPr>
          <p:nvPr>
            <p:ph type="body" sz="quarter" idx="40"/>
          </p:nvPr>
        </p:nvSpPr>
        <p:spPr>
          <a:xfrm>
            <a:off x="9686736" y="4564048"/>
            <a:ext cx="1589485" cy="1360665"/>
          </a:xfrm>
          <a:prstGeom prst="rect">
            <a:avLst/>
          </a:prstGeom>
        </p:spPr>
        <p:txBody>
          <a:bodyPr/>
          <a:lstStyle>
            <a:lvl1pPr marL="7069" indent="0" algn="ctr">
              <a:spcAft>
                <a:spcPts val="150"/>
              </a:spcAft>
              <a:buClr>
                <a:schemeClr val="tx2"/>
              </a:buClr>
              <a:buNone/>
              <a:tabLst/>
              <a:defRPr sz="1200"/>
            </a:lvl1pPr>
            <a:lvl2pPr marL="401241" indent="-161925">
              <a:spcBef>
                <a:spcPts val="0"/>
              </a:spcBef>
              <a:spcAft>
                <a:spcPts val="150"/>
              </a:spcAft>
              <a:buClr>
                <a:schemeClr val="tx2"/>
              </a:buClr>
              <a:tabLst/>
              <a:defRPr sz="1050"/>
            </a:lvl2pPr>
            <a:lvl3pPr marL="606029" indent="-161925">
              <a:spcBef>
                <a:spcPts val="150"/>
              </a:spcBef>
              <a:spcAft>
                <a:spcPts val="150"/>
              </a:spcAft>
              <a:buClr>
                <a:schemeClr val="tx2"/>
              </a:buClr>
              <a:tabLst/>
              <a:defRPr sz="900"/>
            </a:lvl3pPr>
            <a:lvl4pPr marL="803672" indent="-161925">
              <a:spcBef>
                <a:spcPts val="150"/>
              </a:spcBef>
              <a:spcAft>
                <a:spcPts val="150"/>
              </a:spcAft>
              <a:buClr>
                <a:schemeClr val="tx2"/>
              </a:buClr>
              <a:tabLst/>
              <a:defRPr sz="825"/>
            </a:lvl4pPr>
            <a:lvl5pPr marL="1001316" indent="-161925">
              <a:spcBef>
                <a:spcPts val="150"/>
              </a:spcBef>
              <a:spcAft>
                <a:spcPts val="150"/>
              </a:spcAft>
              <a:buClr>
                <a:schemeClr val="tx2"/>
              </a:buClr>
              <a:tabLst/>
              <a:defRPr sz="788"/>
            </a:lvl5pPr>
          </a:lstStyle>
          <a:p>
            <a:pPr lvl="0"/>
            <a:r>
              <a:rPr lang="en-US"/>
              <a:t>Click to edit Master text styles</a:t>
            </a:r>
          </a:p>
        </p:txBody>
      </p:sp>
      <p:sp>
        <p:nvSpPr>
          <p:cNvPr id="29" name="Picture Placeholder 6">
            <a:extLst>
              <a:ext uri="{FF2B5EF4-FFF2-40B4-BE49-F238E27FC236}">
                <a16:creationId xmlns:a16="http://schemas.microsoft.com/office/drawing/2014/main" id="{752944DE-4A22-4E1B-8D95-500094EA00B3}"/>
              </a:ext>
            </a:extLst>
          </p:cNvPr>
          <p:cNvSpPr>
            <a:spLocks noGrp="1" noRot="1" noMove="1" noResize="1" noEditPoints="1" noAdjustHandles="1" noChangeArrowheads="1" noChangeShapeType="1"/>
          </p:cNvSpPr>
          <p:nvPr>
            <p:ph type="pic" sz="quarter" idx="28"/>
          </p:nvPr>
        </p:nvSpPr>
        <p:spPr>
          <a:xfrm>
            <a:off x="9537661" y="2318376"/>
            <a:ext cx="1877779" cy="1877778"/>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8" name="Text Placeholder 5">
            <a:extLst>
              <a:ext uri="{FF2B5EF4-FFF2-40B4-BE49-F238E27FC236}">
                <a16:creationId xmlns:a16="http://schemas.microsoft.com/office/drawing/2014/main" id="{B6D0781D-8884-4989-E707-645C9D2F1EE7}"/>
              </a:ext>
            </a:extLst>
          </p:cNvPr>
          <p:cNvSpPr>
            <a:spLocks noGrp="1" noRot="1" noMove="1" noResize="1" noEditPoints="1" noAdjustHandles="1" noChangeArrowheads="1" noChangeShapeType="1"/>
          </p:cNvSpPr>
          <p:nvPr>
            <p:ph type="body" sz="quarter" idx="39"/>
          </p:nvPr>
        </p:nvSpPr>
        <p:spPr>
          <a:xfrm>
            <a:off x="7939488" y="4549490"/>
            <a:ext cx="1589485" cy="1360665"/>
          </a:xfrm>
          <a:prstGeom prst="rect">
            <a:avLst/>
          </a:prstGeom>
        </p:spPr>
        <p:txBody>
          <a:bodyPr/>
          <a:lstStyle>
            <a:lvl1pPr marL="7069" indent="0" algn="ctr">
              <a:spcAft>
                <a:spcPts val="150"/>
              </a:spcAft>
              <a:buClr>
                <a:schemeClr val="tx2"/>
              </a:buClr>
              <a:buNone/>
              <a:tabLst/>
              <a:defRPr sz="1200"/>
            </a:lvl1pPr>
            <a:lvl2pPr marL="401241" indent="-161925">
              <a:spcBef>
                <a:spcPts val="0"/>
              </a:spcBef>
              <a:spcAft>
                <a:spcPts val="150"/>
              </a:spcAft>
              <a:buClr>
                <a:schemeClr val="tx2"/>
              </a:buClr>
              <a:tabLst/>
              <a:defRPr sz="1050"/>
            </a:lvl2pPr>
            <a:lvl3pPr marL="606029" indent="-161925">
              <a:spcBef>
                <a:spcPts val="150"/>
              </a:spcBef>
              <a:spcAft>
                <a:spcPts val="150"/>
              </a:spcAft>
              <a:buClr>
                <a:schemeClr val="tx2"/>
              </a:buClr>
              <a:tabLst/>
              <a:defRPr sz="900"/>
            </a:lvl3pPr>
            <a:lvl4pPr marL="803672" indent="-161925">
              <a:spcBef>
                <a:spcPts val="150"/>
              </a:spcBef>
              <a:spcAft>
                <a:spcPts val="150"/>
              </a:spcAft>
              <a:buClr>
                <a:schemeClr val="tx2"/>
              </a:buClr>
              <a:tabLst/>
              <a:defRPr sz="825"/>
            </a:lvl4pPr>
            <a:lvl5pPr marL="1001316" indent="-161925">
              <a:spcBef>
                <a:spcPts val="150"/>
              </a:spcBef>
              <a:spcAft>
                <a:spcPts val="150"/>
              </a:spcAft>
              <a:buClr>
                <a:schemeClr val="tx2"/>
              </a:buClr>
              <a:tabLst/>
              <a:defRPr sz="788"/>
            </a:lvl5pPr>
          </a:lstStyle>
          <a:p>
            <a:pPr lvl="0"/>
            <a:r>
              <a:rPr lang="en-US"/>
              <a:t>Click to edit Master text styles</a:t>
            </a:r>
          </a:p>
        </p:txBody>
      </p:sp>
      <p:sp>
        <p:nvSpPr>
          <p:cNvPr id="28" name="Picture Placeholder 5">
            <a:extLst>
              <a:ext uri="{FF2B5EF4-FFF2-40B4-BE49-F238E27FC236}">
                <a16:creationId xmlns:a16="http://schemas.microsoft.com/office/drawing/2014/main" id="{1F18D641-7E0D-7828-FE13-4B8D189B8898}"/>
              </a:ext>
            </a:extLst>
          </p:cNvPr>
          <p:cNvSpPr>
            <a:spLocks noGrp="1" noRot="1" noMove="1" noResize="1" noEditPoints="1" noAdjustHandles="1" noChangeArrowheads="1" noChangeShapeType="1"/>
          </p:cNvSpPr>
          <p:nvPr>
            <p:ph type="pic" sz="quarter" idx="27"/>
          </p:nvPr>
        </p:nvSpPr>
        <p:spPr>
          <a:xfrm>
            <a:off x="7788244" y="2318376"/>
            <a:ext cx="1877779" cy="1877778"/>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7" name="Text Placeholder 4">
            <a:extLst>
              <a:ext uri="{FF2B5EF4-FFF2-40B4-BE49-F238E27FC236}">
                <a16:creationId xmlns:a16="http://schemas.microsoft.com/office/drawing/2014/main" id="{861A54BA-26D1-D4FB-C6EC-0A1E584A3913}"/>
              </a:ext>
            </a:extLst>
          </p:cNvPr>
          <p:cNvSpPr>
            <a:spLocks noGrp="1" noRot="1" noMove="1" noResize="1" noEditPoints="1" noAdjustHandles="1" noChangeArrowheads="1" noChangeShapeType="1"/>
          </p:cNvSpPr>
          <p:nvPr>
            <p:ph type="body" sz="quarter" idx="38"/>
          </p:nvPr>
        </p:nvSpPr>
        <p:spPr>
          <a:xfrm>
            <a:off x="6192244" y="4549490"/>
            <a:ext cx="1589485" cy="1360665"/>
          </a:xfrm>
          <a:prstGeom prst="rect">
            <a:avLst/>
          </a:prstGeom>
        </p:spPr>
        <p:txBody>
          <a:bodyPr/>
          <a:lstStyle>
            <a:lvl1pPr marL="7069" indent="0" algn="ctr">
              <a:spcAft>
                <a:spcPts val="150"/>
              </a:spcAft>
              <a:buClr>
                <a:schemeClr val="tx2"/>
              </a:buClr>
              <a:buNone/>
              <a:tabLst/>
              <a:defRPr sz="1200"/>
            </a:lvl1pPr>
            <a:lvl2pPr marL="401241" indent="-161925">
              <a:spcBef>
                <a:spcPts val="0"/>
              </a:spcBef>
              <a:spcAft>
                <a:spcPts val="150"/>
              </a:spcAft>
              <a:buClr>
                <a:schemeClr val="tx2"/>
              </a:buClr>
              <a:tabLst/>
              <a:defRPr sz="1050"/>
            </a:lvl2pPr>
            <a:lvl3pPr marL="606029" indent="-161925">
              <a:spcBef>
                <a:spcPts val="150"/>
              </a:spcBef>
              <a:spcAft>
                <a:spcPts val="150"/>
              </a:spcAft>
              <a:buClr>
                <a:schemeClr val="tx2"/>
              </a:buClr>
              <a:tabLst/>
              <a:defRPr sz="900"/>
            </a:lvl3pPr>
            <a:lvl4pPr marL="803672" indent="-161925">
              <a:spcBef>
                <a:spcPts val="150"/>
              </a:spcBef>
              <a:spcAft>
                <a:spcPts val="150"/>
              </a:spcAft>
              <a:buClr>
                <a:schemeClr val="tx2"/>
              </a:buClr>
              <a:tabLst/>
              <a:defRPr sz="825"/>
            </a:lvl4pPr>
            <a:lvl5pPr marL="1001316" indent="-161925">
              <a:spcBef>
                <a:spcPts val="150"/>
              </a:spcBef>
              <a:spcAft>
                <a:spcPts val="150"/>
              </a:spcAft>
              <a:buClr>
                <a:schemeClr val="tx2"/>
              </a:buClr>
              <a:tabLst/>
              <a:defRPr sz="788"/>
            </a:lvl5pPr>
          </a:lstStyle>
          <a:p>
            <a:pPr lvl="0"/>
            <a:r>
              <a:rPr lang="en-US"/>
              <a:t>Click to edit Master text styles</a:t>
            </a:r>
          </a:p>
        </p:txBody>
      </p:sp>
      <p:sp>
        <p:nvSpPr>
          <p:cNvPr id="27" name="Picture Placeholder 4">
            <a:extLst>
              <a:ext uri="{FF2B5EF4-FFF2-40B4-BE49-F238E27FC236}">
                <a16:creationId xmlns:a16="http://schemas.microsoft.com/office/drawing/2014/main" id="{FC5CCB63-D943-8F2D-5F92-7CD281A2D2C8}"/>
              </a:ext>
            </a:extLst>
          </p:cNvPr>
          <p:cNvSpPr>
            <a:spLocks noGrp="1" noRot="1" noMove="1" noResize="1" noEditPoints="1" noAdjustHandles="1" noChangeArrowheads="1" noChangeShapeType="1"/>
          </p:cNvSpPr>
          <p:nvPr>
            <p:ph type="pic" sz="quarter" idx="26"/>
          </p:nvPr>
        </p:nvSpPr>
        <p:spPr>
          <a:xfrm>
            <a:off x="6038826" y="2318376"/>
            <a:ext cx="1877779" cy="1877778"/>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6" name="Text Placeholder 3">
            <a:extLst>
              <a:ext uri="{FF2B5EF4-FFF2-40B4-BE49-F238E27FC236}">
                <a16:creationId xmlns:a16="http://schemas.microsoft.com/office/drawing/2014/main" id="{4DE28EF6-61AC-D5F0-55FA-E930C35AE568}"/>
              </a:ext>
            </a:extLst>
          </p:cNvPr>
          <p:cNvSpPr>
            <a:spLocks noGrp="1" noRot="1" noMove="1" noResize="1" noEditPoints="1" noAdjustHandles="1" noChangeArrowheads="1" noChangeShapeType="1"/>
          </p:cNvSpPr>
          <p:nvPr>
            <p:ph type="body" sz="quarter" idx="37"/>
          </p:nvPr>
        </p:nvSpPr>
        <p:spPr>
          <a:xfrm>
            <a:off x="4444999" y="4549490"/>
            <a:ext cx="1589485" cy="1360665"/>
          </a:xfrm>
          <a:prstGeom prst="rect">
            <a:avLst/>
          </a:prstGeom>
        </p:spPr>
        <p:txBody>
          <a:bodyPr/>
          <a:lstStyle>
            <a:lvl1pPr marL="7069" indent="0" algn="ctr">
              <a:spcAft>
                <a:spcPts val="150"/>
              </a:spcAft>
              <a:buClr>
                <a:schemeClr val="tx2"/>
              </a:buClr>
              <a:buNone/>
              <a:tabLst/>
              <a:defRPr sz="1200"/>
            </a:lvl1pPr>
            <a:lvl2pPr marL="401241" indent="-161925">
              <a:spcBef>
                <a:spcPts val="0"/>
              </a:spcBef>
              <a:spcAft>
                <a:spcPts val="150"/>
              </a:spcAft>
              <a:buClr>
                <a:schemeClr val="tx2"/>
              </a:buClr>
              <a:tabLst/>
              <a:defRPr sz="1050"/>
            </a:lvl2pPr>
            <a:lvl3pPr marL="606029" indent="-161925">
              <a:spcBef>
                <a:spcPts val="150"/>
              </a:spcBef>
              <a:spcAft>
                <a:spcPts val="150"/>
              </a:spcAft>
              <a:buClr>
                <a:schemeClr val="tx2"/>
              </a:buClr>
              <a:tabLst/>
              <a:defRPr sz="900"/>
            </a:lvl3pPr>
            <a:lvl4pPr marL="803672" indent="-161925">
              <a:spcBef>
                <a:spcPts val="150"/>
              </a:spcBef>
              <a:spcAft>
                <a:spcPts val="150"/>
              </a:spcAft>
              <a:buClr>
                <a:schemeClr val="tx2"/>
              </a:buClr>
              <a:tabLst/>
              <a:defRPr sz="825"/>
            </a:lvl4pPr>
            <a:lvl5pPr marL="1001316" indent="-161925">
              <a:spcBef>
                <a:spcPts val="150"/>
              </a:spcBef>
              <a:spcAft>
                <a:spcPts val="150"/>
              </a:spcAft>
              <a:buClr>
                <a:schemeClr val="tx2"/>
              </a:buClr>
              <a:tabLst/>
              <a:defRPr sz="788"/>
            </a:lvl5pPr>
          </a:lstStyle>
          <a:p>
            <a:pPr lvl="0"/>
            <a:r>
              <a:rPr lang="en-US"/>
              <a:t>Click to edit Master text styles</a:t>
            </a:r>
          </a:p>
        </p:txBody>
      </p:sp>
      <p:sp>
        <p:nvSpPr>
          <p:cNvPr id="26" name="Picture Placeholder 3">
            <a:extLst>
              <a:ext uri="{FF2B5EF4-FFF2-40B4-BE49-F238E27FC236}">
                <a16:creationId xmlns:a16="http://schemas.microsoft.com/office/drawing/2014/main" id="{0237F1D1-C412-2166-7A8B-F6B3B0383EE5}"/>
              </a:ext>
            </a:extLst>
          </p:cNvPr>
          <p:cNvSpPr>
            <a:spLocks noGrp="1" noRot="1" noMove="1" noResize="1" noEditPoints="1" noAdjustHandles="1" noChangeArrowheads="1" noChangeShapeType="1"/>
          </p:cNvSpPr>
          <p:nvPr>
            <p:ph type="pic" sz="quarter" idx="25"/>
          </p:nvPr>
        </p:nvSpPr>
        <p:spPr>
          <a:xfrm>
            <a:off x="4289409" y="2318376"/>
            <a:ext cx="1877779" cy="1877778"/>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5" name="Text Placeholder 2">
            <a:extLst>
              <a:ext uri="{FF2B5EF4-FFF2-40B4-BE49-F238E27FC236}">
                <a16:creationId xmlns:a16="http://schemas.microsoft.com/office/drawing/2014/main" id="{AD3D9197-6DDA-F7EC-814F-35598A03CB25}"/>
              </a:ext>
            </a:extLst>
          </p:cNvPr>
          <p:cNvSpPr>
            <a:spLocks noGrp="1" noRot="1" noMove="1" noResize="1" noEditPoints="1" noAdjustHandles="1" noChangeArrowheads="1" noChangeShapeType="1"/>
          </p:cNvSpPr>
          <p:nvPr>
            <p:ph type="body" sz="quarter" idx="36"/>
          </p:nvPr>
        </p:nvSpPr>
        <p:spPr>
          <a:xfrm>
            <a:off x="2697754" y="4549490"/>
            <a:ext cx="1589485" cy="1360665"/>
          </a:xfrm>
          <a:prstGeom prst="rect">
            <a:avLst/>
          </a:prstGeom>
        </p:spPr>
        <p:txBody>
          <a:bodyPr/>
          <a:lstStyle>
            <a:lvl1pPr marL="7069" indent="0" algn="ctr">
              <a:spcAft>
                <a:spcPts val="150"/>
              </a:spcAft>
              <a:buClr>
                <a:schemeClr val="tx2"/>
              </a:buClr>
              <a:buNone/>
              <a:tabLst/>
              <a:defRPr sz="1200"/>
            </a:lvl1pPr>
            <a:lvl2pPr marL="401241" indent="-161925">
              <a:spcBef>
                <a:spcPts val="0"/>
              </a:spcBef>
              <a:spcAft>
                <a:spcPts val="150"/>
              </a:spcAft>
              <a:buClr>
                <a:schemeClr val="tx2"/>
              </a:buClr>
              <a:tabLst/>
              <a:defRPr sz="1050"/>
            </a:lvl2pPr>
            <a:lvl3pPr marL="606029" indent="-161925">
              <a:spcBef>
                <a:spcPts val="150"/>
              </a:spcBef>
              <a:spcAft>
                <a:spcPts val="150"/>
              </a:spcAft>
              <a:buClr>
                <a:schemeClr val="tx2"/>
              </a:buClr>
              <a:tabLst/>
              <a:defRPr sz="900"/>
            </a:lvl3pPr>
            <a:lvl4pPr marL="803672" indent="-161925">
              <a:spcBef>
                <a:spcPts val="150"/>
              </a:spcBef>
              <a:spcAft>
                <a:spcPts val="150"/>
              </a:spcAft>
              <a:buClr>
                <a:schemeClr val="tx2"/>
              </a:buClr>
              <a:tabLst/>
              <a:defRPr sz="825"/>
            </a:lvl4pPr>
            <a:lvl5pPr marL="1001316" indent="-161925">
              <a:spcBef>
                <a:spcPts val="150"/>
              </a:spcBef>
              <a:spcAft>
                <a:spcPts val="150"/>
              </a:spcAft>
              <a:buClr>
                <a:schemeClr val="tx2"/>
              </a:buClr>
              <a:tabLst/>
              <a:defRPr sz="788"/>
            </a:lvl5pPr>
          </a:lstStyle>
          <a:p>
            <a:pPr lvl="0"/>
            <a:r>
              <a:rPr lang="en-US"/>
              <a:t>Click to edit Master text styles</a:t>
            </a:r>
          </a:p>
        </p:txBody>
      </p:sp>
      <p:sp>
        <p:nvSpPr>
          <p:cNvPr id="25" name="Picture Placeholder 2">
            <a:extLst>
              <a:ext uri="{FF2B5EF4-FFF2-40B4-BE49-F238E27FC236}">
                <a16:creationId xmlns:a16="http://schemas.microsoft.com/office/drawing/2014/main" id="{349C422D-57BE-2C0E-C883-FFEA802AA6CD}"/>
              </a:ext>
            </a:extLst>
          </p:cNvPr>
          <p:cNvSpPr>
            <a:spLocks noGrp="1" noRot="1" noMove="1" noResize="1" noEditPoints="1" noAdjustHandles="1" noChangeArrowheads="1" noChangeShapeType="1"/>
          </p:cNvSpPr>
          <p:nvPr>
            <p:ph type="pic" sz="quarter" idx="24"/>
          </p:nvPr>
        </p:nvSpPr>
        <p:spPr>
          <a:xfrm>
            <a:off x="2539993" y="2318376"/>
            <a:ext cx="1877779" cy="1877778"/>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3" name="Text Placeholder 1">
            <a:extLst>
              <a:ext uri="{FF2B5EF4-FFF2-40B4-BE49-F238E27FC236}">
                <a16:creationId xmlns:a16="http://schemas.microsoft.com/office/drawing/2014/main" id="{6BC64151-F3F5-CEEC-6E61-C0D124D6AEC6}"/>
              </a:ext>
            </a:extLst>
          </p:cNvPr>
          <p:cNvSpPr>
            <a:spLocks noGrp="1" noRot="1" noMove="1" noResize="1" noEditPoints="1" noAdjustHandles="1" noChangeArrowheads="1" noChangeShapeType="1"/>
          </p:cNvSpPr>
          <p:nvPr>
            <p:ph type="body" sz="quarter" idx="35"/>
          </p:nvPr>
        </p:nvSpPr>
        <p:spPr>
          <a:xfrm>
            <a:off x="950508" y="4549490"/>
            <a:ext cx="1589485" cy="1360665"/>
          </a:xfrm>
          <a:prstGeom prst="rect">
            <a:avLst/>
          </a:prstGeom>
        </p:spPr>
        <p:txBody>
          <a:bodyPr/>
          <a:lstStyle>
            <a:lvl1pPr marL="7069" indent="0" algn="ctr">
              <a:spcAft>
                <a:spcPts val="150"/>
              </a:spcAft>
              <a:buClr>
                <a:schemeClr val="tx2"/>
              </a:buClr>
              <a:buNone/>
              <a:tabLst/>
              <a:defRPr sz="1200"/>
            </a:lvl1pPr>
            <a:lvl2pPr marL="401241" indent="-161925">
              <a:spcBef>
                <a:spcPts val="0"/>
              </a:spcBef>
              <a:spcAft>
                <a:spcPts val="150"/>
              </a:spcAft>
              <a:buClr>
                <a:schemeClr val="tx2"/>
              </a:buClr>
              <a:tabLst/>
              <a:defRPr sz="1050"/>
            </a:lvl2pPr>
            <a:lvl3pPr marL="606029" indent="-161925">
              <a:spcBef>
                <a:spcPts val="150"/>
              </a:spcBef>
              <a:spcAft>
                <a:spcPts val="150"/>
              </a:spcAft>
              <a:buClr>
                <a:schemeClr val="tx2"/>
              </a:buClr>
              <a:tabLst/>
              <a:defRPr sz="900"/>
            </a:lvl3pPr>
            <a:lvl4pPr marL="803672" indent="-161925">
              <a:spcBef>
                <a:spcPts val="150"/>
              </a:spcBef>
              <a:spcAft>
                <a:spcPts val="150"/>
              </a:spcAft>
              <a:buClr>
                <a:schemeClr val="tx2"/>
              </a:buClr>
              <a:tabLst/>
              <a:defRPr sz="825"/>
            </a:lvl4pPr>
            <a:lvl5pPr marL="1001316" indent="-161925">
              <a:spcBef>
                <a:spcPts val="150"/>
              </a:spcBef>
              <a:spcAft>
                <a:spcPts val="150"/>
              </a:spcAft>
              <a:buClr>
                <a:schemeClr val="tx2"/>
              </a:buClr>
              <a:tabLst/>
              <a:defRPr sz="788"/>
            </a:lvl5pPr>
          </a:lstStyle>
          <a:p>
            <a:pPr lvl="0"/>
            <a:r>
              <a:rPr lang="en-US"/>
              <a:t>Click to edit Master text styles</a:t>
            </a:r>
          </a:p>
        </p:txBody>
      </p:sp>
      <p:sp>
        <p:nvSpPr>
          <p:cNvPr id="24" name="Picture Placeholder 1">
            <a:extLst>
              <a:ext uri="{FF2B5EF4-FFF2-40B4-BE49-F238E27FC236}">
                <a16:creationId xmlns:a16="http://schemas.microsoft.com/office/drawing/2014/main" id="{FD2B75CA-4BDF-14CB-BA7F-6E6541C9CA27}"/>
              </a:ext>
            </a:extLst>
          </p:cNvPr>
          <p:cNvSpPr>
            <a:spLocks noGrp="1" noRot="1" noMove="1" noResize="1" noEditPoints="1" noAdjustHandles="1" noChangeArrowheads="1" noChangeShapeType="1"/>
          </p:cNvSpPr>
          <p:nvPr>
            <p:ph type="pic" sz="quarter" idx="23"/>
          </p:nvPr>
        </p:nvSpPr>
        <p:spPr>
          <a:xfrm>
            <a:off x="790576" y="2318376"/>
            <a:ext cx="1877779" cy="1877778"/>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20000" bIns="0" anchor="ctr" anchorCtr="0">
            <a:noAutofit/>
          </a:bodyPr>
          <a:lstStyle>
            <a:lvl1pPr marL="0" indent="0" algn="ctr">
              <a:buNone/>
              <a:defRPr sz="1200"/>
            </a:lvl1pPr>
          </a:lstStyle>
          <a:p>
            <a:r>
              <a:rPr lang="en-US" sz="1350"/>
              <a:t>Click icon to add picture</a:t>
            </a:r>
            <a:endParaRPr lang="en-BE" sz="1350"/>
          </a:p>
        </p:txBody>
      </p:sp>
      <p:sp>
        <p:nvSpPr>
          <p:cNvPr id="4" name="Title">
            <a:extLst>
              <a:ext uri="{FF2B5EF4-FFF2-40B4-BE49-F238E27FC236}">
                <a16:creationId xmlns:a16="http://schemas.microsoft.com/office/drawing/2014/main" id="{345EBBC4-7324-E0A4-7B1E-76B995F4C45C}"/>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10" name="Slide Number">
            <a:extLst>
              <a:ext uri="{FF2B5EF4-FFF2-40B4-BE49-F238E27FC236}">
                <a16:creationId xmlns:a16="http://schemas.microsoft.com/office/drawing/2014/main" id="{A3FE1678-6BBF-A285-8ACD-02F5267E890A}"/>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2015082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circle images tex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0980338D-1E37-2BB2-AB6D-1A0C06A50751}"/>
              </a:ext>
            </a:extLst>
          </p:cNvPr>
          <p:cNvSpPr>
            <a:spLocks noGrp="1" noRot="1" noMove="1" noResize="1" noEditPoints="1" noAdjustHandles="1" noChangeArrowheads="1" noChangeShapeType="1"/>
          </p:cNvSpPr>
          <p:nvPr>
            <p:ph type="pic" sz="quarter" idx="34"/>
          </p:nvPr>
        </p:nvSpPr>
        <p:spPr>
          <a:xfrm>
            <a:off x="7423583" y="4279826"/>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2" name="Picture Placeholder 5">
            <a:extLst>
              <a:ext uri="{FF2B5EF4-FFF2-40B4-BE49-F238E27FC236}">
                <a16:creationId xmlns:a16="http://schemas.microsoft.com/office/drawing/2014/main" id="{582AB74E-A1FA-768E-B3C6-7D9CF8664464}"/>
              </a:ext>
            </a:extLst>
          </p:cNvPr>
          <p:cNvSpPr>
            <a:spLocks noGrp="1" noRot="1" noMove="1" noResize="1" noEditPoints="1" noAdjustHandles="1" noChangeArrowheads="1" noChangeShapeType="1"/>
          </p:cNvSpPr>
          <p:nvPr>
            <p:ph type="pic" sz="quarter" idx="37"/>
          </p:nvPr>
        </p:nvSpPr>
        <p:spPr>
          <a:xfrm>
            <a:off x="9190544" y="3039232"/>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4" name="Picture Placeholder 4">
            <a:extLst>
              <a:ext uri="{FF2B5EF4-FFF2-40B4-BE49-F238E27FC236}">
                <a16:creationId xmlns:a16="http://schemas.microsoft.com/office/drawing/2014/main" id="{2CD33947-428F-F3BC-84EF-0CDD4882BE54}"/>
              </a:ext>
            </a:extLst>
          </p:cNvPr>
          <p:cNvSpPr>
            <a:spLocks noGrp="1" noRot="1" noMove="1" noResize="1" noEditPoints="1" noAdjustHandles="1" noChangeArrowheads="1" noChangeShapeType="1"/>
          </p:cNvSpPr>
          <p:nvPr>
            <p:ph type="pic" sz="quarter" idx="32"/>
          </p:nvPr>
        </p:nvSpPr>
        <p:spPr>
          <a:xfrm>
            <a:off x="7424555" y="1819962"/>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5" name="Circle">
            <a:extLst>
              <a:ext uri="{FF2B5EF4-FFF2-40B4-BE49-F238E27FC236}">
                <a16:creationId xmlns:a16="http://schemas.microsoft.com/office/drawing/2014/main" id="{30111986-B22C-41D1-C71A-E467C6A5779E}"/>
              </a:ext>
            </a:extLst>
          </p:cNvPr>
          <p:cNvSpPr>
            <a:spLocks noGrp="1" noRot="1" noMove="1" noResize="1" noEditPoints="1" noAdjustHandles="1" noChangeArrowheads="1" noChangeShapeType="1"/>
          </p:cNvSpPr>
          <p:nvPr>
            <p:ph type="body" sz="quarter" idx="45"/>
          </p:nvPr>
        </p:nvSpPr>
        <p:spPr>
          <a:xfrm>
            <a:off x="4803155" y="2631811"/>
            <a:ext cx="2581200" cy="2581200"/>
          </a:xfrm>
          <a:prstGeom prst="ellipse">
            <a:avLst/>
          </a:prstGeom>
          <a:solidFill>
            <a:schemeClr val="bg1">
              <a:lumMod val="95000"/>
            </a:schemeClr>
          </a:solidFill>
        </p:spPr>
        <p:txBody>
          <a:bodyPr anchor="ctr" anchorCtr="0"/>
          <a:lstStyle>
            <a:lvl1pPr marL="7069" indent="0" algn="ctr">
              <a:spcAft>
                <a:spcPts val="150"/>
              </a:spcAft>
              <a:buClr>
                <a:schemeClr val="tx2"/>
              </a:buClr>
              <a:buNone/>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13" name="Picture Placeholder 3">
            <a:extLst>
              <a:ext uri="{FF2B5EF4-FFF2-40B4-BE49-F238E27FC236}">
                <a16:creationId xmlns:a16="http://schemas.microsoft.com/office/drawing/2014/main" id="{8C4855FD-FCBC-E295-BE64-49A00CF12142}"/>
              </a:ext>
            </a:extLst>
          </p:cNvPr>
          <p:cNvSpPr>
            <a:spLocks noGrp="1" noRot="1" noMove="1" noResize="1" noEditPoints="1" noAdjustHandles="1" noChangeArrowheads="1" noChangeShapeType="1"/>
          </p:cNvSpPr>
          <p:nvPr>
            <p:ph type="pic" sz="quarter" idx="39"/>
          </p:nvPr>
        </p:nvSpPr>
        <p:spPr>
          <a:xfrm>
            <a:off x="3024187" y="4279826"/>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20" name="Picture Placeholder 2">
            <a:extLst>
              <a:ext uri="{FF2B5EF4-FFF2-40B4-BE49-F238E27FC236}">
                <a16:creationId xmlns:a16="http://schemas.microsoft.com/office/drawing/2014/main" id="{F56377B9-AA2B-1FAC-738F-58AEA61F1F05}"/>
              </a:ext>
            </a:extLst>
          </p:cNvPr>
          <p:cNvSpPr>
            <a:spLocks noGrp="1" noRot="1" noMove="1" noResize="1" noEditPoints="1" noAdjustHandles="1" noChangeArrowheads="1" noChangeShapeType="1"/>
          </p:cNvSpPr>
          <p:nvPr>
            <p:ph type="pic" sz="quarter" idx="40"/>
          </p:nvPr>
        </p:nvSpPr>
        <p:spPr>
          <a:xfrm>
            <a:off x="1238399" y="3039232"/>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11" name="Picture Placeholder 1">
            <a:extLst>
              <a:ext uri="{FF2B5EF4-FFF2-40B4-BE49-F238E27FC236}">
                <a16:creationId xmlns:a16="http://schemas.microsoft.com/office/drawing/2014/main" id="{18F04D23-7466-3204-D663-73DCF67EA378}"/>
              </a:ext>
            </a:extLst>
          </p:cNvPr>
          <p:cNvSpPr>
            <a:spLocks noGrp="1" noRot="1" noMove="1" noResize="1" noEditPoints="1" noAdjustHandles="1" noChangeArrowheads="1" noChangeShapeType="1"/>
          </p:cNvSpPr>
          <p:nvPr>
            <p:ph type="pic" sz="quarter" idx="38"/>
          </p:nvPr>
        </p:nvSpPr>
        <p:spPr>
          <a:xfrm>
            <a:off x="3025159" y="1819962"/>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8" name="Title">
            <a:extLst>
              <a:ext uri="{FF2B5EF4-FFF2-40B4-BE49-F238E27FC236}">
                <a16:creationId xmlns:a16="http://schemas.microsoft.com/office/drawing/2014/main" id="{D2DF1DDC-0402-55BC-A9AD-DCF1C83C30FC}"/>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7" name="Slide Number">
            <a:extLst>
              <a:ext uri="{FF2B5EF4-FFF2-40B4-BE49-F238E27FC236}">
                <a16:creationId xmlns:a16="http://schemas.microsoft.com/office/drawing/2014/main" id="{1B3DAD12-387C-F8E9-4B51-0F90D6A8F034}"/>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36947236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 circle images">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0980338D-1E37-2BB2-AB6D-1A0C06A50751}"/>
              </a:ext>
            </a:extLst>
          </p:cNvPr>
          <p:cNvSpPr>
            <a:spLocks noGrp="1" noRot="1" noMove="1" noResize="1" noEditPoints="1" noAdjustHandles="1" noChangeArrowheads="1" noChangeShapeType="1"/>
          </p:cNvSpPr>
          <p:nvPr>
            <p:ph type="pic" sz="quarter" idx="34"/>
          </p:nvPr>
        </p:nvSpPr>
        <p:spPr>
          <a:xfrm>
            <a:off x="7423583" y="4279826"/>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2" name="Picture Placeholder 6">
            <a:extLst>
              <a:ext uri="{FF2B5EF4-FFF2-40B4-BE49-F238E27FC236}">
                <a16:creationId xmlns:a16="http://schemas.microsoft.com/office/drawing/2014/main" id="{582AB74E-A1FA-768E-B3C6-7D9CF8664464}"/>
              </a:ext>
            </a:extLst>
          </p:cNvPr>
          <p:cNvSpPr>
            <a:spLocks noGrp="1" noRot="1" noMove="1" noResize="1" noEditPoints="1" noAdjustHandles="1" noChangeArrowheads="1" noChangeShapeType="1"/>
          </p:cNvSpPr>
          <p:nvPr>
            <p:ph type="pic" sz="quarter" idx="37"/>
          </p:nvPr>
        </p:nvSpPr>
        <p:spPr>
          <a:xfrm>
            <a:off x="9190544" y="3039232"/>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4" name="Picture Placeholder 5">
            <a:extLst>
              <a:ext uri="{FF2B5EF4-FFF2-40B4-BE49-F238E27FC236}">
                <a16:creationId xmlns:a16="http://schemas.microsoft.com/office/drawing/2014/main" id="{2CD33947-428F-F3BC-84EF-0CDD4882BE54}"/>
              </a:ext>
            </a:extLst>
          </p:cNvPr>
          <p:cNvSpPr>
            <a:spLocks noGrp="1" noRot="1" noMove="1" noResize="1" noEditPoints="1" noAdjustHandles="1" noChangeArrowheads="1" noChangeShapeType="1"/>
          </p:cNvSpPr>
          <p:nvPr>
            <p:ph type="pic" sz="quarter" idx="32"/>
          </p:nvPr>
        </p:nvSpPr>
        <p:spPr>
          <a:xfrm>
            <a:off x="7424555" y="1819962"/>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30" name="Picture Placeholder 4">
            <a:extLst>
              <a:ext uri="{FF2B5EF4-FFF2-40B4-BE49-F238E27FC236}">
                <a16:creationId xmlns:a16="http://schemas.microsoft.com/office/drawing/2014/main" id="{3D5C0CD4-E911-C6C7-88BD-62C712B011A1}"/>
              </a:ext>
            </a:extLst>
          </p:cNvPr>
          <p:cNvSpPr>
            <a:spLocks noGrp="1" noRot="1" noMove="1" noResize="1" noEditPoints="1" noAdjustHandles="1" noChangeArrowheads="1" noChangeShapeType="1"/>
          </p:cNvSpPr>
          <p:nvPr>
            <p:ph type="pic" sz="quarter" idx="42"/>
          </p:nvPr>
        </p:nvSpPr>
        <p:spPr>
          <a:xfrm>
            <a:off x="4803217" y="2627624"/>
            <a:ext cx="2596664" cy="2596664"/>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13" name="Picture Placeholder 3">
            <a:extLst>
              <a:ext uri="{FF2B5EF4-FFF2-40B4-BE49-F238E27FC236}">
                <a16:creationId xmlns:a16="http://schemas.microsoft.com/office/drawing/2014/main" id="{8C4855FD-FCBC-E295-BE64-49A00CF12142}"/>
              </a:ext>
            </a:extLst>
          </p:cNvPr>
          <p:cNvSpPr>
            <a:spLocks noGrp="1" noRot="1" noMove="1" noResize="1" noEditPoints="1" noAdjustHandles="1" noChangeArrowheads="1" noChangeShapeType="1"/>
          </p:cNvSpPr>
          <p:nvPr>
            <p:ph type="pic" sz="quarter" idx="39"/>
          </p:nvPr>
        </p:nvSpPr>
        <p:spPr>
          <a:xfrm>
            <a:off x="3024187" y="4279826"/>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20" name="Picture Placeholder 2">
            <a:extLst>
              <a:ext uri="{FF2B5EF4-FFF2-40B4-BE49-F238E27FC236}">
                <a16:creationId xmlns:a16="http://schemas.microsoft.com/office/drawing/2014/main" id="{F56377B9-AA2B-1FAC-738F-58AEA61F1F05}"/>
              </a:ext>
            </a:extLst>
          </p:cNvPr>
          <p:cNvSpPr>
            <a:spLocks noGrp="1" noRot="1" noMove="1" noResize="1" noEditPoints="1" noAdjustHandles="1" noChangeArrowheads="1" noChangeShapeType="1"/>
          </p:cNvSpPr>
          <p:nvPr>
            <p:ph type="pic" sz="quarter" idx="40"/>
          </p:nvPr>
        </p:nvSpPr>
        <p:spPr>
          <a:xfrm>
            <a:off x="1238399" y="3039232"/>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11" name="Picture Placeholder 1">
            <a:extLst>
              <a:ext uri="{FF2B5EF4-FFF2-40B4-BE49-F238E27FC236}">
                <a16:creationId xmlns:a16="http://schemas.microsoft.com/office/drawing/2014/main" id="{18F04D23-7466-3204-D663-73DCF67EA378}"/>
              </a:ext>
            </a:extLst>
          </p:cNvPr>
          <p:cNvSpPr>
            <a:spLocks noGrp="1" noRot="1" noMove="1" noResize="1" noEditPoints="1" noAdjustHandles="1" noChangeArrowheads="1" noChangeShapeType="1"/>
          </p:cNvSpPr>
          <p:nvPr>
            <p:ph type="pic" sz="quarter" idx="38"/>
          </p:nvPr>
        </p:nvSpPr>
        <p:spPr>
          <a:xfrm>
            <a:off x="3025159" y="1819962"/>
            <a:ext cx="1766963" cy="1766962"/>
          </a:xfrm>
          <a:custGeom>
            <a:avLst/>
            <a:gdLst>
              <a:gd name="connsiteX0" fmla="*/ 1032778 w 2065556"/>
              <a:gd name="connsiteY0" fmla="*/ 0 h 2065556"/>
              <a:gd name="connsiteX1" fmla="*/ 2065556 w 2065556"/>
              <a:gd name="connsiteY1" fmla="*/ 1032778 h 2065556"/>
              <a:gd name="connsiteX2" fmla="*/ 1032778 w 2065556"/>
              <a:gd name="connsiteY2" fmla="*/ 2065556 h 2065556"/>
              <a:gd name="connsiteX3" fmla="*/ 0 w 2065556"/>
              <a:gd name="connsiteY3" fmla="*/ 1032778 h 2065556"/>
              <a:gd name="connsiteX4" fmla="*/ 1032778 w 2065556"/>
              <a:gd name="connsiteY4" fmla="*/ 0 h 20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56" h="2065556">
                <a:moveTo>
                  <a:pt x="1032778" y="0"/>
                </a:moveTo>
                <a:cubicBezTo>
                  <a:pt x="1603166" y="0"/>
                  <a:pt x="2065556" y="462390"/>
                  <a:pt x="2065556" y="1032778"/>
                </a:cubicBezTo>
                <a:cubicBezTo>
                  <a:pt x="2065556" y="1603166"/>
                  <a:pt x="1603166" y="2065556"/>
                  <a:pt x="1032778" y="2065556"/>
                </a:cubicBezTo>
                <a:cubicBezTo>
                  <a:pt x="462390" y="2065556"/>
                  <a:pt x="0" y="1603166"/>
                  <a:pt x="0" y="1032778"/>
                </a:cubicBezTo>
                <a:cubicBezTo>
                  <a:pt x="0" y="462390"/>
                  <a:pt x="462390" y="0"/>
                  <a:pt x="1032778" y="0"/>
                </a:cubicBezTo>
                <a:close/>
              </a:path>
            </a:pathLst>
          </a:custGeom>
          <a:solidFill>
            <a:srgbClr val="D6E0FF"/>
          </a:solidFill>
        </p:spPr>
        <p:txBody>
          <a:bodyPr wrap="square" tIns="792000" bIns="0" anchor="ctr" anchorCtr="0">
            <a:noAutofit/>
          </a:bodyPr>
          <a:lstStyle>
            <a:lvl1pPr marL="0" indent="0" algn="ctr">
              <a:buNone/>
              <a:defRPr sz="1200"/>
            </a:lvl1pPr>
          </a:lstStyle>
          <a:p>
            <a:r>
              <a:rPr lang="en-US" sz="1350"/>
              <a:t>Click icon to add picture</a:t>
            </a:r>
            <a:endParaRPr lang="en-BE" sz="1350"/>
          </a:p>
        </p:txBody>
      </p:sp>
      <p:sp>
        <p:nvSpPr>
          <p:cNvPr id="8" name="Title">
            <a:extLst>
              <a:ext uri="{FF2B5EF4-FFF2-40B4-BE49-F238E27FC236}">
                <a16:creationId xmlns:a16="http://schemas.microsoft.com/office/drawing/2014/main" id="{D2DF1DDC-0402-55BC-A9AD-DCF1C83C30FC}"/>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5" name="Slide Number">
            <a:extLst>
              <a:ext uri="{FF2B5EF4-FFF2-40B4-BE49-F238E27FC236}">
                <a16:creationId xmlns:a16="http://schemas.microsoft.com/office/drawing/2014/main" id="{89907D88-6902-7261-E878-3000927BD7A4}"/>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536842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ento gallery">
    <p:spTree>
      <p:nvGrpSpPr>
        <p:cNvPr id="1" name=""/>
        <p:cNvGrpSpPr/>
        <p:nvPr/>
      </p:nvGrpSpPr>
      <p:grpSpPr>
        <a:xfrm>
          <a:off x="0" y="0"/>
          <a:ext cx="0" cy="0"/>
          <a:chOff x="0" y="0"/>
          <a:chExt cx="0" cy="0"/>
        </a:xfrm>
      </p:grpSpPr>
      <p:sp>
        <p:nvSpPr>
          <p:cNvPr id="208" name="Picture Placeholder 8">
            <a:extLst>
              <a:ext uri="{FF2B5EF4-FFF2-40B4-BE49-F238E27FC236}">
                <a16:creationId xmlns:a16="http://schemas.microsoft.com/office/drawing/2014/main" id="{FB60CE53-9624-F058-2873-25F09A81AD0F}"/>
              </a:ext>
            </a:extLst>
          </p:cNvPr>
          <p:cNvSpPr>
            <a:spLocks noGrp="1" noRot="1" noMove="1" noResize="1" noEditPoints="1" noAdjustHandles="1" noChangeArrowheads="1" noChangeShapeType="1"/>
          </p:cNvSpPr>
          <p:nvPr>
            <p:ph type="pic" sz="quarter" idx="41"/>
          </p:nvPr>
        </p:nvSpPr>
        <p:spPr>
          <a:xfrm>
            <a:off x="7979325" y="4016870"/>
            <a:ext cx="3420513" cy="2016000"/>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207" name="Picture Placeholder 7">
            <a:extLst>
              <a:ext uri="{FF2B5EF4-FFF2-40B4-BE49-F238E27FC236}">
                <a16:creationId xmlns:a16="http://schemas.microsoft.com/office/drawing/2014/main" id="{E81757EF-A637-1B88-7CB2-5637FD2D5E64}"/>
              </a:ext>
            </a:extLst>
          </p:cNvPr>
          <p:cNvSpPr>
            <a:spLocks noGrp="1" noRot="1" noMove="1" noResize="1" noEditPoints="1" noAdjustHandles="1" noChangeArrowheads="1" noChangeShapeType="1"/>
          </p:cNvSpPr>
          <p:nvPr>
            <p:ph type="pic" sz="quarter" idx="40"/>
          </p:nvPr>
        </p:nvSpPr>
        <p:spPr>
          <a:xfrm>
            <a:off x="6185537" y="5114150"/>
            <a:ext cx="1616897" cy="913746"/>
          </a:xfrm>
          <a:prstGeom prst="roundRect">
            <a:avLst/>
          </a:prstGeom>
          <a:solidFill>
            <a:srgbClr val="D6E0FF"/>
          </a:solidFill>
        </p:spPr>
        <p:txBody>
          <a:bodyPr tIns="576000" bIns="0" anchor="ctr" anchorCtr="0"/>
          <a:lstStyle>
            <a:lvl1pPr marL="0" indent="0" algn="ctr">
              <a:buNone/>
              <a:defRPr sz="1200"/>
            </a:lvl1pPr>
          </a:lstStyle>
          <a:p>
            <a:r>
              <a:rPr lang="en-US"/>
              <a:t>Click icon to add picture</a:t>
            </a:r>
            <a:endParaRPr lang="en-BE"/>
          </a:p>
        </p:txBody>
      </p:sp>
      <p:sp>
        <p:nvSpPr>
          <p:cNvPr id="206" name="Picture Placeholder 6">
            <a:extLst>
              <a:ext uri="{FF2B5EF4-FFF2-40B4-BE49-F238E27FC236}">
                <a16:creationId xmlns:a16="http://schemas.microsoft.com/office/drawing/2014/main" id="{B848D501-1E0B-FDEE-0B28-2F843AEE86FF}"/>
              </a:ext>
            </a:extLst>
          </p:cNvPr>
          <p:cNvSpPr>
            <a:spLocks noGrp="1" noRot="1" noMove="1" noResize="1" noEditPoints="1" noAdjustHandles="1" noChangeArrowheads="1" noChangeShapeType="1"/>
          </p:cNvSpPr>
          <p:nvPr>
            <p:ph type="pic" sz="quarter" idx="39"/>
          </p:nvPr>
        </p:nvSpPr>
        <p:spPr>
          <a:xfrm>
            <a:off x="6185537" y="4016870"/>
            <a:ext cx="1616897" cy="913746"/>
          </a:xfrm>
          <a:prstGeom prst="roundRect">
            <a:avLst/>
          </a:prstGeom>
          <a:solidFill>
            <a:srgbClr val="D6E0FF"/>
          </a:solidFill>
        </p:spPr>
        <p:txBody>
          <a:bodyPr tIns="576000" bIns="0" anchor="ctr" anchorCtr="0"/>
          <a:lstStyle>
            <a:lvl1pPr marL="0" indent="0" algn="ctr">
              <a:buNone/>
              <a:defRPr sz="1200"/>
            </a:lvl1pPr>
          </a:lstStyle>
          <a:p>
            <a:r>
              <a:rPr lang="en-US"/>
              <a:t>Click icon to add picture</a:t>
            </a:r>
            <a:endParaRPr lang="en-BE"/>
          </a:p>
        </p:txBody>
      </p:sp>
      <p:sp>
        <p:nvSpPr>
          <p:cNvPr id="205" name="Picture Placeholder 5">
            <a:extLst>
              <a:ext uri="{FF2B5EF4-FFF2-40B4-BE49-F238E27FC236}">
                <a16:creationId xmlns:a16="http://schemas.microsoft.com/office/drawing/2014/main" id="{8E2B3FB2-8D21-A10B-3100-3C086D0D1C43}"/>
              </a:ext>
            </a:extLst>
          </p:cNvPr>
          <p:cNvSpPr>
            <a:spLocks noGrp="1" noRot="1" noMove="1" noResize="1" noEditPoints="1" noAdjustHandles="1" noChangeArrowheads="1" noChangeShapeType="1"/>
          </p:cNvSpPr>
          <p:nvPr>
            <p:ph type="pic" sz="quarter" idx="38"/>
          </p:nvPr>
        </p:nvSpPr>
        <p:spPr>
          <a:xfrm>
            <a:off x="4387217" y="5114150"/>
            <a:ext cx="1616897" cy="913746"/>
          </a:xfrm>
          <a:prstGeom prst="roundRect">
            <a:avLst/>
          </a:prstGeom>
          <a:solidFill>
            <a:srgbClr val="D6E0FF"/>
          </a:solidFill>
        </p:spPr>
        <p:txBody>
          <a:bodyPr tIns="576000" bIns="0" anchor="ctr" anchorCtr="0"/>
          <a:lstStyle>
            <a:lvl1pPr marL="0" indent="0" algn="ctr">
              <a:buNone/>
              <a:defRPr sz="1200"/>
            </a:lvl1pPr>
          </a:lstStyle>
          <a:p>
            <a:r>
              <a:rPr lang="en-US"/>
              <a:t>Click icon to add picture</a:t>
            </a:r>
            <a:endParaRPr lang="en-BE"/>
          </a:p>
        </p:txBody>
      </p:sp>
      <p:sp>
        <p:nvSpPr>
          <p:cNvPr id="204" name="Picture Placeholder 4">
            <a:extLst>
              <a:ext uri="{FF2B5EF4-FFF2-40B4-BE49-F238E27FC236}">
                <a16:creationId xmlns:a16="http://schemas.microsoft.com/office/drawing/2014/main" id="{028A7DF6-5937-F8FC-DC27-52E2E059C7E3}"/>
              </a:ext>
            </a:extLst>
          </p:cNvPr>
          <p:cNvSpPr>
            <a:spLocks noGrp="1" noRot="1" noMove="1" noResize="1" noEditPoints="1" noAdjustHandles="1" noChangeArrowheads="1" noChangeShapeType="1"/>
          </p:cNvSpPr>
          <p:nvPr>
            <p:ph type="pic" sz="quarter" idx="37"/>
          </p:nvPr>
        </p:nvSpPr>
        <p:spPr>
          <a:xfrm>
            <a:off x="4387217" y="4016870"/>
            <a:ext cx="1616897" cy="913746"/>
          </a:xfrm>
          <a:prstGeom prst="roundRect">
            <a:avLst/>
          </a:prstGeom>
          <a:solidFill>
            <a:srgbClr val="D6E0FF"/>
          </a:solidFill>
        </p:spPr>
        <p:txBody>
          <a:bodyPr tIns="576000" bIns="0" anchor="ctr" anchorCtr="0"/>
          <a:lstStyle>
            <a:lvl1pPr marL="0" indent="0" algn="ctr">
              <a:buNone/>
              <a:defRPr sz="1200"/>
            </a:lvl1pPr>
          </a:lstStyle>
          <a:p>
            <a:r>
              <a:rPr lang="en-US"/>
              <a:t>Click icon to add picture</a:t>
            </a:r>
            <a:endParaRPr lang="en-BE"/>
          </a:p>
        </p:txBody>
      </p:sp>
      <p:sp>
        <p:nvSpPr>
          <p:cNvPr id="144" name="Picture Placeholder 3">
            <a:extLst>
              <a:ext uri="{FF2B5EF4-FFF2-40B4-BE49-F238E27FC236}">
                <a16:creationId xmlns:a16="http://schemas.microsoft.com/office/drawing/2014/main" id="{7551FFA7-FC96-0C4E-7BAF-0AA9D2A5504C}"/>
              </a:ext>
            </a:extLst>
          </p:cNvPr>
          <p:cNvSpPr>
            <a:spLocks noGrp="1" noRot="1" noMove="1" noResize="1" noEditPoints="1" noAdjustHandles="1" noChangeArrowheads="1" noChangeShapeType="1"/>
          </p:cNvSpPr>
          <p:nvPr>
            <p:ph type="pic" sz="quarter" idx="36"/>
          </p:nvPr>
        </p:nvSpPr>
        <p:spPr>
          <a:xfrm>
            <a:off x="790577" y="4016870"/>
            <a:ext cx="3420513" cy="2016000"/>
          </a:xfrm>
          <a:prstGeom prst="roundRect">
            <a:avLst/>
          </a:prstGeom>
          <a:solidFill>
            <a:srgbClr val="D6E0FF"/>
          </a:solidFill>
        </p:spPr>
        <p:txBody>
          <a:bodyPr tIns="720000" bIns="0" anchor="ctr" anchorCtr="0"/>
          <a:lstStyle>
            <a:lvl1pPr>
              <a:defRPr lang="en-BE" sz="1200" dirty="0"/>
            </a:lvl1pPr>
          </a:lstStyle>
          <a:p>
            <a:pPr marL="0" lvl="0" indent="0" algn="ctr">
              <a:buNone/>
            </a:pPr>
            <a:r>
              <a:rPr lang="en-US"/>
              <a:t>Click icon to add picture</a:t>
            </a:r>
            <a:endParaRPr lang="en-BE"/>
          </a:p>
        </p:txBody>
      </p:sp>
      <p:sp>
        <p:nvSpPr>
          <p:cNvPr id="142" name="Picture Placeholder 2">
            <a:extLst>
              <a:ext uri="{FF2B5EF4-FFF2-40B4-BE49-F238E27FC236}">
                <a16:creationId xmlns:a16="http://schemas.microsoft.com/office/drawing/2014/main" id="{901A4E63-35E0-4E22-7F0F-22B61061D5FA}"/>
              </a:ext>
            </a:extLst>
          </p:cNvPr>
          <p:cNvSpPr>
            <a:spLocks noGrp="1" noRot="1" noMove="1" noResize="1" noEditPoints="1" noAdjustHandles="1" noChangeArrowheads="1" noChangeShapeType="1"/>
          </p:cNvSpPr>
          <p:nvPr>
            <p:ph type="pic" sz="quarter" idx="33"/>
          </p:nvPr>
        </p:nvSpPr>
        <p:spPr>
          <a:xfrm>
            <a:off x="4392411" y="1822312"/>
            <a:ext cx="7007427" cy="2015999"/>
          </a:xfrm>
          <a:prstGeom prst="roundRect">
            <a:avLst/>
          </a:prstGeom>
          <a:solidFill>
            <a:srgbClr val="D6E0FF"/>
          </a:solidFill>
        </p:spPr>
        <p:txBody>
          <a:bodyPr tIns="720000" bIns="0" anchor="ctr" anchorCtr="0"/>
          <a:lstStyle>
            <a:lvl1pPr>
              <a:defRPr lang="en-BE" sz="1200" dirty="0"/>
            </a:lvl1pPr>
          </a:lstStyle>
          <a:p>
            <a:pPr marL="0" lvl="0" indent="0" algn="ctr">
              <a:buNone/>
            </a:pPr>
            <a:r>
              <a:rPr lang="en-US"/>
              <a:t>Click icon to add picture</a:t>
            </a:r>
            <a:endParaRPr lang="en-BE"/>
          </a:p>
        </p:txBody>
      </p:sp>
      <p:sp>
        <p:nvSpPr>
          <p:cNvPr id="143" name="Picture Placeholder 1">
            <a:extLst>
              <a:ext uri="{FF2B5EF4-FFF2-40B4-BE49-F238E27FC236}">
                <a16:creationId xmlns:a16="http://schemas.microsoft.com/office/drawing/2014/main" id="{1672F6F7-B5C6-A5AC-1A63-FE1D6D65285B}"/>
              </a:ext>
            </a:extLst>
          </p:cNvPr>
          <p:cNvSpPr>
            <a:spLocks noGrp="1" noRot="1" noMove="1" noResize="1" noEditPoints="1" noAdjustHandles="1" noChangeArrowheads="1" noChangeShapeType="1"/>
          </p:cNvSpPr>
          <p:nvPr>
            <p:ph type="pic" sz="quarter" idx="24"/>
          </p:nvPr>
        </p:nvSpPr>
        <p:spPr>
          <a:xfrm>
            <a:off x="790577" y="1822310"/>
            <a:ext cx="3420513" cy="2016000"/>
          </a:xfrm>
          <a:prstGeom prst="roundRect">
            <a:avLst/>
          </a:prstGeom>
          <a:solidFill>
            <a:srgbClr val="D6E0FF"/>
          </a:solidFill>
        </p:spPr>
        <p:txBody>
          <a:bodyPr tIns="720000" bIns="0" anchor="ctr" anchorCtr="0"/>
          <a:lstStyle>
            <a:lvl1pPr>
              <a:defRPr lang="en-BE" sz="1200" dirty="0"/>
            </a:lvl1pPr>
          </a:lstStyle>
          <a:p>
            <a:pPr marL="0" lvl="0" indent="0" algn="ctr">
              <a:buNone/>
            </a:pPr>
            <a:r>
              <a:rPr lang="en-US"/>
              <a:t>Click icon to add picture</a:t>
            </a:r>
            <a:endParaRPr lang="en-BE"/>
          </a:p>
        </p:txBody>
      </p:sp>
      <p:sp>
        <p:nvSpPr>
          <p:cNvPr id="4" name="Title">
            <a:extLst>
              <a:ext uri="{FF2B5EF4-FFF2-40B4-BE49-F238E27FC236}">
                <a16:creationId xmlns:a16="http://schemas.microsoft.com/office/drawing/2014/main" id="{734CDD21-B44A-79F5-89A6-085C800363ED}"/>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91A508F8-CD2E-4C61-CFCC-BEE1CD04986E}"/>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3563196201"/>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32368" y="1825626"/>
            <a:ext cx="10761133"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sz="2000"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lvl="0"/>
            <a:r>
              <a:rPr lang="en-GB" noProof="0" dirty="0"/>
              <a:t>Insert text</a:t>
            </a:r>
          </a:p>
        </p:txBody>
      </p:sp>
      <p:cxnSp>
        <p:nvCxnSpPr>
          <p:cNvPr id="7" name="Straight Connector 6"/>
          <p:cNvCxnSpPr/>
          <p:nvPr userDrawn="1"/>
        </p:nvCxnSpPr>
        <p:spPr>
          <a:xfrm flipH="1">
            <a:off x="741442"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854612" y="575222"/>
            <a:ext cx="10638889"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Tree>
    <p:extLst>
      <p:ext uri="{BB962C8B-B14F-4D97-AF65-F5344CB8AC3E}">
        <p14:creationId xmlns:p14="http://schemas.microsoft.com/office/powerpoint/2010/main" val="3042341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ento mix">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1B986473-9296-C548-A3D6-DAB8AE4D1BE1}"/>
              </a:ext>
            </a:extLst>
          </p:cNvPr>
          <p:cNvSpPr>
            <a:spLocks noGrp="1"/>
          </p:cNvSpPr>
          <p:nvPr>
            <p:ph type="body" sz="quarter" idx="43"/>
          </p:nvPr>
        </p:nvSpPr>
        <p:spPr>
          <a:xfrm>
            <a:off x="7968571" y="4016586"/>
            <a:ext cx="3430605" cy="2030202"/>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1" name="Text Placeholder 1">
            <a:extLst>
              <a:ext uri="{FF2B5EF4-FFF2-40B4-BE49-F238E27FC236}">
                <a16:creationId xmlns:a16="http://schemas.microsoft.com/office/drawing/2014/main" id="{51A8639A-3B9F-5EC6-4C8C-FFAD60243C6C}"/>
              </a:ext>
            </a:extLst>
          </p:cNvPr>
          <p:cNvSpPr>
            <a:spLocks noGrp="1"/>
          </p:cNvSpPr>
          <p:nvPr>
            <p:ph type="body" sz="quarter" idx="42"/>
          </p:nvPr>
        </p:nvSpPr>
        <p:spPr>
          <a:xfrm>
            <a:off x="4380699" y="4016586"/>
            <a:ext cx="3430605" cy="2030202"/>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2" name="Picture Placeholder 1">
            <a:extLst>
              <a:ext uri="{FF2B5EF4-FFF2-40B4-BE49-F238E27FC236}">
                <a16:creationId xmlns:a16="http://schemas.microsoft.com/office/drawing/2014/main" id="{CA769A42-B0B0-CFD4-5032-90AE3663AF5E}"/>
              </a:ext>
            </a:extLst>
          </p:cNvPr>
          <p:cNvSpPr>
            <a:spLocks noGrp="1"/>
          </p:cNvSpPr>
          <p:nvPr>
            <p:ph type="pic" sz="quarter" idx="24"/>
          </p:nvPr>
        </p:nvSpPr>
        <p:spPr>
          <a:xfrm>
            <a:off x="800669" y="4030788"/>
            <a:ext cx="3420513" cy="2016000"/>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8" name="Picture Placeholder 1">
            <a:extLst>
              <a:ext uri="{FF2B5EF4-FFF2-40B4-BE49-F238E27FC236}">
                <a16:creationId xmlns:a16="http://schemas.microsoft.com/office/drawing/2014/main" id="{5EADED87-D09E-B437-2EFF-E27E952293B8}"/>
              </a:ext>
            </a:extLst>
          </p:cNvPr>
          <p:cNvSpPr>
            <a:spLocks noGrp="1"/>
          </p:cNvSpPr>
          <p:nvPr>
            <p:ph type="pic" sz="quarter" idx="46"/>
          </p:nvPr>
        </p:nvSpPr>
        <p:spPr>
          <a:xfrm>
            <a:off x="4377623" y="1812882"/>
            <a:ext cx="7021552" cy="2016000"/>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9" name="Text Placeholder 1">
            <a:extLst>
              <a:ext uri="{FF2B5EF4-FFF2-40B4-BE49-F238E27FC236}">
                <a16:creationId xmlns:a16="http://schemas.microsoft.com/office/drawing/2014/main" id="{12CF8E89-1F21-F6E0-C134-CF1F700BDD4A}"/>
              </a:ext>
            </a:extLst>
          </p:cNvPr>
          <p:cNvSpPr>
            <a:spLocks noGrp="1"/>
          </p:cNvSpPr>
          <p:nvPr>
            <p:ph type="body" sz="quarter" idx="47"/>
          </p:nvPr>
        </p:nvSpPr>
        <p:spPr>
          <a:xfrm>
            <a:off x="800668" y="1812882"/>
            <a:ext cx="3430605" cy="201600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itle">
            <a:extLst>
              <a:ext uri="{FF2B5EF4-FFF2-40B4-BE49-F238E27FC236}">
                <a16:creationId xmlns:a16="http://schemas.microsoft.com/office/drawing/2014/main" id="{B991D6BE-CBB6-D9DE-F8EA-8F201C763E7E}"/>
              </a:ext>
            </a:extLst>
          </p:cNvPr>
          <p:cNvSpPr>
            <a:spLocks noGrp="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C1B9AF2D-1A0A-F5D5-2AD3-12146A3D5798}"/>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806748330"/>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ento mix">
    <p:spTree>
      <p:nvGrpSpPr>
        <p:cNvPr id="1" name=""/>
        <p:cNvGrpSpPr/>
        <p:nvPr/>
      </p:nvGrpSpPr>
      <p:grpSpPr>
        <a:xfrm>
          <a:off x="0" y="0"/>
          <a:ext cx="0" cy="0"/>
          <a:chOff x="0" y="0"/>
          <a:chExt cx="0" cy="0"/>
        </a:xfrm>
      </p:grpSpPr>
      <p:sp>
        <p:nvSpPr>
          <p:cNvPr id="27" name="Picture Placeholder 2">
            <a:extLst>
              <a:ext uri="{FF2B5EF4-FFF2-40B4-BE49-F238E27FC236}">
                <a16:creationId xmlns:a16="http://schemas.microsoft.com/office/drawing/2014/main" id="{13BC340A-F58E-4116-6CE2-C20DEA63798A}"/>
              </a:ext>
            </a:extLst>
          </p:cNvPr>
          <p:cNvSpPr>
            <a:spLocks noGrp="1" noRot="1" noMove="1" noResize="1" noEditPoints="1" noAdjustHandles="1" noChangeArrowheads="1" noChangeShapeType="1"/>
          </p:cNvSpPr>
          <p:nvPr>
            <p:ph type="pic" sz="quarter" idx="41"/>
          </p:nvPr>
        </p:nvSpPr>
        <p:spPr>
          <a:xfrm>
            <a:off x="4377623" y="4030788"/>
            <a:ext cx="7021552" cy="2016000"/>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7" name="Text Placeholder 3">
            <a:extLst>
              <a:ext uri="{FF2B5EF4-FFF2-40B4-BE49-F238E27FC236}">
                <a16:creationId xmlns:a16="http://schemas.microsoft.com/office/drawing/2014/main" id="{C91E5177-7E3E-0CA7-3764-BFD362BB5091}"/>
              </a:ext>
            </a:extLst>
          </p:cNvPr>
          <p:cNvSpPr>
            <a:spLocks noGrp="1" noRot="1" noMove="1" noResize="1" noEditPoints="1" noAdjustHandles="1" noChangeArrowheads="1" noChangeShapeType="1"/>
          </p:cNvSpPr>
          <p:nvPr>
            <p:ph type="body" sz="quarter" idx="44"/>
          </p:nvPr>
        </p:nvSpPr>
        <p:spPr>
          <a:xfrm>
            <a:off x="800668" y="4030788"/>
            <a:ext cx="3430605" cy="201600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2">
            <a:extLst>
              <a:ext uri="{FF2B5EF4-FFF2-40B4-BE49-F238E27FC236}">
                <a16:creationId xmlns:a16="http://schemas.microsoft.com/office/drawing/2014/main" id="{FD849283-C19A-8178-0641-051FCC212455}"/>
              </a:ext>
            </a:extLst>
          </p:cNvPr>
          <p:cNvSpPr>
            <a:spLocks noGrp="1" noRot="1" noMove="1" noResize="1" noEditPoints="1" noAdjustHandles="1" noChangeArrowheads="1" noChangeShapeType="1"/>
          </p:cNvSpPr>
          <p:nvPr>
            <p:ph type="body" sz="quarter" idx="43"/>
          </p:nvPr>
        </p:nvSpPr>
        <p:spPr>
          <a:xfrm>
            <a:off x="7968571" y="1818928"/>
            <a:ext cx="3430605" cy="2030202"/>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3" name="Text Placeholder 1">
            <a:extLst>
              <a:ext uri="{FF2B5EF4-FFF2-40B4-BE49-F238E27FC236}">
                <a16:creationId xmlns:a16="http://schemas.microsoft.com/office/drawing/2014/main" id="{28EF6AD2-832B-3CFA-47AE-7819BB8C0C89}"/>
              </a:ext>
            </a:extLst>
          </p:cNvPr>
          <p:cNvSpPr>
            <a:spLocks noGrp="1" noRot="1" noMove="1" noResize="1" noEditPoints="1" noAdjustHandles="1" noChangeArrowheads="1" noChangeShapeType="1"/>
          </p:cNvSpPr>
          <p:nvPr>
            <p:ph type="body" sz="quarter" idx="42"/>
          </p:nvPr>
        </p:nvSpPr>
        <p:spPr>
          <a:xfrm>
            <a:off x="4380699" y="1818928"/>
            <a:ext cx="3430605" cy="2030202"/>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7" name="Picture Placeholder 1">
            <a:extLst>
              <a:ext uri="{FF2B5EF4-FFF2-40B4-BE49-F238E27FC236}">
                <a16:creationId xmlns:a16="http://schemas.microsoft.com/office/drawing/2014/main" id="{3E585325-7B22-0598-C4E6-2E6C4EE39F2D}"/>
              </a:ext>
            </a:extLst>
          </p:cNvPr>
          <p:cNvSpPr>
            <a:spLocks noGrp="1" noRot="1" noMove="1" noResize="1" noEditPoints="1" noAdjustHandles="1" noChangeArrowheads="1" noChangeShapeType="1"/>
          </p:cNvSpPr>
          <p:nvPr>
            <p:ph type="pic" sz="quarter" idx="24"/>
          </p:nvPr>
        </p:nvSpPr>
        <p:spPr>
          <a:xfrm>
            <a:off x="800669" y="1833130"/>
            <a:ext cx="3420513" cy="2016000"/>
          </a:xfrm>
          <a:prstGeom prst="roundRect">
            <a:avLst/>
          </a:prstGeom>
          <a:solidFill>
            <a:srgbClr val="D6E0FF"/>
          </a:solidFill>
        </p:spPr>
        <p:txBody>
          <a:bodyPr tIns="720000" bIns="0" anchor="ctr" anchorCtr="0"/>
          <a:lstStyle>
            <a:lvl1pPr marL="0" indent="0" algn="ctr">
              <a:buNone/>
              <a:defRPr sz="1200"/>
            </a:lvl1pPr>
          </a:lstStyle>
          <a:p>
            <a:r>
              <a:rPr lang="en-US"/>
              <a:t>Click icon to add picture</a:t>
            </a:r>
            <a:endParaRPr lang="en-BE"/>
          </a:p>
        </p:txBody>
      </p:sp>
      <p:sp>
        <p:nvSpPr>
          <p:cNvPr id="4" name="Title">
            <a:extLst>
              <a:ext uri="{FF2B5EF4-FFF2-40B4-BE49-F238E27FC236}">
                <a16:creationId xmlns:a16="http://schemas.microsoft.com/office/drawing/2014/main" id="{B991D6BE-CBB6-D9DE-F8EA-8F201C763E7E}"/>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6" name="Slide Number">
            <a:extLst>
              <a:ext uri="{FF2B5EF4-FFF2-40B4-BE49-F238E27FC236}">
                <a16:creationId xmlns:a16="http://schemas.microsoft.com/office/drawing/2014/main" id="{552E62C0-1C25-FE7B-2816-06D04DEEC42A}"/>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2322548044"/>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ento text">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EC50206F-1D7C-2FB1-A0D3-5DA2924E30AF}"/>
              </a:ext>
            </a:extLst>
          </p:cNvPr>
          <p:cNvSpPr>
            <a:spLocks noGrp="1" noRot="1" noMove="1" noResize="1" noEditPoints="1" noAdjustHandles="1" noChangeArrowheads="1" noChangeShapeType="1"/>
          </p:cNvSpPr>
          <p:nvPr>
            <p:ph type="body" sz="quarter" idx="46"/>
          </p:nvPr>
        </p:nvSpPr>
        <p:spPr>
          <a:xfrm>
            <a:off x="7956532" y="4030788"/>
            <a:ext cx="3430605" cy="201600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9" name="Text Placeholder 4">
            <a:extLst>
              <a:ext uri="{FF2B5EF4-FFF2-40B4-BE49-F238E27FC236}">
                <a16:creationId xmlns:a16="http://schemas.microsoft.com/office/drawing/2014/main" id="{095F5A97-589A-1BA8-A55C-E5B699799334}"/>
              </a:ext>
            </a:extLst>
          </p:cNvPr>
          <p:cNvSpPr>
            <a:spLocks noGrp="1" noRot="1" noMove="1" noResize="1" noEditPoints="1" noAdjustHandles="1" noChangeArrowheads="1" noChangeShapeType="1"/>
          </p:cNvSpPr>
          <p:nvPr>
            <p:ph type="body" sz="quarter" idx="45"/>
          </p:nvPr>
        </p:nvSpPr>
        <p:spPr>
          <a:xfrm>
            <a:off x="4376778" y="4030788"/>
            <a:ext cx="3430605" cy="201600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8" name="Text Placeholder 3">
            <a:extLst>
              <a:ext uri="{FF2B5EF4-FFF2-40B4-BE49-F238E27FC236}">
                <a16:creationId xmlns:a16="http://schemas.microsoft.com/office/drawing/2014/main" id="{60D9E2B3-A6C0-6479-3793-AD1614E09B98}"/>
              </a:ext>
            </a:extLst>
          </p:cNvPr>
          <p:cNvSpPr>
            <a:spLocks noGrp="1" noRot="1" noMove="1" noResize="1" noEditPoints="1" noAdjustHandles="1" noChangeArrowheads="1" noChangeShapeType="1"/>
          </p:cNvSpPr>
          <p:nvPr>
            <p:ph type="body" sz="quarter" idx="44"/>
          </p:nvPr>
        </p:nvSpPr>
        <p:spPr>
          <a:xfrm>
            <a:off x="797023" y="4030788"/>
            <a:ext cx="3430605" cy="201600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4" name="Text Placeholder 2">
            <a:extLst>
              <a:ext uri="{FF2B5EF4-FFF2-40B4-BE49-F238E27FC236}">
                <a16:creationId xmlns:a16="http://schemas.microsoft.com/office/drawing/2014/main" id="{E2AC9806-4F38-D448-3B25-40EB5327655D}"/>
              </a:ext>
            </a:extLst>
          </p:cNvPr>
          <p:cNvSpPr>
            <a:spLocks noGrp="1" noRot="1" noMove="1" noResize="1" noEditPoints="1" noAdjustHandles="1" noChangeArrowheads="1" noChangeShapeType="1"/>
          </p:cNvSpPr>
          <p:nvPr>
            <p:ph type="body" sz="quarter" idx="48"/>
          </p:nvPr>
        </p:nvSpPr>
        <p:spPr>
          <a:xfrm>
            <a:off x="6181823" y="1820988"/>
            <a:ext cx="5197984" cy="201600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3" name="Text Placeholder 1">
            <a:extLst>
              <a:ext uri="{FF2B5EF4-FFF2-40B4-BE49-F238E27FC236}">
                <a16:creationId xmlns:a16="http://schemas.microsoft.com/office/drawing/2014/main" id="{BECECE09-1D5A-F633-ECF5-08C4B8BDE947}"/>
              </a:ext>
            </a:extLst>
          </p:cNvPr>
          <p:cNvSpPr>
            <a:spLocks noGrp="1" noRot="1" noMove="1" noResize="1" noEditPoints="1" noAdjustHandles="1" noChangeArrowheads="1" noChangeShapeType="1"/>
          </p:cNvSpPr>
          <p:nvPr>
            <p:ph type="body" sz="quarter" idx="47"/>
          </p:nvPr>
        </p:nvSpPr>
        <p:spPr>
          <a:xfrm>
            <a:off x="797023" y="1820988"/>
            <a:ext cx="5197984" cy="201600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itle">
            <a:extLst>
              <a:ext uri="{FF2B5EF4-FFF2-40B4-BE49-F238E27FC236}">
                <a16:creationId xmlns:a16="http://schemas.microsoft.com/office/drawing/2014/main" id="{38F6820F-64CB-AE71-E9F8-40898D8BF48B}"/>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2D1588CB-C99E-7CA1-D7CC-3F0822458D5F}"/>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1683255873"/>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ento text">
    <p:spTree>
      <p:nvGrpSpPr>
        <p:cNvPr id="1" name=""/>
        <p:cNvGrpSpPr/>
        <p:nvPr/>
      </p:nvGrpSpPr>
      <p:grpSpPr>
        <a:xfrm>
          <a:off x="0" y="0"/>
          <a:ext cx="0" cy="0"/>
          <a:chOff x="0" y="0"/>
          <a:chExt cx="0" cy="0"/>
        </a:xfrm>
      </p:grpSpPr>
      <p:sp>
        <p:nvSpPr>
          <p:cNvPr id="3" name="box background">
            <a:extLst>
              <a:ext uri="{FF2B5EF4-FFF2-40B4-BE49-F238E27FC236}">
                <a16:creationId xmlns:a16="http://schemas.microsoft.com/office/drawing/2014/main" id="{EF318BA3-19A6-FC19-BF4F-AFF5E62EAF8B}"/>
              </a:ext>
            </a:extLst>
          </p:cNvPr>
          <p:cNvSpPr/>
          <p:nvPr userDrawn="1"/>
        </p:nvSpPr>
        <p:spPr>
          <a:xfrm>
            <a:off x="4712491" y="2085293"/>
            <a:ext cx="4208188" cy="2174882"/>
          </a:xfrm>
          <a:prstGeom prst="roundRect">
            <a:avLst>
              <a:gd name="adj" fmla="val 8768"/>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b"/>
          <a:lstStyle/>
          <a:p>
            <a:endParaRPr lang="en-US" sz="1350">
              <a:solidFill>
                <a:schemeClr val="tx1"/>
              </a:solidFill>
              <a:latin typeface="+mj-lt"/>
            </a:endParaRPr>
          </a:p>
        </p:txBody>
      </p:sp>
      <p:sp>
        <p:nvSpPr>
          <p:cNvPr id="5" name="Picture Placeholder 12">
            <a:extLst>
              <a:ext uri="{FF2B5EF4-FFF2-40B4-BE49-F238E27FC236}">
                <a16:creationId xmlns:a16="http://schemas.microsoft.com/office/drawing/2014/main" id="{4C21DFD8-0832-38AF-2CA8-ABF8057A8A62}"/>
              </a:ext>
            </a:extLst>
          </p:cNvPr>
          <p:cNvSpPr>
            <a:spLocks noGrp="1"/>
          </p:cNvSpPr>
          <p:nvPr>
            <p:ph type="pic" sz="quarter" idx="29" hasCustomPrompt="1"/>
          </p:nvPr>
        </p:nvSpPr>
        <p:spPr>
          <a:xfrm>
            <a:off x="1030263" y="2103186"/>
            <a:ext cx="3484891" cy="2156988"/>
          </a:xfrm>
          <a:prstGeom prst="roundRect">
            <a:avLst>
              <a:gd name="adj" fmla="val 5491"/>
            </a:avLst>
          </a:prstGeom>
          <a:solidFill>
            <a:schemeClr val="bg1">
              <a:lumMod val="95000"/>
            </a:schemeClr>
          </a:solidFill>
        </p:spPr>
        <p:txBody>
          <a:bodyPr tIns="720000" bIns="0" anchor="ctr" anchorCtr="0"/>
          <a:lstStyle>
            <a:lvl1pPr marL="0" indent="0" algn="ctr">
              <a:buNone/>
              <a:defRPr sz="1200"/>
            </a:lvl1pPr>
          </a:lstStyle>
          <a:p>
            <a:r>
              <a:rPr lang="en-BE"/>
              <a:t>picture</a:t>
            </a:r>
          </a:p>
        </p:txBody>
      </p:sp>
      <p:sp>
        <p:nvSpPr>
          <p:cNvPr id="32" name="Text Placeholder 1">
            <a:extLst>
              <a:ext uri="{FF2B5EF4-FFF2-40B4-BE49-F238E27FC236}">
                <a16:creationId xmlns:a16="http://schemas.microsoft.com/office/drawing/2014/main" id="{34C09383-50E0-39CC-6F29-523832012E69}"/>
              </a:ext>
            </a:extLst>
          </p:cNvPr>
          <p:cNvSpPr>
            <a:spLocks noGrp="1"/>
          </p:cNvSpPr>
          <p:nvPr>
            <p:ph type="body" sz="quarter" idx="52"/>
          </p:nvPr>
        </p:nvSpPr>
        <p:spPr>
          <a:xfrm>
            <a:off x="9118018" y="2103186"/>
            <a:ext cx="2090119" cy="137296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39" name="box background">
            <a:extLst>
              <a:ext uri="{FF2B5EF4-FFF2-40B4-BE49-F238E27FC236}">
                <a16:creationId xmlns:a16="http://schemas.microsoft.com/office/drawing/2014/main" id="{BBF8B340-4A17-43D7-BC95-A298D63B9CB8}"/>
              </a:ext>
            </a:extLst>
          </p:cNvPr>
          <p:cNvSpPr/>
          <p:nvPr userDrawn="1"/>
        </p:nvSpPr>
        <p:spPr>
          <a:xfrm>
            <a:off x="9118019" y="3593148"/>
            <a:ext cx="2101727" cy="2453640"/>
          </a:xfrm>
          <a:prstGeom prst="roundRect">
            <a:avLst>
              <a:gd name="adj" fmla="val 10643"/>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88999" rtlCol="0" anchor="b"/>
          <a:lstStyle/>
          <a:p>
            <a:pPr algn="ctr"/>
            <a:r>
              <a:rPr lang="en-US" sz="1350">
                <a:solidFill>
                  <a:schemeClr val="tx1"/>
                </a:solidFill>
              </a:rPr>
              <a:t>Lorem ipsum</a:t>
            </a:r>
            <a:endParaRPr lang="en-US" sz="525">
              <a:solidFill>
                <a:schemeClr val="tx1"/>
              </a:solidFill>
            </a:endParaRPr>
          </a:p>
        </p:txBody>
      </p:sp>
      <p:sp>
        <p:nvSpPr>
          <p:cNvPr id="40" name="Text Placeholder 1">
            <a:extLst>
              <a:ext uri="{FF2B5EF4-FFF2-40B4-BE49-F238E27FC236}">
                <a16:creationId xmlns:a16="http://schemas.microsoft.com/office/drawing/2014/main" id="{C615DE24-197D-61C8-FFD4-4F714A9600AF}"/>
              </a:ext>
            </a:extLst>
          </p:cNvPr>
          <p:cNvSpPr>
            <a:spLocks noGrp="1"/>
          </p:cNvSpPr>
          <p:nvPr>
            <p:ph type="body" sz="quarter" idx="53"/>
          </p:nvPr>
        </p:nvSpPr>
        <p:spPr>
          <a:xfrm>
            <a:off x="9118018" y="3590610"/>
            <a:ext cx="2090119" cy="245364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42" name="Text Placeholder 1">
            <a:extLst>
              <a:ext uri="{FF2B5EF4-FFF2-40B4-BE49-F238E27FC236}">
                <a16:creationId xmlns:a16="http://schemas.microsoft.com/office/drawing/2014/main" id="{6144CC3F-70BE-C3CE-20A9-F2D2005EFC31}"/>
              </a:ext>
            </a:extLst>
          </p:cNvPr>
          <p:cNvSpPr>
            <a:spLocks noGrp="1"/>
          </p:cNvSpPr>
          <p:nvPr>
            <p:ph type="body" sz="quarter" idx="47"/>
          </p:nvPr>
        </p:nvSpPr>
        <p:spPr>
          <a:xfrm>
            <a:off x="1030263" y="757172"/>
            <a:ext cx="1656000" cy="115200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43" name="Text Placeholder 1">
            <a:extLst>
              <a:ext uri="{FF2B5EF4-FFF2-40B4-BE49-F238E27FC236}">
                <a16:creationId xmlns:a16="http://schemas.microsoft.com/office/drawing/2014/main" id="{40353809-100A-E9EB-B4D3-4CBA8874311D}"/>
              </a:ext>
            </a:extLst>
          </p:cNvPr>
          <p:cNvSpPr>
            <a:spLocks noGrp="1"/>
          </p:cNvSpPr>
          <p:nvPr>
            <p:ph type="body" sz="quarter" idx="50"/>
          </p:nvPr>
        </p:nvSpPr>
        <p:spPr>
          <a:xfrm>
            <a:off x="2871944" y="757172"/>
            <a:ext cx="1656000" cy="115200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44" name="Text Placeholder 1">
            <a:extLst>
              <a:ext uri="{FF2B5EF4-FFF2-40B4-BE49-F238E27FC236}">
                <a16:creationId xmlns:a16="http://schemas.microsoft.com/office/drawing/2014/main" id="{06AC82F5-8D4E-A415-07AB-34E041FE592F}"/>
              </a:ext>
            </a:extLst>
          </p:cNvPr>
          <p:cNvSpPr>
            <a:spLocks noGrp="1"/>
          </p:cNvSpPr>
          <p:nvPr>
            <p:ph type="body" sz="quarter" idx="51"/>
          </p:nvPr>
        </p:nvSpPr>
        <p:spPr>
          <a:xfrm>
            <a:off x="4712936" y="757172"/>
            <a:ext cx="3167555" cy="115200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45" name="Text Placeholder 1">
            <a:extLst>
              <a:ext uri="{FF2B5EF4-FFF2-40B4-BE49-F238E27FC236}">
                <a16:creationId xmlns:a16="http://schemas.microsoft.com/office/drawing/2014/main" id="{A906A151-7B41-0638-0E40-CDF085809A31}"/>
              </a:ext>
            </a:extLst>
          </p:cNvPr>
          <p:cNvSpPr>
            <a:spLocks noGrp="1"/>
          </p:cNvSpPr>
          <p:nvPr>
            <p:ph type="body" sz="quarter" idx="54"/>
          </p:nvPr>
        </p:nvSpPr>
        <p:spPr>
          <a:xfrm>
            <a:off x="8053544" y="757172"/>
            <a:ext cx="3167555" cy="115200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50" name="Text Placeholder 1">
            <a:extLst>
              <a:ext uri="{FF2B5EF4-FFF2-40B4-BE49-F238E27FC236}">
                <a16:creationId xmlns:a16="http://schemas.microsoft.com/office/drawing/2014/main" id="{B46A0D9A-DFC9-35DA-B3EB-EE6E0B380A2D}"/>
              </a:ext>
            </a:extLst>
          </p:cNvPr>
          <p:cNvSpPr>
            <a:spLocks noGrp="1"/>
          </p:cNvSpPr>
          <p:nvPr>
            <p:ph type="body" sz="quarter" idx="55"/>
          </p:nvPr>
        </p:nvSpPr>
        <p:spPr>
          <a:xfrm>
            <a:off x="1030263" y="4436784"/>
            <a:ext cx="2130267" cy="160659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51" name="Text Placeholder 1">
            <a:extLst>
              <a:ext uri="{FF2B5EF4-FFF2-40B4-BE49-F238E27FC236}">
                <a16:creationId xmlns:a16="http://schemas.microsoft.com/office/drawing/2014/main" id="{203C0C30-AFDA-7709-193B-E251C93988F1}"/>
              </a:ext>
            </a:extLst>
          </p:cNvPr>
          <p:cNvSpPr>
            <a:spLocks noGrp="1"/>
          </p:cNvSpPr>
          <p:nvPr>
            <p:ph type="body" sz="quarter" idx="56"/>
          </p:nvPr>
        </p:nvSpPr>
        <p:spPr>
          <a:xfrm>
            <a:off x="3361352" y="4436784"/>
            <a:ext cx="1153800" cy="160659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52" name="Text Placeholder 1">
            <a:extLst>
              <a:ext uri="{FF2B5EF4-FFF2-40B4-BE49-F238E27FC236}">
                <a16:creationId xmlns:a16="http://schemas.microsoft.com/office/drawing/2014/main" id="{0607F714-E8B5-3869-031B-3A7E2AEFCC6F}"/>
              </a:ext>
            </a:extLst>
          </p:cNvPr>
          <p:cNvSpPr>
            <a:spLocks noGrp="1"/>
          </p:cNvSpPr>
          <p:nvPr>
            <p:ph type="body" sz="quarter" idx="57"/>
          </p:nvPr>
        </p:nvSpPr>
        <p:spPr>
          <a:xfrm>
            <a:off x="4722417" y="4436784"/>
            <a:ext cx="2006521" cy="160659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53" name="Text Placeholder 1">
            <a:extLst>
              <a:ext uri="{FF2B5EF4-FFF2-40B4-BE49-F238E27FC236}">
                <a16:creationId xmlns:a16="http://schemas.microsoft.com/office/drawing/2014/main" id="{D6946E3F-F9EA-50A5-513A-A5164DEF43A0}"/>
              </a:ext>
            </a:extLst>
          </p:cNvPr>
          <p:cNvSpPr>
            <a:spLocks noGrp="1"/>
          </p:cNvSpPr>
          <p:nvPr>
            <p:ph type="body" sz="quarter" idx="58"/>
          </p:nvPr>
        </p:nvSpPr>
        <p:spPr>
          <a:xfrm>
            <a:off x="6901197" y="4436784"/>
            <a:ext cx="2015999" cy="1606590"/>
          </a:xfrm>
          <a:prstGeom prst="roundRect">
            <a:avLst/>
          </a:prstGeom>
          <a:solidFill>
            <a:schemeClr val="bg1">
              <a:lumMod val="95000"/>
            </a:schemeClr>
          </a:solidFill>
        </p:spPr>
        <p:txBody>
          <a:bodyPr anchor="ctr" anchorCtr="0"/>
          <a:lstStyle>
            <a:lvl1pPr marL="169069" indent="-162000" algn="ctr">
              <a:spcAft>
                <a:spcPts val="150"/>
              </a:spcAft>
              <a:buClr>
                <a:schemeClr val="tx2"/>
              </a:buClr>
              <a:tabLst/>
              <a:defRPr sz="1200"/>
            </a:lvl1pPr>
            <a:lvl2pPr marL="401241" indent="-161925" algn="ctr">
              <a:spcBef>
                <a:spcPts val="0"/>
              </a:spcBef>
              <a:spcAft>
                <a:spcPts val="150"/>
              </a:spcAft>
              <a:buClr>
                <a:schemeClr val="tx2"/>
              </a:buClr>
              <a:tabLst/>
              <a:defRPr sz="1050"/>
            </a:lvl2pPr>
            <a:lvl3pPr marL="606029" indent="-161925" algn="ctr">
              <a:spcBef>
                <a:spcPts val="150"/>
              </a:spcBef>
              <a:spcAft>
                <a:spcPts val="150"/>
              </a:spcAft>
              <a:buClr>
                <a:schemeClr val="tx2"/>
              </a:buClr>
              <a:tabLst/>
              <a:defRPr sz="900"/>
            </a:lvl3pPr>
            <a:lvl4pPr marL="803672" indent="-161925" algn="ctr">
              <a:spcBef>
                <a:spcPts val="150"/>
              </a:spcBef>
              <a:spcAft>
                <a:spcPts val="150"/>
              </a:spcAft>
              <a:buClr>
                <a:schemeClr val="tx2"/>
              </a:buClr>
              <a:tabLst/>
              <a:defRPr sz="825"/>
            </a:lvl4pPr>
            <a:lvl5pPr marL="1001316" indent="-161925" algn="ctr">
              <a:spcBef>
                <a:spcPts val="150"/>
              </a:spcBef>
              <a:spcAft>
                <a:spcPts val="150"/>
              </a:spcAft>
              <a:buClr>
                <a:schemeClr val="tx2"/>
              </a:buClr>
              <a:tabLst/>
              <a:defRPr sz="788"/>
            </a:lvl5pPr>
          </a:lstStyle>
          <a:p>
            <a:pPr lvl="0"/>
            <a:r>
              <a:rPr lang="en-US"/>
              <a:t>Click to edit Master text styles</a:t>
            </a:r>
          </a:p>
        </p:txBody>
      </p:sp>
      <p:sp>
        <p:nvSpPr>
          <p:cNvPr id="56" name="Slide Number">
            <a:extLst>
              <a:ext uri="{FF2B5EF4-FFF2-40B4-BE49-F238E27FC236}">
                <a16:creationId xmlns:a16="http://schemas.microsoft.com/office/drawing/2014/main" id="{4B8F5750-EFAA-CB17-D1E6-FE59CF6D743A}"/>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Tree>
    <p:extLst>
      <p:ext uri="{BB962C8B-B14F-4D97-AF65-F5344CB8AC3E}">
        <p14:creationId xmlns:p14="http://schemas.microsoft.com/office/powerpoint/2010/main" val="3293931897"/>
      </p:ext>
    </p:extLst>
  </p:cSld>
  <p:clrMapOvr>
    <a:masterClrMapping/>
  </p:clrMapOvr>
  <p:extLst>
    <p:ext uri="{DCECCB84-F9BA-43D5-87BE-67443E8EF086}">
      <p15:sldGuideLst xmlns:p15="http://schemas.microsoft.com/office/powerpoint/2012/main">
        <p15:guide id="1" pos="512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ey backgroun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EA5953C1-CDD4-D150-3A79-366ACD550B82}"/>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5D105BF3-FC31-9DD0-66AC-C7FEFDBF22B0}"/>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pPr/>
              <a:t>‹#›</a:t>
            </a:fld>
            <a:endParaRPr lang="en-BE" sz="788"/>
          </a:p>
        </p:txBody>
      </p:sp>
      <p:sp>
        <p:nvSpPr>
          <p:cNvPr id="2" name="Content Placeholder">
            <a:extLst>
              <a:ext uri="{FF2B5EF4-FFF2-40B4-BE49-F238E27FC236}">
                <a16:creationId xmlns:a16="http://schemas.microsoft.com/office/drawing/2014/main" id="{5AA4EA8A-8A2A-2F32-FE46-2D0AB7C1CC1F}"/>
              </a:ext>
            </a:extLst>
          </p:cNvPr>
          <p:cNvSpPr>
            <a:spLocks noGrp="1"/>
          </p:cNvSpPr>
          <p:nvPr>
            <p:ph sz="quarter" idx="10"/>
          </p:nvPr>
        </p:nvSpPr>
        <p:spPr>
          <a:xfrm>
            <a:off x="790575" y="1798638"/>
            <a:ext cx="10609261" cy="4248150"/>
          </a:xfrm>
          <a:prstGeom prst="rect">
            <a:avLst/>
          </a:prstGeom>
        </p:spPr>
        <p:txBody>
          <a:bodyPr/>
          <a:lstStyle>
            <a:lvl1pPr indent="-162000">
              <a:spcAft>
                <a:spcPts val="150"/>
              </a:spcAft>
              <a:buClr>
                <a:schemeClr val="tx2"/>
              </a:buClr>
              <a:defRPr sz="1200"/>
            </a:lvl1pPr>
            <a:lvl2pPr marL="366713" indent="-164306">
              <a:spcBef>
                <a:spcPts val="150"/>
              </a:spcBef>
              <a:spcAft>
                <a:spcPts val="150"/>
              </a:spcAft>
              <a:buClr>
                <a:schemeClr val="tx2"/>
              </a:buClr>
              <a:tabLst/>
              <a:defRPr sz="1050"/>
            </a:lvl2pPr>
            <a:lvl3pPr marL="569119" indent="-164306">
              <a:spcBef>
                <a:spcPts val="150"/>
              </a:spcBef>
              <a:spcAft>
                <a:spcPts val="150"/>
              </a:spcAft>
              <a:buClr>
                <a:schemeClr val="tx2"/>
              </a:buClr>
              <a:tabLst/>
              <a:defRPr sz="900"/>
            </a:lvl3pPr>
            <a:lvl4pPr marL="771525" indent="-164306">
              <a:spcBef>
                <a:spcPts val="150"/>
              </a:spcBef>
              <a:spcAft>
                <a:spcPts val="150"/>
              </a:spcAft>
              <a:buClr>
                <a:schemeClr val="tx2"/>
              </a:buClr>
              <a:tabLst/>
              <a:defRPr sz="825"/>
            </a:lvl4pPr>
            <a:lvl5pPr marL="937022" indent="-157163">
              <a:spcBef>
                <a:spcPts val="150"/>
              </a:spcBef>
              <a:spcAft>
                <a:spcPts val="150"/>
              </a:spcAft>
              <a:buClr>
                <a:schemeClr val="tx2"/>
              </a:buClr>
              <a:tabLst/>
              <a:defRPr sz="788"/>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337008426"/>
      </p:ext>
    </p:extLst>
  </p:cSld>
  <p:clrMapOvr>
    <a:masterClrMapping/>
  </p:clrMapOvr>
  <p:extLst>
    <p:ext uri="{DCECCB84-F9BA-43D5-87BE-67443E8EF086}">
      <p15:sldGuideLst xmlns:p15="http://schemas.microsoft.com/office/powerpoint/2012/main">
        <p15:guide id="1" userDrawn="1">
          <p15:clr>
            <a:srgbClr val="FBAE40"/>
          </p15:clr>
        </p15:guide>
        <p15:guide id="2" pos="10240" userDrawn="1">
          <p15:clr>
            <a:srgbClr val="FBAE40"/>
          </p15:clr>
        </p15:guide>
        <p15:guide id="3" pos="664" userDrawn="1">
          <p15:clr>
            <a:srgbClr val="FBAE40"/>
          </p15:clr>
        </p15:guide>
        <p15:guide id="6" pos="9575" userDrawn="1">
          <p15:clr>
            <a:srgbClr val="FBAE40"/>
          </p15:clr>
        </p15:guide>
        <p15:guide id="7" orient="horz" userDrawn="1">
          <p15:clr>
            <a:srgbClr val="FBAE40"/>
          </p15:clr>
        </p15:guide>
        <p15:guide id="8" orient="horz" pos="4320" userDrawn="1">
          <p15:clr>
            <a:srgbClr val="FBAE40"/>
          </p15:clr>
        </p15:guide>
        <p15:guide id="9" orient="horz" pos="1133" userDrawn="1">
          <p15:clr>
            <a:srgbClr val="FBAE40"/>
          </p15:clr>
        </p15:guide>
        <p15:guide id="10" orient="horz" pos="2471" userDrawn="1">
          <p15:clr>
            <a:srgbClr val="FBAE40"/>
          </p15:clr>
        </p15:guide>
        <p15:guide id="11" orient="horz" pos="3809" userDrawn="1">
          <p15:clr>
            <a:srgbClr val="FBAE40"/>
          </p15:clr>
        </p15:guide>
        <p15:guide id="12" pos="512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 background">
    <p:bg>
      <p:bgPr>
        <a:solidFill>
          <a:srgbClr val="4E52A6"/>
        </a:solidFill>
        <a:effectLst/>
      </p:bgPr>
    </p:bg>
    <p:spTree>
      <p:nvGrpSpPr>
        <p:cNvPr id="1" name=""/>
        <p:cNvGrpSpPr/>
        <p:nvPr/>
      </p:nvGrpSpPr>
      <p:grpSpPr>
        <a:xfrm>
          <a:off x="0" y="0"/>
          <a:ext cx="0" cy="0"/>
          <a:chOff x="0" y="0"/>
          <a:chExt cx="0" cy="0"/>
        </a:xfrm>
      </p:grpSpPr>
      <p:pic>
        <p:nvPicPr>
          <p:cNvPr id="2" name="EC logo" descr="European Commission">
            <a:extLst>
              <a:ext uri="{FF2B5EF4-FFF2-40B4-BE49-F238E27FC236}">
                <a16:creationId xmlns:a16="http://schemas.microsoft.com/office/drawing/2014/main" id="{1ABFEDB5-36D3-593E-1D1D-1C012A6CD96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a:srcRect r="45043"/>
          <a:stretch/>
        </p:blipFill>
        <p:spPr>
          <a:xfrm>
            <a:off x="10729045" y="5893948"/>
            <a:ext cx="1158155" cy="779504"/>
          </a:xfrm>
          <a:prstGeom prst="rect">
            <a:avLst/>
          </a:prstGeom>
          <a:noFill/>
        </p:spPr>
      </p:pic>
      <p:sp>
        <p:nvSpPr>
          <p:cNvPr id="5" name="Title">
            <a:extLst>
              <a:ext uri="{FF2B5EF4-FFF2-40B4-BE49-F238E27FC236}">
                <a16:creationId xmlns:a16="http://schemas.microsoft.com/office/drawing/2014/main" id="{EA5953C1-CDD4-D150-3A79-366ACD550B82}"/>
              </a:ext>
            </a:extLst>
          </p:cNvPr>
          <p:cNvSpPr>
            <a:spLocks noGrp="1" noRot="1" noMove="1" noResize="1" noEditPoints="1" noAdjustHandles="1" noChangeArrowheads="1" noChangeShapeType="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solidFill>
                  <a:schemeClr val="bg1"/>
                </a:solidFill>
              </a:defRPr>
            </a:lvl1pPr>
          </a:lstStyle>
          <a:p>
            <a:r>
              <a:rPr lang="en-US" noProof="0"/>
              <a:t>Click to edit Master title style</a:t>
            </a:r>
            <a:endParaRPr lang="en-GB" noProof="0"/>
          </a:p>
        </p:txBody>
      </p:sp>
      <p:sp>
        <p:nvSpPr>
          <p:cNvPr id="3" name="Slide Number">
            <a:extLst>
              <a:ext uri="{FF2B5EF4-FFF2-40B4-BE49-F238E27FC236}">
                <a16:creationId xmlns:a16="http://schemas.microsoft.com/office/drawing/2014/main" id="{5554DF69-DD6E-7A41-66CF-700CF476AC2F}"/>
              </a:ext>
            </a:extLst>
          </p:cNvPr>
          <p:cNvSpPr txBox="1">
            <a:spLocks/>
          </p:cNvSpPr>
          <p:nvPr userDrawn="1"/>
        </p:nvSpPr>
        <p:spPr>
          <a:xfrm>
            <a:off x="678430" y="6282782"/>
            <a:ext cx="415927" cy="2418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86C49-B7E3-104F-B035-865A47D3B65A}" type="slidenum">
              <a:rPr lang="en-BE" sz="788" smtClean="0">
                <a:solidFill>
                  <a:schemeClr val="bg1"/>
                </a:solidFill>
              </a:rPr>
              <a:pPr/>
              <a:t>‹#›</a:t>
            </a:fld>
            <a:endParaRPr lang="en-BE" sz="788">
              <a:solidFill>
                <a:schemeClr val="bg1"/>
              </a:solidFill>
            </a:endParaRPr>
          </a:p>
        </p:txBody>
      </p:sp>
      <p:sp>
        <p:nvSpPr>
          <p:cNvPr id="4" name="Content Placeholder">
            <a:extLst>
              <a:ext uri="{FF2B5EF4-FFF2-40B4-BE49-F238E27FC236}">
                <a16:creationId xmlns:a16="http://schemas.microsoft.com/office/drawing/2014/main" id="{F8E4E19A-C642-83E5-C0DC-91EE83400A1C}"/>
              </a:ext>
            </a:extLst>
          </p:cNvPr>
          <p:cNvSpPr>
            <a:spLocks noGrp="1"/>
          </p:cNvSpPr>
          <p:nvPr>
            <p:ph sz="quarter" idx="10"/>
          </p:nvPr>
        </p:nvSpPr>
        <p:spPr>
          <a:xfrm>
            <a:off x="790575" y="1798638"/>
            <a:ext cx="10609261" cy="4248150"/>
          </a:xfrm>
          <a:prstGeom prst="rect">
            <a:avLst/>
          </a:prstGeom>
        </p:spPr>
        <p:txBody>
          <a:bodyPr/>
          <a:lstStyle>
            <a:lvl1pPr indent="-162000">
              <a:spcAft>
                <a:spcPts val="150"/>
              </a:spcAft>
              <a:buClr>
                <a:schemeClr val="bg1"/>
              </a:buClr>
              <a:defRPr sz="1200">
                <a:solidFill>
                  <a:schemeClr val="bg1"/>
                </a:solidFill>
              </a:defRPr>
            </a:lvl1pPr>
            <a:lvl2pPr marL="366713" indent="-164306">
              <a:spcBef>
                <a:spcPts val="150"/>
              </a:spcBef>
              <a:spcAft>
                <a:spcPts val="150"/>
              </a:spcAft>
              <a:buClr>
                <a:schemeClr val="bg1"/>
              </a:buClr>
              <a:tabLst/>
              <a:defRPr sz="1050">
                <a:solidFill>
                  <a:schemeClr val="bg1"/>
                </a:solidFill>
              </a:defRPr>
            </a:lvl2pPr>
            <a:lvl3pPr marL="569119" indent="-164306">
              <a:spcBef>
                <a:spcPts val="150"/>
              </a:spcBef>
              <a:spcAft>
                <a:spcPts val="150"/>
              </a:spcAft>
              <a:buClr>
                <a:schemeClr val="bg1"/>
              </a:buClr>
              <a:tabLst/>
              <a:defRPr sz="900">
                <a:solidFill>
                  <a:schemeClr val="bg1"/>
                </a:solidFill>
              </a:defRPr>
            </a:lvl3pPr>
            <a:lvl4pPr marL="771525" indent="-164306">
              <a:spcBef>
                <a:spcPts val="150"/>
              </a:spcBef>
              <a:spcAft>
                <a:spcPts val="150"/>
              </a:spcAft>
              <a:buClr>
                <a:schemeClr val="bg1"/>
              </a:buClr>
              <a:tabLst/>
              <a:defRPr sz="825">
                <a:solidFill>
                  <a:schemeClr val="bg1"/>
                </a:solidFill>
              </a:defRPr>
            </a:lvl4pPr>
            <a:lvl5pPr marL="937022" indent="-157163">
              <a:spcBef>
                <a:spcPts val="150"/>
              </a:spcBef>
              <a:spcAft>
                <a:spcPts val="150"/>
              </a:spcAft>
              <a:buClr>
                <a:schemeClr val="bg1"/>
              </a:buClr>
              <a:tabLst/>
              <a:defRPr sz="788">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302768124"/>
      </p:ext>
    </p:extLst>
  </p:cSld>
  <p:clrMapOvr>
    <a:masterClrMapping/>
  </p:clrMapOvr>
  <p:extLst>
    <p:ext uri="{DCECCB84-F9BA-43D5-87BE-67443E8EF086}">
      <p15:sldGuideLst xmlns:p15="http://schemas.microsoft.com/office/powerpoint/2012/main">
        <p15:guide id="1" userDrawn="1">
          <p15:clr>
            <a:srgbClr val="FBAE40"/>
          </p15:clr>
        </p15:guide>
        <p15:guide id="2" pos="10240" userDrawn="1">
          <p15:clr>
            <a:srgbClr val="FBAE40"/>
          </p15:clr>
        </p15:guide>
        <p15:guide id="3" pos="664" userDrawn="1">
          <p15:clr>
            <a:srgbClr val="FBAE40"/>
          </p15:clr>
        </p15:guide>
        <p15:guide id="6" pos="9575" userDrawn="1">
          <p15:clr>
            <a:srgbClr val="FBAE40"/>
          </p15:clr>
        </p15:guide>
        <p15:guide id="7" orient="horz" userDrawn="1">
          <p15:clr>
            <a:srgbClr val="FBAE40"/>
          </p15:clr>
        </p15:guide>
        <p15:guide id="8" orient="horz" pos="4320" userDrawn="1">
          <p15:clr>
            <a:srgbClr val="FBAE40"/>
          </p15:clr>
        </p15:guide>
        <p15:guide id="9" orient="horz" pos="1133" userDrawn="1">
          <p15:clr>
            <a:srgbClr val="FBAE40"/>
          </p15:clr>
        </p15:guide>
        <p15:guide id="10" orient="horz" pos="2471" userDrawn="1">
          <p15:clr>
            <a:srgbClr val="FBAE40"/>
          </p15:clr>
        </p15:guide>
        <p15:guide id="11" orient="horz" pos="3809" userDrawn="1">
          <p15:clr>
            <a:srgbClr val="FBAE40"/>
          </p15:clr>
        </p15:guide>
        <p15:guide id="12" pos="512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radient background">
    <p:bg>
      <p:bgPr>
        <a:gradFill>
          <a:gsLst>
            <a:gs pos="75000">
              <a:srgbClr val="5DA6C5"/>
            </a:gs>
            <a:gs pos="47000">
              <a:srgbClr val="5781B8"/>
            </a:gs>
            <a:gs pos="4000">
              <a:srgbClr val="4E51A7"/>
            </a:gs>
            <a:gs pos="100000">
              <a:srgbClr val="65D4D5"/>
            </a:gs>
          </a:gsLst>
          <a:lin ang="18600000" scaled="0"/>
        </a:gradFill>
        <a:effectLst/>
      </p:bgPr>
    </p:bg>
    <p:spTree>
      <p:nvGrpSpPr>
        <p:cNvPr id="1" name=""/>
        <p:cNvGrpSpPr/>
        <p:nvPr/>
      </p:nvGrpSpPr>
      <p:grpSpPr>
        <a:xfrm>
          <a:off x="0" y="0"/>
          <a:ext cx="0" cy="0"/>
          <a:chOff x="0" y="0"/>
          <a:chExt cx="0" cy="0"/>
        </a:xfrm>
      </p:grpSpPr>
      <p:pic>
        <p:nvPicPr>
          <p:cNvPr id="3" name="EC logo" descr="European Commission">
            <a:extLst>
              <a:ext uri="{FF2B5EF4-FFF2-40B4-BE49-F238E27FC236}">
                <a16:creationId xmlns:a16="http://schemas.microsoft.com/office/drawing/2014/main" id="{3AECCEB1-4DE4-8CB1-B84E-809D63160097}"/>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a:srcRect r="45043"/>
          <a:stretch/>
        </p:blipFill>
        <p:spPr>
          <a:xfrm>
            <a:off x="10729045" y="5893948"/>
            <a:ext cx="1158155" cy="779504"/>
          </a:xfrm>
          <a:prstGeom prst="rect">
            <a:avLst/>
          </a:prstGeom>
          <a:noFill/>
        </p:spPr>
      </p:pic>
      <p:sp>
        <p:nvSpPr>
          <p:cNvPr id="2" name="Title">
            <a:extLst>
              <a:ext uri="{FF2B5EF4-FFF2-40B4-BE49-F238E27FC236}">
                <a16:creationId xmlns:a16="http://schemas.microsoft.com/office/drawing/2014/main" id="{46A4E48D-F82F-5519-9A8D-2142484675F1}"/>
              </a:ext>
            </a:extLst>
          </p:cNvPr>
          <p:cNvSpPr>
            <a:spLocks noGrp="1"/>
          </p:cNvSpPr>
          <p:nvPr>
            <p:ph type="title"/>
          </p:nvPr>
        </p:nvSpPr>
        <p:spPr>
          <a:xfrm>
            <a:off x="790577" y="575222"/>
            <a:ext cx="10609263" cy="782357"/>
          </a:xfrm>
          <a:prstGeom prst="rect">
            <a:avLst/>
          </a:prstGeom>
        </p:spPr>
        <p:txBody>
          <a:bodyPr vert="horz" lIns="0" tIns="45720" rIns="0" bIns="0" rtlCol="0" anchor="ctr" anchorCtr="0">
            <a:noAutofit/>
          </a:bodyPr>
          <a:lstStyle>
            <a:lvl1pPr>
              <a:defRPr sz="2850">
                <a:solidFill>
                  <a:schemeClr val="bg1"/>
                </a:solidFill>
              </a:defRPr>
            </a:lvl1pPr>
          </a:lstStyle>
          <a:p>
            <a:r>
              <a:rPr lang="en-US" noProof="0"/>
              <a:t>Click to edit Master title style</a:t>
            </a:r>
            <a:endParaRPr lang="en-GB" noProof="0" dirty="0"/>
          </a:p>
        </p:txBody>
      </p:sp>
      <p:sp>
        <p:nvSpPr>
          <p:cNvPr id="4" name="Content Placeholder">
            <a:extLst>
              <a:ext uri="{FF2B5EF4-FFF2-40B4-BE49-F238E27FC236}">
                <a16:creationId xmlns:a16="http://schemas.microsoft.com/office/drawing/2014/main" id="{F8D7F2CC-ED9E-9864-EBE5-E3D3C8C59BEF}"/>
              </a:ext>
            </a:extLst>
          </p:cNvPr>
          <p:cNvSpPr>
            <a:spLocks noGrp="1"/>
          </p:cNvSpPr>
          <p:nvPr>
            <p:ph sz="quarter" idx="10"/>
          </p:nvPr>
        </p:nvSpPr>
        <p:spPr>
          <a:xfrm>
            <a:off x="790575" y="1798638"/>
            <a:ext cx="10609261" cy="4248150"/>
          </a:xfrm>
          <a:prstGeom prst="rect">
            <a:avLst/>
          </a:prstGeom>
        </p:spPr>
        <p:txBody>
          <a:bodyPr/>
          <a:lstStyle>
            <a:lvl1pPr indent="-162000">
              <a:spcAft>
                <a:spcPts val="150"/>
              </a:spcAft>
              <a:buClr>
                <a:schemeClr val="bg1"/>
              </a:buClr>
              <a:defRPr sz="1200">
                <a:solidFill>
                  <a:schemeClr val="bg1"/>
                </a:solidFill>
              </a:defRPr>
            </a:lvl1pPr>
            <a:lvl2pPr marL="366713" indent="-164306">
              <a:spcBef>
                <a:spcPts val="150"/>
              </a:spcBef>
              <a:spcAft>
                <a:spcPts val="150"/>
              </a:spcAft>
              <a:buClr>
                <a:schemeClr val="bg1"/>
              </a:buClr>
              <a:tabLst/>
              <a:defRPr sz="1050">
                <a:solidFill>
                  <a:schemeClr val="bg1"/>
                </a:solidFill>
              </a:defRPr>
            </a:lvl2pPr>
            <a:lvl3pPr marL="569119" indent="-164306">
              <a:spcBef>
                <a:spcPts val="150"/>
              </a:spcBef>
              <a:spcAft>
                <a:spcPts val="150"/>
              </a:spcAft>
              <a:buClr>
                <a:schemeClr val="bg1"/>
              </a:buClr>
              <a:tabLst/>
              <a:defRPr sz="900">
                <a:solidFill>
                  <a:schemeClr val="bg1"/>
                </a:solidFill>
              </a:defRPr>
            </a:lvl3pPr>
            <a:lvl4pPr marL="771525" indent="-164306">
              <a:spcBef>
                <a:spcPts val="150"/>
              </a:spcBef>
              <a:spcAft>
                <a:spcPts val="150"/>
              </a:spcAft>
              <a:buClr>
                <a:schemeClr val="bg1"/>
              </a:buClr>
              <a:tabLst/>
              <a:defRPr sz="825">
                <a:solidFill>
                  <a:schemeClr val="bg1"/>
                </a:solidFill>
              </a:defRPr>
            </a:lvl4pPr>
            <a:lvl5pPr marL="937022" indent="-157163">
              <a:spcBef>
                <a:spcPts val="150"/>
              </a:spcBef>
              <a:spcAft>
                <a:spcPts val="150"/>
              </a:spcAft>
              <a:buClr>
                <a:schemeClr val="bg1"/>
              </a:buClr>
              <a:tabLst/>
              <a:defRPr sz="788">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98647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utro_1">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CAD29EBB-D18E-1467-ED43-AED25FD23CFF}"/>
              </a:ext>
            </a:extLst>
          </p:cNvPr>
          <p:cNvSpPr>
            <a:spLocks noGrp="1" noRot="1" noMove="1" noResize="1" noEditPoints="1" noAdjustHandles="1" noChangeArrowheads="1" noChangeShapeType="1"/>
          </p:cNvSpPr>
          <p:nvPr userDrawn="1"/>
        </p:nvSpPr>
        <p:spPr>
          <a:xfrm>
            <a:off x="0" y="0"/>
            <a:ext cx="12192000" cy="3429000"/>
          </a:xfrm>
          <a:prstGeom prst="rect">
            <a:avLst/>
          </a:prstGeom>
          <a:gradFill flip="none" rotWithShape="1">
            <a:gsLst>
              <a:gs pos="35000">
                <a:srgbClr val="5781B8"/>
              </a:gs>
              <a:gs pos="0">
                <a:srgbClr val="4E52A6"/>
              </a:gs>
              <a:gs pos="100000">
                <a:srgbClr val="63D2D4"/>
              </a:gs>
            </a:gsLst>
            <a:lin ang="186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81000" tIns="81000" rIns="81000" bIns="0" rtlCol="0" anchor="t" anchorCtr="0"/>
          <a:lstStyle/>
          <a:p>
            <a:pPr indent="0" algn="l">
              <a:buNone/>
            </a:pPr>
            <a:endParaRPr lang="en-BE" sz="1050" spc="-23">
              <a:solidFill>
                <a:schemeClr val="tx1"/>
              </a:solidFill>
              <a:ea typeface="+mn-lt"/>
              <a:cs typeface="+mn-lt"/>
            </a:endParaRPr>
          </a:p>
        </p:txBody>
      </p:sp>
      <p:grpSp>
        <p:nvGrpSpPr>
          <p:cNvPr id="3" name="Disclaimer">
            <a:extLst>
              <a:ext uri="{FF2B5EF4-FFF2-40B4-BE49-F238E27FC236}">
                <a16:creationId xmlns:a16="http://schemas.microsoft.com/office/drawing/2014/main" id="{7D927E25-1711-442E-7B4B-0A2ED022FF5E}"/>
              </a:ext>
            </a:extLst>
          </p:cNvPr>
          <p:cNvGrpSpPr>
            <a:grpSpLocks/>
          </p:cNvGrpSpPr>
          <p:nvPr userDrawn="1"/>
        </p:nvGrpSpPr>
        <p:grpSpPr>
          <a:xfrm>
            <a:off x="803275" y="3719163"/>
            <a:ext cx="8941016" cy="1081643"/>
            <a:chOff x="803275" y="4257985"/>
            <a:chExt cx="8941016" cy="1081643"/>
          </a:xfrm>
        </p:grpSpPr>
        <p:sp>
          <p:nvSpPr>
            <p:cNvPr id="2" name="Disclaimer">
              <a:extLst>
                <a:ext uri="{FF2B5EF4-FFF2-40B4-BE49-F238E27FC236}">
                  <a16:creationId xmlns:a16="http://schemas.microsoft.com/office/drawing/2014/main" id="{48E87B2E-8ADA-D267-8D3F-9F22BD9D181B}"/>
                </a:ext>
              </a:extLst>
            </p:cNvPr>
            <p:cNvSpPr txBox="1">
              <a:spLocks/>
            </p:cNvSpPr>
            <p:nvPr userDrawn="1"/>
          </p:nvSpPr>
          <p:spPr>
            <a:xfrm>
              <a:off x="803275" y="4652301"/>
              <a:ext cx="8941016" cy="6873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1" dirty="0">
                  <a:solidFill>
                    <a:schemeClr val="tx1"/>
                  </a:solidFill>
                  <a:latin typeface="+mj-lt"/>
                  <a:ea typeface="Arial"/>
                  <a:cs typeface="Arial"/>
                  <a:sym typeface="Arial"/>
                </a:rPr>
                <a:t>© European Union 2026</a:t>
              </a:r>
              <a:endParaRPr sz="900" dirty="0">
                <a:solidFill>
                  <a:schemeClr val="tx1"/>
                </a:solidFill>
                <a:latin typeface="+mj-lt"/>
              </a:endParaRPr>
            </a:p>
            <a:p>
              <a:pPr marL="0" marR="0" lvl="0" indent="0" algn="l" rtl="0">
                <a:spcBef>
                  <a:spcPts val="1350"/>
                </a:spcBef>
                <a:spcAft>
                  <a:spcPts val="0"/>
                </a:spcAft>
                <a:buNone/>
              </a:pPr>
              <a:r>
                <a:rPr lang="en-GB" sz="900" dirty="0">
                  <a:solidFill>
                    <a:schemeClr val="tx1"/>
                  </a:solidFill>
                  <a:latin typeface="+mj-lt"/>
                  <a:ea typeface="Arial"/>
                  <a:cs typeface="Arial"/>
                  <a:sym typeface="Arial"/>
                </a:rPr>
                <a:t>Unless otherwise noted the reuse of this presentation is authorised under the </a:t>
              </a:r>
              <a:r>
                <a:rPr lang="en-GB" sz="900" u="sng" dirty="0">
                  <a:solidFill>
                    <a:schemeClr val="tx1"/>
                  </a:solidFill>
                  <a:latin typeface="+mj-lt"/>
                  <a:ea typeface="Arial"/>
                  <a:cs typeface="Arial"/>
                  <a:sym typeface="Arial"/>
                  <a:hlinkClick r:id="rId2">
                    <a:extLst>
                      <a:ext uri="{A12FA001-AC4F-418D-AE19-62706E023703}">
                        <ahyp:hlinkClr xmlns:ahyp="http://schemas.microsoft.com/office/drawing/2018/hyperlinkcolor" val="tx"/>
                      </a:ext>
                    </a:extLst>
                  </a:hlinkClick>
                </a:rPr>
                <a:t>CC BY 4.0</a:t>
              </a:r>
              <a:r>
                <a:rPr lang="en-GB" sz="900" dirty="0">
                  <a:solidFill>
                    <a:schemeClr val="tx1"/>
                  </a:solidFill>
                  <a:latin typeface="+mj-lt"/>
                  <a:ea typeface="Arial"/>
                  <a:cs typeface="Arial"/>
                  <a:sym typeface="Arial"/>
                </a:rPr>
                <a:t> license. For any use or reproduction of elements that are not owned by the EU, permission may need to be sought directly from the respective right holders.</a:t>
              </a:r>
              <a:endParaRPr sz="900" dirty="0">
                <a:solidFill>
                  <a:schemeClr val="tx1"/>
                </a:solidFill>
                <a:latin typeface="+mj-lt"/>
              </a:endParaRPr>
            </a:p>
          </p:txBody>
        </p:sp>
        <p:pic>
          <p:nvPicPr>
            <p:cNvPr id="6" name="Creative Commons logo">
              <a:extLst>
                <a:ext uri="{FF2B5EF4-FFF2-40B4-BE49-F238E27FC236}">
                  <a16:creationId xmlns:a16="http://schemas.microsoft.com/office/drawing/2014/main" id="{8A984090-6A79-31E7-E62E-9ABC0722A65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171" y="4257985"/>
              <a:ext cx="1023496" cy="358097"/>
            </a:xfrm>
            <a:prstGeom prst="rect">
              <a:avLst/>
            </a:prstGeom>
          </p:spPr>
        </p:pic>
      </p:grpSp>
      <p:sp>
        <p:nvSpPr>
          <p:cNvPr id="8" name="Title"/>
          <p:cNvSpPr>
            <a:spLocks noGrp="1"/>
          </p:cNvSpPr>
          <p:nvPr>
            <p:ph type="ctrTitle"/>
          </p:nvPr>
        </p:nvSpPr>
        <p:spPr>
          <a:xfrm>
            <a:off x="803275" y="1122363"/>
            <a:ext cx="10800760" cy="1240348"/>
          </a:xfrm>
          <a:prstGeom prst="rect">
            <a:avLst/>
          </a:prstGeom>
        </p:spPr>
        <p:txBody>
          <a:bodyPr anchor="b">
            <a:noAutofit/>
          </a:bodyPr>
          <a:lstStyle>
            <a:lvl1pPr algn="l">
              <a:defRPr sz="4500">
                <a:solidFill>
                  <a:schemeClr val="bg1"/>
                </a:solidFill>
              </a:defRPr>
            </a:lvl1pPr>
          </a:lstStyle>
          <a:p>
            <a:r>
              <a:rPr lang="en-US" noProof="0"/>
              <a:t>Click to edit Master title style</a:t>
            </a:r>
            <a:endParaRPr lang="en-GB" noProof="0"/>
          </a:p>
        </p:txBody>
      </p:sp>
      <p:pic>
        <p:nvPicPr>
          <p:cNvPr id="5" name="JRC symbol" descr="A black circle with dots&#10;&#10;AI-generated content may be incorrect.">
            <a:extLst>
              <a:ext uri="{FF2B5EF4-FFF2-40B4-BE49-F238E27FC236}">
                <a16:creationId xmlns:a16="http://schemas.microsoft.com/office/drawing/2014/main" id="{ECB7CE66-2815-30D0-D6DF-CC8A352ACCF6}"/>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2547" r="49243" b="51138"/>
          <a:stretch>
            <a:fillRect/>
          </a:stretch>
        </p:blipFill>
        <p:spPr>
          <a:xfrm>
            <a:off x="8401070" y="0"/>
            <a:ext cx="3790932" cy="3429000"/>
          </a:xfrm>
          <a:prstGeom prst="rect">
            <a:avLst/>
          </a:prstGeom>
        </p:spPr>
      </p:pic>
    </p:spTree>
    <p:extLst>
      <p:ext uri="{BB962C8B-B14F-4D97-AF65-F5344CB8AC3E}">
        <p14:creationId xmlns:p14="http://schemas.microsoft.com/office/powerpoint/2010/main" val="396990782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utro_2">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CAD29EBB-D18E-1467-ED43-AED25FD23CFF}"/>
              </a:ext>
            </a:extLst>
          </p:cNvPr>
          <p:cNvSpPr>
            <a:spLocks noGrp="1" noRot="1" noMove="1" noResize="1" noEditPoints="1" noAdjustHandles="1" noChangeArrowheads="1" noChangeShapeType="1"/>
          </p:cNvSpPr>
          <p:nvPr userDrawn="1"/>
        </p:nvSpPr>
        <p:spPr>
          <a:xfrm>
            <a:off x="0" y="0"/>
            <a:ext cx="12192000" cy="3429000"/>
          </a:xfrm>
          <a:prstGeom prst="rect">
            <a:avLst/>
          </a:prstGeom>
          <a:gradFill flip="none" rotWithShape="1">
            <a:gsLst>
              <a:gs pos="35000">
                <a:srgbClr val="5781B8"/>
              </a:gs>
              <a:gs pos="0">
                <a:srgbClr val="4E52A6"/>
              </a:gs>
              <a:gs pos="100000">
                <a:srgbClr val="63D2D4"/>
              </a:gs>
            </a:gsLst>
            <a:lin ang="186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81000" tIns="81000" rIns="81000" bIns="0" rtlCol="0" anchor="t" anchorCtr="0"/>
          <a:lstStyle/>
          <a:p>
            <a:pPr indent="0" algn="l">
              <a:buNone/>
            </a:pPr>
            <a:endParaRPr lang="en-BE" sz="1050" spc="-23">
              <a:solidFill>
                <a:schemeClr val="tx1"/>
              </a:solidFill>
              <a:ea typeface="+mn-lt"/>
              <a:cs typeface="+mn-lt"/>
            </a:endParaRPr>
          </a:p>
        </p:txBody>
      </p:sp>
      <p:sp>
        <p:nvSpPr>
          <p:cNvPr id="8" name="Title"/>
          <p:cNvSpPr>
            <a:spLocks noGrp="1" noRot="1" noMove="1" noResize="1" noEditPoints="1" noAdjustHandles="1" noChangeArrowheads="1" noChangeShapeType="1"/>
          </p:cNvSpPr>
          <p:nvPr>
            <p:ph type="ctrTitle"/>
          </p:nvPr>
        </p:nvSpPr>
        <p:spPr>
          <a:xfrm>
            <a:off x="803275" y="1122363"/>
            <a:ext cx="10800760" cy="1240348"/>
          </a:xfrm>
          <a:prstGeom prst="rect">
            <a:avLst/>
          </a:prstGeom>
        </p:spPr>
        <p:txBody>
          <a:bodyPr anchor="b">
            <a:noAutofit/>
          </a:bodyPr>
          <a:lstStyle>
            <a:lvl1pPr algn="l">
              <a:defRPr sz="4500">
                <a:solidFill>
                  <a:schemeClr val="bg1"/>
                </a:solidFill>
              </a:defRPr>
            </a:lvl1pPr>
          </a:lstStyle>
          <a:p>
            <a:r>
              <a:rPr lang="en-US" noProof="0"/>
              <a:t>Click to edit Master title style</a:t>
            </a:r>
            <a:endParaRPr lang="en-GB" noProof="0"/>
          </a:p>
        </p:txBody>
      </p:sp>
      <p:pic>
        <p:nvPicPr>
          <p:cNvPr id="2" name="JRC symbol" descr="A black circle with dots&#10;&#10;AI-generated content may be incorrect.">
            <a:extLst>
              <a:ext uri="{FF2B5EF4-FFF2-40B4-BE49-F238E27FC236}">
                <a16:creationId xmlns:a16="http://schemas.microsoft.com/office/drawing/2014/main" id="{55E0EFE4-F2C2-D835-C82F-01D5F83AF94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2547" r="49243" b="51138"/>
          <a:stretch>
            <a:fillRect/>
          </a:stretch>
        </p:blipFill>
        <p:spPr>
          <a:xfrm>
            <a:off x="8401070" y="0"/>
            <a:ext cx="3790932" cy="3429000"/>
          </a:xfrm>
          <a:prstGeom prst="rect">
            <a:avLst/>
          </a:prstGeom>
        </p:spPr>
      </p:pic>
    </p:spTree>
    <p:extLst>
      <p:ext uri="{BB962C8B-B14F-4D97-AF65-F5344CB8AC3E}">
        <p14:creationId xmlns:p14="http://schemas.microsoft.com/office/powerpoint/2010/main" val="398449355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13174" y="1825627"/>
            <a:ext cx="5260975" cy="4170363"/>
          </a:xfrm>
          <a:prstGeom prst="rect">
            <a:avLst/>
          </a:prstGeom>
          <a:noFill/>
        </p:spPr>
        <p:txBody>
          <a:bodyPr>
            <a:noAutofit/>
          </a:bodyPr>
          <a:lstStyle>
            <a:lvl1pPr marL="0" indent="0">
              <a:buClr>
                <a:schemeClr val="accent5"/>
              </a:buClr>
              <a:buFont typeface="Arial"/>
              <a:buNone/>
              <a:defRPr sz="2000"/>
            </a:lvl1pPr>
          </a:lstStyle>
          <a:p>
            <a:pPr lvl="0"/>
            <a:endParaRPr lang="en-GB" noProof="0" dirty="0"/>
          </a:p>
        </p:txBody>
      </p:sp>
      <p:cxnSp>
        <p:nvCxnSpPr>
          <p:cNvPr id="8" name="Straight Connector 7"/>
          <p:cNvCxnSpPr/>
          <p:nvPr userDrawn="1"/>
        </p:nvCxnSpPr>
        <p:spPr>
          <a:xfrm flipH="1">
            <a:off x="741442"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0" hasCustomPrompt="1"/>
          </p:nvPr>
        </p:nvSpPr>
        <p:spPr>
          <a:xfrm>
            <a:off x="732367" y="1825626"/>
            <a:ext cx="5238788"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sz="2000"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endParaRPr lang="en-GB" noProof="0" dirty="0"/>
          </a:p>
          <a:p>
            <a:pPr lvl="0"/>
            <a:endParaRPr lang="en-GB" noProof="0" dirty="0"/>
          </a:p>
        </p:txBody>
      </p:sp>
      <p:sp>
        <p:nvSpPr>
          <p:cNvPr id="10" name="Title Placeholder 1"/>
          <p:cNvSpPr>
            <a:spLocks noGrp="1"/>
          </p:cNvSpPr>
          <p:nvPr>
            <p:ph type="title"/>
          </p:nvPr>
        </p:nvSpPr>
        <p:spPr>
          <a:xfrm>
            <a:off x="854612" y="575222"/>
            <a:ext cx="10638889"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Tree>
    <p:extLst>
      <p:ext uri="{BB962C8B-B14F-4D97-AF65-F5344CB8AC3E}">
        <p14:creationId xmlns:p14="http://schemas.microsoft.com/office/powerpoint/2010/main" val="2803839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hasCustomPrompt="1"/>
          </p:nvPr>
        </p:nvSpPr>
        <p:spPr>
          <a:xfrm>
            <a:off x="6213172" y="1825626"/>
            <a:ext cx="5260977"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a:buNone/>
              <a:defRPr sz="2000"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dirty="0"/>
              <a:t>Insert text</a:t>
            </a:r>
          </a:p>
        </p:txBody>
      </p:sp>
      <p:cxnSp>
        <p:nvCxnSpPr>
          <p:cNvPr id="9" name="Straight Connector 8"/>
          <p:cNvCxnSpPr/>
          <p:nvPr userDrawn="1"/>
        </p:nvCxnSpPr>
        <p:spPr>
          <a:xfrm flipH="1">
            <a:off x="741442"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0" hasCustomPrompt="1"/>
          </p:nvPr>
        </p:nvSpPr>
        <p:spPr>
          <a:xfrm>
            <a:off x="732367" y="1825626"/>
            <a:ext cx="5238788"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sz="2000" baseline="0"/>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Insert text</a:t>
            </a:r>
          </a:p>
        </p:txBody>
      </p:sp>
      <p:sp>
        <p:nvSpPr>
          <p:cNvPr id="10" name="Title Placeholder 1"/>
          <p:cNvSpPr>
            <a:spLocks noGrp="1"/>
          </p:cNvSpPr>
          <p:nvPr>
            <p:ph type="title"/>
          </p:nvPr>
        </p:nvSpPr>
        <p:spPr>
          <a:xfrm>
            <a:off x="854612" y="575222"/>
            <a:ext cx="10638889"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Tree>
    <p:extLst>
      <p:ext uri="{BB962C8B-B14F-4D97-AF65-F5344CB8AC3E}">
        <p14:creationId xmlns:p14="http://schemas.microsoft.com/office/powerpoint/2010/main" val="124677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32367" y="1825627"/>
            <a:ext cx="3456000" cy="4170363"/>
          </a:xfrm>
          <a:prstGeom prst="rect">
            <a:avLst/>
          </a:prstGeom>
        </p:spPr>
        <p:txBody>
          <a:bodyPr>
            <a:noAutofit/>
          </a:bodyPr>
          <a:lstStyle>
            <a:lvl1pPr marL="0" indent="-342900">
              <a:buClr>
                <a:schemeClr val="accent5"/>
              </a:buClr>
              <a:buFont typeface="Arial"/>
              <a:buNone/>
              <a:defRPr sz="2000" baseline="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9" name="Content Placeholder 2"/>
          <p:cNvSpPr>
            <a:spLocks noGrp="1"/>
          </p:cNvSpPr>
          <p:nvPr>
            <p:ph sz="half" idx="13" hasCustomPrompt="1"/>
          </p:nvPr>
        </p:nvSpPr>
        <p:spPr>
          <a:xfrm>
            <a:off x="4368000" y="1825626"/>
            <a:ext cx="3456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sz="2000"/>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sp>
        <p:nvSpPr>
          <p:cNvPr id="7" name="Content Placeholder 2"/>
          <p:cNvSpPr>
            <a:spLocks noGrp="1"/>
          </p:cNvSpPr>
          <p:nvPr>
            <p:ph sz="half" idx="15" hasCustomPrompt="1"/>
          </p:nvPr>
        </p:nvSpPr>
        <p:spPr>
          <a:xfrm>
            <a:off x="8010115" y="1825626"/>
            <a:ext cx="3456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sz="2000"/>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sp>
        <p:nvSpPr>
          <p:cNvPr id="11" name="Title Placeholder 1"/>
          <p:cNvSpPr>
            <a:spLocks noGrp="1"/>
          </p:cNvSpPr>
          <p:nvPr>
            <p:ph type="title"/>
          </p:nvPr>
        </p:nvSpPr>
        <p:spPr>
          <a:xfrm>
            <a:off x="854612" y="575222"/>
            <a:ext cx="10638889"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8" name="Straight Connector 7"/>
          <p:cNvCxnSpPr/>
          <p:nvPr userDrawn="1"/>
        </p:nvCxnSpPr>
        <p:spPr>
          <a:xfrm flipH="1">
            <a:off x="741442"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10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1419" y="1681163"/>
            <a:ext cx="5232000" cy="823912"/>
          </a:xfrm>
          <a:prstGeom prst="rect">
            <a:avLst/>
          </a:prstGeom>
        </p:spPr>
        <p:txBody>
          <a:bodyPr wrap="square"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4" name="Content Placeholder 3"/>
          <p:cNvSpPr>
            <a:spLocks noGrp="1"/>
          </p:cNvSpPr>
          <p:nvPr>
            <p:ph sz="half" idx="2" hasCustomPrompt="1"/>
          </p:nvPr>
        </p:nvSpPr>
        <p:spPr>
          <a:xfrm>
            <a:off x="751419" y="2597729"/>
            <a:ext cx="5232000" cy="3398261"/>
          </a:xfrm>
          <a:prstGeom prst="rect">
            <a:avLst/>
          </a:prstGeom>
        </p:spPr>
        <p:txBody>
          <a:bodyPr wrap="square">
            <a:noAutofit/>
          </a:bodyPr>
          <a:lstStyle>
            <a:lvl1pPr marL="0" indent="-342900">
              <a:buClr>
                <a:schemeClr val="accent5"/>
              </a:buClr>
              <a:buFont typeface="Arial"/>
              <a:buNone/>
              <a:defRPr sz="200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5" name="Text Placeholder 4"/>
          <p:cNvSpPr>
            <a:spLocks noGrp="1"/>
          </p:cNvSpPr>
          <p:nvPr>
            <p:ph type="body" sz="quarter" idx="3"/>
          </p:nvPr>
        </p:nvSpPr>
        <p:spPr>
          <a:xfrm>
            <a:off x="6194065" y="1681163"/>
            <a:ext cx="5260731" cy="823912"/>
          </a:xfrm>
          <a:prstGeom prst="rect">
            <a:avLst/>
          </a:prstGeom>
          <a:noFill/>
        </p:spPr>
        <p:txBody>
          <a:bodyPr wrap="square"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6" name="Content Placeholder 5"/>
          <p:cNvSpPr>
            <a:spLocks noGrp="1"/>
          </p:cNvSpPr>
          <p:nvPr>
            <p:ph sz="quarter" idx="4" hasCustomPrompt="1"/>
          </p:nvPr>
        </p:nvSpPr>
        <p:spPr>
          <a:xfrm>
            <a:off x="6194065" y="2597729"/>
            <a:ext cx="5260731" cy="3398261"/>
          </a:xfrm>
          <a:prstGeom prst="rect">
            <a:avLst/>
          </a:prstGeom>
        </p:spPr>
        <p:txBody>
          <a:bodyPr wrap="square">
            <a:noAutofit/>
          </a:bodyPr>
          <a:lstStyle>
            <a:lvl1pPr marL="0" indent="-342900">
              <a:buClr>
                <a:schemeClr val="accent5"/>
              </a:buClr>
              <a:buFont typeface="Arial"/>
              <a:buNone/>
              <a:defRPr sz="2000"/>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Insert text</a:t>
            </a:r>
          </a:p>
        </p:txBody>
      </p:sp>
      <p:sp>
        <p:nvSpPr>
          <p:cNvPr id="11" name="Title Placeholder 1"/>
          <p:cNvSpPr>
            <a:spLocks noGrp="1"/>
          </p:cNvSpPr>
          <p:nvPr>
            <p:ph type="title"/>
          </p:nvPr>
        </p:nvSpPr>
        <p:spPr>
          <a:xfrm>
            <a:off x="854612" y="575222"/>
            <a:ext cx="10638889"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8" name="Straight Connector 7"/>
          <p:cNvCxnSpPr/>
          <p:nvPr userDrawn="1"/>
        </p:nvCxnSpPr>
        <p:spPr>
          <a:xfrm flipH="1">
            <a:off x="741442"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69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theme" Target="../theme/theme2.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image" Target="../media/image11.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8" Type="http://schemas.openxmlformats.org/officeDocument/2006/relationships/slideLayout" Target="../slideLayouts/slideLayout28.xml"/><Relationship Id="rId3"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8" descr="EC-JRC-logo_horizontal_EN_pos_transparent-background.png"/>
          <p:cNvPicPr>
            <a:picLocks noChangeAspect="1"/>
          </p:cNvPicPr>
          <p:nvPr userDrawn="1"/>
        </p:nvPicPr>
        <p:blipFill rotWithShape="1">
          <a:blip r:embed="rId22" cstate="print">
            <a:extLst>
              <a:ext uri="{28A0092B-C50C-407E-A947-70E740481C1C}">
                <a14:useLocalDpi xmlns:a14="http://schemas.microsoft.com/office/drawing/2010/main" val="0"/>
              </a:ext>
            </a:extLst>
          </a:blip>
          <a:srcRect l="6902" t="10944" r="6669" b="9113"/>
          <a:stretch/>
        </p:blipFill>
        <p:spPr>
          <a:xfrm>
            <a:off x="9197243" y="6177847"/>
            <a:ext cx="2303996" cy="467228"/>
          </a:xfrm>
          <a:prstGeom prst="rect">
            <a:avLst/>
          </a:prstGeom>
        </p:spPr>
      </p:pic>
      <p:sp>
        <p:nvSpPr>
          <p:cNvPr id="9" name="TextBox 8"/>
          <p:cNvSpPr txBox="1"/>
          <p:nvPr userDrawn="1"/>
        </p:nvSpPr>
        <p:spPr>
          <a:xfrm>
            <a:off x="886089" y="6436339"/>
            <a:ext cx="592511" cy="276999"/>
          </a:xfrm>
          <a:prstGeom prst="rect">
            <a:avLst/>
          </a:prstGeom>
          <a:noFill/>
        </p:spPr>
        <p:txBody>
          <a:bodyPr wrap="square" lIns="0" rIns="0" rtlCol="0">
            <a:spAutoFit/>
          </a:bodyPr>
          <a:lstStyle/>
          <a:p>
            <a:pPr marL="0" indent="0" algn="l">
              <a:buClr>
                <a:schemeClr val="accent5"/>
              </a:buClr>
              <a:buFont typeface="Arial"/>
              <a:buNone/>
            </a:pPr>
            <a:fld id="{7CDCD853-BF31-41A2-A1D4-0871305F302F}" type="slidenum">
              <a:rPr lang="en-GB" sz="1200" noProof="0" smtClean="0">
                <a:ln>
                  <a:noFill/>
                </a:ln>
                <a:solidFill>
                  <a:schemeClr val="bg1">
                    <a:lumMod val="65000"/>
                  </a:schemeClr>
                </a:solidFill>
              </a:rPr>
              <a:pPr marL="0" indent="0" algn="l">
                <a:buClr>
                  <a:schemeClr val="accent5"/>
                </a:buClr>
                <a:buFont typeface="Arial"/>
                <a:buNone/>
              </a:pPr>
              <a:t>‹#›</a:t>
            </a:fld>
            <a:endParaRPr lang="en-GB" sz="1600" noProof="0" dirty="0">
              <a:ln>
                <a:noFill/>
              </a:ln>
              <a:solidFill>
                <a:schemeClr val="bg1">
                  <a:lumMod val="65000"/>
                </a:schemeClr>
              </a:solidFill>
            </a:endParaRPr>
          </a:p>
        </p:txBody>
      </p:sp>
      <p:cxnSp>
        <p:nvCxnSpPr>
          <p:cNvPr id="10" name="Straight Connector 9"/>
          <p:cNvCxnSpPr/>
          <p:nvPr userDrawn="1"/>
        </p:nvCxnSpPr>
        <p:spPr>
          <a:xfrm>
            <a:off x="760794" y="6411462"/>
            <a:ext cx="1" cy="44653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1" r:id="rId3"/>
    <p:sldLayoutId id="2147483671" r:id="rId4"/>
    <p:sldLayoutId id="2147483650" r:id="rId5"/>
    <p:sldLayoutId id="2147483660" r:id="rId6"/>
    <p:sldLayoutId id="2147483652" r:id="rId7"/>
    <p:sldLayoutId id="2147483661" r:id="rId8"/>
    <p:sldLayoutId id="2147483653" r:id="rId9"/>
    <p:sldLayoutId id="2147483654" r:id="rId10"/>
    <p:sldLayoutId id="2147483659" r:id="rId11"/>
    <p:sldLayoutId id="2147483658" r:id="rId12"/>
    <p:sldLayoutId id="2147483668" r:id="rId13"/>
    <p:sldLayoutId id="2147483666" r:id="rId14"/>
    <p:sldLayoutId id="2147483667" r:id="rId15"/>
    <p:sldLayoutId id="2147483655" r:id="rId16"/>
    <p:sldLayoutId id="2147483670" r:id="rId17"/>
    <p:sldLayoutId id="2147483669" r:id="rId18"/>
    <p:sldLayoutId id="2147483672" r:id="rId19"/>
    <p:sldLayoutId id="2147483673"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EC logo">
            <a:extLst>
              <a:ext uri="{FF2B5EF4-FFF2-40B4-BE49-F238E27FC236}">
                <a16:creationId xmlns:a16="http://schemas.microsoft.com/office/drawing/2014/main" id="{D325E9B3-95EA-068F-1BB1-991DF1221C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0"/>
          <a:stretch>
            <a:fillRect/>
          </a:stretch>
        </p:blipFill>
        <p:spPr>
          <a:xfrm>
            <a:off x="10725770" y="5901016"/>
            <a:ext cx="1256063" cy="762106"/>
          </a:xfrm>
          <a:prstGeom prst="rect">
            <a:avLst/>
          </a:prstGeom>
        </p:spPr>
      </p:pic>
    </p:spTree>
    <p:extLst>
      <p:ext uri="{BB962C8B-B14F-4D97-AF65-F5344CB8AC3E}">
        <p14:creationId xmlns:p14="http://schemas.microsoft.com/office/powerpoint/2010/main" val="29986914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Lst>
  <p:hf hdr="0" ft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350"/>
        </a:spcAft>
        <a:buClr>
          <a:srgbClr val="2B91C5"/>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rgbClr val="2B91C5"/>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rgbClr val="2B91C5"/>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rgbClr val="2B91C5"/>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rgbClr val="2B91C5"/>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10240" userDrawn="1">
          <p15:clr>
            <a:srgbClr val="F26B43"/>
          </p15:clr>
        </p15:guide>
        <p15:guide id="3" pos="664" userDrawn="1">
          <p15:clr>
            <a:srgbClr val="F26B43"/>
          </p15:clr>
        </p15:guide>
        <p15:guide id="4" pos="9575" userDrawn="1">
          <p15:clr>
            <a:srgbClr val="F26B43"/>
          </p15:clr>
        </p15:guide>
        <p15:guide id="5" orient="horz" userDrawn="1">
          <p15:clr>
            <a:srgbClr val="F26B43"/>
          </p15:clr>
        </p15:guide>
        <p15:guide id="6" orient="horz" pos="4320" userDrawn="1">
          <p15:clr>
            <a:srgbClr val="F26B43"/>
          </p15:clr>
        </p15:guide>
        <p15:guide id="7" orient="horz" pos="1133" userDrawn="1">
          <p15:clr>
            <a:srgbClr val="F26B43"/>
          </p15:clr>
        </p15:guide>
        <p15:guide id="8" orient="horz" pos="38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s://phosphoricons.com/" TargetMode="External"/><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00AF360-E4FC-260C-009E-E9312CAF3A85}"/>
              </a:ext>
            </a:extLst>
          </p:cNvPr>
          <p:cNvSpPr>
            <a:spLocks noGrp="1"/>
          </p:cNvSpPr>
          <p:nvPr>
            <p:ph type="body" sz="quarter" idx="13"/>
          </p:nvPr>
        </p:nvSpPr>
        <p:spPr>
          <a:xfrm>
            <a:off x="1002890" y="3476874"/>
            <a:ext cx="8382000" cy="684000"/>
          </a:xfrm>
        </p:spPr>
        <p:txBody>
          <a:bodyPr/>
          <a:lstStyle/>
          <a:p>
            <a:pPr>
              <a:spcAft>
                <a:spcPts val="1200"/>
              </a:spcAft>
            </a:pPr>
            <a:r>
              <a:rPr lang="en-IE" sz="1600" dirty="0"/>
              <a:t>Bartlomiej Rokicki 	JRC Seville and University of Warsaw</a:t>
            </a:r>
          </a:p>
          <a:p>
            <a:pPr>
              <a:spcAft>
                <a:spcPts val="1200"/>
              </a:spcAft>
            </a:pPr>
            <a:r>
              <a:rPr lang="en-IE" sz="1600" dirty="0"/>
              <a:t>Robert </a:t>
            </a:r>
            <a:r>
              <a:rPr lang="en-IE" sz="1600" dirty="0" err="1"/>
              <a:t>M’barek</a:t>
            </a:r>
            <a:r>
              <a:rPr lang="en-IE" sz="1600" dirty="0"/>
              <a:t>		JRC Seville</a:t>
            </a:r>
          </a:p>
          <a:p>
            <a:pPr>
              <a:spcAft>
                <a:spcPts val="1200"/>
              </a:spcAft>
            </a:pPr>
            <a:r>
              <a:rPr lang="en-IE" sz="1600" dirty="0"/>
              <a:t>Beyhan de Jong 		JRC Seville</a:t>
            </a:r>
          </a:p>
          <a:p>
            <a:pPr>
              <a:spcAft>
                <a:spcPts val="1200"/>
              </a:spcAft>
            </a:pPr>
            <a:r>
              <a:rPr lang="en-GB" sz="1600" dirty="0"/>
              <a:t>Heleen Bartelings	Wageningen Economic Research</a:t>
            </a:r>
          </a:p>
          <a:p>
            <a:pPr>
              <a:spcAft>
                <a:spcPts val="1200"/>
              </a:spcAft>
            </a:pPr>
            <a:r>
              <a:rPr lang="en-GB" sz="1600" dirty="0"/>
              <a:t>Zuzana Smeets </a:t>
            </a:r>
            <a:r>
              <a:rPr lang="en-GB" sz="1600" dirty="0" err="1"/>
              <a:t>Křístková</a:t>
            </a:r>
            <a:r>
              <a:rPr lang="en-GB" sz="1600" dirty="0"/>
              <a:t> </a:t>
            </a:r>
            <a:r>
              <a:rPr lang="en-IE" sz="1600" dirty="0"/>
              <a:t>	</a:t>
            </a:r>
            <a:r>
              <a:rPr lang="en-GB" sz="1600" dirty="0"/>
              <a:t>Wageningen Economic Research</a:t>
            </a:r>
          </a:p>
          <a:p>
            <a:pPr>
              <a:spcAft>
                <a:spcPts val="1200"/>
              </a:spcAft>
            </a:pPr>
            <a:r>
              <a:rPr lang="en-IE" sz="1600" dirty="0"/>
              <a:t>George Philippidis	</a:t>
            </a:r>
            <a:r>
              <a:rPr lang="en-US" sz="1600" dirty="0"/>
              <a:t> </a:t>
            </a:r>
            <a:r>
              <a:rPr lang="en-US" sz="1600" dirty="0" err="1"/>
              <a:t>Aragonese</a:t>
            </a:r>
            <a:r>
              <a:rPr lang="en-US" sz="1600" dirty="0"/>
              <a:t> Agency for Research and Development</a:t>
            </a:r>
            <a:endParaRPr lang="en-GB" sz="1600" noProof="1"/>
          </a:p>
        </p:txBody>
      </p:sp>
      <p:sp>
        <p:nvSpPr>
          <p:cNvPr id="8" name="Title 7">
            <a:extLst>
              <a:ext uri="{FF2B5EF4-FFF2-40B4-BE49-F238E27FC236}">
                <a16:creationId xmlns:a16="http://schemas.microsoft.com/office/drawing/2014/main" id="{7D1D6E42-CC9E-B789-6F29-1D76E67DF7B7}"/>
              </a:ext>
            </a:extLst>
          </p:cNvPr>
          <p:cNvSpPr>
            <a:spLocks noGrp="1"/>
          </p:cNvSpPr>
          <p:nvPr>
            <p:ph type="ctrTitle"/>
          </p:nvPr>
        </p:nvSpPr>
        <p:spPr>
          <a:xfrm>
            <a:off x="1002890" y="412989"/>
            <a:ext cx="8912942" cy="2284138"/>
          </a:xfrm>
        </p:spPr>
        <p:txBody>
          <a:bodyPr/>
          <a:lstStyle/>
          <a:p>
            <a:r>
              <a:rPr lang="en-GB" sz="4000" noProof="1"/>
              <a:t>Cov</a:t>
            </a:r>
            <a:r>
              <a:rPr lang="en-IE" sz="4000" dirty="0" err="1"/>
              <a:t>REPowerEU</a:t>
            </a:r>
            <a:r>
              <a:rPr lang="en-IE" sz="4000" dirty="0"/>
              <a:t> and its possible impact on biomethane and organic fertilizers production in the EU</a:t>
            </a:r>
            <a:endParaRPr lang="en-GB" sz="4000" noProof="1"/>
          </a:p>
        </p:txBody>
      </p:sp>
    </p:spTree>
    <p:extLst>
      <p:ext uri="{BB962C8B-B14F-4D97-AF65-F5344CB8AC3E}">
        <p14:creationId xmlns:p14="http://schemas.microsoft.com/office/powerpoint/2010/main" val="35961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35D2D-0868-3A1C-1125-7C668CA74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39737-F5FD-D39B-9939-672BDD7BA5CB}"/>
              </a:ext>
            </a:extLst>
          </p:cNvPr>
          <p:cNvSpPr>
            <a:spLocks noGrp="1"/>
          </p:cNvSpPr>
          <p:nvPr>
            <p:ph type="title"/>
          </p:nvPr>
        </p:nvSpPr>
        <p:spPr/>
        <p:txBody>
          <a:bodyPr/>
          <a:lstStyle/>
          <a:p>
            <a:r>
              <a:rPr lang="en-US" sz="3600" dirty="0"/>
              <a:t>Feedstock energy content</a:t>
            </a:r>
            <a:endParaRPr lang="en-GB" sz="3600" noProof="1"/>
          </a:p>
        </p:txBody>
      </p:sp>
      <p:sp>
        <p:nvSpPr>
          <p:cNvPr id="7" name="Rectangle 6">
            <a:extLst>
              <a:ext uri="{FF2B5EF4-FFF2-40B4-BE49-F238E27FC236}">
                <a16:creationId xmlns:a16="http://schemas.microsoft.com/office/drawing/2014/main" id="{6244AD92-4CAA-1E28-CECD-E38FD86711FB}"/>
              </a:ext>
            </a:extLst>
          </p:cNvPr>
          <p:cNvSpPr/>
          <p:nvPr/>
        </p:nvSpPr>
        <p:spPr>
          <a:xfrm>
            <a:off x="2116932" y="5981240"/>
            <a:ext cx="1482650" cy="335156"/>
          </a:xfrm>
          <a:prstGeom prst="rect">
            <a:avLst/>
          </a:prstGeom>
        </p:spPr>
        <p:txBody>
          <a:bodyPr wrap="none">
            <a:spAutoFit/>
          </a:bodyPr>
          <a:lstStyle/>
          <a:p>
            <a:pPr algn="just">
              <a:lnSpc>
                <a:spcPct val="150000"/>
              </a:lnSpc>
            </a:pPr>
            <a:r>
              <a:rPr lang="fr-FR" sz="1200" dirty="0">
                <a:ea typeface="Times New Roman" panose="02020603050405020304" pitchFamily="18" charset="0"/>
              </a:rPr>
              <a:t>Source:</a:t>
            </a:r>
            <a:r>
              <a:rPr lang="en-US" sz="1200" dirty="0"/>
              <a:t> IEA (2020)</a:t>
            </a:r>
            <a:endParaRPr lang="en-GB" sz="1200" dirty="0"/>
          </a:p>
        </p:txBody>
      </p:sp>
      <p:pic>
        <p:nvPicPr>
          <p:cNvPr id="4" name="Picture 3">
            <a:extLst>
              <a:ext uri="{FF2B5EF4-FFF2-40B4-BE49-F238E27FC236}">
                <a16:creationId xmlns:a16="http://schemas.microsoft.com/office/drawing/2014/main" id="{A48AA961-AA0A-2252-B476-551B9014B697}"/>
              </a:ext>
            </a:extLst>
          </p:cNvPr>
          <p:cNvPicPr>
            <a:picLocks noChangeAspect="1"/>
          </p:cNvPicPr>
          <p:nvPr/>
        </p:nvPicPr>
        <p:blipFill>
          <a:blip r:embed="rId2"/>
          <a:stretch>
            <a:fillRect/>
          </a:stretch>
        </p:blipFill>
        <p:spPr>
          <a:xfrm>
            <a:off x="1995949" y="1471874"/>
            <a:ext cx="8077931" cy="4509367"/>
          </a:xfrm>
          <a:prstGeom prst="rect">
            <a:avLst/>
          </a:prstGeom>
        </p:spPr>
      </p:pic>
    </p:spTree>
    <p:extLst>
      <p:ext uri="{BB962C8B-B14F-4D97-AF65-F5344CB8AC3E}">
        <p14:creationId xmlns:p14="http://schemas.microsoft.com/office/powerpoint/2010/main" val="409803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E9600-90F8-5268-1333-6879C56D6D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DDDD8-1715-DC16-08C4-1BE3904A4DAA}"/>
              </a:ext>
            </a:extLst>
          </p:cNvPr>
          <p:cNvSpPr>
            <a:spLocks noGrp="1"/>
          </p:cNvSpPr>
          <p:nvPr>
            <p:ph sz="quarter" idx="10"/>
          </p:nvPr>
        </p:nvSpPr>
        <p:spPr>
          <a:xfrm>
            <a:off x="2116932" y="1695399"/>
            <a:ext cx="7956946" cy="4248150"/>
          </a:xfrm>
        </p:spPr>
        <p:txBody>
          <a:bodyPr/>
          <a:lstStyle/>
          <a:p>
            <a:pPr marL="342900">
              <a:spcAft>
                <a:spcPts val="1200"/>
              </a:spcAft>
            </a:pPr>
            <a:r>
              <a:rPr lang="en-US" sz="2000" dirty="0"/>
              <a:t>Biomethane production costs can be divided into:</a:t>
            </a:r>
          </a:p>
          <a:p>
            <a:pPr marL="1028700" lvl="1">
              <a:spcBef>
                <a:spcPts val="0"/>
              </a:spcBef>
              <a:spcAft>
                <a:spcPts val="1200"/>
              </a:spcAft>
            </a:pPr>
            <a:r>
              <a:rPr lang="en-US" sz="2000" dirty="0"/>
              <a:t>Biogas plant related costs</a:t>
            </a:r>
          </a:p>
          <a:p>
            <a:pPr marL="1028700" lvl="1">
              <a:spcBef>
                <a:spcPts val="0"/>
              </a:spcBef>
              <a:spcAft>
                <a:spcPts val="1200"/>
              </a:spcAft>
            </a:pPr>
            <a:r>
              <a:rPr lang="en-US" sz="2000" dirty="0"/>
              <a:t>Feedstock costs</a:t>
            </a:r>
          </a:p>
          <a:p>
            <a:pPr marL="1028700" lvl="1">
              <a:spcBef>
                <a:spcPts val="0"/>
              </a:spcBef>
              <a:spcAft>
                <a:spcPts val="1200"/>
              </a:spcAft>
            </a:pPr>
            <a:r>
              <a:rPr lang="en-US" sz="2000" dirty="0"/>
              <a:t>Biogas upgrading unit costs</a:t>
            </a:r>
          </a:p>
          <a:p>
            <a:pPr marL="342900">
              <a:spcAft>
                <a:spcPts val="1200"/>
              </a:spcAft>
            </a:pPr>
            <a:r>
              <a:rPr lang="en-IE" sz="2000" dirty="0"/>
              <a:t>Feedstock costs differ significantly across countries – range from 0.3 €cent kWh</a:t>
            </a:r>
            <a:r>
              <a:rPr lang="en-IE" sz="2000" baseline="-25000" dirty="0"/>
              <a:t>hu</a:t>
            </a:r>
            <a:r>
              <a:rPr lang="en-IE" sz="2000" baseline="30000" dirty="0"/>
              <a:t>-1</a:t>
            </a:r>
            <a:r>
              <a:rPr lang="en-IE" sz="2000" dirty="0"/>
              <a:t> to 5.5 €cent kWh</a:t>
            </a:r>
            <a:r>
              <a:rPr lang="en-IE" sz="2000" baseline="-25000" dirty="0"/>
              <a:t>hu</a:t>
            </a:r>
            <a:r>
              <a:rPr lang="en-IE" sz="2000" baseline="30000" dirty="0"/>
              <a:t>-1</a:t>
            </a:r>
            <a:r>
              <a:rPr lang="en-IE" sz="2000" dirty="0"/>
              <a:t> with an average estimate of 3.5 €cent kWh</a:t>
            </a:r>
            <a:r>
              <a:rPr lang="en-IE" sz="2000" baseline="-25000" dirty="0"/>
              <a:t>hu</a:t>
            </a:r>
            <a:r>
              <a:rPr lang="en-IE" sz="2000" baseline="30000" dirty="0"/>
              <a:t>-1</a:t>
            </a:r>
            <a:endParaRPr lang="en-GB" sz="2000" dirty="0"/>
          </a:p>
          <a:p>
            <a:pPr marL="342900">
              <a:spcAft>
                <a:spcPts val="1200"/>
              </a:spcAft>
            </a:pPr>
            <a:r>
              <a:rPr lang="en-IE" sz="2000" dirty="0"/>
              <a:t>In general, biogas production costs account for around 2/3 of biomethane production costs. Significant effects of scale are observed in the industry. </a:t>
            </a:r>
            <a:endParaRPr lang="en-GB" sz="2000" dirty="0"/>
          </a:p>
        </p:txBody>
      </p:sp>
      <p:sp>
        <p:nvSpPr>
          <p:cNvPr id="2" name="Title 1">
            <a:extLst>
              <a:ext uri="{FF2B5EF4-FFF2-40B4-BE49-F238E27FC236}">
                <a16:creationId xmlns:a16="http://schemas.microsoft.com/office/drawing/2014/main" id="{DD14581D-E8CD-3EFB-3ECB-234226027C22}"/>
              </a:ext>
            </a:extLst>
          </p:cNvPr>
          <p:cNvSpPr>
            <a:spLocks noGrp="1"/>
          </p:cNvSpPr>
          <p:nvPr>
            <p:ph type="title"/>
          </p:nvPr>
        </p:nvSpPr>
        <p:spPr/>
        <p:txBody>
          <a:bodyPr/>
          <a:lstStyle/>
          <a:p>
            <a:r>
              <a:rPr lang="en-IE" sz="3600" dirty="0"/>
              <a:t>Biomethane production costs</a:t>
            </a:r>
            <a:endParaRPr lang="en-GB" sz="3600" noProof="1"/>
          </a:p>
        </p:txBody>
      </p:sp>
    </p:spTree>
    <p:extLst>
      <p:ext uri="{BB962C8B-B14F-4D97-AF65-F5344CB8AC3E}">
        <p14:creationId xmlns:p14="http://schemas.microsoft.com/office/powerpoint/2010/main" val="187775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48B69-08D9-3459-8845-9DFD53F1D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1EB4A-823D-54C3-EF4E-D9323315A8FA}"/>
              </a:ext>
            </a:extLst>
          </p:cNvPr>
          <p:cNvSpPr>
            <a:spLocks noGrp="1"/>
          </p:cNvSpPr>
          <p:nvPr>
            <p:ph type="title"/>
          </p:nvPr>
        </p:nvSpPr>
        <p:spPr/>
        <p:txBody>
          <a:bodyPr/>
          <a:lstStyle/>
          <a:p>
            <a:r>
              <a:rPr lang="en-IE" sz="3600" dirty="0"/>
              <a:t>Scale effects in biomethane industry</a:t>
            </a:r>
            <a:endParaRPr lang="en-GB" sz="3600" noProof="1"/>
          </a:p>
        </p:txBody>
      </p:sp>
      <p:pic>
        <p:nvPicPr>
          <p:cNvPr id="7" name="Picture 6">
            <a:extLst>
              <a:ext uri="{FF2B5EF4-FFF2-40B4-BE49-F238E27FC236}">
                <a16:creationId xmlns:a16="http://schemas.microsoft.com/office/drawing/2014/main" id="{B6EEE946-2A1C-E4F9-C226-C45EB23C2051}"/>
              </a:ext>
            </a:extLst>
          </p:cNvPr>
          <p:cNvPicPr>
            <a:picLocks noChangeAspect="1"/>
          </p:cNvPicPr>
          <p:nvPr/>
        </p:nvPicPr>
        <p:blipFill>
          <a:blip r:embed="rId2"/>
          <a:stretch>
            <a:fillRect/>
          </a:stretch>
        </p:blipFill>
        <p:spPr>
          <a:xfrm>
            <a:off x="2423653" y="1579524"/>
            <a:ext cx="7378749" cy="3685650"/>
          </a:xfrm>
          <a:prstGeom prst="rect">
            <a:avLst/>
          </a:prstGeom>
        </p:spPr>
      </p:pic>
      <p:sp>
        <p:nvSpPr>
          <p:cNvPr id="8" name="Rectangle 7">
            <a:extLst>
              <a:ext uri="{FF2B5EF4-FFF2-40B4-BE49-F238E27FC236}">
                <a16:creationId xmlns:a16="http://schemas.microsoft.com/office/drawing/2014/main" id="{9A58E2F7-B5CC-4281-AAC6-6EFB08582DAF}"/>
              </a:ext>
            </a:extLst>
          </p:cNvPr>
          <p:cNvSpPr/>
          <p:nvPr/>
        </p:nvSpPr>
        <p:spPr>
          <a:xfrm>
            <a:off x="2116932" y="5701021"/>
            <a:ext cx="1482650" cy="335156"/>
          </a:xfrm>
          <a:prstGeom prst="rect">
            <a:avLst/>
          </a:prstGeom>
        </p:spPr>
        <p:txBody>
          <a:bodyPr wrap="none">
            <a:spAutoFit/>
          </a:bodyPr>
          <a:lstStyle/>
          <a:p>
            <a:pPr algn="just">
              <a:lnSpc>
                <a:spcPct val="150000"/>
              </a:lnSpc>
            </a:pPr>
            <a:r>
              <a:rPr lang="fr-FR" sz="1200" dirty="0">
                <a:ea typeface="Times New Roman" panose="02020603050405020304" pitchFamily="18" charset="0"/>
              </a:rPr>
              <a:t>Source:</a:t>
            </a:r>
            <a:r>
              <a:rPr lang="en-US" sz="1200" dirty="0"/>
              <a:t> IEA (2025)</a:t>
            </a:r>
            <a:endParaRPr lang="en-GB" sz="1200" dirty="0"/>
          </a:p>
        </p:txBody>
      </p:sp>
    </p:spTree>
    <p:extLst>
      <p:ext uri="{BB962C8B-B14F-4D97-AF65-F5344CB8AC3E}">
        <p14:creationId xmlns:p14="http://schemas.microsoft.com/office/powerpoint/2010/main" val="258429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1225E-03AF-433F-DA87-94C96341CF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D9C1B-B04C-F66C-674B-AED58A6E5A20}"/>
              </a:ext>
            </a:extLst>
          </p:cNvPr>
          <p:cNvSpPr>
            <a:spLocks noGrp="1"/>
          </p:cNvSpPr>
          <p:nvPr>
            <p:ph sz="quarter" idx="10"/>
          </p:nvPr>
        </p:nvSpPr>
        <p:spPr>
          <a:xfrm>
            <a:off x="2116932" y="1695399"/>
            <a:ext cx="7956946" cy="4248150"/>
          </a:xfrm>
        </p:spPr>
        <p:txBody>
          <a:bodyPr/>
          <a:lstStyle/>
          <a:p>
            <a:pPr marL="342900">
              <a:spcAft>
                <a:spcPts val="1200"/>
              </a:spcAft>
            </a:pPr>
            <a:r>
              <a:rPr lang="en-US" sz="2000" dirty="0"/>
              <a:t>Recent studies provide estimates of total biomethane production costs in the EU through anaerobic digestion above EUR 70/MWh (e.g., Sulewski et al., 2023; IEA, 2025) </a:t>
            </a:r>
          </a:p>
          <a:p>
            <a:pPr marL="342900">
              <a:spcAft>
                <a:spcPts val="1200"/>
              </a:spcAft>
            </a:pPr>
            <a:r>
              <a:rPr lang="en-IE" sz="2000" dirty="0"/>
              <a:t>Expected decrease to around </a:t>
            </a:r>
            <a:r>
              <a:rPr lang="en-US" sz="2000" dirty="0"/>
              <a:t>EUR 60/MWh </a:t>
            </a:r>
            <a:r>
              <a:rPr lang="en-IE" sz="2000" dirty="0"/>
              <a:t>in the next 30 years</a:t>
            </a:r>
          </a:p>
          <a:p>
            <a:pPr marL="342900">
              <a:spcAft>
                <a:spcPts val="1200"/>
              </a:spcAft>
            </a:pPr>
            <a:r>
              <a:rPr lang="en-IE" sz="2000" dirty="0"/>
              <a:t>In the case of gasification current costs around 90 </a:t>
            </a:r>
            <a:r>
              <a:rPr lang="en-US" sz="2000" dirty="0"/>
              <a:t>EUR 70-90/MWh with an expected decrease to EUR 50/MWh </a:t>
            </a:r>
          </a:p>
          <a:p>
            <a:pPr marL="342900">
              <a:spcAft>
                <a:spcPts val="1200"/>
              </a:spcAft>
            </a:pPr>
            <a:r>
              <a:rPr lang="en-US" sz="2000" dirty="0"/>
              <a:t>Additional costs related to grid connection and liquefaction over EUR 15/MWh </a:t>
            </a:r>
          </a:p>
          <a:p>
            <a:pPr marL="342900">
              <a:spcAft>
                <a:spcPts val="1200"/>
              </a:spcAft>
            </a:pPr>
            <a:r>
              <a:rPr lang="en-IE" sz="2000" dirty="0"/>
              <a:t>Natural gas prices May 2026 </a:t>
            </a:r>
            <a:r>
              <a:rPr lang="en-US" sz="2000" dirty="0"/>
              <a:t>EUR 47/MWh </a:t>
            </a:r>
          </a:p>
        </p:txBody>
      </p:sp>
      <p:sp>
        <p:nvSpPr>
          <p:cNvPr id="2" name="Title 1">
            <a:extLst>
              <a:ext uri="{FF2B5EF4-FFF2-40B4-BE49-F238E27FC236}">
                <a16:creationId xmlns:a16="http://schemas.microsoft.com/office/drawing/2014/main" id="{52B3A21C-DD96-0916-2807-D7E6466E7103}"/>
              </a:ext>
            </a:extLst>
          </p:cNvPr>
          <p:cNvSpPr>
            <a:spLocks noGrp="1"/>
          </p:cNvSpPr>
          <p:nvPr>
            <p:ph type="title"/>
          </p:nvPr>
        </p:nvSpPr>
        <p:spPr/>
        <p:txBody>
          <a:bodyPr/>
          <a:lstStyle/>
          <a:p>
            <a:r>
              <a:rPr lang="en-IE" sz="3600" dirty="0"/>
              <a:t>Total production costs vs natural gas</a:t>
            </a:r>
            <a:endParaRPr lang="en-GB" sz="3600" noProof="1"/>
          </a:p>
        </p:txBody>
      </p:sp>
    </p:spTree>
    <p:extLst>
      <p:ext uri="{BB962C8B-B14F-4D97-AF65-F5344CB8AC3E}">
        <p14:creationId xmlns:p14="http://schemas.microsoft.com/office/powerpoint/2010/main" val="163641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2FCF-FAD0-3537-8592-F4B01B61B7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15057-8747-4121-270B-A21C9008FF35}"/>
              </a:ext>
            </a:extLst>
          </p:cNvPr>
          <p:cNvSpPr>
            <a:spLocks noGrp="1"/>
          </p:cNvSpPr>
          <p:nvPr>
            <p:ph sz="quarter" idx="10"/>
          </p:nvPr>
        </p:nvSpPr>
        <p:spPr>
          <a:xfrm>
            <a:off x="2116932" y="1621657"/>
            <a:ext cx="7956946" cy="4248150"/>
          </a:xfrm>
        </p:spPr>
        <p:txBody>
          <a:bodyPr/>
          <a:lstStyle/>
          <a:p>
            <a:pPr marL="280988" indent="-280988">
              <a:spcAft>
                <a:spcPts val="1200"/>
              </a:spcAft>
            </a:pPr>
            <a:r>
              <a:rPr lang="en-IE" sz="2000" dirty="0"/>
              <a:t>For the baseline projections, the MAGNET model uses assumptions from the EU exploratory bioeconomy baseline (Philippidis et al., 2025). </a:t>
            </a:r>
          </a:p>
          <a:p>
            <a:pPr marL="280988" indent="-280988">
              <a:spcAft>
                <a:spcPts val="1200"/>
              </a:spcAft>
            </a:pPr>
            <a:r>
              <a:rPr lang="en-IE" sz="2000" dirty="0"/>
              <a:t>In the case of the biogas sector, global projections from the IEA are used, with global growth projected to equal approximately 23% between 2025 and 2030 (IEA, 2025b). Additionally, for the 2017-2025 period, we control for the biogas production trends in the EU member states, the UK and Ukraine, using production data form EBA.</a:t>
            </a:r>
          </a:p>
          <a:p>
            <a:pPr marL="280988" indent="-280988">
              <a:spcAft>
                <a:spcPts val="1200"/>
              </a:spcAft>
            </a:pPr>
            <a:r>
              <a:rPr lang="en-IE" sz="2000" dirty="0"/>
              <a:t>The baseline and scenarios are produced for a simulation horizon from 2017 to 2040 in 5-year loops from 2025 onwards. The period 2017-2025 is split into two sub-periods, 2017-2019 and 2019-2025, to avoid the disturbances related COVID19 pandemic.</a:t>
            </a:r>
            <a:endParaRPr lang="en-GB" sz="2000" dirty="0"/>
          </a:p>
        </p:txBody>
      </p:sp>
      <p:sp>
        <p:nvSpPr>
          <p:cNvPr id="2" name="Title 1">
            <a:extLst>
              <a:ext uri="{FF2B5EF4-FFF2-40B4-BE49-F238E27FC236}">
                <a16:creationId xmlns:a16="http://schemas.microsoft.com/office/drawing/2014/main" id="{15192FBD-8791-A895-176C-1A50B41E6537}"/>
              </a:ext>
            </a:extLst>
          </p:cNvPr>
          <p:cNvSpPr>
            <a:spLocks noGrp="1"/>
          </p:cNvSpPr>
          <p:nvPr>
            <p:ph type="title"/>
          </p:nvPr>
        </p:nvSpPr>
        <p:spPr/>
        <p:txBody>
          <a:bodyPr/>
          <a:lstStyle/>
          <a:p>
            <a:r>
              <a:rPr lang="en-US" sz="3600" dirty="0"/>
              <a:t>Baseline design</a:t>
            </a:r>
            <a:endParaRPr lang="en-GB" sz="3600" noProof="1"/>
          </a:p>
        </p:txBody>
      </p:sp>
    </p:spTree>
    <p:extLst>
      <p:ext uri="{BB962C8B-B14F-4D97-AF65-F5344CB8AC3E}">
        <p14:creationId xmlns:p14="http://schemas.microsoft.com/office/powerpoint/2010/main" val="384331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F5DAE-D871-7CDE-4AD3-0C160B906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10CF2-BE17-FE4B-80FD-270C50528F59}"/>
              </a:ext>
            </a:extLst>
          </p:cNvPr>
          <p:cNvSpPr>
            <a:spLocks noGrp="1"/>
          </p:cNvSpPr>
          <p:nvPr>
            <p:ph type="title"/>
          </p:nvPr>
        </p:nvSpPr>
        <p:spPr/>
        <p:txBody>
          <a:bodyPr/>
          <a:lstStyle/>
          <a:p>
            <a:r>
              <a:rPr lang="en-US" sz="3600" dirty="0"/>
              <a:t>Biomethane production and potential</a:t>
            </a:r>
            <a:endParaRPr lang="en-GB" sz="3600" noProof="1"/>
          </a:p>
        </p:txBody>
      </p:sp>
      <p:graphicFrame>
        <p:nvGraphicFramePr>
          <p:cNvPr id="6" name="Chart 5">
            <a:extLst>
              <a:ext uri="{FF2B5EF4-FFF2-40B4-BE49-F238E27FC236}">
                <a16:creationId xmlns:a16="http://schemas.microsoft.com/office/drawing/2014/main" id="{10A3C7D4-2CD9-FD63-915F-82EA077AA70C}"/>
              </a:ext>
            </a:extLst>
          </p:cNvPr>
          <p:cNvGraphicFramePr/>
          <p:nvPr>
            <p:extLst>
              <p:ext uri="{D42A27DB-BD31-4B8C-83A1-F6EECF244321}">
                <p14:modId xmlns:p14="http://schemas.microsoft.com/office/powerpoint/2010/main" val="1552596928"/>
              </p:ext>
            </p:extLst>
          </p:nvPr>
        </p:nvGraphicFramePr>
        <p:xfrm>
          <a:off x="1546389" y="224648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7E446FC-1AD0-0972-CB7B-5C7B5545EFD2}"/>
              </a:ext>
            </a:extLst>
          </p:cNvPr>
          <p:cNvGraphicFramePr>
            <a:graphicFrameLocks/>
          </p:cNvGraphicFramePr>
          <p:nvPr>
            <p:extLst>
              <p:ext uri="{D42A27DB-BD31-4B8C-83A1-F6EECF244321}">
                <p14:modId xmlns:p14="http://schemas.microsoft.com/office/powerpoint/2010/main" val="2531285806"/>
              </p:ext>
            </p:extLst>
          </p:nvPr>
        </p:nvGraphicFramePr>
        <p:xfrm>
          <a:off x="5962996" y="2482388"/>
          <a:ext cx="4572000" cy="28575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513E364-195E-DC1A-9D50-819213D113CE}"/>
              </a:ext>
            </a:extLst>
          </p:cNvPr>
          <p:cNvSpPr txBox="1"/>
          <p:nvPr/>
        </p:nvSpPr>
        <p:spPr>
          <a:xfrm>
            <a:off x="1700982" y="1778924"/>
            <a:ext cx="4262015" cy="369332"/>
          </a:xfrm>
          <a:prstGeom prst="rect">
            <a:avLst/>
          </a:prstGeom>
          <a:noFill/>
        </p:spPr>
        <p:txBody>
          <a:bodyPr wrap="square" rtlCol="0">
            <a:spAutoFit/>
          </a:bodyPr>
          <a:lstStyle/>
          <a:p>
            <a:pPr>
              <a:buClr>
                <a:schemeClr val="accent5"/>
              </a:buClr>
            </a:pPr>
            <a:r>
              <a:rPr lang="en-IE" dirty="0"/>
              <a:t>EU27 biogas sector production in </a:t>
            </a:r>
            <a:r>
              <a:rPr lang="en-IE" dirty="0" err="1"/>
              <a:t>bcm</a:t>
            </a:r>
            <a:r>
              <a:rPr lang="en-IE" dirty="0"/>
              <a:t> </a:t>
            </a:r>
            <a:endParaRPr lang="en-GB" dirty="0"/>
          </a:p>
        </p:txBody>
      </p:sp>
      <p:sp>
        <p:nvSpPr>
          <p:cNvPr id="9" name="TextBox 8">
            <a:extLst>
              <a:ext uri="{FF2B5EF4-FFF2-40B4-BE49-F238E27FC236}">
                <a16:creationId xmlns:a16="http://schemas.microsoft.com/office/drawing/2014/main" id="{99D21674-ADB3-D84E-DA83-E034D82C88E2}"/>
              </a:ext>
            </a:extLst>
          </p:cNvPr>
          <p:cNvSpPr txBox="1"/>
          <p:nvPr/>
        </p:nvSpPr>
        <p:spPr>
          <a:xfrm>
            <a:off x="6229005" y="1778924"/>
            <a:ext cx="4262015" cy="369332"/>
          </a:xfrm>
          <a:prstGeom prst="rect">
            <a:avLst/>
          </a:prstGeom>
          <a:noFill/>
        </p:spPr>
        <p:txBody>
          <a:bodyPr wrap="square" rtlCol="0">
            <a:spAutoFit/>
          </a:bodyPr>
          <a:lstStyle/>
          <a:p>
            <a:pPr>
              <a:buClr>
                <a:schemeClr val="accent5"/>
              </a:buClr>
            </a:pPr>
            <a:r>
              <a:rPr lang="en-IE" dirty="0"/>
              <a:t>EU b</a:t>
            </a:r>
            <a:r>
              <a:rPr lang="en-IE" dirty="0" err="1"/>
              <a:t>iomethane</a:t>
            </a:r>
            <a:r>
              <a:rPr lang="en-IE" dirty="0"/>
              <a:t> </a:t>
            </a:r>
            <a:r>
              <a:rPr lang="en-IE" dirty="0" err="1"/>
              <a:t>potentia</a:t>
            </a:r>
            <a:r>
              <a:rPr lang="en-IE" dirty="0"/>
              <a:t>l in 2050 in </a:t>
            </a:r>
            <a:r>
              <a:rPr lang="en-IE" dirty="0" err="1"/>
              <a:t>bcm</a:t>
            </a:r>
            <a:endParaRPr lang="en-GB" dirty="0"/>
          </a:p>
        </p:txBody>
      </p:sp>
      <p:sp>
        <p:nvSpPr>
          <p:cNvPr id="10" name="Rectangle 9">
            <a:extLst>
              <a:ext uri="{FF2B5EF4-FFF2-40B4-BE49-F238E27FC236}">
                <a16:creationId xmlns:a16="http://schemas.microsoft.com/office/drawing/2014/main" id="{BAA889BA-F751-411B-0E01-340B831BA628}"/>
              </a:ext>
            </a:extLst>
          </p:cNvPr>
          <p:cNvSpPr/>
          <p:nvPr/>
        </p:nvSpPr>
        <p:spPr>
          <a:xfrm>
            <a:off x="1741956" y="5343005"/>
            <a:ext cx="2680093" cy="335156"/>
          </a:xfrm>
          <a:prstGeom prst="rect">
            <a:avLst/>
          </a:prstGeom>
        </p:spPr>
        <p:txBody>
          <a:bodyPr wrap="none">
            <a:spAutoFit/>
          </a:bodyPr>
          <a:lstStyle/>
          <a:p>
            <a:pPr algn="just">
              <a:lnSpc>
                <a:spcPct val="150000"/>
              </a:lnSpc>
            </a:pPr>
            <a:r>
              <a:rPr lang="fr-FR" sz="1200" dirty="0">
                <a:ea typeface="Times New Roman" panose="02020603050405020304" pitchFamily="18" charset="0"/>
              </a:rPr>
              <a:t>Source:</a:t>
            </a:r>
            <a:r>
              <a:rPr lang="en-US" sz="1200" dirty="0"/>
              <a:t> constructed from EBA data</a:t>
            </a:r>
            <a:endParaRPr lang="en-GB" sz="1200" dirty="0"/>
          </a:p>
        </p:txBody>
      </p:sp>
      <p:sp>
        <p:nvSpPr>
          <p:cNvPr id="11" name="Rectangle 10">
            <a:extLst>
              <a:ext uri="{FF2B5EF4-FFF2-40B4-BE49-F238E27FC236}">
                <a16:creationId xmlns:a16="http://schemas.microsoft.com/office/drawing/2014/main" id="{E697249F-0634-16BE-ED3F-0F4A6D49ACB3}"/>
              </a:ext>
            </a:extLst>
          </p:cNvPr>
          <p:cNvSpPr/>
          <p:nvPr/>
        </p:nvSpPr>
        <p:spPr>
          <a:xfrm>
            <a:off x="6096001" y="5346122"/>
            <a:ext cx="3942105" cy="335156"/>
          </a:xfrm>
          <a:prstGeom prst="rect">
            <a:avLst/>
          </a:prstGeom>
        </p:spPr>
        <p:txBody>
          <a:bodyPr wrap="none">
            <a:spAutoFit/>
          </a:bodyPr>
          <a:lstStyle/>
          <a:p>
            <a:pPr algn="just">
              <a:lnSpc>
                <a:spcPct val="150000"/>
              </a:lnSpc>
            </a:pPr>
            <a:r>
              <a:rPr lang="fr-FR" sz="1200" dirty="0">
                <a:ea typeface="Times New Roman" panose="02020603050405020304" pitchFamily="18" charset="0"/>
              </a:rPr>
              <a:t>Source:</a:t>
            </a:r>
            <a:r>
              <a:rPr lang="en-US" sz="1200" dirty="0"/>
              <a:t> constructed from Gas for Climate (2022) report</a:t>
            </a:r>
            <a:endParaRPr lang="en-GB" sz="1200" dirty="0"/>
          </a:p>
        </p:txBody>
      </p:sp>
    </p:spTree>
    <p:extLst>
      <p:ext uri="{BB962C8B-B14F-4D97-AF65-F5344CB8AC3E}">
        <p14:creationId xmlns:p14="http://schemas.microsoft.com/office/powerpoint/2010/main" val="61290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7FAD5-664E-AB0E-C962-F633B88A76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01CF06-2524-B094-BD71-D7F91E152743}"/>
              </a:ext>
            </a:extLst>
          </p:cNvPr>
          <p:cNvSpPr>
            <a:spLocks noGrp="1"/>
          </p:cNvSpPr>
          <p:nvPr>
            <p:ph sz="quarter" idx="10"/>
          </p:nvPr>
        </p:nvSpPr>
        <p:spPr>
          <a:xfrm>
            <a:off x="2116932" y="1304925"/>
            <a:ext cx="7956946" cy="4248150"/>
          </a:xfrm>
        </p:spPr>
        <p:txBody>
          <a:bodyPr/>
          <a:lstStyle/>
          <a:p>
            <a:pPr marL="280988" indent="-280988">
              <a:spcAft>
                <a:spcPts val="1200"/>
              </a:spcAft>
            </a:pPr>
            <a:r>
              <a:rPr lang="en-IE" sz="2000" dirty="0"/>
              <a:t>Although the </a:t>
            </a:r>
            <a:r>
              <a:rPr lang="en-IE" sz="2000" dirty="0" err="1"/>
              <a:t>RePower</a:t>
            </a:r>
            <a:r>
              <a:rPr lang="en-IE" sz="2000" dirty="0"/>
              <a:t> EU plan assumed that the 37 billion investment would be implemented until 2030, current EBA data shows that this is unrealistic. Our policy scenarios assume an increase in the biogas sector investment by euro 37 billion (on top of baseline investment) over the 2025-2040 period. </a:t>
            </a:r>
          </a:p>
          <a:p>
            <a:pPr marL="280988" indent="-280988">
              <a:spcAft>
                <a:spcPts val="1200"/>
              </a:spcAft>
            </a:pPr>
            <a:r>
              <a:rPr lang="en-IE" sz="2000" dirty="0"/>
              <a:t>Three policy scenarios are implemented with some ad-hoc assumptions concerning biogas sector production costs:</a:t>
            </a:r>
          </a:p>
          <a:p>
            <a:pPr lvl="2">
              <a:spcBef>
                <a:spcPts val="0"/>
              </a:spcBef>
              <a:spcAft>
                <a:spcPts val="600"/>
              </a:spcAft>
            </a:pPr>
            <a:r>
              <a:rPr lang="en-IE" sz="1650" dirty="0"/>
              <a:t>Scenario 1 – additional investment is redistributed between 2025 and 2040. No other shocks are included.</a:t>
            </a:r>
          </a:p>
          <a:p>
            <a:pPr lvl="2">
              <a:spcBef>
                <a:spcPts val="0"/>
              </a:spcBef>
              <a:spcAft>
                <a:spcPts val="600"/>
              </a:spcAft>
            </a:pPr>
            <a:r>
              <a:rPr lang="en-IE" sz="1650" dirty="0"/>
              <a:t>Scenario 2 – additional investment redistributed between 2025 and 2040. Additionally, production costs are increased by 5% in each period, beginning 2025 to mimic the increasing share of biomethane.</a:t>
            </a:r>
          </a:p>
          <a:p>
            <a:pPr lvl="2">
              <a:spcBef>
                <a:spcPts val="0"/>
              </a:spcBef>
              <a:spcAft>
                <a:spcPts val="600"/>
              </a:spcAft>
            </a:pPr>
            <a:r>
              <a:rPr lang="en-IE" sz="1650" dirty="0"/>
              <a:t>Scenario 3 – additional investment redistributed between 2025 and 2040. Additionally, production costs are increased by 10% in each period, beginning 2025.</a:t>
            </a:r>
          </a:p>
        </p:txBody>
      </p:sp>
      <p:sp>
        <p:nvSpPr>
          <p:cNvPr id="2" name="Title 1">
            <a:extLst>
              <a:ext uri="{FF2B5EF4-FFF2-40B4-BE49-F238E27FC236}">
                <a16:creationId xmlns:a16="http://schemas.microsoft.com/office/drawing/2014/main" id="{E9BCD638-F7B9-6C43-9552-43F6B449BACF}"/>
              </a:ext>
            </a:extLst>
          </p:cNvPr>
          <p:cNvSpPr>
            <a:spLocks noGrp="1"/>
          </p:cNvSpPr>
          <p:nvPr>
            <p:ph type="title"/>
          </p:nvPr>
        </p:nvSpPr>
        <p:spPr>
          <a:xfrm>
            <a:off x="981307" y="324499"/>
            <a:ext cx="7956947" cy="782357"/>
          </a:xfrm>
        </p:spPr>
        <p:txBody>
          <a:bodyPr/>
          <a:lstStyle/>
          <a:p>
            <a:r>
              <a:rPr lang="en-US" sz="3600" dirty="0"/>
              <a:t>Simulation design</a:t>
            </a:r>
            <a:endParaRPr lang="en-GB" sz="3600" noProof="1"/>
          </a:p>
        </p:txBody>
      </p:sp>
    </p:spTree>
    <p:extLst>
      <p:ext uri="{BB962C8B-B14F-4D97-AF65-F5344CB8AC3E}">
        <p14:creationId xmlns:p14="http://schemas.microsoft.com/office/powerpoint/2010/main" val="111338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8801B-D0B8-9AA7-D110-C3FE7F0A5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E25144-6E5C-E6D7-9DA4-B09FD2152FE6}"/>
              </a:ext>
            </a:extLst>
          </p:cNvPr>
          <p:cNvSpPr>
            <a:spLocks noGrp="1"/>
          </p:cNvSpPr>
          <p:nvPr>
            <p:ph type="title"/>
          </p:nvPr>
        </p:nvSpPr>
        <p:spPr>
          <a:xfrm>
            <a:off x="941248" y="305303"/>
            <a:ext cx="7956947" cy="782357"/>
          </a:xfrm>
        </p:spPr>
        <p:txBody>
          <a:bodyPr/>
          <a:lstStyle/>
          <a:p>
            <a:r>
              <a:rPr lang="en-US" sz="3600" dirty="0"/>
              <a:t>Baseline results</a:t>
            </a:r>
            <a:endParaRPr lang="en-GB" sz="3600" noProof="1"/>
          </a:p>
        </p:txBody>
      </p:sp>
      <p:graphicFrame>
        <p:nvGraphicFramePr>
          <p:cNvPr id="6" name="Chart 5">
            <a:extLst>
              <a:ext uri="{FF2B5EF4-FFF2-40B4-BE49-F238E27FC236}">
                <a16:creationId xmlns:a16="http://schemas.microsoft.com/office/drawing/2014/main" id="{DEDE3EF4-0CE1-C130-989D-986C7C2B2F9B}"/>
              </a:ext>
            </a:extLst>
          </p:cNvPr>
          <p:cNvGraphicFramePr/>
          <p:nvPr>
            <p:extLst>
              <p:ext uri="{D42A27DB-BD31-4B8C-83A1-F6EECF244321}">
                <p14:modId xmlns:p14="http://schemas.microsoft.com/office/powerpoint/2010/main" val="1534225912"/>
              </p:ext>
            </p:extLst>
          </p:nvPr>
        </p:nvGraphicFramePr>
        <p:xfrm>
          <a:off x="2630130" y="2057399"/>
          <a:ext cx="6268065" cy="37829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3B8F818-DB30-FDED-EEAA-07D8A58DF415}"/>
              </a:ext>
            </a:extLst>
          </p:cNvPr>
          <p:cNvSpPr txBox="1"/>
          <p:nvPr/>
        </p:nvSpPr>
        <p:spPr>
          <a:xfrm>
            <a:off x="2630129" y="1548581"/>
            <a:ext cx="6563032" cy="369332"/>
          </a:xfrm>
          <a:prstGeom prst="rect">
            <a:avLst/>
          </a:prstGeom>
          <a:noFill/>
        </p:spPr>
        <p:txBody>
          <a:bodyPr wrap="square" rtlCol="0">
            <a:spAutoFit/>
          </a:bodyPr>
          <a:lstStyle/>
          <a:p>
            <a:pPr>
              <a:buClr>
                <a:schemeClr val="accent5"/>
              </a:buClr>
            </a:pPr>
            <a:r>
              <a:rPr lang="en-IE" dirty="0"/>
              <a:t>EU27 biogas sector production between 2025 and 2040 in </a:t>
            </a:r>
            <a:r>
              <a:rPr lang="en-IE" dirty="0" err="1"/>
              <a:t>bcm</a:t>
            </a:r>
            <a:r>
              <a:rPr lang="en-IE" dirty="0"/>
              <a:t> </a:t>
            </a:r>
            <a:endParaRPr lang="en-IE" sz="1600" dirty="0"/>
          </a:p>
        </p:txBody>
      </p:sp>
    </p:spTree>
    <p:extLst>
      <p:ext uri="{BB962C8B-B14F-4D97-AF65-F5344CB8AC3E}">
        <p14:creationId xmlns:p14="http://schemas.microsoft.com/office/powerpoint/2010/main" val="424197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D0DC5-CA74-DFA4-7777-BC103AA5C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D0CE44-BAFA-2C87-98FA-FAFCA0449556}"/>
              </a:ext>
            </a:extLst>
          </p:cNvPr>
          <p:cNvSpPr>
            <a:spLocks noGrp="1"/>
          </p:cNvSpPr>
          <p:nvPr>
            <p:ph type="title"/>
          </p:nvPr>
        </p:nvSpPr>
        <p:spPr>
          <a:xfrm>
            <a:off x="716430" y="227843"/>
            <a:ext cx="7956947" cy="782357"/>
          </a:xfrm>
        </p:spPr>
        <p:txBody>
          <a:bodyPr/>
          <a:lstStyle/>
          <a:p>
            <a:r>
              <a:rPr lang="en-US" sz="3600" dirty="0"/>
              <a:t>Simulation results</a:t>
            </a:r>
            <a:endParaRPr lang="en-GB" sz="3600" noProof="1"/>
          </a:p>
        </p:txBody>
      </p:sp>
      <p:pic>
        <p:nvPicPr>
          <p:cNvPr id="6" name="Picture 5">
            <a:extLst>
              <a:ext uri="{FF2B5EF4-FFF2-40B4-BE49-F238E27FC236}">
                <a16:creationId xmlns:a16="http://schemas.microsoft.com/office/drawing/2014/main" id="{8E641C83-AD12-32C7-DD4F-D18E68763A81}"/>
              </a:ext>
            </a:extLst>
          </p:cNvPr>
          <p:cNvPicPr>
            <a:picLocks noChangeAspect="1"/>
          </p:cNvPicPr>
          <p:nvPr/>
        </p:nvPicPr>
        <p:blipFill>
          <a:blip r:embed="rId2"/>
          <a:stretch>
            <a:fillRect/>
          </a:stretch>
        </p:blipFill>
        <p:spPr>
          <a:xfrm>
            <a:off x="1885926" y="1444684"/>
            <a:ext cx="8575761" cy="4794294"/>
          </a:xfrm>
          <a:prstGeom prst="rect">
            <a:avLst/>
          </a:prstGeom>
        </p:spPr>
      </p:pic>
      <p:sp>
        <p:nvSpPr>
          <p:cNvPr id="7" name="TextBox 6">
            <a:extLst>
              <a:ext uri="{FF2B5EF4-FFF2-40B4-BE49-F238E27FC236}">
                <a16:creationId xmlns:a16="http://schemas.microsoft.com/office/drawing/2014/main" id="{63049B3B-79CD-891D-1014-69897AA228CF}"/>
              </a:ext>
            </a:extLst>
          </p:cNvPr>
          <p:cNvSpPr txBox="1"/>
          <p:nvPr/>
        </p:nvSpPr>
        <p:spPr>
          <a:xfrm>
            <a:off x="2143433" y="1075351"/>
            <a:ext cx="6872749" cy="369332"/>
          </a:xfrm>
          <a:prstGeom prst="rect">
            <a:avLst/>
          </a:prstGeom>
          <a:noFill/>
        </p:spPr>
        <p:txBody>
          <a:bodyPr wrap="square" rtlCol="0">
            <a:spAutoFit/>
          </a:bodyPr>
          <a:lstStyle/>
          <a:p>
            <a:pPr>
              <a:buClr>
                <a:schemeClr val="accent5"/>
              </a:buClr>
            </a:pPr>
            <a:r>
              <a:rPr lang="en-IE" dirty="0"/>
              <a:t>Biomethane production under different policy scenarios (in </a:t>
            </a:r>
            <a:r>
              <a:rPr lang="en-IE" dirty="0" err="1"/>
              <a:t>bcm</a:t>
            </a:r>
            <a:r>
              <a:rPr lang="en-IE" dirty="0"/>
              <a:t>)</a:t>
            </a:r>
            <a:endParaRPr lang="en-IE" sz="1600" dirty="0"/>
          </a:p>
        </p:txBody>
      </p:sp>
    </p:spTree>
    <p:extLst>
      <p:ext uri="{BB962C8B-B14F-4D97-AF65-F5344CB8AC3E}">
        <p14:creationId xmlns:p14="http://schemas.microsoft.com/office/powerpoint/2010/main" val="130887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25C3A-69E4-3C09-8FB3-11561AD78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38D06-C6E8-806A-F564-87BD1576D6F2}"/>
              </a:ext>
            </a:extLst>
          </p:cNvPr>
          <p:cNvSpPr>
            <a:spLocks noGrp="1"/>
          </p:cNvSpPr>
          <p:nvPr>
            <p:ph type="title"/>
          </p:nvPr>
        </p:nvSpPr>
        <p:spPr>
          <a:xfrm>
            <a:off x="937656" y="213492"/>
            <a:ext cx="7956947" cy="782357"/>
          </a:xfrm>
        </p:spPr>
        <p:txBody>
          <a:bodyPr/>
          <a:lstStyle/>
          <a:p>
            <a:r>
              <a:rPr lang="en-US" sz="3600" dirty="0"/>
              <a:t>Simulation results</a:t>
            </a:r>
            <a:endParaRPr lang="en-GB" sz="3600" noProof="1"/>
          </a:p>
        </p:txBody>
      </p:sp>
      <p:graphicFrame>
        <p:nvGraphicFramePr>
          <p:cNvPr id="6" name="Table 5">
            <a:extLst>
              <a:ext uri="{FF2B5EF4-FFF2-40B4-BE49-F238E27FC236}">
                <a16:creationId xmlns:a16="http://schemas.microsoft.com/office/drawing/2014/main" id="{AE538864-D21B-17C8-D346-A1EBB09E679C}"/>
              </a:ext>
            </a:extLst>
          </p:cNvPr>
          <p:cNvGraphicFramePr>
            <a:graphicFrameLocks noGrp="1"/>
          </p:cNvGraphicFramePr>
          <p:nvPr>
            <p:extLst>
              <p:ext uri="{D42A27DB-BD31-4B8C-83A1-F6EECF244321}">
                <p14:modId xmlns:p14="http://schemas.microsoft.com/office/powerpoint/2010/main" val="3167872154"/>
              </p:ext>
            </p:extLst>
          </p:nvPr>
        </p:nvGraphicFramePr>
        <p:xfrm>
          <a:off x="2266789" y="1444683"/>
          <a:ext cx="6013210" cy="4808646"/>
        </p:xfrm>
        <a:graphic>
          <a:graphicData uri="http://schemas.openxmlformats.org/drawingml/2006/table">
            <a:tbl>
              <a:tblPr/>
              <a:tblGrid>
                <a:gridCol w="1052599">
                  <a:extLst>
                    <a:ext uri="{9D8B030D-6E8A-4147-A177-3AD203B41FA5}">
                      <a16:colId xmlns:a16="http://schemas.microsoft.com/office/drawing/2014/main" val="1450132997"/>
                    </a:ext>
                  </a:extLst>
                </a:gridCol>
                <a:gridCol w="551179">
                  <a:extLst>
                    <a:ext uri="{9D8B030D-6E8A-4147-A177-3AD203B41FA5}">
                      <a16:colId xmlns:a16="http://schemas.microsoft.com/office/drawing/2014/main" val="3505794383"/>
                    </a:ext>
                  </a:extLst>
                </a:gridCol>
                <a:gridCol w="551179">
                  <a:extLst>
                    <a:ext uri="{9D8B030D-6E8A-4147-A177-3AD203B41FA5}">
                      <a16:colId xmlns:a16="http://schemas.microsoft.com/office/drawing/2014/main" val="1236544476"/>
                    </a:ext>
                  </a:extLst>
                </a:gridCol>
                <a:gridCol w="551179">
                  <a:extLst>
                    <a:ext uri="{9D8B030D-6E8A-4147-A177-3AD203B41FA5}">
                      <a16:colId xmlns:a16="http://schemas.microsoft.com/office/drawing/2014/main" val="537255046"/>
                    </a:ext>
                  </a:extLst>
                </a:gridCol>
                <a:gridCol w="551179">
                  <a:extLst>
                    <a:ext uri="{9D8B030D-6E8A-4147-A177-3AD203B41FA5}">
                      <a16:colId xmlns:a16="http://schemas.microsoft.com/office/drawing/2014/main" val="2434321609"/>
                    </a:ext>
                  </a:extLst>
                </a:gridCol>
                <a:gridCol w="551179">
                  <a:extLst>
                    <a:ext uri="{9D8B030D-6E8A-4147-A177-3AD203B41FA5}">
                      <a16:colId xmlns:a16="http://schemas.microsoft.com/office/drawing/2014/main" val="19762729"/>
                    </a:ext>
                  </a:extLst>
                </a:gridCol>
                <a:gridCol w="551179">
                  <a:extLst>
                    <a:ext uri="{9D8B030D-6E8A-4147-A177-3AD203B41FA5}">
                      <a16:colId xmlns:a16="http://schemas.microsoft.com/office/drawing/2014/main" val="3117496466"/>
                    </a:ext>
                  </a:extLst>
                </a:gridCol>
                <a:gridCol w="551179">
                  <a:extLst>
                    <a:ext uri="{9D8B030D-6E8A-4147-A177-3AD203B41FA5}">
                      <a16:colId xmlns:a16="http://schemas.microsoft.com/office/drawing/2014/main" val="2300585011"/>
                    </a:ext>
                  </a:extLst>
                </a:gridCol>
                <a:gridCol w="551179">
                  <a:extLst>
                    <a:ext uri="{9D8B030D-6E8A-4147-A177-3AD203B41FA5}">
                      <a16:colId xmlns:a16="http://schemas.microsoft.com/office/drawing/2014/main" val="1324435381"/>
                    </a:ext>
                  </a:extLst>
                </a:gridCol>
                <a:gridCol w="551179">
                  <a:extLst>
                    <a:ext uri="{9D8B030D-6E8A-4147-A177-3AD203B41FA5}">
                      <a16:colId xmlns:a16="http://schemas.microsoft.com/office/drawing/2014/main" val="294258415"/>
                    </a:ext>
                  </a:extLst>
                </a:gridCol>
              </a:tblGrid>
              <a:tr h="178098">
                <a:tc>
                  <a:txBody>
                    <a:bodyPr/>
                    <a:lstStyle/>
                    <a:p>
                      <a:pPr marL="0" marR="0" algn="r">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gn="ctr">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Scenario 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IE"/>
                    </a:p>
                  </a:txBody>
                  <a:tcPr/>
                </a:tc>
                <a:tc hMerge="1">
                  <a:txBody>
                    <a:bodyPr/>
                    <a:lstStyle/>
                    <a:p>
                      <a:endParaRPr lang="en-IE"/>
                    </a:p>
                  </a:txBody>
                  <a:tcPr/>
                </a:tc>
                <a:tc gridSpan="3">
                  <a:txBody>
                    <a:bodyPr/>
                    <a:lstStyle/>
                    <a:p>
                      <a:pPr marL="0" marR="0" algn="ctr">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Scenario 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IE"/>
                    </a:p>
                  </a:txBody>
                  <a:tcPr/>
                </a:tc>
                <a:tc hMerge="1">
                  <a:txBody>
                    <a:bodyPr/>
                    <a:lstStyle/>
                    <a:p>
                      <a:endParaRPr lang="en-IE"/>
                    </a:p>
                  </a:txBody>
                  <a:tcPr/>
                </a:tc>
                <a:tc gridSpan="3">
                  <a:txBody>
                    <a:bodyPr/>
                    <a:lstStyle/>
                    <a:p>
                      <a:pPr marL="0" marR="0" algn="ctr">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Scenario 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684000331"/>
                  </a:ext>
                </a:extLst>
              </a:tr>
              <a:tr h="178098">
                <a:tc>
                  <a:txBody>
                    <a:bodyPr/>
                    <a:lstStyle/>
                    <a:p>
                      <a:pPr marL="0" marR="0" algn="r">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9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9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9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2040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9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9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9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2040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9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9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9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2040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9214226"/>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Austria</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308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418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282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368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257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321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5671446"/>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Belgium&amp;Lux</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738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1,301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1,583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715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1,237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1,546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692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1,171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1,479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9934182"/>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Bulgaria</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274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324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332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265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312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319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257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329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341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506573"/>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Croatia</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258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415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576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246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379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515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234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344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449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3353677"/>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Czechia</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2,114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3,745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5,654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3,618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5,149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1,947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3,328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4,556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8637606"/>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Denmark</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1,675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2,132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2,640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1,601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1,959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2,319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1,526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1,779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2,012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643299"/>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Estonia</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73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120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172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110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151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3013780"/>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Finland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390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966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992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381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960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996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372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947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1,001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1422509"/>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France</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6,448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11,117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13,945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6,360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10,868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13,617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6,266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10,593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13,596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8276363"/>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Germany</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12,152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17,051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22,088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11,744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16,071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20,383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11,327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15,006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18,452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7697073"/>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Gre&amp;Cyp&amp;Mlt</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879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1,990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2,319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863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1,977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2,320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846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1,959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2,312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7353799"/>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Hungary</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404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702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1,033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385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638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898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366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581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778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28456"/>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Ireland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168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239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308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160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218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273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153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238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2668960"/>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Italy</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3,768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5,791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8,024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3,605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5,324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7,008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3,441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4,869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6,162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3022048"/>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Latvia</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224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577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678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217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557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671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211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536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655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3119810"/>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Lithuania</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647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938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617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872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576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794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9094597"/>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Netherlands</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1,066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1,470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1,931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1,015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1,331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1,668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963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1,199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1,428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7656695"/>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Poland</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686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1,316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2,023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654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1,202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1,686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623</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1,092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1,488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8353969"/>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Portugal</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592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2,604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4,166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569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2,427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3,801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545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2,254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3,435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7856287"/>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Romania</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247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2,155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2,586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236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1,980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3,056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225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1,837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2,467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427987"/>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Slovakia</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334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571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820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320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525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726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306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481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639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0577648"/>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Slovenia</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182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184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97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185</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2352592"/>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Spain</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2,871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4,611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4,972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2,802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5,777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6,468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2,730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4,509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4,929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3229833"/>
                  </a:ext>
                </a:extLst>
              </a:tr>
              <a:tr h="178098">
                <a:tc>
                  <a:txBody>
                    <a:bodyPr/>
                    <a:lstStyle/>
                    <a:p>
                      <a:pPr marL="0" marR="0">
                        <a:lnSpc>
                          <a:spcPct val="115000"/>
                        </a:lnSpc>
                        <a:spcAft>
                          <a:spcPts val="800"/>
                        </a:spcAft>
                        <a:buNone/>
                      </a:pPr>
                      <a:r>
                        <a:rPr lang="en-IE" sz="9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Sweden</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690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1,399</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1,350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674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1,414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1,372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658</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1,412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1,390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3569883"/>
                  </a:ext>
                </a:extLst>
              </a:tr>
              <a:tr h="178098">
                <a:tc>
                  <a:txBody>
                    <a:bodyPr/>
                    <a:lstStyle/>
                    <a:p>
                      <a:pPr marL="0" marR="0">
                        <a:lnSpc>
                          <a:spcPct val="115000"/>
                        </a:lnSpc>
                        <a:spcAft>
                          <a:spcPts val="800"/>
                        </a:spcAft>
                        <a:buNone/>
                      </a:pPr>
                      <a:r>
                        <a:rPr lang="en-IE" sz="9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EU27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34,787</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54,623</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71,426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33,554</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52,562</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66,916</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32,301</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48,070</a:t>
                      </a:r>
                      <a:endParaRPr lang="en-IE" sz="1100" kern="10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IE" sz="9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59,530</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672" marR="166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1220505"/>
                  </a:ext>
                </a:extLst>
              </a:tr>
            </a:tbl>
          </a:graphicData>
        </a:graphic>
      </p:graphicFrame>
      <p:sp>
        <p:nvSpPr>
          <p:cNvPr id="7" name="TextBox 6">
            <a:extLst>
              <a:ext uri="{FF2B5EF4-FFF2-40B4-BE49-F238E27FC236}">
                <a16:creationId xmlns:a16="http://schemas.microsoft.com/office/drawing/2014/main" id="{06FC0462-3956-91E8-6D1E-39F9FB22F8A1}"/>
              </a:ext>
            </a:extLst>
          </p:cNvPr>
          <p:cNvSpPr txBox="1"/>
          <p:nvPr/>
        </p:nvSpPr>
        <p:spPr>
          <a:xfrm>
            <a:off x="2143432" y="1075351"/>
            <a:ext cx="7388942" cy="369332"/>
          </a:xfrm>
          <a:prstGeom prst="rect">
            <a:avLst/>
          </a:prstGeom>
          <a:noFill/>
        </p:spPr>
        <p:txBody>
          <a:bodyPr wrap="square" rtlCol="0">
            <a:spAutoFit/>
          </a:bodyPr>
          <a:lstStyle/>
          <a:p>
            <a:pPr>
              <a:buClr>
                <a:schemeClr val="accent5"/>
              </a:buClr>
            </a:pPr>
            <a:r>
              <a:rPr lang="en-IE" dirty="0"/>
              <a:t>Digestate production under different policy scenarios (in 1000 tons)</a:t>
            </a:r>
            <a:endParaRPr lang="en-IE" sz="1600" dirty="0"/>
          </a:p>
        </p:txBody>
      </p:sp>
    </p:spTree>
    <p:extLst>
      <p:ext uri="{BB962C8B-B14F-4D97-AF65-F5344CB8AC3E}">
        <p14:creationId xmlns:p14="http://schemas.microsoft.com/office/powerpoint/2010/main" val="85201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4B311-20B8-8622-9A20-AC44C20E9029}"/>
              </a:ext>
            </a:extLst>
          </p:cNvPr>
          <p:cNvSpPr>
            <a:spLocks noGrp="1"/>
          </p:cNvSpPr>
          <p:nvPr>
            <p:ph sz="quarter" idx="10"/>
          </p:nvPr>
        </p:nvSpPr>
        <p:spPr/>
        <p:txBody>
          <a:bodyPr/>
          <a:lstStyle/>
          <a:p>
            <a:pPr marL="236538" indent="-236538">
              <a:spcAft>
                <a:spcPts val="1200"/>
              </a:spcAft>
            </a:pPr>
            <a:r>
              <a:rPr lang="en-IE" sz="2000" dirty="0"/>
              <a:t>The biogas sector has been gaining importance in Europe in the recent years. </a:t>
            </a:r>
          </a:p>
          <a:p>
            <a:pPr marL="236538" indent="-236538">
              <a:spcAft>
                <a:spcPts val="1200"/>
              </a:spcAft>
            </a:pPr>
            <a:r>
              <a:rPr lang="en-IE" sz="2000" dirty="0"/>
              <a:t>First, because following the Russian invasion on Ukraine, the supply of natural gas seemed to be a major issue threatening stability of many countries. </a:t>
            </a:r>
          </a:p>
          <a:p>
            <a:pPr marL="236538" indent="-236538">
              <a:spcAft>
                <a:spcPts val="1200"/>
              </a:spcAft>
            </a:pPr>
            <a:r>
              <a:rPr lang="en-IE" sz="2000" dirty="0"/>
              <a:t>Second, because biogases are considered as one of the tools to achieve EU’s carbon neutrality by 2050. </a:t>
            </a:r>
          </a:p>
          <a:p>
            <a:pPr marL="236538" indent="-236538">
              <a:spcAft>
                <a:spcPts val="1200"/>
              </a:spcAft>
            </a:pPr>
            <a:r>
              <a:rPr lang="en-IE" sz="2000" dirty="0"/>
              <a:t>Last but not the least, because the digestate, a by-product of anaerobic digestion, can be considered as an organic alternative to synthetic fertilisers. In the case of the latter, the EU is heavily relying on imports that cover around 50% of total demand. </a:t>
            </a:r>
            <a:endParaRPr lang="en-GB" sz="2000" dirty="0"/>
          </a:p>
        </p:txBody>
      </p:sp>
      <p:sp>
        <p:nvSpPr>
          <p:cNvPr id="2" name="Title 1">
            <a:extLst>
              <a:ext uri="{FF2B5EF4-FFF2-40B4-BE49-F238E27FC236}">
                <a16:creationId xmlns:a16="http://schemas.microsoft.com/office/drawing/2014/main" id="{4656E858-3C5C-C529-672A-8E732DB03173}"/>
              </a:ext>
            </a:extLst>
          </p:cNvPr>
          <p:cNvSpPr>
            <a:spLocks noGrp="1"/>
          </p:cNvSpPr>
          <p:nvPr>
            <p:ph type="title"/>
          </p:nvPr>
        </p:nvSpPr>
        <p:spPr/>
        <p:txBody>
          <a:bodyPr/>
          <a:lstStyle/>
          <a:p>
            <a:r>
              <a:rPr lang="en-IE" sz="3600" dirty="0"/>
              <a:t>Background</a:t>
            </a:r>
            <a:endParaRPr lang="en-GB" sz="3600" noProof="1"/>
          </a:p>
        </p:txBody>
      </p:sp>
    </p:spTree>
    <p:extLst>
      <p:ext uri="{BB962C8B-B14F-4D97-AF65-F5344CB8AC3E}">
        <p14:creationId xmlns:p14="http://schemas.microsoft.com/office/powerpoint/2010/main" val="250242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90D39-8CA3-2D4C-7F18-63B6B1A03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8E6F8-F3E4-1553-2DAA-61BE0519D640}"/>
              </a:ext>
            </a:extLst>
          </p:cNvPr>
          <p:cNvSpPr>
            <a:spLocks noGrp="1"/>
          </p:cNvSpPr>
          <p:nvPr>
            <p:ph type="title"/>
          </p:nvPr>
        </p:nvSpPr>
        <p:spPr>
          <a:xfrm>
            <a:off x="907565" y="322674"/>
            <a:ext cx="7956947" cy="782357"/>
          </a:xfrm>
        </p:spPr>
        <p:txBody>
          <a:bodyPr/>
          <a:lstStyle/>
          <a:p>
            <a:r>
              <a:rPr lang="en-US" sz="3600" dirty="0"/>
              <a:t>Simulation results</a:t>
            </a:r>
            <a:endParaRPr lang="en-GB" sz="3600" noProof="1"/>
          </a:p>
        </p:txBody>
      </p:sp>
      <p:graphicFrame>
        <p:nvGraphicFramePr>
          <p:cNvPr id="6" name="Table 5">
            <a:extLst>
              <a:ext uri="{FF2B5EF4-FFF2-40B4-BE49-F238E27FC236}">
                <a16:creationId xmlns:a16="http://schemas.microsoft.com/office/drawing/2014/main" id="{68C3A234-5F5B-64A0-560D-4D290CFA9F21}"/>
              </a:ext>
            </a:extLst>
          </p:cNvPr>
          <p:cNvGraphicFramePr>
            <a:graphicFrameLocks noGrp="1"/>
          </p:cNvGraphicFramePr>
          <p:nvPr>
            <p:extLst>
              <p:ext uri="{D42A27DB-BD31-4B8C-83A1-F6EECF244321}">
                <p14:modId xmlns:p14="http://schemas.microsoft.com/office/powerpoint/2010/main" val="1770220276"/>
              </p:ext>
            </p:extLst>
          </p:nvPr>
        </p:nvGraphicFramePr>
        <p:xfrm>
          <a:off x="1244963" y="2111873"/>
          <a:ext cx="9772081" cy="2300746"/>
        </p:xfrm>
        <a:graphic>
          <a:graphicData uri="http://schemas.openxmlformats.org/drawingml/2006/table">
            <a:tbl>
              <a:tblPr/>
              <a:tblGrid>
                <a:gridCol w="1897546">
                  <a:extLst>
                    <a:ext uri="{9D8B030D-6E8A-4147-A177-3AD203B41FA5}">
                      <a16:colId xmlns:a16="http://schemas.microsoft.com/office/drawing/2014/main" val="408067724"/>
                    </a:ext>
                  </a:extLst>
                </a:gridCol>
                <a:gridCol w="787454">
                  <a:extLst>
                    <a:ext uri="{9D8B030D-6E8A-4147-A177-3AD203B41FA5}">
                      <a16:colId xmlns:a16="http://schemas.microsoft.com/office/drawing/2014/main" val="3460088713"/>
                    </a:ext>
                  </a:extLst>
                </a:gridCol>
                <a:gridCol w="885885">
                  <a:extLst>
                    <a:ext uri="{9D8B030D-6E8A-4147-A177-3AD203B41FA5}">
                      <a16:colId xmlns:a16="http://schemas.microsoft.com/office/drawing/2014/main" val="3091480061"/>
                    </a:ext>
                  </a:extLst>
                </a:gridCol>
                <a:gridCol w="787454">
                  <a:extLst>
                    <a:ext uri="{9D8B030D-6E8A-4147-A177-3AD203B41FA5}">
                      <a16:colId xmlns:a16="http://schemas.microsoft.com/office/drawing/2014/main" val="4157316709"/>
                    </a:ext>
                  </a:extLst>
                </a:gridCol>
                <a:gridCol w="885885">
                  <a:extLst>
                    <a:ext uri="{9D8B030D-6E8A-4147-A177-3AD203B41FA5}">
                      <a16:colId xmlns:a16="http://schemas.microsoft.com/office/drawing/2014/main" val="1421310513"/>
                    </a:ext>
                  </a:extLst>
                </a:gridCol>
                <a:gridCol w="885885">
                  <a:extLst>
                    <a:ext uri="{9D8B030D-6E8A-4147-A177-3AD203B41FA5}">
                      <a16:colId xmlns:a16="http://schemas.microsoft.com/office/drawing/2014/main" val="469091508"/>
                    </a:ext>
                  </a:extLst>
                </a:gridCol>
                <a:gridCol w="984317">
                  <a:extLst>
                    <a:ext uri="{9D8B030D-6E8A-4147-A177-3AD203B41FA5}">
                      <a16:colId xmlns:a16="http://schemas.microsoft.com/office/drawing/2014/main" val="3032902293"/>
                    </a:ext>
                  </a:extLst>
                </a:gridCol>
                <a:gridCol w="885885">
                  <a:extLst>
                    <a:ext uri="{9D8B030D-6E8A-4147-A177-3AD203B41FA5}">
                      <a16:colId xmlns:a16="http://schemas.microsoft.com/office/drawing/2014/main" val="1099523688"/>
                    </a:ext>
                  </a:extLst>
                </a:gridCol>
                <a:gridCol w="885885">
                  <a:extLst>
                    <a:ext uri="{9D8B030D-6E8A-4147-A177-3AD203B41FA5}">
                      <a16:colId xmlns:a16="http://schemas.microsoft.com/office/drawing/2014/main" val="4095043353"/>
                    </a:ext>
                  </a:extLst>
                </a:gridCol>
                <a:gridCol w="885885">
                  <a:extLst>
                    <a:ext uri="{9D8B030D-6E8A-4147-A177-3AD203B41FA5}">
                      <a16:colId xmlns:a16="http://schemas.microsoft.com/office/drawing/2014/main" val="3764392891"/>
                    </a:ext>
                  </a:extLst>
                </a:gridCol>
              </a:tblGrid>
              <a:tr h="335875">
                <a:tc>
                  <a:txBody>
                    <a:bodyPr/>
                    <a:lstStyle/>
                    <a:p>
                      <a:pPr marL="0" marR="0">
                        <a:lnSpc>
                          <a:spcPct val="115000"/>
                        </a:lnSpc>
                        <a:spcAft>
                          <a:spcPts val="800"/>
                        </a:spcAft>
                        <a:buNone/>
                      </a:pPr>
                      <a:r>
                        <a:rPr lang="en-IE"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gn="ctr">
                        <a:lnSpc>
                          <a:spcPct val="115000"/>
                        </a:lnSpc>
                        <a:spcAft>
                          <a:spcPts val="800"/>
                        </a:spcAft>
                        <a:buNone/>
                      </a:pPr>
                      <a:r>
                        <a:rPr lang="en-IE"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Scenario 1</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IE"/>
                    </a:p>
                  </a:txBody>
                  <a:tcPr/>
                </a:tc>
                <a:tc hMerge="1">
                  <a:txBody>
                    <a:bodyPr/>
                    <a:lstStyle/>
                    <a:p>
                      <a:endParaRPr lang="en-IE"/>
                    </a:p>
                  </a:txBody>
                  <a:tcPr/>
                </a:tc>
                <a:tc gridSpan="3">
                  <a:txBody>
                    <a:bodyPr/>
                    <a:lstStyle/>
                    <a:p>
                      <a:pPr marL="0" marR="0" algn="ctr">
                        <a:lnSpc>
                          <a:spcPct val="115000"/>
                        </a:lnSpc>
                        <a:spcAft>
                          <a:spcPts val="800"/>
                        </a:spcAft>
                        <a:buNone/>
                      </a:pPr>
                      <a:r>
                        <a:rPr lang="en-IE"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Scenario 2</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IE"/>
                    </a:p>
                  </a:txBody>
                  <a:tcPr/>
                </a:tc>
                <a:tc hMerge="1">
                  <a:txBody>
                    <a:bodyPr/>
                    <a:lstStyle/>
                    <a:p>
                      <a:endParaRPr lang="en-IE"/>
                    </a:p>
                  </a:txBody>
                  <a:tcPr/>
                </a:tc>
                <a:tc gridSpan="3">
                  <a:txBody>
                    <a:bodyPr/>
                    <a:lstStyle/>
                    <a:p>
                      <a:pPr marL="0" marR="0" algn="ctr">
                        <a:lnSpc>
                          <a:spcPct val="115000"/>
                        </a:lnSpc>
                        <a:spcAft>
                          <a:spcPts val="800"/>
                        </a:spcAft>
                        <a:buNone/>
                      </a:pPr>
                      <a:r>
                        <a:rPr lang="en-IE" sz="14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Scenario 3</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099938886"/>
                  </a:ext>
                </a:extLst>
              </a:tr>
              <a:tr h="335875">
                <a:tc>
                  <a:txBody>
                    <a:bodyPr/>
                    <a:lstStyle/>
                    <a:p>
                      <a:pPr marL="0" marR="0">
                        <a:lnSpc>
                          <a:spcPct val="115000"/>
                        </a:lnSpc>
                        <a:spcAft>
                          <a:spcPts val="800"/>
                        </a:spcAft>
                        <a:buNone/>
                      </a:pPr>
                      <a:r>
                        <a:rPr lang="en-IE" sz="14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2035</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2040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b="1"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2035</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2040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2035</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b="1"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2040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5387209"/>
                  </a:ext>
                </a:extLst>
              </a:tr>
              <a:tr h="335875">
                <a:tc>
                  <a:txBody>
                    <a:bodyPr/>
                    <a:lstStyle/>
                    <a:p>
                      <a:pPr marL="0" marR="0">
                        <a:lnSpc>
                          <a:spcPct val="115000"/>
                        </a:lnSpc>
                        <a:spcAft>
                          <a:spcPts val="800"/>
                        </a:spcAft>
                        <a:buNone/>
                      </a:pPr>
                      <a:r>
                        <a:rPr lang="en-IE" sz="14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Biogas production</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18.7</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51.5</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61.0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14.5</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45.8</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50.9</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10.2</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33.3</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34.2</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7007246"/>
                  </a:ext>
                </a:extLst>
              </a:tr>
              <a:tr h="335875">
                <a:tc>
                  <a:txBody>
                    <a:bodyPr/>
                    <a:lstStyle/>
                    <a:p>
                      <a:pPr marL="0" marR="0">
                        <a:lnSpc>
                          <a:spcPct val="115000"/>
                        </a:lnSpc>
                        <a:spcAft>
                          <a:spcPts val="800"/>
                        </a:spcAft>
                        <a:buNone/>
                      </a:pPr>
                      <a:r>
                        <a:rPr lang="en-IE" sz="14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Real GDP</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-0.01</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-0.01</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-0.01</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0.00</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-0.01</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4926579"/>
                  </a:ext>
                </a:extLst>
              </a:tr>
              <a:tr h="335875">
                <a:tc>
                  <a:txBody>
                    <a:bodyPr/>
                    <a:lstStyle/>
                    <a:p>
                      <a:pPr marL="0" marR="0">
                        <a:lnSpc>
                          <a:spcPct val="115000"/>
                        </a:lnSpc>
                        <a:spcAft>
                          <a:spcPts val="800"/>
                        </a:spcAft>
                        <a:buNone/>
                      </a:pPr>
                      <a:r>
                        <a:rPr lang="en-IE" sz="14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Agrifood production</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0.01</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0.01</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0.01</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0.01</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0.01</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0.01</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0.01</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0.00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9532178"/>
                  </a:ext>
                </a:extLst>
              </a:tr>
              <a:tr h="621371">
                <a:tc>
                  <a:txBody>
                    <a:bodyPr/>
                    <a:lstStyle/>
                    <a:p>
                      <a:pPr marL="0" marR="0">
                        <a:lnSpc>
                          <a:spcPct val="115000"/>
                        </a:lnSpc>
                        <a:spcAft>
                          <a:spcPts val="800"/>
                        </a:spcAft>
                        <a:buNone/>
                      </a:pPr>
                      <a:r>
                        <a:rPr lang="fr-FR" sz="1400" kern="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Coarse</a:t>
                      </a:r>
                      <a:r>
                        <a:rPr lang="fr-FR"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grains production (incl. </a:t>
                      </a:r>
                      <a:r>
                        <a:rPr lang="fr-FR" sz="1400" kern="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maize</a:t>
                      </a:r>
                      <a:r>
                        <a:rPr lang="fr-FR"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0.79</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2.07</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2.33</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0.60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1.73</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1.79</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0.40</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1.17</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1.04</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997578"/>
                  </a:ext>
                </a:extLst>
              </a:tr>
            </a:tbl>
          </a:graphicData>
        </a:graphic>
      </p:graphicFrame>
      <p:sp>
        <p:nvSpPr>
          <p:cNvPr id="7" name="TextBox 6">
            <a:extLst>
              <a:ext uri="{FF2B5EF4-FFF2-40B4-BE49-F238E27FC236}">
                <a16:creationId xmlns:a16="http://schemas.microsoft.com/office/drawing/2014/main" id="{E07E8790-6E0F-2F2E-A8A8-FF354202999D}"/>
              </a:ext>
            </a:extLst>
          </p:cNvPr>
          <p:cNvSpPr txBox="1"/>
          <p:nvPr/>
        </p:nvSpPr>
        <p:spPr>
          <a:xfrm>
            <a:off x="1191566" y="4613392"/>
            <a:ext cx="9825477" cy="707886"/>
          </a:xfrm>
          <a:prstGeom prst="rect">
            <a:avLst/>
          </a:prstGeom>
          <a:noFill/>
        </p:spPr>
        <p:txBody>
          <a:bodyPr wrap="square">
            <a:spAutoFit/>
          </a:bodyPr>
          <a:lstStyle/>
          <a:p>
            <a:r>
              <a:rPr lang="en-IE" sz="2000" dirty="0">
                <a:latin typeface="Times New Roman" panose="02020603050405020304" pitchFamily="18" charset="0"/>
                <a:ea typeface="Aptos" panose="020B0004020202020204" pitchFamily="34" charset="0"/>
              </a:rPr>
              <a:t>The small negative GDP impact in 2040 may be explained by lower overall investment (up to -0.01%) that is caused by the crowding-out effect.</a:t>
            </a:r>
            <a:endParaRPr lang="en-IE" sz="2000" dirty="0"/>
          </a:p>
        </p:txBody>
      </p:sp>
      <p:sp>
        <p:nvSpPr>
          <p:cNvPr id="8" name="TextBox 7">
            <a:extLst>
              <a:ext uri="{FF2B5EF4-FFF2-40B4-BE49-F238E27FC236}">
                <a16:creationId xmlns:a16="http://schemas.microsoft.com/office/drawing/2014/main" id="{8A1EAD7F-492E-A6E2-13C1-D4B61541F01C}"/>
              </a:ext>
            </a:extLst>
          </p:cNvPr>
          <p:cNvSpPr txBox="1"/>
          <p:nvPr/>
        </p:nvSpPr>
        <p:spPr>
          <a:xfrm>
            <a:off x="1191567" y="1355570"/>
            <a:ext cx="7388942" cy="369332"/>
          </a:xfrm>
          <a:prstGeom prst="rect">
            <a:avLst/>
          </a:prstGeom>
          <a:noFill/>
        </p:spPr>
        <p:txBody>
          <a:bodyPr wrap="square" rtlCol="0">
            <a:spAutoFit/>
          </a:bodyPr>
          <a:lstStyle/>
          <a:p>
            <a:pPr>
              <a:buClr>
                <a:schemeClr val="accent5"/>
              </a:buClr>
            </a:pPr>
            <a:r>
              <a:rPr lang="en-IE" dirty="0"/>
              <a:t>Main results EU27 - deviation from baseline (in % change)</a:t>
            </a:r>
            <a:endParaRPr lang="en-IE" sz="1600" dirty="0"/>
          </a:p>
        </p:txBody>
      </p:sp>
    </p:spTree>
    <p:extLst>
      <p:ext uri="{BB962C8B-B14F-4D97-AF65-F5344CB8AC3E}">
        <p14:creationId xmlns:p14="http://schemas.microsoft.com/office/powerpoint/2010/main" val="429167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273DE-F88C-AD3F-2096-A797F0209A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4DDACE-8DC3-D569-D3A0-FA177A3B8002}"/>
              </a:ext>
            </a:extLst>
          </p:cNvPr>
          <p:cNvSpPr>
            <a:spLocks noGrp="1"/>
          </p:cNvSpPr>
          <p:nvPr>
            <p:ph sz="quarter" idx="10"/>
          </p:nvPr>
        </p:nvSpPr>
        <p:spPr>
          <a:xfrm>
            <a:off x="907566" y="1488246"/>
            <a:ext cx="8560766" cy="4248150"/>
          </a:xfrm>
        </p:spPr>
        <p:txBody>
          <a:bodyPr/>
          <a:lstStyle/>
          <a:p>
            <a:pPr marL="285750" indent="-285750">
              <a:spcAft>
                <a:spcPts val="1200"/>
              </a:spcAft>
              <a:buClr>
                <a:schemeClr val="accent5"/>
              </a:buClr>
            </a:pPr>
            <a:r>
              <a:rPr lang="en-IE" sz="2000" dirty="0"/>
              <a:t>Compared to baseline, there is a very small increase in emissions linked to combustion at the EU27 level. Depending on scenario, this increase varies between 0.16% and 0.26% in 2040, and it is equivalent to a growth in emissions between 5-8 Mt. </a:t>
            </a:r>
          </a:p>
          <a:p>
            <a:pPr marL="285750" indent="-285750">
              <a:spcAft>
                <a:spcPts val="1200"/>
              </a:spcAft>
              <a:buClr>
                <a:schemeClr val="accent5"/>
              </a:buClr>
            </a:pPr>
            <a:r>
              <a:rPr lang="en-IE" sz="2000" dirty="0"/>
              <a:t>Higher manure demand could reduce GHG emissions in the agricultural sector by 3-4.5 Mt and further 1.2-1.8 by displacing fossil fuels. These numbers would be substantially increased if we accounted for methane emissions from landfill and sludge. </a:t>
            </a:r>
          </a:p>
          <a:p>
            <a:pPr marL="285750" indent="-285750">
              <a:spcAft>
                <a:spcPts val="1200"/>
              </a:spcAft>
              <a:buClr>
                <a:schemeClr val="accent5"/>
              </a:buClr>
            </a:pPr>
            <a:r>
              <a:rPr lang="en-IE" sz="2000" dirty="0"/>
              <a:t>Further reduction could come from replacing synthetic fertilizers by digestate, estimated at 10 Mt in 2040. </a:t>
            </a:r>
            <a:endParaRPr lang="en-IE" sz="1800" dirty="0"/>
          </a:p>
        </p:txBody>
      </p:sp>
      <p:sp>
        <p:nvSpPr>
          <p:cNvPr id="2" name="Title 1">
            <a:extLst>
              <a:ext uri="{FF2B5EF4-FFF2-40B4-BE49-F238E27FC236}">
                <a16:creationId xmlns:a16="http://schemas.microsoft.com/office/drawing/2014/main" id="{6DE85753-0383-5247-DA8E-FD8668DA8F45}"/>
              </a:ext>
            </a:extLst>
          </p:cNvPr>
          <p:cNvSpPr>
            <a:spLocks noGrp="1"/>
          </p:cNvSpPr>
          <p:nvPr>
            <p:ph type="title"/>
          </p:nvPr>
        </p:nvSpPr>
        <p:spPr>
          <a:xfrm>
            <a:off x="907565" y="339247"/>
            <a:ext cx="7956947" cy="782357"/>
          </a:xfrm>
        </p:spPr>
        <p:txBody>
          <a:bodyPr/>
          <a:lstStyle/>
          <a:p>
            <a:r>
              <a:rPr lang="en-US" sz="3600" dirty="0"/>
              <a:t>Potential environmental impacts</a:t>
            </a:r>
            <a:endParaRPr lang="en-GB" sz="3600" noProof="1"/>
          </a:p>
        </p:txBody>
      </p:sp>
      <p:graphicFrame>
        <p:nvGraphicFramePr>
          <p:cNvPr id="4" name="Table 3">
            <a:extLst>
              <a:ext uri="{FF2B5EF4-FFF2-40B4-BE49-F238E27FC236}">
                <a16:creationId xmlns:a16="http://schemas.microsoft.com/office/drawing/2014/main" id="{F946FEF1-0FF2-5F2F-AD25-EEB6EBCCC78C}"/>
              </a:ext>
            </a:extLst>
          </p:cNvPr>
          <p:cNvGraphicFramePr>
            <a:graphicFrameLocks noGrp="1"/>
          </p:cNvGraphicFramePr>
          <p:nvPr>
            <p:extLst>
              <p:ext uri="{D42A27DB-BD31-4B8C-83A1-F6EECF244321}">
                <p14:modId xmlns:p14="http://schemas.microsoft.com/office/powerpoint/2010/main" val="317986712"/>
              </p:ext>
            </p:extLst>
          </p:nvPr>
        </p:nvGraphicFramePr>
        <p:xfrm>
          <a:off x="1321381" y="5201769"/>
          <a:ext cx="7955222" cy="682110"/>
        </p:xfrm>
        <a:graphic>
          <a:graphicData uri="http://schemas.openxmlformats.org/drawingml/2006/table">
            <a:tbl>
              <a:tblPr/>
              <a:tblGrid>
                <a:gridCol w="2084665">
                  <a:extLst>
                    <a:ext uri="{9D8B030D-6E8A-4147-A177-3AD203B41FA5}">
                      <a16:colId xmlns:a16="http://schemas.microsoft.com/office/drawing/2014/main" val="2011598158"/>
                    </a:ext>
                  </a:extLst>
                </a:gridCol>
                <a:gridCol w="1427973">
                  <a:extLst>
                    <a:ext uri="{9D8B030D-6E8A-4147-A177-3AD203B41FA5}">
                      <a16:colId xmlns:a16="http://schemas.microsoft.com/office/drawing/2014/main" val="630458350"/>
                    </a:ext>
                  </a:extLst>
                </a:gridCol>
                <a:gridCol w="1903966">
                  <a:extLst>
                    <a:ext uri="{9D8B030D-6E8A-4147-A177-3AD203B41FA5}">
                      <a16:colId xmlns:a16="http://schemas.microsoft.com/office/drawing/2014/main" val="538387481"/>
                    </a:ext>
                  </a:extLst>
                </a:gridCol>
                <a:gridCol w="1427973">
                  <a:extLst>
                    <a:ext uri="{9D8B030D-6E8A-4147-A177-3AD203B41FA5}">
                      <a16:colId xmlns:a16="http://schemas.microsoft.com/office/drawing/2014/main" val="3060763145"/>
                    </a:ext>
                  </a:extLst>
                </a:gridCol>
                <a:gridCol w="1110645">
                  <a:extLst>
                    <a:ext uri="{9D8B030D-6E8A-4147-A177-3AD203B41FA5}">
                      <a16:colId xmlns:a16="http://schemas.microsoft.com/office/drawing/2014/main" val="754929293"/>
                    </a:ext>
                  </a:extLst>
                </a:gridCol>
              </a:tblGrid>
              <a:tr h="341055">
                <a:tc>
                  <a:txBody>
                    <a:bodyPr/>
                    <a:lstStyle/>
                    <a:p>
                      <a:pPr marL="0" marR="0" algn="ctr">
                        <a:lnSpc>
                          <a:spcPct val="115000"/>
                        </a:lnSpc>
                        <a:spcAft>
                          <a:spcPts val="800"/>
                        </a:spcAft>
                        <a:buNone/>
                      </a:pPr>
                      <a:r>
                        <a:rPr lang="en-IE"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Gross MAGNET emissions </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Manure feedstock</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Fossil fuel displacement</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Digestate impact</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Total impact</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7912266"/>
                  </a:ext>
                </a:extLst>
              </a:tr>
              <a:tr h="341055">
                <a:tc>
                  <a:txBody>
                    <a:bodyPr/>
                    <a:lstStyle/>
                    <a:p>
                      <a:pPr marL="0" marR="0" algn="ctr">
                        <a:lnSpc>
                          <a:spcPct val="115000"/>
                        </a:lnSpc>
                        <a:spcAft>
                          <a:spcPts val="800"/>
                        </a:spcAft>
                        <a:buNone/>
                      </a:pPr>
                      <a:r>
                        <a:rPr lang="en-IE" sz="14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5–8 Mt</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3–4.5 Mt</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1.2–1.8 Mt</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up to 10 Mt</a:t>
                      </a:r>
                      <a:endParaRPr lang="en-IE" sz="1400" kern="10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IE" sz="1400"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8.3–9.2 Mt</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9201127"/>
                  </a:ext>
                </a:extLst>
              </a:tr>
            </a:tbl>
          </a:graphicData>
        </a:graphic>
      </p:graphicFrame>
    </p:spTree>
    <p:extLst>
      <p:ext uri="{BB962C8B-B14F-4D97-AF65-F5344CB8AC3E}">
        <p14:creationId xmlns:p14="http://schemas.microsoft.com/office/powerpoint/2010/main" val="235671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E328A-3F98-D80A-FE1A-6D4DE33698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D35DE-3973-7457-304C-B383AE16233A}"/>
              </a:ext>
            </a:extLst>
          </p:cNvPr>
          <p:cNvSpPr>
            <a:spLocks noGrp="1"/>
          </p:cNvSpPr>
          <p:nvPr>
            <p:ph sz="quarter" idx="10"/>
          </p:nvPr>
        </p:nvSpPr>
        <p:spPr>
          <a:xfrm>
            <a:off x="1025551" y="1304925"/>
            <a:ext cx="9313067" cy="4248150"/>
          </a:xfrm>
        </p:spPr>
        <p:txBody>
          <a:bodyPr/>
          <a:lstStyle/>
          <a:p>
            <a:pPr marL="285750" indent="-285750">
              <a:spcAft>
                <a:spcPts val="1200"/>
              </a:spcAft>
              <a:buClr>
                <a:srgbClr val="FFC000"/>
              </a:buClr>
            </a:pPr>
            <a:r>
              <a:rPr lang="en-IE" sz="2000" dirty="0"/>
              <a:t>The 2030 biomethane production target will not be accomplished, although it appears to be achievable until 2040, providing that the necessary investment can be secured. Hence, there is a need to further reinforce policy incentives that would allow speeding up the biogas sector investment process. Simulation results suggest that around EUR 50 billion should be invested in the biogas sector until 2040 to produce at least 35 </a:t>
            </a:r>
            <a:r>
              <a:rPr lang="en-IE" sz="2000" dirty="0" err="1"/>
              <a:t>bcm</a:t>
            </a:r>
            <a:r>
              <a:rPr lang="en-IE" sz="2000" dirty="0"/>
              <a:t> of biomethane. </a:t>
            </a:r>
          </a:p>
          <a:p>
            <a:pPr marL="285750" indent="-285750">
              <a:spcAft>
                <a:spcPts val="1200"/>
              </a:spcAft>
              <a:buClr>
                <a:srgbClr val="FFC000"/>
              </a:buClr>
            </a:pPr>
            <a:r>
              <a:rPr lang="en-IE" sz="2000" dirty="0"/>
              <a:t>To maximize the profits from biogas production (both financial and environmental) more focus on digestate is required. Commercialization of digestate by-product may improve the profitability of biogas production and offer farmers an attractive alternative to mineral fertilizers. </a:t>
            </a:r>
          </a:p>
          <a:p>
            <a:pPr marL="285750" indent="-285750">
              <a:spcAft>
                <a:spcPts val="1200"/>
              </a:spcAft>
              <a:buClr>
                <a:srgbClr val="FFC000"/>
              </a:buClr>
            </a:pPr>
            <a:r>
              <a:rPr lang="en-IE" sz="2000" dirty="0"/>
              <a:t>Furthermore, the potential substitution of synthetic fertilizers by digestate may significantly improve biogas production net GHG emissions balance. Our results show that potential gains from such substitution constitute an important share of potential negative GHG emissions related to biogas production. </a:t>
            </a:r>
          </a:p>
        </p:txBody>
      </p:sp>
      <p:sp>
        <p:nvSpPr>
          <p:cNvPr id="2" name="Title 1">
            <a:extLst>
              <a:ext uri="{FF2B5EF4-FFF2-40B4-BE49-F238E27FC236}">
                <a16:creationId xmlns:a16="http://schemas.microsoft.com/office/drawing/2014/main" id="{A94FF69F-31F1-98BB-FC0C-391AF0031E2E}"/>
              </a:ext>
            </a:extLst>
          </p:cNvPr>
          <p:cNvSpPr>
            <a:spLocks noGrp="1"/>
          </p:cNvSpPr>
          <p:nvPr>
            <p:ph type="title"/>
          </p:nvPr>
        </p:nvSpPr>
        <p:spPr>
          <a:xfrm>
            <a:off x="1025552" y="353996"/>
            <a:ext cx="7956947" cy="782357"/>
          </a:xfrm>
        </p:spPr>
        <p:txBody>
          <a:bodyPr/>
          <a:lstStyle/>
          <a:p>
            <a:r>
              <a:rPr lang="en-US" sz="3600" dirty="0"/>
              <a:t>Conclusions</a:t>
            </a:r>
            <a:endParaRPr lang="en-GB" sz="3600" noProof="1"/>
          </a:p>
        </p:txBody>
      </p:sp>
    </p:spTree>
    <p:extLst>
      <p:ext uri="{BB962C8B-B14F-4D97-AF65-F5344CB8AC3E}">
        <p14:creationId xmlns:p14="http://schemas.microsoft.com/office/powerpoint/2010/main" val="32230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fo">
            <a:extLst>
              <a:ext uri="{FF2B5EF4-FFF2-40B4-BE49-F238E27FC236}">
                <a16:creationId xmlns:a16="http://schemas.microsoft.com/office/drawing/2014/main" id="{8B94C585-40BC-B106-6DBB-22F859D9A915}"/>
              </a:ext>
            </a:extLst>
          </p:cNvPr>
          <p:cNvSpPr txBox="1"/>
          <p:nvPr/>
        </p:nvSpPr>
        <p:spPr>
          <a:xfrm>
            <a:off x="2124387" y="4727849"/>
            <a:ext cx="6977365" cy="484718"/>
          </a:xfrm>
          <a:prstGeom prst="rect">
            <a:avLst/>
          </a:prstGeom>
          <a:noFill/>
          <a:ln>
            <a:noFill/>
          </a:ln>
        </p:spPr>
        <p:txBody>
          <a:bodyPr spcFirstLastPara="1" wrap="square" lIns="68569" tIns="34275" rIns="68569" bIns="34275" anchor="t" anchorCtr="0">
            <a:spAutoFit/>
          </a:bodyPr>
          <a:lstStyle/>
          <a:p>
            <a:pPr defTabSz="685800"/>
            <a:r>
              <a:rPr lang="en-GB" sz="900" noProof="1">
                <a:solidFill>
                  <a:srgbClr val="000000"/>
                </a:solidFill>
                <a:latin typeface="Arial"/>
                <a:ea typeface="Arial"/>
                <a:cs typeface="Arial"/>
                <a:sym typeface="Arial"/>
              </a:rPr>
              <a:t>Slide </a:t>
            </a:r>
            <a:r>
              <a:rPr lang="en-GB" sz="900" noProof="1">
                <a:solidFill>
                  <a:srgbClr val="E34C46"/>
                </a:solidFill>
                <a:latin typeface="Arial"/>
                <a:ea typeface="Arial"/>
                <a:cs typeface="Arial"/>
                <a:sym typeface="Arial"/>
              </a:rPr>
              <a:t>xx: element concerned</a:t>
            </a:r>
            <a:r>
              <a:rPr lang="en-GB" sz="900" noProof="1">
                <a:solidFill>
                  <a:srgbClr val="000000"/>
                </a:solidFill>
                <a:latin typeface="Arial"/>
                <a:ea typeface="Arial"/>
                <a:cs typeface="Arial"/>
                <a:sym typeface="Arial"/>
              </a:rPr>
              <a:t>, source</a:t>
            </a:r>
            <a:r>
              <a:rPr lang="en-GB" sz="900" noProof="1">
                <a:solidFill>
                  <a:srgbClr val="4E51A5"/>
                </a:solidFill>
                <a:latin typeface="Arial"/>
                <a:ea typeface="Arial"/>
                <a:cs typeface="Arial"/>
                <a:sym typeface="Arial"/>
              </a:rPr>
              <a:t>: </a:t>
            </a:r>
            <a:r>
              <a:rPr lang="en-GB" sz="900" noProof="1">
                <a:solidFill>
                  <a:srgbClr val="E34C46"/>
                </a:solidFill>
                <a:latin typeface="Arial"/>
                <a:ea typeface="Arial"/>
                <a:cs typeface="Arial"/>
                <a:sym typeface="Arial"/>
              </a:rPr>
              <a:t>e.g. </a:t>
            </a:r>
            <a:r>
              <a:rPr lang="en-GB" sz="900" noProof="1">
                <a:solidFill>
                  <a:srgbClr val="E34C46"/>
                </a:solidFill>
                <a:latin typeface="Arial"/>
                <a:cs typeface="Arial"/>
              </a:rPr>
              <a:t>stock.adobe.com</a:t>
            </a:r>
            <a:r>
              <a:rPr lang="en-GB" sz="900" noProof="1">
                <a:solidFill>
                  <a:srgbClr val="000000"/>
                </a:solidFill>
                <a:latin typeface="Arial"/>
                <a:ea typeface="Arial"/>
                <a:cs typeface="Arial"/>
                <a:sym typeface="Arial"/>
              </a:rPr>
              <a:t>; Slide </a:t>
            </a:r>
            <a:r>
              <a:rPr lang="en-GB" sz="900" noProof="1">
                <a:solidFill>
                  <a:srgbClr val="E34C46"/>
                </a:solidFill>
                <a:latin typeface="Arial"/>
                <a:ea typeface="Arial"/>
                <a:cs typeface="Arial"/>
                <a:sym typeface="Arial"/>
              </a:rPr>
              <a:t>xx: element concerned</a:t>
            </a:r>
            <a:r>
              <a:rPr lang="en-GB" sz="900" noProof="1">
                <a:solidFill>
                  <a:srgbClr val="000000"/>
                </a:solidFill>
                <a:latin typeface="Arial"/>
                <a:ea typeface="Arial"/>
                <a:cs typeface="Arial"/>
                <a:sym typeface="Arial"/>
              </a:rPr>
              <a:t>, source: </a:t>
            </a:r>
            <a:r>
              <a:rPr lang="en-GB" sz="900" noProof="1">
                <a:solidFill>
                  <a:srgbClr val="E34C46"/>
                </a:solidFill>
                <a:latin typeface="Arial"/>
                <a:ea typeface="Arial"/>
                <a:cs typeface="Arial"/>
                <a:sym typeface="Arial"/>
              </a:rPr>
              <a:t>e.g. iStock.com</a:t>
            </a:r>
          </a:p>
          <a:p>
            <a:pPr defTabSz="685800"/>
            <a:r>
              <a:rPr lang="en-GB" sz="900" noProof="1">
                <a:solidFill>
                  <a:srgbClr val="E34C46"/>
                </a:solidFill>
                <a:latin typeface="Arial"/>
                <a:ea typeface="Arial"/>
                <a:cs typeface="Arial"/>
                <a:sym typeface="Arial"/>
              </a:rPr>
              <a:t> </a:t>
            </a:r>
            <a:br>
              <a:rPr lang="en-GB" sz="900" noProof="1">
                <a:solidFill>
                  <a:srgbClr val="E34C46"/>
                </a:solidFill>
                <a:latin typeface="Arial"/>
                <a:ea typeface="Arial"/>
                <a:cs typeface="Arial"/>
                <a:sym typeface="Arial"/>
              </a:rPr>
            </a:br>
            <a:r>
              <a:rPr lang="en-GB" sz="900" noProof="1">
                <a:solidFill>
                  <a:srgbClr val="000000"/>
                </a:solidFill>
                <a:latin typeface="Arial"/>
              </a:rPr>
              <a:t>Icons by </a:t>
            </a:r>
            <a:r>
              <a:rPr lang="en-GB" sz="900" noProof="1">
                <a:solidFill>
                  <a:srgbClr val="000000"/>
                </a:solidFill>
                <a:latin typeface="Arial"/>
                <a:hlinkClick r:id="rId3"/>
              </a:rPr>
              <a:t>https://phosphoricons.com</a:t>
            </a:r>
            <a:endParaRPr lang="en-GB" sz="900" noProof="1">
              <a:solidFill>
                <a:srgbClr val="E34C46"/>
              </a:solidFill>
              <a:latin typeface="Arial"/>
            </a:endParaRPr>
          </a:p>
        </p:txBody>
      </p:sp>
      <p:sp>
        <p:nvSpPr>
          <p:cNvPr id="2" name="Title"/>
          <p:cNvSpPr>
            <a:spLocks noGrp="1"/>
          </p:cNvSpPr>
          <p:nvPr>
            <p:ph type="ctrTitle"/>
          </p:nvPr>
        </p:nvSpPr>
        <p:spPr>
          <a:prstGeom prst="rect">
            <a:avLst/>
          </a:prstGeom>
        </p:spPr>
        <p:txBody>
          <a:bodyPr/>
          <a:lstStyle/>
          <a:p>
            <a:r>
              <a:rPr lang="en-GB" noProof="1"/>
              <a:t>Thank you</a:t>
            </a:r>
          </a:p>
        </p:txBody>
      </p:sp>
    </p:spTree>
    <p:extLst>
      <p:ext uri="{BB962C8B-B14F-4D97-AF65-F5344CB8AC3E}">
        <p14:creationId xmlns:p14="http://schemas.microsoft.com/office/powerpoint/2010/main" val="404986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A50F8-789F-6127-2984-1FE8CEE34E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C6B22-0957-1C0D-A3A1-12D4BE76F709}"/>
              </a:ext>
            </a:extLst>
          </p:cNvPr>
          <p:cNvSpPr>
            <a:spLocks noGrp="1"/>
          </p:cNvSpPr>
          <p:nvPr>
            <p:ph sz="quarter" idx="10"/>
          </p:nvPr>
        </p:nvSpPr>
        <p:spPr/>
        <p:txBody>
          <a:bodyPr/>
          <a:lstStyle/>
          <a:p>
            <a:pPr marL="176213" indent="-176213">
              <a:spcAft>
                <a:spcPts val="1200"/>
              </a:spcAft>
            </a:pPr>
            <a:r>
              <a:rPr lang="en-IE" sz="2000" dirty="0"/>
              <a:t>We analyse what would be the impact of projected </a:t>
            </a:r>
            <a:r>
              <a:rPr lang="en-IE" sz="2000" dirty="0" err="1"/>
              <a:t>REPowerEU</a:t>
            </a:r>
            <a:r>
              <a:rPr lang="en-IE" sz="2000" dirty="0"/>
              <a:t> investments (EUR 37 billion) on the biomethane production level, as well as the remaining key industries that compete for the same feedstocks (e.g., livestock sector). </a:t>
            </a:r>
          </a:p>
          <a:p>
            <a:pPr marL="176213" indent="-176213">
              <a:spcAft>
                <a:spcPts val="1200"/>
              </a:spcAft>
            </a:pPr>
            <a:r>
              <a:rPr lang="en-IE" sz="2000" dirty="0"/>
              <a:t>We also show what amount of investment would be required to achieve the production targets set in the </a:t>
            </a:r>
            <a:r>
              <a:rPr lang="en-IE" sz="2000" dirty="0" err="1"/>
              <a:t>REPowerEU</a:t>
            </a:r>
            <a:r>
              <a:rPr lang="en-IE" sz="2000" dirty="0"/>
              <a:t>. </a:t>
            </a:r>
          </a:p>
          <a:p>
            <a:pPr marL="176213" indent="-176213">
              <a:spcAft>
                <a:spcPts val="1200"/>
              </a:spcAft>
            </a:pPr>
            <a:r>
              <a:rPr lang="en-IE" sz="2000" dirty="0"/>
              <a:t>Finally, we assess the evolution of organic fertilizer (digestate) production and its potential impact on synthetic fertilizer use in Europe. </a:t>
            </a:r>
          </a:p>
        </p:txBody>
      </p:sp>
      <p:sp>
        <p:nvSpPr>
          <p:cNvPr id="2" name="Title 1">
            <a:extLst>
              <a:ext uri="{FF2B5EF4-FFF2-40B4-BE49-F238E27FC236}">
                <a16:creationId xmlns:a16="http://schemas.microsoft.com/office/drawing/2014/main" id="{3421F0FA-8679-CA87-12E0-8DE29D01203F}"/>
              </a:ext>
            </a:extLst>
          </p:cNvPr>
          <p:cNvSpPr>
            <a:spLocks noGrp="1"/>
          </p:cNvSpPr>
          <p:nvPr>
            <p:ph type="title"/>
          </p:nvPr>
        </p:nvSpPr>
        <p:spPr/>
        <p:txBody>
          <a:bodyPr/>
          <a:lstStyle/>
          <a:p>
            <a:r>
              <a:rPr lang="en-IE" sz="3600" dirty="0"/>
              <a:t>Goals of the study</a:t>
            </a:r>
            <a:endParaRPr lang="en-GB" sz="3600" noProof="1"/>
          </a:p>
        </p:txBody>
      </p:sp>
    </p:spTree>
    <p:extLst>
      <p:ext uri="{BB962C8B-B14F-4D97-AF65-F5344CB8AC3E}">
        <p14:creationId xmlns:p14="http://schemas.microsoft.com/office/powerpoint/2010/main" val="174974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B2873-6055-D651-2A08-7F1F2CB57E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D6A98-B669-897C-AD18-553E6DBD2317}"/>
              </a:ext>
            </a:extLst>
          </p:cNvPr>
          <p:cNvSpPr>
            <a:spLocks noGrp="1"/>
          </p:cNvSpPr>
          <p:nvPr>
            <p:ph sz="quarter" idx="10"/>
          </p:nvPr>
        </p:nvSpPr>
        <p:spPr/>
        <p:txBody>
          <a:bodyPr/>
          <a:lstStyle/>
          <a:p>
            <a:pPr marL="342900">
              <a:spcAft>
                <a:spcPts val="1200"/>
              </a:spcAft>
            </a:pPr>
            <a:r>
              <a:rPr lang="en-US" sz="2000" dirty="0"/>
              <a:t>We apply the MAGNET model (The Modular Applied </a:t>
            </a:r>
            <a:r>
              <a:rPr lang="en-US" sz="2000" dirty="0" err="1"/>
              <a:t>GeNeral</a:t>
            </a:r>
            <a:r>
              <a:rPr lang="en-US" sz="2000" dirty="0"/>
              <a:t> Equilibrium Tool) with additional study-tailored extensions.</a:t>
            </a:r>
          </a:p>
          <a:p>
            <a:pPr marL="342900">
              <a:spcAft>
                <a:spcPts val="1200"/>
              </a:spcAft>
            </a:pPr>
            <a:r>
              <a:rPr lang="en-US" sz="2000" dirty="0"/>
              <a:t>MAGNET is a recursive dynamic, multiregional, multi-commodity CGE model, covering the entire global economy (Woltjer and </a:t>
            </a:r>
            <a:r>
              <a:rPr lang="en-GB" sz="2000" dirty="0"/>
              <a:t>Kuiper, 2012).</a:t>
            </a:r>
          </a:p>
          <a:p>
            <a:pPr marL="342900">
              <a:spcAft>
                <a:spcPts val="1200"/>
              </a:spcAft>
            </a:pPr>
            <a:r>
              <a:rPr lang="en-US" sz="2000" dirty="0"/>
              <a:t>It is built upon the GTAP (Global Trade Analysis Project) model (Hertel, 1997) and has been widely used for policy analysis. </a:t>
            </a:r>
          </a:p>
          <a:p>
            <a:pPr marL="342900">
              <a:spcAft>
                <a:spcPts val="1200"/>
              </a:spcAft>
            </a:pPr>
            <a:r>
              <a:rPr lang="en-GB" sz="2000" dirty="0"/>
              <a:t>The </a:t>
            </a:r>
            <a:r>
              <a:rPr lang="en-US" sz="2000" dirty="0"/>
              <a:t>MAGNET model is modular in nature and extends the GTAP model through the addition of a </a:t>
            </a:r>
            <a:r>
              <a:rPr lang="en-GB" sz="2000" dirty="0"/>
              <a:t>number of policy-relevant modules.</a:t>
            </a:r>
          </a:p>
        </p:txBody>
      </p:sp>
      <p:sp>
        <p:nvSpPr>
          <p:cNvPr id="2" name="Title 1">
            <a:extLst>
              <a:ext uri="{FF2B5EF4-FFF2-40B4-BE49-F238E27FC236}">
                <a16:creationId xmlns:a16="http://schemas.microsoft.com/office/drawing/2014/main" id="{91E06A3C-F759-A72D-A953-B330261DA85B}"/>
              </a:ext>
            </a:extLst>
          </p:cNvPr>
          <p:cNvSpPr>
            <a:spLocks noGrp="1"/>
          </p:cNvSpPr>
          <p:nvPr>
            <p:ph type="title"/>
          </p:nvPr>
        </p:nvSpPr>
        <p:spPr/>
        <p:txBody>
          <a:bodyPr/>
          <a:lstStyle/>
          <a:p>
            <a:r>
              <a:rPr lang="en-IE" sz="3600" dirty="0"/>
              <a:t>Methodological approach</a:t>
            </a:r>
            <a:endParaRPr lang="en-GB" sz="3600" noProof="1"/>
          </a:p>
        </p:txBody>
      </p:sp>
    </p:spTree>
    <p:extLst>
      <p:ext uri="{BB962C8B-B14F-4D97-AF65-F5344CB8AC3E}">
        <p14:creationId xmlns:p14="http://schemas.microsoft.com/office/powerpoint/2010/main" val="267475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1C8C8-A4A1-481A-B29C-0AE6E0BEC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022CD-1198-AD7D-7401-024EB44427A7}"/>
              </a:ext>
            </a:extLst>
          </p:cNvPr>
          <p:cNvSpPr>
            <a:spLocks noGrp="1"/>
          </p:cNvSpPr>
          <p:nvPr>
            <p:ph type="title"/>
          </p:nvPr>
        </p:nvSpPr>
        <p:spPr>
          <a:xfrm>
            <a:off x="351171" y="419921"/>
            <a:ext cx="11489657" cy="782357"/>
          </a:xfrm>
        </p:spPr>
        <p:txBody>
          <a:bodyPr/>
          <a:lstStyle/>
          <a:p>
            <a:r>
              <a:rPr lang="en-US" sz="3600" dirty="0"/>
              <a:t>Overview of bio-based sectors and linkages in MAGNET</a:t>
            </a:r>
            <a:endParaRPr lang="en-GB" sz="3600" noProof="1"/>
          </a:p>
        </p:txBody>
      </p:sp>
      <p:pic>
        <p:nvPicPr>
          <p:cNvPr id="6" name="Picture 5">
            <a:extLst>
              <a:ext uri="{FF2B5EF4-FFF2-40B4-BE49-F238E27FC236}">
                <a16:creationId xmlns:a16="http://schemas.microsoft.com/office/drawing/2014/main" id="{E7EACECA-02E8-FEC1-18DF-F62B60C98BAA}"/>
              </a:ext>
            </a:extLst>
          </p:cNvPr>
          <p:cNvPicPr/>
          <p:nvPr/>
        </p:nvPicPr>
        <p:blipFill>
          <a:blip r:embed="rId2"/>
          <a:stretch>
            <a:fillRect/>
          </a:stretch>
        </p:blipFill>
        <p:spPr>
          <a:xfrm>
            <a:off x="1828800" y="1202278"/>
            <a:ext cx="8080193" cy="4989517"/>
          </a:xfrm>
          <a:prstGeom prst="rect">
            <a:avLst/>
          </a:prstGeom>
        </p:spPr>
      </p:pic>
      <p:sp>
        <p:nvSpPr>
          <p:cNvPr id="7" name="Rectangle 6">
            <a:extLst>
              <a:ext uri="{FF2B5EF4-FFF2-40B4-BE49-F238E27FC236}">
                <a16:creationId xmlns:a16="http://schemas.microsoft.com/office/drawing/2014/main" id="{0CA2E86B-9424-35F5-EA49-4DFB545504F3}"/>
              </a:ext>
            </a:extLst>
          </p:cNvPr>
          <p:cNvSpPr/>
          <p:nvPr/>
        </p:nvSpPr>
        <p:spPr>
          <a:xfrm>
            <a:off x="2419506" y="6077759"/>
            <a:ext cx="2284600" cy="339965"/>
          </a:xfrm>
          <a:prstGeom prst="rect">
            <a:avLst/>
          </a:prstGeom>
        </p:spPr>
        <p:txBody>
          <a:bodyPr wrap="none">
            <a:spAutoFit/>
          </a:bodyPr>
          <a:lstStyle/>
          <a:p>
            <a:pPr algn="just">
              <a:lnSpc>
                <a:spcPct val="150000"/>
              </a:lnSpc>
            </a:pPr>
            <a:r>
              <a:rPr lang="fr-FR" sz="1200" dirty="0">
                <a:latin typeface="Palatino Linotype" panose="02040502050505030304" pitchFamily="18" charset="0"/>
                <a:ea typeface="Times New Roman" panose="02020603050405020304" pitchFamily="18" charset="0"/>
              </a:rPr>
              <a:t>Source: Philippidis et al. (2018)</a:t>
            </a:r>
            <a:endParaRPr lang="en-GB"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288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63E3-0BAC-9FCD-C62E-06A19FEABA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ADA177-03D7-EC3F-61B6-F0127924E6DA}"/>
              </a:ext>
            </a:extLst>
          </p:cNvPr>
          <p:cNvSpPr>
            <a:spLocks noGrp="1"/>
          </p:cNvSpPr>
          <p:nvPr>
            <p:ph sz="quarter" idx="10"/>
          </p:nvPr>
        </p:nvSpPr>
        <p:spPr/>
        <p:txBody>
          <a:bodyPr/>
          <a:lstStyle/>
          <a:p>
            <a:pPr marL="342900">
              <a:spcAft>
                <a:spcPts val="1200"/>
              </a:spcAft>
            </a:pPr>
            <a:r>
              <a:rPr lang="en-US" sz="2000" dirty="0"/>
              <a:t>The version of the model applied in the study includes several extensions:</a:t>
            </a:r>
          </a:p>
          <a:p>
            <a:pPr marL="1028700" lvl="1">
              <a:spcBef>
                <a:spcPts val="0"/>
              </a:spcBef>
              <a:spcAft>
                <a:spcPts val="1200"/>
              </a:spcAft>
            </a:pPr>
            <a:r>
              <a:rPr lang="en-GB" sz="2000" dirty="0"/>
              <a:t>Conversion to a recursively-dynamic model with sector-specific investment allocation by introduction of sector-specific capital markets.</a:t>
            </a:r>
          </a:p>
          <a:p>
            <a:pPr marL="1028700" lvl="1">
              <a:spcBef>
                <a:spcPts val="0"/>
              </a:spcBef>
              <a:spcAft>
                <a:spcPts val="1200"/>
              </a:spcAft>
            </a:pPr>
            <a:r>
              <a:rPr lang="en-GB" sz="2000" dirty="0"/>
              <a:t>Separate biogas sector.</a:t>
            </a:r>
          </a:p>
          <a:p>
            <a:pPr marL="1028700" lvl="1">
              <a:spcBef>
                <a:spcPts val="0"/>
              </a:spcBef>
              <a:spcAft>
                <a:spcPts val="1200"/>
              </a:spcAft>
            </a:pPr>
            <a:r>
              <a:rPr lang="en-GB" sz="2000" dirty="0"/>
              <a:t>Introduction of exogenous sector-specific investments -&gt; steering of investment directly to the biogas sector.</a:t>
            </a:r>
          </a:p>
          <a:p>
            <a:pPr marL="1028700" lvl="1">
              <a:spcBef>
                <a:spcPts val="0"/>
              </a:spcBef>
              <a:spcAft>
                <a:spcPts val="1200"/>
              </a:spcAft>
            </a:pPr>
            <a:r>
              <a:rPr lang="en-GB" sz="2000" dirty="0"/>
              <a:t>Implementation of technology learning effects in the bioeconomy sectors, including the biogas sector.</a:t>
            </a:r>
          </a:p>
        </p:txBody>
      </p:sp>
      <p:sp>
        <p:nvSpPr>
          <p:cNvPr id="2" name="Title 1">
            <a:extLst>
              <a:ext uri="{FF2B5EF4-FFF2-40B4-BE49-F238E27FC236}">
                <a16:creationId xmlns:a16="http://schemas.microsoft.com/office/drawing/2014/main" id="{219BDF69-A922-0CB1-4B07-D9C3EC2E48F0}"/>
              </a:ext>
            </a:extLst>
          </p:cNvPr>
          <p:cNvSpPr>
            <a:spLocks noGrp="1"/>
          </p:cNvSpPr>
          <p:nvPr>
            <p:ph type="title"/>
          </p:nvPr>
        </p:nvSpPr>
        <p:spPr/>
        <p:txBody>
          <a:bodyPr/>
          <a:lstStyle/>
          <a:p>
            <a:r>
              <a:rPr lang="en-IE" sz="3600" dirty="0"/>
              <a:t>Extensions of the model</a:t>
            </a:r>
            <a:endParaRPr lang="en-GB" sz="3600" noProof="1"/>
          </a:p>
        </p:txBody>
      </p:sp>
    </p:spTree>
    <p:extLst>
      <p:ext uri="{BB962C8B-B14F-4D97-AF65-F5344CB8AC3E}">
        <p14:creationId xmlns:p14="http://schemas.microsoft.com/office/powerpoint/2010/main" val="403434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581D5-E658-7AC7-738C-DA1A12A73D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BD518-1F3D-6194-8E9C-D270C2EC4B26}"/>
              </a:ext>
            </a:extLst>
          </p:cNvPr>
          <p:cNvSpPr>
            <a:spLocks noGrp="1"/>
          </p:cNvSpPr>
          <p:nvPr>
            <p:ph sz="quarter" idx="10"/>
          </p:nvPr>
        </p:nvSpPr>
        <p:spPr/>
        <p:txBody>
          <a:bodyPr/>
          <a:lstStyle/>
          <a:p>
            <a:pPr marL="339725" indent="-280988">
              <a:spcAft>
                <a:spcPts val="1200"/>
              </a:spcAft>
            </a:pPr>
            <a:r>
              <a:rPr lang="en-IE" sz="2000" dirty="0"/>
              <a:t>The MAGNET used in this paper applies version 11c of the GTAP database. The original GTAP database, was further disaggregated to include additional agricultural and bioeconomy sectors. As a result, a complete MAGNET database used in this study contains the total of 123 sectors and 155 commodities. </a:t>
            </a:r>
          </a:p>
          <a:p>
            <a:pPr marL="339725" indent="-280988">
              <a:spcAft>
                <a:spcPts val="1200"/>
              </a:spcAft>
            </a:pPr>
            <a:r>
              <a:rPr lang="en-IE" sz="2000" dirty="0"/>
              <a:t>The database includes detailed information on production, gross bilateral trade flows, transport costs and trade protection data for a 2017 benchmark year. </a:t>
            </a:r>
          </a:p>
          <a:p>
            <a:pPr marL="339725" indent="-280988">
              <a:spcAft>
                <a:spcPts val="1200"/>
              </a:spcAft>
            </a:pPr>
            <a:r>
              <a:rPr lang="en-IE" sz="2000" dirty="0"/>
              <a:t>For the current paper the data was aggregated to 107 commodities produced in 84 sectors with particular focus on the bioeconomy, and 30 regions focusing mainly on the European Union.</a:t>
            </a:r>
          </a:p>
        </p:txBody>
      </p:sp>
      <p:sp>
        <p:nvSpPr>
          <p:cNvPr id="2" name="Title 1">
            <a:extLst>
              <a:ext uri="{FF2B5EF4-FFF2-40B4-BE49-F238E27FC236}">
                <a16:creationId xmlns:a16="http://schemas.microsoft.com/office/drawing/2014/main" id="{AB8F7784-8961-AAA7-155E-8B14CD979ECE}"/>
              </a:ext>
            </a:extLst>
          </p:cNvPr>
          <p:cNvSpPr>
            <a:spLocks noGrp="1"/>
          </p:cNvSpPr>
          <p:nvPr>
            <p:ph type="title"/>
          </p:nvPr>
        </p:nvSpPr>
        <p:spPr/>
        <p:txBody>
          <a:bodyPr/>
          <a:lstStyle/>
          <a:p>
            <a:r>
              <a:rPr lang="en-IE" sz="3600" dirty="0"/>
              <a:t>Database </a:t>
            </a:r>
            <a:endParaRPr lang="en-GB" sz="3600" noProof="1"/>
          </a:p>
        </p:txBody>
      </p:sp>
    </p:spTree>
    <p:extLst>
      <p:ext uri="{BB962C8B-B14F-4D97-AF65-F5344CB8AC3E}">
        <p14:creationId xmlns:p14="http://schemas.microsoft.com/office/powerpoint/2010/main" val="157228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31569-65D1-020B-5FB2-C74871F7D1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D1F9-2CED-A1E1-4EFE-56DBDC0C9B93}"/>
              </a:ext>
            </a:extLst>
          </p:cNvPr>
          <p:cNvSpPr>
            <a:spLocks noGrp="1"/>
          </p:cNvSpPr>
          <p:nvPr>
            <p:ph sz="quarter" idx="10"/>
          </p:nvPr>
        </p:nvSpPr>
        <p:spPr>
          <a:xfrm>
            <a:off x="2116932" y="1695399"/>
            <a:ext cx="7956946" cy="4248150"/>
          </a:xfrm>
        </p:spPr>
        <p:txBody>
          <a:bodyPr/>
          <a:lstStyle/>
          <a:p>
            <a:pPr marL="342900">
              <a:spcAft>
                <a:spcPts val="1200"/>
              </a:spcAft>
            </a:pPr>
            <a:r>
              <a:rPr lang="en-IE" sz="2000" dirty="0"/>
              <a:t>For the present study biogas sector is split from the GTAP gas distribution (</a:t>
            </a:r>
            <a:r>
              <a:rPr lang="en-IE" sz="2000" dirty="0" err="1"/>
              <a:t>gdt</a:t>
            </a:r>
            <a:r>
              <a:rPr lang="en-IE" sz="2000" dirty="0"/>
              <a:t>) sector. The split was done by applying the EBA and EUROSTAT data on biogas production for the EU member states and IRENE database for the rest of the world. </a:t>
            </a:r>
          </a:p>
          <a:p>
            <a:pPr marL="342900">
              <a:spcAft>
                <a:spcPts val="1200"/>
              </a:spcAft>
            </a:pPr>
            <a:r>
              <a:rPr lang="en-US" sz="2000" dirty="0"/>
              <a:t>Additionally, the data on feedstock was used to determine the biogas production structure in particular regions. Given the lack of one consistent dataset on feedstock, this study takes the landfill gas feedstock shares from Scarlat et al. (2018) and the monocrop feed cost shares from EBA (2022). </a:t>
            </a:r>
          </a:p>
          <a:p>
            <a:pPr marL="342900">
              <a:spcAft>
                <a:spcPts val="1200"/>
              </a:spcAft>
            </a:pPr>
            <a:r>
              <a:rPr lang="en-US" sz="2000" dirty="0"/>
              <a:t>The feedstock used to produce biogas and thus biomethane, differs significantly between particular countries. Hence, an increase in biomethane production may negatively influence other bioeconomy sectors as they compete for similar </a:t>
            </a:r>
            <a:r>
              <a:rPr lang="en-GB" sz="2000" dirty="0"/>
              <a:t>feedstock.</a:t>
            </a:r>
          </a:p>
        </p:txBody>
      </p:sp>
      <p:sp>
        <p:nvSpPr>
          <p:cNvPr id="2" name="Title 1">
            <a:extLst>
              <a:ext uri="{FF2B5EF4-FFF2-40B4-BE49-F238E27FC236}">
                <a16:creationId xmlns:a16="http://schemas.microsoft.com/office/drawing/2014/main" id="{89A24502-CC85-CE9F-4C10-DF6DE6AF7957}"/>
              </a:ext>
            </a:extLst>
          </p:cNvPr>
          <p:cNvSpPr>
            <a:spLocks noGrp="1"/>
          </p:cNvSpPr>
          <p:nvPr>
            <p:ph type="title"/>
          </p:nvPr>
        </p:nvSpPr>
        <p:spPr/>
        <p:txBody>
          <a:bodyPr/>
          <a:lstStyle/>
          <a:p>
            <a:r>
              <a:rPr lang="en-IE" sz="3600" dirty="0"/>
              <a:t>Modelling biogas sector </a:t>
            </a:r>
            <a:endParaRPr lang="en-GB" sz="3600" noProof="1"/>
          </a:p>
        </p:txBody>
      </p:sp>
    </p:spTree>
    <p:extLst>
      <p:ext uri="{BB962C8B-B14F-4D97-AF65-F5344CB8AC3E}">
        <p14:creationId xmlns:p14="http://schemas.microsoft.com/office/powerpoint/2010/main" val="40696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901B9-CA23-3FBA-F714-72AC4F7DA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2240E-F567-BF4C-A65A-CE1D7A830375}"/>
              </a:ext>
            </a:extLst>
          </p:cNvPr>
          <p:cNvSpPr>
            <a:spLocks noGrp="1"/>
          </p:cNvSpPr>
          <p:nvPr>
            <p:ph type="title"/>
          </p:nvPr>
        </p:nvSpPr>
        <p:spPr/>
        <p:txBody>
          <a:bodyPr/>
          <a:lstStyle/>
          <a:p>
            <a:r>
              <a:rPr lang="en-US" sz="3600" dirty="0"/>
              <a:t>Feedstock shares of biogas production</a:t>
            </a:r>
            <a:endParaRPr lang="en-GB" sz="3600" noProof="1"/>
          </a:p>
        </p:txBody>
      </p:sp>
      <p:graphicFrame>
        <p:nvGraphicFramePr>
          <p:cNvPr id="6" name="Chart 5">
            <a:extLst>
              <a:ext uri="{FF2B5EF4-FFF2-40B4-BE49-F238E27FC236}">
                <a16:creationId xmlns:a16="http://schemas.microsoft.com/office/drawing/2014/main" id="{390CAB78-CAA7-AEB8-5A37-0CEF0181F422}"/>
              </a:ext>
            </a:extLst>
          </p:cNvPr>
          <p:cNvGraphicFramePr/>
          <p:nvPr>
            <p:extLst>
              <p:ext uri="{D42A27DB-BD31-4B8C-83A1-F6EECF244321}">
                <p14:modId xmlns:p14="http://schemas.microsoft.com/office/powerpoint/2010/main" val="1917895655"/>
              </p:ext>
            </p:extLst>
          </p:nvPr>
        </p:nvGraphicFramePr>
        <p:xfrm>
          <a:off x="2589648" y="1814052"/>
          <a:ext cx="7012704" cy="426370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5F40DA31-3CF4-C1D9-2FED-2CB97C610296}"/>
              </a:ext>
            </a:extLst>
          </p:cNvPr>
          <p:cNvSpPr/>
          <p:nvPr/>
        </p:nvSpPr>
        <p:spPr>
          <a:xfrm>
            <a:off x="2568009" y="6077758"/>
            <a:ext cx="5084597" cy="335156"/>
          </a:xfrm>
          <a:prstGeom prst="rect">
            <a:avLst/>
          </a:prstGeom>
        </p:spPr>
        <p:txBody>
          <a:bodyPr wrap="none">
            <a:spAutoFit/>
          </a:bodyPr>
          <a:lstStyle/>
          <a:p>
            <a:pPr algn="just">
              <a:lnSpc>
                <a:spcPct val="150000"/>
              </a:lnSpc>
            </a:pPr>
            <a:r>
              <a:rPr lang="fr-FR" sz="1200" dirty="0">
                <a:ea typeface="Times New Roman" panose="02020603050405020304" pitchFamily="18" charset="0"/>
              </a:rPr>
              <a:t>Source:</a:t>
            </a:r>
            <a:r>
              <a:rPr lang="en-US" sz="1200" dirty="0"/>
              <a:t> constructed from </a:t>
            </a:r>
            <a:r>
              <a:rPr lang="en-US" sz="1200" dirty="0" err="1"/>
              <a:t>Scarlat</a:t>
            </a:r>
            <a:r>
              <a:rPr lang="en-US" sz="1200" dirty="0"/>
              <a:t>, </a:t>
            </a:r>
            <a:r>
              <a:rPr lang="en-US" sz="1200" dirty="0" err="1"/>
              <a:t>Dallemand</a:t>
            </a:r>
            <a:r>
              <a:rPr lang="en-US" sz="1200" dirty="0"/>
              <a:t>, </a:t>
            </a:r>
            <a:r>
              <a:rPr lang="en-US" sz="1200" dirty="0" err="1"/>
              <a:t>Fahl</a:t>
            </a:r>
            <a:r>
              <a:rPr lang="en-US" sz="1200" dirty="0"/>
              <a:t> (2018) &amp; EBA (2022)</a:t>
            </a:r>
            <a:endParaRPr lang="en-GB" sz="1200" dirty="0"/>
          </a:p>
        </p:txBody>
      </p:sp>
    </p:spTree>
    <p:extLst>
      <p:ext uri="{BB962C8B-B14F-4D97-AF65-F5344CB8AC3E}">
        <p14:creationId xmlns:p14="http://schemas.microsoft.com/office/powerpoint/2010/main" val="392972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1_Templates Theme">
  <a:themeElements>
    <a:clrScheme name="JRC colour palette">
      <a:dk1>
        <a:srgbClr val="000000"/>
      </a:dk1>
      <a:lt1>
        <a:srgbClr val="FFFFFF"/>
      </a:lt1>
      <a:dk2>
        <a:srgbClr val="4E51A5"/>
      </a:dk2>
      <a:lt2>
        <a:srgbClr val="EDEDED"/>
      </a:lt2>
      <a:accent1>
        <a:srgbClr val="9874DF"/>
      </a:accent1>
      <a:accent2>
        <a:srgbClr val="8294F3"/>
      </a:accent2>
      <a:accent3>
        <a:srgbClr val="45B9EB"/>
      </a:accent3>
      <a:accent4>
        <a:srgbClr val="64D3D4"/>
      </a:accent4>
      <a:accent5>
        <a:srgbClr val="EAC04B"/>
      </a:accent5>
      <a:accent6>
        <a:srgbClr val="FF8179"/>
      </a:accent6>
      <a:hlink>
        <a:srgbClr val="3344DD"/>
      </a:hlink>
      <a:folHlink>
        <a:srgbClr val="6600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lIns="108000" tIns="108000" rIns="108000" bIns="0" rtlCol="0" anchor="t" anchorCtr="0"/>
      <a:lstStyle>
        <a:defPPr indent="0" algn="l">
          <a:buNone/>
          <a:defRPr sz="1400" spc="-30" dirty="0">
            <a:solidFill>
              <a:schemeClr val="tx1"/>
            </a:solidFill>
            <a:ea typeface="+mn-lt"/>
            <a:cs typeface="+mn-lt"/>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pPr>
      <a:bodyPr/>
      <a:lstStyle/>
      <a:style>
        <a:lnRef idx="1">
          <a:schemeClr val="dk1"/>
        </a:lnRef>
        <a:fillRef idx="0">
          <a:schemeClr val="dk1"/>
        </a:fillRef>
        <a:effectRef idx="0">
          <a:schemeClr val="dk1"/>
        </a:effectRef>
        <a:fontRef idx="minor">
          <a:schemeClr val="tx1"/>
        </a:fontRef>
      </a:style>
    </a:lnDef>
    <a:txDef>
      <a:spPr>
        <a:noFill/>
      </a:spPr>
      <a:bodyPr wrap="square" tIns="72000" rIns="0" rtlCol="0" anchor="t" anchorCtr="0">
        <a:spAutoFit/>
      </a:bodyPr>
      <a:lstStyle>
        <a:defPPr algn="l">
          <a:spcAft>
            <a:spcPts val="600"/>
          </a:spcAft>
          <a:buClr>
            <a:schemeClr val="tx2"/>
          </a:buClr>
          <a:defRPr sz="1600" dirty="0" smtClean="0"/>
        </a:defPPr>
      </a:lstStyle>
    </a:txDef>
  </a:objectDefaults>
  <a:extraClrSchemeLst/>
  <a:custClrLst>
    <a:custClr name="White">
      <a:srgbClr val="FFFFFF"/>
    </a:custClr>
    <a:custClr name="White">
      <a:srgbClr val="FFFFFF"/>
    </a:custClr>
    <a:custClr name="L1 Background">
      <a:srgbClr val="F0DCF2"/>
    </a:custClr>
    <a:custClr name="L1 Background">
      <a:srgbClr val="DACEF5"/>
    </a:custClr>
    <a:custClr name="L1 Background">
      <a:srgbClr val="D6E0FF"/>
    </a:custClr>
    <a:custClr name="L1 Background">
      <a:srgbClr val="CFEEFC"/>
    </a:custClr>
    <a:custClr name="L1 Background">
      <a:srgbClr val="D0F2F2"/>
    </a:custClr>
    <a:custClr name="L1 Background">
      <a:srgbClr val="D7F7D8"/>
    </a:custClr>
    <a:custClr name="L1 Background">
      <a:srgbClr val="FFF2BD"/>
    </a:custClr>
    <a:custClr name="L1 Background">
      <a:srgbClr val="FFD6D4"/>
    </a:custClr>
    <a:custClr name="White">
      <a:srgbClr val="FFFFFF"/>
    </a:custClr>
    <a:custClr name="White">
      <a:srgbClr val="FFFFFF"/>
    </a:custClr>
    <a:custClr name="L2 Background">
      <a:srgbClr val="DA9EDE"/>
    </a:custClr>
    <a:custClr name="L2 Background">
      <a:srgbClr val="B298EB"/>
    </a:custClr>
    <a:custClr name="L2 Background">
      <a:srgbClr val="A8BAFF"/>
    </a:custClr>
    <a:custClr name="L2 Background">
      <a:srgbClr val="8BD5F7"/>
    </a:custClr>
    <a:custClr name="L2 Background">
      <a:srgbClr val="A4E9EB"/>
    </a:custClr>
    <a:custClr name="L2 Background">
      <a:srgbClr val="B3F2B6"/>
    </a:custClr>
    <a:custClr name="L2 Background">
      <a:srgbClr val="FCE06D"/>
    </a:custClr>
    <a:custClr name="L2 Background">
      <a:srgbClr val="FFB3B0"/>
    </a:custClr>
    <a:custClr name="White">
      <a:srgbClr val="FFFFFF"/>
    </a:custClr>
    <a:custClr name="White">
      <a:srgbClr val="FFFFFF"/>
    </a:custClr>
    <a:custClr name="L3 Accent">
      <a:srgbClr val="C77ACC"/>
    </a:custClr>
    <a:custClr name="L3 Accent">
      <a:srgbClr val="9776DE"/>
    </a:custClr>
    <a:custClr name="L3 Accent">
      <a:srgbClr val="8395F2"/>
    </a:custClr>
    <a:custClr name="L3 Accent">
      <a:srgbClr val="46B7EB"/>
    </a:custClr>
    <a:custClr name="L3 Accent">
      <a:srgbClr val="63D2D4"/>
    </a:custClr>
    <a:custClr name="L3 Accent">
      <a:srgbClr val="87E08E"/>
    </a:custClr>
    <a:custClr name="L3 Accent">
      <a:srgbClr val="EBBF49"/>
    </a:custClr>
    <a:custClr name="L3 Accent">
      <a:srgbClr val="FF817A"/>
    </a:custClr>
    <a:custClr name="White">
      <a:srgbClr val="FFFFFF"/>
    </a:custClr>
    <a:custClr name="White">
      <a:srgbClr val="FFFFFF"/>
    </a:custClr>
    <a:custClr name="L4 Large text icons">
      <a:srgbClr val="A85AAD"/>
    </a:custClr>
    <a:custClr name="L4 Large text icons">
      <a:srgbClr val="7253B5"/>
    </a:custClr>
    <a:custClr name="L4 Large text icons">
      <a:srgbClr val="6970D6"/>
    </a:custClr>
    <a:custClr name="L4 Large text icons">
      <a:srgbClr val="0C91CF"/>
    </a:custClr>
    <a:custClr name="L4 Large text icons">
      <a:srgbClr val="0AA5AD"/>
    </a:custClr>
    <a:custClr name="L4 Large text icons">
      <a:srgbClr val="51A661"/>
    </a:custClr>
    <a:custClr name="L4 Large text icons">
      <a:srgbClr val="B58E2A"/>
    </a:custClr>
    <a:custClr name="L4 Large text icons">
      <a:srgbClr val="E34C46"/>
    </a:custClr>
    <a:custClr name="White">
      <a:srgbClr val="FFFFFF"/>
    </a:custClr>
    <a:custClr name="White">
      <a:srgbClr val="FFFFFF"/>
    </a:custClr>
    <a:custClr name="L5 Text icons">
      <a:srgbClr val="834287"/>
    </a:custClr>
    <a:custClr name="L5 Text icons">
      <a:srgbClr val="553B8C"/>
    </a:custClr>
    <a:custClr name="L5 Text icons">
      <a:srgbClr val="4E52A6"/>
    </a:custClr>
    <a:custClr name="L5 Text icons">
      <a:srgbClr val="0571AB"/>
    </a:custClr>
    <a:custClr name="L5 Text icons">
      <a:srgbClr val="07818A"/>
    </a:custClr>
    <a:custClr name="L5 Text icons">
      <a:srgbClr val="1F7837"/>
    </a:custClr>
    <a:custClr name="L5 Text, icons">
      <a:srgbClr val="947423"/>
    </a:custClr>
    <a:custClr name="L5 Text icons">
      <a:srgbClr val="BD342F"/>
    </a:custClr>
  </a:custClrLst>
  <a:extLst>
    <a:ext uri="{05A4C25C-085E-4340-85A3-A5531E510DB2}">
      <thm15:themeFamily xmlns:thm15="http://schemas.microsoft.com/office/thememl/2012/main" name="JRC_PPT-Template_16-9_v2.3_20260420" id="{ED1E3559-8AF6-2D47-AAC1-414EA6F776AA}" vid="{927D365C-591B-3B4C-94A6-E3907A05D4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3377</TotalTime>
  <Words>2057</Words>
  <Application>Microsoft Office PowerPoint</Application>
  <PresentationFormat>Widescreen</PresentationFormat>
  <Paragraphs>423</Paragraphs>
  <Slides>23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Aptos</vt:lpstr>
      <vt:lpstr>Arial</vt:lpstr>
      <vt:lpstr>Calibri</vt:lpstr>
      <vt:lpstr>Palatino Linotype</vt:lpstr>
      <vt:lpstr>Times New Roman</vt:lpstr>
      <vt:lpstr>Office Theme</vt:lpstr>
      <vt:lpstr>1_Templates Theme</vt:lpstr>
      <vt:lpstr>CovREPowerEU and its possible impact on biomethane and organic fertilizers production in the EU</vt:lpstr>
      <vt:lpstr>Background</vt:lpstr>
      <vt:lpstr>Goals of the study</vt:lpstr>
      <vt:lpstr>Methodological approach</vt:lpstr>
      <vt:lpstr>Overview of bio-based sectors and linkages in MAGNET</vt:lpstr>
      <vt:lpstr>Extensions of the model</vt:lpstr>
      <vt:lpstr>Database </vt:lpstr>
      <vt:lpstr>Modelling biogas sector </vt:lpstr>
      <vt:lpstr>Feedstock shares of biogas production</vt:lpstr>
      <vt:lpstr>Feedstock energy content</vt:lpstr>
      <vt:lpstr>Biomethane production costs</vt:lpstr>
      <vt:lpstr>Scale effects in biomethane industry</vt:lpstr>
      <vt:lpstr>Total production costs vs natural gas</vt:lpstr>
      <vt:lpstr>Baseline design</vt:lpstr>
      <vt:lpstr>Biomethane production and potential</vt:lpstr>
      <vt:lpstr>Simulation design</vt:lpstr>
      <vt:lpstr>Baseline results</vt:lpstr>
      <vt:lpstr>Simulation results</vt:lpstr>
      <vt:lpstr>Simulation results</vt:lpstr>
      <vt:lpstr>Simulation results</vt:lpstr>
      <vt:lpstr>Potential environmental impacts</vt:lpstr>
      <vt:lpstr>Conclusions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ROKICKI Bartlomiej (JRC-SEVILLA)</cp:lastModifiedBy>
  <cp:revision>240</cp:revision>
  <dcterms:created xsi:type="dcterms:W3CDTF">2019-08-09T12:06:42Z</dcterms:created>
  <dcterms:modified xsi:type="dcterms:W3CDTF">2026-05-16T17:38:51Z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0d3b22a6-6203-4efc-8e8e-b5279256493b</vt:lpwstr>
  </property>
  <property fmtid="{D5CDD505-2E9C-101B-9397-08002B2CF9AE}" pid="3" name="Offisync_UpdateToken">
    <vt:lpwstr>12</vt:lpwstr>
  </property>
  <property fmtid="{D5CDD505-2E9C-101B-9397-08002B2CF9AE}" pid="4" name="Jive_LatestUserAccountName">
    <vt:lpwstr>rokicba</vt:lpwstr>
  </property>
  <property fmtid="{D5CDD505-2E9C-101B-9397-08002B2CF9AE}" pid="5" name="Offisync_ProviderInitializationData">
    <vt:lpwstr>https://webgate.ec.europa.eu/connected</vt:lpwstr>
  </property>
  <property fmtid="{D5CDD505-2E9C-101B-9397-08002B2CF9AE}" pid="6" name="Jive_VersionGuid">
    <vt:lpwstr>088d9967-5de8-4d6c-a7bc-0139dd50c658</vt:lpwstr>
  </property>
  <property fmtid="{D5CDD505-2E9C-101B-9397-08002B2CF9AE}" pid="7" name="Offisync_UniqueId">
    <vt:lpwstr>222314</vt:lpwstr>
  </property>
  <property fmtid="{D5CDD505-2E9C-101B-9397-08002B2CF9AE}" pid="8" name="MSIP_Label_6bd9ddd1-4d20-43f6-abfa-fc3c07406f94_Enabled">
    <vt:lpwstr>true</vt:lpwstr>
  </property>
  <property fmtid="{D5CDD505-2E9C-101B-9397-08002B2CF9AE}" pid="9" name="MSIP_Label_6bd9ddd1-4d20-43f6-abfa-fc3c07406f94_SetDate">
    <vt:lpwstr>2026-02-03T14:13:56Z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51152620-c05a-4b07-bd9c-d6ebf782548d</vt:lpwstr>
  </property>
  <property fmtid="{D5CDD505-2E9C-101B-9397-08002B2CF9AE}" pid="14" name="MSIP_Label_6bd9ddd1-4d20-43f6-abfa-fc3c07406f94_ContentBits">
    <vt:lpwstr>0</vt:lpwstr>
  </property>
  <property fmtid="{D5CDD505-2E9C-101B-9397-08002B2CF9AE}" pid="15" name="MSIP_Label_6bd9ddd1-4d20-43f6-abfa-fc3c07406f94_Tag">
    <vt:lpwstr>10, 3, 0, 1</vt:lpwstr>
  </property>
</Properties>
</file>