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3.xml" ContentType="application/vnd.openxmlformats-officedocument.them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UI/images/LanguageEnglish.png" ContentType="image/.PNG"/>
  <Override PartName="/customUI/images/farger.png" ContentType="image/.PNG"/>
  <Override PartName="/customUI/images/LanguageNorwegian.png" ContentType="image/.P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d8185f97a8ec45ca" Type="http://schemas.microsoft.com/office/2007/relationships/ui/extensibility" Target="customUI/customUI14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162" r:id="rId4"/>
    <p:sldMasterId id="2147484336" r:id="rId5"/>
    <p:sldMasterId id="2147484445" r:id="rId6"/>
  </p:sldMasterIdLst>
  <p:notesMasterIdLst>
    <p:notesMasterId r:id="rId41"/>
  </p:notesMasterIdLst>
  <p:handoutMasterIdLst>
    <p:handoutMasterId r:id="rId42"/>
  </p:handoutMasterIdLst>
  <p:sldIdLst>
    <p:sldId id="266" r:id="rId7"/>
    <p:sldId id="435" r:id="rId8"/>
    <p:sldId id="473" r:id="rId9"/>
    <p:sldId id="469" r:id="rId10"/>
    <p:sldId id="430" r:id="rId11"/>
    <p:sldId id="429" r:id="rId12"/>
    <p:sldId id="431" r:id="rId13"/>
    <p:sldId id="432" r:id="rId14"/>
    <p:sldId id="436" r:id="rId15"/>
    <p:sldId id="476" r:id="rId16"/>
    <p:sldId id="492" r:id="rId17"/>
    <p:sldId id="479" r:id="rId18"/>
    <p:sldId id="482" r:id="rId19"/>
    <p:sldId id="481" r:id="rId20"/>
    <p:sldId id="477" r:id="rId21"/>
    <p:sldId id="490" r:id="rId22"/>
    <p:sldId id="444" r:id="rId23"/>
    <p:sldId id="467" r:id="rId24"/>
    <p:sldId id="470" r:id="rId25"/>
    <p:sldId id="472" r:id="rId26"/>
    <p:sldId id="471" r:id="rId27"/>
    <p:sldId id="485" r:id="rId28"/>
    <p:sldId id="461" r:id="rId29"/>
    <p:sldId id="457" r:id="rId30"/>
    <p:sldId id="487" r:id="rId31"/>
    <p:sldId id="486" r:id="rId32"/>
    <p:sldId id="488" r:id="rId33"/>
    <p:sldId id="460" r:id="rId34"/>
    <p:sldId id="442" r:id="rId35"/>
    <p:sldId id="496" r:id="rId36"/>
    <p:sldId id="495" r:id="rId37"/>
    <p:sldId id="441" r:id="rId38"/>
    <p:sldId id="489" r:id="rId39"/>
    <p:sldId id="497" r:id="rId40"/>
  </p:sldIdLst>
  <p:sldSz cx="12192000" cy="6858000"/>
  <p:notesSz cx="6858000" cy="9144000"/>
  <p:defaultTextStyle>
    <a:defPPr>
      <a:defRPr lang="en-US"/>
    </a:defPPr>
    <a:lvl1pPr marL="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2286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4572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6858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9144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1430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13716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16002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1828800" algn="l" defTabSz="2286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tion" id="{367A1694-56D9-472B-A190-674B706B4140}">
          <p14:sldIdLst>
            <p14:sldId id="266"/>
            <p14:sldId id="435"/>
            <p14:sldId id="473"/>
          </p14:sldIdLst>
        </p14:section>
        <p14:section name="Food trade" id="{69982091-5A6B-4D07-B29E-3C79AB1ECE6B}">
          <p14:sldIdLst>
            <p14:sldId id="469"/>
            <p14:sldId id="430"/>
            <p14:sldId id="429"/>
            <p14:sldId id="431"/>
            <p14:sldId id="432"/>
            <p14:sldId id="436"/>
            <p14:sldId id="476"/>
            <p14:sldId id="492"/>
            <p14:sldId id="479"/>
            <p14:sldId id="482"/>
            <p14:sldId id="481"/>
            <p14:sldId id="477"/>
            <p14:sldId id="490"/>
          </p14:sldIdLst>
        </p14:section>
        <p14:section name="Drought exposure" id="{EBC1F458-C4F3-433D-A8BD-70C381ADC63F}">
          <p14:sldIdLst>
            <p14:sldId id="444"/>
            <p14:sldId id="467"/>
            <p14:sldId id="470"/>
            <p14:sldId id="472"/>
            <p14:sldId id="471"/>
            <p14:sldId id="485"/>
            <p14:sldId id="461"/>
            <p14:sldId id="457"/>
            <p14:sldId id="487"/>
            <p14:sldId id="486"/>
            <p14:sldId id="488"/>
            <p14:sldId id="460"/>
            <p14:sldId id="442"/>
            <p14:sldId id="496"/>
            <p14:sldId id="495"/>
            <p14:sldId id="441"/>
            <p14:sldId id="489"/>
            <p14:sldId id="497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3CAC"/>
    <a:srgbClr val="196B24"/>
    <a:srgbClr val="F4FAF4"/>
    <a:srgbClr val="7030A0"/>
    <a:srgbClr val="053F53"/>
    <a:srgbClr val="AA72D4"/>
    <a:srgbClr val="840F5A"/>
    <a:srgbClr val="DF1771"/>
    <a:srgbClr val="01B391"/>
    <a:srgbClr val="075D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9D48BC1-FA2A-42A2-AC5D-8BEEB11727F4}" v="36" dt="2026-06-19T05:18:45.933"/>
  </p1510:revLst>
</p1510:revInfo>
</file>

<file path=ppt/tableStyles.xml><?xml version="1.0" encoding="utf-8"?>
<a:tblStyleLst xmlns:a="http://schemas.openxmlformats.org/drawingml/2006/main" def="{3755BEC0-20C7-4C55-BE7D-A2249241B6F7}">
  <a:tblStyle styleId="{3755BEC0-20C7-4C55-BE7D-A2249241B6F7}" styleName="NILU">
    <a:wholeTbl>
      <a:tcTxStyle>
        <a:fontRef idx="minor">
          <a:prstClr val="black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 w="6350" cmpd="sng">
              <a:solidFill>
                <a:srgbClr val="9FD2FE"/>
              </a:solidFill>
            </a:ln>
          </a:insideH>
          <a:insideV>
            <a:ln w="6350" cmpd="sng">
              <a:solidFill>
                <a:srgbClr val="9FD2FE"/>
              </a:solidFill>
            </a:ln>
          </a:insideV>
        </a:tcBdr>
        <a:fill>
          <a:solidFill>
            <a:schemeClr val="lt1">
              <a:tint val="20000"/>
            </a:schemeClr>
          </a:solidFill>
        </a:fill>
      </a:tcStyle>
    </a:wholeTbl>
    <a:firstCol>
      <a:tcTxStyle b="on">
        <a:fontRef idx="minor">
          <a:prstClr val="black"/>
        </a:fontRef>
        <a:srgbClr val="053F53"/>
      </a:tcTxStyle>
      <a:tcStyle>
        <a:tcBdr>
          <a:bottom>
            <a:ln w="6350" cmpd="sng">
              <a:solidFill>
                <a:srgbClr val="9FD2FE"/>
              </a:solidFill>
            </a:ln>
          </a:bottom>
        </a:tcBdr>
        <a:fill>
          <a:solidFill>
            <a:srgbClr val="E9FEFF"/>
          </a:solidFill>
        </a:fill>
      </a:tcStyle>
    </a:firstCol>
    <a:firstRow>
      <a:tcTxStyle b="on">
        <a:fontRef idx="minor">
          <a:prstClr val="black"/>
        </a:fontRef>
        <a:srgbClr val="053F53"/>
      </a:tcTxStyle>
      <a:tcStyle>
        <a:tcBdr>
          <a:insideV>
            <a:ln w="6350" cmpd="sng">
              <a:solidFill>
                <a:srgbClr val="FFFFFF"/>
              </a:solidFill>
            </a:ln>
          </a:insideV>
        </a:tcBdr>
        <a:fill>
          <a:solidFill>
            <a:srgbClr val="9FD2FE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41" autoAdjust="0"/>
    <p:restoredTop sz="83895" autoAdjust="0"/>
  </p:normalViewPr>
  <p:slideViewPr>
    <p:cSldViewPr snapToGrid="0">
      <p:cViewPr varScale="1">
        <p:scale>
          <a:sx n="62" d="100"/>
          <a:sy n="62" d="100"/>
        </p:scale>
        <p:origin x="832" y="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1" d="100"/>
          <a:sy n="81" d="100"/>
        </p:scale>
        <p:origin x="293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handoutMaster" Target="handoutMasters/handoutMaster1.xml"/><Relationship Id="rId47" Type="http://schemas.microsoft.com/office/2015/10/relationships/revisionInfo" Target="revisionInfo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presProps" Target="presProp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ableStyles" Target="tableStyles.xml"/><Relationship Id="rId20" Type="http://schemas.openxmlformats.org/officeDocument/2006/relationships/slide" Target="slides/slide14.xml"/><Relationship Id="rId4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nilu365.sharepoint.com/sites/NILU-HRKOMM2/Shared%20Documents/General/Maler/Kakediagram%202023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Chart%20in%20Microsoft%20PowerPoint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https://nilu365.sharepoint.com/sites/NILU-HRKOMM2/Shared%20Documents/General/Maler/Kakediagram%202023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https://nilu365.sharepoint.com/sites/NILU-HRKOMM2/Shared%20Documents/General/Maler/Kakediagram%202023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710059588608932"/>
          <c:y val="2.8486740309410452E-2"/>
          <c:w val="0.6436796857316498"/>
          <c:h val="0.63322863045866706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EBE-43E9-9EF8-377DFCA1636E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EBE-43E9-9EF8-377DFCA1636E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1EBE-43E9-9EF8-377DFCA1636E}"/>
              </c:ext>
            </c:extLst>
          </c:dPt>
          <c:dPt>
            <c:idx val="3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1EBE-43E9-9EF8-377DFCA1636E}"/>
              </c:ext>
            </c:extLst>
          </c:dPt>
          <c:dPt>
            <c:idx val="4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1EBE-43E9-9EF8-377DFCA1636E}"/>
              </c:ext>
            </c:extLst>
          </c:dPt>
          <c:dLbls>
            <c:dLbl>
              <c:idx val="0"/>
              <c:layout>
                <c:manualLayout>
                  <c:x val="3.9163327053121678E-2"/>
                  <c:y val="-4.3918129492777715E-2"/>
                </c:manualLayout>
              </c:layout>
              <c:tx>
                <c:rich>
                  <a:bodyPr/>
                  <a:lstStyle/>
                  <a:p>
                    <a:fld id="{1736A173-5707-43DE-BBC9-BA900D59E3FC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 </a:t>
                    </a:r>
                    <a:r>
                      <a:rPr lang="en-US" sz="1000" b="0" i="0" u="none" strike="noStrike" kern="1200" baseline="0" dirty="0">
                        <a:solidFill>
                          <a:srgbClr val="E9FEFF"/>
                        </a:solidFill>
                      </a:rPr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1EBE-43E9-9EF8-377DFCA1636E}"/>
                </c:ext>
              </c:extLst>
            </c:dLbl>
            <c:dLbl>
              <c:idx val="1"/>
              <c:layout>
                <c:manualLayout>
                  <c:x val="3.6789792080205296E-2"/>
                  <c:y val="7.1105542988306777E-2"/>
                </c:manualLayout>
              </c:layout>
              <c:tx>
                <c:rich>
                  <a:bodyPr/>
                  <a:lstStyle/>
                  <a:p>
                    <a:fld id="{13A7ED5D-FF60-4AAD-A971-063E651E5822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 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1EBE-43E9-9EF8-377DFCA1636E}"/>
                </c:ext>
              </c:extLst>
            </c:dLbl>
            <c:dLbl>
              <c:idx val="2"/>
              <c:layout>
                <c:manualLayout>
                  <c:x val="-7.7139886619785339E-2"/>
                  <c:y val="-8.365357998624404E-3"/>
                </c:manualLayout>
              </c:layout>
              <c:tx>
                <c:rich>
                  <a:bodyPr/>
                  <a:lstStyle/>
                  <a:p>
                    <a:fld id="{840C8147-F9BF-4539-834A-2BA009BD8534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 </a:t>
                    </a:r>
                    <a:r>
                      <a:rPr lang="en-US" sz="1000" b="0" i="0" u="none" strike="noStrike" kern="1200" baseline="0" dirty="0">
                        <a:solidFill>
                          <a:srgbClr val="E9FEFF"/>
                        </a:solidFill>
                      </a:rPr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1EBE-43E9-9EF8-377DFCA1636E}"/>
                </c:ext>
              </c:extLst>
            </c:dLbl>
            <c:dLbl>
              <c:idx val="3"/>
              <c:layout>
                <c:manualLayout>
                  <c:x val="-5.69648393499953E-2"/>
                  <c:y val="-3.9735450493465552E-2"/>
                </c:manualLayout>
              </c:layout>
              <c:tx>
                <c:rich>
                  <a:bodyPr/>
                  <a:lstStyle/>
                  <a:p>
                    <a:fld id="{AFCB57D6-E0A7-4BF9-83A1-712EC4FF1D48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 </a:t>
                    </a:r>
                    <a:r>
                      <a:rPr lang="en-US" sz="1000" b="0" i="0" u="none" strike="noStrike" kern="1200" baseline="0" dirty="0">
                        <a:solidFill>
                          <a:srgbClr val="E9FEFF"/>
                        </a:solidFill>
                      </a:rPr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1EBE-43E9-9EF8-377DFCA1636E}"/>
                </c:ext>
              </c:extLst>
            </c:dLbl>
            <c:dLbl>
              <c:idx val="4"/>
              <c:layout>
                <c:manualLayout>
                  <c:x val="-2.8482419674997605E-2"/>
                  <c:y val="-5.2283487491402041E-2"/>
                </c:manualLayout>
              </c:layout>
              <c:tx>
                <c:rich>
                  <a:bodyPr/>
                  <a:lstStyle/>
                  <a:p>
                    <a:fld id="{BD58613F-0940-47DF-80D4-E1AD83805C60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 </a:t>
                    </a:r>
                    <a:r>
                      <a:rPr lang="en-US" sz="1000" b="0" i="0" u="none" strike="noStrike" kern="1200" baseline="0" dirty="0">
                        <a:solidFill>
                          <a:srgbClr val="E9FEFF"/>
                        </a:solidFill>
                      </a:rPr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1EBE-43E9-9EF8-377DFCA1636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Norwegian public sector: 30%</c:v>
                </c:pt>
                <c:pt idx="1">
                  <c:v>International assignments (EU et al.): 26%</c:v>
                </c:pt>
                <c:pt idx="2">
                  <c:v>Basic grants and national assignments: 23%</c:v>
                </c:pt>
                <c:pt idx="3">
                  <c:v>Norwegian Research Council: 11%</c:v>
                </c:pt>
                <c:pt idx="4">
                  <c:v>Private sector in Norway: 10%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30</c:v>
                </c:pt>
                <c:pt idx="1">
                  <c:v>26</c:v>
                </c:pt>
                <c:pt idx="2">
                  <c:v>23</c:v>
                </c:pt>
                <c:pt idx="3">
                  <c:v>11</c:v>
                </c:pt>
                <c:pt idx="4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EBE-43E9-9EF8-377DFCA1636E}"/>
            </c:ext>
          </c:extLst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</c:legendEntry>
      <c:layout>
        <c:manualLayout>
          <c:xMode val="edge"/>
          <c:yMode val="edge"/>
          <c:x val="1.2737098856236487E-2"/>
          <c:y val="0.78616267690138575"/>
          <c:w val="0.96740519736877761"/>
          <c:h val="0.1760311744616818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bg2"/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710059588608932"/>
          <c:y val="2.8486740309410452E-2"/>
          <c:w val="0.6436796857316498"/>
          <c:h val="0.63322863045866706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46D-423D-8D90-AEEA496AC4B1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46D-423D-8D90-AEEA496AC4B1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46D-423D-8D90-AEEA496AC4B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E46D-423D-8D90-AEEA496AC4B1}"/>
              </c:ext>
            </c:extLst>
          </c:dPt>
          <c:dPt>
            <c:idx val="4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E46D-423D-8D90-AEEA496AC4B1}"/>
              </c:ext>
            </c:extLst>
          </c:dPt>
          <c:dLbls>
            <c:delete val="1"/>
          </c:dLbls>
          <c:cat>
            <c:strRef>
              <c:f>Sheet1!$A$2:$A$6</c:f>
              <c:strCache>
                <c:ptCount val="5"/>
                <c:pt idx="0">
                  <c:v>Norwegian public sector: 30%</c:v>
                </c:pt>
                <c:pt idx="1">
                  <c:v>International assignments (EU et al.): 26%</c:v>
                </c:pt>
                <c:pt idx="2">
                  <c:v>Basic grants and national assignments: 23%</c:v>
                </c:pt>
                <c:pt idx="3">
                  <c:v>Norwegian Research Council: 11%</c:v>
                </c:pt>
                <c:pt idx="4">
                  <c:v>Private sector in Norway: 10%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30</c:v>
                </c:pt>
                <c:pt idx="1">
                  <c:v>26</c:v>
                </c:pt>
                <c:pt idx="2">
                  <c:v>23</c:v>
                </c:pt>
                <c:pt idx="3">
                  <c:v>11</c:v>
                </c:pt>
                <c:pt idx="4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E46D-423D-8D90-AEEA496AC4B1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3642008052428317E-2"/>
          <c:y val="0.77419734927280603"/>
          <c:w val="0.82580220477248045"/>
          <c:h val="0.2134014736243888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22E-4559-B335-FD2ED8E2516B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22E-4559-B335-FD2ED8E2516B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22E-4559-B335-FD2ED8E2516B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D22E-4559-B335-FD2ED8E2516B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D22E-4559-B335-FD2ED8E2516B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D22E-4559-B335-FD2ED8E2516B}"/>
              </c:ext>
            </c:extLst>
          </c:dPt>
          <c:val>
            <c:numRef>
              <c:f>'2021'!$A$1:$A$6</c:f>
              <c:numCache>
                <c:formatCode>#,##0</c:formatCode>
                <c:ptCount val="6"/>
                <c:pt idx="0">
                  <c:v>7</c:v>
                </c:pt>
                <c:pt idx="1">
                  <c:v>7</c:v>
                </c:pt>
                <c:pt idx="2">
                  <c:v>7</c:v>
                </c:pt>
                <c:pt idx="3">
                  <c:v>7</c:v>
                </c:pt>
                <c:pt idx="4">
                  <c:v>7</c:v>
                </c:pt>
                <c:pt idx="5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D22E-4559-B335-FD2ED8E251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9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2C1-482C-B34E-72874BDA24D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2C1-482C-B34E-72874BDA24D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2C1-482C-B34E-72874BDA24D9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Sheet1!$E$2</c:f>
              <c:numCache>
                <c:formatCode>General</c:formatCode>
                <c:ptCount val="1"/>
                <c:pt idx="0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2C1-482C-B34E-72874BDA24D9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Series 5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Sheet1!$F$2</c:f>
              <c:numCache>
                <c:formatCode>General</c:formatCode>
                <c:ptCount val="1"/>
                <c:pt idx="0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2C1-482C-B34E-72874BDA24D9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Series 6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82C1-482C-B34E-72874BDA24D9}"/>
              </c:ext>
            </c:extLst>
          </c:dPt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Sheet1!$G$2</c:f>
              <c:numCache>
                <c:formatCode>General</c:formatCode>
                <c:ptCount val="1"/>
                <c:pt idx="0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82C1-482C-B34E-72874BDA24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52932848"/>
        <c:axId val="1652933328"/>
      </c:barChart>
      <c:catAx>
        <c:axId val="1652932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652933328"/>
        <c:crosses val="autoZero"/>
        <c:auto val="1"/>
        <c:lblAlgn val="ctr"/>
        <c:lblOffset val="100"/>
        <c:noMultiLvlLbl val="0"/>
      </c:catAx>
      <c:valAx>
        <c:axId val="16529333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6529328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'[Chart in Microsoft PowerPoint]Sheet1'!$A$1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'[Chart in Microsoft PowerPoint]Sheet1'!$A$2:$A$9</c:f>
              <c:numCache>
                <c:formatCode>General</c:formatCode>
                <c:ptCount val="8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  <c:pt idx="4">
                  <c:v>4.3</c:v>
                </c:pt>
                <c:pt idx="5">
                  <c:v>2.5</c:v>
                </c:pt>
                <c:pt idx="6">
                  <c:v>3.5</c:v>
                </c:pt>
                <c:pt idx="7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2C0-4288-8D58-DF0FA5FA744F}"/>
            </c:ext>
          </c:extLst>
        </c:ser>
        <c:ser>
          <c:idx val="1"/>
          <c:order val="1"/>
          <c:tx>
            <c:strRef>
              <c:f>'[Chart in Microsoft PowerPoint]Sheet1'!$B$1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'[Chart in Microsoft PowerPoint]Sheet1'!$B$2:$B$9</c:f>
              <c:numCache>
                <c:formatCode>General</c:formatCode>
                <c:ptCount val="8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  <c:pt idx="4">
                  <c:v>2.4</c:v>
                </c:pt>
                <c:pt idx="5">
                  <c:v>4.4000000000000004</c:v>
                </c:pt>
                <c:pt idx="6">
                  <c:v>1.8</c:v>
                </c:pt>
                <c:pt idx="7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2C0-4288-8D58-DF0FA5FA744F}"/>
            </c:ext>
          </c:extLst>
        </c:ser>
        <c:ser>
          <c:idx val="2"/>
          <c:order val="2"/>
          <c:tx>
            <c:strRef>
              <c:f>'[Chart in Microsoft PowerPoint]Sheet1'!$C$1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val>
            <c:numRef>
              <c:f>'[Chart in Microsoft PowerPoint]Sheet1'!$C$2:$C$9</c:f>
              <c:numCache>
                <c:formatCode>General</c:formatCode>
                <c:ptCount val="8"/>
                <c:pt idx="0">
                  <c:v>5.3</c:v>
                </c:pt>
                <c:pt idx="1">
                  <c:v>3.5</c:v>
                </c:pt>
                <c:pt idx="2">
                  <c:v>5.5</c:v>
                </c:pt>
                <c:pt idx="3">
                  <c:v>6.5</c:v>
                </c:pt>
                <c:pt idx="4">
                  <c:v>1.3</c:v>
                </c:pt>
                <c:pt idx="5">
                  <c:v>3.5</c:v>
                </c:pt>
                <c:pt idx="6">
                  <c:v>5.5</c:v>
                </c:pt>
                <c:pt idx="7">
                  <c:v>6.5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2C0-4288-8D58-DF0FA5FA744F}"/>
            </c:ext>
          </c:extLst>
        </c:ser>
        <c:ser>
          <c:idx val="3"/>
          <c:order val="3"/>
          <c:tx>
            <c:strRef>
              <c:f>'[Chart in Microsoft PowerPoint]Sheet1'!$D$1</c:f>
              <c:strCache>
                <c:ptCount val="1"/>
                <c:pt idx="0">
                  <c:v>Series 4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val>
            <c:numRef>
              <c:f>'[Chart in Microsoft PowerPoint]Sheet1'!$D$2:$D$9</c:f>
              <c:numCache>
                <c:formatCode>General</c:formatCode>
                <c:ptCount val="8"/>
                <c:pt idx="0">
                  <c:v>4.4000000000000004</c:v>
                </c:pt>
                <c:pt idx="1">
                  <c:v>6.4</c:v>
                </c:pt>
                <c:pt idx="2">
                  <c:v>0.8</c:v>
                </c:pt>
                <c:pt idx="3">
                  <c:v>4.8</c:v>
                </c:pt>
                <c:pt idx="4">
                  <c:v>2.4</c:v>
                </c:pt>
                <c:pt idx="5">
                  <c:v>2.4</c:v>
                </c:pt>
                <c:pt idx="6">
                  <c:v>2.4</c:v>
                </c:pt>
                <c:pt idx="7">
                  <c:v>2.4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2C0-4288-8D58-DF0FA5FA744F}"/>
            </c:ext>
          </c:extLst>
        </c:ser>
        <c:ser>
          <c:idx val="4"/>
          <c:order val="4"/>
          <c:tx>
            <c:strRef>
              <c:f>'[Chart in Microsoft PowerPoint]Sheet1'!$E$1</c:f>
              <c:strCache>
                <c:ptCount val="1"/>
                <c:pt idx="0">
                  <c:v>Series 5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val>
            <c:numRef>
              <c:f>'[Chart in Microsoft PowerPoint]Sheet1'!$E$2:$E$9</c:f>
              <c:numCache>
                <c:formatCode>General</c:formatCode>
                <c:ptCount val="8"/>
                <c:pt idx="0">
                  <c:v>4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E2C0-4288-8D58-DF0FA5FA744F}"/>
            </c:ext>
          </c:extLst>
        </c:ser>
        <c:ser>
          <c:idx val="5"/>
          <c:order val="5"/>
          <c:tx>
            <c:strRef>
              <c:f>'[Chart in Microsoft PowerPoint]Sheet1'!$F$1</c:f>
              <c:strCache>
                <c:ptCount val="1"/>
                <c:pt idx="0">
                  <c:v>Series 6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val>
            <c:numRef>
              <c:f>'[Chart in Microsoft PowerPoint]Sheet1'!$F$2:$F$9</c:f>
              <c:numCache>
                <c:formatCode>General</c:formatCode>
                <c:ptCount val="8"/>
                <c:pt idx="0">
                  <c:v>8.4</c:v>
                </c:pt>
                <c:pt idx="1">
                  <c:v>5.4</c:v>
                </c:pt>
                <c:pt idx="2">
                  <c:v>2.8</c:v>
                </c:pt>
                <c:pt idx="3">
                  <c:v>3.8</c:v>
                </c:pt>
                <c:pt idx="4">
                  <c:v>3.4</c:v>
                </c:pt>
                <c:pt idx="5">
                  <c:v>1.4</c:v>
                </c:pt>
                <c:pt idx="6">
                  <c:v>4.4000000000000004</c:v>
                </c:pt>
                <c:pt idx="7">
                  <c:v>6.4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E2C0-4288-8D58-DF0FA5FA74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749432671"/>
        <c:axId val="1749430751"/>
      </c:lineChart>
      <c:catAx>
        <c:axId val="17494326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749430751"/>
        <c:crosses val="autoZero"/>
        <c:auto val="1"/>
        <c:lblAlgn val="ctr"/>
        <c:lblOffset val="100"/>
        <c:noMultiLvlLbl val="0"/>
      </c:catAx>
      <c:valAx>
        <c:axId val="174943075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74943267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53F5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F4E-4F24-81B0-58034B01E781}"/>
              </c:ext>
            </c:extLst>
          </c:dPt>
          <c:dPt>
            <c:idx val="1"/>
            <c:bubble3D val="0"/>
            <c:spPr>
              <a:solidFill>
                <a:srgbClr val="9FD2F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F4E-4F24-81B0-58034B01E781}"/>
              </c:ext>
            </c:extLst>
          </c:dPt>
          <c:dPt>
            <c:idx val="2"/>
            <c:bubble3D val="0"/>
            <c:spPr>
              <a:solidFill>
                <a:srgbClr val="FF891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FF4E-4F24-81B0-58034B01E781}"/>
              </c:ext>
            </c:extLst>
          </c:dPt>
          <c:dPt>
            <c:idx val="3"/>
            <c:bubble3D val="0"/>
            <c:spPr>
              <a:solidFill>
                <a:srgbClr val="0A8AB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FF4E-4F24-81B0-58034B01E781}"/>
              </c:ext>
            </c:extLst>
          </c:dPt>
          <c:dPt>
            <c:idx val="4"/>
            <c:bubble3D val="0"/>
            <c:spPr>
              <a:solidFill>
                <a:srgbClr val="A74F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FF4E-4F24-81B0-58034B01E781}"/>
              </c:ext>
            </c:extLst>
          </c:dPt>
          <c:dPt>
            <c:idx val="5"/>
            <c:bubble3D val="0"/>
            <c:spPr>
              <a:solidFill>
                <a:srgbClr val="2D775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FF4E-4F24-81B0-58034B01E781}"/>
              </c:ext>
            </c:extLst>
          </c:dPt>
          <c:dPt>
            <c:idx val="6"/>
            <c:bubble3D val="0"/>
            <c:spPr>
              <a:solidFill>
                <a:srgbClr val="E93CA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FF4E-4F24-81B0-58034B01E781}"/>
              </c:ext>
            </c:extLst>
          </c:dPt>
          <c:dPt>
            <c:idx val="7"/>
            <c:bubble3D val="0"/>
            <c:spPr>
              <a:solidFill>
                <a:srgbClr val="E9C64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FF4E-4F24-81B0-58034B01E781}"/>
              </c:ext>
            </c:extLst>
          </c:dPt>
          <c:dPt>
            <c:idx val="8"/>
            <c:bubble3D val="0"/>
            <c:spPr>
              <a:solidFill>
                <a:srgbClr val="840F5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FF4E-4F24-81B0-58034B01E781}"/>
              </c:ext>
            </c:extLst>
          </c:dPt>
          <c:dPt>
            <c:idx val="9"/>
            <c:bubble3D val="0"/>
            <c:spPr>
              <a:solidFill>
                <a:srgbClr val="01C39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FF4E-4F24-81B0-58034B01E781}"/>
              </c:ext>
            </c:extLst>
          </c:dPt>
          <c:dPt>
            <c:idx val="1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FF4E-4F24-81B0-58034B01E781}"/>
              </c:ext>
            </c:extLst>
          </c:dPt>
          <c:dPt>
            <c:idx val="11"/>
            <c:bubble3D val="0"/>
            <c:spPr>
              <a:solidFill>
                <a:srgbClr val="6F6F6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FF4E-4F24-81B0-58034B01E781}"/>
              </c:ext>
            </c:extLst>
          </c:dPt>
          <c:dPt>
            <c:idx val="12"/>
            <c:bubble3D val="0"/>
            <c:spPr>
              <a:solidFill>
                <a:srgbClr val="F2A3C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FF4E-4F24-81B0-58034B01E781}"/>
              </c:ext>
            </c:extLst>
          </c:dPt>
          <c:dPt>
            <c:idx val="13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B-FF4E-4F24-81B0-58034B01E781}"/>
              </c:ext>
            </c:extLst>
          </c:dPt>
          <c:val>
            <c:numRef>
              <c:f>'2021'!$A$1:$A$14</c:f>
              <c:numCache>
                <c:formatCode>#,##0</c:formatCode>
                <c:ptCount val="14"/>
                <c:pt idx="0">
                  <c:v>7</c:v>
                </c:pt>
                <c:pt idx="1">
                  <c:v>7</c:v>
                </c:pt>
                <c:pt idx="2">
                  <c:v>7</c:v>
                </c:pt>
                <c:pt idx="3">
                  <c:v>7</c:v>
                </c:pt>
                <c:pt idx="4">
                  <c:v>7</c:v>
                </c:pt>
                <c:pt idx="5">
                  <c:v>7</c:v>
                </c:pt>
                <c:pt idx="6">
                  <c:v>7</c:v>
                </c:pt>
                <c:pt idx="7">
                  <c:v>7</c:v>
                </c:pt>
                <c:pt idx="8">
                  <c:v>7</c:v>
                </c:pt>
                <c:pt idx="9">
                  <c:v>7</c:v>
                </c:pt>
                <c:pt idx="10">
                  <c:v>7</c:v>
                </c:pt>
                <c:pt idx="11">
                  <c:v>7</c:v>
                </c:pt>
                <c:pt idx="12">
                  <c:v>7</c:v>
                </c:pt>
                <c:pt idx="13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C-FF4E-4F24-81B0-58034B01E7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9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2938287246595643E-2"/>
          <c:y val="1.7941911463251619E-2"/>
          <c:w val="0.94934791148323483"/>
          <c:h val="0.86316013346029619"/>
        </c:manualLayout>
      </c:layout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53F5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40D-49A9-AC9D-E38514E9BD3C}"/>
              </c:ext>
            </c:extLst>
          </c:dPt>
          <c:dPt>
            <c:idx val="1"/>
            <c:invertIfNegative val="0"/>
            <c:bubble3D val="0"/>
            <c:spPr>
              <a:solidFill>
                <a:srgbClr val="9FD2F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40D-49A9-AC9D-E38514E9BD3C}"/>
              </c:ext>
            </c:extLst>
          </c:dPt>
          <c:dPt>
            <c:idx val="2"/>
            <c:invertIfNegative val="0"/>
            <c:bubble3D val="0"/>
            <c:spPr>
              <a:solidFill>
                <a:srgbClr val="FF891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40D-49A9-AC9D-E38514E9BD3C}"/>
              </c:ext>
            </c:extLst>
          </c:dPt>
          <c:dPt>
            <c:idx val="3"/>
            <c:invertIfNegative val="0"/>
            <c:bubble3D val="0"/>
            <c:spPr>
              <a:solidFill>
                <a:srgbClr val="0A8AB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440D-49A9-AC9D-E38514E9BD3C}"/>
              </c:ext>
            </c:extLst>
          </c:dPt>
          <c:dPt>
            <c:idx val="4"/>
            <c:invertIfNegative val="0"/>
            <c:bubble3D val="0"/>
            <c:spPr>
              <a:solidFill>
                <a:srgbClr val="A74F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440D-49A9-AC9D-E38514E9BD3C}"/>
              </c:ext>
            </c:extLst>
          </c:dPt>
          <c:dPt>
            <c:idx val="5"/>
            <c:invertIfNegative val="0"/>
            <c:bubble3D val="0"/>
            <c:spPr>
              <a:solidFill>
                <a:srgbClr val="2D775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440D-49A9-AC9D-E38514E9BD3C}"/>
              </c:ext>
            </c:extLst>
          </c:dPt>
          <c:dPt>
            <c:idx val="6"/>
            <c:invertIfNegative val="0"/>
            <c:bubble3D val="0"/>
            <c:spPr>
              <a:solidFill>
                <a:srgbClr val="E93CA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440D-49A9-AC9D-E38514E9BD3C}"/>
              </c:ext>
            </c:extLst>
          </c:dPt>
          <c:dPt>
            <c:idx val="7"/>
            <c:invertIfNegative val="0"/>
            <c:bubble3D val="0"/>
            <c:spPr>
              <a:solidFill>
                <a:srgbClr val="E9C64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440D-49A9-AC9D-E38514E9BD3C}"/>
              </c:ext>
            </c:extLst>
          </c:dPt>
          <c:dPt>
            <c:idx val="8"/>
            <c:invertIfNegative val="0"/>
            <c:bubble3D val="0"/>
            <c:spPr>
              <a:solidFill>
                <a:srgbClr val="840F5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440D-49A9-AC9D-E38514E9BD3C}"/>
              </c:ext>
            </c:extLst>
          </c:dPt>
          <c:dPt>
            <c:idx val="9"/>
            <c:invertIfNegative val="0"/>
            <c:bubble3D val="0"/>
            <c:spPr>
              <a:solidFill>
                <a:srgbClr val="01C39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440D-49A9-AC9D-E38514E9BD3C}"/>
              </c:ext>
            </c:extLst>
          </c:dPt>
          <c:dPt>
            <c:idx val="10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440D-49A9-AC9D-E38514E9BD3C}"/>
              </c:ext>
            </c:extLst>
          </c:dPt>
          <c:dPt>
            <c:idx val="11"/>
            <c:invertIfNegative val="0"/>
            <c:bubble3D val="0"/>
            <c:spPr>
              <a:solidFill>
                <a:srgbClr val="6F6F6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440D-49A9-AC9D-E38514E9BD3C}"/>
              </c:ext>
            </c:extLst>
          </c:dPt>
          <c:dPt>
            <c:idx val="12"/>
            <c:invertIfNegative val="0"/>
            <c:bubble3D val="0"/>
            <c:spPr>
              <a:solidFill>
                <a:srgbClr val="F2A3C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440D-49A9-AC9D-E38514E9BD3C}"/>
              </c:ext>
            </c:extLst>
          </c:dPt>
          <c:dPt>
            <c:idx val="13"/>
            <c:invertIfNegative val="0"/>
            <c:bubble3D val="0"/>
            <c:spPr>
              <a:solidFill>
                <a:srgbClr val="54FED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B-440D-49A9-AC9D-E38514E9BD3C}"/>
              </c:ext>
            </c:extLst>
          </c:dPt>
          <c:val>
            <c:numRef>
              <c:f>'2021'!$A$1:$A$14</c:f>
              <c:numCache>
                <c:formatCode>#,##0</c:formatCode>
                <c:ptCount val="14"/>
                <c:pt idx="0">
                  <c:v>7</c:v>
                </c:pt>
                <c:pt idx="1">
                  <c:v>7</c:v>
                </c:pt>
                <c:pt idx="2">
                  <c:v>7</c:v>
                </c:pt>
                <c:pt idx="3">
                  <c:v>7</c:v>
                </c:pt>
                <c:pt idx="4">
                  <c:v>7</c:v>
                </c:pt>
                <c:pt idx="5">
                  <c:v>7</c:v>
                </c:pt>
                <c:pt idx="6">
                  <c:v>7</c:v>
                </c:pt>
                <c:pt idx="7">
                  <c:v>7</c:v>
                </c:pt>
                <c:pt idx="8">
                  <c:v>7</c:v>
                </c:pt>
                <c:pt idx="9">
                  <c:v>7</c:v>
                </c:pt>
                <c:pt idx="10">
                  <c:v>7</c:v>
                </c:pt>
                <c:pt idx="11">
                  <c:v>7</c:v>
                </c:pt>
                <c:pt idx="12">
                  <c:v>7</c:v>
                </c:pt>
                <c:pt idx="13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C-440D-49A9-AC9D-E38514E9BD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827829744"/>
        <c:axId val="827833104"/>
      </c:barChart>
      <c:catAx>
        <c:axId val="827829744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827833104"/>
        <c:crosses val="autoZero"/>
        <c:auto val="1"/>
        <c:lblAlgn val="ctr"/>
        <c:lblOffset val="100"/>
        <c:noMultiLvlLbl val="0"/>
      </c:catAx>
      <c:valAx>
        <c:axId val="8278331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8278297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9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D61925-92A5-DD4C-85AB-0EA9D0CCF7E9}" type="doc">
      <dgm:prSet loTypeId="urn:microsoft.com/office/officeart/2005/8/layout/cycle5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3E6599A0-1846-CC4F-A61C-D3679E519F99}">
      <dgm:prSet phldrT="[Tekst]"/>
      <dgm:spPr>
        <a:noFill/>
        <a:ln>
          <a:noFill/>
        </a:ln>
      </dgm:spPr>
      <dgm:t>
        <a:bodyPr/>
        <a:lstStyle/>
        <a:p>
          <a:endParaRPr lang="nb-NO" dirty="0">
            <a:solidFill>
              <a:schemeClr val="tx2"/>
            </a:solidFill>
          </a:endParaRPr>
        </a:p>
      </dgm:t>
    </dgm:pt>
    <dgm:pt modelId="{F21AAF20-AE01-2C4B-9E4B-BB32BA80B9E9}" type="parTrans" cxnId="{83DE4066-C6C2-9941-A1AA-8C549BC7FB66}">
      <dgm:prSet/>
      <dgm:spPr/>
      <dgm:t>
        <a:bodyPr/>
        <a:lstStyle/>
        <a:p>
          <a:endParaRPr lang="nb-NO"/>
        </a:p>
      </dgm:t>
    </dgm:pt>
    <dgm:pt modelId="{66167B5D-232F-6B41-B691-BABF8528B2D4}" type="sibTrans" cxnId="{83DE4066-C6C2-9941-A1AA-8C549BC7FB66}">
      <dgm:prSet/>
      <dgm:spPr>
        <a:ln w="9525">
          <a:solidFill>
            <a:schemeClr val="tx2"/>
          </a:solidFill>
        </a:ln>
      </dgm:spPr>
      <dgm:t>
        <a:bodyPr/>
        <a:lstStyle/>
        <a:p>
          <a:endParaRPr lang="nb-NO"/>
        </a:p>
      </dgm:t>
    </dgm:pt>
    <dgm:pt modelId="{7449BEA3-27B8-724A-9AB9-E8307C38719D}">
      <dgm:prSet phldrT="[Tekst]"/>
      <dgm:spPr>
        <a:noFill/>
        <a:ln>
          <a:noFill/>
        </a:ln>
      </dgm:spPr>
      <dgm:t>
        <a:bodyPr/>
        <a:lstStyle/>
        <a:p>
          <a:endParaRPr lang="nb-NO" dirty="0">
            <a:solidFill>
              <a:schemeClr val="tx2"/>
            </a:solidFill>
          </a:endParaRPr>
        </a:p>
      </dgm:t>
    </dgm:pt>
    <dgm:pt modelId="{A47AABF7-4428-3746-B620-A3B50B0AD641}" type="parTrans" cxnId="{49715D5D-22C0-944F-A981-8E8AB3446BF0}">
      <dgm:prSet/>
      <dgm:spPr/>
      <dgm:t>
        <a:bodyPr/>
        <a:lstStyle/>
        <a:p>
          <a:endParaRPr lang="nb-NO"/>
        </a:p>
      </dgm:t>
    </dgm:pt>
    <dgm:pt modelId="{C5BDA332-7924-464F-9AFF-1A5A03E994DF}" type="sibTrans" cxnId="{49715D5D-22C0-944F-A981-8E8AB3446BF0}">
      <dgm:prSet/>
      <dgm:spPr>
        <a:ln w="9525">
          <a:solidFill>
            <a:schemeClr val="tx2"/>
          </a:solidFill>
        </a:ln>
      </dgm:spPr>
      <dgm:t>
        <a:bodyPr/>
        <a:lstStyle/>
        <a:p>
          <a:endParaRPr lang="nb-NO"/>
        </a:p>
      </dgm:t>
    </dgm:pt>
    <dgm:pt modelId="{6BF10A1E-A780-0A43-A8F2-4013B205606A}">
      <dgm:prSet phldrT="[Tekst]"/>
      <dgm:spPr>
        <a:noFill/>
        <a:ln>
          <a:noFill/>
        </a:ln>
      </dgm:spPr>
      <dgm:t>
        <a:bodyPr/>
        <a:lstStyle/>
        <a:p>
          <a:endParaRPr lang="nb-NO" dirty="0">
            <a:solidFill>
              <a:schemeClr val="tx2"/>
            </a:solidFill>
          </a:endParaRPr>
        </a:p>
      </dgm:t>
    </dgm:pt>
    <dgm:pt modelId="{D355089C-02EF-1942-9F07-AB77D2BAABF0}" type="parTrans" cxnId="{0AB6A4B9-2DBA-EE4F-A0C6-00FBA4DE7ABC}">
      <dgm:prSet/>
      <dgm:spPr/>
      <dgm:t>
        <a:bodyPr/>
        <a:lstStyle/>
        <a:p>
          <a:endParaRPr lang="nb-NO"/>
        </a:p>
      </dgm:t>
    </dgm:pt>
    <dgm:pt modelId="{F6B0B3A5-0F6B-0C4D-B42B-9DE05796F5B4}" type="sibTrans" cxnId="{0AB6A4B9-2DBA-EE4F-A0C6-00FBA4DE7ABC}">
      <dgm:prSet/>
      <dgm:spPr>
        <a:ln w="9525">
          <a:solidFill>
            <a:schemeClr val="tx2"/>
          </a:solidFill>
        </a:ln>
      </dgm:spPr>
      <dgm:t>
        <a:bodyPr/>
        <a:lstStyle/>
        <a:p>
          <a:endParaRPr lang="nb-NO"/>
        </a:p>
      </dgm:t>
    </dgm:pt>
    <dgm:pt modelId="{DC5A641A-3426-5D4F-A02F-993892615612}">
      <dgm:prSet phldrT="[Tekst]"/>
      <dgm:spPr>
        <a:noFill/>
        <a:ln>
          <a:noFill/>
        </a:ln>
      </dgm:spPr>
      <dgm:t>
        <a:bodyPr/>
        <a:lstStyle/>
        <a:p>
          <a:endParaRPr lang="nb-NO" dirty="0">
            <a:solidFill>
              <a:schemeClr val="tx2"/>
            </a:solidFill>
          </a:endParaRPr>
        </a:p>
      </dgm:t>
    </dgm:pt>
    <dgm:pt modelId="{96CEB5CA-A9F8-2244-8F24-6C388AB1AEAC}" type="parTrans" cxnId="{9979DF35-47F9-454D-8231-14361710FE42}">
      <dgm:prSet/>
      <dgm:spPr/>
      <dgm:t>
        <a:bodyPr/>
        <a:lstStyle/>
        <a:p>
          <a:endParaRPr lang="nb-NO"/>
        </a:p>
      </dgm:t>
    </dgm:pt>
    <dgm:pt modelId="{85532A5D-5B52-F747-8302-41ECDE256641}" type="sibTrans" cxnId="{9979DF35-47F9-454D-8231-14361710FE42}">
      <dgm:prSet/>
      <dgm:spPr>
        <a:ln w="9525">
          <a:solidFill>
            <a:schemeClr val="tx2"/>
          </a:solidFill>
        </a:ln>
      </dgm:spPr>
      <dgm:t>
        <a:bodyPr/>
        <a:lstStyle/>
        <a:p>
          <a:endParaRPr lang="nb-NO"/>
        </a:p>
      </dgm:t>
    </dgm:pt>
    <dgm:pt modelId="{951F4336-F79B-F44E-8A8E-5E3BEE644925}">
      <dgm:prSet/>
      <dgm:spPr>
        <a:noFill/>
        <a:ln>
          <a:noFill/>
        </a:ln>
      </dgm:spPr>
      <dgm:t>
        <a:bodyPr/>
        <a:lstStyle/>
        <a:p>
          <a:endParaRPr lang="nb-NO" dirty="0">
            <a:solidFill>
              <a:schemeClr val="tx2"/>
            </a:solidFill>
          </a:endParaRPr>
        </a:p>
      </dgm:t>
    </dgm:pt>
    <dgm:pt modelId="{99BBCE18-389E-FE4A-887C-85D4924006A8}" type="parTrans" cxnId="{0A5F4244-51EB-ED41-B494-A62B5E208FB0}">
      <dgm:prSet/>
      <dgm:spPr/>
      <dgm:t>
        <a:bodyPr/>
        <a:lstStyle/>
        <a:p>
          <a:endParaRPr lang="nb-NO"/>
        </a:p>
      </dgm:t>
    </dgm:pt>
    <dgm:pt modelId="{FEF4E437-4BCD-B940-B917-ABB06F02C17E}" type="sibTrans" cxnId="{0A5F4244-51EB-ED41-B494-A62B5E208FB0}">
      <dgm:prSet/>
      <dgm:spPr>
        <a:ln w="9525">
          <a:solidFill>
            <a:schemeClr val="tx2"/>
          </a:solidFill>
        </a:ln>
      </dgm:spPr>
      <dgm:t>
        <a:bodyPr/>
        <a:lstStyle/>
        <a:p>
          <a:endParaRPr lang="nb-NO"/>
        </a:p>
      </dgm:t>
    </dgm:pt>
    <dgm:pt modelId="{EACEED00-0BCF-BB48-9CDD-9877111405C9}">
      <dgm:prSet phldrT="[Tekst]"/>
      <dgm:spPr>
        <a:noFill/>
        <a:ln>
          <a:noFill/>
        </a:ln>
      </dgm:spPr>
      <dgm:t>
        <a:bodyPr/>
        <a:lstStyle/>
        <a:p>
          <a:endParaRPr lang="nb-NO" dirty="0">
            <a:solidFill>
              <a:schemeClr val="tx2"/>
            </a:solidFill>
          </a:endParaRPr>
        </a:p>
      </dgm:t>
    </dgm:pt>
    <dgm:pt modelId="{1A434955-2DB2-2146-A170-EF2694C8136E}" type="sibTrans" cxnId="{1A879331-2E7C-E644-A2D6-1B679163E52A}">
      <dgm:prSet/>
      <dgm:spPr>
        <a:ln w="9525">
          <a:solidFill>
            <a:schemeClr val="tx2"/>
          </a:solidFill>
        </a:ln>
      </dgm:spPr>
      <dgm:t>
        <a:bodyPr/>
        <a:lstStyle/>
        <a:p>
          <a:endParaRPr lang="nb-NO"/>
        </a:p>
      </dgm:t>
    </dgm:pt>
    <dgm:pt modelId="{35C5D57A-FD81-4641-8C5A-0AAD426316EA}" type="parTrans" cxnId="{1A879331-2E7C-E644-A2D6-1B679163E52A}">
      <dgm:prSet/>
      <dgm:spPr/>
      <dgm:t>
        <a:bodyPr/>
        <a:lstStyle/>
        <a:p>
          <a:endParaRPr lang="nb-NO"/>
        </a:p>
      </dgm:t>
    </dgm:pt>
    <dgm:pt modelId="{1084AA67-CE81-D945-B7B9-90511010A3FD}" type="pres">
      <dgm:prSet presAssocID="{B8D61925-92A5-DD4C-85AB-0EA9D0CCF7E9}" presName="cycle" presStyleCnt="0">
        <dgm:presLayoutVars>
          <dgm:dir/>
          <dgm:resizeHandles val="exact"/>
        </dgm:presLayoutVars>
      </dgm:prSet>
      <dgm:spPr/>
    </dgm:pt>
    <dgm:pt modelId="{C05E9CFA-41EB-3642-BEE2-DCF4C2855F40}" type="pres">
      <dgm:prSet presAssocID="{3E6599A0-1846-CC4F-A61C-D3679E519F99}" presName="node" presStyleLbl="node1" presStyleIdx="0" presStyleCnt="6" custScaleX="98731" custScaleY="56960">
        <dgm:presLayoutVars>
          <dgm:bulletEnabled val="1"/>
        </dgm:presLayoutVars>
      </dgm:prSet>
      <dgm:spPr/>
    </dgm:pt>
    <dgm:pt modelId="{16CCBC24-7392-A14F-A67F-E679DA3B3CB2}" type="pres">
      <dgm:prSet presAssocID="{3E6599A0-1846-CC4F-A61C-D3679E519F99}" presName="spNode" presStyleCnt="0"/>
      <dgm:spPr/>
    </dgm:pt>
    <dgm:pt modelId="{E964DB17-B2E7-C045-93BD-0B02B0491262}" type="pres">
      <dgm:prSet presAssocID="{66167B5D-232F-6B41-B691-BABF8528B2D4}" presName="sibTrans" presStyleLbl="sibTrans1D1" presStyleIdx="0" presStyleCnt="6"/>
      <dgm:spPr/>
    </dgm:pt>
    <dgm:pt modelId="{F1FC3F25-7765-D64E-8465-E4A723ADA7C6}" type="pres">
      <dgm:prSet presAssocID="{EACEED00-0BCF-BB48-9CDD-9877111405C9}" presName="node" presStyleLbl="node1" presStyleIdx="1" presStyleCnt="6" custScaleX="98731" custScaleY="56960" custRadScaleRad="97833" custRadScaleInc="11385">
        <dgm:presLayoutVars>
          <dgm:bulletEnabled val="1"/>
        </dgm:presLayoutVars>
      </dgm:prSet>
      <dgm:spPr/>
    </dgm:pt>
    <dgm:pt modelId="{B1C6B8DB-9831-7047-908D-1EA95BEC4343}" type="pres">
      <dgm:prSet presAssocID="{EACEED00-0BCF-BB48-9CDD-9877111405C9}" presName="spNode" presStyleCnt="0"/>
      <dgm:spPr/>
    </dgm:pt>
    <dgm:pt modelId="{F668209B-433C-F845-B87A-77F6D95535C8}" type="pres">
      <dgm:prSet presAssocID="{1A434955-2DB2-2146-A170-EF2694C8136E}" presName="sibTrans" presStyleLbl="sibTrans1D1" presStyleIdx="1" presStyleCnt="6"/>
      <dgm:spPr/>
    </dgm:pt>
    <dgm:pt modelId="{6D95D16C-3FD0-E74E-9627-98B04CBDB933}" type="pres">
      <dgm:prSet presAssocID="{7449BEA3-27B8-724A-9AB9-E8307C38719D}" presName="node" presStyleLbl="node1" presStyleIdx="2" presStyleCnt="6" custScaleX="98731" custScaleY="56960" custRadScaleRad="97833" custRadScaleInc="-11385">
        <dgm:presLayoutVars>
          <dgm:bulletEnabled val="1"/>
        </dgm:presLayoutVars>
      </dgm:prSet>
      <dgm:spPr/>
    </dgm:pt>
    <dgm:pt modelId="{FCC711FB-F204-5A44-B734-A4DA7B98597E}" type="pres">
      <dgm:prSet presAssocID="{7449BEA3-27B8-724A-9AB9-E8307C38719D}" presName="spNode" presStyleCnt="0"/>
      <dgm:spPr/>
    </dgm:pt>
    <dgm:pt modelId="{0B99A811-5EEA-8241-995A-8ABE06A4DB64}" type="pres">
      <dgm:prSet presAssocID="{C5BDA332-7924-464F-9AFF-1A5A03E994DF}" presName="sibTrans" presStyleLbl="sibTrans1D1" presStyleIdx="2" presStyleCnt="6"/>
      <dgm:spPr/>
    </dgm:pt>
    <dgm:pt modelId="{EA129CAE-E6C4-8C41-A517-F59E49AD23F1}" type="pres">
      <dgm:prSet presAssocID="{6BF10A1E-A780-0A43-A8F2-4013B205606A}" presName="node" presStyleLbl="node1" presStyleIdx="3" presStyleCnt="6" custScaleX="98731" custScaleY="56960">
        <dgm:presLayoutVars>
          <dgm:bulletEnabled val="1"/>
        </dgm:presLayoutVars>
      </dgm:prSet>
      <dgm:spPr/>
    </dgm:pt>
    <dgm:pt modelId="{64DDBAA3-1A43-6443-BD87-9A6C7D510672}" type="pres">
      <dgm:prSet presAssocID="{6BF10A1E-A780-0A43-A8F2-4013B205606A}" presName="spNode" presStyleCnt="0"/>
      <dgm:spPr/>
    </dgm:pt>
    <dgm:pt modelId="{1849159D-D569-CE41-9741-27ADE46C37DE}" type="pres">
      <dgm:prSet presAssocID="{F6B0B3A5-0F6B-0C4D-B42B-9DE05796F5B4}" presName="sibTrans" presStyleLbl="sibTrans1D1" presStyleIdx="3" presStyleCnt="6"/>
      <dgm:spPr/>
    </dgm:pt>
    <dgm:pt modelId="{9223EB68-5AE1-C74C-9430-EF1EF9A51046}" type="pres">
      <dgm:prSet presAssocID="{DC5A641A-3426-5D4F-A02F-993892615612}" presName="node" presStyleLbl="node1" presStyleIdx="4" presStyleCnt="6" custScaleX="98731" custScaleY="56960" custRadScaleRad="97833" custRadScaleInc="11385">
        <dgm:presLayoutVars>
          <dgm:bulletEnabled val="1"/>
        </dgm:presLayoutVars>
      </dgm:prSet>
      <dgm:spPr/>
    </dgm:pt>
    <dgm:pt modelId="{02D45735-0846-A041-A6ED-C1320144F897}" type="pres">
      <dgm:prSet presAssocID="{DC5A641A-3426-5D4F-A02F-993892615612}" presName="spNode" presStyleCnt="0"/>
      <dgm:spPr/>
    </dgm:pt>
    <dgm:pt modelId="{0617F6BE-8D83-9944-B2F1-2DDCBF093C37}" type="pres">
      <dgm:prSet presAssocID="{85532A5D-5B52-F747-8302-41ECDE256641}" presName="sibTrans" presStyleLbl="sibTrans1D1" presStyleIdx="4" presStyleCnt="6"/>
      <dgm:spPr/>
    </dgm:pt>
    <dgm:pt modelId="{C0BA82A0-3ED7-6A4C-AC58-287B7BC2D0F6}" type="pres">
      <dgm:prSet presAssocID="{951F4336-F79B-F44E-8A8E-5E3BEE644925}" presName="node" presStyleLbl="node1" presStyleIdx="5" presStyleCnt="6" custScaleX="98731" custScaleY="56960" custRadScaleRad="97833" custRadScaleInc="-11385">
        <dgm:presLayoutVars>
          <dgm:bulletEnabled val="1"/>
        </dgm:presLayoutVars>
      </dgm:prSet>
      <dgm:spPr/>
    </dgm:pt>
    <dgm:pt modelId="{41A8F4C8-A4F9-EC4F-B257-5C5CA5086AB4}" type="pres">
      <dgm:prSet presAssocID="{951F4336-F79B-F44E-8A8E-5E3BEE644925}" presName="spNode" presStyleCnt="0"/>
      <dgm:spPr/>
    </dgm:pt>
    <dgm:pt modelId="{BFA38E8C-0F86-9441-89C7-49BEB7809A81}" type="pres">
      <dgm:prSet presAssocID="{FEF4E437-4BCD-B940-B917-ABB06F02C17E}" presName="sibTrans" presStyleLbl="sibTrans1D1" presStyleIdx="5" presStyleCnt="6"/>
      <dgm:spPr/>
    </dgm:pt>
  </dgm:ptLst>
  <dgm:cxnLst>
    <dgm:cxn modelId="{C154A106-4923-524F-800E-C98FCBE8FC0A}" type="presOf" srcId="{1A434955-2DB2-2146-A170-EF2694C8136E}" destId="{F668209B-433C-F845-B87A-77F6D95535C8}" srcOrd="0" destOrd="0" presId="urn:microsoft.com/office/officeart/2005/8/layout/cycle5"/>
    <dgm:cxn modelId="{81C9C40A-9873-9E44-9D96-8FBA3344D8DC}" type="presOf" srcId="{FEF4E437-4BCD-B940-B917-ABB06F02C17E}" destId="{BFA38E8C-0F86-9441-89C7-49BEB7809A81}" srcOrd="0" destOrd="0" presId="urn:microsoft.com/office/officeart/2005/8/layout/cycle5"/>
    <dgm:cxn modelId="{EC71D72B-5DD5-2A4D-86CD-A523746F24A6}" type="presOf" srcId="{DC5A641A-3426-5D4F-A02F-993892615612}" destId="{9223EB68-5AE1-C74C-9430-EF1EF9A51046}" srcOrd="0" destOrd="0" presId="urn:microsoft.com/office/officeart/2005/8/layout/cycle5"/>
    <dgm:cxn modelId="{1A879331-2E7C-E644-A2D6-1B679163E52A}" srcId="{B8D61925-92A5-DD4C-85AB-0EA9D0CCF7E9}" destId="{EACEED00-0BCF-BB48-9CDD-9877111405C9}" srcOrd="1" destOrd="0" parTransId="{35C5D57A-FD81-4641-8C5A-0AAD426316EA}" sibTransId="{1A434955-2DB2-2146-A170-EF2694C8136E}"/>
    <dgm:cxn modelId="{9979DF35-47F9-454D-8231-14361710FE42}" srcId="{B8D61925-92A5-DD4C-85AB-0EA9D0CCF7E9}" destId="{DC5A641A-3426-5D4F-A02F-993892615612}" srcOrd="4" destOrd="0" parTransId="{96CEB5CA-A9F8-2244-8F24-6C388AB1AEAC}" sibTransId="{85532A5D-5B52-F747-8302-41ECDE256641}"/>
    <dgm:cxn modelId="{49715D5D-22C0-944F-A981-8E8AB3446BF0}" srcId="{B8D61925-92A5-DD4C-85AB-0EA9D0CCF7E9}" destId="{7449BEA3-27B8-724A-9AB9-E8307C38719D}" srcOrd="2" destOrd="0" parTransId="{A47AABF7-4428-3746-B620-A3B50B0AD641}" sibTransId="{C5BDA332-7924-464F-9AFF-1A5A03E994DF}"/>
    <dgm:cxn modelId="{650E755F-4C75-984A-8E18-25EBE394820D}" type="presOf" srcId="{66167B5D-232F-6B41-B691-BABF8528B2D4}" destId="{E964DB17-B2E7-C045-93BD-0B02B0491262}" srcOrd="0" destOrd="0" presId="urn:microsoft.com/office/officeart/2005/8/layout/cycle5"/>
    <dgm:cxn modelId="{7B730343-6485-9E40-BA18-1D4F5B56AC46}" type="presOf" srcId="{EACEED00-0BCF-BB48-9CDD-9877111405C9}" destId="{F1FC3F25-7765-D64E-8465-E4A723ADA7C6}" srcOrd="0" destOrd="0" presId="urn:microsoft.com/office/officeart/2005/8/layout/cycle5"/>
    <dgm:cxn modelId="{0A5F4244-51EB-ED41-B494-A62B5E208FB0}" srcId="{B8D61925-92A5-DD4C-85AB-0EA9D0CCF7E9}" destId="{951F4336-F79B-F44E-8A8E-5E3BEE644925}" srcOrd="5" destOrd="0" parTransId="{99BBCE18-389E-FE4A-887C-85D4924006A8}" sibTransId="{FEF4E437-4BCD-B940-B917-ABB06F02C17E}"/>
    <dgm:cxn modelId="{83DE4066-C6C2-9941-A1AA-8C549BC7FB66}" srcId="{B8D61925-92A5-DD4C-85AB-0EA9D0CCF7E9}" destId="{3E6599A0-1846-CC4F-A61C-D3679E519F99}" srcOrd="0" destOrd="0" parTransId="{F21AAF20-AE01-2C4B-9E4B-BB32BA80B9E9}" sibTransId="{66167B5D-232F-6B41-B691-BABF8528B2D4}"/>
    <dgm:cxn modelId="{92730D47-1161-D446-B29E-4015E1614A9C}" type="presOf" srcId="{85532A5D-5B52-F747-8302-41ECDE256641}" destId="{0617F6BE-8D83-9944-B2F1-2DDCBF093C37}" srcOrd="0" destOrd="0" presId="urn:microsoft.com/office/officeart/2005/8/layout/cycle5"/>
    <dgm:cxn modelId="{8253BD7B-5D57-BC4C-B72B-456E3F2B07D8}" type="presOf" srcId="{C5BDA332-7924-464F-9AFF-1A5A03E994DF}" destId="{0B99A811-5EEA-8241-995A-8ABE06A4DB64}" srcOrd="0" destOrd="0" presId="urn:microsoft.com/office/officeart/2005/8/layout/cycle5"/>
    <dgm:cxn modelId="{1D413288-DE67-CA4E-911E-85C5266B63E8}" type="presOf" srcId="{F6B0B3A5-0F6B-0C4D-B42B-9DE05796F5B4}" destId="{1849159D-D569-CE41-9741-27ADE46C37DE}" srcOrd="0" destOrd="0" presId="urn:microsoft.com/office/officeart/2005/8/layout/cycle5"/>
    <dgm:cxn modelId="{CFB6108F-FA85-5741-94E7-ACEEB4DAB114}" type="presOf" srcId="{7449BEA3-27B8-724A-9AB9-E8307C38719D}" destId="{6D95D16C-3FD0-E74E-9627-98B04CBDB933}" srcOrd="0" destOrd="0" presId="urn:microsoft.com/office/officeart/2005/8/layout/cycle5"/>
    <dgm:cxn modelId="{F1162B8C-D2E2-7249-97E3-4841E5D5A985}" type="presOf" srcId="{3E6599A0-1846-CC4F-A61C-D3679E519F99}" destId="{C05E9CFA-41EB-3642-BEE2-DCF4C2855F40}" srcOrd="0" destOrd="0" presId="urn:microsoft.com/office/officeart/2005/8/layout/cycle5"/>
    <dgm:cxn modelId="{0AB6A4B9-2DBA-EE4F-A0C6-00FBA4DE7ABC}" srcId="{B8D61925-92A5-DD4C-85AB-0EA9D0CCF7E9}" destId="{6BF10A1E-A780-0A43-A8F2-4013B205606A}" srcOrd="3" destOrd="0" parTransId="{D355089C-02EF-1942-9F07-AB77D2BAABF0}" sibTransId="{F6B0B3A5-0F6B-0C4D-B42B-9DE05796F5B4}"/>
    <dgm:cxn modelId="{5B9C45E6-CBFF-984D-BE82-6D4F148A0380}" type="presOf" srcId="{6BF10A1E-A780-0A43-A8F2-4013B205606A}" destId="{EA129CAE-E6C4-8C41-A517-F59E49AD23F1}" srcOrd="0" destOrd="0" presId="urn:microsoft.com/office/officeart/2005/8/layout/cycle5"/>
    <dgm:cxn modelId="{39CAEDCE-B00B-F84E-BF3A-8DA5F2405A24}" type="presOf" srcId="{951F4336-F79B-F44E-8A8E-5E3BEE644925}" destId="{C0BA82A0-3ED7-6A4C-AC58-287B7BC2D0F6}" srcOrd="0" destOrd="0" presId="urn:microsoft.com/office/officeart/2005/8/layout/cycle5"/>
    <dgm:cxn modelId="{968F1CF1-E700-2447-B723-3666C5261B6F}" type="presOf" srcId="{B8D61925-92A5-DD4C-85AB-0EA9D0CCF7E9}" destId="{1084AA67-CE81-D945-B7B9-90511010A3FD}" srcOrd="0" destOrd="0" presId="urn:microsoft.com/office/officeart/2005/8/layout/cycle5"/>
    <dgm:cxn modelId="{35A8E501-A2AC-E141-AE00-F210DFEAB3E7}" type="presParOf" srcId="{1084AA67-CE81-D945-B7B9-90511010A3FD}" destId="{C05E9CFA-41EB-3642-BEE2-DCF4C2855F40}" srcOrd="0" destOrd="0" presId="urn:microsoft.com/office/officeart/2005/8/layout/cycle5"/>
    <dgm:cxn modelId="{8DD08B10-9153-BC4F-807C-1B6A9A26E6F5}" type="presParOf" srcId="{1084AA67-CE81-D945-B7B9-90511010A3FD}" destId="{16CCBC24-7392-A14F-A67F-E679DA3B3CB2}" srcOrd="1" destOrd="0" presId="urn:microsoft.com/office/officeart/2005/8/layout/cycle5"/>
    <dgm:cxn modelId="{C7EDFE60-5F16-D448-9296-D4A436D6F8E6}" type="presParOf" srcId="{1084AA67-CE81-D945-B7B9-90511010A3FD}" destId="{E964DB17-B2E7-C045-93BD-0B02B0491262}" srcOrd="2" destOrd="0" presId="urn:microsoft.com/office/officeart/2005/8/layout/cycle5"/>
    <dgm:cxn modelId="{F5FCAFA4-3224-8C47-A0DF-EE3A8E0EEB2B}" type="presParOf" srcId="{1084AA67-CE81-D945-B7B9-90511010A3FD}" destId="{F1FC3F25-7765-D64E-8465-E4A723ADA7C6}" srcOrd="3" destOrd="0" presId="urn:microsoft.com/office/officeart/2005/8/layout/cycle5"/>
    <dgm:cxn modelId="{888B1D28-0EC6-C043-8861-FF0274B3FA63}" type="presParOf" srcId="{1084AA67-CE81-D945-B7B9-90511010A3FD}" destId="{B1C6B8DB-9831-7047-908D-1EA95BEC4343}" srcOrd="4" destOrd="0" presId="urn:microsoft.com/office/officeart/2005/8/layout/cycle5"/>
    <dgm:cxn modelId="{163B350E-6490-164F-9772-9ADB18D956A2}" type="presParOf" srcId="{1084AA67-CE81-D945-B7B9-90511010A3FD}" destId="{F668209B-433C-F845-B87A-77F6D95535C8}" srcOrd="5" destOrd="0" presId="urn:microsoft.com/office/officeart/2005/8/layout/cycle5"/>
    <dgm:cxn modelId="{65B7007A-703C-3743-A8B6-F3709D7DAD1A}" type="presParOf" srcId="{1084AA67-CE81-D945-B7B9-90511010A3FD}" destId="{6D95D16C-3FD0-E74E-9627-98B04CBDB933}" srcOrd="6" destOrd="0" presId="urn:microsoft.com/office/officeart/2005/8/layout/cycle5"/>
    <dgm:cxn modelId="{E7A71A8B-0278-5D4C-AC93-AF0CAF56A8A2}" type="presParOf" srcId="{1084AA67-CE81-D945-B7B9-90511010A3FD}" destId="{FCC711FB-F204-5A44-B734-A4DA7B98597E}" srcOrd="7" destOrd="0" presId="urn:microsoft.com/office/officeart/2005/8/layout/cycle5"/>
    <dgm:cxn modelId="{A46CD9B3-7244-0644-BE6F-1A125581C388}" type="presParOf" srcId="{1084AA67-CE81-D945-B7B9-90511010A3FD}" destId="{0B99A811-5EEA-8241-995A-8ABE06A4DB64}" srcOrd="8" destOrd="0" presId="urn:microsoft.com/office/officeart/2005/8/layout/cycle5"/>
    <dgm:cxn modelId="{0FF8A169-5581-BE4A-B224-4FA8D97723AB}" type="presParOf" srcId="{1084AA67-CE81-D945-B7B9-90511010A3FD}" destId="{EA129CAE-E6C4-8C41-A517-F59E49AD23F1}" srcOrd="9" destOrd="0" presId="urn:microsoft.com/office/officeart/2005/8/layout/cycle5"/>
    <dgm:cxn modelId="{CA734AD4-E9E8-9140-9516-F8292A61A089}" type="presParOf" srcId="{1084AA67-CE81-D945-B7B9-90511010A3FD}" destId="{64DDBAA3-1A43-6443-BD87-9A6C7D510672}" srcOrd="10" destOrd="0" presId="urn:microsoft.com/office/officeart/2005/8/layout/cycle5"/>
    <dgm:cxn modelId="{7765C064-1939-A041-A400-80332D8E2C17}" type="presParOf" srcId="{1084AA67-CE81-D945-B7B9-90511010A3FD}" destId="{1849159D-D569-CE41-9741-27ADE46C37DE}" srcOrd="11" destOrd="0" presId="urn:microsoft.com/office/officeart/2005/8/layout/cycle5"/>
    <dgm:cxn modelId="{385D0951-EBF2-BA4F-AC9E-9FE5C8D744E1}" type="presParOf" srcId="{1084AA67-CE81-D945-B7B9-90511010A3FD}" destId="{9223EB68-5AE1-C74C-9430-EF1EF9A51046}" srcOrd="12" destOrd="0" presId="urn:microsoft.com/office/officeart/2005/8/layout/cycle5"/>
    <dgm:cxn modelId="{E2CC667D-58D6-0E43-B197-DF7D395B6587}" type="presParOf" srcId="{1084AA67-CE81-D945-B7B9-90511010A3FD}" destId="{02D45735-0846-A041-A6ED-C1320144F897}" srcOrd="13" destOrd="0" presId="urn:microsoft.com/office/officeart/2005/8/layout/cycle5"/>
    <dgm:cxn modelId="{29D4E156-15F8-6A40-9315-7C74A6C1D8F4}" type="presParOf" srcId="{1084AA67-CE81-D945-B7B9-90511010A3FD}" destId="{0617F6BE-8D83-9944-B2F1-2DDCBF093C37}" srcOrd="14" destOrd="0" presId="urn:microsoft.com/office/officeart/2005/8/layout/cycle5"/>
    <dgm:cxn modelId="{68569451-9B68-1749-A253-F24EA3E2B5D1}" type="presParOf" srcId="{1084AA67-CE81-D945-B7B9-90511010A3FD}" destId="{C0BA82A0-3ED7-6A4C-AC58-287B7BC2D0F6}" srcOrd="15" destOrd="0" presId="urn:microsoft.com/office/officeart/2005/8/layout/cycle5"/>
    <dgm:cxn modelId="{B13E51B0-F5F7-3F46-8467-8D115FE32510}" type="presParOf" srcId="{1084AA67-CE81-D945-B7B9-90511010A3FD}" destId="{41A8F4C8-A4F9-EC4F-B257-5C5CA5086AB4}" srcOrd="16" destOrd="0" presId="urn:microsoft.com/office/officeart/2005/8/layout/cycle5"/>
    <dgm:cxn modelId="{069FFB40-6627-974A-8E29-28C3B64F4C74}" type="presParOf" srcId="{1084AA67-CE81-D945-B7B9-90511010A3FD}" destId="{BFA38E8C-0F86-9441-89C7-49BEB7809A81}" srcOrd="17" destOrd="0" presId="urn:microsoft.com/office/officeart/2005/8/layout/cycle5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5E9CFA-41EB-3642-BEE2-DCF4C2855F40}">
      <dsp:nvSpPr>
        <dsp:cNvPr id="0" name=""/>
        <dsp:cNvSpPr/>
      </dsp:nvSpPr>
      <dsp:spPr>
        <a:xfrm>
          <a:off x="2399885" y="207905"/>
          <a:ext cx="1439188" cy="539693"/>
        </a:xfrm>
        <a:prstGeom prst="round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2000" kern="1200" dirty="0">
            <a:solidFill>
              <a:schemeClr val="tx2"/>
            </a:solidFill>
          </a:endParaRPr>
        </a:p>
      </dsp:txBody>
      <dsp:txXfrm>
        <a:off x="2426231" y="234251"/>
        <a:ext cx="1386496" cy="487001"/>
      </dsp:txXfrm>
    </dsp:sp>
    <dsp:sp modelId="{E964DB17-B2E7-C045-93BD-0B02B0491262}">
      <dsp:nvSpPr>
        <dsp:cNvPr id="0" name=""/>
        <dsp:cNvSpPr/>
      </dsp:nvSpPr>
      <dsp:spPr>
        <a:xfrm>
          <a:off x="808493" y="449014"/>
          <a:ext cx="4463161" cy="4463161"/>
        </a:xfrm>
        <a:custGeom>
          <a:avLst/>
          <a:gdLst/>
          <a:ahLst/>
          <a:cxnLst/>
          <a:rect l="0" t="0" r="0" b="0"/>
          <a:pathLst>
            <a:path>
              <a:moveTo>
                <a:pt x="3273154" y="257985"/>
              </a:moveTo>
              <a:arcTo wR="2231580" hR="2231580" stAng="17869384" swAng="1263552"/>
            </a:path>
          </a:pathLst>
        </a:custGeom>
        <a:noFill/>
        <a:ln w="9525" cap="flat" cmpd="sng" algn="ctr">
          <a:solidFill>
            <a:schemeClr val="tx2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FC3F25-7765-D64E-8465-E4A723ADA7C6}">
      <dsp:nvSpPr>
        <dsp:cNvPr id="0" name=""/>
        <dsp:cNvSpPr/>
      </dsp:nvSpPr>
      <dsp:spPr>
        <a:xfrm>
          <a:off x="4332489" y="1423857"/>
          <a:ext cx="1439188" cy="539693"/>
        </a:xfrm>
        <a:prstGeom prst="round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2000" kern="1200" dirty="0">
            <a:solidFill>
              <a:schemeClr val="tx2"/>
            </a:solidFill>
          </a:endParaRPr>
        </a:p>
      </dsp:txBody>
      <dsp:txXfrm>
        <a:off x="4358835" y="1450203"/>
        <a:ext cx="1386496" cy="487001"/>
      </dsp:txXfrm>
    </dsp:sp>
    <dsp:sp modelId="{F668209B-433C-F845-B87A-77F6D95535C8}">
      <dsp:nvSpPr>
        <dsp:cNvPr id="0" name=""/>
        <dsp:cNvSpPr/>
      </dsp:nvSpPr>
      <dsp:spPr>
        <a:xfrm>
          <a:off x="836518" y="477752"/>
          <a:ext cx="4463161" cy="4463161"/>
        </a:xfrm>
        <a:custGeom>
          <a:avLst/>
          <a:gdLst/>
          <a:ahLst/>
          <a:cxnLst/>
          <a:rect l="0" t="0" r="0" b="0"/>
          <a:pathLst>
            <a:path>
              <a:moveTo>
                <a:pt x="4415488" y="1772776"/>
              </a:moveTo>
              <a:arcTo wR="2231580" hR="2231580" stAng="20888136" swAng="1423728"/>
            </a:path>
          </a:pathLst>
        </a:custGeom>
        <a:noFill/>
        <a:ln w="9525" cap="flat" cmpd="sng" algn="ctr">
          <a:solidFill>
            <a:schemeClr val="tx2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95D16C-3FD0-E74E-9627-98B04CBDB933}">
      <dsp:nvSpPr>
        <dsp:cNvPr id="0" name=""/>
        <dsp:cNvSpPr/>
      </dsp:nvSpPr>
      <dsp:spPr>
        <a:xfrm>
          <a:off x="4332489" y="3455116"/>
          <a:ext cx="1439188" cy="539693"/>
        </a:xfrm>
        <a:prstGeom prst="round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2000" kern="1200" dirty="0">
            <a:solidFill>
              <a:schemeClr val="tx2"/>
            </a:solidFill>
          </a:endParaRPr>
        </a:p>
      </dsp:txBody>
      <dsp:txXfrm>
        <a:off x="4358835" y="3481462"/>
        <a:ext cx="1386496" cy="487001"/>
      </dsp:txXfrm>
    </dsp:sp>
    <dsp:sp modelId="{0B99A811-5EEA-8241-995A-8ABE06A4DB64}">
      <dsp:nvSpPr>
        <dsp:cNvPr id="0" name=""/>
        <dsp:cNvSpPr/>
      </dsp:nvSpPr>
      <dsp:spPr>
        <a:xfrm>
          <a:off x="808493" y="506490"/>
          <a:ext cx="4463161" cy="4463161"/>
        </a:xfrm>
        <a:custGeom>
          <a:avLst/>
          <a:gdLst/>
          <a:ahLst/>
          <a:cxnLst/>
          <a:rect l="0" t="0" r="0" b="0"/>
          <a:pathLst>
            <a:path>
              <a:moveTo>
                <a:pt x="3912764" y="3699087"/>
              </a:moveTo>
              <a:arcTo wR="2231580" hR="2231580" stAng="2467065" swAng="1263552"/>
            </a:path>
          </a:pathLst>
        </a:custGeom>
        <a:noFill/>
        <a:ln w="9525" cap="flat" cmpd="sng" algn="ctr">
          <a:solidFill>
            <a:schemeClr val="tx2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129CAE-E6C4-8C41-A517-F59E49AD23F1}">
      <dsp:nvSpPr>
        <dsp:cNvPr id="0" name=""/>
        <dsp:cNvSpPr/>
      </dsp:nvSpPr>
      <dsp:spPr>
        <a:xfrm>
          <a:off x="2399885" y="4671067"/>
          <a:ext cx="1439188" cy="539693"/>
        </a:xfrm>
        <a:prstGeom prst="round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2000" kern="1200" dirty="0">
            <a:solidFill>
              <a:schemeClr val="tx2"/>
            </a:solidFill>
          </a:endParaRPr>
        </a:p>
      </dsp:txBody>
      <dsp:txXfrm>
        <a:off x="2426231" y="4697413"/>
        <a:ext cx="1386496" cy="487001"/>
      </dsp:txXfrm>
    </dsp:sp>
    <dsp:sp modelId="{1849159D-D569-CE41-9741-27ADE46C37DE}">
      <dsp:nvSpPr>
        <dsp:cNvPr id="0" name=""/>
        <dsp:cNvSpPr/>
      </dsp:nvSpPr>
      <dsp:spPr>
        <a:xfrm>
          <a:off x="967303" y="506490"/>
          <a:ext cx="4463161" cy="4463161"/>
        </a:xfrm>
        <a:custGeom>
          <a:avLst/>
          <a:gdLst/>
          <a:ahLst/>
          <a:cxnLst/>
          <a:rect l="0" t="0" r="0" b="0"/>
          <a:pathLst>
            <a:path>
              <a:moveTo>
                <a:pt x="1190006" y="4205175"/>
              </a:moveTo>
              <a:arcTo wR="2231580" hR="2231580" stAng="7069384" swAng="1263552"/>
            </a:path>
          </a:pathLst>
        </a:custGeom>
        <a:noFill/>
        <a:ln w="9525" cap="flat" cmpd="sng" algn="ctr">
          <a:solidFill>
            <a:schemeClr val="tx2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23EB68-5AE1-C74C-9430-EF1EF9A51046}">
      <dsp:nvSpPr>
        <dsp:cNvPr id="0" name=""/>
        <dsp:cNvSpPr/>
      </dsp:nvSpPr>
      <dsp:spPr>
        <a:xfrm>
          <a:off x="467281" y="3455116"/>
          <a:ext cx="1439188" cy="539693"/>
        </a:xfrm>
        <a:prstGeom prst="round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2000" kern="1200" dirty="0">
            <a:solidFill>
              <a:schemeClr val="tx2"/>
            </a:solidFill>
          </a:endParaRPr>
        </a:p>
      </dsp:txBody>
      <dsp:txXfrm>
        <a:off x="493627" y="3481462"/>
        <a:ext cx="1386496" cy="487001"/>
      </dsp:txXfrm>
    </dsp:sp>
    <dsp:sp modelId="{0617F6BE-8D83-9944-B2F1-2DDCBF093C37}">
      <dsp:nvSpPr>
        <dsp:cNvPr id="0" name=""/>
        <dsp:cNvSpPr/>
      </dsp:nvSpPr>
      <dsp:spPr>
        <a:xfrm>
          <a:off x="939278" y="477752"/>
          <a:ext cx="4463161" cy="4463161"/>
        </a:xfrm>
        <a:custGeom>
          <a:avLst/>
          <a:gdLst/>
          <a:ahLst/>
          <a:cxnLst/>
          <a:rect l="0" t="0" r="0" b="0"/>
          <a:pathLst>
            <a:path>
              <a:moveTo>
                <a:pt x="47673" y="2690385"/>
              </a:moveTo>
              <a:arcTo wR="2231580" hR="2231580" stAng="10088136" swAng="1423728"/>
            </a:path>
          </a:pathLst>
        </a:custGeom>
        <a:noFill/>
        <a:ln w="9525" cap="flat" cmpd="sng" algn="ctr">
          <a:solidFill>
            <a:schemeClr val="tx2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BA82A0-3ED7-6A4C-AC58-287B7BC2D0F6}">
      <dsp:nvSpPr>
        <dsp:cNvPr id="0" name=""/>
        <dsp:cNvSpPr/>
      </dsp:nvSpPr>
      <dsp:spPr>
        <a:xfrm>
          <a:off x="467281" y="1423857"/>
          <a:ext cx="1439188" cy="539693"/>
        </a:xfrm>
        <a:prstGeom prst="round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2000" kern="1200" dirty="0">
            <a:solidFill>
              <a:schemeClr val="tx2"/>
            </a:solidFill>
          </a:endParaRPr>
        </a:p>
      </dsp:txBody>
      <dsp:txXfrm>
        <a:off x="493627" y="1450203"/>
        <a:ext cx="1386496" cy="487001"/>
      </dsp:txXfrm>
    </dsp:sp>
    <dsp:sp modelId="{BFA38E8C-0F86-9441-89C7-49BEB7809A81}">
      <dsp:nvSpPr>
        <dsp:cNvPr id="0" name=""/>
        <dsp:cNvSpPr/>
      </dsp:nvSpPr>
      <dsp:spPr>
        <a:xfrm>
          <a:off x="967303" y="449014"/>
          <a:ext cx="4463161" cy="4463161"/>
        </a:xfrm>
        <a:custGeom>
          <a:avLst/>
          <a:gdLst/>
          <a:ahLst/>
          <a:cxnLst/>
          <a:rect l="0" t="0" r="0" b="0"/>
          <a:pathLst>
            <a:path>
              <a:moveTo>
                <a:pt x="550397" y="764074"/>
              </a:moveTo>
              <a:arcTo wR="2231580" hR="2231580" stAng="13267065" swAng="1263552"/>
            </a:path>
          </a:pathLst>
        </a:custGeom>
        <a:noFill/>
        <a:ln w="9525" cap="flat" cmpd="sng" algn="ctr">
          <a:solidFill>
            <a:schemeClr val="tx2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>
            <a:extLst>
              <a:ext uri="{FF2B5EF4-FFF2-40B4-BE49-F238E27FC236}">
                <a16:creationId xmlns:a16="http://schemas.microsoft.com/office/drawing/2014/main" id="{ECDB507C-3A2A-3DEA-165E-A557B4712E0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C133B9C3-DD0C-C40C-1F51-5317AC810FB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AC38FF-D185-489A-BAFA-7BBAF3C95AA9}" type="datetimeFigureOut">
              <a:rPr lang="en-US" smtClean="0"/>
              <a:t>6/19/2026</a:t>
            </a:fld>
            <a:endParaRPr lang="en-US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E6D81499-5F70-A228-158D-81FF00945B7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A2DF9A42-7F41-63E8-8147-B7F78B3710A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EB45E1-3363-4BC6-950B-8EFD748F8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7044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A8C758-F8B2-4602-A244-9E0055FD80A5}" type="datetimeFigureOut">
              <a:rPr lang="nb-NO" smtClean="0"/>
              <a:t>19.06.2026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8A6FB3-6D59-4FBC-9962-ED57F48CD54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755019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32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63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95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26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657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89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20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52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A6FB3-6D59-4FBC-9962-ED57F48CD54D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643874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A7699E-29AC-0ECA-DDA3-566BBC9E57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E7CC77-553A-3DCE-91DD-FC1F2AC129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21F7BF-3EC4-D617-2D01-726A17F4B1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4BC820-A1DE-7A2E-326A-243DF96BEA1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69445C-8483-818E-C02D-0255222020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A6FB3-6D59-4FBC-9962-ED57F48CD54D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707080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BF02F0-B81A-365C-0AE3-C428A8601F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1AA2B25-9981-D1DC-539F-D26BF62CD2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93D6B1-E76A-0B7F-6F5A-E6806A5911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D73080-1902-7417-EBA0-3657E29F4EE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CA006F-10C5-AB38-56A1-6D983100E2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A6FB3-6D59-4FBC-9962-ED57F48CD54D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721123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C80E52-C497-778C-397D-2044D313E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71CB9D-3FDA-2217-C565-031267AC0B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5BA928-04BF-2356-EA16-9D5254CD3F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4AF1AA-1DF7-4D9F-A2E0-DA891B20000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4D736D-4FA6-389E-84BD-48F2835B3F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A6FB3-6D59-4FBC-9962-ED57F48CD54D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990644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DB8265-9233-3EFA-E1EB-3067B2BF46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19AD79-5396-EC92-B653-57749CB339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071E78-9CCB-7A48-D9AD-63A23A4072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23F177-7EAC-146A-19F4-8DCE5FC62D6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46563A-B526-8EC1-5D89-1AE5772295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A6FB3-6D59-4FBC-9962-ED57F48CD54D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695338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5E72B5-6FF4-B8A6-E9C5-DDA4F74C6E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3DEE05-A45C-044C-60A4-CB4971A9E7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AFF7C4-E21D-5B13-FC41-94524CF7A5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B22561-0015-B80F-D18D-CB9996132ED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5E0674-6855-3ECC-A672-C409940E78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A6FB3-6D59-4FBC-9962-ED57F48CD54D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66142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45AA18-FBF9-AA67-2B25-7113DF2120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90FF5F-55C4-578B-6966-B4913655E9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3904D03-D83D-0738-1F3D-028DEA9A30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F22008-170C-611B-0E98-577901DC680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9923D5-19B7-6920-A183-6CA1A84091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A6FB3-6D59-4FBC-9962-ED57F48CD54D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690450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3572E9-5166-1686-6BB5-F110DF749A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B2CE30-2120-C4CF-B0E3-15A1BDCABD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CE320D-5ECA-82E8-65BE-755FE20E59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BC637F-F552-DDDB-F20A-2C4F583C0BF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95937D-BD43-2800-70B1-108652BFBB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A6FB3-6D59-4FBC-9962-ED57F48CD54D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441118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B1B09B-F97E-3417-39FE-4683840BC2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0F94A6-29A3-F061-4DF6-6D07152C4F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450798-D955-54CA-22AF-19EF0533C0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8422C3-64C5-08CF-7B92-66F2BB4ECB8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23E1C6-69B0-B806-6DA7-36DC701A2F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A6FB3-6D59-4FBC-9962-ED57F48CD54D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430827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1B2AA6-CF75-DBAE-C39E-ACD77653EF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363F6E9-3708-CB92-04C4-183F04C83B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A3B376-AB52-1429-04CB-92561C78E8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5041A4-D306-FF22-8093-B4F32060C1A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97FE8B-9B17-74A7-5349-344E9EF31D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A6FB3-6D59-4FBC-9962-ED57F48CD54D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579805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460841-08BC-D9B1-3A02-2722A039BD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1F91EC-7C3E-8EFD-2966-2AD1579775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CAA975-1397-AB5E-1327-7895C8689B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C9D184-EB59-657D-C59E-067B7809155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90138E-7EEB-948A-1B92-0EA3E4581C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A6FB3-6D59-4FBC-9962-ED57F48CD54D}" type="slidenum">
              <a:rPr lang="nb-NO" smtClean="0"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26637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D18C31-31CA-EA78-8E5A-70DF3D471B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637A66C-D02D-452B-5711-9F74999369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CF2AFA-6930-6B31-E703-47F19928AB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4D73C3-6DEA-9836-2551-C84F833C705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97A7F0-42B3-CDB8-0A1F-1585144D8B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A6FB3-6D59-4FBC-9962-ED57F48CD54D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843940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CD85E8-51B0-DC2D-B462-E6CECDFEBA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041F52-CB28-80A4-C3E8-34EF89A89A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66E3A3-C0B0-5CEF-2FD1-A1F250B59D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55B255-911F-480C-0D8D-92FE6D39AB0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5FEF29-E4B8-EB92-56DD-E18039CF3A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A6FB3-6D59-4FBC-9962-ED57F48CD54D}" type="slidenum">
              <a:rPr lang="nb-NO" smtClean="0"/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211994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23EC93-693D-1F19-6BF8-A39D9C8A55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489FE6-7647-2D12-12DA-0C3DAF4EF7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621F8E-CD44-B672-4DE7-77EC327A1F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130CC9-D513-6231-4AB6-8D7D1794E96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DB8763-19B2-3529-3E40-A9773731FA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A6FB3-6D59-4FBC-9962-ED57F48CD54D}" type="slidenum">
              <a:rPr lang="nb-NO" smtClean="0"/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635467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95070B-C711-D401-DAB8-5D29814FF3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6DEA90-F654-193D-E574-C42D4F4A1C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008A18-DE21-C6A7-742E-B9990045C0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ABC78D-D43B-5091-FED3-6A6824BF7C2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12171A-D0A5-655A-37E3-DB570D1BE9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A6FB3-6D59-4FBC-9962-ED57F48CD54D}" type="slidenum">
              <a:rPr lang="nb-NO" smtClean="0"/>
              <a:t>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312441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144E2A-534B-7BA4-EFA4-C3D33B00B5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2B8C621-7FEE-55A2-29D9-6EB4BA62C3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A8FE23-08D8-E553-DEE5-361D98AD7B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1FDE4F-A218-8E86-18B9-3F13FFB8A45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67A1C0-7FD0-AF6B-8FAC-533F4A8C30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A6FB3-6D59-4FBC-9962-ED57F48CD54D}" type="slidenum">
              <a:rPr lang="nb-NO" smtClean="0"/>
              <a:t>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720496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58D146-81AC-09B3-DCC4-DFA29CC3DA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EADA37-F4C0-0332-C16C-3A307603F6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6AC617-E821-FB3F-9440-1F00BAD0E2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4CEB2D-A16B-477C-4419-C5DA7171A35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5A7C1C-A5D0-C1FA-ADC8-D44113A47D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A6FB3-6D59-4FBC-9962-ED57F48CD54D}" type="slidenum">
              <a:rPr lang="nb-NO" smtClean="0"/>
              <a:t>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49392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428C03-8E3C-CA41-0BD9-50AEFB4D4A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F6157B-B75B-C23A-FD08-BB0B78BA56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6F77C5F-34A1-5578-9413-354880156C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e.g. wheat in Italy </a:t>
            </a:r>
            <a:r>
              <a:rPr lang="en-US" dirty="0">
                <a:sym typeface="Wingdings" panose="05000000000000000000" pitchFamily="2" charset="2"/>
              </a:rPr>
              <a:t> nearly 0% exposed</a:t>
            </a:r>
          </a:p>
          <a:p>
            <a:r>
              <a:rPr lang="en-US" dirty="0">
                <a:sym typeface="Wingdings" panose="05000000000000000000" pitchFamily="2" charset="2"/>
              </a:rPr>
              <a:t>Wheat products – 10-40% exposed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57163C-A4B9-49F8-4C23-4400914C81A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1FF212-DBBC-90D5-DC91-D625B9C4DE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A6FB3-6D59-4FBC-9962-ED57F48CD54D}" type="slidenum">
              <a:rPr lang="nb-NO" smtClean="0"/>
              <a:t>25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623346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A1D712-6060-8767-C038-268D587271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EB10F01-1373-F9FD-81A4-8239FFEC56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1376B2-B4F0-9720-BCFB-41D8F7BB6E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More local consumption + shorter supply chains</a:t>
            </a:r>
          </a:p>
          <a:p>
            <a:r>
              <a:rPr lang="en-US" dirty="0"/>
              <a:t>BUT less storage / inventory effect -&gt; higher price effect?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4A8D05-F0E8-23C4-9F88-2396F0435A9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AEA10D-03C9-587B-A10E-058B71037C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A6FB3-6D59-4FBC-9962-ED57F48CD54D}" type="slidenum">
              <a:rPr lang="nb-NO" smtClean="0"/>
              <a:t>26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917216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60C7CB-E0A6-2468-B46F-5A78C73777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218614-31D2-6334-455B-C1F81778D7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57ACF1-11D8-B9D4-C75B-07FCD960E0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66C04D-245B-6753-30BE-FB8678BAEA1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31C6EF-6093-7E12-41DC-6DF9896A15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A6FB3-6D59-4FBC-9962-ED57F48CD54D}" type="slidenum">
              <a:rPr lang="nb-NO" smtClean="0"/>
              <a:t>27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962988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1865C4-C7D3-59D8-E027-AD93ED4758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540BE76-B69D-503E-243A-8AFA8C973E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6D48B93-477E-2AC0-6FD2-D00F4B481A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D24BCB-2865-4BE1-6C7E-989E472F7AE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E2C61C-E07E-B543-D1E5-F331FFA5DE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A6FB3-6D59-4FBC-9962-ED57F48CD54D}" type="slidenum">
              <a:rPr lang="nb-NO" smtClean="0"/>
              <a:t>28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7707353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14AEA0-1F3E-DDFA-2EA7-CCCAF5B873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112049-562B-4A1A-BEA0-3FB5DA0DE0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A71E9C-973F-D6AE-FA5C-DE700D4A0D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CC6E30-5715-2602-5C54-5C6E0852437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13A87A-2572-7B0F-ED1F-8B9A338B25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A6FB3-6D59-4FBC-9962-ED57F48CD54D}" type="slidenum">
              <a:rPr lang="nb-NO" smtClean="0"/>
              <a:t>29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33788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3A754E-3768-D494-07DC-638F250D0D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5E1500-4A06-A135-9F6D-2388C76C99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4D0EDE-A7FC-1703-A250-AB16F4DA2E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F38EAF-D579-BBE7-6578-AF41745E303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375C56-4240-CAE4-E8F2-38CC5E284B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A6FB3-6D59-4FBC-9962-ED57F48CD54D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24099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6D76EA-1CA6-CC8F-C8F2-9548BB7D54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C15F36-A530-5A78-4906-08C7F6C2D8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B96FE0-36CA-0C58-A75E-65681F9AD0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248D7B-B68C-E82C-2C11-24BC237533A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E66B2F-65DC-2C3B-0602-66219DD66A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A6FB3-6D59-4FBC-9962-ED57F48CD54D}" type="slidenum">
              <a:rPr lang="nb-NO" smtClean="0"/>
              <a:t>30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3859526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3EF0CD-FDD2-0F26-D558-A573326BBF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9B8D8E-9616-D98A-1D0A-DF911BB39F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902632-A4FB-2F6C-2936-237E8C3724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55A3F4-D08B-2CDD-5BE8-1F962E0C313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6BE64A-D928-9C13-664E-FD30876EF3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A6FB3-6D59-4FBC-9962-ED57F48CD54D}" type="slidenum">
              <a:rPr lang="nb-NO" smtClean="0"/>
              <a:t>31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9898786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4F741E-A801-2B5E-1AC8-CF077C1E35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FCBCFD3-E5BE-48DC-0636-6434B3C658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589531-B106-03C9-85F2-69B2EF6031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B90147-AFFE-5F0C-81D5-9FE96810269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D9E04D-5609-3785-B3BC-7A7167B0D8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A6FB3-6D59-4FBC-9962-ED57F48CD54D}" type="slidenum">
              <a:rPr lang="nb-NO" smtClean="0"/>
              <a:t>33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1807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E5BAF1-C500-423D-D0AA-17745E7E26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7D4204-B885-A6EB-D6EC-7E605E13BB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287D32-2DE8-4569-5F89-CBB1A4DE07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76A26F-89CD-4DBF-50B8-425BEFE114C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4F5D66-93EB-8BFB-BA12-ADAEFFA69F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A6FB3-6D59-4FBC-9962-ED57F48CD54D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252813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4A909F-2933-31FE-D967-C0E109334C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244BA4-0857-0218-E4FD-2EFFA289A7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1B05CA-07CF-D9B0-FC27-B2D009515F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07989A-019C-D37B-532D-9BAC8EA35A9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281198-2355-3027-23F2-59265561B5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A6FB3-6D59-4FBC-9962-ED57F48CD54D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534637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B42327-0150-01F1-6DBD-2953293A62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E54A7D-640C-A5F5-DF8B-D050E5518A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204A0E-6B8F-36D2-E9F5-C09BA0204D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85CE4E-9608-5BE7-1A3F-EEFB194E118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B6F189-2C68-F875-7C43-2DBD938C11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A6FB3-6D59-4FBC-9962-ED57F48CD54D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70739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501BFA-3416-2596-4CFB-B089CACABC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2DFF03-4ECB-8FDA-E8DC-5A7BEA563F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3FB589-B5E6-07F9-5E71-A2826C0F18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B9E596-DEC7-E0BA-D6AA-AB5724B6A6F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388FA4-518E-2B00-CED1-BBBEE6BCFF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A6FB3-6D59-4FBC-9962-ED57F48CD54D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145105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5271A7-F80B-3181-BE36-F27DE4B413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1E0E70-BA82-00F9-6FFB-E76417F5D1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B778B6-E759-1824-A6AB-97A74FE2D1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5789EB-07E8-BE79-1378-2AA26E4C111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2497A1-C1DB-ECF6-524F-34173E3DAE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A6FB3-6D59-4FBC-9962-ED57F48CD54D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153030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5A9DE4-4EA9-BFC0-8C70-980EDA7CA8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1F7F82-E285-0909-4F3B-0981A2D2A0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3A3D42-F89F-88D5-1281-7EA14FC7DD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C9E94A-4A65-C495-AA27-DA966101133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427D8D-A717-7CFB-BAC1-87C8C6ACC7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A6FB3-6D59-4FBC-9962-ED57F48CD54D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23688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sv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sv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sv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sv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sv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sv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sv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17.sv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sv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sv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4.svg"/><Relationship Id="rId4" Type="http://schemas.openxmlformats.org/officeDocument/2006/relationships/image" Target="../media/image23.svg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7" Type="http://schemas.openxmlformats.org/officeDocument/2006/relationships/image" Target="../media/image30.emf"/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9.sv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9.sv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7" Type="http://schemas.openxmlformats.org/officeDocument/2006/relationships/image" Target="../media/image38.jpe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7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9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9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9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3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54.emf"/><Relationship Id="rId3" Type="http://schemas.openxmlformats.org/officeDocument/2006/relationships/diagramLayout" Target="../diagrams/layout1.xml"/><Relationship Id="rId7" Type="http://schemas.openxmlformats.org/officeDocument/2006/relationships/image" Target="../media/image10.svg"/><Relationship Id="rId12" Type="http://schemas.openxmlformats.org/officeDocument/2006/relationships/image" Target="../media/image15.svg"/><Relationship Id="rId2" Type="http://schemas.openxmlformats.org/officeDocument/2006/relationships/diagramData" Target="../diagrams/data1.xml"/><Relationship Id="rId1" Type="http://schemas.openxmlformats.org/officeDocument/2006/relationships/slideMaster" Target="../slideMasters/slideMaster2.xml"/><Relationship Id="rId6" Type="http://schemas.microsoft.com/office/2007/relationships/diagramDrawing" Target="../diagrams/drawing1.xml"/><Relationship Id="rId11" Type="http://schemas.openxmlformats.org/officeDocument/2006/relationships/image" Target="../media/image14.svg"/><Relationship Id="rId5" Type="http://schemas.openxmlformats.org/officeDocument/2006/relationships/diagramColors" Target="../diagrams/colors1.xml"/><Relationship Id="rId10" Type="http://schemas.openxmlformats.org/officeDocument/2006/relationships/image" Target="../media/image13.sv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2.svg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0.sv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1.svg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2.sv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3.svg"/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4.svg"/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5.svg"/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hyperlink" Target="mailto:itr@nilu.no" TargetMode="External"/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#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0218A107-A003-9784-1F67-E3719661B75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45169" y="748689"/>
            <a:ext cx="906078" cy="448883"/>
          </a:xfrm>
          <a:prstGeom prst="rect">
            <a:avLst/>
          </a:prstGeom>
        </p:spPr>
      </p:pic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E566970-0FB6-EB05-0867-0B3D7D8F401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14546" y="766057"/>
            <a:ext cx="6095206" cy="5325885"/>
          </a:xfrm>
          <a:custGeom>
            <a:avLst/>
            <a:gdLst>
              <a:gd name="connsiteX0" fmla="*/ 4861225 w 12188825"/>
              <a:gd name="connsiteY0" fmla="*/ 0 h 10650537"/>
              <a:gd name="connsiteX1" fmla="*/ 6094413 w 12188825"/>
              <a:gd name="connsiteY1" fmla="*/ 0 h 10650537"/>
              <a:gd name="connsiteX2" fmla="*/ 7327601 w 12188825"/>
              <a:gd name="connsiteY2" fmla="*/ 0 h 10650537"/>
              <a:gd name="connsiteX3" fmla="*/ 12188825 w 12188825"/>
              <a:gd name="connsiteY3" fmla="*/ 0 h 10650537"/>
              <a:gd name="connsiteX4" fmla="*/ 12188825 w 12188825"/>
              <a:gd name="connsiteY4" fmla="*/ 4861225 h 10650537"/>
              <a:gd name="connsiteX5" fmla="*/ 12188825 w 12188825"/>
              <a:gd name="connsiteY5" fmla="*/ 5789312 h 10650537"/>
              <a:gd name="connsiteX6" fmla="*/ 12188825 w 12188825"/>
              <a:gd name="connsiteY6" fmla="*/ 10650537 h 10650537"/>
              <a:gd name="connsiteX7" fmla="*/ 7327601 w 12188825"/>
              <a:gd name="connsiteY7" fmla="*/ 10650537 h 10650537"/>
              <a:gd name="connsiteX8" fmla="*/ 6094413 w 12188825"/>
              <a:gd name="connsiteY8" fmla="*/ 10650537 h 10650537"/>
              <a:gd name="connsiteX9" fmla="*/ 4861225 w 12188825"/>
              <a:gd name="connsiteY9" fmla="*/ 10650537 h 10650537"/>
              <a:gd name="connsiteX10" fmla="*/ 0 w 12188825"/>
              <a:gd name="connsiteY10" fmla="*/ 5789312 h 10650537"/>
              <a:gd name="connsiteX11" fmla="*/ 0 w 12188825"/>
              <a:gd name="connsiteY11" fmla="*/ 4861225 h 10650537"/>
              <a:gd name="connsiteX12" fmla="*/ 4861225 w 12188825"/>
              <a:gd name="connsiteY12" fmla="*/ 0 h 10650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825" h="10650537">
                <a:moveTo>
                  <a:pt x="4861225" y="0"/>
                </a:moveTo>
                <a:lnTo>
                  <a:pt x="6094413" y="0"/>
                </a:lnTo>
                <a:lnTo>
                  <a:pt x="7327601" y="0"/>
                </a:lnTo>
                <a:lnTo>
                  <a:pt x="12188825" y="0"/>
                </a:lnTo>
                <a:lnTo>
                  <a:pt x="12188825" y="4861225"/>
                </a:lnTo>
                <a:lnTo>
                  <a:pt x="12188825" y="5789312"/>
                </a:lnTo>
                <a:lnTo>
                  <a:pt x="12188825" y="10650537"/>
                </a:lnTo>
                <a:lnTo>
                  <a:pt x="7327601" y="10650537"/>
                </a:lnTo>
                <a:lnTo>
                  <a:pt x="6094413" y="10650537"/>
                </a:lnTo>
                <a:lnTo>
                  <a:pt x="4861225" y="10650537"/>
                </a:lnTo>
                <a:cubicBezTo>
                  <a:pt x="2176445" y="10650537"/>
                  <a:pt x="0" y="8474092"/>
                  <a:pt x="0" y="5789312"/>
                </a:cubicBezTo>
                <a:lnTo>
                  <a:pt x="0" y="4861225"/>
                </a:lnTo>
                <a:cubicBezTo>
                  <a:pt x="0" y="2176445"/>
                  <a:pt x="2176445" y="0"/>
                  <a:pt x="4861225" y="0"/>
                </a:cubicBezTo>
                <a:close/>
              </a:path>
            </a:pathLst>
          </a:cu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nb-NO" noProof="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9ECEAA4-792E-BC55-18A9-1D2586033D9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45169" y="2115563"/>
            <a:ext cx="5884406" cy="1851047"/>
          </a:xfrm>
          <a:prstGeom prst="rect">
            <a:avLst/>
          </a:prstGeom>
        </p:spPr>
        <p:txBody>
          <a:bodyPr anchor="b"/>
          <a:lstStyle>
            <a:lvl1pPr algn="l">
              <a:defRPr sz="4751">
                <a:solidFill>
                  <a:schemeClr val="accent5"/>
                </a:solidFill>
              </a:defRPr>
            </a:lvl1pPr>
          </a:lstStyle>
          <a:p>
            <a:r>
              <a:rPr lang="en-US" noProof="0" dirty="0"/>
              <a:t>Title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25FED56-8169-BC5F-769E-4C5EF100D25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45169" y="4084889"/>
            <a:ext cx="5884406" cy="113220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bg2"/>
                </a:solidFill>
                <a:latin typeface="Source Sans 3 Medium" panose="020B0303030403020204" pitchFamily="34" charset="0"/>
              </a:defRPr>
            </a:lvl1pPr>
            <a:lvl2pPr marL="228646" indent="0" algn="ctr">
              <a:buNone/>
              <a:defRPr sz="1000"/>
            </a:lvl2pPr>
            <a:lvl3pPr marL="457291" indent="0" algn="ctr">
              <a:buNone/>
              <a:defRPr sz="900"/>
            </a:lvl3pPr>
            <a:lvl4pPr marL="685937" indent="0" algn="ctr">
              <a:buNone/>
              <a:defRPr sz="800"/>
            </a:lvl4pPr>
            <a:lvl5pPr marL="914583" indent="0" algn="ctr">
              <a:buNone/>
              <a:defRPr sz="800"/>
            </a:lvl5pPr>
            <a:lvl6pPr marL="1143229" indent="0" algn="ctr">
              <a:buNone/>
              <a:defRPr sz="800"/>
            </a:lvl6pPr>
            <a:lvl7pPr marL="1371874" indent="0" algn="ctr">
              <a:buNone/>
              <a:defRPr sz="800"/>
            </a:lvl7pPr>
            <a:lvl8pPr marL="1600520" indent="0" algn="ctr">
              <a:buNone/>
              <a:defRPr sz="800"/>
            </a:lvl8pPr>
            <a:lvl9pPr marL="1829166" indent="0" algn="ctr">
              <a:buNone/>
              <a:defRPr sz="800"/>
            </a:lvl9pPr>
          </a:lstStyle>
          <a:p>
            <a:r>
              <a:rPr lang="en-US" noProof="0" dirty="0"/>
              <a:t>Subtitle</a:t>
            </a:r>
          </a:p>
        </p:txBody>
      </p:sp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F2094AB1-0F8A-CDE2-23C6-324F8221B3B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5169" y="5316116"/>
            <a:ext cx="5884406" cy="1131887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[Place, date etc.]</a:t>
            </a:r>
            <a:endParaRPr lang="en-US" noProof="0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B8CEFA16-4A54-DA81-A9F3-073B91304DC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44538" y="5316538"/>
            <a:ext cx="5884862" cy="1131887"/>
          </a:xfrm>
        </p:spPr>
        <p:txBody>
          <a:bodyPr anchor="b"/>
          <a:lstStyle>
            <a:lvl1pPr marL="0" indent="0">
              <a:buNone/>
              <a:defRPr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noProof="0" dirty="0"/>
              <a:t>[Place, date etc.]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79BE61F2-7521-851F-4C2A-2FD13B3F335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7569" y="901089"/>
            <a:ext cx="906078" cy="44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687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/Subtitle + text/content 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7B3268B-2C50-643D-5143-6E29B16B81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1989" y="1587877"/>
            <a:ext cx="10834264" cy="3175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3B43D22-E507-2C57-1150-8BF8D299C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89" y="646546"/>
            <a:ext cx="10834265" cy="777184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0475B99-B834-2657-FC20-5FF6EFB8894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62000" y="2014331"/>
            <a:ext cx="10833100" cy="39292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78379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wo text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6E34D3-8B9B-F194-8BF6-AC92B029F98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1990" y="1612669"/>
            <a:ext cx="5072932" cy="43432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F3B9AE7-7BF5-616F-2731-2C5FCF7B7F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78888" y="1612669"/>
            <a:ext cx="5072932" cy="43432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03E23F4-405B-E130-9470-2B07438B5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89" y="646546"/>
            <a:ext cx="10834265" cy="777184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506123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/Subtitle + two text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50155F14-35DB-16CB-95BD-29A9B2C3FCE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1989" y="1640886"/>
            <a:ext cx="5072932" cy="2864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88F53E0-533A-D08F-1BC3-5B461DEF56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79681" y="1640886"/>
            <a:ext cx="5072137" cy="2864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19C0D00E-E4BE-125D-F7AC-2855CB6A61C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2783" y="2073039"/>
            <a:ext cx="5072137" cy="388291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F1B5A5EB-ACCC-6346-2793-E4E2D81333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80476" y="2073039"/>
            <a:ext cx="5072137" cy="388291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B0FB1C-FDD4-C853-33BD-E257CDAC4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89" y="646546"/>
            <a:ext cx="10834265" cy="777184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36562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hree text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6E34D3-8B9B-F194-8BF6-AC92B029F98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1991" y="1620982"/>
            <a:ext cx="3452200" cy="432261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9B3A9708-4AE9-F019-9501-E3B5DE3EF0D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53023" y="1620982"/>
            <a:ext cx="3452200" cy="432261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666F9BD1-DE79-3376-C03F-1EFA8CBD287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44054" y="1620982"/>
            <a:ext cx="3452200" cy="432261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F25D99B2-AD17-CDB8-D071-AE8360A52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89" y="646546"/>
            <a:ext cx="10834265" cy="777184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307836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/Subtitle + three text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F3B9AE7-7BF5-616F-2731-2C5FCF7B7F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79765" y="2073037"/>
            <a:ext cx="3172848" cy="385820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9B3A9708-4AE9-F019-9501-E3B5DE3EF0D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1274" y="2073037"/>
            <a:ext cx="3172848" cy="385820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3B0B0E72-7785-39B6-C237-61CEFEC5FE8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61989" y="1640885"/>
            <a:ext cx="3172849" cy="2864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951880C4-9DDB-2499-EE30-F5D7B8B0F15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2783" y="2073037"/>
            <a:ext cx="3172054" cy="385820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2B107B4-68A0-6AC4-9C79-62B11C376A8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71274" y="1640885"/>
            <a:ext cx="3172849" cy="2864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106F9BFC-BF88-9E6E-EB2B-C995EECBB57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379765" y="1640885"/>
            <a:ext cx="3172849" cy="2864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C3012F0-7D91-AC16-88D1-05F55E32A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89" y="646546"/>
            <a:ext cx="10834265" cy="777184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104874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+ content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6E34D3-8B9B-F194-8BF6-AC92B029F98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1988" y="1631093"/>
            <a:ext cx="5334011" cy="431285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9CC9382-F64A-F495-53FB-889B28751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89" y="646546"/>
            <a:ext cx="10834265" cy="777184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27A2A8CB-66A1-1FED-7040-8F7F61D5E41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275388" y="1630363"/>
            <a:ext cx="5334000" cy="43132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01929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/Subtitle, text + content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514DBA28-AADE-2F84-54F1-596B37526B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1989" y="1640886"/>
            <a:ext cx="5417724" cy="2750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1B73E5F8-4D7C-8817-B818-78A1DDD008D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2783" y="2073038"/>
            <a:ext cx="5416875" cy="388291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D187333-DC3D-7329-E59E-A9D0B35E6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89" y="646546"/>
            <a:ext cx="10834265" cy="777184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14" name="Content Placeholder 12">
            <a:extLst>
              <a:ext uri="{FF2B5EF4-FFF2-40B4-BE49-F238E27FC236}">
                <a16:creationId xmlns:a16="http://schemas.microsoft.com/office/drawing/2014/main" id="{FD96CFE1-47EA-7FD8-9E68-8AE43C29D09F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354763" y="1641475"/>
            <a:ext cx="5327650" cy="43148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25426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pic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E566970-0FB6-EB05-0867-0B3D7D8F401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794" y="646546"/>
            <a:ext cx="6095206" cy="5325885"/>
          </a:xfrm>
          <a:custGeom>
            <a:avLst/>
            <a:gdLst>
              <a:gd name="connsiteX0" fmla="*/ 4861225 w 12188825"/>
              <a:gd name="connsiteY0" fmla="*/ 0 h 10650537"/>
              <a:gd name="connsiteX1" fmla="*/ 6094413 w 12188825"/>
              <a:gd name="connsiteY1" fmla="*/ 0 h 10650537"/>
              <a:gd name="connsiteX2" fmla="*/ 7327601 w 12188825"/>
              <a:gd name="connsiteY2" fmla="*/ 0 h 10650537"/>
              <a:gd name="connsiteX3" fmla="*/ 12188825 w 12188825"/>
              <a:gd name="connsiteY3" fmla="*/ 0 h 10650537"/>
              <a:gd name="connsiteX4" fmla="*/ 12188825 w 12188825"/>
              <a:gd name="connsiteY4" fmla="*/ 4861225 h 10650537"/>
              <a:gd name="connsiteX5" fmla="*/ 12188825 w 12188825"/>
              <a:gd name="connsiteY5" fmla="*/ 5789312 h 10650537"/>
              <a:gd name="connsiteX6" fmla="*/ 12188825 w 12188825"/>
              <a:gd name="connsiteY6" fmla="*/ 10650537 h 10650537"/>
              <a:gd name="connsiteX7" fmla="*/ 7327601 w 12188825"/>
              <a:gd name="connsiteY7" fmla="*/ 10650537 h 10650537"/>
              <a:gd name="connsiteX8" fmla="*/ 6094413 w 12188825"/>
              <a:gd name="connsiteY8" fmla="*/ 10650537 h 10650537"/>
              <a:gd name="connsiteX9" fmla="*/ 4861225 w 12188825"/>
              <a:gd name="connsiteY9" fmla="*/ 10650537 h 10650537"/>
              <a:gd name="connsiteX10" fmla="*/ 0 w 12188825"/>
              <a:gd name="connsiteY10" fmla="*/ 5789312 h 10650537"/>
              <a:gd name="connsiteX11" fmla="*/ 0 w 12188825"/>
              <a:gd name="connsiteY11" fmla="*/ 4861225 h 10650537"/>
              <a:gd name="connsiteX12" fmla="*/ 4861225 w 12188825"/>
              <a:gd name="connsiteY12" fmla="*/ 0 h 10650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825" h="10650537">
                <a:moveTo>
                  <a:pt x="4861225" y="0"/>
                </a:moveTo>
                <a:lnTo>
                  <a:pt x="6094413" y="0"/>
                </a:lnTo>
                <a:lnTo>
                  <a:pt x="7327601" y="0"/>
                </a:lnTo>
                <a:lnTo>
                  <a:pt x="12188825" y="0"/>
                </a:lnTo>
                <a:lnTo>
                  <a:pt x="12188825" y="4861225"/>
                </a:lnTo>
                <a:lnTo>
                  <a:pt x="12188825" y="5789312"/>
                </a:lnTo>
                <a:lnTo>
                  <a:pt x="12188825" y="10650537"/>
                </a:lnTo>
                <a:lnTo>
                  <a:pt x="7327601" y="10650537"/>
                </a:lnTo>
                <a:lnTo>
                  <a:pt x="6094413" y="10650537"/>
                </a:lnTo>
                <a:lnTo>
                  <a:pt x="4861225" y="10650537"/>
                </a:lnTo>
                <a:cubicBezTo>
                  <a:pt x="2176445" y="10650537"/>
                  <a:pt x="0" y="8474092"/>
                  <a:pt x="0" y="5789312"/>
                </a:cubicBezTo>
                <a:lnTo>
                  <a:pt x="0" y="4861225"/>
                </a:lnTo>
                <a:cubicBezTo>
                  <a:pt x="0" y="2176445"/>
                  <a:pt x="2176445" y="0"/>
                  <a:pt x="4861225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nb-NO" noProof="0" dirty="0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B31218A4-E009-ECB9-B902-9317986DA29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1990" y="1612669"/>
            <a:ext cx="5072932" cy="43432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C876EB4A-E493-578D-053C-03594AC4D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89" y="646546"/>
            <a:ext cx="10834265" cy="777184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Click to edit Master title style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4064146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/Subtitle, text, pic #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E566970-0FB6-EB05-0867-0B3D7D8F401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794" y="646546"/>
            <a:ext cx="6095206" cy="5325885"/>
          </a:xfrm>
          <a:custGeom>
            <a:avLst/>
            <a:gdLst>
              <a:gd name="connsiteX0" fmla="*/ 4861225 w 12188825"/>
              <a:gd name="connsiteY0" fmla="*/ 0 h 10650537"/>
              <a:gd name="connsiteX1" fmla="*/ 6094413 w 12188825"/>
              <a:gd name="connsiteY1" fmla="*/ 0 h 10650537"/>
              <a:gd name="connsiteX2" fmla="*/ 7327601 w 12188825"/>
              <a:gd name="connsiteY2" fmla="*/ 0 h 10650537"/>
              <a:gd name="connsiteX3" fmla="*/ 12188825 w 12188825"/>
              <a:gd name="connsiteY3" fmla="*/ 0 h 10650537"/>
              <a:gd name="connsiteX4" fmla="*/ 12188825 w 12188825"/>
              <a:gd name="connsiteY4" fmla="*/ 4861225 h 10650537"/>
              <a:gd name="connsiteX5" fmla="*/ 12188825 w 12188825"/>
              <a:gd name="connsiteY5" fmla="*/ 5789312 h 10650537"/>
              <a:gd name="connsiteX6" fmla="*/ 12188825 w 12188825"/>
              <a:gd name="connsiteY6" fmla="*/ 10650537 h 10650537"/>
              <a:gd name="connsiteX7" fmla="*/ 7327601 w 12188825"/>
              <a:gd name="connsiteY7" fmla="*/ 10650537 h 10650537"/>
              <a:gd name="connsiteX8" fmla="*/ 6094413 w 12188825"/>
              <a:gd name="connsiteY8" fmla="*/ 10650537 h 10650537"/>
              <a:gd name="connsiteX9" fmla="*/ 4861225 w 12188825"/>
              <a:gd name="connsiteY9" fmla="*/ 10650537 h 10650537"/>
              <a:gd name="connsiteX10" fmla="*/ 0 w 12188825"/>
              <a:gd name="connsiteY10" fmla="*/ 5789312 h 10650537"/>
              <a:gd name="connsiteX11" fmla="*/ 0 w 12188825"/>
              <a:gd name="connsiteY11" fmla="*/ 4861225 h 10650537"/>
              <a:gd name="connsiteX12" fmla="*/ 4861225 w 12188825"/>
              <a:gd name="connsiteY12" fmla="*/ 0 h 10650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825" h="10650537">
                <a:moveTo>
                  <a:pt x="4861225" y="0"/>
                </a:moveTo>
                <a:lnTo>
                  <a:pt x="6094413" y="0"/>
                </a:lnTo>
                <a:lnTo>
                  <a:pt x="7327601" y="0"/>
                </a:lnTo>
                <a:lnTo>
                  <a:pt x="12188825" y="0"/>
                </a:lnTo>
                <a:lnTo>
                  <a:pt x="12188825" y="4861225"/>
                </a:lnTo>
                <a:lnTo>
                  <a:pt x="12188825" y="5789312"/>
                </a:lnTo>
                <a:lnTo>
                  <a:pt x="12188825" y="10650537"/>
                </a:lnTo>
                <a:lnTo>
                  <a:pt x="7327601" y="10650537"/>
                </a:lnTo>
                <a:lnTo>
                  <a:pt x="6094413" y="10650537"/>
                </a:lnTo>
                <a:lnTo>
                  <a:pt x="4861225" y="10650537"/>
                </a:lnTo>
                <a:cubicBezTo>
                  <a:pt x="2176445" y="10650537"/>
                  <a:pt x="0" y="8474092"/>
                  <a:pt x="0" y="5789312"/>
                </a:cubicBezTo>
                <a:lnTo>
                  <a:pt x="0" y="4861225"/>
                </a:lnTo>
                <a:cubicBezTo>
                  <a:pt x="0" y="2176445"/>
                  <a:pt x="2176445" y="0"/>
                  <a:pt x="4861225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nb-NO" noProof="0" dirty="0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AC590276-F210-9455-0B9D-9C28C996F4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1142" y="1628528"/>
            <a:ext cx="5417724" cy="329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5E9F1B01-B295-89C5-ABA6-8AAF3225AC8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1936" y="2060680"/>
            <a:ext cx="5416875" cy="388291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52D106EE-303F-F07D-EE6A-EF0B2156D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0" y="646546"/>
            <a:ext cx="5416822" cy="777184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Click to edit Master title style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36000446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pic #2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6E34D3-8B9B-F194-8BF6-AC92B029F98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1990" y="1618735"/>
            <a:ext cx="5416876" cy="43248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625241E-22A0-A4FA-03EE-33FFEC4B54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53372" y="0"/>
            <a:ext cx="4994681" cy="572152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831DF87-E29A-E6FE-2BE8-DC874A259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89" y="646546"/>
            <a:ext cx="5416877" cy="777184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86572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ag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DF2997DE-8C90-FB1E-AAA0-179CBC4D3A27}"/>
              </a:ext>
            </a:extLst>
          </p:cNvPr>
          <p:cNvSpPr/>
          <p:nvPr/>
        </p:nvSpPr>
        <p:spPr>
          <a:xfrm>
            <a:off x="18594" y="0"/>
            <a:ext cx="12173406" cy="6858000"/>
          </a:xfrm>
          <a:custGeom>
            <a:avLst/>
            <a:gdLst>
              <a:gd name="connsiteX0" fmla="*/ 0 w 24329718"/>
              <a:gd name="connsiteY0" fmla="*/ 0 h 13700718"/>
              <a:gd name="connsiteX1" fmla="*/ 24329718 w 24329718"/>
              <a:gd name="connsiteY1" fmla="*/ 0 h 13700718"/>
              <a:gd name="connsiteX2" fmla="*/ 24329718 w 24329718"/>
              <a:gd name="connsiteY2" fmla="*/ 13700718 h 13700718"/>
              <a:gd name="connsiteX3" fmla="*/ 0 w 24329718"/>
              <a:gd name="connsiteY3" fmla="*/ 13700718 h 13700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29718" h="13700718">
                <a:moveTo>
                  <a:pt x="0" y="0"/>
                </a:moveTo>
                <a:lnTo>
                  <a:pt x="24329718" y="0"/>
                </a:lnTo>
                <a:lnTo>
                  <a:pt x="24329718" y="13700718"/>
                </a:lnTo>
                <a:lnTo>
                  <a:pt x="0" y="13700718"/>
                </a:lnTo>
                <a:close/>
              </a:path>
            </a:pathLst>
          </a:custGeom>
          <a:solidFill>
            <a:schemeClr val="accent2"/>
          </a:solidFill>
          <a:ln w="1270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4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3"/>
              <a:ea typeface="+mn-ea"/>
              <a:cs typeface="+mn-cs"/>
            </a:endParaRPr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E012CA1B-EB59-2C70-E6F8-74820C3BB231}"/>
              </a:ext>
            </a:extLst>
          </p:cNvPr>
          <p:cNvSpPr/>
          <p:nvPr userDrawn="1"/>
        </p:nvSpPr>
        <p:spPr>
          <a:xfrm>
            <a:off x="-615" y="0"/>
            <a:ext cx="9146423" cy="6857950"/>
          </a:xfrm>
          <a:custGeom>
            <a:avLst/>
            <a:gdLst>
              <a:gd name="connsiteX0" fmla="*/ 0 w 18290464"/>
              <a:gd name="connsiteY0" fmla="*/ 0 h 13714314"/>
              <a:gd name="connsiteX1" fmla="*/ 15835241 w 18290464"/>
              <a:gd name="connsiteY1" fmla="*/ 0 h 13714314"/>
              <a:gd name="connsiteX2" fmla="*/ 16014316 w 18290464"/>
              <a:gd name="connsiteY2" fmla="*/ 184725 h 13714314"/>
              <a:gd name="connsiteX3" fmla="*/ 18290464 w 18290464"/>
              <a:gd name="connsiteY3" fmla="*/ 6838109 h 13714314"/>
              <a:gd name="connsiteX4" fmla="*/ 15982497 w 18290464"/>
              <a:gd name="connsiteY4" fmla="*/ 13456853 h 13714314"/>
              <a:gd name="connsiteX5" fmla="*/ 15732626 w 18290464"/>
              <a:gd name="connsiteY5" fmla="*/ 13714314 h 13714314"/>
              <a:gd name="connsiteX6" fmla="*/ 0 w 18290464"/>
              <a:gd name="connsiteY6" fmla="*/ 13714314 h 1371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90464" h="13714314">
                <a:moveTo>
                  <a:pt x="0" y="0"/>
                </a:moveTo>
                <a:lnTo>
                  <a:pt x="15835241" y="0"/>
                </a:lnTo>
                <a:lnTo>
                  <a:pt x="16014316" y="184725"/>
                </a:lnTo>
                <a:cubicBezTo>
                  <a:pt x="17491158" y="1797701"/>
                  <a:pt x="18290464" y="4055047"/>
                  <a:pt x="18290464" y="6838109"/>
                </a:cubicBezTo>
                <a:cubicBezTo>
                  <a:pt x="18290464" y="9579843"/>
                  <a:pt x="17471192" y="11834776"/>
                  <a:pt x="15982497" y="13456853"/>
                </a:cubicBezTo>
                <a:lnTo>
                  <a:pt x="15732626" y="13714314"/>
                </a:lnTo>
                <a:lnTo>
                  <a:pt x="0" y="13714314"/>
                </a:lnTo>
                <a:close/>
              </a:path>
            </a:pathLst>
          </a:custGeom>
          <a:solidFill>
            <a:srgbClr val="053F53"/>
          </a:solidFill>
          <a:ln w="1270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4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3"/>
              <a:ea typeface="+mn-ea"/>
              <a:cs typeface="+mn-cs"/>
            </a:endParaRPr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1ED5FC3E-53B4-C6D7-03D1-B8F4C7E5684D}"/>
              </a:ext>
            </a:extLst>
          </p:cNvPr>
          <p:cNvSpPr/>
          <p:nvPr/>
        </p:nvSpPr>
        <p:spPr>
          <a:xfrm>
            <a:off x="9332207" y="0"/>
            <a:ext cx="2859793" cy="1896704"/>
          </a:xfrm>
          <a:custGeom>
            <a:avLst/>
            <a:gdLst>
              <a:gd name="connsiteX0" fmla="*/ 0 w 5704918"/>
              <a:gd name="connsiteY0" fmla="*/ 0 h 3792970"/>
              <a:gd name="connsiteX1" fmla="*/ 5704918 w 5704918"/>
              <a:gd name="connsiteY1" fmla="*/ 0 h 3792970"/>
              <a:gd name="connsiteX2" fmla="*/ 5704918 w 5704918"/>
              <a:gd name="connsiteY2" fmla="*/ 3792970 h 3792970"/>
              <a:gd name="connsiteX3" fmla="*/ 5382880 w 5704918"/>
              <a:gd name="connsiteY3" fmla="*/ 3792970 h 3792970"/>
              <a:gd name="connsiteX4" fmla="*/ 31848 w 5704918"/>
              <a:gd name="connsiteY4" fmla="*/ 133053 h 3792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04918" h="3792970">
                <a:moveTo>
                  <a:pt x="0" y="0"/>
                </a:moveTo>
                <a:lnTo>
                  <a:pt x="5704918" y="0"/>
                </a:lnTo>
                <a:lnTo>
                  <a:pt x="5704918" y="3792970"/>
                </a:lnTo>
                <a:lnTo>
                  <a:pt x="5382880" y="3792970"/>
                </a:lnTo>
                <a:cubicBezTo>
                  <a:pt x="2551114" y="3792970"/>
                  <a:pt x="646518" y="2455253"/>
                  <a:pt x="31848" y="133053"/>
                </a:cubicBezTo>
                <a:close/>
              </a:path>
            </a:pathLst>
          </a:custGeom>
          <a:solidFill>
            <a:srgbClr val="E9FEFF"/>
          </a:solidFill>
          <a:ln w="1270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4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3"/>
              <a:ea typeface="+mn-ea"/>
              <a:cs typeface="+mn-cs"/>
            </a:endParaRPr>
          </a:p>
        </p:txBody>
      </p:sp>
      <p:pic>
        <p:nvPicPr>
          <p:cNvPr id="20" name="Picture 19" descr="A blue and white background with text&#10;&#10;Description automatically generated" hidden="1">
            <a:extLst>
              <a:ext uri="{FF2B5EF4-FFF2-40B4-BE49-F238E27FC236}">
                <a16:creationId xmlns:a16="http://schemas.microsoft.com/office/drawing/2014/main" id="{6A53A91E-F341-9ACE-4CA8-90D68779EC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"/>
            <a:ext cx="12192000" cy="6857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AED977-D2A2-ABE0-7B97-69AB76560AD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26907" y="1787090"/>
            <a:ext cx="5884406" cy="1851047"/>
          </a:xfrm>
          <a:prstGeom prst="rect">
            <a:avLst/>
          </a:prstGeom>
        </p:spPr>
        <p:txBody>
          <a:bodyPr anchor="b"/>
          <a:lstStyle>
            <a:lvl1pPr algn="l">
              <a:defRPr sz="4751">
                <a:solidFill>
                  <a:schemeClr val="accent5"/>
                </a:solidFill>
              </a:defRPr>
            </a:lvl1pPr>
          </a:lstStyle>
          <a:p>
            <a:r>
              <a:rPr lang="en-US" noProof="0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FC86BA-09B8-1B91-6B1F-1891C3853C1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26907" y="3756416"/>
            <a:ext cx="5884406" cy="113220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bg2"/>
                </a:solidFill>
                <a:latin typeface="Source Sans 3 Medium" panose="020B0303030403020204" pitchFamily="34" charset="0"/>
              </a:defRPr>
            </a:lvl1pPr>
            <a:lvl2pPr marL="228646" indent="0" algn="ctr">
              <a:buNone/>
              <a:defRPr sz="1000"/>
            </a:lvl2pPr>
            <a:lvl3pPr marL="457291" indent="0" algn="ctr">
              <a:buNone/>
              <a:defRPr sz="900"/>
            </a:lvl3pPr>
            <a:lvl4pPr marL="685937" indent="0" algn="ctr">
              <a:buNone/>
              <a:defRPr sz="800"/>
            </a:lvl4pPr>
            <a:lvl5pPr marL="914583" indent="0" algn="ctr">
              <a:buNone/>
              <a:defRPr sz="800"/>
            </a:lvl5pPr>
            <a:lvl6pPr marL="1143229" indent="0" algn="ctr">
              <a:buNone/>
              <a:defRPr sz="800"/>
            </a:lvl6pPr>
            <a:lvl7pPr marL="1371874" indent="0" algn="ctr">
              <a:buNone/>
              <a:defRPr sz="800"/>
            </a:lvl7pPr>
            <a:lvl8pPr marL="1600520" indent="0" algn="ctr">
              <a:buNone/>
              <a:defRPr sz="800"/>
            </a:lvl8pPr>
            <a:lvl9pPr marL="1829166" indent="0" algn="ctr">
              <a:buNone/>
              <a:defRPr sz="800"/>
            </a:lvl9pPr>
          </a:lstStyle>
          <a:p>
            <a:r>
              <a:rPr lang="en-US" noProof="0" dirty="0"/>
              <a:t>Subtitle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52812F4-9B94-AD0B-7BDF-67561045ED1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58877" y="5174305"/>
            <a:ext cx="1707289" cy="845813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E4F0A13A-B09F-139B-48DB-0EC9FFBB5C3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26907" y="5002463"/>
            <a:ext cx="5884862" cy="1131887"/>
          </a:xfrm>
        </p:spPr>
        <p:txBody>
          <a:bodyPr anchor="b"/>
          <a:lstStyle>
            <a:lvl1pPr marL="0" indent="0">
              <a:buNone/>
              <a:defRPr>
                <a:solidFill>
                  <a:schemeClr val="accent5"/>
                </a:solidFill>
              </a:defRPr>
            </a:lvl1pPr>
          </a:lstStyle>
          <a:p>
            <a:pPr lvl="0"/>
            <a:r>
              <a:rPr lang="nb-NO" dirty="0"/>
              <a:t>[Place, date, etc.]</a:t>
            </a:r>
          </a:p>
        </p:txBody>
      </p:sp>
    </p:spTree>
    <p:extLst>
      <p:ext uri="{BB962C8B-B14F-4D97-AF65-F5344CB8AC3E}">
        <p14:creationId xmlns:p14="http://schemas.microsoft.com/office/powerpoint/2010/main" val="4467508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pic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625241E-22A0-A4FA-03EE-33FFEC4B54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53372" y="0"/>
            <a:ext cx="4994681" cy="572152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DEE93CEB-0FA6-C345-1776-7F367ECBD8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1142" y="1628528"/>
            <a:ext cx="5417724" cy="329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9FC6D989-E822-2023-B962-E2C59D4C3D3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1936" y="2060680"/>
            <a:ext cx="5416875" cy="388291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14A83B9-22D7-EE56-C317-A6BD1ACC5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0" y="646546"/>
            <a:ext cx="5416822" cy="777184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389965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pic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6E34D3-8B9B-F194-8BF6-AC92B029F98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1990" y="1631092"/>
            <a:ext cx="4994681" cy="43125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625241E-22A0-A4FA-03EE-33FFEC4B54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762088"/>
            <a:ext cx="6096000" cy="518151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D8C4F4F-53E6-F9EA-E52B-08B5924F9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0" y="646546"/>
            <a:ext cx="4994681" cy="777184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514392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/Subtitle, text, pic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625241E-22A0-A4FA-03EE-33FFEC4B54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762088"/>
            <a:ext cx="6096000" cy="519386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F797F934-63BB-3221-A8C3-76CA478AD3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1142" y="1628528"/>
            <a:ext cx="5219528" cy="329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184360FF-3001-6584-E87E-A04EDC905AE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1937" y="2060680"/>
            <a:ext cx="5218710" cy="388291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02769E3-3F9E-E33A-06C2-973EEFACE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0" y="646546"/>
            <a:ext cx="5218658" cy="777184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391333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pic #4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6E34D3-8B9B-F194-8BF6-AC92B029F98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1990" y="1631092"/>
            <a:ext cx="5416876" cy="43125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625241E-22A0-A4FA-03EE-33FFEC4B54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94898" y="0"/>
            <a:ext cx="4797101" cy="6858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C396443-3BA3-0EAD-740E-97C439E0C33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49838" y="6077653"/>
            <a:ext cx="689635" cy="34165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12E3029-A8F3-0F56-D1E1-DA1ECE446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0" y="646546"/>
            <a:ext cx="5416876" cy="777184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173696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/Subtitle, text, pic #4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625241E-22A0-A4FA-03EE-33FFEC4B54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94898" y="0"/>
            <a:ext cx="4797101" cy="6858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C396443-3BA3-0EAD-740E-97C439E0C33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49838" y="6077653"/>
            <a:ext cx="689635" cy="341654"/>
          </a:xfrm>
          <a:prstGeom prst="rect">
            <a:avLst/>
          </a:prstGeom>
        </p:spPr>
      </p:pic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37C12BCC-FCDB-1541-7CFE-37E76E9BFB0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61142" y="1628528"/>
            <a:ext cx="5417724" cy="329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731B4211-2774-4627-994B-4A3E351015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1936" y="2060680"/>
            <a:ext cx="5416875" cy="388291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61472C08-6F35-59E8-C8F3-1D793E5E1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0" y="646546"/>
            <a:ext cx="5416822" cy="777184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400626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two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6E34D3-8B9B-F194-8BF6-AC92B029F98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1990" y="1631092"/>
            <a:ext cx="5416876" cy="428779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625241E-22A0-A4FA-03EE-33FFEC4B54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71982" y="0"/>
            <a:ext cx="5276071" cy="335318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2A4BD170-93B2-B338-8EAD-D6D6CCB98BA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69241" y="3504762"/>
            <a:ext cx="5276071" cy="335318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264D051-E0CB-608B-7B02-DBA1116AA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0" y="646546"/>
            <a:ext cx="5416876" cy="777184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745132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/Subtitle, text, two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625241E-22A0-A4FA-03EE-33FFEC4B54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71982" y="0"/>
            <a:ext cx="5276071" cy="335318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2A4BD170-93B2-B338-8EAD-D6D6CCB98BA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69241" y="3504762"/>
            <a:ext cx="5276071" cy="335318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C69FB42D-F727-FB7E-AA5C-13A31672FF5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61142" y="1628528"/>
            <a:ext cx="5417724" cy="329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AD1CE75-768E-AD20-3E2C-5984C799776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1936" y="2060680"/>
            <a:ext cx="5416875" cy="388291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D551E83-5E97-6BFB-AC09-D3B5A819C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0" y="646546"/>
            <a:ext cx="5416822" cy="777184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954518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TMOS - editabl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625241E-22A0-A4FA-03EE-33FFEC4B54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53372" y="0"/>
            <a:ext cx="4994681" cy="572152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pic>
        <p:nvPicPr>
          <p:cNvPr id="5" name="Grafikk 7">
            <a:extLst>
              <a:ext uri="{FF2B5EF4-FFF2-40B4-BE49-F238E27FC236}">
                <a16:creationId xmlns:a16="http://schemas.microsoft.com/office/drawing/2014/main" id="{0B31CB25-F0AB-AA48-55A3-73B8BFF9126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85341" y="756548"/>
            <a:ext cx="1447483" cy="14474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C7D6E6-1A38-1CBA-97D7-C8696880E2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1990" y="1648401"/>
            <a:ext cx="5704002" cy="111125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Title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1850B923-A0D1-D24E-BD9A-B715A83EDBB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2000" y="3314700"/>
            <a:ext cx="5703888" cy="25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680440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- editabl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625241E-22A0-A4FA-03EE-33FFEC4B54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53372" y="0"/>
            <a:ext cx="4994681" cy="572152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C7D6E6-1A38-1CBA-97D7-C8696880E2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1990" y="1648401"/>
            <a:ext cx="5704002" cy="111125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Title</a:t>
            </a:r>
          </a:p>
        </p:txBody>
      </p:sp>
      <p:pic>
        <p:nvPicPr>
          <p:cNvPr id="3" name="Grafikk 6">
            <a:extLst>
              <a:ext uri="{FF2B5EF4-FFF2-40B4-BE49-F238E27FC236}">
                <a16:creationId xmlns:a16="http://schemas.microsoft.com/office/drawing/2014/main" id="{A710F322-B205-1E46-075B-75C22A2056F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70221" y="756547"/>
            <a:ext cx="1447483" cy="1447483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AD4875-63AC-2D5C-EF54-59A69FB2DFE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2000" y="3314700"/>
            <a:ext cx="5703888" cy="25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013752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BY - editabl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625241E-22A0-A4FA-03EE-33FFEC4B54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53372" y="0"/>
            <a:ext cx="4994681" cy="572152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C7D6E6-1A38-1CBA-97D7-C8696880E2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1990" y="1648401"/>
            <a:ext cx="5704002" cy="111125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Title</a:t>
            </a:r>
          </a:p>
        </p:txBody>
      </p:sp>
      <p:pic>
        <p:nvPicPr>
          <p:cNvPr id="5" name="Grafikk 5">
            <a:extLst>
              <a:ext uri="{FF2B5EF4-FFF2-40B4-BE49-F238E27FC236}">
                <a16:creationId xmlns:a16="http://schemas.microsoft.com/office/drawing/2014/main" id="{F225F0FA-8DA2-7750-852A-C279A784CFC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97453" y="756546"/>
            <a:ext cx="1447483" cy="1447483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482E8F-6F59-D5BA-461F-E428826CBC7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2000" y="3314700"/>
            <a:ext cx="5703888" cy="25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30617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#3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E012CA1B-EB59-2C70-E6F8-74820C3BB23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1594637" y="50"/>
            <a:ext cx="9146423" cy="6857950"/>
          </a:xfrm>
          <a:custGeom>
            <a:avLst/>
            <a:gdLst>
              <a:gd name="connsiteX0" fmla="*/ 0 w 18290464"/>
              <a:gd name="connsiteY0" fmla="*/ 0 h 13714314"/>
              <a:gd name="connsiteX1" fmla="*/ 15835241 w 18290464"/>
              <a:gd name="connsiteY1" fmla="*/ 0 h 13714314"/>
              <a:gd name="connsiteX2" fmla="*/ 16014316 w 18290464"/>
              <a:gd name="connsiteY2" fmla="*/ 184725 h 13714314"/>
              <a:gd name="connsiteX3" fmla="*/ 18290464 w 18290464"/>
              <a:gd name="connsiteY3" fmla="*/ 6838109 h 13714314"/>
              <a:gd name="connsiteX4" fmla="*/ 15982497 w 18290464"/>
              <a:gd name="connsiteY4" fmla="*/ 13456853 h 13714314"/>
              <a:gd name="connsiteX5" fmla="*/ 15732626 w 18290464"/>
              <a:gd name="connsiteY5" fmla="*/ 13714314 h 13714314"/>
              <a:gd name="connsiteX6" fmla="*/ 0 w 18290464"/>
              <a:gd name="connsiteY6" fmla="*/ 13714314 h 1371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90464" h="13714314">
                <a:moveTo>
                  <a:pt x="0" y="0"/>
                </a:moveTo>
                <a:lnTo>
                  <a:pt x="15835241" y="0"/>
                </a:lnTo>
                <a:lnTo>
                  <a:pt x="16014316" y="184725"/>
                </a:lnTo>
                <a:cubicBezTo>
                  <a:pt x="17491158" y="1797701"/>
                  <a:pt x="18290464" y="4055047"/>
                  <a:pt x="18290464" y="6838109"/>
                </a:cubicBezTo>
                <a:cubicBezTo>
                  <a:pt x="18290464" y="9579843"/>
                  <a:pt x="17471192" y="11834776"/>
                  <a:pt x="15982497" y="13456853"/>
                </a:cubicBezTo>
                <a:lnTo>
                  <a:pt x="15732626" y="13714314"/>
                </a:lnTo>
                <a:lnTo>
                  <a:pt x="0" y="13714314"/>
                </a:lnTo>
                <a:close/>
              </a:path>
            </a:pathLst>
          </a:custGeom>
          <a:solidFill>
            <a:schemeClr val="accent1"/>
          </a:solidFill>
          <a:ln w="1270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3"/>
              <a:ea typeface="+mn-ea"/>
              <a:cs typeface="+mn-cs"/>
            </a:endParaRPr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1ED5FC3E-53B4-C6D7-03D1-B8F4C7E5684D}"/>
              </a:ext>
            </a:extLst>
          </p:cNvPr>
          <p:cNvSpPr/>
          <p:nvPr/>
        </p:nvSpPr>
        <p:spPr>
          <a:xfrm flipV="1">
            <a:off x="9463092" y="4749282"/>
            <a:ext cx="2862649" cy="2150076"/>
          </a:xfrm>
          <a:custGeom>
            <a:avLst/>
            <a:gdLst>
              <a:gd name="connsiteX0" fmla="*/ 0 w 5704918"/>
              <a:gd name="connsiteY0" fmla="*/ 0 h 3792970"/>
              <a:gd name="connsiteX1" fmla="*/ 5704918 w 5704918"/>
              <a:gd name="connsiteY1" fmla="*/ 0 h 3792970"/>
              <a:gd name="connsiteX2" fmla="*/ 5704918 w 5704918"/>
              <a:gd name="connsiteY2" fmla="*/ 3792970 h 3792970"/>
              <a:gd name="connsiteX3" fmla="*/ 5382880 w 5704918"/>
              <a:gd name="connsiteY3" fmla="*/ 3792970 h 3792970"/>
              <a:gd name="connsiteX4" fmla="*/ 31848 w 5704918"/>
              <a:gd name="connsiteY4" fmla="*/ 133053 h 3792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04918" h="3792970">
                <a:moveTo>
                  <a:pt x="0" y="0"/>
                </a:moveTo>
                <a:lnTo>
                  <a:pt x="5704918" y="0"/>
                </a:lnTo>
                <a:lnTo>
                  <a:pt x="5704918" y="3792970"/>
                </a:lnTo>
                <a:lnTo>
                  <a:pt x="5382880" y="3792970"/>
                </a:lnTo>
                <a:cubicBezTo>
                  <a:pt x="2551114" y="3792970"/>
                  <a:pt x="646518" y="2455253"/>
                  <a:pt x="31848" y="133053"/>
                </a:cubicBezTo>
                <a:close/>
              </a:path>
            </a:pathLst>
          </a:custGeom>
          <a:solidFill>
            <a:srgbClr val="E9FEFF"/>
          </a:solidFill>
          <a:ln w="1270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3"/>
              <a:ea typeface="+mn-ea"/>
              <a:cs typeface="+mn-cs"/>
            </a:endParaRPr>
          </a:p>
        </p:txBody>
      </p:sp>
      <p:pic>
        <p:nvPicPr>
          <p:cNvPr id="20" name="Picture 19" descr="A blue and white background with text&#10;&#10;Description automatically generated" hidden="1">
            <a:extLst>
              <a:ext uri="{FF2B5EF4-FFF2-40B4-BE49-F238E27FC236}">
                <a16:creationId xmlns:a16="http://schemas.microsoft.com/office/drawing/2014/main" id="{6A53A91E-F341-9ACE-4CA8-90D68779ECE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"/>
            <a:ext cx="12192000" cy="6857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AED977-D2A2-ABE0-7B97-69AB76560AD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1126907" y="1787090"/>
            <a:ext cx="5884406" cy="1851047"/>
          </a:xfrm>
          <a:prstGeom prst="rect">
            <a:avLst/>
          </a:prstGeom>
        </p:spPr>
        <p:txBody>
          <a:bodyPr anchor="b"/>
          <a:lstStyle>
            <a:lvl1pPr algn="l">
              <a:defRPr sz="4751">
                <a:solidFill>
                  <a:schemeClr val="accent5"/>
                </a:solidFill>
              </a:defRPr>
            </a:lvl1pPr>
          </a:lstStyle>
          <a:p>
            <a:r>
              <a:rPr lang="en-US" noProof="0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FC86BA-09B8-1B91-6B1F-1891C3853C1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 hasCustomPrompt="1"/>
          </p:nvPr>
        </p:nvSpPr>
        <p:spPr>
          <a:xfrm>
            <a:off x="1126907" y="3756416"/>
            <a:ext cx="5884406" cy="113220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bg2"/>
                </a:solidFill>
                <a:latin typeface="Source Sans 3 Medium" panose="020B0303030403020204" pitchFamily="34" charset="0"/>
              </a:defRPr>
            </a:lvl1pPr>
            <a:lvl2pPr marL="228646" indent="0" algn="ctr">
              <a:buNone/>
              <a:defRPr sz="1000"/>
            </a:lvl2pPr>
            <a:lvl3pPr marL="457291" indent="0" algn="ctr">
              <a:buNone/>
              <a:defRPr sz="900"/>
            </a:lvl3pPr>
            <a:lvl4pPr marL="685937" indent="0" algn="ctr">
              <a:buNone/>
              <a:defRPr sz="800"/>
            </a:lvl4pPr>
            <a:lvl5pPr marL="914583" indent="0" algn="ctr">
              <a:buNone/>
              <a:defRPr sz="800"/>
            </a:lvl5pPr>
            <a:lvl6pPr marL="1143229" indent="0" algn="ctr">
              <a:buNone/>
              <a:defRPr sz="800"/>
            </a:lvl6pPr>
            <a:lvl7pPr marL="1371874" indent="0" algn="ctr">
              <a:buNone/>
              <a:defRPr sz="800"/>
            </a:lvl7pPr>
            <a:lvl8pPr marL="1600520" indent="0" algn="ctr">
              <a:buNone/>
              <a:defRPr sz="800"/>
            </a:lvl8pPr>
            <a:lvl9pPr marL="1829166" indent="0" algn="ctr">
              <a:buNone/>
              <a:defRPr sz="800"/>
            </a:lvl9pPr>
          </a:lstStyle>
          <a:p>
            <a:r>
              <a:rPr lang="en-US" noProof="0" dirty="0"/>
              <a:t>Subtitle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52812F4-9B94-AD0B-7BDF-67561045ED1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78530" y="5768390"/>
            <a:ext cx="1278718" cy="633493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CA85EC3A-9AB2-988C-FBC6-759A21D0F3E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26907" y="5002463"/>
            <a:ext cx="5884862" cy="1131887"/>
          </a:xfrm>
        </p:spPr>
        <p:txBody>
          <a:bodyPr anchor="b"/>
          <a:lstStyle>
            <a:lvl1pPr marL="0" indent="0">
              <a:buNone/>
              <a:defRPr>
                <a:solidFill>
                  <a:schemeClr val="accent5"/>
                </a:solidFill>
              </a:defRPr>
            </a:lvl1pPr>
          </a:lstStyle>
          <a:p>
            <a:pPr lvl="0"/>
            <a:r>
              <a:rPr lang="nb-NO" dirty="0"/>
              <a:t>[Place, date, etc.]</a:t>
            </a:r>
          </a:p>
        </p:txBody>
      </p:sp>
    </p:spTree>
    <p:extLst>
      <p:ext uri="{BB962C8B-B14F-4D97-AF65-F5344CB8AC3E}">
        <p14:creationId xmlns:p14="http://schemas.microsoft.com/office/powerpoint/2010/main" val="889512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T - editabl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625241E-22A0-A4FA-03EE-33FFEC4B54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53372" y="0"/>
            <a:ext cx="4994681" cy="572152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C7D6E6-1A38-1CBA-97D7-C8696880E2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1990" y="1648401"/>
            <a:ext cx="5704002" cy="111125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Title</a:t>
            </a:r>
          </a:p>
        </p:txBody>
      </p:sp>
      <p:pic>
        <p:nvPicPr>
          <p:cNvPr id="4" name="Grafikk 6">
            <a:extLst>
              <a:ext uri="{FF2B5EF4-FFF2-40B4-BE49-F238E27FC236}">
                <a16:creationId xmlns:a16="http://schemas.microsoft.com/office/drawing/2014/main" id="{98B0478B-7F0F-D307-BF32-2824E3DBCBE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42229" y="957352"/>
            <a:ext cx="1447483" cy="1447483"/>
          </a:xfrm>
          <a:prstGeom prst="rect">
            <a:avLst/>
          </a:prstGeom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81F748FD-A98C-1116-0205-E9A79451C4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2000" y="3314700"/>
            <a:ext cx="5703888" cy="25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946366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LK - editabl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625241E-22A0-A4FA-03EE-33FFEC4B54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53372" y="0"/>
            <a:ext cx="4994681" cy="572152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C7D6E6-1A38-1CBA-97D7-C8696880E2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1990" y="1648401"/>
            <a:ext cx="5704002" cy="111125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Title</a:t>
            </a:r>
          </a:p>
        </p:txBody>
      </p:sp>
      <p:pic>
        <p:nvPicPr>
          <p:cNvPr id="6" name="Grafikk 5">
            <a:extLst>
              <a:ext uri="{FF2B5EF4-FFF2-40B4-BE49-F238E27FC236}">
                <a16:creationId xmlns:a16="http://schemas.microsoft.com/office/drawing/2014/main" id="{D9914E02-2E16-E857-EFA3-56CE616ADCB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25158" y="827372"/>
            <a:ext cx="1447483" cy="1447483"/>
          </a:xfrm>
          <a:prstGeom prst="rect">
            <a:avLst/>
          </a:prstGeom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0AC03F87-C402-8805-D795-462D1FFDB77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2000" y="3314700"/>
            <a:ext cx="5703888" cy="25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541220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GITAL - editabl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625241E-22A0-A4FA-03EE-33FFEC4B54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53372" y="0"/>
            <a:ext cx="4994681" cy="572152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C7D6E6-1A38-1CBA-97D7-C8696880E2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1990" y="1648401"/>
            <a:ext cx="5704002" cy="111125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Title</a:t>
            </a:r>
          </a:p>
        </p:txBody>
      </p:sp>
      <p:pic>
        <p:nvPicPr>
          <p:cNvPr id="3" name="Grafikk 7">
            <a:extLst>
              <a:ext uri="{FF2B5EF4-FFF2-40B4-BE49-F238E27FC236}">
                <a16:creationId xmlns:a16="http://schemas.microsoft.com/office/drawing/2014/main" id="{6478E3ED-5F6D-B315-FFF0-67F6251B928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80154" y="990968"/>
            <a:ext cx="1447483" cy="1447483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054EC5-E994-06B5-B56A-432590BC357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2000" y="3314700"/>
            <a:ext cx="5703888" cy="25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92627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/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56329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82779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green w/log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3">
            <a:extLst>
              <a:ext uri="{FF2B5EF4-FFF2-40B4-BE49-F238E27FC236}">
                <a16:creationId xmlns:a16="http://schemas.microsoft.com/office/drawing/2014/main" id="{D0C9D16F-7FBF-4026-3966-87B89D555F6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056878" y="356711"/>
            <a:ext cx="689635" cy="34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404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-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BCF6209-9F9B-73C8-B3A9-D566E4F349C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7247650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EAFEA-30B4-A2DC-F86C-DF4F26B10A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0382" y="2766218"/>
            <a:ext cx="4823992" cy="1325563"/>
          </a:xfrm>
          <a:prstGeom prst="rect">
            <a:avLst/>
          </a:prstGeom>
        </p:spPr>
        <p:txBody>
          <a:bodyPr anchor="ctr"/>
          <a:lstStyle>
            <a:lvl1pPr>
              <a:defRPr sz="4751">
                <a:solidFill>
                  <a:schemeClr val="accent5"/>
                </a:solidFill>
              </a:defRPr>
            </a:lvl1pPr>
          </a:lstStyle>
          <a:p>
            <a:r>
              <a:rPr lang="en-US" noProof="0" dirty="0"/>
              <a:t>Closing slide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536E6A2D-287F-260B-AD71-7AAD67FEA8C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119692" y="1927350"/>
            <a:ext cx="5077677" cy="4844936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C7D9979C-48F8-0991-FBE9-1E2661034EB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56878" y="6077653"/>
            <a:ext cx="689635" cy="341654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27DE52A7-9BFC-1396-B834-FFE737FCEAD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26907" y="4211392"/>
            <a:ext cx="5884406" cy="103030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bg2"/>
                </a:solidFill>
                <a:latin typeface="Source Sans 3 Medium" panose="020B0303030403020204" pitchFamily="34" charset="0"/>
              </a:defRPr>
            </a:lvl1pPr>
            <a:lvl2pPr marL="228646" indent="0" algn="ctr">
              <a:buNone/>
              <a:defRPr sz="1000"/>
            </a:lvl2pPr>
            <a:lvl3pPr marL="457291" indent="0" algn="ctr">
              <a:buNone/>
              <a:defRPr sz="900"/>
            </a:lvl3pPr>
            <a:lvl4pPr marL="685937" indent="0" algn="ctr">
              <a:buNone/>
              <a:defRPr sz="800"/>
            </a:lvl4pPr>
            <a:lvl5pPr marL="914583" indent="0" algn="ctr">
              <a:buNone/>
              <a:defRPr sz="800"/>
            </a:lvl5pPr>
            <a:lvl6pPr marL="1143229" indent="0" algn="ctr">
              <a:buNone/>
              <a:defRPr sz="800"/>
            </a:lvl6pPr>
            <a:lvl7pPr marL="1371874" indent="0" algn="ctr">
              <a:buNone/>
              <a:defRPr sz="800"/>
            </a:lvl7pPr>
            <a:lvl8pPr marL="1600520" indent="0" algn="ctr">
              <a:buNone/>
              <a:defRPr sz="800"/>
            </a:lvl8pPr>
            <a:lvl9pPr marL="1829166" indent="0" algn="ctr">
              <a:buNone/>
              <a:defRPr sz="800"/>
            </a:lvl9pPr>
          </a:lstStyle>
          <a:p>
            <a:r>
              <a:rPr lang="en-US" noProof="0" dirty="0"/>
              <a:t>Text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9A5018EB-24A2-42EB-87BF-9CA08E91D7A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26907" y="5337733"/>
            <a:ext cx="5884862" cy="796617"/>
          </a:xfrm>
        </p:spPr>
        <p:txBody>
          <a:bodyPr anchor="b"/>
          <a:lstStyle>
            <a:lvl1pPr marL="0" indent="0">
              <a:buNone/>
              <a:defRPr>
                <a:solidFill>
                  <a:schemeClr val="accent5"/>
                </a:solidFill>
              </a:defRPr>
            </a:lvl1pPr>
          </a:lstStyle>
          <a:p>
            <a:pPr lvl="0"/>
            <a:r>
              <a:rPr lang="nb-NO" dirty="0"/>
              <a:t>[Place, date, etc.]</a:t>
            </a:r>
          </a:p>
        </p:txBody>
      </p:sp>
    </p:spTree>
    <p:extLst>
      <p:ext uri="{BB962C8B-B14F-4D97-AF65-F5344CB8AC3E}">
        <p14:creationId xmlns:p14="http://schemas.microsoft.com/office/powerpoint/2010/main" val="37503297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cience matte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37755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ience matters -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BCF6209-9F9B-73C8-B3A9-D566E4F349C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insert &gt; pictures – to change or add a picture</a:t>
            </a:r>
            <a:endParaRPr lang="nb-NO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0A5D489-CA38-34AC-5184-77AC595DF2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68517" y="1927652"/>
            <a:ext cx="3661867" cy="1814136"/>
          </a:xfrm>
          <a:prstGeom prst="rect">
            <a:avLst/>
          </a:pr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  <a:endParaRPr lang="nb-NO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6A914F-F0E6-008B-70AF-B8FC50E7D8A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68517" y="3947903"/>
            <a:ext cx="3661867" cy="72265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science matters</a:t>
            </a:r>
          </a:p>
        </p:txBody>
      </p:sp>
    </p:spTree>
    <p:extLst>
      <p:ext uri="{BB962C8B-B14F-4D97-AF65-F5344CB8AC3E}">
        <p14:creationId xmlns:p14="http://schemas.microsoft.com/office/powerpoint/2010/main" val="2584806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 slide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111FAEB0-E021-1984-5307-4F15AEA86A51}"/>
              </a:ext>
            </a:extLst>
          </p:cNvPr>
          <p:cNvSpPr/>
          <p:nvPr userDrawn="1"/>
        </p:nvSpPr>
        <p:spPr>
          <a:xfrm>
            <a:off x="18594" y="0"/>
            <a:ext cx="12173406" cy="6858000"/>
          </a:xfrm>
          <a:custGeom>
            <a:avLst/>
            <a:gdLst>
              <a:gd name="connsiteX0" fmla="*/ 0 w 24329718"/>
              <a:gd name="connsiteY0" fmla="*/ 0 h 13700718"/>
              <a:gd name="connsiteX1" fmla="*/ 24329718 w 24329718"/>
              <a:gd name="connsiteY1" fmla="*/ 0 h 13700718"/>
              <a:gd name="connsiteX2" fmla="*/ 24329718 w 24329718"/>
              <a:gd name="connsiteY2" fmla="*/ 13700718 h 13700718"/>
              <a:gd name="connsiteX3" fmla="*/ 0 w 24329718"/>
              <a:gd name="connsiteY3" fmla="*/ 13700718 h 13700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29718" h="13700718">
                <a:moveTo>
                  <a:pt x="0" y="0"/>
                </a:moveTo>
                <a:lnTo>
                  <a:pt x="24329718" y="0"/>
                </a:lnTo>
                <a:lnTo>
                  <a:pt x="24329718" y="13700718"/>
                </a:lnTo>
                <a:lnTo>
                  <a:pt x="0" y="13700718"/>
                </a:lnTo>
                <a:close/>
              </a:path>
            </a:pathLst>
          </a:custGeom>
          <a:solidFill>
            <a:schemeClr val="bg2"/>
          </a:solidFill>
          <a:ln w="1270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4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3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F7CFA05-6E5A-BE53-3193-EF031ACA39BF}"/>
              </a:ext>
            </a:extLst>
          </p:cNvPr>
          <p:cNvSpPr/>
          <p:nvPr userDrawn="1"/>
        </p:nvSpPr>
        <p:spPr>
          <a:xfrm>
            <a:off x="-615" y="0"/>
            <a:ext cx="9146423" cy="6857950"/>
          </a:xfrm>
          <a:custGeom>
            <a:avLst/>
            <a:gdLst>
              <a:gd name="connsiteX0" fmla="*/ 0 w 18290464"/>
              <a:gd name="connsiteY0" fmla="*/ 0 h 13714314"/>
              <a:gd name="connsiteX1" fmla="*/ 15835241 w 18290464"/>
              <a:gd name="connsiteY1" fmla="*/ 0 h 13714314"/>
              <a:gd name="connsiteX2" fmla="*/ 16014316 w 18290464"/>
              <a:gd name="connsiteY2" fmla="*/ 184725 h 13714314"/>
              <a:gd name="connsiteX3" fmla="*/ 18290464 w 18290464"/>
              <a:gd name="connsiteY3" fmla="*/ 6838109 h 13714314"/>
              <a:gd name="connsiteX4" fmla="*/ 15982497 w 18290464"/>
              <a:gd name="connsiteY4" fmla="*/ 13456853 h 13714314"/>
              <a:gd name="connsiteX5" fmla="*/ 15732626 w 18290464"/>
              <a:gd name="connsiteY5" fmla="*/ 13714314 h 13714314"/>
              <a:gd name="connsiteX6" fmla="*/ 0 w 18290464"/>
              <a:gd name="connsiteY6" fmla="*/ 13714314 h 1371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90464" h="13714314">
                <a:moveTo>
                  <a:pt x="0" y="0"/>
                </a:moveTo>
                <a:lnTo>
                  <a:pt x="15835241" y="0"/>
                </a:lnTo>
                <a:lnTo>
                  <a:pt x="16014316" y="184725"/>
                </a:lnTo>
                <a:cubicBezTo>
                  <a:pt x="17491158" y="1797701"/>
                  <a:pt x="18290464" y="4055047"/>
                  <a:pt x="18290464" y="6838109"/>
                </a:cubicBezTo>
                <a:cubicBezTo>
                  <a:pt x="18290464" y="9579843"/>
                  <a:pt x="17471192" y="11834776"/>
                  <a:pt x="15982497" y="13456853"/>
                </a:cubicBezTo>
                <a:lnTo>
                  <a:pt x="15732626" y="13714314"/>
                </a:lnTo>
                <a:lnTo>
                  <a:pt x="0" y="13714314"/>
                </a:lnTo>
                <a:close/>
              </a:path>
            </a:pathLst>
          </a:custGeom>
          <a:solidFill>
            <a:schemeClr val="accent2"/>
          </a:solidFill>
          <a:ln w="1270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4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3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C507EEE9-27E9-FE71-13D3-2A43B2F98421}"/>
              </a:ext>
            </a:extLst>
          </p:cNvPr>
          <p:cNvSpPr/>
          <p:nvPr userDrawn="1"/>
        </p:nvSpPr>
        <p:spPr>
          <a:xfrm>
            <a:off x="9332207" y="0"/>
            <a:ext cx="2859793" cy="1896704"/>
          </a:xfrm>
          <a:custGeom>
            <a:avLst/>
            <a:gdLst>
              <a:gd name="connsiteX0" fmla="*/ 0 w 5704918"/>
              <a:gd name="connsiteY0" fmla="*/ 0 h 3792970"/>
              <a:gd name="connsiteX1" fmla="*/ 5704918 w 5704918"/>
              <a:gd name="connsiteY1" fmla="*/ 0 h 3792970"/>
              <a:gd name="connsiteX2" fmla="*/ 5704918 w 5704918"/>
              <a:gd name="connsiteY2" fmla="*/ 3792970 h 3792970"/>
              <a:gd name="connsiteX3" fmla="*/ 5382880 w 5704918"/>
              <a:gd name="connsiteY3" fmla="*/ 3792970 h 3792970"/>
              <a:gd name="connsiteX4" fmla="*/ 31848 w 5704918"/>
              <a:gd name="connsiteY4" fmla="*/ 133053 h 3792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04918" h="3792970">
                <a:moveTo>
                  <a:pt x="0" y="0"/>
                </a:moveTo>
                <a:lnTo>
                  <a:pt x="5704918" y="0"/>
                </a:lnTo>
                <a:lnTo>
                  <a:pt x="5704918" y="3792970"/>
                </a:lnTo>
                <a:lnTo>
                  <a:pt x="5382880" y="3792970"/>
                </a:lnTo>
                <a:cubicBezTo>
                  <a:pt x="2551114" y="3792970"/>
                  <a:pt x="646518" y="2455253"/>
                  <a:pt x="31848" y="133053"/>
                </a:cubicBezTo>
                <a:close/>
              </a:path>
            </a:pathLst>
          </a:custGeom>
          <a:solidFill>
            <a:schemeClr val="accent5"/>
          </a:solidFill>
          <a:ln w="1270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4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AED977-D2A2-ABE0-7B97-69AB76560AD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26907" y="1521587"/>
            <a:ext cx="5884406" cy="1851047"/>
          </a:xfrm>
          <a:prstGeom prst="rect">
            <a:avLst/>
          </a:prstGeom>
        </p:spPr>
        <p:txBody>
          <a:bodyPr anchor="b"/>
          <a:lstStyle>
            <a:lvl1pPr algn="l">
              <a:defRPr sz="4751">
                <a:solidFill>
                  <a:schemeClr val="tx2"/>
                </a:solidFill>
              </a:defRPr>
            </a:lvl1pPr>
          </a:lstStyle>
          <a:p>
            <a:r>
              <a:rPr lang="en-US" noProof="0" dirty="0"/>
              <a:t>Chapter slide –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FC86BA-09B8-1B91-6B1F-1891C3853C1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26907" y="3490913"/>
            <a:ext cx="5884406" cy="120545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750">
                <a:solidFill>
                  <a:schemeClr val="tx2"/>
                </a:solidFill>
                <a:latin typeface="Source Sans 3 Medium" panose="020B0303030403020204" pitchFamily="34" charset="0"/>
              </a:defRPr>
            </a:lvl1pPr>
            <a:lvl2pPr marL="228646" indent="0" algn="ctr">
              <a:buNone/>
              <a:defRPr sz="1000"/>
            </a:lvl2pPr>
            <a:lvl3pPr marL="457291" indent="0" algn="ctr">
              <a:buNone/>
              <a:defRPr sz="900"/>
            </a:lvl3pPr>
            <a:lvl4pPr marL="685937" indent="0" algn="ctr">
              <a:buNone/>
              <a:defRPr sz="800"/>
            </a:lvl4pPr>
            <a:lvl5pPr marL="914583" indent="0" algn="ctr">
              <a:buNone/>
              <a:defRPr sz="800"/>
            </a:lvl5pPr>
            <a:lvl6pPr marL="1143229" indent="0" algn="ctr">
              <a:buNone/>
              <a:defRPr sz="800"/>
            </a:lvl6pPr>
            <a:lvl7pPr marL="1371874" indent="0" algn="ctr">
              <a:buNone/>
              <a:defRPr sz="800"/>
            </a:lvl7pPr>
            <a:lvl8pPr marL="1600520" indent="0" algn="ctr">
              <a:buNone/>
              <a:defRPr sz="800"/>
            </a:lvl8pPr>
            <a:lvl9pPr marL="1829166" indent="0" algn="ctr">
              <a:buNone/>
              <a:defRPr sz="800"/>
            </a:lvl9pPr>
          </a:lstStyle>
          <a:p>
            <a:r>
              <a:rPr lang="en-US" noProof="0" dirty="0"/>
              <a:t>Subtitle / Name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3FD1D1F4-7C96-B9F4-B029-CB5003617C4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056878" y="6077653"/>
            <a:ext cx="689635" cy="34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425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ditable_Sea green logo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005759C9-4F13-0D2D-207E-CB8228491654}"/>
              </a:ext>
            </a:extLst>
          </p:cNvPr>
          <p:cNvSpPr/>
          <p:nvPr userDrawn="1"/>
        </p:nvSpPr>
        <p:spPr>
          <a:xfrm>
            <a:off x="0" y="0"/>
            <a:ext cx="6455391" cy="47016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78" name="Rektangel 77">
            <a:extLst>
              <a:ext uri="{FF2B5EF4-FFF2-40B4-BE49-F238E27FC236}">
                <a16:creationId xmlns:a16="http://schemas.microsoft.com/office/drawing/2014/main" id="{CBDBEDDF-748F-9EDA-785C-C67AA62E6DD5}"/>
              </a:ext>
            </a:extLst>
          </p:cNvPr>
          <p:cNvSpPr/>
          <p:nvPr userDrawn="1"/>
        </p:nvSpPr>
        <p:spPr>
          <a:xfrm>
            <a:off x="240632" y="5743074"/>
            <a:ext cx="2181726" cy="93044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10" name="Plassholder for bilde 9">
            <a:extLst>
              <a:ext uri="{FF2B5EF4-FFF2-40B4-BE49-F238E27FC236}">
                <a16:creationId xmlns:a16="http://schemas.microsoft.com/office/drawing/2014/main" id="{EFC6B35E-5DBA-8A5F-C73E-A40552C78F4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  <a:custGeom>
            <a:avLst/>
            <a:gdLst>
              <a:gd name="connsiteX0" fmla="*/ 1016868 w 12192000"/>
              <a:gd name="connsiteY0" fmla="*/ 6275603 h 6857999"/>
              <a:gd name="connsiteX1" fmla="*/ 1016868 w 12192000"/>
              <a:gd name="connsiteY1" fmla="*/ 6574988 h 6857999"/>
              <a:gd name="connsiteX2" fmla="*/ 1088803 w 12192000"/>
              <a:gd name="connsiteY2" fmla="*/ 6574988 h 6857999"/>
              <a:gd name="connsiteX3" fmla="*/ 1088803 w 12192000"/>
              <a:gd name="connsiteY3" fmla="*/ 6275603 h 6857999"/>
              <a:gd name="connsiteX4" fmla="*/ 796335 w 12192000"/>
              <a:gd name="connsiteY4" fmla="*/ 6273331 h 6857999"/>
              <a:gd name="connsiteX5" fmla="*/ 673230 w 12192000"/>
              <a:gd name="connsiteY5" fmla="*/ 6387913 h 6857999"/>
              <a:gd name="connsiteX6" fmla="*/ 673230 w 12192000"/>
              <a:gd name="connsiteY6" fmla="*/ 6575478 h 6857999"/>
              <a:gd name="connsiteX7" fmla="*/ 745549 w 12192000"/>
              <a:gd name="connsiteY7" fmla="*/ 6576628 h 6857999"/>
              <a:gd name="connsiteX8" fmla="*/ 745692 w 12192000"/>
              <a:gd name="connsiteY8" fmla="*/ 6397582 h 6857999"/>
              <a:gd name="connsiteX9" fmla="*/ 796898 w 12192000"/>
              <a:gd name="connsiteY9" fmla="*/ 6348219 h 6857999"/>
              <a:gd name="connsiteX10" fmla="*/ 844817 w 12192000"/>
              <a:gd name="connsiteY10" fmla="*/ 6400007 h 6857999"/>
              <a:gd name="connsiteX11" fmla="*/ 845049 w 12192000"/>
              <a:gd name="connsiteY11" fmla="*/ 6575478 h 6857999"/>
              <a:gd name="connsiteX12" fmla="*/ 919668 w 12192000"/>
              <a:gd name="connsiteY12" fmla="*/ 6575478 h 6857999"/>
              <a:gd name="connsiteX13" fmla="*/ 919668 w 12192000"/>
              <a:gd name="connsiteY13" fmla="*/ 6390597 h 6857999"/>
              <a:gd name="connsiteX14" fmla="*/ 796335 w 12192000"/>
              <a:gd name="connsiteY14" fmla="*/ 6273331 h 6857999"/>
              <a:gd name="connsiteX15" fmla="*/ 1518878 w 12192000"/>
              <a:gd name="connsiteY15" fmla="*/ 6273323 h 6857999"/>
              <a:gd name="connsiteX16" fmla="*/ 1518735 w 12192000"/>
              <a:gd name="connsiteY16" fmla="*/ 6452370 h 6857999"/>
              <a:gd name="connsiteX17" fmla="*/ 1467529 w 12192000"/>
              <a:gd name="connsiteY17" fmla="*/ 6501732 h 6857999"/>
              <a:gd name="connsiteX18" fmla="*/ 1419610 w 12192000"/>
              <a:gd name="connsiteY18" fmla="*/ 6449945 h 6857999"/>
              <a:gd name="connsiteX19" fmla="*/ 1419378 w 12192000"/>
              <a:gd name="connsiteY19" fmla="*/ 6274473 h 6857999"/>
              <a:gd name="connsiteX20" fmla="*/ 1344759 w 12192000"/>
              <a:gd name="connsiteY20" fmla="*/ 6274473 h 6857999"/>
              <a:gd name="connsiteX21" fmla="*/ 1344759 w 12192000"/>
              <a:gd name="connsiteY21" fmla="*/ 6459354 h 6857999"/>
              <a:gd name="connsiteX22" fmla="*/ 1468093 w 12192000"/>
              <a:gd name="connsiteY22" fmla="*/ 6576620 h 6857999"/>
              <a:gd name="connsiteX23" fmla="*/ 1591197 w 12192000"/>
              <a:gd name="connsiteY23" fmla="*/ 6462038 h 6857999"/>
              <a:gd name="connsiteX24" fmla="*/ 1591197 w 12192000"/>
              <a:gd name="connsiteY24" fmla="*/ 6274473 h 6857999"/>
              <a:gd name="connsiteX25" fmla="*/ 1518878 w 12192000"/>
              <a:gd name="connsiteY25" fmla="*/ 6273323 h 6857999"/>
              <a:gd name="connsiteX26" fmla="*/ 1178648 w 12192000"/>
              <a:gd name="connsiteY26" fmla="*/ 6122191 h 6857999"/>
              <a:gd name="connsiteX27" fmla="*/ 1178648 w 12192000"/>
              <a:gd name="connsiteY27" fmla="*/ 6574989 h 6857999"/>
              <a:gd name="connsiteX28" fmla="*/ 1259537 w 12192000"/>
              <a:gd name="connsiteY28" fmla="*/ 6574989 h 6857999"/>
              <a:gd name="connsiteX29" fmla="*/ 1259537 w 12192000"/>
              <a:gd name="connsiteY29" fmla="*/ 6122191 h 6857999"/>
              <a:gd name="connsiteX30" fmla="*/ 1056433 w 12192000"/>
              <a:gd name="connsiteY30" fmla="*/ 6119767 h 6857999"/>
              <a:gd name="connsiteX31" fmla="*/ 1016868 w 12192000"/>
              <a:gd name="connsiteY31" fmla="*/ 6159332 h 6857999"/>
              <a:gd name="connsiteX32" fmla="*/ 1056433 w 12192000"/>
              <a:gd name="connsiteY32" fmla="*/ 6198897 h 6857999"/>
              <a:gd name="connsiteX33" fmla="*/ 1095998 w 12192000"/>
              <a:gd name="connsiteY33" fmla="*/ 6159332 h 6857999"/>
              <a:gd name="connsiteX34" fmla="*/ 1056433 w 12192000"/>
              <a:gd name="connsiteY34" fmla="*/ 6119767 h 6857999"/>
              <a:gd name="connsiteX35" fmla="*/ 5598913 w 12192000"/>
              <a:gd name="connsiteY35" fmla="*/ 0 h 6857999"/>
              <a:gd name="connsiteX36" fmla="*/ 6096001 w 12192000"/>
              <a:gd name="connsiteY36" fmla="*/ 0 h 6857999"/>
              <a:gd name="connsiteX37" fmla="*/ 6569606 w 12192000"/>
              <a:gd name="connsiteY37" fmla="*/ 0 h 6857999"/>
              <a:gd name="connsiteX38" fmla="*/ 12192000 w 12192000"/>
              <a:gd name="connsiteY38" fmla="*/ 0 h 6857999"/>
              <a:gd name="connsiteX39" fmla="*/ 12192000 w 12192000"/>
              <a:gd name="connsiteY39" fmla="*/ 2470243 h 6857999"/>
              <a:gd name="connsiteX40" fmla="*/ 12192000 w 12192000"/>
              <a:gd name="connsiteY40" fmla="*/ 2758031 h 6857999"/>
              <a:gd name="connsiteX41" fmla="*/ 12192000 w 12192000"/>
              <a:gd name="connsiteY41" fmla="*/ 6857999 h 6857999"/>
              <a:gd name="connsiteX42" fmla="*/ 6355476 w 12192000"/>
              <a:gd name="connsiteY42" fmla="*/ 6857999 h 6857999"/>
              <a:gd name="connsiteX43" fmla="*/ 6096001 w 12192000"/>
              <a:gd name="connsiteY43" fmla="*/ 6857999 h 6857999"/>
              <a:gd name="connsiteX44" fmla="*/ 0 w 12192000"/>
              <a:gd name="connsiteY44" fmla="*/ 6857999 h 6857999"/>
              <a:gd name="connsiteX45" fmla="*/ 0 w 12192000"/>
              <a:gd name="connsiteY45" fmla="*/ 4401057 h 6857999"/>
              <a:gd name="connsiteX46" fmla="*/ 1844548 w 12192000"/>
              <a:gd name="connsiteY46" fmla="*/ 4401057 h 6857999"/>
              <a:gd name="connsiteX47" fmla="*/ 5643880 w 12192000"/>
              <a:gd name="connsiteY47" fmla="*/ 560577 h 6857999"/>
              <a:gd name="connsiteX48" fmla="*/ 5624265 w 12192000"/>
              <a:gd name="connsiteY48" fmla="*/ 16791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2192000" h="6857999">
                <a:moveTo>
                  <a:pt x="1016868" y="6275603"/>
                </a:moveTo>
                <a:lnTo>
                  <a:pt x="1016868" y="6574988"/>
                </a:lnTo>
                <a:lnTo>
                  <a:pt x="1088803" y="6574988"/>
                </a:lnTo>
                <a:lnTo>
                  <a:pt x="1088803" y="6275603"/>
                </a:lnTo>
                <a:close/>
                <a:moveTo>
                  <a:pt x="796335" y="6273331"/>
                </a:moveTo>
                <a:cubicBezTo>
                  <a:pt x="755262" y="6272884"/>
                  <a:pt x="678029" y="6290888"/>
                  <a:pt x="673230" y="6387913"/>
                </a:cubicBezTo>
                <a:lnTo>
                  <a:pt x="673230" y="6575478"/>
                </a:lnTo>
                <a:cubicBezTo>
                  <a:pt x="697209" y="6575478"/>
                  <a:pt x="745752" y="6575822"/>
                  <a:pt x="745549" y="6576628"/>
                </a:cubicBezTo>
                <a:cubicBezTo>
                  <a:pt x="745837" y="6576944"/>
                  <a:pt x="744994" y="6430737"/>
                  <a:pt x="745692" y="6397582"/>
                </a:cubicBezTo>
                <a:cubicBezTo>
                  <a:pt x="746391" y="6364427"/>
                  <a:pt x="780372" y="6348304"/>
                  <a:pt x="796898" y="6348219"/>
                </a:cubicBezTo>
                <a:cubicBezTo>
                  <a:pt x="813911" y="6348131"/>
                  <a:pt x="846617" y="6356236"/>
                  <a:pt x="844817" y="6400007"/>
                </a:cubicBezTo>
                <a:cubicBezTo>
                  <a:pt x="843018" y="6443777"/>
                  <a:pt x="846155" y="6577402"/>
                  <a:pt x="845049" y="6575478"/>
                </a:cubicBezTo>
                <a:lnTo>
                  <a:pt x="919668" y="6575478"/>
                </a:lnTo>
                <a:cubicBezTo>
                  <a:pt x="918774" y="6512956"/>
                  <a:pt x="919796" y="6456569"/>
                  <a:pt x="919668" y="6390597"/>
                </a:cubicBezTo>
                <a:cubicBezTo>
                  <a:pt x="910902" y="6289643"/>
                  <a:pt x="837395" y="6277756"/>
                  <a:pt x="796335" y="6273331"/>
                </a:cubicBezTo>
                <a:close/>
                <a:moveTo>
                  <a:pt x="1518878" y="6273323"/>
                </a:moveTo>
                <a:cubicBezTo>
                  <a:pt x="1518590" y="6273008"/>
                  <a:pt x="1519434" y="6419214"/>
                  <a:pt x="1518735" y="6452370"/>
                </a:cubicBezTo>
                <a:cubicBezTo>
                  <a:pt x="1518037" y="6485525"/>
                  <a:pt x="1484055" y="6501647"/>
                  <a:pt x="1467529" y="6501732"/>
                </a:cubicBezTo>
                <a:cubicBezTo>
                  <a:pt x="1450516" y="6501820"/>
                  <a:pt x="1417811" y="6493716"/>
                  <a:pt x="1419610" y="6449945"/>
                </a:cubicBezTo>
                <a:cubicBezTo>
                  <a:pt x="1421409" y="6406174"/>
                  <a:pt x="1418272" y="6272550"/>
                  <a:pt x="1419378" y="6274473"/>
                </a:cubicBezTo>
                <a:lnTo>
                  <a:pt x="1344759" y="6274473"/>
                </a:lnTo>
                <a:cubicBezTo>
                  <a:pt x="1345654" y="6336995"/>
                  <a:pt x="1344631" y="6393383"/>
                  <a:pt x="1344759" y="6459354"/>
                </a:cubicBezTo>
                <a:cubicBezTo>
                  <a:pt x="1353525" y="6560309"/>
                  <a:pt x="1427032" y="6572195"/>
                  <a:pt x="1468093" y="6576620"/>
                </a:cubicBezTo>
                <a:cubicBezTo>
                  <a:pt x="1509166" y="6577068"/>
                  <a:pt x="1586398" y="6559063"/>
                  <a:pt x="1591197" y="6462038"/>
                </a:cubicBezTo>
                <a:lnTo>
                  <a:pt x="1591197" y="6274473"/>
                </a:lnTo>
                <a:cubicBezTo>
                  <a:pt x="1567219" y="6274473"/>
                  <a:pt x="1518675" y="6274130"/>
                  <a:pt x="1518878" y="6273323"/>
                </a:cubicBezTo>
                <a:close/>
                <a:moveTo>
                  <a:pt x="1178648" y="6122191"/>
                </a:moveTo>
                <a:lnTo>
                  <a:pt x="1178648" y="6574989"/>
                </a:lnTo>
                <a:lnTo>
                  <a:pt x="1259537" y="6574989"/>
                </a:lnTo>
                <a:lnTo>
                  <a:pt x="1259537" y="6122191"/>
                </a:lnTo>
                <a:close/>
                <a:moveTo>
                  <a:pt x="1056433" y="6119767"/>
                </a:moveTo>
                <a:cubicBezTo>
                  <a:pt x="1034582" y="6119767"/>
                  <a:pt x="1016868" y="6137481"/>
                  <a:pt x="1016868" y="6159332"/>
                </a:cubicBezTo>
                <a:cubicBezTo>
                  <a:pt x="1016868" y="6181183"/>
                  <a:pt x="1034582" y="6198897"/>
                  <a:pt x="1056433" y="6198897"/>
                </a:cubicBezTo>
                <a:cubicBezTo>
                  <a:pt x="1078284" y="6198897"/>
                  <a:pt x="1095998" y="6181183"/>
                  <a:pt x="1095998" y="6159332"/>
                </a:cubicBezTo>
                <a:cubicBezTo>
                  <a:pt x="1095998" y="6137481"/>
                  <a:pt x="1078284" y="6119767"/>
                  <a:pt x="1056433" y="6119767"/>
                </a:cubicBezTo>
                <a:close/>
                <a:moveTo>
                  <a:pt x="5598913" y="0"/>
                </a:moveTo>
                <a:lnTo>
                  <a:pt x="6096001" y="0"/>
                </a:lnTo>
                <a:lnTo>
                  <a:pt x="6569606" y="0"/>
                </a:lnTo>
                <a:lnTo>
                  <a:pt x="12192000" y="0"/>
                </a:lnTo>
                <a:lnTo>
                  <a:pt x="12192000" y="2470243"/>
                </a:lnTo>
                <a:lnTo>
                  <a:pt x="12192000" y="2758031"/>
                </a:lnTo>
                <a:lnTo>
                  <a:pt x="12192000" y="6857999"/>
                </a:lnTo>
                <a:lnTo>
                  <a:pt x="6355476" y="6857999"/>
                </a:lnTo>
                <a:lnTo>
                  <a:pt x="6096001" y="6857999"/>
                </a:lnTo>
                <a:lnTo>
                  <a:pt x="0" y="6857999"/>
                </a:lnTo>
                <a:lnTo>
                  <a:pt x="0" y="4401057"/>
                </a:lnTo>
                <a:lnTo>
                  <a:pt x="1844548" y="4401057"/>
                </a:lnTo>
                <a:cubicBezTo>
                  <a:pt x="3942861" y="4401057"/>
                  <a:pt x="5643880" y="2681616"/>
                  <a:pt x="5643880" y="560577"/>
                </a:cubicBezTo>
                <a:cubicBezTo>
                  <a:pt x="5643880" y="428012"/>
                  <a:pt x="5637236" y="297016"/>
                  <a:pt x="5624265" y="16791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algn="r" rtl="0">
              <a:defRPr/>
            </a:lvl1pPr>
          </a:lstStyle>
          <a:p>
            <a:r>
              <a:rPr lang="en-US"/>
              <a:t>Click icon to add picture</a:t>
            </a:r>
            <a:endParaRPr lang="nb-NO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D041974-0CC1-8870-1930-C278DEA5B5AB}"/>
              </a:ext>
            </a:extLst>
          </p:cNvPr>
          <p:cNvSpPr txBox="1">
            <a:spLocks/>
          </p:cNvSpPr>
          <p:nvPr userDrawn="1"/>
        </p:nvSpPr>
        <p:spPr>
          <a:xfrm>
            <a:off x="673233" y="2794370"/>
            <a:ext cx="3473317" cy="56456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4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 spc="0">
                <a:solidFill>
                  <a:schemeClr val="accent4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nb-NO" spc="0" noProof="0" dirty="0">
                <a:solidFill>
                  <a:schemeClr val="accent2"/>
                </a:solidFill>
              </a:rPr>
              <a:t>Science</a:t>
            </a:r>
            <a:r>
              <a:rPr lang="nb-NO" spc="0" dirty="0">
                <a:solidFill>
                  <a:schemeClr val="accent2"/>
                </a:solidFill>
              </a:rPr>
              <a:t> matters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AB999F24-1337-E87B-BB59-090ECB2C585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67992" y="1922896"/>
            <a:ext cx="4308808" cy="97219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bg2"/>
                </a:solidFill>
                <a:latin typeface="+mn-lt"/>
              </a:defRPr>
            </a:lvl1pPr>
            <a:lvl2pPr marL="228646" indent="0" algn="ctr">
              <a:buNone/>
              <a:defRPr sz="1000"/>
            </a:lvl2pPr>
            <a:lvl3pPr marL="457291" indent="0" algn="ctr">
              <a:buNone/>
              <a:defRPr sz="900"/>
            </a:lvl3pPr>
            <a:lvl4pPr marL="685937" indent="0" algn="ctr">
              <a:buNone/>
              <a:defRPr sz="800"/>
            </a:lvl4pPr>
            <a:lvl5pPr marL="914583" indent="0" algn="ctr">
              <a:buNone/>
              <a:defRPr sz="800"/>
            </a:lvl5pPr>
            <a:lvl6pPr marL="1143229" indent="0" algn="ctr">
              <a:buNone/>
              <a:defRPr sz="800"/>
            </a:lvl6pPr>
            <a:lvl7pPr marL="1371874" indent="0" algn="ctr">
              <a:buNone/>
              <a:defRPr sz="800"/>
            </a:lvl7pPr>
            <a:lvl8pPr marL="1600520" indent="0" algn="ctr">
              <a:buNone/>
              <a:defRPr sz="800"/>
            </a:lvl8pPr>
            <a:lvl9pPr marL="1829166" indent="0" algn="ctr">
              <a:buNone/>
              <a:defRPr sz="800"/>
            </a:lvl9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</a:t>
            </a:r>
            <a:r>
              <a:rPr lang="nb-NO" noProof="0" dirty="0" err="1"/>
              <a:t>text</a:t>
            </a:r>
            <a:endParaRPr lang="nb-NO" noProof="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46926EC-2DD0-2BD2-0CEB-7497097B754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67992" y="708338"/>
            <a:ext cx="4308808" cy="1142708"/>
          </a:xfrm>
          <a:prstGeom prst="rect">
            <a:avLst/>
          </a:prstGeom>
        </p:spPr>
        <p:txBody>
          <a:bodyPr anchor="b"/>
          <a:lstStyle>
            <a:lvl1pPr algn="l">
              <a:defRPr sz="3600" b="1">
                <a:solidFill>
                  <a:schemeClr val="accent5"/>
                </a:solidFill>
                <a:latin typeface="+mn-lt"/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</a:t>
            </a:r>
            <a:r>
              <a:rPr lang="nb-NO" noProof="0" dirty="0" err="1"/>
              <a:t>text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318021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ditable_Light blue logo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005759C9-4F13-0D2D-207E-CB8228491654}"/>
              </a:ext>
            </a:extLst>
          </p:cNvPr>
          <p:cNvSpPr/>
          <p:nvPr userDrawn="1"/>
        </p:nvSpPr>
        <p:spPr>
          <a:xfrm>
            <a:off x="0" y="0"/>
            <a:ext cx="6455391" cy="47016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78" name="Rektangel 77">
            <a:extLst>
              <a:ext uri="{FF2B5EF4-FFF2-40B4-BE49-F238E27FC236}">
                <a16:creationId xmlns:a16="http://schemas.microsoft.com/office/drawing/2014/main" id="{CBDBEDDF-748F-9EDA-785C-C67AA62E6DD5}"/>
              </a:ext>
            </a:extLst>
          </p:cNvPr>
          <p:cNvSpPr/>
          <p:nvPr userDrawn="1"/>
        </p:nvSpPr>
        <p:spPr>
          <a:xfrm>
            <a:off x="240632" y="5743074"/>
            <a:ext cx="2181726" cy="93044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10" name="Plassholder for bilde 9">
            <a:extLst>
              <a:ext uri="{FF2B5EF4-FFF2-40B4-BE49-F238E27FC236}">
                <a16:creationId xmlns:a16="http://schemas.microsoft.com/office/drawing/2014/main" id="{EFC6B35E-5DBA-8A5F-C73E-A40552C78F4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  <a:custGeom>
            <a:avLst/>
            <a:gdLst>
              <a:gd name="connsiteX0" fmla="*/ 1016868 w 12192000"/>
              <a:gd name="connsiteY0" fmla="*/ 6275603 h 6857999"/>
              <a:gd name="connsiteX1" fmla="*/ 1016868 w 12192000"/>
              <a:gd name="connsiteY1" fmla="*/ 6574988 h 6857999"/>
              <a:gd name="connsiteX2" fmla="*/ 1088803 w 12192000"/>
              <a:gd name="connsiteY2" fmla="*/ 6574988 h 6857999"/>
              <a:gd name="connsiteX3" fmla="*/ 1088803 w 12192000"/>
              <a:gd name="connsiteY3" fmla="*/ 6275603 h 6857999"/>
              <a:gd name="connsiteX4" fmla="*/ 796335 w 12192000"/>
              <a:gd name="connsiteY4" fmla="*/ 6273331 h 6857999"/>
              <a:gd name="connsiteX5" fmla="*/ 673230 w 12192000"/>
              <a:gd name="connsiteY5" fmla="*/ 6387913 h 6857999"/>
              <a:gd name="connsiteX6" fmla="*/ 673230 w 12192000"/>
              <a:gd name="connsiteY6" fmla="*/ 6575478 h 6857999"/>
              <a:gd name="connsiteX7" fmla="*/ 745549 w 12192000"/>
              <a:gd name="connsiteY7" fmla="*/ 6576628 h 6857999"/>
              <a:gd name="connsiteX8" fmla="*/ 745692 w 12192000"/>
              <a:gd name="connsiteY8" fmla="*/ 6397582 h 6857999"/>
              <a:gd name="connsiteX9" fmla="*/ 796898 w 12192000"/>
              <a:gd name="connsiteY9" fmla="*/ 6348219 h 6857999"/>
              <a:gd name="connsiteX10" fmla="*/ 844817 w 12192000"/>
              <a:gd name="connsiteY10" fmla="*/ 6400007 h 6857999"/>
              <a:gd name="connsiteX11" fmla="*/ 845049 w 12192000"/>
              <a:gd name="connsiteY11" fmla="*/ 6575478 h 6857999"/>
              <a:gd name="connsiteX12" fmla="*/ 919668 w 12192000"/>
              <a:gd name="connsiteY12" fmla="*/ 6575478 h 6857999"/>
              <a:gd name="connsiteX13" fmla="*/ 919668 w 12192000"/>
              <a:gd name="connsiteY13" fmla="*/ 6390597 h 6857999"/>
              <a:gd name="connsiteX14" fmla="*/ 796335 w 12192000"/>
              <a:gd name="connsiteY14" fmla="*/ 6273331 h 6857999"/>
              <a:gd name="connsiteX15" fmla="*/ 1518878 w 12192000"/>
              <a:gd name="connsiteY15" fmla="*/ 6273323 h 6857999"/>
              <a:gd name="connsiteX16" fmla="*/ 1518735 w 12192000"/>
              <a:gd name="connsiteY16" fmla="*/ 6452370 h 6857999"/>
              <a:gd name="connsiteX17" fmla="*/ 1467529 w 12192000"/>
              <a:gd name="connsiteY17" fmla="*/ 6501732 h 6857999"/>
              <a:gd name="connsiteX18" fmla="*/ 1419610 w 12192000"/>
              <a:gd name="connsiteY18" fmla="*/ 6449945 h 6857999"/>
              <a:gd name="connsiteX19" fmla="*/ 1419378 w 12192000"/>
              <a:gd name="connsiteY19" fmla="*/ 6274473 h 6857999"/>
              <a:gd name="connsiteX20" fmla="*/ 1344759 w 12192000"/>
              <a:gd name="connsiteY20" fmla="*/ 6274473 h 6857999"/>
              <a:gd name="connsiteX21" fmla="*/ 1344759 w 12192000"/>
              <a:gd name="connsiteY21" fmla="*/ 6459354 h 6857999"/>
              <a:gd name="connsiteX22" fmla="*/ 1468093 w 12192000"/>
              <a:gd name="connsiteY22" fmla="*/ 6576620 h 6857999"/>
              <a:gd name="connsiteX23" fmla="*/ 1591197 w 12192000"/>
              <a:gd name="connsiteY23" fmla="*/ 6462038 h 6857999"/>
              <a:gd name="connsiteX24" fmla="*/ 1591197 w 12192000"/>
              <a:gd name="connsiteY24" fmla="*/ 6274473 h 6857999"/>
              <a:gd name="connsiteX25" fmla="*/ 1518878 w 12192000"/>
              <a:gd name="connsiteY25" fmla="*/ 6273323 h 6857999"/>
              <a:gd name="connsiteX26" fmla="*/ 1178648 w 12192000"/>
              <a:gd name="connsiteY26" fmla="*/ 6122191 h 6857999"/>
              <a:gd name="connsiteX27" fmla="*/ 1178648 w 12192000"/>
              <a:gd name="connsiteY27" fmla="*/ 6574989 h 6857999"/>
              <a:gd name="connsiteX28" fmla="*/ 1259537 w 12192000"/>
              <a:gd name="connsiteY28" fmla="*/ 6574989 h 6857999"/>
              <a:gd name="connsiteX29" fmla="*/ 1259537 w 12192000"/>
              <a:gd name="connsiteY29" fmla="*/ 6122191 h 6857999"/>
              <a:gd name="connsiteX30" fmla="*/ 1056433 w 12192000"/>
              <a:gd name="connsiteY30" fmla="*/ 6119767 h 6857999"/>
              <a:gd name="connsiteX31" fmla="*/ 1016868 w 12192000"/>
              <a:gd name="connsiteY31" fmla="*/ 6159332 h 6857999"/>
              <a:gd name="connsiteX32" fmla="*/ 1056433 w 12192000"/>
              <a:gd name="connsiteY32" fmla="*/ 6198897 h 6857999"/>
              <a:gd name="connsiteX33" fmla="*/ 1095998 w 12192000"/>
              <a:gd name="connsiteY33" fmla="*/ 6159332 h 6857999"/>
              <a:gd name="connsiteX34" fmla="*/ 1056433 w 12192000"/>
              <a:gd name="connsiteY34" fmla="*/ 6119767 h 6857999"/>
              <a:gd name="connsiteX35" fmla="*/ 5598913 w 12192000"/>
              <a:gd name="connsiteY35" fmla="*/ 0 h 6857999"/>
              <a:gd name="connsiteX36" fmla="*/ 6096001 w 12192000"/>
              <a:gd name="connsiteY36" fmla="*/ 0 h 6857999"/>
              <a:gd name="connsiteX37" fmla="*/ 6569606 w 12192000"/>
              <a:gd name="connsiteY37" fmla="*/ 0 h 6857999"/>
              <a:gd name="connsiteX38" fmla="*/ 12192000 w 12192000"/>
              <a:gd name="connsiteY38" fmla="*/ 0 h 6857999"/>
              <a:gd name="connsiteX39" fmla="*/ 12192000 w 12192000"/>
              <a:gd name="connsiteY39" fmla="*/ 2470243 h 6857999"/>
              <a:gd name="connsiteX40" fmla="*/ 12192000 w 12192000"/>
              <a:gd name="connsiteY40" fmla="*/ 2758031 h 6857999"/>
              <a:gd name="connsiteX41" fmla="*/ 12192000 w 12192000"/>
              <a:gd name="connsiteY41" fmla="*/ 6857999 h 6857999"/>
              <a:gd name="connsiteX42" fmla="*/ 6355476 w 12192000"/>
              <a:gd name="connsiteY42" fmla="*/ 6857999 h 6857999"/>
              <a:gd name="connsiteX43" fmla="*/ 6096001 w 12192000"/>
              <a:gd name="connsiteY43" fmla="*/ 6857999 h 6857999"/>
              <a:gd name="connsiteX44" fmla="*/ 0 w 12192000"/>
              <a:gd name="connsiteY44" fmla="*/ 6857999 h 6857999"/>
              <a:gd name="connsiteX45" fmla="*/ 0 w 12192000"/>
              <a:gd name="connsiteY45" fmla="*/ 4401057 h 6857999"/>
              <a:gd name="connsiteX46" fmla="*/ 1844548 w 12192000"/>
              <a:gd name="connsiteY46" fmla="*/ 4401057 h 6857999"/>
              <a:gd name="connsiteX47" fmla="*/ 5643880 w 12192000"/>
              <a:gd name="connsiteY47" fmla="*/ 560577 h 6857999"/>
              <a:gd name="connsiteX48" fmla="*/ 5624265 w 12192000"/>
              <a:gd name="connsiteY48" fmla="*/ 16791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2192000" h="6857999">
                <a:moveTo>
                  <a:pt x="1016868" y="6275603"/>
                </a:moveTo>
                <a:lnTo>
                  <a:pt x="1016868" y="6574988"/>
                </a:lnTo>
                <a:lnTo>
                  <a:pt x="1088803" y="6574988"/>
                </a:lnTo>
                <a:lnTo>
                  <a:pt x="1088803" y="6275603"/>
                </a:lnTo>
                <a:close/>
                <a:moveTo>
                  <a:pt x="796335" y="6273331"/>
                </a:moveTo>
                <a:cubicBezTo>
                  <a:pt x="755262" y="6272884"/>
                  <a:pt x="678029" y="6290888"/>
                  <a:pt x="673230" y="6387913"/>
                </a:cubicBezTo>
                <a:lnTo>
                  <a:pt x="673230" y="6575478"/>
                </a:lnTo>
                <a:cubicBezTo>
                  <a:pt x="697209" y="6575478"/>
                  <a:pt x="745752" y="6575822"/>
                  <a:pt x="745549" y="6576628"/>
                </a:cubicBezTo>
                <a:cubicBezTo>
                  <a:pt x="745837" y="6576944"/>
                  <a:pt x="744994" y="6430737"/>
                  <a:pt x="745692" y="6397582"/>
                </a:cubicBezTo>
                <a:cubicBezTo>
                  <a:pt x="746391" y="6364427"/>
                  <a:pt x="780372" y="6348304"/>
                  <a:pt x="796898" y="6348219"/>
                </a:cubicBezTo>
                <a:cubicBezTo>
                  <a:pt x="813911" y="6348131"/>
                  <a:pt x="846617" y="6356236"/>
                  <a:pt x="844817" y="6400007"/>
                </a:cubicBezTo>
                <a:cubicBezTo>
                  <a:pt x="843018" y="6443777"/>
                  <a:pt x="846155" y="6577402"/>
                  <a:pt x="845049" y="6575478"/>
                </a:cubicBezTo>
                <a:lnTo>
                  <a:pt x="919668" y="6575478"/>
                </a:lnTo>
                <a:cubicBezTo>
                  <a:pt x="918774" y="6512956"/>
                  <a:pt x="919796" y="6456569"/>
                  <a:pt x="919668" y="6390597"/>
                </a:cubicBezTo>
                <a:cubicBezTo>
                  <a:pt x="910902" y="6289643"/>
                  <a:pt x="837395" y="6277756"/>
                  <a:pt x="796335" y="6273331"/>
                </a:cubicBezTo>
                <a:close/>
                <a:moveTo>
                  <a:pt x="1518878" y="6273323"/>
                </a:moveTo>
                <a:cubicBezTo>
                  <a:pt x="1518590" y="6273008"/>
                  <a:pt x="1519434" y="6419214"/>
                  <a:pt x="1518735" y="6452370"/>
                </a:cubicBezTo>
                <a:cubicBezTo>
                  <a:pt x="1518037" y="6485525"/>
                  <a:pt x="1484055" y="6501647"/>
                  <a:pt x="1467529" y="6501732"/>
                </a:cubicBezTo>
                <a:cubicBezTo>
                  <a:pt x="1450516" y="6501820"/>
                  <a:pt x="1417811" y="6493716"/>
                  <a:pt x="1419610" y="6449945"/>
                </a:cubicBezTo>
                <a:cubicBezTo>
                  <a:pt x="1421409" y="6406174"/>
                  <a:pt x="1418272" y="6272550"/>
                  <a:pt x="1419378" y="6274473"/>
                </a:cubicBezTo>
                <a:lnTo>
                  <a:pt x="1344759" y="6274473"/>
                </a:lnTo>
                <a:cubicBezTo>
                  <a:pt x="1345654" y="6336995"/>
                  <a:pt x="1344631" y="6393383"/>
                  <a:pt x="1344759" y="6459354"/>
                </a:cubicBezTo>
                <a:cubicBezTo>
                  <a:pt x="1353525" y="6560309"/>
                  <a:pt x="1427032" y="6572195"/>
                  <a:pt x="1468093" y="6576620"/>
                </a:cubicBezTo>
                <a:cubicBezTo>
                  <a:pt x="1509166" y="6577068"/>
                  <a:pt x="1586398" y="6559063"/>
                  <a:pt x="1591197" y="6462038"/>
                </a:cubicBezTo>
                <a:lnTo>
                  <a:pt x="1591197" y="6274473"/>
                </a:lnTo>
                <a:cubicBezTo>
                  <a:pt x="1567219" y="6274473"/>
                  <a:pt x="1518675" y="6274130"/>
                  <a:pt x="1518878" y="6273323"/>
                </a:cubicBezTo>
                <a:close/>
                <a:moveTo>
                  <a:pt x="1178648" y="6122191"/>
                </a:moveTo>
                <a:lnTo>
                  <a:pt x="1178648" y="6574989"/>
                </a:lnTo>
                <a:lnTo>
                  <a:pt x="1259537" y="6574989"/>
                </a:lnTo>
                <a:lnTo>
                  <a:pt x="1259537" y="6122191"/>
                </a:lnTo>
                <a:close/>
                <a:moveTo>
                  <a:pt x="1056433" y="6119767"/>
                </a:moveTo>
                <a:cubicBezTo>
                  <a:pt x="1034582" y="6119767"/>
                  <a:pt x="1016868" y="6137481"/>
                  <a:pt x="1016868" y="6159332"/>
                </a:cubicBezTo>
                <a:cubicBezTo>
                  <a:pt x="1016868" y="6181183"/>
                  <a:pt x="1034582" y="6198897"/>
                  <a:pt x="1056433" y="6198897"/>
                </a:cubicBezTo>
                <a:cubicBezTo>
                  <a:pt x="1078284" y="6198897"/>
                  <a:pt x="1095998" y="6181183"/>
                  <a:pt x="1095998" y="6159332"/>
                </a:cubicBezTo>
                <a:cubicBezTo>
                  <a:pt x="1095998" y="6137481"/>
                  <a:pt x="1078284" y="6119767"/>
                  <a:pt x="1056433" y="6119767"/>
                </a:cubicBezTo>
                <a:close/>
                <a:moveTo>
                  <a:pt x="5598913" y="0"/>
                </a:moveTo>
                <a:lnTo>
                  <a:pt x="6096001" y="0"/>
                </a:lnTo>
                <a:lnTo>
                  <a:pt x="6569606" y="0"/>
                </a:lnTo>
                <a:lnTo>
                  <a:pt x="12192000" y="0"/>
                </a:lnTo>
                <a:lnTo>
                  <a:pt x="12192000" y="2470243"/>
                </a:lnTo>
                <a:lnTo>
                  <a:pt x="12192000" y="2758031"/>
                </a:lnTo>
                <a:lnTo>
                  <a:pt x="12192000" y="6857999"/>
                </a:lnTo>
                <a:lnTo>
                  <a:pt x="6355476" y="6857999"/>
                </a:lnTo>
                <a:lnTo>
                  <a:pt x="6096001" y="6857999"/>
                </a:lnTo>
                <a:lnTo>
                  <a:pt x="0" y="6857999"/>
                </a:lnTo>
                <a:lnTo>
                  <a:pt x="0" y="4401057"/>
                </a:lnTo>
                <a:lnTo>
                  <a:pt x="1844548" y="4401057"/>
                </a:lnTo>
                <a:cubicBezTo>
                  <a:pt x="3942861" y="4401057"/>
                  <a:pt x="5643880" y="2681616"/>
                  <a:pt x="5643880" y="560577"/>
                </a:cubicBezTo>
                <a:cubicBezTo>
                  <a:pt x="5643880" y="428012"/>
                  <a:pt x="5637236" y="297016"/>
                  <a:pt x="5624265" y="16791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175">
            <a:solidFill>
              <a:schemeClr val="bg2"/>
            </a:solidFill>
          </a:ln>
        </p:spPr>
        <p:txBody>
          <a:bodyPr wrap="square">
            <a:noAutofit/>
          </a:bodyPr>
          <a:lstStyle>
            <a:lvl1pPr algn="r" rtl="0">
              <a:defRPr/>
            </a:lvl1pPr>
          </a:lstStyle>
          <a:p>
            <a:r>
              <a:rPr lang="en-US"/>
              <a:t>Click icon to add picture</a:t>
            </a:r>
            <a:endParaRPr lang="nb-NO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ACA30FD-7F10-08E3-E652-FE8C91E64B10}"/>
              </a:ext>
            </a:extLst>
          </p:cNvPr>
          <p:cNvSpPr txBox="1">
            <a:spLocks/>
          </p:cNvSpPr>
          <p:nvPr userDrawn="1"/>
        </p:nvSpPr>
        <p:spPr>
          <a:xfrm>
            <a:off x="673233" y="2794370"/>
            <a:ext cx="3473317" cy="56456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4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 spc="0">
                <a:solidFill>
                  <a:schemeClr val="accent4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nb-NO" spc="0" noProof="0" dirty="0">
                <a:solidFill>
                  <a:schemeClr val="accent2"/>
                </a:solidFill>
              </a:rPr>
              <a:t>Science</a:t>
            </a:r>
            <a:r>
              <a:rPr lang="nb-NO" spc="0" dirty="0">
                <a:solidFill>
                  <a:schemeClr val="accent2"/>
                </a:solidFill>
              </a:rPr>
              <a:t> matters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1A5C1F75-F124-471A-6D15-413C54A2CCE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67992" y="1922896"/>
            <a:ext cx="4308808" cy="97219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bg2"/>
                </a:solidFill>
                <a:latin typeface="+mn-lt"/>
              </a:defRPr>
            </a:lvl1pPr>
            <a:lvl2pPr marL="228646" indent="0" algn="ctr">
              <a:buNone/>
              <a:defRPr sz="1000"/>
            </a:lvl2pPr>
            <a:lvl3pPr marL="457291" indent="0" algn="ctr">
              <a:buNone/>
              <a:defRPr sz="900"/>
            </a:lvl3pPr>
            <a:lvl4pPr marL="685937" indent="0" algn="ctr">
              <a:buNone/>
              <a:defRPr sz="800"/>
            </a:lvl4pPr>
            <a:lvl5pPr marL="914583" indent="0" algn="ctr">
              <a:buNone/>
              <a:defRPr sz="800"/>
            </a:lvl5pPr>
            <a:lvl6pPr marL="1143229" indent="0" algn="ctr">
              <a:buNone/>
              <a:defRPr sz="800"/>
            </a:lvl6pPr>
            <a:lvl7pPr marL="1371874" indent="0" algn="ctr">
              <a:buNone/>
              <a:defRPr sz="800"/>
            </a:lvl7pPr>
            <a:lvl8pPr marL="1600520" indent="0" algn="ctr">
              <a:buNone/>
              <a:defRPr sz="800"/>
            </a:lvl8pPr>
            <a:lvl9pPr marL="1829166" indent="0" algn="ctr">
              <a:buNone/>
              <a:defRPr sz="800"/>
            </a:lvl9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</a:t>
            </a:r>
            <a:r>
              <a:rPr lang="nb-NO" noProof="0" dirty="0" err="1"/>
              <a:t>text</a:t>
            </a:r>
            <a:endParaRPr lang="nb-NO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628328F-F37B-9580-D215-15275D88517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67992" y="708338"/>
            <a:ext cx="4308808" cy="1142708"/>
          </a:xfrm>
          <a:prstGeom prst="rect">
            <a:avLst/>
          </a:prstGeom>
        </p:spPr>
        <p:txBody>
          <a:bodyPr anchor="b"/>
          <a:lstStyle>
            <a:lvl1pPr algn="l">
              <a:defRPr sz="3600" b="1">
                <a:solidFill>
                  <a:schemeClr val="accent5"/>
                </a:solidFill>
                <a:latin typeface="+mn-lt"/>
              </a:defRPr>
            </a:lvl1pPr>
          </a:lstStyle>
          <a:p>
            <a:r>
              <a:rPr lang="nb-NO" noProof="0" dirty="0" err="1"/>
              <a:t>Click</a:t>
            </a:r>
            <a:r>
              <a:rPr lang="nb-NO" noProof="0" dirty="0"/>
              <a:t> to </a:t>
            </a:r>
            <a:r>
              <a:rPr lang="nb-NO" noProof="0" dirty="0" err="1"/>
              <a:t>edit</a:t>
            </a:r>
            <a:r>
              <a:rPr lang="nb-NO" noProof="0" dirty="0"/>
              <a:t> </a:t>
            </a:r>
            <a:r>
              <a:rPr lang="nb-NO" noProof="0" dirty="0" err="1"/>
              <a:t>text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1042795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ditable_Sea green logo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005759C9-4F13-0D2D-207E-CB8228491654}"/>
              </a:ext>
            </a:extLst>
          </p:cNvPr>
          <p:cNvSpPr/>
          <p:nvPr userDrawn="1"/>
        </p:nvSpPr>
        <p:spPr>
          <a:xfrm>
            <a:off x="0" y="2156346"/>
            <a:ext cx="6455391" cy="47016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 dirty="0"/>
          </a:p>
        </p:txBody>
      </p:sp>
      <p:sp>
        <p:nvSpPr>
          <p:cNvPr id="78" name="Rektangel 77">
            <a:extLst>
              <a:ext uri="{FF2B5EF4-FFF2-40B4-BE49-F238E27FC236}">
                <a16:creationId xmlns:a16="http://schemas.microsoft.com/office/drawing/2014/main" id="{CBDBEDDF-748F-9EDA-785C-C67AA62E6DD5}"/>
              </a:ext>
            </a:extLst>
          </p:cNvPr>
          <p:cNvSpPr/>
          <p:nvPr userDrawn="1"/>
        </p:nvSpPr>
        <p:spPr>
          <a:xfrm>
            <a:off x="9650129" y="5743074"/>
            <a:ext cx="2181726" cy="93044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 dirty="0"/>
          </a:p>
        </p:txBody>
      </p:sp>
      <p:sp>
        <p:nvSpPr>
          <p:cNvPr id="34" name="Plassholder for bilde 33">
            <a:extLst>
              <a:ext uri="{FF2B5EF4-FFF2-40B4-BE49-F238E27FC236}">
                <a16:creationId xmlns:a16="http://schemas.microsoft.com/office/drawing/2014/main" id="{25919705-82CB-1A92-94AD-997B492743D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431" y="0"/>
            <a:ext cx="12236831" cy="6858000"/>
          </a:xfrm>
          <a:custGeom>
            <a:avLst/>
            <a:gdLst>
              <a:gd name="connsiteX0" fmla="*/ 10931949 w 12236831"/>
              <a:gd name="connsiteY0" fmla="*/ 6288268 h 6858000"/>
              <a:gd name="connsiteX1" fmla="*/ 10931949 w 12236831"/>
              <a:gd name="connsiteY1" fmla="*/ 6587653 h 6858000"/>
              <a:gd name="connsiteX2" fmla="*/ 11003884 w 12236831"/>
              <a:gd name="connsiteY2" fmla="*/ 6587653 h 6858000"/>
              <a:gd name="connsiteX3" fmla="*/ 11003884 w 12236831"/>
              <a:gd name="connsiteY3" fmla="*/ 6288268 h 6858000"/>
              <a:gd name="connsiteX4" fmla="*/ 10711417 w 12236831"/>
              <a:gd name="connsiteY4" fmla="*/ 6285996 h 6858000"/>
              <a:gd name="connsiteX5" fmla="*/ 10588311 w 12236831"/>
              <a:gd name="connsiteY5" fmla="*/ 6400578 h 6858000"/>
              <a:gd name="connsiteX6" fmla="*/ 10588311 w 12236831"/>
              <a:gd name="connsiteY6" fmla="*/ 6588143 h 6858000"/>
              <a:gd name="connsiteX7" fmla="*/ 10660630 w 12236831"/>
              <a:gd name="connsiteY7" fmla="*/ 6589293 h 6858000"/>
              <a:gd name="connsiteX8" fmla="*/ 10660773 w 12236831"/>
              <a:gd name="connsiteY8" fmla="*/ 6410247 h 6858000"/>
              <a:gd name="connsiteX9" fmla="*/ 10711980 w 12236831"/>
              <a:gd name="connsiteY9" fmla="*/ 6360884 h 6858000"/>
              <a:gd name="connsiteX10" fmla="*/ 10759898 w 12236831"/>
              <a:gd name="connsiteY10" fmla="*/ 6412672 h 6858000"/>
              <a:gd name="connsiteX11" fmla="*/ 10760130 w 12236831"/>
              <a:gd name="connsiteY11" fmla="*/ 6588143 h 6858000"/>
              <a:gd name="connsiteX12" fmla="*/ 10834749 w 12236831"/>
              <a:gd name="connsiteY12" fmla="*/ 6588143 h 6858000"/>
              <a:gd name="connsiteX13" fmla="*/ 10834749 w 12236831"/>
              <a:gd name="connsiteY13" fmla="*/ 6403262 h 6858000"/>
              <a:gd name="connsiteX14" fmla="*/ 10711417 w 12236831"/>
              <a:gd name="connsiteY14" fmla="*/ 6285996 h 6858000"/>
              <a:gd name="connsiteX15" fmla="*/ 11433959 w 12236831"/>
              <a:gd name="connsiteY15" fmla="*/ 6285988 h 6858000"/>
              <a:gd name="connsiteX16" fmla="*/ 11433816 w 12236831"/>
              <a:gd name="connsiteY16" fmla="*/ 6465035 h 6858000"/>
              <a:gd name="connsiteX17" fmla="*/ 11382610 w 12236831"/>
              <a:gd name="connsiteY17" fmla="*/ 6514397 h 6858000"/>
              <a:gd name="connsiteX18" fmla="*/ 11334691 w 12236831"/>
              <a:gd name="connsiteY18" fmla="*/ 6462610 h 6858000"/>
              <a:gd name="connsiteX19" fmla="*/ 11334460 w 12236831"/>
              <a:gd name="connsiteY19" fmla="*/ 6287138 h 6858000"/>
              <a:gd name="connsiteX20" fmla="*/ 11259840 w 12236831"/>
              <a:gd name="connsiteY20" fmla="*/ 6287138 h 6858000"/>
              <a:gd name="connsiteX21" fmla="*/ 11259840 w 12236831"/>
              <a:gd name="connsiteY21" fmla="*/ 6472019 h 6858000"/>
              <a:gd name="connsiteX22" fmla="*/ 11383175 w 12236831"/>
              <a:gd name="connsiteY22" fmla="*/ 6589285 h 6858000"/>
              <a:gd name="connsiteX23" fmla="*/ 11506278 w 12236831"/>
              <a:gd name="connsiteY23" fmla="*/ 6474703 h 6858000"/>
              <a:gd name="connsiteX24" fmla="*/ 11506278 w 12236831"/>
              <a:gd name="connsiteY24" fmla="*/ 6287138 h 6858000"/>
              <a:gd name="connsiteX25" fmla="*/ 11433959 w 12236831"/>
              <a:gd name="connsiteY25" fmla="*/ 6285988 h 6858000"/>
              <a:gd name="connsiteX26" fmla="*/ 11093729 w 12236831"/>
              <a:gd name="connsiteY26" fmla="*/ 6134856 h 6858000"/>
              <a:gd name="connsiteX27" fmla="*/ 11093729 w 12236831"/>
              <a:gd name="connsiteY27" fmla="*/ 6587654 h 6858000"/>
              <a:gd name="connsiteX28" fmla="*/ 11174618 w 12236831"/>
              <a:gd name="connsiteY28" fmla="*/ 6587654 h 6858000"/>
              <a:gd name="connsiteX29" fmla="*/ 11174618 w 12236831"/>
              <a:gd name="connsiteY29" fmla="*/ 6134856 h 6858000"/>
              <a:gd name="connsiteX30" fmla="*/ 10971514 w 12236831"/>
              <a:gd name="connsiteY30" fmla="*/ 6132432 h 6858000"/>
              <a:gd name="connsiteX31" fmla="*/ 10931949 w 12236831"/>
              <a:gd name="connsiteY31" fmla="*/ 6171997 h 6858000"/>
              <a:gd name="connsiteX32" fmla="*/ 10971514 w 12236831"/>
              <a:gd name="connsiteY32" fmla="*/ 6211562 h 6858000"/>
              <a:gd name="connsiteX33" fmla="*/ 11011079 w 12236831"/>
              <a:gd name="connsiteY33" fmla="*/ 6171997 h 6858000"/>
              <a:gd name="connsiteX34" fmla="*/ 10971514 w 12236831"/>
              <a:gd name="connsiteY34" fmla="*/ 6132432 h 6858000"/>
              <a:gd name="connsiteX35" fmla="*/ 431 w 12236831"/>
              <a:gd name="connsiteY35" fmla="*/ 0 h 6858000"/>
              <a:gd name="connsiteX36" fmla="*/ 11553606 w 12236831"/>
              <a:gd name="connsiteY36" fmla="*/ 0 h 6858000"/>
              <a:gd name="connsiteX37" fmla="*/ 12236831 w 12236831"/>
              <a:gd name="connsiteY37" fmla="*/ 0 h 6858000"/>
              <a:gd name="connsiteX38" fmla="*/ 12236831 w 12236831"/>
              <a:gd name="connsiteY38" fmla="*/ 12664 h 6858000"/>
              <a:gd name="connsiteX39" fmla="*/ 12236831 w 12236831"/>
              <a:gd name="connsiteY39" fmla="*/ 1983830 h 6858000"/>
              <a:gd name="connsiteX40" fmla="*/ 12236831 w 12236831"/>
              <a:gd name="connsiteY40" fmla="*/ 4692173 h 6858000"/>
              <a:gd name="connsiteX41" fmla="*/ 12236831 w 12236831"/>
              <a:gd name="connsiteY41" fmla="*/ 6845336 h 6858000"/>
              <a:gd name="connsiteX42" fmla="*/ 12192718 w 12236831"/>
              <a:gd name="connsiteY42" fmla="*/ 6845336 h 6858000"/>
              <a:gd name="connsiteX43" fmla="*/ 12192718 w 12236831"/>
              <a:gd name="connsiteY43" fmla="*/ 6858000 h 6858000"/>
              <a:gd name="connsiteX44" fmla="*/ 5838942 w 12236831"/>
              <a:gd name="connsiteY44" fmla="*/ 6858000 h 6858000"/>
              <a:gd name="connsiteX45" fmla="*/ 5850206 w 12236831"/>
              <a:gd name="connsiteY45" fmla="*/ 6632503 h 6858000"/>
              <a:gd name="connsiteX46" fmla="*/ 2050874 w 12236831"/>
              <a:gd name="connsiteY46" fmla="*/ 2792023 h 6858000"/>
              <a:gd name="connsiteX47" fmla="*/ 0 w 12236831"/>
              <a:gd name="connsiteY47" fmla="*/ 2792023 h 6858000"/>
              <a:gd name="connsiteX48" fmla="*/ 0 w 12236831"/>
              <a:gd name="connsiteY48" fmla="*/ 2328099 h 6858000"/>
              <a:gd name="connsiteX49" fmla="*/ 717 w 12236831"/>
              <a:gd name="connsiteY49" fmla="*/ 2328099 h 6858000"/>
              <a:gd name="connsiteX50" fmla="*/ 717 w 12236831"/>
              <a:gd name="connsiteY50" fmla="*/ 1983830 h 6858000"/>
              <a:gd name="connsiteX51" fmla="*/ 431 w 12236831"/>
              <a:gd name="connsiteY51" fmla="*/ 198383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236831" h="6858000">
                <a:moveTo>
                  <a:pt x="10931949" y="6288268"/>
                </a:moveTo>
                <a:lnTo>
                  <a:pt x="10931949" y="6587653"/>
                </a:lnTo>
                <a:lnTo>
                  <a:pt x="11003884" y="6587653"/>
                </a:lnTo>
                <a:lnTo>
                  <a:pt x="11003884" y="6288268"/>
                </a:lnTo>
                <a:close/>
                <a:moveTo>
                  <a:pt x="10711417" y="6285996"/>
                </a:moveTo>
                <a:cubicBezTo>
                  <a:pt x="10670343" y="6285549"/>
                  <a:pt x="10593110" y="6303553"/>
                  <a:pt x="10588311" y="6400578"/>
                </a:cubicBezTo>
                <a:lnTo>
                  <a:pt x="10588311" y="6588143"/>
                </a:lnTo>
                <a:cubicBezTo>
                  <a:pt x="10612290" y="6588143"/>
                  <a:pt x="10660833" y="6588487"/>
                  <a:pt x="10660630" y="6589293"/>
                </a:cubicBezTo>
                <a:cubicBezTo>
                  <a:pt x="10660918" y="6589609"/>
                  <a:pt x="10660075" y="6443402"/>
                  <a:pt x="10660773" y="6410247"/>
                </a:cubicBezTo>
                <a:cubicBezTo>
                  <a:pt x="10661472" y="6377092"/>
                  <a:pt x="10695453" y="6360969"/>
                  <a:pt x="10711980" y="6360884"/>
                </a:cubicBezTo>
                <a:cubicBezTo>
                  <a:pt x="10728993" y="6360796"/>
                  <a:pt x="10761698" y="6368901"/>
                  <a:pt x="10759898" y="6412672"/>
                </a:cubicBezTo>
                <a:cubicBezTo>
                  <a:pt x="10758099" y="6456442"/>
                  <a:pt x="10761236" y="6590067"/>
                  <a:pt x="10760130" y="6588143"/>
                </a:cubicBezTo>
                <a:lnTo>
                  <a:pt x="10834749" y="6588143"/>
                </a:lnTo>
                <a:cubicBezTo>
                  <a:pt x="10833855" y="6525621"/>
                  <a:pt x="10834878" y="6469234"/>
                  <a:pt x="10834749" y="6403262"/>
                </a:cubicBezTo>
                <a:cubicBezTo>
                  <a:pt x="10825983" y="6302308"/>
                  <a:pt x="10752476" y="6290421"/>
                  <a:pt x="10711417" y="6285996"/>
                </a:cubicBezTo>
                <a:close/>
                <a:moveTo>
                  <a:pt x="11433959" y="6285988"/>
                </a:moveTo>
                <a:cubicBezTo>
                  <a:pt x="11433671" y="6285673"/>
                  <a:pt x="11434516" y="6431879"/>
                  <a:pt x="11433816" y="6465035"/>
                </a:cubicBezTo>
                <a:cubicBezTo>
                  <a:pt x="11433118" y="6498190"/>
                  <a:pt x="11399136" y="6514312"/>
                  <a:pt x="11382610" y="6514397"/>
                </a:cubicBezTo>
                <a:cubicBezTo>
                  <a:pt x="11365597" y="6514485"/>
                  <a:pt x="11332892" y="6506381"/>
                  <a:pt x="11334691" y="6462610"/>
                </a:cubicBezTo>
                <a:cubicBezTo>
                  <a:pt x="11336491" y="6418839"/>
                  <a:pt x="11333353" y="6285215"/>
                  <a:pt x="11334460" y="6287138"/>
                </a:cubicBezTo>
                <a:lnTo>
                  <a:pt x="11259840" y="6287138"/>
                </a:lnTo>
                <a:cubicBezTo>
                  <a:pt x="11260735" y="6349660"/>
                  <a:pt x="11259712" y="6406048"/>
                  <a:pt x="11259840" y="6472019"/>
                </a:cubicBezTo>
                <a:cubicBezTo>
                  <a:pt x="11268606" y="6572974"/>
                  <a:pt x="11342113" y="6584860"/>
                  <a:pt x="11383175" y="6589285"/>
                </a:cubicBezTo>
                <a:cubicBezTo>
                  <a:pt x="11424247" y="6589733"/>
                  <a:pt x="11501479" y="6571728"/>
                  <a:pt x="11506278" y="6474703"/>
                </a:cubicBezTo>
                <a:lnTo>
                  <a:pt x="11506278" y="6287138"/>
                </a:lnTo>
                <a:cubicBezTo>
                  <a:pt x="11482300" y="6287138"/>
                  <a:pt x="11433756" y="6286795"/>
                  <a:pt x="11433959" y="6285988"/>
                </a:cubicBezTo>
                <a:close/>
                <a:moveTo>
                  <a:pt x="11093729" y="6134856"/>
                </a:moveTo>
                <a:lnTo>
                  <a:pt x="11093729" y="6587654"/>
                </a:lnTo>
                <a:lnTo>
                  <a:pt x="11174618" y="6587654"/>
                </a:lnTo>
                <a:lnTo>
                  <a:pt x="11174618" y="6134856"/>
                </a:lnTo>
                <a:close/>
                <a:moveTo>
                  <a:pt x="10971514" y="6132432"/>
                </a:moveTo>
                <a:cubicBezTo>
                  <a:pt x="10949663" y="6132432"/>
                  <a:pt x="10931949" y="6150146"/>
                  <a:pt x="10931949" y="6171997"/>
                </a:cubicBezTo>
                <a:cubicBezTo>
                  <a:pt x="10931949" y="6193848"/>
                  <a:pt x="10949663" y="6211562"/>
                  <a:pt x="10971514" y="6211562"/>
                </a:cubicBezTo>
                <a:cubicBezTo>
                  <a:pt x="10993365" y="6211562"/>
                  <a:pt x="11011079" y="6193848"/>
                  <a:pt x="11011079" y="6171997"/>
                </a:cubicBezTo>
                <a:cubicBezTo>
                  <a:pt x="11011079" y="6150146"/>
                  <a:pt x="10993365" y="6132432"/>
                  <a:pt x="10971514" y="6132432"/>
                </a:cubicBezTo>
                <a:close/>
                <a:moveTo>
                  <a:pt x="431" y="0"/>
                </a:moveTo>
                <a:lnTo>
                  <a:pt x="11553606" y="0"/>
                </a:lnTo>
                <a:lnTo>
                  <a:pt x="12236831" y="0"/>
                </a:lnTo>
                <a:lnTo>
                  <a:pt x="12236831" y="12664"/>
                </a:lnTo>
                <a:lnTo>
                  <a:pt x="12236831" y="1983830"/>
                </a:lnTo>
                <a:lnTo>
                  <a:pt x="12236831" y="4692173"/>
                </a:lnTo>
                <a:lnTo>
                  <a:pt x="12236831" y="6845336"/>
                </a:lnTo>
                <a:lnTo>
                  <a:pt x="12192718" y="6845336"/>
                </a:lnTo>
                <a:lnTo>
                  <a:pt x="12192718" y="6858000"/>
                </a:lnTo>
                <a:lnTo>
                  <a:pt x="5838942" y="6858000"/>
                </a:lnTo>
                <a:lnTo>
                  <a:pt x="5850206" y="6632503"/>
                </a:lnTo>
                <a:cubicBezTo>
                  <a:pt x="5850206" y="4511464"/>
                  <a:pt x="4149187" y="2792023"/>
                  <a:pt x="2050874" y="2792023"/>
                </a:cubicBezTo>
                <a:lnTo>
                  <a:pt x="0" y="2792023"/>
                </a:lnTo>
                <a:lnTo>
                  <a:pt x="0" y="2328099"/>
                </a:lnTo>
                <a:lnTo>
                  <a:pt x="717" y="2328099"/>
                </a:lnTo>
                <a:lnTo>
                  <a:pt x="717" y="1983830"/>
                </a:lnTo>
                <a:lnTo>
                  <a:pt x="431" y="198383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rtl="0">
              <a:defRPr/>
            </a:lvl1pPr>
          </a:lstStyle>
          <a:p>
            <a:r>
              <a:rPr lang="en-US" noProof="0"/>
              <a:t>Click icon to add picture</a:t>
            </a:r>
            <a:endParaRPr lang="nb-NO" noProof="0" dirty="0"/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A1571C90-FEFB-96A0-2688-9D10F1D66F19}"/>
              </a:ext>
            </a:extLst>
          </p:cNvPr>
          <p:cNvSpPr txBox="1"/>
          <p:nvPr userDrawn="1"/>
        </p:nvSpPr>
        <p:spPr>
          <a:xfrm>
            <a:off x="639112" y="5847985"/>
            <a:ext cx="3768401" cy="585925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algn="l"/>
            <a:r>
              <a:rPr lang="nb-NO" sz="3600" b="1" noProof="0" dirty="0">
                <a:solidFill>
                  <a:schemeClr val="accent2"/>
                </a:solidFill>
                <a:latin typeface="+mn-lt"/>
              </a:rPr>
              <a:t>Science matters</a:t>
            </a:r>
          </a:p>
        </p:txBody>
      </p:sp>
      <p:sp>
        <p:nvSpPr>
          <p:cNvPr id="2" name="TextBox 18">
            <a:extLst>
              <a:ext uri="{FF2B5EF4-FFF2-40B4-BE49-F238E27FC236}">
                <a16:creationId xmlns:a16="http://schemas.microsoft.com/office/drawing/2014/main" id="{99F8C39E-F88B-870F-E5A9-8CD267E734BB}"/>
              </a:ext>
            </a:extLst>
          </p:cNvPr>
          <p:cNvSpPr txBox="1"/>
          <p:nvPr userDrawn="1"/>
        </p:nvSpPr>
        <p:spPr>
          <a:xfrm>
            <a:off x="673232" y="5001759"/>
            <a:ext cx="3768401" cy="69215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algn="l"/>
            <a:r>
              <a:rPr lang="nb-NO" sz="1600" noProof="0" dirty="0">
                <a:solidFill>
                  <a:schemeClr val="bg2"/>
                </a:solidFill>
              </a:rPr>
              <a:t>Vi jobber sammen mot et felles mål; </a:t>
            </a:r>
          </a:p>
          <a:p>
            <a:pPr algn="l"/>
            <a:r>
              <a:rPr lang="nb-NO" sz="1600" noProof="0" dirty="0">
                <a:solidFill>
                  <a:schemeClr val="bg2"/>
                </a:solidFill>
              </a:rPr>
              <a:t>vi skal levere forskning og tjenester som betyr noe for samfunnet</a:t>
            </a:r>
          </a:p>
        </p:txBody>
      </p:sp>
      <p:sp>
        <p:nvSpPr>
          <p:cNvPr id="3" name="TextBox 19">
            <a:extLst>
              <a:ext uri="{FF2B5EF4-FFF2-40B4-BE49-F238E27FC236}">
                <a16:creationId xmlns:a16="http://schemas.microsoft.com/office/drawing/2014/main" id="{D12C4491-E247-12C4-9C28-82D62E14689C}"/>
              </a:ext>
            </a:extLst>
          </p:cNvPr>
          <p:cNvSpPr txBox="1"/>
          <p:nvPr userDrawn="1"/>
        </p:nvSpPr>
        <p:spPr>
          <a:xfrm>
            <a:off x="673233" y="3695202"/>
            <a:ext cx="4143466" cy="1149748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algn="l"/>
            <a:r>
              <a:rPr lang="nb-NO" sz="3600" b="1" noProof="0" dirty="0">
                <a:solidFill>
                  <a:schemeClr val="accent5"/>
                </a:solidFill>
                <a:latin typeface="+mn-lt"/>
              </a:rPr>
              <a:t>Our </a:t>
            </a:r>
            <a:r>
              <a:rPr lang="nb-NO" sz="3600" b="1" noProof="0" dirty="0" err="1">
                <a:solidFill>
                  <a:schemeClr val="accent5"/>
                </a:solidFill>
                <a:latin typeface="+mn-lt"/>
              </a:rPr>
              <a:t>research</a:t>
            </a:r>
            <a:br>
              <a:rPr lang="nb-NO" sz="3600" b="1" noProof="0" dirty="0">
                <a:solidFill>
                  <a:schemeClr val="accent5"/>
                </a:solidFill>
                <a:latin typeface="+mn-lt"/>
              </a:rPr>
            </a:br>
            <a:r>
              <a:rPr lang="nb-NO" sz="3600" b="1" noProof="0" dirty="0">
                <a:solidFill>
                  <a:schemeClr val="accent5"/>
                </a:solidFill>
                <a:latin typeface="+mn-lt"/>
              </a:rPr>
              <a:t>makes a </a:t>
            </a:r>
            <a:r>
              <a:rPr lang="nb-NO" sz="3600" b="1" noProof="0" dirty="0" err="1">
                <a:solidFill>
                  <a:schemeClr val="accent5"/>
                </a:solidFill>
                <a:latin typeface="+mn-lt"/>
              </a:rPr>
              <a:t>difference</a:t>
            </a:r>
            <a:endParaRPr lang="nb-NO" sz="3600" b="1" noProof="0" dirty="0">
              <a:solidFill>
                <a:schemeClr val="accent5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896794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ditable_Light blue logo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005759C9-4F13-0D2D-207E-CB8228491654}"/>
              </a:ext>
            </a:extLst>
          </p:cNvPr>
          <p:cNvSpPr/>
          <p:nvPr userDrawn="1"/>
        </p:nvSpPr>
        <p:spPr>
          <a:xfrm>
            <a:off x="0" y="2156346"/>
            <a:ext cx="6455391" cy="47016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 dirty="0"/>
          </a:p>
        </p:txBody>
      </p:sp>
      <p:sp>
        <p:nvSpPr>
          <p:cNvPr id="78" name="Rektangel 77">
            <a:extLst>
              <a:ext uri="{FF2B5EF4-FFF2-40B4-BE49-F238E27FC236}">
                <a16:creationId xmlns:a16="http://schemas.microsoft.com/office/drawing/2014/main" id="{CBDBEDDF-748F-9EDA-785C-C67AA62E6DD5}"/>
              </a:ext>
            </a:extLst>
          </p:cNvPr>
          <p:cNvSpPr/>
          <p:nvPr userDrawn="1"/>
        </p:nvSpPr>
        <p:spPr>
          <a:xfrm>
            <a:off x="9650129" y="5743074"/>
            <a:ext cx="2181726" cy="93044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 dirty="0"/>
          </a:p>
        </p:txBody>
      </p:sp>
      <p:sp>
        <p:nvSpPr>
          <p:cNvPr id="34" name="Plassholder for bilde 33">
            <a:extLst>
              <a:ext uri="{FF2B5EF4-FFF2-40B4-BE49-F238E27FC236}">
                <a16:creationId xmlns:a16="http://schemas.microsoft.com/office/drawing/2014/main" id="{25919705-82CB-1A92-94AD-997B492743D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431" y="0"/>
            <a:ext cx="12236831" cy="6858000"/>
          </a:xfrm>
          <a:custGeom>
            <a:avLst/>
            <a:gdLst>
              <a:gd name="connsiteX0" fmla="*/ 10931949 w 12236831"/>
              <a:gd name="connsiteY0" fmla="*/ 6288268 h 6858000"/>
              <a:gd name="connsiteX1" fmla="*/ 10931949 w 12236831"/>
              <a:gd name="connsiteY1" fmla="*/ 6587653 h 6858000"/>
              <a:gd name="connsiteX2" fmla="*/ 11003884 w 12236831"/>
              <a:gd name="connsiteY2" fmla="*/ 6587653 h 6858000"/>
              <a:gd name="connsiteX3" fmla="*/ 11003884 w 12236831"/>
              <a:gd name="connsiteY3" fmla="*/ 6288268 h 6858000"/>
              <a:gd name="connsiteX4" fmla="*/ 10711417 w 12236831"/>
              <a:gd name="connsiteY4" fmla="*/ 6285996 h 6858000"/>
              <a:gd name="connsiteX5" fmla="*/ 10588311 w 12236831"/>
              <a:gd name="connsiteY5" fmla="*/ 6400578 h 6858000"/>
              <a:gd name="connsiteX6" fmla="*/ 10588311 w 12236831"/>
              <a:gd name="connsiteY6" fmla="*/ 6588143 h 6858000"/>
              <a:gd name="connsiteX7" fmla="*/ 10660630 w 12236831"/>
              <a:gd name="connsiteY7" fmla="*/ 6589293 h 6858000"/>
              <a:gd name="connsiteX8" fmla="*/ 10660773 w 12236831"/>
              <a:gd name="connsiteY8" fmla="*/ 6410247 h 6858000"/>
              <a:gd name="connsiteX9" fmla="*/ 10711980 w 12236831"/>
              <a:gd name="connsiteY9" fmla="*/ 6360884 h 6858000"/>
              <a:gd name="connsiteX10" fmla="*/ 10759898 w 12236831"/>
              <a:gd name="connsiteY10" fmla="*/ 6412672 h 6858000"/>
              <a:gd name="connsiteX11" fmla="*/ 10760130 w 12236831"/>
              <a:gd name="connsiteY11" fmla="*/ 6588143 h 6858000"/>
              <a:gd name="connsiteX12" fmla="*/ 10834749 w 12236831"/>
              <a:gd name="connsiteY12" fmla="*/ 6588143 h 6858000"/>
              <a:gd name="connsiteX13" fmla="*/ 10834749 w 12236831"/>
              <a:gd name="connsiteY13" fmla="*/ 6403262 h 6858000"/>
              <a:gd name="connsiteX14" fmla="*/ 10711417 w 12236831"/>
              <a:gd name="connsiteY14" fmla="*/ 6285996 h 6858000"/>
              <a:gd name="connsiteX15" fmla="*/ 11433959 w 12236831"/>
              <a:gd name="connsiteY15" fmla="*/ 6285988 h 6858000"/>
              <a:gd name="connsiteX16" fmla="*/ 11433816 w 12236831"/>
              <a:gd name="connsiteY16" fmla="*/ 6465035 h 6858000"/>
              <a:gd name="connsiteX17" fmla="*/ 11382610 w 12236831"/>
              <a:gd name="connsiteY17" fmla="*/ 6514397 h 6858000"/>
              <a:gd name="connsiteX18" fmla="*/ 11334691 w 12236831"/>
              <a:gd name="connsiteY18" fmla="*/ 6462610 h 6858000"/>
              <a:gd name="connsiteX19" fmla="*/ 11334460 w 12236831"/>
              <a:gd name="connsiteY19" fmla="*/ 6287138 h 6858000"/>
              <a:gd name="connsiteX20" fmla="*/ 11259840 w 12236831"/>
              <a:gd name="connsiteY20" fmla="*/ 6287138 h 6858000"/>
              <a:gd name="connsiteX21" fmla="*/ 11259840 w 12236831"/>
              <a:gd name="connsiteY21" fmla="*/ 6472019 h 6858000"/>
              <a:gd name="connsiteX22" fmla="*/ 11383175 w 12236831"/>
              <a:gd name="connsiteY22" fmla="*/ 6589285 h 6858000"/>
              <a:gd name="connsiteX23" fmla="*/ 11506278 w 12236831"/>
              <a:gd name="connsiteY23" fmla="*/ 6474703 h 6858000"/>
              <a:gd name="connsiteX24" fmla="*/ 11506278 w 12236831"/>
              <a:gd name="connsiteY24" fmla="*/ 6287138 h 6858000"/>
              <a:gd name="connsiteX25" fmla="*/ 11433959 w 12236831"/>
              <a:gd name="connsiteY25" fmla="*/ 6285988 h 6858000"/>
              <a:gd name="connsiteX26" fmla="*/ 11093729 w 12236831"/>
              <a:gd name="connsiteY26" fmla="*/ 6134856 h 6858000"/>
              <a:gd name="connsiteX27" fmla="*/ 11093729 w 12236831"/>
              <a:gd name="connsiteY27" fmla="*/ 6587654 h 6858000"/>
              <a:gd name="connsiteX28" fmla="*/ 11174618 w 12236831"/>
              <a:gd name="connsiteY28" fmla="*/ 6587654 h 6858000"/>
              <a:gd name="connsiteX29" fmla="*/ 11174618 w 12236831"/>
              <a:gd name="connsiteY29" fmla="*/ 6134856 h 6858000"/>
              <a:gd name="connsiteX30" fmla="*/ 10971514 w 12236831"/>
              <a:gd name="connsiteY30" fmla="*/ 6132432 h 6858000"/>
              <a:gd name="connsiteX31" fmla="*/ 10931949 w 12236831"/>
              <a:gd name="connsiteY31" fmla="*/ 6171997 h 6858000"/>
              <a:gd name="connsiteX32" fmla="*/ 10971514 w 12236831"/>
              <a:gd name="connsiteY32" fmla="*/ 6211562 h 6858000"/>
              <a:gd name="connsiteX33" fmla="*/ 11011079 w 12236831"/>
              <a:gd name="connsiteY33" fmla="*/ 6171997 h 6858000"/>
              <a:gd name="connsiteX34" fmla="*/ 10971514 w 12236831"/>
              <a:gd name="connsiteY34" fmla="*/ 6132432 h 6858000"/>
              <a:gd name="connsiteX35" fmla="*/ 431 w 12236831"/>
              <a:gd name="connsiteY35" fmla="*/ 0 h 6858000"/>
              <a:gd name="connsiteX36" fmla="*/ 11553606 w 12236831"/>
              <a:gd name="connsiteY36" fmla="*/ 0 h 6858000"/>
              <a:gd name="connsiteX37" fmla="*/ 12236831 w 12236831"/>
              <a:gd name="connsiteY37" fmla="*/ 0 h 6858000"/>
              <a:gd name="connsiteX38" fmla="*/ 12236831 w 12236831"/>
              <a:gd name="connsiteY38" fmla="*/ 12664 h 6858000"/>
              <a:gd name="connsiteX39" fmla="*/ 12236831 w 12236831"/>
              <a:gd name="connsiteY39" fmla="*/ 1983830 h 6858000"/>
              <a:gd name="connsiteX40" fmla="*/ 12236831 w 12236831"/>
              <a:gd name="connsiteY40" fmla="*/ 4692173 h 6858000"/>
              <a:gd name="connsiteX41" fmla="*/ 12236831 w 12236831"/>
              <a:gd name="connsiteY41" fmla="*/ 6845336 h 6858000"/>
              <a:gd name="connsiteX42" fmla="*/ 12192718 w 12236831"/>
              <a:gd name="connsiteY42" fmla="*/ 6845336 h 6858000"/>
              <a:gd name="connsiteX43" fmla="*/ 12192718 w 12236831"/>
              <a:gd name="connsiteY43" fmla="*/ 6858000 h 6858000"/>
              <a:gd name="connsiteX44" fmla="*/ 5838942 w 12236831"/>
              <a:gd name="connsiteY44" fmla="*/ 6858000 h 6858000"/>
              <a:gd name="connsiteX45" fmla="*/ 5850206 w 12236831"/>
              <a:gd name="connsiteY45" fmla="*/ 6632503 h 6858000"/>
              <a:gd name="connsiteX46" fmla="*/ 2050874 w 12236831"/>
              <a:gd name="connsiteY46" fmla="*/ 2792023 h 6858000"/>
              <a:gd name="connsiteX47" fmla="*/ 0 w 12236831"/>
              <a:gd name="connsiteY47" fmla="*/ 2792023 h 6858000"/>
              <a:gd name="connsiteX48" fmla="*/ 0 w 12236831"/>
              <a:gd name="connsiteY48" fmla="*/ 2328099 h 6858000"/>
              <a:gd name="connsiteX49" fmla="*/ 717 w 12236831"/>
              <a:gd name="connsiteY49" fmla="*/ 2328099 h 6858000"/>
              <a:gd name="connsiteX50" fmla="*/ 717 w 12236831"/>
              <a:gd name="connsiteY50" fmla="*/ 1983830 h 6858000"/>
              <a:gd name="connsiteX51" fmla="*/ 431 w 12236831"/>
              <a:gd name="connsiteY51" fmla="*/ 198383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236831" h="6858000">
                <a:moveTo>
                  <a:pt x="10931949" y="6288268"/>
                </a:moveTo>
                <a:lnTo>
                  <a:pt x="10931949" y="6587653"/>
                </a:lnTo>
                <a:lnTo>
                  <a:pt x="11003884" y="6587653"/>
                </a:lnTo>
                <a:lnTo>
                  <a:pt x="11003884" y="6288268"/>
                </a:lnTo>
                <a:close/>
                <a:moveTo>
                  <a:pt x="10711417" y="6285996"/>
                </a:moveTo>
                <a:cubicBezTo>
                  <a:pt x="10670343" y="6285549"/>
                  <a:pt x="10593110" y="6303553"/>
                  <a:pt x="10588311" y="6400578"/>
                </a:cubicBezTo>
                <a:lnTo>
                  <a:pt x="10588311" y="6588143"/>
                </a:lnTo>
                <a:cubicBezTo>
                  <a:pt x="10612290" y="6588143"/>
                  <a:pt x="10660833" y="6588487"/>
                  <a:pt x="10660630" y="6589293"/>
                </a:cubicBezTo>
                <a:cubicBezTo>
                  <a:pt x="10660918" y="6589609"/>
                  <a:pt x="10660075" y="6443402"/>
                  <a:pt x="10660773" y="6410247"/>
                </a:cubicBezTo>
                <a:cubicBezTo>
                  <a:pt x="10661472" y="6377092"/>
                  <a:pt x="10695453" y="6360969"/>
                  <a:pt x="10711980" y="6360884"/>
                </a:cubicBezTo>
                <a:cubicBezTo>
                  <a:pt x="10728993" y="6360796"/>
                  <a:pt x="10761698" y="6368901"/>
                  <a:pt x="10759898" y="6412672"/>
                </a:cubicBezTo>
                <a:cubicBezTo>
                  <a:pt x="10758099" y="6456442"/>
                  <a:pt x="10761236" y="6590067"/>
                  <a:pt x="10760130" y="6588143"/>
                </a:cubicBezTo>
                <a:lnTo>
                  <a:pt x="10834749" y="6588143"/>
                </a:lnTo>
                <a:cubicBezTo>
                  <a:pt x="10833855" y="6525621"/>
                  <a:pt x="10834878" y="6469234"/>
                  <a:pt x="10834749" y="6403262"/>
                </a:cubicBezTo>
                <a:cubicBezTo>
                  <a:pt x="10825983" y="6302308"/>
                  <a:pt x="10752476" y="6290421"/>
                  <a:pt x="10711417" y="6285996"/>
                </a:cubicBezTo>
                <a:close/>
                <a:moveTo>
                  <a:pt x="11433959" y="6285988"/>
                </a:moveTo>
                <a:cubicBezTo>
                  <a:pt x="11433671" y="6285673"/>
                  <a:pt x="11434516" y="6431879"/>
                  <a:pt x="11433816" y="6465035"/>
                </a:cubicBezTo>
                <a:cubicBezTo>
                  <a:pt x="11433118" y="6498190"/>
                  <a:pt x="11399136" y="6514312"/>
                  <a:pt x="11382610" y="6514397"/>
                </a:cubicBezTo>
                <a:cubicBezTo>
                  <a:pt x="11365597" y="6514485"/>
                  <a:pt x="11332892" y="6506381"/>
                  <a:pt x="11334691" y="6462610"/>
                </a:cubicBezTo>
                <a:cubicBezTo>
                  <a:pt x="11336491" y="6418839"/>
                  <a:pt x="11333353" y="6285215"/>
                  <a:pt x="11334460" y="6287138"/>
                </a:cubicBezTo>
                <a:lnTo>
                  <a:pt x="11259840" y="6287138"/>
                </a:lnTo>
                <a:cubicBezTo>
                  <a:pt x="11260735" y="6349660"/>
                  <a:pt x="11259712" y="6406048"/>
                  <a:pt x="11259840" y="6472019"/>
                </a:cubicBezTo>
                <a:cubicBezTo>
                  <a:pt x="11268606" y="6572974"/>
                  <a:pt x="11342113" y="6584860"/>
                  <a:pt x="11383175" y="6589285"/>
                </a:cubicBezTo>
                <a:cubicBezTo>
                  <a:pt x="11424247" y="6589733"/>
                  <a:pt x="11501479" y="6571728"/>
                  <a:pt x="11506278" y="6474703"/>
                </a:cubicBezTo>
                <a:lnTo>
                  <a:pt x="11506278" y="6287138"/>
                </a:lnTo>
                <a:cubicBezTo>
                  <a:pt x="11482300" y="6287138"/>
                  <a:pt x="11433756" y="6286795"/>
                  <a:pt x="11433959" y="6285988"/>
                </a:cubicBezTo>
                <a:close/>
                <a:moveTo>
                  <a:pt x="11093729" y="6134856"/>
                </a:moveTo>
                <a:lnTo>
                  <a:pt x="11093729" y="6587654"/>
                </a:lnTo>
                <a:lnTo>
                  <a:pt x="11174618" y="6587654"/>
                </a:lnTo>
                <a:lnTo>
                  <a:pt x="11174618" y="6134856"/>
                </a:lnTo>
                <a:close/>
                <a:moveTo>
                  <a:pt x="10971514" y="6132432"/>
                </a:moveTo>
                <a:cubicBezTo>
                  <a:pt x="10949663" y="6132432"/>
                  <a:pt x="10931949" y="6150146"/>
                  <a:pt x="10931949" y="6171997"/>
                </a:cubicBezTo>
                <a:cubicBezTo>
                  <a:pt x="10931949" y="6193848"/>
                  <a:pt x="10949663" y="6211562"/>
                  <a:pt x="10971514" y="6211562"/>
                </a:cubicBezTo>
                <a:cubicBezTo>
                  <a:pt x="10993365" y="6211562"/>
                  <a:pt x="11011079" y="6193848"/>
                  <a:pt x="11011079" y="6171997"/>
                </a:cubicBezTo>
                <a:cubicBezTo>
                  <a:pt x="11011079" y="6150146"/>
                  <a:pt x="10993365" y="6132432"/>
                  <a:pt x="10971514" y="6132432"/>
                </a:cubicBezTo>
                <a:close/>
                <a:moveTo>
                  <a:pt x="431" y="0"/>
                </a:moveTo>
                <a:lnTo>
                  <a:pt x="11553606" y="0"/>
                </a:lnTo>
                <a:lnTo>
                  <a:pt x="12236831" y="0"/>
                </a:lnTo>
                <a:lnTo>
                  <a:pt x="12236831" y="12664"/>
                </a:lnTo>
                <a:lnTo>
                  <a:pt x="12236831" y="1983830"/>
                </a:lnTo>
                <a:lnTo>
                  <a:pt x="12236831" y="4692173"/>
                </a:lnTo>
                <a:lnTo>
                  <a:pt x="12236831" y="6845336"/>
                </a:lnTo>
                <a:lnTo>
                  <a:pt x="12192718" y="6845336"/>
                </a:lnTo>
                <a:lnTo>
                  <a:pt x="12192718" y="6858000"/>
                </a:lnTo>
                <a:lnTo>
                  <a:pt x="5838942" y="6858000"/>
                </a:lnTo>
                <a:lnTo>
                  <a:pt x="5850206" y="6632503"/>
                </a:lnTo>
                <a:cubicBezTo>
                  <a:pt x="5850206" y="4511464"/>
                  <a:pt x="4149187" y="2792023"/>
                  <a:pt x="2050874" y="2792023"/>
                </a:cubicBezTo>
                <a:lnTo>
                  <a:pt x="0" y="2792023"/>
                </a:lnTo>
                <a:lnTo>
                  <a:pt x="0" y="2328099"/>
                </a:lnTo>
                <a:lnTo>
                  <a:pt x="717" y="2328099"/>
                </a:lnTo>
                <a:lnTo>
                  <a:pt x="717" y="1983830"/>
                </a:lnTo>
                <a:lnTo>
                  <a:pt x="431" y="198383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rtl="0">
              <a:defRPr/>
            </a:lvl1pPr>
          </a:lstStyle>
          <a:p>
            <a:r>
              <a:rPr lang="en-US" noProof="0"/>
              <a:t>Click icon to add picture</a:t>
            </a:r>
            <a:endParaRPr lang="nb-NO" noProof="0" dirty="0"/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A1571C90-FEFB-96A0-2688-9D10F1D66F19}"/>
              </a:ext>
            </a:extLst>
          </p:cNvPr>
          <p:cNvSpPr txBox="1"/>
          <p:nvPr userDrawn="1"/>
        </p:nvSpPr>
        <p:spPr>
          <a:xfrm>
            <a:off x="639112" y="5847985"/>
            <a:ext cx="3768401" cy="585925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algn="l"/>
            <a:r>
              <a:rPr lang="nb-NO" sz="3600" b="1" noProof="0" dirty="0">
                <a:solidFill>
                  <a:schemeClr val="accent2"/>
                </a:solidFill>
                <a:latin typeface="+mn-lt"/>
              </a:rPr>
              <a:t>Science matters</a:t>
            </a:r>
          </a:p>
        </p:txBody>
      </p:sp>
      <p:sp>
        <p:nvSpPr>
          <p:cNvPr id="2" name="TextBox 18">
            <a:extLst>
              <a:ext uri="{FF2B5EF4-FFF2-40B4-BE49-F238E27FC236}">
                <a16:creationId xmlns:a16="http://schemas.microsoft.com/office/drawing/2014/main" id="{6E9857C3-61E7-257D-3CBA-A69DB9C27DF2}"/>
              </a:ext>
            </a:extLst>
          </p:cNvPr>
          <p:cNvSpPr txBox="1"/>
          <p:nvPr userDrawn="1"/>
        </p:nvSpPr>
        <p:spPr>
          <a:xfrm>
            <a:off x="673232" y="5001759"/>
            <a:ext cx="3768401" cy="69215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algn="l"/>
            <a:r>
              <a:rPr lang="nb-NO" sz="1600" noProof="0" dirty="0">
                <a:solidFill>
                  <a:schemeClr val="bg2"/>
                </a:solidFill>
              </a:rPr>
              <a:t>Vi jobber sammen mot et felles mål; </a:t>
            </a:r>
          </a:p>
          <a:p>
            <a:pPr algn="l"/>
            <a:r>
              <a:rPr lang="nb-NO" sz="1600" noProof="0" dirty="0">
                <a:solidFill>
                  <a:schemeClr val="bg2"/>
                </a:solidFill>
              </a:rPr>
              <a:t>vi skal levere forskning og tjenester som betyr noe for samfunnet</a:t>
            </a:r>
          </a:p>
        </p:txBody>
      </p:sp>
      <p:sp>
        <p:nvSpPr>
          <p:cNvPr id="3" name="TextBox 19">
            <a:extLst>
              <a:ext uri="{FF2B5EF4-FFF2-40B4-BE49-F238E27FC236}">
                <a16:creationId xmlns:a16="http://schemas.microsoft.com/office/drawing/2014/main" id="{ADD7F028-A074-B43D-CC51-C919B1C3265C}"/>
              </a:ext>
            </a:extLst>
          </p:cNvPr>
          <p:cNvSpPr txBox="1"/>
          <p:nvPr userDrawn="1"/>
        </p:nvSpPr>
        <p:spPr>
          <a:xfrm>
            <a:off x="673232" y="3695202"/>
            <a:ext cx="4130587" cy="1149748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algn="l"/>
            <a:r>
              <a:rPr lang="nb-NO" sz="3600" b="1" noProof="0" dirty="0">
                <a:solidFill>
                  <a:schemeClr val="accent5"/>
                </a:solidFill>
                <a:latin typeface="+mn-lt"/>
              </a:rPr>
              <a:t>Our </a:t>
            </a:r>
            <a:r>
              <a:rPr lang="nb-NO" sz="3600" b="1" noProof="0" dirty="0" err="1">
                <a:solidFill>
                  <a:schemeClr val="accent5"/>
                </a:solidFill>
                <a:latin typeface="+mn-lt"/>
              </a:rPr>
              <a:t>research</a:t>
            </a:r>
            <a:br>
              <a:rPr lang="nb-NO" sz="3600" b="1" noProof="0" dirty="0">
                <a:solidFill>
                  <a:schemeClr val="accent5"/>
                </a:solidFill>
                <a:latin typeface="+mn-lt"/>
              </a:rPr>
            </a:br>
            <a:r>
              <a:rPr lang="nb-NO" sz="3600" b="1" noProof="0" dirty="0">
                <a:solidFill>
                  <a:schemeClr val="accent5"/>
                </a:solidFill>
                <a:latin typeface="+mn-lt"/>
              </a:rPr>
              <a:t>makes a </a:t>
            </a:r>
            <a:r>
              <a:rPr lang="nb-NO" sz="3600" b="1" noProof="0" dirty="0" err="1">
                <a:solidFill>
                  <a:schemeClr val="accent5"/>
                </a:solidFill>
                <a:latin typeface="+mn-lt"/>
              </a:rPr>
              <a:t>difference</a:t>
            </a:r>
            <a:endParaRPr lang="nb-NO" sz="3600" b="1" noProof="0" dirty="0">
              <a:solidFill>
                <a:schemeClr val="accent5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23974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ditable_Sea green logo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005759C9-4F13-0D2D-207E-CB8228491654}"/>
              </a:ext>
            </a:extLst>
          </p:cNvPr>
          <p:cNvSpPr/>
          <p:nvPr userDrawn="1"/>
        </p:nvSpPr>
        <p:spPr>
          <a:xfrm>
            <a:off x="0" y="0"/>
            <a:ext cx="6455391" cy="47016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78" name="Rektangel 77">
            <a:extLst>
              <a:ext uri="{FF2B5EF4-FFF2-40B4-BE49-F238E27FC236}">
                <a16:creationId xmlns:a16="http://schemas.microsoft.com/office/drawing/2014/main" id="{CBDBEDDF-748F-9EDA-785C-C67AA62E6DD5}"/>
              </a:ext>
            </a:extLst>
          </p:cNvPr>
          <p:cNvSpPr/>
          <p:nvPr userDrawn="1"/>
        </p:nvSpPr>
        <p:spPr>
          <a:xfrm>
            <a:off x="240632" y="5743074"/>
            <a:ext cx="2181726" cy="93044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10" name="Plassholder for bilde 9">
            <a:extLst>
              <a:ext uri="{FF2B5EF4-FFF2-40B4-BE49-F238E27FC236}">
                <a16:creationId xmlns:a16="http://schemas.microsoft.com/office/drawing/2014/main" id="{EFC6B35E-5DBA-8A5F-C73E-A40552C78F4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  <a:custGeom>
            <a:avLst/>
            <a:gdLst>
              <a:gd name="connsiteX0" fmla="*/ 1016868 w 12192000"/>
              <a:gd name="connsiteY0" fmla="*/ 6275603 h 6857999"/>
              <a:gd name="connsiteX1" fmla="*/ 1016868 w 12192000"/>
              <a:gd name="connsiteY1" fmla="*/ 6574988 h 6857999"/>
              <a:gd name="connsiteX2" fmla="*/ 1088803 w 12192000"/>
              <a:gd name="connsiteY2" fmla="*/ 6574988 h 6857999"/>
              <a:gd name="connsiteX3" fmla="*/ 1088803 w 12192000"/>
              <a:gd name="connsiteY3" fmla="*/ 6275603 h 6857999"/>
              <a:gd name="connsiteX4" fmla="*/ 796335 w 12192000"/>
              <a:gd name="connsiteY4" fmla="*/ 6273331 h 6857999"/>
              <a:gd name="connsiteX5" fmla="*/ 673230 w 12192000"/>
              <a:gd name="connsiteY5" fmla="*/ 6387913 h 6857999"/>
              <a:gd name="connsiteX6" fmla="*/ 673230 w 12192000"/>
              <a:gd name="connsiteY6" fmla="*/ 6575478 h 6857999"/>
              <a:gd name="connsiteX7" fmla="*/ 745549 w 12192000"/>
              <a:gd name="connsiteY7" fmla="*/ 6576628 h 6857999"/>
              <a:gd name="connsiteX8" fmla="*/ 745692 w 12192000"/>
              <a:gd name="connsiteY8" fmla="*/ 6397582 h 6857999"/>
              <a:gd name="connsiteX9" fmla="*/ 796898 w 12192000"/>
              <a:gd name="connsiteY9" fmla="*/ 6348219 h 6857999"/>
              <a:gd name="connsiteX10" fmla="*/ 844817 w 12192000"/>
              <a:gd name="connsiteY10" fmla="*/ 6400007 h 6857999"/>
              <a:gd name="connsiteX11" fmla="*/ 845049 w 12192000"/>
              <a:gd name="connsiteY11" fmla="*/ 6575478 h 6857999"/>
              <a:gd name="connsiteX12" fmla="*/ 919668 w 12192000"/>
              <a:gd name="connsiteY12" fmla="*/ 6575478 h 6857999"/>
              <a:gd name="connsiteX13" fmla="*/ 919668 w 12192000"/>
              <a:gd name="connsiteY13" fmla="*/ 6390597 h 6857999"/>
              <a:gd name="connsiteX14" fmla="*/ 796335 w 12192000"/>
              <a:gd name="connsiteY14" fmla="*/ 6273331 h 6857999"/>
              <a:gd name="connsiteX15" fmla="*/ 1518878 w 12192000"/>
              <a:gd name="connsiteY15" fmla="*/ 6273323 h 6857999"/>
              <a:gd name="connsiteX16" fmla="*/ 1518735 w 12192000"/>
              <a:gd name="connsiteY16" fmla="*/ 6452370 h 6857999"/>
              <a:gd name="connsiteX17" fmla="*/ 1467529 w 12192000"/>
              <a:gd name="connsiteY17" fmla="*/ 6501732 h 6857999"/>
              <a:gd name="connsiteX18" fmla="*/ 1419610 w 12192000"/>
              <a:gd name="connsiteY18" fmla="*/ 6449945 h 6857999"/>
              <a:gd name="connsiteX19" fmla="*/ 1419378 w 12192000"/>
              <a:gd name="connsiteY19" fmla="*/ 6274473 h 6857999"/>
              <a:gd name="connsiteX20" fmla="*/ 1344759 w 12192000"/>
              <a:gd name="connsiteY20" fmla="*/ 6274473 h 6857999"/>
              <a:gd name="connsiteX21" fmla="*/ 1344759 w 12192000"/>
              <a:gd name="connsiteY21" fmla="*/ 6459354 h 6857999"/>
              <a:gd name="connsiteX22" fmla="*/ 1468093 w 12192000"/>
              <a:gd name="connsiteY22" fmla="*/ 6576620 h 6857999"/>
              <a:gd name="connsiteX23" fmla="*/ 1591197 w 12192000"/>
              <a:gd name="connsiteY23" fmla="*/ 6462038 h 6857999"/>
              <a:gd name="connsiteX24" fmla="*/ 1591197 w 12192000"/>
              <a:gd name="connsiteY24" fmla="*/ 6274473 h 6857999"/>
              <a:gd name="connsiteX25" fmla="*/ 1518878 w 12192000"/>
              <a:gd name="connsiteY25" fmla="*/ 6273323 h 6857999"/>
              <a:gd name="connsiteX26" fmla="*/ 1178648 w 12192000"/>
              <a:gd name="connsiteY26" fmla="*/ 6122191 h 6857999"/>
              <a:gd name="connsiteX27" fmla="*/ 1178648 w 12192000"/>
              <a:gd name="connsiteY27" fmla="*/ 6574989 h 6857999"/>
              <a:gd name="connsiteX28" fmla="*/ 1259537 w 12192000"/>
              <a:gd name="connsiteY28" fmla="*/ 6574989 h 6857999"/>
              <a:gd name="connsiteX29" fmla="*/ 1259537 w 12192000"/>
              <a:gd name="connsiteY29" fmla="*/ 6122191 h 6857999"/>
              <a:gd name="connsiteX30" fmla="*/ 1056433 w 12192000"/>
              <a:gd name="connsiteY30" fmla="*/ 6119767 h 6857999"/>
              <a:gd name="connsiteX31" fmla="*/ 1016868 w 12192000"/>
              <a:gd name="connsiteY31" fmla="*/ 6159332 h 6857999"/>
              <a:gd name="connsiteX32" fmla="*/ 1056433 w 12192000"/>
              <a:gd name="connsiteY32" fmla="*/ 6198897 h 6857999"/>
              <a:gd name="connsiteX33" fmla="*/ 1095998 w 12192000"/>
              <a:gd name="connsiteY33" fmla="*/ 6159332 h 6857999"/>
              <a:gd name="connsiteX34" fmla="*/ 1056433 w 12192000"/>
              <a:gd name="connsiteY34" fmla="*/ 6119767 h 6857999"/>
              <a:gd name="connsiteX35" fmla="*/ 5598913 w 12192000"/>
              <a:gd name="connsiteY35" fmla="*/ 0 h 6857999"/>
              <a:gd name="connsiteX36" fmla="*/ 6096001 w 12192000"/>
              <a:gd name="connsiteY36" fmla="*/ 0 h 6857999"/>
              <a:gd name="connsiteX37" fmla="*/ 6569606 w 12192000"/>
              <a:gd name="connsiteY37" fmla="*/ 0 h 6857999"/>
              <a:gd name="connsiteX38" fmla="*/ 12192000 w 12192000"/>
              <a:gd name="connsiteY38" fmla="*/ 0 h 6857999"/>
              <a:gd name="connsiteX39" fmla="*/ 12192000 w 12192000"/>
              <a:gd name="connsiteY39" fmla="*/ 2470243 h 6857999"/>
              <a:gd name="connsiteX40" fmla="*/ 12192000 w 12192000"/>
              <a:gd name="connsiteY40" fmla="*/ 2758031 h 6857999"/>
              <a:gd name="connsiteX41" fmla="*/ 12192000 w 12192000"/>
              <a:gd name="connsiteY41" fmla="*/ 6857999 h 6857999"/>
              <a:gd name="connsiteX42" fmla="*/ 6355476 w 12192000"/>
              <a:gd name="connsiteY42" fmla="*/ 6857999 h 6857999"/>
              <a:gd name="connsiteX43" fmla="*/ 6096001 w 12192000"/>
              <a:gd name="connsiteY43" fmla="*/ 6857999 h 6857999"/>
              <a:gd name="connsiteX44" fmla="*/ 0 w 12192000"/>
              <a:gd name="connsiteY44" fmla="*/ 6857999 h 6857999"/>
              <a:gd name="connsiteX45" fmla="*/ 0 w 12192000"/>
              <a:gd name="connsiteY45" fmla="*/ 4401057 h 6857999"/>
              <a:gd name="connsiteX46" fmla="*/ 1844548 w 12192000"/>
              <a:gd name="connsiteY46" fmla="*/ 4401057 h 6857999"/>
              <a:gd name="connsiteX47" fmla="*/ 5643880 w 12192000"/>
              <a:gd name="connsiteY47" fmla="*/ 560577 h 6857999"/>
              <a:gd name="connsiteX48" fmla="*/ 5624265 w 12192000"/>
              <a:gd name="connsiteY48" fmla="*/ 16791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2192000" h="6857999">
                <a:moveTo>
                  <a:pt x="1016868" y="6275603"/>
                </a:moveTo>
                <a:lnTo>
                  <a:pt x="1016868" y="6574988"/>
                </a:lnTo>
                <a:lnTo>
                  <a:pt x="1088803" y="6574988"/>
                </a:lnTo>
                <a:lnTo>
                  <a:pt x="1088803" y="6275603"/>
                </a:lnTo>
                <a:close/>
                <a:moveTo>
                  <a:pt x="796335" y="6273331"/>
                </a:moveTo>
                <a:cubicBezTo>
                  <a:pt x="755262" y="6272884"/>
                  <a:pt x="678029" y="6290888"/>
                  <a:pt x="673230" y="6387913"/>
                </a:cubicBezTo>
                <a:lnTo>
                  <a:pt x="673230" y="6575478"/>
                </a:lnTo>
                <a:cubicBezTo>
                  <a:pt x="697209" y="6575478"/>
                  <a:pt x="745752" y="6575822"/>
                  <a:pt x="745549" y="6576628"/>
                </a:cubicBezTo>
                <a:cubicBezTo>
                  <a:pt x="745837" y="6576944"/>
                  <a:pt x="744994" y="6430737"/>
                  <a:pt x="745692" y="6397582"/>
                </a:cubicBezTo>
                <a:cubicBezTo>
                  <a:pt x="746391" y="6364427"/>
                  <a:pt x="780372" y="6348304"/>
                  <a:pt x="796898" y="6348219"/>
                </a:cubicBezTo>
                <a:cubicBezTo>
                  <a:pt x="813911" y="6348131"/>
                  <a:pt x="846617" y="6356236"/>
                  <a:pt x="844817" y="6400007"/>
                </a:cubicBezTo>
                <a:cubicBezTo>
                  <a:pt x="843018" y="6443777"/>
                  <a:pt x="846155" y="6577402"/>
                  <a:pt x="845049" y="6575478"/>
                </a:cubicBezTo>
                <a:lnTo>
                  <a:pt x="919668" y="6575478"/>
                </a:lnTo>
                <a:cubicBezTo>
                  <a:pt x="918774" y="6512956"/>
                  <a:pt x="919796" y="6456569"/>
                  <a:pt x="919668" y="6390597"/>
                </a:cubicBezTo>
                <a:cubicBezTo>
                  <a:pt x="910902" y="6289643"/>
                  <a:pt x="837395" y="6277756"/>
                  <a:pt x="796335" y="6273331"/>
                </a:cubicBezTo>
                <a:close/>
                <a:moveTo>
                  <a:pt x="1518878" y="6273323"/>
                </a:moveTo>
                <a:cubicBezTo>
                  <a:pt x="1518590" y="6273008"/>
                  <a:pt x="1519434" y="6419214"/>
                  <a:pt x="1518735" y="6452370"/>
                </a:cubicBezTo>
                <a:cubicBezTo>
                  <a:pt x="1518037" y="6485525"/>
                  <a:pt x="1484055" y="6501647"/>
                  <a:pt x="1467529" y="6501732"/>
                </a:cubicBezTo>
                <a:cubicBezTo>
                  <a:pt x="1450516" y="6501820"/>
                  <a:pt x="1417811" y="6493716"/>
                  <a:pt x="1419610" y="6449945"/>
                </a:cubicBezTo>
                <a:cubicBezTo>
                  <a:pt x="1421409" y="6406174"/>
                  <a:pt x="1418272" y="6272550"/>
                  <a:pt x="1419378" y="6274473"/>
                </a:cubicBezTo>
                <a:lnTo>
                  <a:pt x="1344759" y="6274473"/>
                </a:lnTo>
                <a:cubicBezTo>
                  <a:pt x="1345654" y="6336995"/>
                  <a:pt x="1344631" y="6393383"/>
                  <a:pt x="1344759" y="6459354"/>
                </a:cubicBezTo>
                <a:cubicBezTo>
                  <a:pt x="1353525" y="6560309"/>
                  <a:pt x="1427032" y="6572195"/>
                  <a:pt x="1468093" y="6576620"/>
                </a:cubicBezTo>
                <a:cubicBezTo>
                  <a:pt x="1509166" y="6577068"/>
                  <a:pt x="1586398" y="6559063"/>
                  <a:pt x="1591197" y="6462038"/>
                </a:cubicBezTo>
                <a:lnTo>
                  <a:pt x="1591197" y="6274473"/>
                </a:lnTo>
                <a:cubicBezTo>
                  <a:pt x="1567219" y="6274473"/>
                  <a:pt x="1518675" y="6274130"/>
                  <a:pt x="1518878" y="6273323"/>
                </a:cubicBezTo>
                <a:close/>
                <a:moveTo>
                  <a:pt x="1178648" y="6122191"/>
                </a:moveTo>
                <a:lnTo>
                  <a:pt x="1178648" y="6574989"/>
                </a:lnTo>
                <a:lnTo>
                  <a:pt x="1259537" y="6574989"/>
                </a:lnTo>
                <a:lnTo>
                  <a:pt x="1259537" y="6122191"/>
                </a:lnTo>
                <a:close/>
                <a:moveTo>
                  <a:pt x="1056433" y="6119767"/>
                </a:moveTo>
                <a:cubicBezTo>
                  <a:pt x="1034582" y="6119767"/>
                  <a:pt x="1016868" y="6137481"/>
                  <a:pt x="1016868" y="6159332"/>
                </a:cubicBezTo>
                <a:cubicBezTo>
                  <a:pt x="1016868" y="6181183"/>
                  <a:pt x="1034582" y="6198897"/>
                  <a:pt x="1056433" y="6198897"/>
                </a:cubicBezTo>
                <a:cubicBezTo>
                  <a:pt x="1078284" y="6198897"/>
                  <a:pt x="1095998" y="6181183"/>
                  <a:pt x="1095998" y="6159332"/>
                </a:cubicBezTo>
                <a:cubicBezTo>
                  <a:pt x="1095998" y="6137481"/>
                  <a:pt x="1078284" y="6119767"/>
                  <a:pt x="1056433" y="6119767"/>
                </a:cubicBezTo>
                <a:close/>
                <a:moveTo>
                  <a:pt x="5598913" y="0"/>
                </a:moveTo>
                <a:lnTo>
                  <a:pt x="6096001" y="0"/>
                </a:lnTo>
                <a:lnTo>
                  <a:pt x="6569606" y="0"/>
                </a:lnTo>
                <a:lnTo>
                  <a:pt x="12192000" y="0"/>
                </a:lnTo>
                <a:lnTo>
                  <a:pt x="12192000" y="2470243"/>
                </a:lnTo>
                <a:lnTo>
                  <a:pt x="12192000" y="2758031"/>
                </a:lnTo>
                <a:lnTo>
                  <a:pt x="12192000" y="6857999"/>
                </a:lnTo>
                <a:lnTo>
                  <a:pt x="6355476" y="6857999"/>
                </a:lnTo>
                <a:lnTo>
                  <a:pt x="6096001" y="6857999"/>
                </a:lnTo>
                <a:lnTo>
                  <a:pt x="0" y="6857999"/>
                </a:lnTo>
                <a:lnTo>
                  <a:pt x="0" y="4401057"/>
                </a:lnTo>
                <a:lnTo>
                  <a:pt x="1844548" y="4401057"/>
                </a:lnTo>
                <a:cubicBezTo>
                  <a:pt x="3942861" y="4401057"/>
                  <a:pt x="5643880" y="2681616"/>
                  <a:pt x="5643880" y="560577"/>
                </a:cubicBezTo>
                <a:cubicBezTo>
                  <a:pt x="5643880" y="428012"/>
                  <a:pt x="5637236" y="297016"/>
                  <a:pt x="5624265" y="16791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algn="r" rtl="0">
              <a:defRPr/>
            </a:lvl1pPr>
          </a:lstStyle>
          <a:p>
            <a:r>
              <a:rPr lang="en-US"/>
              <a:t>Click icon to add picture</a:t>
            </a:r>
            <a:endParaRPr lang="nb-NO" dirty="0"/>
          </a:p>
        </p:txBody>
      </p:sp>
      <p:grpSp>
        <p:nvGrpSpPr>
          <p:cNvPr id="3" name="Gruppe 2">
            <a:extLst>
              <a:ext uri="{FF2B5EF4-FFF2-40B4-BE49-F238E27FC236}">
                <a16:creationId xmlns:a16="http://schemas.microsoft.com/office/drawing/2014/main" id="{77735B12-2B7B-23C9-CD15-16C75D3E213A}"/>
              </a:ext>
            </a:extLst>
          </p:cNvPr>
          <p:cNvGrpSpPr/>
          <p:nvPr userDrawn="1"/>
        </p:nvGrpSpPr>
        <p:grpSpPr>
          <a:xfrm>
            <a:off x="673233" y="623843"/>
            <a:ext cx="4053313" cy="2735091"/>
            <a:chOff x="673233" y="623843"/>
            <a:chExt cx="4053313" cy="2735091"/>
          </a:xfrm>
        </p:grpSpPr>
        <p:sp>
          <p:nvSpPr>
            <p:cNvPr id="4" name="Title 1">
              <a:extLst>
                <a:ext uri="{FF2B5EF4-FFF2-40B4-BE49-F238E27FC236}">
                  <a16:creationId xmlns:a16="http://schemas.microsoft.com/office/drawing/2014/main" id="{FD041974-0CC1-8870-1930-C278DEA5B5A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73233" y="2794370"/>
              <a:ext cx="3473317" cy="564564"/>
            </a:xfrm>
            <a:prstGeom prst="rect">
              <a:avLst/>
            </a:prstGeom>
          </p:spPr>
          <p:txBody>
            <a:bodyPr vert="horz" lIns="0" tIns="0" rIns="0" bIns="0" rtlCol="0" anchor="b">
              <a:noAutofit/>
            </a:bodyPr>
            <a:lstStyle>
              <a:lvl1pPr algn="l" defTabSz="914446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3600" b="1" kern="1200" spc="0">
                  <a:solidFill>
                    <a:schemeClr val="accent4"/>
                  </a:solidFill>
                  <a:latin typeface="+mn-lt"/>
                  <a:ea typeface="+mj-ea"/>
                  <a:cs typeface="+mj-cs"/>
                </a:defRPr>
              </a:lvl1pPr>
            </a:lstStyle>
            <a:p>
              <a:r>
                <a:rPr lang="nb-NO" spc="0" noProof="0" dirty="0">
                  <a:solidFill>
                    <a:schemeClr val="accent2"/>
                  </a:solidFill>
                </a:rPr>
                <a:t>Science</a:t>
              </a:r>
              <a:r>
                <a:rPr lang="nb-NO" spc="0" dirty="0">
                  <a:solidFill>
                    <a:schemeClr val="accent2"/>
                  </a:solidFill>
                </a:rPr>
                <a:t> matters</a:t>
              </a:r>
            </a:p>
          </p:txBody>
        </p:sp>
        <p:sp>
          <p:nvSpPr>
            <p:cNvPr id="5" name="TextBox 3">
              <a:extLst>
                <a:ext uri="{FF2B5EF4-FFF2-40B4-BE49-F238E27FC236}">
                  <a16:creationId xmlns:a16="http://schemas.microsoft.com/office/drawing/2014/main" id="{9A80EABE-4CAD-F8D4-3AF8-43E597A63D05}"/>
                </a:ext>
              </a:extLst>
            </p:cNvPr>
            <p:cNvSpPr txBox="1"/>
            <p:nvPr userDrawn="1"/>
          </p:nvSpPr>
          <p:spPr>
            <a:xfrm>
              <a:off x="673233" y="1930400"/>
              <a:ext cx="3409817" cy="692150"/>
            </a:xfrm>
            <a:prstGeom prst="rect">
              <a:avLst/>
            </a:prstGeom>
          </p:spPr>
          <p:txBody>
            <a:bodyPr vert="horz" wrap="square" lIns="0" tIns="0" rIns="0" bIns="0" rtlCol="0" anchor="b">
              <a:noAutofit/>
            </a:bodyPr>
            <a:lstStyle/>
            <a:p>
              <a:pPr algn="l"/>
              <a:r>
                <a:rPr lang="nb-NO" sz="1600" dirty="0">
                  <a:solidFill>
                    <a:schemeClr val="bg2"/>
                  </a:solidFill>
                </a:rPr>
                <a:t>Vi jobber sammen mot et felles mål; </a:t>
              </a:r>
            </a:p>
            <a:p>
              <a:pPr algn="l"/>
              <a:r>
                <a:rPr lang="nb-NO" sz="1600" dirty="0">
                  <a:solidFill>
                    <a:schemeClr val="bg2"/>
                  </a:solidFill>
                </a:rPr>
                <a:t>vi skal levere forskning og tjenester som betyr noe for samfunnet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3BDB9CA-BB0D-2312-73B1-70BF1F7F0DD8}"/>
                </a:ext>
              </a:extLst>
            </p:cNvPr>
            <p:cNvSpPr txBox="1"/>
            <p:nvPr userDrawn="1"/>
          </p:nvSpPr>
          <p:spPr>
            <a:xfrm>
              <a:off x="673233" y="623843"/>
              <a:ext cx="4053313" cy="1149748"/>
            </a:xfrm>
            <a:prstGeom prst="rect">
              <a:avLst/>
            </a:prstGeom>
          </p:spPr>
          <p:txBody>
            <a:bodyPr vert="horz" wrap="square" lIns="0" tIns="0" rIns="0" bIns="0" rtlCol="0" anchor="b">
              <a:noAutofit/>
            </a:bodyPr>
            <a:lstStyle/>
            <a:p>
              <a:pPr algn="l"/>
              <a:r>
                <a:rPr lang="nb-NO" sz="3600" b="1" dirty="0">
                  <a:solidFill>
                    <a:schemeClr val="accent5"/>
                  </a:solidFill>
                  <a:latin typeface="+mn-lt"/>
                </a:rPr>
                <a:t>Our </a:t>
              </a:r>
              <a:r>
                <a:rPr lang="nb-NO" sz="3600" b="1" dirty="0" err="1">
                  <a:solidFill>
                    <a:schemeClr val="accent5"/>
                  </a:solidFill>
                  <a:latin typeface="+mn-lt"/>
                </a:rPr>
                <a:t>research</a:t>
              </a:r>
              <a:br>
                <a:rPr lang="nb-NO" sz="3600" b="1" dirty="0">
                  <a:solidFill>
                    <a:schemeClr val="accent5"/>
                  </a:solidFill>
                  <a:latin typeface="+mn-lt"/>
                </a:rPr>
              </a:br>
              <a:r>
                <a:rPr lang="nb-NO" sz="3600" b="1" dirty="0">
                  <a:solidFill>
                    <a:schemeClr val="accent5"/>
                  </a:solidFill>
                  <a:latin typeface="+mn-lt"/>
                </a:rPr>
                <a:t>makes a </a:t>
              </a:r>
              <a:r>
                <a:rPr lang="nb-NO" sz="3600" b="1" dirty="0" err="1">
                  <a:solidFill>
                    <a:schemeClr val="accent5"/>
                  </a:solidFill>
                  <a:latin typeface="+mn-lt"/>
                </a:rPr>
                <a:t>difference</a:t>
              </a:r>
              <a:endParaRPr lang="nb-NO" sz="3600" b="1" dirty="0">
                <a:solidFill>
                  <a:schemeClr val="accent5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46737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ditable_Light blue logo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005759C9-4F13-0D2D-207E-CB8228491654}"/>
              </a:ext>
            </a:extLst>
          </p:cNvPr>
          <p:cNvSpPr/>
          <p:nvPr userDrawn="1"/>
        </p:nvSpPr>
        <p:spPr>
          <a:xfrm>
            <a:off x="0" y="0"/>
            <a:ext cx="6455391" cy="47016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78" name="Rektangel 77">
            <a:extLst>
              <a:ext uri="{FF2B5EF4-FFF2-40B4-BE49-F238E27FC236}">
                <a16:creationId xmlns:a16="http://schemas.microsoft.com/office/drawing/2014/main" id="{CBDBEDDF-748F-9EDA-785C-C67AA62E6DD5}"/>
              </a:ext>
            </a:extLst>
          </p:cNvPr>
          <p:cNvSpPr/>
          <p:nvPr userDrawn="1"/>
        </p:nvSpPr>
        <p:spPr>
          <a:xfrm>
            <a:off x="240632" y="5743074"/>
            <a:ext cx="2181726" cy="93044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10" name="Plassholder for bilde 9">
            <a:extLst>
              <a:ext uri="{FF2B5EF4-FFF2-40B4-BE49-F238E27FC236}">
                <a16:creationId xmlns:a16="http://schemas.microsoft.com/office/drawing/2014/main" id="{EFC6B35E-5DBA-8A5F-C73E-A40552C78F4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  <a:custGeom>
            <a:avLst/>
            <a:gdLst>
              <a:gd name="connsiteX0" fmla="*/ 1016868 w 12192000"/>
              <a:gd name="connsiteY0" fmla="*/ 6275603 h 6857999"/>
              <a:gd name="connsiteX1" fmla="*/ 1016868 w 12192000"/>
              <a:gd name="connsiteY1" fmla="*/ 6574988 h 6857999"/>
              <a:gd name="connsiteX2" fmla="*/ 1088803 w 12192000"/>
              <a:gd name="connsiteY2" fmla="*/ 6574988 h 6857999"/>
              <a:gd name="connsiteX3" fmla="*/ 1088803 w 12192000"/>
              <a:gd name="connsiteY3" fmla="*/ 6275603 h 6857999"/>
              <a:gd name="connsiteX4" fmla="*/ 796335 w 12192000"/>
              <a:gd name="connsiteY4" fmla="*/ 6273331 h 6857999"/>
              <a:gd name="connsiteX5" fmla="*/ 673230 w 12192000"/>
              <a:gd name="connsiteY5" fmla="*/ 6387913 h 6857999"/>
              <a:gd name="connsiteX6" fmla="*/ 673230 w 12192000"/>
              <a:gd name="connsiteY6" fmla="*/ 6575478 h 6857999"/>
              <a:gd name="connsiteX7" fmla="*/ 745549 w 12192000"/>
              <a:gd name="connsiteY7" fmla="*/ 6576628 h 6857999"/>
              <a:gd name="connsiteX8" fmla="*/ 745692 w 12192000"/>
              <a:gd name="connsiteY8" fmla="*/ 6397582 h 6857999"/>
              <a:gd name="connsiteX9" fmla="*/ 796898 w 12192000"/>
              <a:gd name="connsiteY9" fmla="*/ 6348219 h 6857999"/>
              <a:gd name="connsiteX10" fmla="*/ 844817 w 12192000"/>
              <a:gd name="connsiteY10" fmla="*/ 6400007 h 6857999"/>
              <a:gd name="connsiteX11" fmla="*/ 845049 w 12192000"/>
              <a:gd name="connsiteY11" fmla="*/ 6575478 h 6857999"/>
              <a:gd name="connsiteX12" fmla="*/ 919668 w 12192000"/>
              <a:gd name="connsiteY12" fmla="*/ 6575478 h 6857999"/>
              <a:gd name="connsiteX13" fmla="*/ 919668 w 12192000"/>
              <a:gd name="connsiteY13" fmla="*/ 6390597 h 6857999"/>
              <a:gd name="connsiteX14" fmla="*/ 796335 w 12192000"/>
              <a:gd name="connsiteY14" fmla="*/ 6273331 h 6857999"/>
              <a:gd name="connsiteX15" fmla="*/ 1518878 w 12192000"/>
              <a:gd name="connsiteY15" fmla="*/ 6273323 h 6857999"/>
              <a:gd name="connsiteX16" fmla="*/ 1518735 w 12192000"/>
              <a:gd name="connsiteY16" fmla="*/ 6452370 h 6857999"/>
              <a:gd name="connsiteX17" fmla="*/ 1467529 w 12192000"/>
              <a:gd name="connsiteY17" fmla="*/ 6501732 h 6857999"/>
              <a:gd name="connsiteX18" fmla="*/ 1419610 w 12192000"/>
              <a:gd name="connsiteY18" fmla="*/ 6449945 h 6857999"/>
              <a:gd name="connsiteX19" fmla="*/ 1419378 w 12192000"/>
              <a:gd name="connsiteY19" fmla="*/ 6274473 h 6857999"/>
              <a:gd name="connsiteX20" fmla="*/ 1344759 w 12192000"/>
              <a:gd name="connsiteY20" fmla="*/ 6274473 h 6857999"/>
              <a:gd name="connsiteX21" fmla="*/ 1344759 w 12192000"/>
              <a:gd name="connsiteY21" fmla="*/ 6459354 h 6857999"/>
              <a:gd name="connsiteX22" fmla="*/ 1468093 w 12192000"/>
              <a:gd name="connsiteY22" fmla="*/ 6576620 h 6857999"/>
              <a:gd name="connsiteX23" fmla="*/ 1591197 w 12192000"/>
              <a:gd name="connsiteY23" fmla="*/ 6462038 h 6857999"/>
              <a:gd name="connsiteX24" fmla="*/ 1591197 w 12192000"/>
              <a:gd name="connsiteY24" fmla="*/ 6274473 h 6857999"/>
              <a:gd name="connsiteX25" fmla="*/ 1518878 w 12192000"/>
              <a:gd name="connsiteY25" fmla="*/ 6273323 h 6857999"/>
              <a:gd name="connsiteX26" fmla="*/ 1178648 w 12192000"/>
              <a:gd name="connsiteY26" fmla="*/ 6122191 h 6857999"/>
              <a:gd name="connsiteX27" fmla="*/ 1178648 w 12192000"/>
              <a:gd name="connsiteY27" fmla="*/ 6574989 h 6857999"/>
              <a:gd name="connsiteX28" fmla="*/ 1259537 w 12192000"/>
              <a:gd name="connsiteY28" fmla="*/ 6574989 h 6857999"/>
              <a:gd name="connsiteX29" fmla="*/ 1259537 w 12192000"/>
              <a:gd name="connsiteY29" fmla="*/ 6122191 h 6857999"/>
              <a:gd name="connsiteX30" fmla="*/ 1056433 w 12192000"/>
              <a:gd name="connsiteY30" fmla="*/ 6119767 h 6857999"/>
              <a:gd name="connsiteX31" fmla="*/ 1016868 w 12192000"/>
              <a:gd name="connsiteY31" fmla="*/ 6159332 h 6857999"/>
              <a:gd name="connsiteX32" fmla="*/ 1056433 w 12192000"/>
              <a:gd name="connsiteY32" fmla="*/ 6198897 h 6857999"/>
              <a:gd name="connsiteX33" fmla="*/ 1095998 w 12192000"/>
              <a:gd name="connsiteY33" fmla="*/ 6159332 h 6857999"/>
              <a:gd name="connsiteX34" fmla="*/ 1056433 w 12192000"/>
              <a:gd name="connsiteY34" fmla="*/ 6119767 h 6857999"/>
              <a:gd name="connsiteX35" fmla="*/ 5598913 w 12192000"/>
              <a:gd name="connsiteY35" fmla="*/ 0 h 6857999"/>
              <a:gd name="connsiteX36" fmla="*/ 6096001 w 12192000"/>
              <a:gd name="connsiteY36" fmla="*/ 0 h 6857999"/>
              <a:gd name="connsiteX37" fmla="*/ 6569606 w 12192000"/>
              <a:gd name="connsiteY37" fmla="*/ 0 h 6857999"/>
              <a:gd name="connsiteX38" fmla="*/ 12192000 w 12192000"/>
              <a:gd name="connsiteY38" fmla="*/ 0 h 6857999"/>
              <a:gd name="connsiteX39" fmla="*/ 12192000 w 12192000"/>
              <a:gd name="connsiteY39" fmla="*/ 2470243 h 6857999"/>
              <a:gd name="connsiteX40" fmla="*/ 12192000 w 12192000"/>
              <a:gd name="connsiteY40" fmla="*/ 2758031 h 6857999"/>
              <a:gd name="connsiteX41" fmla="*/ 12192000 w 12192000"/>
              <a:gd name="connsiteY41" fmla="*/ 6857999 h 6857999"/>
              <a:gd name="connsiteX42" fmla="*/ 6355476 w 12192000"/>
              <a:gd name="connsiteY42" fmla="*/ 6857999 h 6857999"/>
              <a:gd name="connsiteX43" fmla="*/ 6096001 w 12192000"/>
              <a:gd name="connsiteY43" fmla="*/ 6857999 h 6857999"/>
              <a:gd name="connsiteX44" fmla="*/ 0 w 12192000"/>
              <a:gd name="connsiteY44" fmla="*/ 6857999 h 6857999"/>
              <a:gd name="connsiteX45" fmla="*/ 0 w 12192000"/>
              <a:gd name="connsiteY45" fmla="*/ 4401057 h 6857999"/>
              <a:gd name="connsiteX46" fmla="*/ 1844548 w 12192000"/>
              <a:gd name="connsiteY46" fmla="*/ 4401057 h 6857999"/>
              <a:gd name="connsiteX47" fmla="*/ 5643880 w 12192000"/>
              <a:gd name="connsiteY47" fmla="*/ 560577 h 6857999"/>
              <a:gd name="connsiteX48" fmla="*/ 5624265 w 12192000"/>
              <a:gd name="connsiteY48" fmla="*/ 16791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2192000" h="6857999">
                <a:moveTo>
                  <a:pt x="1016868" y="6275603"/>
                </a:moveTo>
                <a:lnTo>
                  <a:pt x="1016868" y="6574988"/>
                </a:lnTo>
                <a:lnTo>
                  <a:pt x="1088803" y="6574988"/>
                </a:lnTo>
                <a:lnTo>
                  <a:pt x="1088803" y="6275603"/>
                </a:lnTo>
                <a:close/>
                <a:moveTo>
                  <a:pt x="796335" y="6273331"/>
                </a:moveTo>
                <a:cubicBezTo>
                  <a:pt x="755262" y="6272884"/>
                  <a:pt x="678029" y="6290888"/>
                  <a:pt x="673230" y="6387913"/>
                </a:cubicBezTo>
                <a:lnTo>
                  <a:pt x="673230" y="6575478"/>
                </a:lnTo>
                <a:cubicBezTo>
                  <a:pt x="697209" y="6575478"/>
                  <a:pt x="745752" y="6575822"/>
                  <a:pt x="745549" y="6576628"/>
                </a:cubicBezTo>
                <a:cubicBezTo>
                  <a:pt x="745837" y="6576944"/>
                  <a:pt x="744994" y="6430737"/>
                  <a:pt x="745692" y="6397582"/>
                </a:cubicBezTo>
                <a:cubicBezTo>
                  <a:pt x="746391" y="6364427"/>
                  <a:pt x="780372" y="6348304"/>
                  <a:pt x="796898" y="6348219"/>
                </a:cubicBezTo>
                <a:cubicBezTo>
                  <a:pt x="813911" y="6348131"/>
                  <a:pt x="846617" y="6356236"/>
                  <a:pt x="844817" y="6400007"/>
                </a:cubicBezTo>
                <a:cubicBezTo>
                  <a:pt x="843018" y="6443777"/>
                  <a:pt x="846155" y="6577402"/>
                  <a:pt x="845049" y="6575478"/>
                </a:cubicBezTo>
                <a:lnTo>
                  <a:pt x="919668" y="6575478"/>
                </a:lnTo>
                <a:cubicBezTo>
                  <a:pt x="918774" y="6512956"/>
                  <a:pt x="919796" y="6456569"/>
                  <a:pt x="919668" y="6390597"/>
                </a:cubicBezTo>
                <a:cubicBezTo>
                  <a:pt x="910902" y="6289643"/>
                  <a:pt x="837395" y="6277756"/>
                  <a:pt x="796335" y="6273331"/>
                </a:cubicBezTo>
                <a:close/>
                <a:moveTo>
                  <a:pt x="1518878" y="6273323"/>
                </a:moveTo>
                <a:cubicBezTo>
                  <a:pt x="1518590" y="6273008"/>
                  <a:pt x="1519434" y="6419214"/>
                  <a:pt x="1518735" y="6452370"/>
                </a:cubicBezTo>
                <a:cubicBezTo>
                  <a:pt x="1518037" y="6485525"/>
                  <a:pt x="1484055" y="6501647"/>
                  <a:pt x="1467529" y="6501732"/>
                </a:cubicBezTo>
                <a:cubicBezTo>
                  <a:pt x="1450516" y="6501820"/>
                  <a:pt x="1417811" y="6493716"/>
                  <a:pt x="1419610" y="6449945"/>
                </a:cubicBezTo>
                <a:cubicBezTo>
                  <a:pt x="1421409" y="6406174"/>
                  <a:pt x="1418272" y="6272550"/>
                  <a:pt x="1419378" y="6274473"/>
                </a:cubicBezTo>
                <a:lnTo>
                  <a:pt x="1344759" y="6274473"/>
                </a:lnTo>
                <a:cubicBezTo>
                  <a:pt x="1345654" y="6336995"/>
                  <a:pt x="1344631" y="6393383"/>
                  <a:pt x="1344759" y="6459354"/>
                </a:cubicBezTo>
                <a:cubicBezTo>
                  <a:pt x="1353525" y="6560309"/>
                  <a:pt x="1427032" y="6572195"/>
                  <a:pt x="1468093" y="6576620"/>
                </a:cubicBezTo>
                <a:cubicBezTo>
                  <a:pt x="1509166" y="6577068"/>
                  <a:pt x="1586398" y="6559063"/>
                  <a:pt x="1591197" y="6462038"/>
                </a:cubicBezTo>
                <a:lnTo>
                  <a:pt x="1591197" y="6274473"/>
                </a:lnTo>
                <a:cubicBezTo>
                  <a:pt x="1567219" y="6274473"/>
                  <a:pt x="1518675" y="6274130"/>
                  <a:pt x="1518878" y="6273323"/>
                </a:cubicBezTo>
                <a:close/>
                <a:moveTo>
                  <a:pt x="1178648" y="6122191"/>
                </a:moveTo>
                <a:lnTo>
                  <a:pt x="1178648" y="6574989"/>
                </a:lnTo>
                <a:lnTo>
                  <a:pt x="1259537" y="6574989"/>
                </a:lnTo>
                <a:lnTo>
                  <a:pt x="1259537" y="6122191"/>
                </a:lnTo>
                <a:close/>
                <a:moveTo>
                  <a:pt x="1056433" y="6119767"/>
                </a:moveTo>
                <a:cubicBezTo>
                  <a:pt x="1034582" y="6119767"/>
                  <a:pt x="1016868" y="6137481"/>
                  <a:pt x="1016868" y="6159332"/>
                </a:cubicBezTo>
                <a:cubicBezTo>
                  <a:pt x="1016868" y="6181183"/>
                  <a:pt x="1034582" y="6198897"/>
                  <a:pt x="1056433" y="6198897"/>
                </a:cubicBezTo>
                <a:cubicBezTo>
                  <a:pt x="1078284" y="6198897"/>
                  <a:pt x="1095998" y="6181183"/>
                  <a:pt x="1095998" y="6159332"/>
                </a:cubicBezTo>
                <a:cubicBezTo>
                  <a:pt x="1095998" y="6137481"/>
                  <a:pt x="1078284" y="6119767"/>
                  <a:pt x="1056433" y="6119767"/>
                </a:cubicBezTo>
                <a:close/>
                <a:moveTo>
                  <a:pt x="5598913" y="0"/>
                </a:moveTo>
                <a:lnTo>
                  <a:pt x="6096001" y="0"/>
                </a:lnTo>
                <a:lnTo>
                  <a:pt x="6569606" y="0"/>
                </a:lnTo>
                <a:lnTo>
                  <a:pt x="12192000" y="0"/>
                </a:lnTo>
                <a:lnTo>
                  <a:pt x="12192000" y="2470243"/>
                </a:lnTo>
                <a:lnTo>
                  <a:pt x="12192000" y="2758031"/>
                </a:lnTo>
                <a:lnTo>
                  <a:pt x="12192000" y="6857999"/>
                </a:lnTo>
                <a:lnTo>
                  <a:pt x="6355476" y="6857999"/>
                </a:lnTo>
                <a:lnTo>
                  <a:pt x="6096001" y="6857999"/>
                </a:lnTo>
                <a:lnTo>
                  <a:pt x="0" y="6857999"/>
                </a:lnTo>
                <a:lnTo>
                  <a:pt x="0" y="4401057"/>
                </a:lnTo>
                <a:lnTo>
                  <a:pt x="1844548" y="4401057"/>
                </a:lnTo>
                <a:cubicBezTo>
                  <a:pt x="3942861" y="4401057"/>
                  <a:pt x="5643880" y="2681616"/>
                  <a:pt x="5643880" y="560577"/>
                </a:cubicBezTo>
                <a:cubicBezTo>
                  <a:pt x="5643880" y="428012"/>
                  <a:pt x="5637236" y="297016"/>
                  <a:pt x="5624265" y="16791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175">
            <a:solidFill>
              <a:schemeClr val="bg2"/>
            </a:solidFill>
          </a:ln>
        </p:spPr>
        <p:txBody>
          <a:bodyPr wrap="square">
            <a:noAutofit/>
          </a:bodyPr>
          <a:lstStyle>
            <a:lvl1pPr algn="r" rtl="0">
              <a:defRPr/>
            </a:lvl1pPr>
          </a:lstStyle>
          <a:p>
            <a:r>
              <a:rPr lang="en-US"/>
              <a:t>Click icon to add picture</a:t>
            </a:r>
            <a:endParaRPr lang="nb-NO" dirty="0"/>
          </a:p>
        </p:txBody>
      </p:sp>
      <p:grpSp>
        <p:nvGrpSpPr>
          <p:cNvPr id="7" name="Gruppe 6">
            <a:extLst>
              <a:ext uri="{FF2B5EF4-FFF2-40B4-BE49-F238E27FC236}">
                <a16:creationId xmlns:a16="http://schemas.microsoft.com/office/drawing/2014/main" id="{959532A9-C558-F3BD-1A30-91423170AB8B}"/>
              </a:ext>
            </a:extLst>
          </p:cNvPr>
          <p:cNvGrpSpPr/>
          <p:nvPr userDrawn="1"/>
        </p:nvGrpSpPr>
        <p:grpSpPr>
          <a:xfrm>
            <a:off x="673233" y="623843"/>
            <a:ext cx="4014677" cy="2735091"/>
            <a:chOff x="673233" y="623843"/>
            <a:chExt cx="4014677" cy="2735091"/>
          </a:xfrm>
        </p:grpSpPr>
        <p:sp>
          <p:nvSpPr>
            <p:cNvPr id="8" name="Title 1">
              <a:extLst>
                <a:ext uri="{FF2B5EF4-FFF2-40B4-BE49-F238E27FC236}">
                  <a16:creationId xmlns:a16="http://schemas.microsoft.com/office/drawing/2014/main" id="{CACA30FD-7F10-08E3-E652-FE8C91E64B10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73233" y="2794370"/>
              <a:ext cx="3473317" cy="564564"/>
            </a:xfrm>
            <a:prstGeom prst="rect">
              <a:avLst/>
            </a:prstGeom>
          </p:spPr>
          <p:txBody>
            <a:bodyPr vert="horz" lIns="0" tIns="0" rIns="0" bIns="0" rtlCol="0" anchor="b">
              <a:noAutofit/>
            </a:bodyPr>
            <a:lstStyle>
              <a:lvl1pPr algn="l" defTabSz="914446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3600" b="1" kern="1200" spc="0">
                  <a:solidFill>
                    <a:schemeClr val="accent4"/>
                  </a:solidFill>
                  <a:latin typeface="+mn-lt"/>
                  <a:ea typeface="+mj-ea"/>
                  <a:cs typeface="+mj-cs"/>
                </a:defRPr>
              </a:lvl1pPr>
            </a:lstStyle>
            <a:p>
              <a:r>
                <a:rPr lang="nb-NO" spc="0" noProof="0" dirty="0">
                  <a:solidFill>
                    <a:schemeClr val="accent2"/>
                  </a:solidFill>
                </a:rPr>
                <a:t>Science</a:t>
              </a:r>
              <a:r>
                <a:rPr lang="nb-NO" spc="0" dirty="0">
                  <a:solidFill>
                    <a:schemeClr val="accent2"/>
                  </a:solidFill>
                </a:rPr>
                <a:t> matters</a:t>
              </a:r>
            </a:p>
          </p:txBody>
        </p:sp>
        <p:sp>
          <p:nvSpPr>
            <p:cNvPr id="9" name="TextBox 3">
              <a:extLst>
                <a:ext uri="{FF2B5EF4-FFF2-40B4-BE49-F238E27FC236}">
                  <a16:creationId xmlns:a16="http://schemas.microsoft.com/office/drawing/2014/main" id="{7C7680C8-1739-653E-6071-9614274AAADD}"/>
                </a:ext>
              </a:extLst>
            </p:cNvPr>
            <p:cNvSpPr txBox="1"/>
            <p:nvPr userDrawn="1"/>
          </p:nvSpPr>
          <p:spPr>
            <a:xfrm>
              <a:off x="673233" y="1930400"/>
              <a:ext cx="3409817" cy="692150"/>
            </a:xfrm>
            <a:prstGeom prst="rect">
              <a:avLst/>
            </a:prstGeom>
          </p:spPr>
          <p:txBody>
            <a:bodyPr vert="horz" wrap="square" lIns="0" tIns="0" rIns="0" bIns="0" rtlCol="0" anchor="b">
              <a:noAutofit/>
            </a:bodyPr>
            <a:lstStyle/>
            <a:p>
              <a:pPr algn="l"/>
              <a:r>
                <a:rPr lang="nb-NO" sz="1600" dirty="0">
                  <a:solidFill>
                    <a:schemeClr val="bg2"/>
                  </a:solidFill>
                </a:rPr>
                <a:t>Vi jobber sammen mot et felles mål; </a:t>
              </a:r>
            </a:p>
            <a:p>
              <a:pPr algn="l"/>
              <a:r>
                <a:rPr lang="nb-NO" sz="1600" dirty="0">
                  <a:solidFill>
                    <a:schemeClr val="bg2"/>
                  </a:solidFill>
                </a:rPr>
                <a:t>vi skal levere forskning og tjenester som betyr noe for samfunnet</a:t>
              </a:r>
            </a:p>
          </p:txBody>
        </p:sp>
        <p:sp>
          <p:nvSpPr>
            <p:cNvPr id="12" name="TextBox 5">
              <a:extLst>
                <a:ext uri="{FF2B5EF4-FFF2-40B4-BE49-F238E27FC236}">
                  <a16:creationId xmlns:a16="http://schemas.microsoft.com/office/drawing/2014/main" id="{E7949FEC-20A8-FEC0-4652-C60E74EBFF3C}"/>
                </a:ext>
              </a:extLst>
            </p:cNvPr>
            <p:cNvSpPr txBox="1"/>
            <p:nvPr userDrawn="1"/>
          </p:nvSpPr>
          <p:spPr>
            <a:xfrm>
              <a:off x="673233" y="623843"/>
              <a:ext cx="4014677" cy="1149748"/>
            </a:xfrm>
            <a:prstGeom prst="rect">
              <a:avLst/>
            </a:prstGeom>
          </p:spPr>
          <p:txBody>
            <a:bodyPr vert="horz" wrap="square" lIns="0" tIns="0" rIns="0" bIns="0" rtlCol="0" anchor="b">
              <a:noAutofit/>
            </a:bodyPr>
            <a:lstStyle/>
            <a:p>
              <a:pPr algn="l"/>
              <a:r>
                <a:rPr lang="nb-NO" sz="3600" b="1" dirty="0">
                  <a:solidFill>
                    <a:schemeClr val="accent5"/>
                  </a:solidFill>
                  <a:latin typeface="+mn-lt"/>
                </a:rPr>
                <a:t>Our </a:t>
              </a:r>
              <a:r>
                <a:rPr lang="nb-NO" sz="3600" b="1" dirty="0" err="1">
                  <a:solidFill>
                    <a:schemeClr val="accent5"/>
                  </a:solidFill>
                  <a:latin typeface="+mn-lt"/>
                </a:rPr>
                <a:t>research</a:t>
              </a:r>
              <a:br>
                <a:rPr lang="nb-NO" sz="3600" b="1" dirty="0">
                  <a:solidFill>
                    <a:schemeClr val="accent5"/>
                  </a:solidFill>
                  <a:latin typeface="+mn-lt"/>
                </a:rPr>
              </a:br>
              <a:r>
                <a:rPr lang="nb-NO" sz="3600" b="1" dirty="0">
                  <a:solidFill>
                    <a:schemeClr val="accent5"/>
                  </a:solidFill>
                  <a:latin typeface="+mn-lt"/>
                </a:rPr>
                <a:t>makes a </a:t>
              </a:r>
              <a:r>
                <a:rPr lang="nb-NO" sz="3600" b="1" dirty="0" err="1">
                  <a:solidFill>
                    <a:schemeClr val="accent5"/>
                  </a:solidFill>
                  <a:latin typeface="+mn-lt"/>
                </a:rPr>
                <a:t>difference</a:t>
              </a:r>
              <a:endParaRPr lang="nb-NO" sz="3600" b="1" dirty="0">
                <a:solidFill>
                  <a:schemeClr val="accent5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16860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ditable_Sea green logo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33DA1355-05F8-D0B6-CD09-0B9466B22B87}"/>
              </a:ext>
            </a:extLst>
          </p:cNvPr>
          <p:cNvSpPr/>
          <p:nvPr userDrawn="1"/>
        </p:nvSpPr>
        <p:spPr>
          <a:xfrm>
            <a:off x="6096001" y="2470244"/>
            <a:ext cx="6095999" cy="43877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 dirty="0"/>
          </a:p>
        </p:txBody>
      </p:sp>
      <p:sp>
        <p:nvSpPr>
          <p:cNvPr id="78" name="Rektangel 77">
            <a:extLst>
              <a:ext uri="{FF2B5EF4-FFF2-40B4-BE49-F238E27FC236}">
                <a16:creationId xmlns:a16="http://schemas.microsoft.com/office/drawing/2014/main" id="{CBDBEDDF-748F-9EDA-785C-C67AA62E6DD5}"/>
              </a:ext>
            </a:extLst>
          </p:cNvPr>
          <p:cNvSpPr/>
          <p:nvPr userDrawn="1"/>
        </p:nvSpPr>
        <p:spPr>
          <a:xfrm>
            <a:off x="240632" y="5743074"/>
            <a:ext cx="2181726" cy="93044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 dirty="0"/>
          </a:p>
        </p:txBody>
      </p:sp>
      <p:sp>
        <p:nvSpPr>
          <p:cNvPr id="12" name="Plassholder for bilde 11">
            <a:extLst>
              <a:ext uri="{FF2B5EF4-FFF2-40B4-BE49-F238E27FC236}">
                <a16:creationId xmlns:a16="http://schemas.microsoft.com/office/drawing/2014/main" id="{23869D2E-98D1-C18E-A0C3-6AB9188900C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  <a:custGeom>
            <a:avLst/>
            <a:gdLst>
              <a:gd name="connsiteX0" fmla="*/ 1016868 w 12192000"/>
              <a:gd name="connsiteY0" fmla="*/ 6275603 h 6857999"/>
              <a:gd name="connsiteX1" fmla="*/ 1016868 w 12192000"/>
              <a:gd name="connsiteY1" fmla="*/ 6574988 h 6857999"/>
              <a:gd name="connsiteX2" fmla="*/ 1088803 w 12192000"/>
              <a:gd name="connsiteY2" fmla="*/ 6574988 h 6857999"/>
              <a:gd name="connsiteX3" fmla="*/ 1088803 w 12192000"/>
              <a:gd name="connsiteY3" fmla="*/ 6275603 h 6857999"/>
              <a:gd name="connsiteX4" fmla="*/ 796335 w 12192000"/>
              <a:gd name="connsiteY4" fmla="*/ 6273331 h 6857999"/>
              <a:gd name="connsiteX5" fmla="*/ 673230 w 12192000"/>
              <a:gd name="connsiteY5" fmla="*/ 6387913 h 6857999"/>
              <a:gd name="connsiteX6" fmla="*/ 673230 w 12192000"/>
              <a:gd name="connsiteY6" fmla="*/ 6575478 h 6857999"/>
              <a:gd name="connsiteX7" fmla="*/ 745549 w 12192000"/>
              <a:gd name="connsiteY7" fmla="*/ 6576628 h 6857999"/>
              <a:gd name="connsiteX8" fmla="*/ 745692 w 12192000"/>
              <a:gd name="connsiteY8" fmla="*/ 6397582 h 6857999"/>
              <a:gd name="connsiteX9" fmla="*/ 796898 w 12192000"/>
              <a:gd name="connsiteY9" fmla="*/ 6348219 h 6857999"/>
              <a:gd name="connsiteX10" fmla="*/ 844817 w 12192000"/>
              <a:gd name="connsiteY10" fmla="*/ 6400007 h 6857999"/>
              <a:gd name="connsiteX11" fmla="*/ 845049 w 12192000"/>
              <a:gd name="connsiteY11" fmla="*/ 6575478 h 6857999"/>
              <a:gd name="connsiteX12" fmla="*/ 919668 w 12192000"/>
              <a:gd name="connsiteY12" fmla="*/ 6575478 h 6857999"/>
              <a:gd name="connsiteX13" fmla="*/ 919668 w 12192000"/>
              <a:gd name="connsiteY13" fmla="*/ 6390597 h 6857999"/>
              <a:gd name="connsiteX14" fmla="*/ 796335 w 12192000"/>
              <a:gd name="connsiteY14" fmla="*/ 6273331 h 6857999"/>
              <a:gd name="connsiteX15" fmla="*/ 1518878 w 12192000"/>
              <a:gd name="connsiteY15" fmla="*/ 6273323 h 6857999"/>
              <a:gd name="connsiteX16" fmla="*/ 1518735 w 12192000"/>
              <a:gd name="connsiteY16" fmla="*/ 6452370 h 6857999"/>
              <a:gd name="connsiteX17" fmla="*/ 1467529 w 12192000"/>
              <a:gd name="connsiteY17" fmla="*/ 6501732 h 6857999"/>
              <a:gd name="connsiteX18" fmla="*/ 1419610 w 12192000"/>
              <a:gd name="connsiteY18" fmla="*/ 6449945 h 6857999"/>
              <a:gd name="connsiteX19" fmla="*/ 1419378 w 12192000"/>
              <a:gd name="connsiteY19" fmla="*/ 6274473 h 6857999"/>
              <a:gd name="connsiteX20" fmla="*/ 1344759 w 12192000"/>
              <a:gd name="connsiteY20" fmla="*/ 6274473 h 6857999"/>
              <a:gd name="connsiteX21" fmla="*/ 1344759 w 12192000"/>
              <a:gd name="connsiteY21" fmla="*/ 6459354 h 6857999"/>
              <a:gd name="connsiteX22" fmla="*/ 1468093 w 12192000"/>
              <a:gd name="connsiteY22" fmla="*/ 6576620 h 6857999"/>
              <a:gd name="connsiteX23" fmla="*/ 1591197 w 12192000"/>
              <a:gd name="connsiteY23" fmla="*/ 6462038 h 6857999"/>
              <a:gd name="connsiteX24" fmla="*/ 1591197 w 12192000"/>
              <a:gd name="connsiteY24" fmla="*/ 6274473 h 6857999"/>
              <a:gd name="connsiteX25" fmla="*/ 1518878 w 12192000"/>
              <a:gd name="connsiteY25" fmla="*/ 6273323 h 6857999"/>
              <a:gd name="connsiteX26" fmla="*/ 1178648 w 12192000"/>
              <a:gd name="connsiteY26" fmla="*/ 6122191 h 6857999"/>
              <a:gd name="connsiteX27" fmla="*/ 1178648 w 12192000"/>
              <a:gd name="connsiteY27" fmla="*/ 6574989 h 6857999"/>
              <a:gd name="connsiteX28" fmla="*/ 1259537 w 12192000"/>
              <a:gd name="connsiteY28" fmla="*/ 6574989 h 6857999"/>
              <a:gd name="connsiteX29" fmla="*/ 1259537 w 12192000"/>
              <a:gd name="connsiteY29" fmla="*/ 6122191 h 6857999"/>
              <a:gd name="connsiteX30" fmla="*/ 1056433 w 12192000"/>
              <a:gd name="connsiteY30" fmla="*/ 6119767 h 6857999"/>
              <a:gd name="connsiteX31" fmla="*/ 1016868 w 12192000"/>
              <a:gd name="connsiteY31" fmla="*/ 6159332 h 6857999"/>
              <a:gd name="connsiteX32" fmla="*/ 1056433 w 12192000"/>
              <a:gd name="connsiteY32" fmla="*/ 6198897 h 6857999"/>
              <a:gd name="connsiteX33" fmla="*/ 1095998 w 12192000"/>
              <a:gd name="connsiteY33" fmla="*/ 6159332 h 6857999"/>
              <a:gd name="connsiteX34" fmla="*/ 1056433 w 12192000"/>
              <a:gd name="connsiteY34" fmla="*/ 6119767 h 6857999"/>
              <a:gd name="connsiteX35" fmla="*/ 0 w 12192000"/>
              <a:gd name="connsiteY35" fmla="*/ 0 h 6857999"/>
              <a:gd name="connsiteX36" fmla="*/ 6096001 w 12192000"/>
              <a:gd name="connsiteY36" fmla="*/ 0 h 6857999"/>
              <a:gd name="connsiteX37" fmla="*/ 6569606 w 12192000"/>
              <a:gd name="connsiteY37" fmla="*/ 0 h 6857999"/>
              <a:gd name="connsiteX38" fmla="*/ 12192000 w 12192000"/>
              <a:gd name="connsiteY38" fmla="*/ 0 h 6857999"/>
              <a:gd name="connsiteX39" fmla="*/ 12192000 w 12192000"/>
              <a:gd name="connsiteY39" fmla="*/ 2758031 h 6857999"/>
              <a:gd name="connsiteX40" fmla="*/ 10141845 w 12192000"/>
              <a:gd name="connsiteY40" fmla="*/ 2758031 h 6857999"/>
              <a:gd name="connsiteX41" fmla="*/ 6342513 w 12192000"/>
              <a:gd name="connsiteY41" fmla="*/ 6598511 h 6857999"/>
              <a:gd name="connsiteX42" fmla="*/ 6355476 w 12192000"/>
              <a:gd name="connsiteY42" fmla="*/ 6857999 h 6857999"/>
              <a:gd name="connsiteX43" fmla="*/ 0 w 12192000"/>
              <a:gd name="connsiteY4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2192000" h="6857999">
                <a:moveTo>
                  <a:pt x="1016868" y="6275603"/>
                </a:moveTo>
                <a:lnTo>
                  <a:pt x="1016868" y="6574988"/>
                </a:lnTo>
                <a:lnTo>
                  <a:pt x="1088803" y="6574988"/>
                </a:lnTo>
                <a:lnTo>
                  <a:pt x="1088803" y="6275603"/>
                </a:lnTo>
                <a:close/>
                <a:moveTo>
                  <a:pt x="796335" y="6273331"/>
                </a:moveTo>
                <a:cubicBezTo>
                  <a:pt x="755262" y="6272884"/>
                  <a:pt x="678029" y="6290888"/>
                  <a:pt x="673230" y="6387913"/>
                </a:cubicBezTo>
                <a:lnTo>
                  <a:pt x="673230" y="6575478"/>
                </a:lnTo>
                <a:cubicBezTo>
                  <a:pt x="697209" y="6575478"/>
                  <a:pt x="745752" y="6575822"/>
                  <a:pt x="745549" y="6576628"/>
                </a:cubicBezTo>
                <a:cubicBezTo>
                  <a:pt x="745837" y="6576944"/>
                  <a:pt x="744994" y="6430737"/>
                  <a:pt x="745692" y="6397582"/>
                </a:cubicBezTo>
                <a:cubicBezTo>
                  <a:pt x="746391" y="6364427"/>
                  <a:pt x="780372" y="6348304"/>
                  <a:pt x="796898" y="6348219"/>
                </a:cubicBezTo>
                <a:cubicBezTo>
                  <a:pt x="813911" y="6348131"/>
                  <a:pt x="846617" y="6356236"/>
                  <a:pt x="844817" y="6400007"/>
                </a:cubicBezTo>
                <a:cubicBezTo>
                  <a:pt x="843018" y="6443777"/>
                  <a:pt x="846155" y="6577402"/>
                  <a:pt x="845049" y="6575478"/>
                </a:cubicBezTo>
                <a:lnTo>
                  <a:pt x="919668" y="6575478"/>
                </a:lnTo>
                <a:cubicBezTo>
                  <a:pt x="918774" y="6512956"/>
                  <a:pt x="919796" y="6456569"/>
                  <a:pt x="919668" y="6390597"/>
                </a:cubicBezTo>
                <a:cubicBezTo>
                  <a:pt x="910902" y="6289643"/>
                  <a:pt x="837395" y="6277756"/>
                  <a:pt x="796335" y="6273331"/>
                </a:cubicBezTo>
                <a:close/>
                <a:moveTo>
                  <a:pt x="1518878" y="6273323"/>
                </a:moveTo>
                <a:cubicBezTo>
                  <a:pt x="1518590" y="6273008"/>
                  <a:pt x="1519434" y="6419214"/>
                  <a:pt x="1518735" y="6452370"/>
                </a:cubicBezTo>
                <a:cubicBezTo>
                  <a:pt x="1518037" y="6485525"/>
                  <a:pt x="1484055" y="6501647"/>
                  <a:pt x="1467529" y="6501732"/>
                </a:cubicBezTo>
                <a:cubicBezTo>
                  <a:pt x="1450516" y="6501820"/>
                  <a:pt x="1417811" y="6493716"/>
                  <a:pt x="1419610" y="6449945"/>
                </a:cubicBezTo>
                <a:cubicBezTo>
                  <a:pt x="1421409" y="6406174"/>
                  <a:pt x="1418272" y="6272550"/>
                  <a:pt x="1419378" y="6274473"/>
                </a:cubicBezTo>
                <a:lnTo>
                  <a:pt x="1344759" y="6274473"/>
                </a:lnTo>
                <a:cubicBezTo>
                  <a:pt x="1345654" y="6336995"/>
                  <a:pt x="1344631" y="6393383"/>
                  <a:pt x="1344759" y="6459354"/>
                </a:cubicBezTo>
                <a:cubicBezTo>
                  <a:pt x="1353525" y="6560309"/>
                  <a:pt x="1427032" y="6572195"/>
                  <a:pt x="1468093" y="6576620"/>
                </a:cubicBezTo>
                <a:cubicBezTo>
                  <a:pt x="1509166" y="6577068"/>
                  <a:pt x="1586398" y="6559063"/>
                  <a:pt x="1591197" y="6462038"/>
                </a:cubicBezTo>
                <a:lnTo>
                  <a:pt x="1591197" y="6274473"/>
                </a:lnTo>
                <a:cubicBezTo>
                  <a:pt x="1567219" y="6274473"/>
                  <a:pt x="1518675" y="6274130"/>
                  <a:pt x="1518878" y="6273323"/>
                </a:cubicBezTo>
                <a:close/>
                <a:moveTo>
                  <a:pt x="1178648" y="6122191"/>
                </a:moveTo>
                <a:lnTo>
                  <a:pt x="1178648" y="6574989"/>
                </a:lnTo>
                <a:lnTo>
                  <a:pt x="1259537" y="6574989"/>
                </a:lnTo>
                <a:lnTo>
                  <a:pt x="1259537" y="6122191"/>
                </a:lnTo>
                <a:close/>
                <a:moveTo>
                  <a:pt x="1056433" y="6119767"/>
                </a:moveTo>
                <a:cubicBezTo>
                  <a:pt x="1034582" y="6119767"/>
                  <a:pt x="1016868" y="6137481"/>
                  <a:pt x="1016868" y="6159332"/>
                </a:cubicBezTo>
                <a:cubicBezTo>
                  <a:pt x="1016868" y="6181183"/>
                  <a:pt x="1034582" y="6198897"/>
                  <a:pt x="1056433" y="6198897"/>
                </a:cubicBezTo>
                <a:cubicBezTo>
                  <a:pt x="1078284" y="6198897"/>
                  <a:pt x="1095998" y="6181183"/>
                  <a:pt x="1095998" y="6159332"/>
                </a:cubicBezTo>
                <a:cubicBezTo>
                  <a:pt x="1095998" y="6137481"/>
                  <a:pt x="1078284" y="6119767"/>
                  <a:pt x="1056433" y="6119767"/>
                </a:cubicBezTo>
                <a:close/>
                <a:moveTo>
                  <a:pt x="0" y="0"/>
                </a:moveTo>
                <a:lnTo>
                  <a:pt x="6096001" y="0"/>
                </a:lnTo>
                <a:lnTo>
                  <a:pt x="6569606" y="0"/>
                </a:lnTo>
                <a:lnTo>
                  <a:pt x="12192000" y="0"/>
                </a:lnTo>
                <a:lnTo>
                  <a:pt x="12192000" y="2758031"/>
                </a:lnTo>
                <a:lnTo>
                  <a:pt x="10141845" y="2758031"/>
                </a:lnTo>
                <a:cubicBezTo>
                  <a:pt x="8043532" y="2758031"/>
                  <a:pt x="6342513" y="4477472"/>
                  <a:pt x="6342513" y="6598511"/>
                </a:cubicBezTo>
                <a:lnTo>
                  <a:pt x="6355476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rtl="0">
              <a:defRPr/>
            </a:lvl1pPr>
          </a:lstStyle>
          <a:p>
            <a:r>
              <a:rPr lang="en-US" noProof="0"/>
              <a:t>Click icon to add picture</a:t>
            </a:r>
            <a:endParaRPr lang="nb-NO" noProof="0" dirty="0"/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A1571C90-FEFB-96A0-2688-9D10F1D66F19}"/>
              </a:ext>
            </a:extLst>
          </p:cNvPr>
          <p:cNvSpPr txBox="1"/>
          <p:nvPr userDrawn="1"/>
        </p:nvSpPr>
        <p:spPr>
          <a:xfrm>
            <a:off x="7863840" y="5841636"/>
            <a:ext cx="3768401" cy="585925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algn="r"/>
            <a:r>
              <a:rPr lang="nb-NO" sz="3600" b="1" noProof="0" dirty="0">
                <a:solidFill>
                  <a:schemeClr val="accent2"/>
                </a:solidFill>
                <a:latin typeface="+mn-lt"/>
              </a:rPr>
              <a:t>Science matters</a:t>
            </a:r>
          </a:p>
        </p:txBody>
      </p:sp>
      <p:sp>
        <p:nvSpPr>
          <p:cNvPr id="2" name="TextBox 20">
            <a:extLst>
              <a:ext uri="{FF2B5EF4-FFF2-40B4-BE49-F238E27FC236}">
                <a16:creationId xmlns:a16="http://schemas.microsoft.com/office/drawing/2014/main" id="{451B0F54-4C7F-ABD4-050F-6C73E6394573}"/>
              </a:ext>
            </a:extLst>
          </p:cNvPr>
          <p:cNvSpPr txBox="1"/>
          <p:nvPr userDrawn="1"/>
        </p:nvSpPr>
        <p:spPr>
          <a:xfrm>
            <a:off x="8222424" y="4962737"/>
            <a:ext cx="3409817" cy="69215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algn="r"/>
            <a:r>
              <a:rPr lang="nb-NO" sz="1600" noProof="0" dirty="0">
                <a:solidFill>
                  <a:schemeClr val="bg2"/>
                </a:solidFill>
              </a:rPr>
              <a:t>Vi jobber sammen mot et felles mål; </a:t>
            </a:r>
          </a:p>
          <a:p>
            <a:pPr algn="r"/>
            <a:r>
              <a:rPr lang="nb-NO" sz="1600" noProof="0" dirty="0">
                <a:solidFill>
                  <a:schemeClr val="bg2"/>
                </a:solidFill>
              </a:rPr>
              <a:t>vi skal levere forskning og tjenester som betyr noe for samfunnet</a:t>
            </a:r>
          </a:p>
        </p:txBody>
      </p:sp>
      <p:sp>
        <p:nvSpPr>
          <p:cNvPr id="3" name="TextBox 22">
            <a:extLst>
              <a:ext uri="{FF2B5EF4-FFF2-40B4-BE49-F238E27FC236}">
                <a16:creationId xmlns:a16="http://schemas.microsoft.com/office/drawing/2014/main" id="{6B467796-5F30-0527-1BFD-0826C014E8DF}"/>
              </a:ext>
            </a:extLst>
          </p:cNvPr>
          <p:cNvSpPr txBox="1"/>
          <p:nvPr userDrawn="1"/>
        </p:nvSpPr>
        <p:spPr>
          <a:xfrm>
            <a:off x="7353300" y="3733737"/>
            <a:ext cx="4278941" cy="1072191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algn="r"/>
            <a:r>
              <a:rPr lang="nb-NO" sz="3600" b="1" noProof="0" dirty="0">
                <a:solidFill>
                  <a:schemeClr val="accent5"/>
                </a:solidFill>
                <a:latin typeface="+mn-lt"/>
              </a:rPr>
              <a:t>Our </a:t>
            </a:r>
            <a:r>
              <a:rPr lang="nb-NO" sz="3600" b="1" noProof="0" dirty="0" err="1">
                <a:solidFill>
                  <a:schemeClr val="accent5"/>
                </a:solidFill>
                <a:latin typeface="+mn-lt"/>
              </a:rPr>
              <a:t>research</a:t>
            </a:r>
            <a:br>
              <a:rPr lang="nb-NO" sz="3600" b="1" noProof="0" dirty="0">
                <a:solidFill>
                  <a:schemeClr val="accent5"/>
                </a:solidFill>
                <a:latin typeface="+mn-lt"/>
              </a:rPr>
            </a:br>
            <a:r>
              <a:rPr lang="nb-NO" sz="3600" b="1" noProof="0" dirty="0">
                <a:solidFill>
                  <a:schemeClr val="accent5"/>
                </a:solidFill>
                <a:latin typeface="+mn-lt"/>
              </a:rPr>
              <a:t>makes a </a:t>
            </a:r>
            <a:r>
              <a:rPr lang="nb-NO" sz="3600" b="1" noProof="0" dirty="0" err="1">
                <a:solidFill>
                  <a:schemeClr val="accent5"/>
                </a:solidFill>
                <a:latin typeface="+mn-lt"/>
              </a:rPr>
              <a:t>difference</a:t>
            </a:r>
            <a:endParaRPr lang="nb-NO" sz="3600" b="1" noProof="0" dirty="0">
              <a:solidFill>
                <a:schemeClr val="accent5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042518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ditable_Light blue logo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33DA1355-05F8-D0B6-CD09-0B9466B22B87}"/>
              </a:ext>
            </a:extLst>
          </p:cNvPr>
          <p:cNvSpPr/>
          <p:nvPr userDrawn="1"/>
        </p:nvSpPr>
        <p:spPr>
          <a:xfrm>
            <a:off x="6096001" y="2470244"/>
            <a:ext cx="6095999" cy="43877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 dirty="0"/>
          </a:p>
        </p:txBody>
      </p:sp>
      <p:sp>
        <p:nvSpPr>
          <p:cNvPr id="78" name="Rektangel 77">
            <a:extLst>
              <a:ext uri="{FF2B5EF4-FFF2-40B4-BE49-F238E27FC236}">
                <a16:creationId xmlns:a16="http://schemas.microsoft.com/office/drawing/2014/main" id="{CBDBEDDF-748F-9EDA-785C-C67AA62E6DD5}"/>
              </a:ext>
            </a:extLst>
          </p:cNvPr>
          <p:cNvSpPr/>
          <p:nvPr userDrawn="1"/>
        </p:nvSpPr>
        <p:spPr>
          <a:xfrm>
            <a:off x="240632" y="5743074"/>
            <a:ext cx="2181726" cy="93044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 dirty="0"/>
          </a:p>
        </p:txBody>
      </p:sp>
      <p:sp>
        <p:nvSpPr>
          <p:cNvPr id="12" name="Plassholder for bilde 11">
            <a:extLst>
              <a:ext uri="{FF2B5EF4-FFF2-40B4-BE49-F238E27FC236}">
                <a16:creationId xmlns:a16="http://schemas.microsoft.com/office/drawing/2014/main" id="{23869D2E-98D1-C18E-A0C3-6AB9188900C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  <a:custGeom>
            <a:avLst/>
            <a:gdLst>
              <a:gd name="connsiteX0" fmla="*/ 1016868 w 12192000"/>
              <a:gd name="connsiteY0" fmla="*/ 6275603 h 6857999"/>
              <a:gd name="connsiteX1" fmla="*/ 1016868 w 12192000"/>
              <a:gd name="connsiteY1" fmla="*/ 6574988 h 6857999"/>
              <a:gd name="connsiteX2" fmla="*/ 1088803 w 12192000"/>
              <a:gd name="connsiteY2" fmla="*/ 6574988 h 6857999"/>
              <a:gd name="connsiteX3" fmla="*/ 1088803 w 12192000"/>
              <a:gd name="connsiteY3" fmla="*/ 6275603 h 6857999"/>
              <a:gd name="connsiteX4" fmla="*/ 796335 w 12192000"/>
              <a:gd name="connsiteY4" fmla="*/ 6273331 h 6857999"/>
              <a:gd name="connsiteX5" fmla="*/ 673230 w 12192000"/>
              <a:gd name="connsiteY5" fmla="*/ 6387913 h 6857999"/>
              <a:gd name="connsiteX6" fmla="*/ 673230 w 12192000"/>
              <a:gd name="connsiteY6" fmla="*/ 6575478 h 6857999"/>
              <a:gd name="connsiteX7" fmla="*/ 745549 w 12192000"/>
              <a:gd name="connsiteY7" fmla="*/ 6576628 h 6857999"/>
              <a:gd name="connsiteX8" fmla="*/ 745692 w 12192000"/>
              <a:gd name="connsiteY8" fmla="*/ 6397582 h 6857999"/>
              <a:gd name="connsiteX9" fmla="*/ 796898 w 12192000"/>
              <a:gd name="connsiteY9" fmla="*/ 6348219 h 6857999"/>
              <a:gd name="connsiteX10" fmla="*/ 844817 w 12192000"/>
              <a:gd name="connsiteY10" fmla="*/ 6400007 h 6857999"/>
              <a:gd name="connsiteX11" fmla="*/ 845049 w 12192000"/>
              <a:gd name="connsiteY11" fmla="*/ 6575478 h 6857999"/>
              <a:gd name="connsiteX12" fmla="*/ 919668 w 12192000"/>
              <a:gd name="connsiteY12" fmla="*/ 6575478 h 6857999"/>
              <a:gd name="connsiteX13" fmla="*/ 919668 w 12192000"/>
              <a:gd name="connsiteY13" fmla="*/ 6390597 h 6857999"/>
              <a:gd name="connsiteX14" fmla="*/ 796335 w 12192000"/>
              <a:gd name="connsiteY14" fmla="*/ 6273331 h 6857999"/>
              <a:gd name="connsiteX15" fmla="*/ 1518878 w 12192000"/>
              <a:gd name="connsiteY15" fmla="*/ 6273323 h 6857999"/>
              <a:gd name="connsiteX16" fmla="*/ 1518735 w 12192000"/>
              <a:gd name="connsiteY16" fmla="*/ 6452370 h 6857999"/>
              <a:gd name="connsiteX17" fmla="*/ 1467529 w 12192000"/>
              <a:gd name="connsiteY17" fmla="*/ 6501732 h 6857999"/>
              <a:gd name="connsiteX18" fmla="*/ 1419610 w 12192000"/>
              <a:gd name="connsiteY18" fmla="*/ 6449945 h 6857999"/>
              <a:gd name="connsiteX19" fmla="*/ 1419378 w 12192000"/>
              <a:gd name="connsiteY19" fmla="*/ 6274473 h 6857999"/>
              <a:gd name="connsiteX20" fmla="*/ 1344759 w 12192000"/>
              <a:gd name="connsiteY20" fmla="*/ 6274473 h 6857999"/>
              <a:gd name="connsiteX21" fmla="*/ 1344759 w 12192000"/>
              <a:gd name="connsiteY21" fmla="*/ 6459354 h 6857999"/>
              <a:gd name="connsiteX22" fmla="*/ 1468093 w 12192000"/>
              <a:gd name="connsiteY22" fmla="*/ 6576620 h 6857999"/>
              <a:gd name="connsiteX23" fmla="*/ 1591197 w 12192000"/>
              <a:gd name="connsiteY23" fmla="*/ 6462038 h 6857999"/>
              <a:gd name="connsiteX24" fmla="*/ 1591197 w 12192000"/>
              <a:gd name="connsiteY24" fmla="*/ 6274473 h 6857999"/>
              <a:gd name="connsiteX25" fmla="*/ 1518878 w 12192000"/>
              <a:gd name="connsiteY25" fmla="*/ 6273323 h 6857999"/>
              <a:gd name="connsiteX26" fmla="*/ 1178648 w 12192000"/>
              <a:gd name="connsiteY26" fmla="*/ 6122191 h 6857999"/>
              <a:gd name="connsiteX27" fmla="*/ 1178648 w 12192000"/>
              <a:gd name="connsiteY27" fmla="*/ 6574989 h 6857999"/>
              <a:gd name="connsiteX28" fmla="*/ 1259537 w 12192000"/>
              <a:gd name="connsiteY28" fmla="*/ 6574989 h 6857999"/>
              <a:gd name="connsiteX29" fmla="*/ 1259537 w 12192000"/>
              <a:gd name="connsiteY29" fmla="*/ 6122191 h 6857999"/>
              <a:gd name="connsiteX30" fmla="*/ 1056433 w 12192000"/>
              <a:gd name="connsiteY30" fmla="*/ 6119767 h 6857999"/>
              <a:gd name="connsiteX31" fmla="*/ 1016868 w 12192000"/>
              <a:gd name="connsiteY31" fmla="*/ 6159332 h 6857999"/>
              <a:gd name="connsiteX32" fmla="*/ 1056433 w 12192000"/>
              <a:gd name="connsiteY32" fmla="*/ 6198897 h 6857999"/>
              <a:gd name="connsiteX33" fmla="*/ 1095998 w 12192000"/>
              <a:gd name="connsiteY33" fmla="*/ 6159332 h 6857999"/>
              <a:gd name="connsiteX34" fmla="*/ 1056433 w 12192000"/>
              <a:gd name="connsiteY34" fmla="*/ 6119767 h 6857999"/>
              <a:gd name="connsiteX35" fmla="*/ 0 w 12192000"/>
              <a:gd name="connsiteY35" fmla="*/ 0 h 6857999"/>
              <a:gd name="connsiteX36" fmla="*/ 6096001 w 12192000"/>
              <a:gd name="connsiteY36" fmla="*/ 0 h 6857999"/>
              <a:gd name="connsiteX37" fmla="*/ 6569606 w 12192000"/>
              <a:gd name="connsiteY37" fmla="*/ 0 h 6857999"/>
              <a:gd name="connsiteX38" fmla="*/ 12192000 w 12192000"/>
              <a:gd name="connsiteY38" fmla="*/ 0 h 6857999"/>
              <a:gd name="connsiteX39" fmla="*/ 12192000 w 12192000"/>
              <a:gd name="connsiteY39" fmla="*/ 2758031 h 6857999"/>
              <a:gd name="connsiteX40" fmla="*/ 10141845 w 12192000"/>
              <a:gd name="connsiteY40" fmla="*/ 2758031 h 6857999"/>
              <a:gd name="connsiteX41" fmla="*/ 6342513 w 12192000"/>
              <a:gd name="connsiteY41" fmla="*/ 6598511 h 6857999"/>
              <a:gd name="connsiteX42" fmla="*/ 6355476 w 12192000"/>
              <a:gd name="connsiteY42" fmla="*/ 6857999 h 6857999"/>
              <a:gd name="connsiteX43" fmla="*/ 0 w 12192000"/>
              <a:gd name="connsiteY4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2192000" h="6857999">
                <a:moveTo>
                  <a:pt x="1016868" y="6275603"/>
                </a:moveTo>
                <a:lnTo>
                  <a:pt x="1016868" y="6574988"/>
                </a:lnTo>
                <a:lnTo>
                  <a:pt x="1088803" y="6574988"/>
                </a:lnTo>
                <a:lnTo>
                  <a:pt x="1088803" y="6275603"/>
                </a:lnTo>
                <a:close/>
                <a:moveTo>
                  <a:pt x="796335" y="6273331"/>
                </a:moveTo>
                <a:cubicBezTo>
                  <a:pt x="755262" y="6272884"/>
                  <a:pt x="678029" y="6290888"/>
                  <a:pt x="673230" y="6387913"/>
                </a:cubicBezTo>
                <a:lnTo>
                  <a:pt x="673230" y="6575478"/>
                </a:lnTo>
                <a:cubicBezTo>
                  <a:pt x="697209" y="6575478"/>
                  <a:pt x="745752" y="6575822"/>
                  <a:pt x="745549" y="6576628"/>
                </a:cubicBezTo>
                <a:cubicBezTo>
                  <a:pt x="745837" y="6576944"/>
                  <a:pt x="744994" y="6430737"/>
                  <a:pt x="745692" y="6397582"/>
                </a:cubicBezTo>
                <a:cubicBezTo>
                  <a:pt x="746391" y="6364427"/>
                  <a:pt x="780372" y="6348304"/>
                  <a:pt x="796898" y="6348219"/>
                </a:cubicBezTo>
                <a:cubicBezTo>
                  <a:pt x="813911" y="6348131"/>
                  <a:pt x="846617" y="6356236"/>
                  <a:pt x="844817" y="6400007"/>
                </a:cubicBezTo>
                <a:cubicBezTo>
                  <a:pt x="843018" y="6443777"/>
                  <a:pt x="846155" y="6577402"/>
                  <a:pt x="845049" y="6575478"/>
                </a:cubicBezTo>
                <a:lnTo>
                  <a:pt x="919668" y="6575478"/>
                </a:lnTo>
                <a:cubicBezTo>
                  <a:pt x="918774" y="6512956"/>
                  <a:pt x="919796" y="6456569"/>
                  <a:pt x="919668" y="6390597"/>
                </a:cubicBezTo>
                <a:cubicBezTo>
                  <a:pt x="910902" y="6289643"/>
                  <a:pt x="837395" y="6277756"/>
                  <a:pt x="796335" y="6273331"/>
                </a:cubicBezTo>
                <a:close/>
                <a:moveTo>
                  <a:pt x="1518878" y="6273323"/>
                </a:moveTo>
                <a:cubicBezTo>
                  <a:pt x="1518590" y="6273008"/>
                  <a:pt x="1519434" y="6419214"/>
                  <a:pt x="1518735" y="6452370"/>
                </a:cubicBezTo>
                <a:cubicBezTo>
                  <a:pt x="1518037" y="6485525"/>
                  <a:pt x="1484055" y="6501647"/>
                  <a:pt x="1467529" y="6501732"/>
                </a:cubicBezTo>
                <a:cubicBezTo>
                  <a:pt x="1450516" y="6501820"/>
                  <a:pt x="1417811" y="6493716"/>
                  <a:pt x="1419610" y="6449945"/>
                </a:cubicBezTo>
                <a:cubicBezTo>
                  <a:pt x="1421409" y="6406174"/>
                  <a:pt x="1418272" y="6272550"/>
                  <a:pt x="1419378" y="6274473"/>
                </a:cubicBezTo>
                <a:lnTo>
                  <a:pt x="1344759" y="6274473"/>
                </a:lnTo>
                <a:cubicBezTo>
                  <a:pt x="1345654" y="6336995"/>
                  <a:pt x="1344631" y="6393383"/>
                  <a:pt x="1344759" y="6459354"/>
                </a:cubicBezTo>
                <a:cubicBezTo>
                  <a:pt x="1353525" y="6560309"/>
                  <a:pt x="1427032" y="6572195"/>
                  <a:pt x="1468093" y="6576620"/>
                </a:cubicBezTo>
                <a:cubicBezTo>
                  <a:pt x="1509166" y="6577068"/>
                  <a:pt x="1586398" y="6559063"/>
                  <a:pt x="1591197" y="6462038"/>
                </a:cubicBezTo>
                <a:lnTo>
                  <a:pt x="1591197" y="6274473"/>
                </a:lnTo>
                <a:cubicBezTo>
                  <a:pt x="1567219" y="6274473"/>
                  <a:pt x="1518675" y="6274130"/>
                  <a:pt x="1518878" y="6273323"/>
                </a:cubicBezTo>
                <a:close/>
                <a:moveTo>
                  <a:pt x="1178648" y="6122191"/>
                </a:moveTo>
                <a:lnTo>
                  <a:pt x="1178648" y="6574989"/>
                </a:lnTo>
                <a:lnTo>
                  <a:pt x="1259537" y="6574989"/>
                </a:lnTo>
                <a:lnTo>
                  <a:pt x="1259537" y="6122191"/>
                </a:lnTo>
                <a:close/>
                <a:moveTo>
                  <a:pt x="1056433" y="6119767"/>
                </a:moveTo>
                <a:cubicBezTo>
                  <a:pt x="1034582" y="6119767"/>
                  <a:pt x="1016868" y="6137481"/>
                  <a:pt x="1016868" y="6159332"/>
                </a:cubicBezTo>
                <a:cubicBezTo>
                  <a:pt x="1016868" y="6181183"/>
                  <a:pt x="1034582" y="6198897"/>
                  <a:pt x="1056433" y="6198897"/>
                </a:cubicBezTo>
                <a:cubicBezTo>
                  <a:pt x="1078284" y="6198897"/>
                  <a:pt x="1095998" y="6181183"/>
                  <a:pt x="1095998" y="6159332"/>
                </a:cubicBezTo>
                <a:cubicBezTo>
                  <a:pt x="1095998" y="6137481"/>
                  <a:pt x="1078284" y="6119767"/>
                  <a:pt x="1056433" y="6119767"/>
                </a:cubicBezTo>
                <a:close/>
                <a:moveTo>
                  <a:pt x="0" y="0"/>
                </a:moveTo>
                <a:lnTo>
                  <a:pt x="6096001" y="0"/>
                </a:lnTo>
                <a:lnTo>
                  <a:pt x="6569606" y="0"/>
                </a:lnTo>
                <a:lnTo>
                  <a:pt x="12192000" y="0"/>
                </a:lnTo>
                <a:lnTo>
                  <a:pt x="12192000" y="2758031"/>
                </a:lnTo>
                <a:lnTo>
                  <a:pt x="10141845" y="2758031"/>
                </a:lnTo>
                <a:cubicBezTo>
                  <a:pt x="8043532" y="2758031"/>
                  <a:pt x="6342513" y="4477472"/>
                  <a:pt x="6342513" y="6598511"/>
                </a:cubicBezTo>
                <a:lnTo>
                  <a:pt x="6355476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rtl="0">
              <a:defRPr/>
            </a:lvl1pPr>
          </a:lstStyle>
          <a:p>
            <a:r>
              <a:rPr lang="en-US" noProof="0"/>
              <a:t>Click icon to add picture</a:t>
            </a:r>
            <a:endParaRPr lang="nb-NO" noProof="0" dirty="0"/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A1571C90-FEFB-96A0-2688-9D10F1D66F19}"/>
              </a:ext>
            </a:extLst>
          </p:cNvPr>
          <p:cNvSpPr txBox="1"/>
          <p:nvPr userDrawn="1"/>
        </p:nvSpPr>
        <p:spPr>
          <a:xfrm>
            <a:off x="7863840" y="5841636"/>
            <a:ext cx="3768401" cy="585925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algn="r"/>
            <a:r>
              <a:rPr lang="nb-NO" sz="3600" b="1" noProof="0" dirty="0">
                <a:solidFill>
                  <a:schemeClr val="accent2"/>
                </a:solidFill>
                <a:latin typeface="+mn-lt"/>
              </a:rPr>
              <a:t>Science matters</a:t>
            </a:r>
          </a:p>
        </p:txBody>
      </p:sp>
      <p:sp>
        <p:nvSpPr>
          <p:cNvPr id="2" name="TextBox 20">
            <a:extLst>
              <a:ext uri="{FF2B5EF4-FFF2-40B4-BE49-F238E27FC236}">
                <a16:creationId xmlns:a16="http://schemas.microsoft.com/office/drawing/2014/main" id="{E3AA17A9-8766-E32C-EC24-09563EE4C7D4}"/>
              </a:ext>
            </a:extLst>
          </p:cNvPr>
          <p:cNvSpPr txBox="1"/>
          <p:nvPr userDrawn="1"/>
        </p:nvSpPr>
        <p:spPr>
          <a:xfrm>
            <a:off x="8222424" y="4962737"/>
            <a:ext cx="3409817" cy="69215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algn="r"/>
            <a:r>
              <a:rPr lang="nb-NO" sz="1600" noProof="0" dirty="0">
                <a:solidFill>
                  <a:schemeClr val="bg2"/>
                </a:solidFill>
              </a:rPr>
              <a:t>Vi jobber sammen mot et felles mål; </a:t>
            </a:r>
          </a:p>
          <a:p>
            <a:pPr algn="r"/>
            <a:r>
              <a:rPr lang="nb-NO" sz="1600" noProof="0" dirty="0">
                <a:solidFill>
                  <a:schemeClr val="bg2"/>
                </a:solidFill>
              </a:rPr>
              <a:t>vi skal levere forskning og tjenester som betyr noe for samfunnet</a:t>
            </a:r>
          </a:p>
        </p:txBody>
      </p:sp>
      <p:sp>
        <p:nvSpPr>
          <p:cNvPr id="3" name="TextBox 22">
            <a:extLst>
              <a:ext uri="{FF2B5EF4-FFF2-40B4-BE49-F238E27FC236}">
                <a16:creationId xmlns:a16="http://schemas.microsoft.com/office/drawing/2014/main" id="{EDD10AE3-32B7-0DEA-D2D1-5F6ABDAA9A86}"/>
              </a:ext>
            </a:extLst>
          </p:cNvPr>
          <p:cNvSpPr txBox="1"/>
          <p:nvPr userDrawn="1"/>
        </p:nvSpPr>
        <p:spPr>
          <a:xfrm>
            <a:off x="7521262" y="3733737"/>
            <a:ext cx="4110979" cy="1072191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algn="r"/>
            <a:r>
              <a:rPr lang="nb-NO" sz="3600" b="1" noProof="0" dirty="0">
                <a:solidFill>
                  <a:schemeClr val="accent5"/>
                </a:solidFill>
                <a:latin typeface="+mn-lt"/>
              </a:rPr>
              <a:t>Our </a:t>
            </a:r>
            <a:r>
              <a:rPr lang="nb-NO" sz="3600" b="1" noProof="0" dirty="0" err="1">
                <a:solidFill>
                  <a:schemeClr val="accent5"/>
                </a:solidFill>
                <a:latin typeface="+mn-lt"/>
              </a:rPr>
              <a:t>research</a:t>
            </a:r>
            <a:br>
              <a:rPr lang="nb-NO" sz="3600" b="1" noProof="0" dirty="0">
                <a:solidFill>
                  <a:schemeClr val="accent5"/>
                </a:solidFill>
                <a:latin typeface="+mn-lt"/>
              </a:rPr>
            </a:br>
            <a:r>
              <a:rPr lang="nb-NO" sz="3600" b="1" noProof="0" dirty="0">
                <a:solidFill>
                  <a:schemeClr val="accent5"/>
                </a:solidFill>
                <a:latin typeface="+mn-lt"/>
              </a:rPr>
              <a:t>makes a </a:t>
            </a:r>
            <a:r>
              <a:rPr lang="nb-NO" sz="3600" b="1" noProof="0" dirty="0" err="1">
                <a:solidFill>
                  <a:schemeClr val="accent5"/>
                </a:solidFill>
                <a:latin typeface="+mn-lt"/>
              </a:rPr>
              <a:t>difference</a:t>
            </a:r>
            <a:endParaRPr lang="nb-NO" sz="3600" b="1" noProof="0" dirty="0">
              <a:solidFill>
                <a:schemeClr val="accent5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59024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ditable_Sea green logo#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ktangel 78">
            <a:extLst>
              <a:ext uri="{FF2B5EF4-FFF2-40B4-BE49-F238E27FC236}">
                <a16:creationId xmlns:a16="http://schemas.microsoft.com/office/drawing/2014/main" id="{2F431B52-82C5-F183-A670-5250344B978E}"/>
              </a:ext>
            </a:extLst>
          </p:cNvPr>
          <p:cNvSpPr/>
          <p:nvPr userDrawn="1"/>
        </p:nvSpPr>
        <p:spPr>
          <a:xfrm>
            <a:off x="5915871" y="-1"/>
            <a:ext cx="6276129" cy="451740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 dirty="0"/>
          </a:p>
        </p:txBody>
      </p:sp>
      <p:sp>
        <p:nvSpPr>
          <p:cNvPr id="78" name="Rektangel 77">
            <a:extLst>
              <a:ext uri="{FF2B5EF4-FFF2-40B4-BE49-F238E27FC236}">
                <a16:creationId xmlns:a16="http://schemas.microsoft.com/office/drawing/2014/main" id="{CBDBEDDF-748F-9EDA-785C-C67AA62E6DD5}"/>
              </a:ext>
            </a:extLst>
          </p:cNvPr>
          <p:cNvSpPr/>
          <p:nvPr userDrawn="1"/>
        </p:nvSpPr>
        <p:spPr>
          <a:xfrm>
            <a:off x="240632" y="5743074"/>
            <a:ext cx="2181726" cy="93044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 dirty="0"/>
          </a:p>
        </p:txBody>
      </p:sp>
      <p:sp>
        <p:nvSpPr>
          <p:cNvPr id="76" name="Plassholder for bilde 75">
            <a:extLst>
              <a:ext uri="{FF2B5EF4-FFF2-40B4-BE49-F238E27FC236}">
                <a16:creationId xmlns:a16="http://schemas.microsoft.com/office/drawing/2014/main" id="{0DD5DBFF-5EE8-07AD-083E-DBFBDBB589E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1998" cy="6857999"/>
          </a:xfrm>
          <a:custGeom>
            <a:avLst/>
            <a:gdLst>
              <a:gd name="connsiteX0" fmla="*/ 1016868 w 12191998"/>
              <a:gd name="connsiteY0" fmla="*/ 6275603 h 6857999"/>
              <a:gd name="connsiteX1" fmla="*/ 1016868 w 12191998"/>
              <a:gd name="connsiteY1" fmla="*/ 6574988 h 6857999"/>
              <a:gd name="connsiteX2" fmla="*/ 1088803 w 12191998"/>
              <a:gd name="connsiteY2" fmla="*/ 6574988 h 6857999"/>
              <a:gd name="connsiteX3" fmla="*/ 1088803 w 12191998"/>
              <a:gd name="connsiteY3" fmla="*/ 6275603 h 6857999"/>
              <a:gd name="connsiteX4" fmla="*/ 796335 w 12191998"/>
              <a:gd name="connsiteY4" fmla="*/ 6273331 h 6857999"/>
              <a:gd name="connsiteX5" fmla="*/ 673230 w 12191998"/>
              <a:gd name="connsiteY5" fmla="*/ 6387913 h 6857999"/>
              <a:gd name="connsiteX6" fmla="*/ 673230 w 12191998"/>
              <a:gd name="connsiteY6" fmla="*/ 6575478 h 6857999"/>
              <a:gd name="connsiteX7" fmla="*/ 745549 w 12191998"/>
              <a:gd name="connsiteY7" fmla="*/ 6576628 h 6857999"/>
              <a:gd name="connsiteX8" fmla="*/ 745692 w 12191998"/>
              <a:gd name="connsiteY8" fmla="*/ 6397582 h 6857999"/>
              <a:gd name="connsiteX9" fmla="*/ 796898 w 12191998"/>
              <a:gd name="connsiteY9" fmla="*/ 6348219 h 6857999"/>
              <a:gd name="connsiteX10" fmla="*/ 844817 w 12191998"/>
              <a:gd name="connsiteY10" fmla="*/ 6400007 h 6857999"/>
              <a:gd name="connsiteX11" fmla="*/ 845049 w 12191998"/>
              <a:gd name="connsiteY11" fmla="*/ 6575478 h 6857999"/>
              <a:gd name="connsiteX12" fmla="*/ 919668 w 12191998"/>
              <a:gd name="connsiteY12" fmla="*/ 6575478 h 6857999"/>
              <a:gd name="connsiteX13" fmla="*/ 919668 w 12191998"/>
              <a:gd name="connsiteY13" fmla="*/ 6390597 h 6857999"/>
              <a:gd name="connsiteX14" fmla="*/ 796335 w 12191998"/>
              <a:gd name="connsiteY14" fmla="*/ 6273331 h 6857999"/>
              <a:gd name="connsiteX15" fmla="*/ 1518878 w 12191998"/>
              <a:gd name="connsiteY15" fmla="*/ 6273323 h 6857999"/>
              <a:gd name="connsiteX16" fmla="*/ 1518735 w 12191998"/>
              <a:gd name="connsiteY16" fmla="*/ 6452370 h 6857999"/>
              <a:gd name="connsiteX17" fmla="*/ 1467529 w 12191998"/>
              <a:gd name="connsiteY17" fmla="*/ 6501732 h 6857999"/>
              <a:gd name="connsiteX18" fmla="*/ 1419610 w 12191998"/>
              <a:gd name="connsiteY18" fmla="*/ 6449945 h 6857999"/>
              <a:gd name="connsiteX19" fmla="*/ 1419378 w 12191998"/>
              <a:gd name="connsiteY19" fmla="*/ 6274473 h 6857999"/>
              <a:gd name="connsiteX20" fmla="*/ 1344759 w 12191998"/>
              <a:gd name="connsiteY20" fmla="*/ 6274473 h 6857999"/>
              <a:gd name="connsiteX21" fmla="*/ 1344759 w 12191998"/>
              <a:gd name="connsiteY21" fmla="*/ 6459354 h 6857999"/>
              <a:gd name="connsiteX22" fmla="*/ 1468093 w 12191998"/>
              <a:gd name="connsiteY22" fmla="*/ 6576620 h 6857999"/>
              <a:gd name="connsiteX23" fmla="*/ 1591197 w 12191998"/>
              <a:gd name="connsiteY23" fmla="*/ 6462038 h 6857999"/>
              <a:gd name="connsiteX24" fmla="*/ 1591197 w 12191998"/>
              <a:gd name="connsiteY24" fmla="*/ 6274473 h 6857999"/>
              <a:gd name="connsiteX25" fmla="*/ 1518878 w 12191998"/>
              <a:gd name="connsiteY25" fmla="*/ 6273323 h 6857999"/>
              <a:gd name="connsiteX26" fmla="*/ 1178648 w 12191998"/>
              <a:gd name="connsiteY26" fmla="*/ 6122191 h 6857999"/>
              <a:gd name="connsiteX27" fmla="*/ 1178648 w 12191998"/>
              <a:gd name="connsiteY27" fmla="*/ 6574989 h 6857999"/>
              <a:gd name="connsiteX28" fmla="*/ 1259537 w 12191998"/>
              <a:gd name="connsiteY28" fmla="*/ 6574989 h 6857999"/>
              <a:gd name="connsiteX29" fmla="*/ 1259537 w 12191998"/>
              <a:gd name="connsiteY29" fmla="*/ 6122191 h 6857999"/>
              <a:gd name="connsiteX30" fmla="*/ 1056433 w 12191998"/>
              <a:gd name="connsiteY30" fmla="*/ 6119767 h 6857999"/>
              <a:gd name="connsiteX31" fmla="*/ 1016868 w 12191998"/>
              <a:gd name="connsiteY31" fmla="*/ 6159332 h 6857999"/>
              <a:gd name="connsiteX32" fmla="*/ 1056433 w 12191998"/>
              <a:gd name="connsiteY32" fmla="*/ 6198897 h 6857999"/>
              <a:gd name="connsiteX33" fmla="*/ 1095998 w 12191998"/>
              <a:gd name="connsiteY33" fmla="*/ 6159332 h 6857999"/>
              <a:gd name="connsiteX34" fmla="*/ 1056433 w 12191998"/>
              <a:gd name="connsiteY34" fmla="*/ 6119767 h 6857999"/>
              <a:gd name="connsiteX35" fmla="*/ 0 w 12191998"/>
              <a:gd name="connsiteY35" fmla="*/ 0 h 6857999"/>
              <a:gd name="connsiteX36" fmla="*/ 6569606 w 12191998"/>
              <a:gd name="connsiteY36" fmla="*/ 0 h 6857999"/>
              <a:gd name="connsiteX37" fmla="*/ 6542337 w 12191998"/>
              <a:gd name="connsiteY37" fmla="*/ 180611 h 6857999"/>
              <a:gd name="connsiteX38" fmla="*/ 6522721 w 12191998"/>
              <a:gd name="connsiteY38" fmla="*/ 573278 h 6857999"/>
              <a:gd name="connsiteX39" fmla="*/ 10322053 w 12191998"/>
              <a:gd name="connsiteY39" fmla="*/ 4413758 h 6857999"/>
              <a:gd name="connsiteX40" fmla="*/ 12191998 w 12191998"/>
              <a:gd name="connsiteY40" fmla="*/ 4413758 h 6857999"/>
              <a:gd name="connsiteX41" fmla="*/ 12191998 w 12191998"/>
              <a:gd name="connsiteY41" fmla="*/ 6857999 h 6857999"/>
              <a:gd name="connsiteX42" fmla="*/ 0 w 12191998"/>
              <a:gd name="connsiteY42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2191998" h="6857999">
                <a:moveTo>
                  <a:pt x="1016868" y="6275603"/>
                </a:moveTo>
                <a:lnTo>
                  <a:pt x="1016868" y="6574988"/>
                </a:lnTo>
                <a:lnTo>
                  <a:pt x="1088803" y="6574988"/>
                </a:lnTo>
                <a:lnTo>
                  <a:pt x="1088803" y="6275603"/>
                </a:lnTo>
                <a:close/>
                <a:moveTo>
                  <a:pt x="796335" y="6273331"/>
                </a:moveTo>
                <a:cubicBezTo>
                  <a:pt x="755262" y="6272884"/>
                  <a:pt x="678029" y="6290888"/>
                  <a:pt x="673230" y="6387913"/>
                </a:cubicBezTo>
                <a:lnTo>
                  <a:pt x="673230" y="6575478"/>
                </a:lnTo>
                <a:cubicBezTo>
                  <a:pt x="697209" y="6575478"/>
                  <a:pt x="745752" y="6575822"/>
                  <a:pt x="745549" y="6576628"/>
                </a:cubicBezTo>
                <a:cubicBezTo>
                  <a:pt x="745837" y="6576944"/>
                  <a:pt x="744994" y="6430737"/>
                  <a:pt x="745692" y="6397582"/>
                </a:cubicBezTo>
                <a:cubicBezTo>
                  <a:pt x="746391" y="6364427"/>
                  <a:pt x="780372" y="6348304"/>
                  <a:pt x="796898" y="6348219"/>
                </a:cubicBezTo>
                <a:cubicBezTo>
                  <a:pt x="813911" y="6348131"/>
                  <a:pt x="846617" y="6356236"/>
                  <a:pt x="844817" y="6400007"/>
                </a:cubicBezTo>
                <a:cubicBezTo>
                  <a:pt x="843018" y="6443777"/>
                  <a:pt x="846155" y="6577402"/>
                  <a:pt x="845049" y="6575478"/>
                </a:cubicBezTo>
                <a:lnTo>
                  <a:pt x="919668" y="6575478"/>
                </a:lnTo>
                <a:cubicBezTo>
                  <a:pt x="918774" y="6512956"/>
                  <a:pt x="919796" y="6456569"/>
                  <a:pt x="919668" y="6390597"/>
                </a:cubicBezTo>
                <a:cubicBezTo>
                  <a:pt x="910902" y="6289643"/>
                  <a:pt x="837395" y="6277756"/>
                  <a:pt x="796335" y="6273331"/>
                </a:cubicBezTo>
                <a:close/>
                <a:moveTo>
                  <a:pt x="1518878" y="6273323"/>
                </a:moveTo>
                <a:cubicBezTo>
                  <a:pt x="1518590" y="6273008"/>
                  <a:pt x="1519434" y="6419214"/>
                  <a:pt x="1518735" y="6452370"/>
                </a:cubicBezTo>
                <a:cubicBezTo>
                  <a:pt x="1518037" y="6485525"/>
                  <a:pt x="1484055" y="6501647"/>
                  <a:pt x="1467529" y="6501732"/>
                </a:cubicBezTo>
                <a:cubicBezTo>
                  <a:pt x="1450516" y="6501820"/>
                  <a:pt x="1417811" y="6493716"/>
                  <a:pt x="1419610" y="6449945"/>
                </a:cubicBezTo>
                <a:cubicBezTo>
                  <a:pt x="1421409" y="6406174"/>
                  <a:pt x="1418272" y="6272550"/>
                  <a:pt x="1419378" y="6274473"/>
                </a:cubicBezTo>
                <a:lnTo>
                  <a:pt x="1344759" y="6274473"/>
                </a:lnTo>
                <a:cubicBezTo>
                  <a:pt x="1345654" y="6336995"/>
                  <a:pt x="1344631" y="6393383"/>
                  <a:pt x="1344759" y="6459354"/>
                </a:cubicBezTo>
                <a:cubicBezTo>
                  <a:pt x="1353525" y="6560309"/>
                  <a:pt x="1427032" y="6572195"/>
                  <a:pt x="1468093" y="6576620"/>
                </a:cubicBezTo>
                <a:cubicBezTo>
                  <a:pt x="1509166" y="6577068"/>
                  <a:pt x="1586398" y="6559063"/>
                  <a:pt x="1591197" y="6462038"/>
                </a:cubicBezTo>
                <a:lnTo>
                  <a:pt x="1591197" y="6274473"/>
                </a:lnTo>
                <a:cubicBezTo>
                  <a:pt x="1567219" y="6274473"/>
                  <a:pt x="1518675" y="6274130"/>
                  <a:pt x="1518878" y="6273323"/>
                </a:cubicBezTo>
                <a:close/>
                <a:moveTo>
                  <a:pt x="1178648" y="6122191"/>
                </a:moveTo>
                <a:lnTo>
                  <a:pt x="1178648" y="6574989"/>
                </a:lnTo>
                <a:lnTo>
                  <a:pt x="1259537" y="6574989"/>
                </a:lnTo>
                <a:lnTo>
                  <a:pt x="1259537" y="6122191"/>
                </a:lnTo>
                <a:close/>
                <a:moveTo>
                  <a:pt x="1056433" y="6119767"/>
                </a:moveTo>
                <a:cubicBezTo>
                  <a:pt x="1034582" y="6119767"/>
                  <a:pt x="1016868" y="6137481"/>
                  <a:pt x="1016868" y="6159332"/>
                </a:cubicBezTo>
                <a:cubicBezTo>
                  <a:pt x="1016868" y="6181183"/>
                  <a:pt x="1034582" y="6198897"/>
                  <a:pt x="1056433" y="6198897"/>
                </a:cubicBezTo>
                <a:cubicBezTo>
                  <a:pt x="1078284" y="6198897"/>
                  <a:pt x="1095998" y="6181183"/>
                  <a:pt x="1095998" y="6159332"/>
                </a:cubicBezTo>
                <a:cubicBezTo>
                  <a:pt x="1095998" y="6137481"/>
                  <a:pt x="1078284" y="6119767"/>
                  <a:pt x="1056433" y="6119767"/>
                </a:cubicBezTo>
                <a:close/>
                <a:moveTo>
                  <a:pt x="0" y="0"/>
                </a:moveTo>
                <a:lnTo>
                  <a:pt x="6569606" y="0"/>
                </a:lnTo>
                <a:lnTo>
                  <a:pt x="6542337" y="180611"/>
                </a:lnTo>
                <a:cubicBezTo>
                  <a:pt x="6529366" y="309717"/>
                  <a:pt x="6522721" y="440713"/>
                  <a:pt x="6522721" y="573278"/>
                </a:cubicBezTo>
                <a:cubicBezTo>
                  <a:pt x="6522721" y="2694318"/>
                  <a:pt x="8223740" y="4413758"/>
                  <a:pt x="10322053" y="4413758"/>
                </a:cubicBezTo>
                <a:lnTo>
                  <a:pt x="12191998" y="4413758"/>
                </a:lnTo>
                <a:lnTo>
                  <a:pt x="12191998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rtl="0">
              <a:defRPr/>
            </a:lvl1pPr>
          </a:lstStyle>
          <a:p>
            <a:r>
              <a:rPr lang="en-US" noProof="0"/>
              <a:t>Click icon to add picture</a:t>
            </a:r>
            <a:endParaRPr lang="nb-NO" noProof="0" dirty="0"/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71604A05-7843-2697-CACC-DBF91FFF9AC7}"/>
              </a:ext>
            </a:extLst>
          </p:cNvPr>
          <p:cNvSpPr txBox="1"/>
          <p:nvPr userDrawn="1"/>
        </p:nvSpPr>
        <p:spPr>
          <a:xfrm>
            <a:off x="7863840" y="2999045"/>
            <a:ext cx="3768401" cy="585925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algn="r"/>
            <a:r>
              <a:rPr lang="nb-NO" sz="3600" b="1" noProof="0" dirty="0">
                <a:solidFill>
                  <a:schemeClr val="accent2"/>
                </a:solidFill>
                <a:latin typeface="+mn-lt"/>
              </a:rPr>
              <a:t>Science matters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D8957A19-8BC7-E17D-0E04-8CC8D0A5EDE0}"/>
              </a:ext>
            </a:extLst>
          </p:cNvPr>
          <p:cNvSpPr txBox="1"/>
          <p:nvPr userDrawn="1"/>
        </p:nvSpPr>
        <p:spPr>
          <a:xfrm>
            <a:off x="8175528" y="1964176"/>
            <a:ext cx="3409817" cy="69215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algn="r"/>
            <a:r>
              <a:rPr lang="nb-NO" sz="1600" noProof="0" dirty="0">
                <a:solidFill>
                  <a:schemeClr val="bg2"/>
                </a:solidFill>
              </a:rPr>
              <a:t>Vi jobber sammen mot et felles mål; </a:t>
            </a:r>
          </a:p>
          <a:p>
            <a:pPr algn="r"/>
            <a:r>
              <a:rPr lang="nb-NO" sz="1600" noProof="0" dirty="0">
                <a:solidFill>
                  <a:schemeClr val="bg2"/>
                </a:solidFill>
              </a:rPr>
              <a:t>vi skal levere forskning og tjenester som betyr noe for samfunnet</a:t>
            </a: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71C98889-61DF-9CE0-BAF0-0AC7499D8A7B}"/>
              </a:ext>
            </a:extLst>
          </p:cNvPr>
          <p:cNvSpPr txBox="1"/>
          <p:nvPr userDrawn="1"/>
        </p:nvSpPr>
        <p:spPr>
          <a:xfrm>
            <a:off x="7515226" y="735176"/>
            <a:ext cx="4070120" cy="1072191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algn="r"/>
            <a:r>
              <a:rPr lang="nb-NO" sz="3600" b="1" noProof="0" dirty="0">
                <a:solidFill>
                  <a:schemeClr val="accent5"/>
                </a:solidFill>
                <a:latin typeface="+mn-lt"/>
              </a:rPr>
              <a:t>Our </a:t>
            </a:r>
            <a:r>
              <a:rPr lang="nb-NO" sz="3600" b="1" noProof="0" dirty="0" err="1">
                <a:solidFill>
                  <a:schemeClr val="accent5"/>
                </a:solidFill>
                <a:latin typeface="+mn-lt"/>
              </a:rPr>
              <a:t>research</a:t>
            </a:r>
            <a:br>
              <a:rPr lang="nb-NO" sz="3600" b="1" noProof="0" dirty="0">
                <a:solidFill>
                  <a:schemeClr val="accent5"/>
                </a:solidFill>
                <a:latin typeface="+mn-lt"/>
              </a:rPr>
            </a:br>
            <a:r>
              <a:rPr lang="nb-NO" sz="3600" b="1" noProof="0" dirty="0">
                <a:solidFill>
                  <a:schemeClr val="accent5"/>
                </a:solidFill>
                <a:latin typeface="+mn-lt"/>
              </a:rPr>
              <a:t>makes a </a:t>
            </a:r>
            <a:r>
              <a:rPr lang="nb-NO" sz="3600" b="1" noProof="0" dirty="0" err="1">
                <a:solidFill>
                  <a:schemeClr val="accent5"/>
                </a:solidFill>
                <a:latin typeface="+mn-lt"/>
              </a:rPr>
              <a:t>difference</a:t>
            </a:r>
            <a:endParaRPr lang="nb-NO" sz="3600" b="1" noProof="0" dirty="0">
              <a:solidFill>
                <a:schemeClr val="accent5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1725082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ditable_Light blue logo#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ktangel 78">
            <a:extLst>
              <a:ext uri="{FF2B5EF4-FFF2-40B4-BE49-F238E27FC236}">
                <a16:creationId xmlns:a16="http://schemas.microsoft.com/office/drawing/2014/main" id="{2F431B52-82C5-F183-A670-5250344B978E}"/>
              </a:ext>
            </a:extLst>
          </p:cNvPr>
          <p:cNvSpPr/>
          <p:nvPr userDrawn="1"/>
        </p:nvSpPr>
        <p:spPr>
          <a:xfrm>
            <a:off x="5915871" y="-1"/>
            <a:ext cx="6276129" cy="451740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 dirty="0"/>
          </a:p>
        </p:txBody>
      </p:sp>
      <p:sp>
        <p:nvSpPr>
          <p:cNvPr id="78" name="Rektangel 77">
            <a:extLst>
              <a:ext uri="{FF2B5EF4-FFF2-40B4-BE49-F238E27FC236}">
                <a16:creationId xmlns:a16="http://schemas.microsoft.com/office/drawing/2014/main" id="{CBDBEDDF-748F-9EDA-785C-C67AA62E6DD5}"/>
              </a:ext>
            </a:extLst>
          </p:cNvPr>
          <p:cNvSpPr/>
          <p:nvPr userDrawn="1"/>
        </p:nvSpPr>
        <p:spPr>
          <a:xfrm>
            <a:off x="240632" y="5743074"/>
            <a:ext cx="2181726" cy="93044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 dirty="0"/>
          </a:p>
        </p:txBody>
      </p:sp>
      <p:sp>
        <p:nvSpPr>
          <p:cNvPr id="76" name="Plassholder for bilde 75">
            <a:extLst>
              <a:ext uri="{FF2B5EF4-FFF2-40B4-BE49-F238E27FC236}">
                <a16:creationId xmlns:a16="http://schemas.microsoft.com/office/drawing/2014/main" id="{0DD5DBFF-5EE8-07AD-083E-DBFBDBB589E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1998" cy="6857999"/>
          </a:xfrm>
          <a:custGeom>
            <a:avLst/>
            <a:gdLst>
              <a:gd name="connsiteX0" fmla="*/ 1016868 w 12191998"/>
              <a:gd name="connsiteY0" fmla="*/ 6275603 h 6857999"/>
              <a:gd name="connsiteX1" fmla="*/ 1016868 w 12191998"/>
              <a:gd name="connsiteY1" fmla="*/ 6574988 h 6857999"/>
              <a:gd name="connsiteX2" fmla="*/ 1088803 w 12191998"/>
              <a:gd name="connsiteY2" fmla="*/ 6574988 h 6857999"/>
              <a:gd name="connsiteX3" fmla="*/ 1088803 w 12191998"/>
              <a:gd name="connsiteY3" fmla="*/ 6275603 h 6857999"/>
              <a:gd name="connsiteX4" fmla="*/ 796335 w 12191998"/>
              <a:gd name="connsiteY4" fmla="*/ 6273331 h 6857999"/>
              <a:gd name="connsiteX5" fmla="*/ 673230 w 12191998"/>
              <a:gd name="connsiteY5" fmla="*/ 6387913 h 6857999"/>
              <a:gd name="connsiteX6" fmla="*/ 673230 w 12191998"/>
              <a:gd name="connsiteY6" fmla="*/ 6575478 h 6857999"/>
              <a:gd name="connsiteX7" fmla="*/ 745549 w 12191998"/>
              <a:gd name="connsiteY7" fmla="*/ 6576628 h 6857999"/>
              <a:gd name="connsiteX8" fmla="*/ 745692 w 12191998"/>
              <a:gd name="connsiteY8" fmla="*/ 6397582 h 6857999"/>
              <a:gd name="connsiteX9" fmla="*/ 796898 w 12191998"/>
              <a:gd name="connsiteY9" fmla="*/ 6348219 h 6857999"/>
              <a:gd name="connsiteX10" fmla="*/ 844817 w 12191998"/>
              <a:gd name="connsiteY10" fmla="*/ 6400007 h 6857999"/>
              <a:gd name="connsiteX11" fmla="*/ 845049 w 12191998"/>
              <a:gd name="connsiteY11" fmla="*/ 6575478 h 6857999"/>
              <a:gd name="connsiteX12" fmla="*/ 919668 w 12191998"/>
              <a:gd name="connsiteY12" fmla="*/ 6575478 h 6857999"/>
              <a:gd name="connsiteX13" fmla="*/ 919668 w 12191998"/>
              <a:gd name="connsiteY13" fmla="*/ 6390597 h 6857999"/>
              <a:gd name="connsiteX14" fmla="*/ 796335 w 12191998"/>
              <a:gd name="connsiteY14" fmla="*/ 6273331 h 6857999"/>
              <a:gd name="connsiteX15" fmla="*/ 1518878 w 12191998"/>
              <a:gd name="connsiteY15" fmla="*/ 6273323 h 6857999"/>
              <a:gd name="connsiteX16" fmla="*/ 1518735 w 12191998"/>
              <a:gd name="connsiteY16" fmla="*/ 6452370 h 6857999"/>
              <a:gd name="connsiteX17" fmla="*/ 1467529 w 12191998"/>
              <a:gd name="connsiteY17" fmla="*/ 6501732 h 6857999"/>
              <a:gd name="connsiteX18" fmla="*/ 1419610 w 12191998"/>
              <a:gd name="connsiteY18" fmla="*/ 6449945 h 6857999"/>
              <a:gd name="connsiteX19" fmla="*/ 1419378 w 12191998"/>
              <a:gd name="connsiteY19" fmla="*/ 6274473 h 6857999"/>
              <a:gd name="connsiteX20" fmla="*/ 1344759 w 12191998"/>
              <a:gd name="connsiteY20" fmla="*/ 6274473 h 6857999"/>
              <a:gd name="connsiteX21" fmla="*/ 1344759 w 12191998"/>
              <a:gd name="connsiteY21" fmla="*/ 6459354 h 6857999"/>
              <a:gd name="connsiteX22" fmla="*/ 1468093 w 12191998"/>
              <a:gd name="connsiteY22" fmla="*/ 6576620 h 6857999"/>
              <a:gd name="connsiteX23" fmla="*/ 1591197 w 12191998"/>
              <a:gd name="connsiteY23" fmla="*/ 6462038 h 6857999"/>
              <a:gd name="connsiteX24" fmla="*/ 1591197 w 12191998"/>
              <a:gd name="connsiteY24" fmla="*/ 6274473 h 6857999"/>
              <a:gd name="connsiteX25" fmla="*/ 1518878 w 12191998"/>
              <a:gd name="connsiteY25" fmla="*/ 6273323 h 6857999"/>
              <a:gd name="connsiteX26" fmla="*/ 1178648 w 12191998"/>
              <a:gd name="connsiteY26" fmla="*/ 6122191 h 6857999"/>
              <a:gd name="connsiteX27" fmla="*/ 1178648 w 12191998"/>
              <a:gd name="connsiteY27" fmla="*/ 6574989 h 6857999"/>
              <a:gd name="connsiteX28" fmla="*/ 1259537 w 12191998"/>
              <a:gd name="connsiteY28" fmla="*/ 6574989 h 6857999"/>
              <a:gd name="connsiteX29" fmla="*/ 1259537 w 12191998"/>
              <a:gd name="connsiteY29" fmla="*/ 6122191 h 6857999"/>
              <a:gd name="connsiteX30" fmla="*/ 1056433 w 12191998"/>
              <a:gd name="connsiteY30" fmla="*/ 6119767 h 6857999"/>
              <a:gd name="connsiteX31" fmla="*/ 1016868 w 12191998"/>
              <a:gd name="connsiteY31" fmla="*/ 6159332 h 6857999"/>
              <a:gd name="connsiteX32" fmla="*/ 1056433 w 12191998"/>
              <a:gd name="connsiteY32" fmla="*/ 6198897 h 6857999"/>
              <a:gd name="connsiteX33" fmla="*/ 1095998 w 12191998"/>
              <a:gd name="connsiteY33" fmla="*/ 6159332 h 6857999"/>
              <a:gd name="connsiteX34" fmla="*/ 1056433 w 12191998"/>
              <a:gd name="connsiteY34" fmla="*/ 6119767 h 6857999"/>
              <a:gd name="connsiteX35" fmla="*/ 0 w 12191998"/>
              <a:gd name="connsiteY35" fmla="*/ 0 h 6857999"/>
              <a:gd name="connsiteX36" fmla="*/ 6569606 w 12191998"/>
              <a:gd name="connsiteY36" fmla="*/ 0 h 6857999"/>
              <a:gd name="connsiteX37" fmla="*/ 6542337 w 12191998"/>
              <a:gd name="connsiteY37" fmla="*/ 180611 h 6857999"/>
              <a:gd name="connsiteX38" fmla="*/ 6522721 w 12191998"/>
              <a:gd name="connsiteY38" fmla="*/ 573278 h 6857999"/>
              <a:gd name="connsiteX39" fmla="*/ 10322053 w 12191998"/>
              <a:gd name="connsiteY39" fmla="*/ 4413758 h 6857999"/>
              <a:gd name="connsiteX40" fmla="*/ 12191998 w 12191998"/>
              <a:gd name="connsiteY40" fmla="*/ 4413758 h 6857999"/>
              <a:gd name="connsiteX41" fmla="*/ 12191998 w 12191998"/>
              <a:gd name="connsiteY41" fmla="*/ 6857999 h 6857999"/>
              <a:gd name="connsiteX42" fmla="*/ 0 w 12191998"/>
              <a:gd name="connsiteY42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2191998" h="6857999">
                <a:moveTo>
                  <a:pt x="1016868" y="6275603"/>
                </a:moveTo>
                <a:lnTo>
                  <a:pt x="1016868" y="6574988"/>
                </a:lnTo>
                <a:lnTo>
                  <a:pt x="1088803" y="6574988"/>
                </a:lnTo>
                <a:lnTo>
                  <a:pt x="1088803" y="6275603"/>
                </a:lnTo>
                <a:close/>
                <a:moveTo>
                  <a:pt x="796335" y="6273331"/>
                </a:moveTo>
                <a:cubicBezTo>
                  <a:pt x="755262" y="6272884"/>
                  <a:pt x="678029" y="6290888"/>
                  <a:pt x="673230" y="6387913"/>
                </a:cubicBezTo>
                <a:lnTo>
                  <a:pt x="673230" y="6575478"/>
                </a:lnTo>
                <a:cubicBezTo>
                  <a:pt x="697209" y="6575478"/>
                  <a:pt x="745752" y="6575822"/>
                  <a:pt x="745549" y="6576628"/>
                </a:cubicBezTo>
                <a:cubicBezTo>
                  <a:pt x="745837" y="6576944"/>
                  <a:pt x="744994" y="6430737"/>
                  <a:pt x="745692" y="6397582"/>
                </a:cubicBezTo>
                <a:cubicBezTo>
                  <a:pt x="746391" y="6364427"/>
                  <a:pt x="780372" y="6348304"/>
                  <a:pt x="796898" y="6348219"/>
                </a:cubicBezTo>
                <a:cubicBezTo>
                  <a:pt x="813911" y="6348131"/>
                  <a:pt x="846617" y="6356236"/>
                  <a:pt x="844817" y="6400007"/>
                </a:cubicBezTo>
                <a:cubicBezTo>
                  <a:pt x="843018" y="6443777"/>
                  <a:pt x="846155" y="6577402"/>
                  <a:pt x="845049" y="6575478"/>
                </a:cubicBezTo>
                <a:lnTo>
                  <a:pt x="919668" y="6575478"/>
                </a:lnTo>
                <a:cubicBezTo>
                  <a:pt x="918774" y="6512956"/>
                  <a:pt x="919796" y="6456569"/>
                  <a:pt x="919668" y="6390597"/>
                </a:cubicBezTo>
                <a:cubicBezTo>
                  <a:pt x="910902" y="6289643"/>
                  <a:pt x="837395" y="6277756"/>
                  <a:pt x="796335" y="6273331"/>
                </a:cubicBezTo>
                <a:close/>
                <a:moveTo>
                  <a:pt x="1518878" y="6273323"/>
                </a:moveTo>
                <a:cubicBezTo>
                  <a:pt x="1518590" y="6273008"/>
                  <a:pt x="1519434" y="6419214"/>
                  <a:pt x="1518735" y="6452370"/>
                </a:cubicBezTo>
                <a:cubicBezTo>
                  <a:pt x="1518037" y="6485525"/>
                  <a:pt x="1484055" y="6501647"/>
                  <a:pt x="1467529" y="6501732"/>
                </a:cubicBezTo>
                <a:cubicBezTo>
                  <a:pt x="1450516" y="6501820"/>
                  <a:pt x="1417811" y="6493716"/>
                  <a:pt x="1419610" y="6449945"/>
                </a:cubicBezTo>
                <a:cubicBezTo>
                  <a:pt x="1421409" y="6406174"/>
                  <a:pt x="1418272" y="6272550"/>
                  <a:pt x="1419378" y="6274473"/>
                </a:cubicBezTo>
                <a:lnTo>
                  <a:pt x="1344759" y="6274473"/>
                </a:lnTo>
                <a:cubicBezTo>
                  <a:pt x="1345654" y="6336995"/>
                  <a:pt x="1344631" y="6393383"/>
                  <a:pt x="1344759" y="6459354"/>
                </a:cubicBezTo>
                <a:cubicBezTo>
                  <a:pt x="1353525" y="6560309"/>
                  <a:pt x="1427032" y="6572195"/>
                  <a:pt x="1468093" y="6576620"/>
                </a:cubicBezTo>
                <a:cubicBezTo>
                  <a:pt x="1509166" y="6577068"/>
                  <a:pt x="1586398" y="6559063"/>
                  <a:pt x="1591197" y="6462038"/>
                </a:cubicBezTo>
                <a:lnTo>
                  <a:pt x="1591197" y="6274473"/>
                </a:lnTo>
                <a:cubicBezTo>
                  <a:pt x="1567219" y="6274473"/>
                  <a:pt x="1518675" y="6274130"/>
                  <a:pt x="1518878" y="6273323"/>
                </a:cubicBezTo>
                <a:close/>
                <a:moveTo>
                  <a:pt x="1178648" y="6122191"/>
                </a:moveTo>
                <a:lnTo>
                  <a:pt x="1178648" y="6574989"/>
                </a:lnTo>
                <a:lnTo>
                  <a:pt x="1259537" y="6574989"/>
                </a:lnTo>
                <a:lnTo>
                  <a:pt x="1259537" y="6122191"/>
                </a:lnTo>
                <a:close/>
                <a:moveTo>
                  <a:pt x="1056433" y="6119767"/>
                </a:moveTo>
                <a:cubicBezTo>
                  <a:pt x="1034582" y="6119767"/>
                  <a:pt x="1016868" y="6137481"/>
                  <a:pt x="1016868" y="6159332"/>
                </a:cubicBezTo>
                <a:cubicBezTo>
                  <a:pt x="1016868" y="6181183"/>
                  <a:pt x="1034582" y="6198897"/>
                  <a:pt x="1056433" y="6198897"/>
                </a:cubicBezTo>
                <a:cubicBezTo>
                  <a:pt x="1078284" y="6198897"/>
                  <a:pt x="1095998" y="6181183"/>
                  <a:pt x="1095998" y="6159332"/>
                </a:cubicBezTo>
                <a:cubicBezTo>
                  <a:pt x="1095998" y="6137481"/>
                  <a:pt x="1078284" y="6119767"/>
                  <a:pt x="1056433" y="6119767"/>
                </a:cubicBezTo>
                <a:close/>
                <a:moveTo>
                  <a:pt x="0" y="0"/>
                </a:moveTo>
                <a:lnTo>
                  <a:pt x="6569606" y="0"/>
                </a:lnTo>
                <a:lnTo>
                  <a:pt x="6542337" y="180611"/>
                </a:lnTo>
                <a:cubicBezTo>
                  <a:pt x="6529366" y="309717"/>
                  <a:pt x="6522721" y="440713"/>
                  <a:pt x="6522721" y="573278"/>
                </a:cubicBezTo>
                <a:cubicBezTo>
                  <a:pt x="6522721" y="2694318"/>
                  <a:pt x="8223740" y="4413758"/>
                  <a:pt x="10322053" y="4413758"/>
                </a:cubicBezTo>
                <a:lnTo>
                  <a:pt x="12191998" y="4413758"/>
                </a:lnTo>
                <a:lnTo>
                  <a:pt x="12191998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rtl="0">
              <a:defRPr/>
            </a:lvl1pPr>
          </a:lstStyle>
          <a:p>
            <a:r>
              <a:rPr lang="en-US" noProof="0"/>
              <a:t>Click icon to add picture</a:t>
            </a:r>
            <a:endParaRPr lang="nb-NO" noProof="0" dirty="0"/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BF627250-22C6-32A6-3FB3-B9E658958994}"/>
              </a:ext>
            </a:extLst>
          </p:cNvPr>
          <p:cNvSpPr txBox="1"/>
          <p:nvPr userDrawn="1"/>
        </p:nvSpPr>
        <p:spPr>
          <a:xfrm>
            <a:off x="7863840" y="2999045"/>
            <a:ext cx="3768401" cy="585925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algn="r"/>
            <a:r>
              <a:rPr lang="nb-NO" sz="3600" b="1" noProof="0" dirty="0">
                <a:solidFill>
                  <a:schemeClr val="accent2"/>
                </a:solidFill>
                <a:latin typeface="+mn-lt"/>
              </a:rPr>
              <a:t>Science matters</a:t>
            </a: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3E2110F0-EF82-3EF5-2FD1-0CE96AD70053}"/>
              </a:ext>
            </a:extLst>
          </p:cNvPr>
          <p:cNvSpPr txBox="1"/>
          <p:nvPr userDrawn="1"/>
        </p:nvSpPr>
        <p:spPr>
          <a:xfrm>
            <a:off x="8175528" y="1964176"/>
            <a:ext cx="3409817" cy="69215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algn="r"/>
            <a:r>
              <a:rPr lang="nb-NO" sz="1600" noProof="0" dirty="0">
                <a:solidFill>
                  <a:schemeClr val="bg2"/>
                </a:solidFill>
              </a:rPr>
              <a:t>Vi jobber sammen mot et felles mål; </a:t>
            </a:r>
          </a:p>
          <a:p>
            <a:pPr algn="r"/>
            <a:r>
              <a:rPr lang="nb-NO" sz="1600" noProof="0" dirty="0">
                <a:solidFill>
                  <a:schemeClr val="bg2"/>
                </a:solidFill>
              </a:rPr>
              <a:t>vi skal levere forskning og tjenester som betyr noe for samfunnet</a:t>
            </a: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D30E4118-8C11-7942-E5A7-3CB2488CBCCD}"/>
              </a:ext>
            </a:extLst>
          </p:cNvPr>
          <p:cNvSpPr txBox="1"/>
          <p:nvPr userDrawn="1"/>
        </p:nvSpPr>
        <p:spPr>
          <a:xfrm>
            <a:off x="7610476" y="735176"/>
            <a:ext cx="3974870" cy="1072191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algn="r"/>
            <a:r>
              <a:rPr lang="nb-NO" sz="3600" b="1" noProof="0" dirty="0">
                <a:solidFill>
                  <a:schemeClr val="accent5"/>
                </a:solidFill>
                <a:latin typeface="+mn-lt"/>
              </a:rPr>
              <a:t>Our </a:t>
            </a:r>
            <a:r>
              <a:rPr lang="nb-NO" sz="3600" b="1" noProof="0" dirty="0" err="1">
                <a:solidFill>
                  <a:schemeClr val="accent5"/>
                </a:solidFill>
                <a:latin typeface="+mn-lt"/>
              </a:rPr>
              <a:t>research</a:t>
            </a:r>
            <a:br>
              <a:rPr lang="nb-NO" sz="3600" b="1" noProof="0" dirty="0">
                <a:solidFill>
                  <a:schemeClr val="accent5"/>
                </a:solidFill>
                <a:latin typeface="+mn-lt"/>
              </a:rPr>
            </a:br>
            <a:r>
              <a:rPr lang="nb-NO" sz="3600" b="1" noProof="0" dirty="0">
                <a:solidFill>
                  <a:schemeClr val="accent5"/>
                </a:solidFill>
                <a:latin typeface="+mn-lt"/>
              </a:rPr>
              <a:t>makes a </a:t>
            </a:r>
            <a:r>
              <a:rPr lang="nb-NO" sz="3600" b="1" noProof="0" dirty="0" err="1">
                <a:solidFill>
                  <a:schemeClr val="accent5"/>
                </a:solidFill>
                <a:latin typeface="+mn-lt"/>
              </a:rPr>
              <a:t>difference</a:t>
            </a:r>
            <a:endParaRPr lang="nb-NO" sz="3600" b="1" noProof="0" dirty="0">
              <a:solidFill>
                <a:schemeClr val="accent5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08680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8C301B9F-13BE-FE21-1B14-D9B6B359CAE3}"/>
              </a:ext>
            </a:extLst>
          </p:cNvPr>
          <p:cNvSpPr/>
          <p:nvPr userDrawn="1"/>
        </p:nvSpPr>
        <p:spPr>
          <a:xfrm>
            <a:off x="-614" y="0"/>
            <a:ext cx="12192615" cy="6858000"/>
          </a:xfrm>
          <a:custGeom>
            <a:avLst/>
            <a:gdLst>
              <a:gd name="connsiteX0" fmla="*/ 0 w 24399032"/>
              <a:gd name="connsiteY0" fmla="*/ 0 h 13548317"/>
              <a:gd name="connsiteX1" fmla="*/ 24399032 w 24399032"/>
              <a:gd name="connsiteY1" fmla="*/ 0 h 13548317"/>
              <a:gd name="connsiteX2" fmla="*/ 24399032 w 24399032"/>
              <a:gd name="connsiteY2" fmla="*/ 13548317 h 13548317"/>
              <a:gd name="connsiteX3" fmla="*/ 1 w 24399032"/>
              <a:gd name="connsiteY3" fmla="*/ 13548317 h 13548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99032" h="13548317">
                <a:moveTo>
                  <a:pt x="0" y="0"/>
                </a:moveTo>
                <a:lnTo>
                  <a:pt x="24399032" y="0"/>
                </a:lnTo>
                <a:lnTo>
                  <a:pt x="24399032" y="13548317"/>
                </a:lnTo>
                <a:lnTo>
                  <a:pt x="1" y="13548317"/>
                </a:lnTo>
                <a:close/>
              </a:path>
            </a:pathLst>
          </a:custGeom>
          <a:solidFill>
            <a:schemeClr val="accent1"/>
          </a:solidFill>
          <a:ln w="1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4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3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D0DD016-3CCB-5590-E093-D847B3D4C712}"/>
              </a:ext>
            </a:extLst>
          </p:cNvPr>
          <p:cNvSpPr/>
          <p:nvPr userDrawn="1"/>
        </p:nvSpPr>
        <p:spPr>
          <a:xfrm>
            <a:off x="-614" y="0"/>
            <a:ext cx="9146422" cy="6857950"/>
          </a:xfrm>
          <a:custGeom>
            <a:avLst/>
            <a:gdLst>
              <a:gd name="connsiteX0" fmla="*/ 0 w 18290463"/>
              <a:gd name="connsiteY0" fmla="*/ 0 h 13714314"/>
              <a:gd name="connsiteX1" fmla="*/ 15835240 w 18290463"/>
              <a:gd name="connsiteY1" fmla="*/ 0 h 13714314"/>
              <a:gd name="connsiteX2" fmla="*/ 16014315 w 18290463"/>
              <a:gd name="connsiteY2" fmla="*/ 184725 h 13714314"/>
              <a:gd name="connsiteX3" fmla="*/ 18290463 w 18290463"/>
              <a:gd name="connsiteY3" fmla="*/ 6838109 h 13714314"/>
              <a:gd name="connsiteX4" fmla="*/ 15982496 w 18290463"/>
              <a:gd name="connsiteY4" fmla="*/ 13456853 h 13714314"/>
              <a:gd name="connsiteX5" fmla="*/ 15732625 w 18290463"/>
              <a:gd name="connsiteY5" fmla="*/ 13714314 h 13714314"/>
              <a:gd name="connsiteX6" fmla="*/ 0 w 18290463"/>
              <a:gd name="connsiteY6" fmla="*/ 13714314 h 1371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90463" h="13714314">
                <a:moveTo>
                  <a:pt x="0" y="0"/>
                </a:moveTo>
                <a:lnTo>
                  <a:pt x="15835240" y="0"/>
                </a:lnTo>
                <a:lnTo>
                  <a:pt x="16014315" y="184725"/>
                </a:lnTo>
                <a:cubicBezTo>
                  <a:pt x="17491157" y="1797701"/>
                  <a:pt x="18290463" y="4055047"/>
                  <a:pt x="18290463" y="6838109"/>
                </a:cubicBezTo>
                <a:cubicBezTo>
                  <a:pt x="18290463" y="9579843"/>
                  <a:pt x="17471191" y="11834776"/>
                  <a:pt x="15982496" y="13456853"/>
                </a:cubicBezTo>
                <a:lnTo>
                  <a:pt x="15732625" y="13714314"/>
                </a:lnTo>
                <a:lnTo>
                  <a:pt x="0" y="13714314"/>
                </a:lnTo>
                <a:close/>
              </a:path>
            </a:pathLst>
          </a:custGeom>
          <a:solidFill>
            <a:schemeClr val="bg2"/>
          </a:solidFill>
          <a:ln w="1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4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AED977-D2A2-ABE0-7B97-69AB76560AD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26907" y="1516161"/>
            <a:ext cx="5884406" cy="1851047"/>
          </a:xfrm>
          <a:prstGeom prst="rect">
            <a:avLst/>
          </a:prstGeom>
        </p:spPr>
        <p:txBody>
          <a:bodyPr anchor="b"/>
          <a:lstStyle>
            <a:lvl1pPr algn="l">
              <a:defRPr sz="4751">
                <a:solidFill>
                  <a:schemeClr val="tx2"/>
                </a:solidFill>
              </a:defRPr>
            </a:lvl1pPr>
          </a:lstStyle>
          <a:p>
            <a:r>
              <a:rPr lang="en-US" noProof="0" dirty="0"/>
              <a:t>Chapter slide / Title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52812F4-9B94-AD0B-7BDF-67561045ED1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658877" y="5174305"/>
            <a:ext cx="1707289" cy="845813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8E3EC28C-4FEA-3451-9347-661FCE7AB7A6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2445" r="9231"/>
          <a:stretch/>
        </p:blipFill>
        <p:spPr>
          <a:xfrm rot="20880116">
            <a:off x="9421602" y="-308280"/>
            <a:ext cx="2603160" cy="2529785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F1FDFC38-89D6-3AFB-5284-C987D407A87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56878" y="6077653"/>
            <a:ext cx="689635" cy="341654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689FDBE8-2D1D-6970-6D2A-CFE8A26AA9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26907" y="3490913"/>
            <a:ext cx="5884406" cy="120545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750">
                <a:solidFill>
                  <a:schemeClr val="tx2"/>
                </a:solidFill>
                <a:latin typeface="Source Sans 3 Medium" panose="020B0303030403020204" pitchFamily="34" charset="0"/>
              </a:defRPr>
            </a:lvl1pPr>
            <a:lvl2pPr marL="228646" indent="0" algn="ctr">
              <a:buNone/>
              <a:defRPr sz="1000"/>
            </a:lvl2pPr>
            <a:lvl3pPr marL="457291" indent="0" algn="ctr">
              <a:buNone/>
              <a:defRPr sz="900"/>
            </a:lvl3pPr>
            <a:lvl4pPr marL="685937" indent="0" algn="ctr">
              <a:buNone/>
              <a:defRPr sz="800"/>
            </a:lvl4pPr>
            <a:lvl5pPr marL="914583" indent="0" algn="ctr">
              <a:buNone/>
              <a:defRPr sz="800"/>
            </a:lvl5pPr>
            <a:lvl6pPr marL="1143229" indent="0" algn="ctr">
              <a:buNone/>
              <a:defRPr sz="800"/>
            </a:lvl6pPr>
            <a:lvl7pPr marL="1371874" indent="0" algn="ctr">
              <a:buNone/>
              <a:defRPr sz="800"/>
            </a:lvl7pPr>
            <a:lvl8pPr marL="1600520" indent="0" algn="ctr">
              <a:buNone/>
              <a:defRPr sz="800"/>
            </a:lvl8pPr>
            <a:lvl9pPr marL="1829166" indent="0" algn="ctr">
              <a:buNone/>
              <a:defRPr sz="800"/>
            </a:lvl9pPr>
          </a:lstStyle>
          <a:p>
            <a:r>
              <a:rPr lang="en-US" noProof="0" dirty="0"/>
              <a:t>Subtitle / Name</a:t>
            </a:r>
          </a:p>
        </p:txBody>
      </p:sp>
    </p:spTree>
    <p:extLst>
      <p:ext uri="{BB962C8B-B14F-4D97-AF65-F5344CB8AC3E}">
        <p14:creationId xmlns:p14="http://schemas.microsoft.com/office/powerpoint/2010/main" val="6678915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tel og tekst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6E34D3-8B9B-F194-8BF6-AC92B029F98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1990" y="1901377"/>
            <a:ext cx="10789830" cy="393428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nb-NO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01FB8D-44B8-588D-C619-A5874BD1A608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0" y="6492875"/>
            <a:ext cx="2743200" cy="365125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69246C1-7C38-7331-2E02-2D0B5ADE7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D48E2D-8CED-B66D-F9F5-2DC6C202B68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FDD670A-85DC-45C6-830C-F30B011238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15880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elcome to NIL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0218A107-A003-9784-1F67-E3719661B75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45169" y="748689"/>
            <a:ext cx="906078" cy="448883"/>
          </a:xfrm>
          <a:prstGeom prst="rect">
            <a:avLst/>
          </a:prstGeom>
        </p:spPr>
      </p:pic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E566970-0FB6-EB05-0867-0B3D7D8F401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14546" y="766057"/>
            <a:ext cx="6095206" cy="5325885"/>
          </a:xfrm>
          <a:custGeom>
            <a:avLst/>
            <a:gdLst>
              <a:gd name="connsiteX0" fmla="*/ 4861225 w 12188825"/>
              <a:gd name="connsiteY0" fmla="*/ 0 h 10650537"/>
              <a:gd name="connsiteX1" fmla="*/ 6094413 w 12188825"/>
              <a:gd name="connsiteY1" fmla="*/ 0 h 10650537"/>
              <a:gd name="connsiteX2" fmla="*/ 7327601 w 12188825"/>
              <a:gd name="connsiteY2" fmla="*/ 0 h 10650537"/>
              <a:gd name="connsiteX3" fmla="*/ 12188825 w 12188825"/>
              <a:gd name="connsiteY3" fmla="*/ 0 h 10650537"/>
              <a:gd name="connsiteX4" fmla="*/ 12188825 w 12188825"/>
              <a:gd name="connsiteY4" fmla="*/ 4861225 h 10650537"/>
              <a:gd name="connsiteX5" fmla="*/ 12188825 w 12188825"/>
              <a:gd name="connsiteY5" fmla="*/ 5789312 h 10650537"/>
              <a:gd name="connsiteX6" fmla="*/ 12188825 w 12188825"/>
              <a:gd name="connsiteY6" fmla="*/ 10650537 h 10650537"/>
              <a:gd name="connsiteX7" fmla="*/ 7327601 w 12188825"/>
              <a:gd name="connsiteY7" fmla="*/ 10650537 h 10650537"/>
              <a:gd name="connsiteX8" fmla="*/ 6094413 w 12188825"/>
              <a:gd name="connsiteY8" fmla="*/ 10650537 h 10650537"/>
              <a:gd name="connsiteX9" fmla="*/ 4861225 w 12188825"/>
              <a:gd name="connsiteY9" fmla="*/ 10650537 h 10650537"/>
              <a:gd name="connsiteX10" fmla="*/ 0 w 12188825"/>
              <a:gd name="connsiteY10" fmla="*/ 5789312 h 10650537"/>
              <a:gd name="connsiteX11" fmla="*/ 0 w 12188825"/>
              <a:gd name="connsiteY11" fmla="*/ 4861225 h 10650537"/>
              <a:gd name="connsiteX12" fmla="*/ 4861225 w 12188825"/>
              <a:gd name="connsiteY12" fmla="*/ 0 h 10650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825" h="10650537">
                <a:moveTo>
                  <a:pt x="4861225" y="0"/>
                </a:moveTo>
                <a:lnTo>
                  <a:pt x="6094413" y="0"/>
                </a:lnTo>
                <a:lnTo>
                  <a:pt x="7327601" y="0"/>
                </a:lnTo>
                <a:lnTo>
                  <a:pt x="12188825" y="0"/>
                </a:lnTo>
                <a:lnTo>
                  <a:pt x="12188825" y="4861225"/>
                </a:lnTo>
                <a:lnTo>
                  <a:pt x="12188825" y="5789312"/>
                </a:lnTo>
                <a:lnTo>
                  <a:pt x="12188825" y="10650537"/>
                </a:lnTo>
                <a:lnTo>
                  <a:pt x="7327601" y="10650537"/>
                </a:lnTo>
                <a:lnTo>
                  <a:pt x="6094413" y="10650537"/>
                </a:lnTo>
                <a:lnTo>
                  <a:pt x="4861225" y="10650537"/>
                </a:lnTo>
                <a:cubicBezTo>
                  <a:pt x="2176445" y="10650537"/>
                  <a:pt x="0" y="8474092"/>
                  <a:pt x="0" y="5789312"/>
                </a:cubicBezTo>
                <a:lnTo>
                  <a:pt x="0" y="4861225"/>
                </a:lnTo>
                <a:cubicBezTo>
                  <a:pt x="0" y="2176445"/>
                  <a:pt x="2176445" y="0"/>
                  <a:pt x="4861225" y="0"/>
                </a:cubicBezTo>
                <a:close/>
              </a:path>
            </a:pathLst>
          </a:cu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22189114-680F-6DA1-F696-B0FEBE6E99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1803" y="4084889"/>
            <a:ext cx="5884406" cy="113220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bg2"/>
                </a:solidFill>
                <a:latin typeface="Source Sans 3 Medium" panose="020B0303030403020204" pitchFamily="34" charset="0"/>
              </a:defRPr>
            </a:lvl1pPr>
            <a:lvl2pPr marL="228646" indent="0" algn="ctr">
              <a:buNone/>
              <a:defRPr sz="1000"/>
            </a:lvl2pPr>
            <a:lvl3pPr marL="457291" indent="0" algn="ctr">
              <a:buNone/>
              <a:defRPr sz="900"/>
            </a:lvl3pPr>
            <a:lvl4pPr marL="685937" indent="0" algn="ctr">
              <a:buNone/>
              <a:defRPr sz="800"/>
            </a:lvl4pPr>
            <a:lvl5pPr marL="914583" indent="0" algn="ctr">
              <a:buNone/>
              <a:defRPr sz="800"/>
            </a:lvl5pPr>
            <a:lvl6pPr marL="1143229" indent="0" algn="ctr">
              <a:buNone/>
              <a:defRPr sz="800"/>
            </a:lvl6pPr>
            <a:lvl7pPr marL="1371874" indent="0" algn="ctr">
              <a:buNone/>
              <a:defRPr sz="800"/>
            </a:lvl7pPr>
            <a:lvl8pPr marL="1600520" indent="0" algn="ctr">
              <a:buNone/>
              <a:defRPr sz="800"/>
            </a:lvl8pPr>
            <a:lvl9pPr marL="1829166" indent="0" algn="ctr">
              <a:buNone/>
              <a:defRPr sz="800"/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DA095D-F5C1-50D5-B4F3-B02B086DBB0D}"/>
              </a:ext>
            </a:extLst>
          </p:cNvPr>
          <p:cNvSpPr txBox="1"/>
          <p:nvPr userDrawn="1"/>
        </p:nvSpPr>
        <p:spPr>
          <a:xfrm>
            <a:off x="771307" y="2073683"/>
            <a:ext cx="5903615" cy="1896705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50" b="0" i="0" u="none" strike="noStrike" kern="1200" cap="none" spc="0" normalizeH="0" baseline="0" noProof="0" dirty="0">
                <a:ln>
                  <a:noFill/>
                </a:ln>
                <a:solidFill>
                  <a:srgbClr val="54FEDB"/>
                </a:solidFill>
                <a:effectLst/>
                <a:uLnTx/>
                <a:uFillTx/>
                <a:latin typeface="Source Sans 3 SemiBold"/>
                <a:ea typeface="+mn-ea"/>
                <a:cs typeface="+mn-cs"/>
              </a:rPr>
              <a:t>Welcome to NILU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7CA30290-EB76-0959-6E3E-3454BD7DDA6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1307" y="5316115"/>
            <a:ext cx="5884862" cy="1131887"/>
          </a:xfrm>
        </p:spPr>
        <p:txBody>
          <a:bodyPr anchor="b"/>
          <a:lstStyle>
            <a:lvl1pPr marL="0" indent="0">
              <a:buNone/>
              <a:defRPr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noProof="0" dirty="0"/>
              <a:t>[Place, date, etc.]</a:t>
            </a:r>
          </a:p>
        </p:txBody>
      </p:sp>
    </p:spTree>
    <p:extLst>
      <p:ext uri="{BB962C8B-B14F-4D97-AF65-F5344CB8AC3E}">
        <p14:creationId xmlns:p14="http://schemas.microsoft.com/office/powerpoint/2010/main" val="27143694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LU means somethin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E0A08335-0413-6970-5B94-D467FD3B69D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056878" y="6077653"/>
            <a:ext cx="689635" cy="341654"/>
          </a:xfrm>
          <a:prstGeom prst="rect">
            <a:avLst/>
          </a:prstGeom>
        </p:spPr>
      </p:pic>
      <p:sp>
        <p:nvSpPr>
          <p:cNvPr id="3" name="TekstSylinder 3">
            <a:extLst>
              <a:ext uri="{FF2B5EF4-FFF2-40B4-BE49-F238E27FC236}">
                <a16:creationId xmlns:a16="http://schemas.microsoft.com/office/drawing/2014/main" id="{B5F5AF93-DFE4-D73F-DE0F-C8991B1C4358}"/>
              </a:ext>
            </a:extLst>
          </p:cNvPr>
          <p:cNvSpPr txBox="1"/>
          <p:nvPr userDrawn="1"/>
        </p:nvSpPr>
        <p:spPr>
          <a:xfrm>
            <a:off x="6096000" y="2051056"/>
            <a:ext cx="5953760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8FFFF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Our goal is a better quality of life for everyone.</a:t>
            </a:r>
          </a:p>
          <a:p>
            <a:pPr marL="0" marR="0" lvl="0" indent="0" algn="l" defTabSz="2286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8FFFF"/>
              </a:solidFill>
              <a:effectLst/>
              <a:uLnTx/>
              <a:uFillTx/>
              <a:latin typeface="Source Sans 3"/>
              <a:ea typeface="+mn-ea"/>
              <a:cs typeface="+mn-cs"/>
            </a:endParaRPr>
          </a:p>
          <a:p>
            <a:pPr marL="0" marR="0" lvl="0" indent="0" algn="l" defTabSz="2286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8FFFF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We contribute to this through our research into the composition of the atmosphere, climate change, air quality, environmental toxins, health effects, sustainable systems, circular economy and digitalization.</a:t>
            </a:r>
          </a:p>
          <a:p>
            <a:pPr marL="0" marR="0" lvl="0" indent="0" algn="l" defTabSz="2286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8FFFF"/>
              </a:solidFill>
              <a:effectLst/>
              <a:uLnTx/>
              <a:uFillTx/>
              <a:latin typeface="Source Sans 3"/>
              <a:ea typeface="+mn-ea"/>
              <a:cs typeface="+mn-cs"/>
            </a:endParaRPr>
          </a:p>
          <a:p>
            <a:pPr marL="0" marR="0" lvl="0" indent="0" algn="l" defTabSz="2286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8FFFF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Together, this enables sustainable solutions to current social and business challenges.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C78F6BE-723B-E9B1-6CE6-A2225E9F79E4}"/>
              </a:ext>
            </a:extLst>
          </p:cNvPr>
          <p:cNvSpPr txBox="1">
            <a:spLocks/>
          </p:cNvSpPr>
          <p:nvPr userDrawn="1"/>
        </p:nvSpPr>
        <p:spPr>
          <a:xfrm>
            <a:off x="798468" y="1972093"/>
            <a:ext cx="5145132" cy="2913812"/>
          </a:xfrm>
          <a:prstGeom prst="rect">
            <a:avLst/>
          </a:prstGeom>
        </p:spPr>
        <p:txBody>
          <a:bodyPr/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54FEDB"/>
                </a:solidFill>
                <a:effectLst/>
                <a:uLnTx/>
                <a:uFillTx/>
                <a:latin typeface="Source Sans 3 SemiBold"/>
                <a:ea typeface="+mj-ea"/>
                <a:cs typeface="+mj-cs"/>
              </a:rPr>
              <a:t>NILU means something for everyone</a:t>
            </a:r>
          </a:p>
        </p:txBody>
      </p:sp>
    </p:spTree>
    <p:extLst>
      <p:ext uri="{BB962C8B-B14F-4D97-AF65-F5344CB8AC3E}">
        <p14:creationId xmlns:p14="http://schemas.microsoft.com/office/powerpoint/2010/main" val="36115758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LU finds answer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6E00953-D21B-4A27-19EA-1D1610C7B25D}"/>
              </a:ext>
            </a:extLst>
          </p:cNvPr>
          <p:cNvSpPr txBox="1"/>
          <p:nvPr userDrawn="1"/>
        </p:nvSpPr>
        <p:spPr>
          <a:xfrm>
            <a:off x="1678592" y="1637869"/>
            <a:ext cx="8834817" cy="3582263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50" b="0" i="0" u="none" strike="noStrike" kern="1200" cap="none" spc="0" normalizeH="0" baseline="0" noProof="0">
                <a:ln>
                  <a:noFill/>
                </a:ln>
                <a:solidFill>
                  <a:srgbClr val="053F53"/>
                </a:solidFill>
                <a:effectLst/>
                <a:uLnTx/>
                <a:uFillTx/>
                <a:latin typeface="Source Sans 3 SemiBold"/>
                <a:ea typeface="+mn-ea"/>
                <a:cs typeface="+mn-cs"/>
              </a:rPr>
              <a:t>NILU is an independent research institute. </a:t>
            </a:r>
            <a:r>
              <a:rPr kumimoji="0" lang="en-US" sz="4250" b="0" i="0" u="none" strike="noStrike" kern="1200" cap="none" spc="0" normalizeH="0" baseline="0" noProof="0" dirty="0">
                <a:ln>
                  <a:noFill/>
                </a:ln>
                <a:solidFill>
                  <a:srgbClr val="053F53"/>
                </a:solidFill>
                <a:effectLst/>
                <a:uLnTx/>
                <a:uFillTx/>
                <a:latin typeface="Source Sans 3 SemiBold"/>
                <a:ea typeface="+mn-ea"/>
                <a:cs typeface="+mn-cs"/>
              </a:rPr>
              <a:t>We work to find answers to the most important climate and environmental challenges of our time.</a:t>
            </a:r>
          </a:p>
        </p:txBody>
      </p:sp>
    </p:spTree>
    <p:extLst>
      <p:ext uri="{BB962C8B-B14F-4D97-AF65-F5344CB8AC3E}">
        <p14:creationId xmlns:p14="http://schemas.microsoft.com/office/powerpoint/2010/main" val="209751065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 about NILU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bilde 7" descr="Et bilde som inneholder børste, verktøy, innendørs&#10;&#10;Automatisk generert beskrivelse">
            <a:extLst>
              <a:ext uri="{FF2B5EF4-FFF2-40B4-BE49-F238E27FC236}">
                <a16:creationId xmlns:a16="http://schemas.microsoft.com/office/drawing/2014/main" id="{7A8F9F72-15B4-38DB-ECFD-8F538358D9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53372" y="0"/>
            <a:ext cx="4994681" cy="5721524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3D33AA3-051C-8F49-9DBF-390D01A1562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53225" y="0"/>
            <a:ext cx="4994275" cy="57213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nb-NO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DF25FF-39C1-717D-B498-2A9E58E96382}"/>
              </a:ext>
            </a:extLst>
          </p:cNvPr>
          <p:cNvSpPr txBox="1"/>
          <p:nvPr userDrawn="1"/>
        </p:nvSpPr>
        <p:spPr>
          <a:xfrm>
            <a:off x="667720" y="1854242"/>
            <a:ext cx="5583790" cy="3807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5302" marR="0" lvl="0" indent="-195302" algn="l" defTabSz="914446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NILU is a Norwegian, non-profit and independent climate and environmental research institute founded in 1969.</a:t>
            </a:r>
          </a:p>
          <a:p>
            <a:pPr marL="195302" marR="0" lvl="0" indent="-195302" algn="l" defTabSz="914446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We started as an air research institute, but today our research cover almost all aspects of how people, climate and environment affect each other. </a:t>
            </a:r>
          </a:p>
          <a:p>
            <a:pPr marL="195302" marR="0" lvl="0" indent="-195302" algn="l" defTabSz="914446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We create sustainable development through internationally leading climate and environmental research.</a:t>
            </a:r>
          </a:p>
          <a:p>
            <a:pPr marL="195302" marR="0" lvl="0" indent="-195302" algn="l" defTabSz="914446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3"/>
              <a:ea typeface="+mn-ea"/>
              <a:cs typeface="+mn-cs"/>
            </a:endParaRPr>
          </a:p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3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35C85B-302F-F45F-3E06-2EFF5034ECC8}"/>
              </a:ext>
            </a:extLst>
          </p:cNvPr>
          <p:cNvSpPr txBox="1"/>
          <p:nvPr userDrawn="1"/>
        </p:nvSpPr>
        <p:spPr>
          <a:xfrm>
            <a:off x="667720" y="877580"/>
            <a:ext cx="54168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53F53"/>
                </a:solidFill>
                <a:effectLst/>
                <a:uLnTx/>
                <a:uFillTx/>
                <a:latin typeface="Source Sans 3 SemiBold"/>
                <a:ea typeface="+mn-ea"/>
                <a:cs typeface="+mn-cs"/>
              </a:rPr>
              <a:t>About</a:t>
            </a:r>
            <a:r>
              <a:rPr kumimoji="0" lang="nb-NO" sz="3200" b="0" i="0" u="none" strike="noStrike" kern="1200" cap="none" spc="0" normalizeH="0" baseline="0" noProof="0" dirty="0">
                <a:ln>
                  <a:noFill/>
                </a:ln>
                <a:solidFill>
                  <a:srgbClr val="053F53"/>
                </a:solidFill>
                <a:effectLst/>
                <a:uLnTx/>
                <a:uFillTx/>
                <a:latin typeface="Source Sans 3 SemiBold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53F53"/>
                </a:solidFill>
                <a:effectLst/>
                <a:uLnTx/>
                <a:uFillTx/>
                <a:latin typeface="Source Sans 3 SemiBold"/>
                <a:ea typeface="+mn-ea"/>
                <a:cs typeface="+mn-cs"/>
              </a:rPr>
              <a:t>NILU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029709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nd challen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20634052-A8DB-082A-DF42-6B68705B4539}"/>
              </a:ext>
            </a:extLst>
          </p:cNvPr>
          <p:cNvSpPr txBox="1"/>
          <p:nvPr userDrawn="1"/>
        </p:nvSpPr>
        <p:spPr>
          <a:xfrm>
            <a:off x="719848" y="1637052"/>
            <a:ext cx="10515604" cy="640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13000"/>
              </a:lnSpc>
              <a:spcBef>
                <a:spcPts val="1000"/>
              </a:spcBef>
              <a:spcAft>
                <a:spcPts val="1000"/>
              </a:spcAft>
              <a:buClr>
                <a:srgbClr val="053F5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The future brings grand challenges for society and changes for the industry. Therefore,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we have multi-scientific, multidisciplinary and boundary breaking approaches and methods.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914068E-7C08-D373-AEFB-9F509795D65D}"/>
              </a:ext>
            </a:extLst>
          </p:cNvPr>
          <p:cNvSpPr txBox="1"/>
          <p:nvPr userDrawn="1"/>
        </p:nvSpPr>
        <p:spPr>
          <a:xfrm>
            <a:off x="2231942" y="2880329"/>
            <a:ext cx="2945608" cy="640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13000"/>
              </a:lnSpc>
              <a:spcBef>
                <a:spcPts val="1000"/>
              </a:spcBef>
              <a:spcAft>
                <a:spcPts val="1000"/>
              </a:spcAft>
              <a:buClr>
                <a:srgbClr val="053F5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53F53"/>
                </a:solidFill>
                <a:effectLst/>
                <a:uLnTx/>
                <a:uFillTx/>
                <a:latin typeface="Source Sans 3 SemiBold"/>
                <a:ea typeface="+mn-ea"/>
                <a:cs typeface="+mn-cs"/>
              </a:rPr>
              <a:t>Sustainable urban and semi-urban (regional) development 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6870E01-B926-7113-CB99-3F64A197830D}"/>
              </a:ext>
            </a:extLst>
          </p:cNvPr>
          <p:cNvGrpSpPr/>
          <p:nvPr userDrawn="1"/>
        </p:nvGrpSpPr>
        <p:grpSpPr>
          <a:xfrm>
            <a:off x="719848" y="2559792"/>
            <a:ext cx="1266825" cy="1266825"/>
            <a:chOff x="719848" y="2559792"/>
            <a:chExt cx="1266825" cy="1266825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0063C77-46C1-1861-90C0-E9D6C9860CA1}"/>
                </a:ext>
              </a:extLst>
            </p:cNvPr>
            <p:cNvSpPr/>
            <p:nvPr userDrawn="1"/>
          </p:nvSpPr>
          <p:spPr>
            <a:xfrm>
              <a:off x="719848" y="2559792"/>
              <a:ext cx="1266825" cy="1266825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3"/>
                <a:ea typeface="+mn-ea"/>
                <a:cs typeface="+mn-cs"/>
              </a:endParaRPr>
            </a:p>
          </p:txBody>
        </p:sp>
        <p:pic>
          <p:nvPicPr>
            <p:cNvPr id="22" name="Graphic 21" descr="City with solid fill">
              <a:extLst>
                <a:ext uri="{FF2B5EF4-FFF2-40B4-BE49-F238E27FC236}">
                  <a16:creationId xmlns:a16="http://schemas.microsoft.com/office/drawing/2014/main" id="{2FB57E6F-6638-7EA5-5722-F7889B2671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995568" y="2836017"/>
              <a:ext cx="715384" cy="715384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CACF5E4B-1A79-A4D0-8C72-4157FE04C360}"/>
              </a:ext>
            </a:extLst>
          </p:cNvPr>
          <p:cNvSpPr txBox="1"/>
          <p:nvPr userDrawn="1"/>
        </p:nvSpPr>
        <p:spPr>
          <a:xfrm>
            <a:off x="2231941" y="4774713"/>
            <a:ext cx="2945607" cy="640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13000"/>
              </a:lnSpc>
              <a:spcBef>
                <a:spcPts val="1000"/>
              </a:spcBef>
              <a:spcAft>
                <a:spcPts val="1000"/>
              </a:spcAft>
              <a:buClr>
                <a:srgbClr val="053F5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53F53"/>
                </a:solidFill>
                <a:effectLst/>
                <a:uLnTx/>
                <a:uFillTx/>
                <a:latin typeface="Source Sans 3 SemiBold"/>
                <a:ea typeface="+mn-ea"/>
                <a:cs typeface="+mn-cs"/>
              </a:rPr>
              <a:t>Environmental chemistry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53F53"/>
                </a:solidFill>
                <a:effectLst/>
                <a:uLnTx/>
                <a:uFillTx/>
                <a:latin typeface="Source Sans 3 SemiBold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53F53"/>
                </a:solidFill>
                <a:effectLst/>
                <a:uLnTx/>
                <a:uFillTx/>
                <a:latin typeface="Source Sans 3 SemiBold"/>
                <a:ea typeface="+mn-ea"/>
                <a:cs typeface="+mn-cs"/>
              </a:rPr>
              <a:t>and health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B6FBACF-8A80-BDA4-067E-B74A92EF680E}"/>
              </a:ext>
            </a:extLst>
          </p:cNvPr>
          <p:cNvGrpSpPr/>
          <p:nvPr userDrawn="1"/>
        </p:nvGrpSpPr>
        <p:grpSpPr>
          <a:xfrm>
            <a:off x="719848" y="4315068"/>
            <a:ext cx="1266825" cy="1266825"/>
            <a:chOff x="719848" y="4315068"/>
            <a:chExt cx="1266825" cy="1266825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8211F83-B476-DB0C-D24F-66728659403B}"/>
                </a:ext>
              </a:extLst>
            </p:cNvPr>
            <p:cNvSpPr/>
            <p:nvPr userDrawn="1"/>
          </p:nvSpPr>
          <p:spPr>
            <a:xfrm>
              <a:off x="719848" y="4315068"/>
              <a:ext cx="1266825" cy="1266825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3"/>
                <a:ea typeface="+mn-ea"/>
                <a:cs typeface="+mn-cs"/>
              </a:endParaRPr>
            </a:p>
          </p:txBody>
        </p:sp>
        <p:pic>
          <p:nvPicPr>
            <p:cNvPr id="28" name="Graphic 27" descr="Heart with solid fill">
              <a:extLst>
                <a:ext uri="{FF2B5EF4-FFF2-40B4-BE49-F238E27FC236}">
                  <a16:creationId xmlns:a16="http://schemas.microsoft.com/office/drawing/2014/main" id="{97A7F9B9-2EFD-0D47-5121-B0472CEDBD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995568" y="4591293"/>
              <a:ext cx="715384" cy="715384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227B753-7D29-0B93-E0DA-9CD5E6E4CF67}"/>
              </a:ext>
            </a:extLst>
          </p:cNvPr>
          <p:cNvGrpSpPr/>
          <p:nvPr userDrawn="1"/>
        </p:nvGrpSpPr>
        <p:grpSpPr>
          <a:xfrm>
            <a:off x="5720477" y="2559792"/>
            <a:ext cx="1266825" cy="1266825"/>
            <a:chOff x="5720477" y="2559792"/>
            <a:chExt cx="1266825" cy="1266825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71012880-F569-688D-63FE-C04B3791520A}"/>
                </a:ext>
              </a:extLst>
            </p:cNvPr>
            <p:cNvSpPr/>
            <p:nvPr userDrawn="1"/>
          </p:nvSpPr>
          <p:spPr>
            <a:xfrm>
              <a:off x="5720477" y="2559792"/>
              <a:ext cx="1266825" cy="1266825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3"/>
                <a:ea typeface="+mn-ea"/>
                <a:cs typeface="+mn-cs"/>
              </a:endParaRPr>
            </a:p>
          </p:txBody>
        </p:sp>
        <p:pic>
          <p:nvPicPr>
            <p:cNvPr id="31" name="Graphic 30" descr="Rain with solid fill">
              <a:extLst>
                <a:ext uri="{FF2B5EF4-FFF2-40B4-BE49-F238E27FC236}">
                  <a16:creationId xmlns:a16="http://schemas.microsoft.com/office/drawing/2014/main" id="{438CC497-12D0-72EA-C74F-28FBAFA966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5996197" y="2836017"/>
              <a:ext cx="715384" cy="715384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401384F-22D3-AC72-3E3A-5FFB8BCB54DD}"/>
              </a:ext>
            </a:extLst>
          </p:cNvPr>
          <p:cNvGrpSpPr/>
          <p:nvPr userDrawn="1"/>
        </p:nvGrpSpPr>
        <p:grpSpPr>
          <a:xfrm>
            <a:off x="5720477" y="4315068"/>
            <a:ext cx="1266825" cy="1266825"/>
            <a:chOff x="5720477" y="4315068"/>
            <a:chExt cx="1266825" cy="1266825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B4A3AF0A-5E1F-429A-3041-741E5DC4356C}"/>
                </a:ext>
              </a:extLst>
            </p:cNvPr>
            <p:cNvSpPr/>
            <p:nvPr userDrawn="1"/>
          </p:nvSpPr>
          <p:spPr>
            <a:xfrm>
              <a:off x="5720477" y="4315068"/>
              <a:ext cx="1266825" cy="126682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3"/>
                <a:ea typeface="+mn-ea"/>
                <a:cs typeface="+mn-cs"/>
              </a:endParaRPr>
            </a:p>
          </p:txBody>
        </p:sp>
        <p:pic>
          <p:nvPicPr>
            <p:cNvPr id="34" name="Graphic 33" descr="Recycle with solid fill">
              <a:extLst>
                <a:ext uri="{FF2B5EF4-FFF2-40B4-BE49-F238E27FC236}">
                  <a16:creationId xmlns:a16="http://schemas.microsoft.com/office/drawing/2014/main" id="{0BCF520A-B21A-3C49-611C-DC9AA5CC23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5996197" y="4591293"/>
              <a:ext cx="715384" cy="715384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C9991F26-B911-BE5F-6A6F-862EDBD0DA79}"/>
              </a:ext>
            </a:extLst>
          </p:cNvPr>
          <p:cNvSpPr txBox="1"/>
          <p:nvPr userDrawn="1"/>
        </p:nvSpPr>
        <p:spPr>
          <a:xfrm>
            <a:off x="7232570" y="2880328"/>
            <a:ext cx="2945608" cy="640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13000"/>
              </a:lnSpc>
              <a:spcBef>
                <a:spcPts val="1000"/>
              </a:spcBef>
              <a:spcAft>
                <a:spcPts val="1000"/>
              </a:spcAft>
              <a:buClr>
                <a:srgbClr val="053F5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53F53"/>
                </a:solidFill>
                <a:effectLst/>
                <a:uLnTx/>
                <a:uFillTx/>
                <a:latin typeface="Source Sans 3 SemiBold"/>
                <a:ea typeface="+mn-ea"/>
                <a:cs typeface="+mn-cs"/>
              </a:rPr>
              <a:t>Air quality and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53F53"/>
                </a:solidFill>
                <a:effectLst/>
                <a:uLnTx/>
                <a:uFillTx/>
                <a:latin typeface="Source Sans 3 SemiBold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53F53"/>
                </a:solidFill>
                <a:effectLst/>
                <a:uLnTx/>
                <a:uFillTx/>
                <a:latin typeface="Source Sans 3 SemiBold"/>
                <a:ea typeface="+mn-ea"/>
                <a:cs typeface="+mn-cs"/>
              </a:rPr>
              <a:t>climate change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27CF7CD-7553-9684-25C8-2840D8F1C0B5}"/>
              </a:ext>
            </a:extLst>
          </p:cNvPr>
          <p:cNvSpPr txBox="1"/>
          <p:nvPr userDrawn="1"/>
        </p:nvSpPr>
        <p:spPr>
          <a:xfrm>
            <a:off x="7232570" y="4635605"/>
            <a:ext cx="2945607" cy="640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13000"/>
              </a:lnSpc>
              <a:spcBef>
                <a:spcPts val="1000"/>
              </a:spcBef>
              <a:spcAft>
                <a:spcPts val="1000"/>
              </a:spcAft>
              <a:buClr>
                <a:srgbClr val="053F5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53F53"/>
                </a:solidFill>
                <a:effectLst/>
                <a:uLnTx/>
                <a:uFillTx/>
                <a:latin typeface="Source Sans 3 SemiBold"/>
                <a:ea typeface="+mn-ea"/>
                <a:cs typeface="+mn-cs"/>
              </a:rPr>
              <a:t>Green transition and sustainable use of resources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DBDFBC6-BDB9-58A4-DF89-6879FB485745}"/>
              </a:ext>
            </a:extLst>
          </p:cNvPr>
          <p:cNvSpPr txBox="1"/>
          <p:nvPr userDrawn="1"/>
        </p:nvSpPr>
        <p:spPr>
          <a:xfrm>
            <a:off x="719848" y="888473"/>
            <a:ext cx="5759452" cy="553998"/>
          </a:xfrm>
          <a:prstGeom prst="rect">
            <a:avLst/>
          </a:prstGeom>
        </p:spPr>
        <p:txBody>
          <a:bodyPr vert="horz" wrap="none" lIns="90000" tIns="0" rIns="0" bIns="0" rtlCol="0" anchor="b">
            <a:no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53F53"/>
                </a:solidFill>
                <a:effectLst/>
                <a:uLnTx/>
                <a:uFillTx/>
                <a:latin typeface="Source Sans 3 SemiBold"/>
                <a:ea typeface="+mn-ea"/>
                <a:cs typeface="+mn-cs"/>
              </a:rPr>
              <a:t>We will solve the grand challenges</a:t>
            </a:r>
          </a:p>
        </p:txBody>
      </p:sp>
    </p:spTree>
    <p:extLst>
      <p:ext uri="{BB962C8B-B14F-4D97-AF65-F5344CB8AC3E}">
        <p14:creationId xmlns:p14="http://schemas.microsoft.com/office/powerpoint/2010/main" val="217221521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work leads 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e 5">
            <a:extLst>
              <a:ext uri="{FF2B5EF4-FFF2-40B4-BE49-F238E27FC236}">
                <a16:creationId xmlns:a16="http://schemas.microsoft.com/office/drawing/2014/main" id="{BE3D88AF-0ACB-A6B2-612A-4BED3CD5F323}"/>
              </a:ext>
            </a:extLst>
          </p:cNvPr>
          <p:cNvSpPr/>
          <p:nvPr userDrawn="1"/>
        </p:nvSpPr>
        <p:spPr>
          <a:xfrm>
            <a:off x="761196" y="2310062"/>
            <a:ext cx="2382253" cy="238225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53F53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Increased</a:t>
            </a:r>
            <a:r>
              <a:rPr kumimoji="0" lang="nb-NO" sz="1800" b="1" i="0" u="none" strike="noStrike" kern="0" cap="none" spc="0" normalizeH="0" baseline="0" noProof="0" dirty="0">
                <a:ln>
                  <a:noFill/>
                </a:ln>
                <a:solidFill>
                  <a:srgbClr val="053F53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53F53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knowledge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53F53"/>
              </a:solidFill>
              <a:effectLst/>
              <a:uLnTx/>
              <a:uFillTx/>
              <a:latin typeface="Source Sans 3"/>
              <a:ea typeface="+mn-ea"/>
              <a:cs typeface="+mn-cs"/>
            </a:endParaRPr>
          </a:p>
        </p:txBody>
      </p:sp>
      <p:sp>
        <p:nvSpPr>
          <p:cNvPr id="3" name="Ellipse 6">
            <a:extLst>
              <a:ext uri="{FF2B5EF4-FFF2-40B4-BE49-F238E27FC236}">
                <a16:creationId xmlns:a16="http://schemas.microsoft.com/office/drawing/2014/main" id="{9599C7E2-AA9A-7317-761F-C0B5B6D38667}"/>
              </a:ext>
            </a:extLst>
          </p:cNvPr>
          <p:cNvSpPr/>
          <p:nvPr userDrawn="1"/>
        </p:nvSpPr>
        <p:spPr>
          <a:xfrm>
            <a:off x="4913296" y="2310062"/>
            <a:ext cx="2382253" cy="238225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1" i="0" u="none" strike="noStrike" kern="0" cap="none" spc="0" normalizeH="0" baseline="0" noProof="0" dirty="0">
                <a:ln>
                  <a:noFill/>
                </a:ln>
                <a:solidFill>
                  <a:srgbClr val="053F53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Knowledge base and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53F53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recommen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53F53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-dations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53F53"/>
              </a:solidFill>
              <a:effectLst/>
              <a:uLnTx/>
              <a:uFillTx/>
              <a:latin typeface="Source Sans 3"/>
              <a:ea typeface="+mn-ea"/>
              <a:cs typeface="+mn-cs"/>
            </a:endParaRPr>
          </a:p>
        </p:txBody>
      </p:sp>
      <p:sp>
        <p:nvSpPr>
          <p:cNvPr id="10" name="Ellipse 7">
            <a:extLst>
              <a:ext uri="{FF2B5EF4-FFF2-40B4-BE49-F238E27FC236}">
                <a16:creationId xmlns:a16="http://schemas.microsoft.com/office/drawing/2014/main" id="{617423A0-9EB6-4FA4-8AFB-F00BECCDE93F}"/>
              </a:ext>
            </a:extLst>
          </p:cNvPr>
          <p:cNvSpPr/>
          <p:nvPr userDrawn="1"/>
        </p:nvSpPr>
        <p:spPr>
          <a:xfrm>
            <a:off x="9065397" y="2310062"/>
            <a:ext cx="2382253" cy="2382253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E9FE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Strategies and actions</a:t>
            </a:r>
          </a:p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E9FEFF"/>
              </a:solidFill>
              <a:effectLst/>
              <a:uLnTx/>
              <a:uFillTx/>
              <a:latin typeface="Source Sans 3"/>
              <a:ea typeface="+mn-ea"/>
              <a:cs typeface="+mn-cs"/>
            </a:endParaRPr>
          </a:p>
        </p:txBody>
      </p:sp>
      <p:cxnSp>
        <p:nvCxnSpPr>
          <p:cNvPr id="11" name="Rett pil 11">
            <a:extLst>
              <a:ext uri="{FF2B5EF4-FFF2-40B4-BE49-F238E27FC236}">
                <a16:creationId xmlns:a16="http://schemas.microsoft.com/office/drawing/2014/main" id="{51C77763-7B02-6088-0461-F5D00601C1AD}"/>
              </a:ext>
            </a:extLst>
          </p:cNvPr>
          <p:cNvCxnSpPr>
            <a:cxnSpLocks/>
          </p:cNvCxnSpPr>
          <p:nvPr userDrawn="1"/>
        </p:nvCxnSpPr>
        <p:spPr>
          <a:xfrm>
            <a:off x="3447248" y="3501188"/>
            <a:ext cx="1162249" cy="0"/>
          </a:xfrm>
          <a:prstGeom prst="straightConnector1">
            <a:avLst/>
          </a:prstGeom>
          <a:ln w="9525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tt pil 15">
            <a:extLst>
              <a:ext uri="{FF2B5EF4-FFF2-40B4-BE49-F238E27FC236}">
                <a16:creationId xmlns:a16="http://schemas.microsoft.com/office/drawing/2014/main" id="{5911AF19-DA7D-77D0-4F3E-D8F814033014}"/>
              </a:ext>
            </a:extLst>
          </p:cNvPr>
          <p:cNvCxnSpPr>
            <a:cxnSpLocks/>
          </p:cNvCxnSpPr>
          <p:nvPr userDrawn="1"/>
        </p:nvCxnSpPr>
        <p:spPr>
          <a:xfrm>
            <a:off x="7599348" y="3501188"/>
            <a:ext cx="1162249" cy="0"/>
          </a:xfrm>
          <a:prstGeom prst="straightConnector1">
            <a:avLst/>
          </a:prstGeom>
          <a:ln w="9525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91FE15B-2452-FB7D-420E-0EF8C38E0118}"/>
              </a:ext>
            </a:extLst>
          </p:cNvPr>
          <p:cNvSpPr txBox="1"/>
          <p:nvPr userDrawn="1"/>
        </p:nvSpPr>
        <p:spPr>
          <a:xfrm>
            <a:off x="761196" y="831420"/>
            <a:ext cx="103581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53F53"/>
                </a:solidFill>
                <a:effectLst/>
                <a:uLnTx/>
                <a:uFillTx/>
                <a:latin typeface="Source Sans 3 SemiBold"/>
                <a:ea typeface="+mn-ea"/>
                <a:cs typeface="+mn-cs"/>
              </a:rPr>
              <a:t>Our work leads to</a:t>
            </a:r>
          </a:p>
        </p:txBody>
      </p:sp>
    </p:spTree>
    <p:extLst>
      <p:ext uri="{BB962C8B-B14F-4D97-AF65-F5344CB8AC3E}">
        <p14:creationId xmlns:p14="http://schemas.microsoft.com/office/powerpoint/2010/main" val="290773724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ts about NILU - 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111FAEB0-E021-1984-5307-4F15AEA86A51}"/>
              </a:ext>
            </a:extLst>
          </p:cNvPr>
          <p:cNvSpPr/>
          <p:nvPr userDrawn="1"/>
        </p:nvSpPr>
        <p:spPr>
          <a:xfrm>
            <a:off x="18594" y="0"/>
            <a:ext cx="12173406" cy="6858000"/>
          </a:xfrm>
          <a:custGeom>
            <a:avLst/>
            <a:gdLst>
              <a:gd name="connsiteX0" fmla="*/ 0 w 24329718"/>
              <a:gd name="connsiteY0" fmla="*/ 0 h 13700718"/>
              <a:gd name="connsiteX1" fmla="*/ 24329718 w 24329718"/>
              <a:gd name="connsiteY1" fmla="*/ 0 h 13700718"/>
              <a:gd name="connsiteX2" fmla="*/ 24329718 w 24329718"/>
              <a:gd name="connsiteY2" fmla="*/ 13700718 h 13700718"/>
              <a:gd name="connsiteX3" fmla="*/ 0 w 24329718"/>
              <a:gd name="connsiteY3" fmla="*/ 13700718 h 13700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29718" h="13700718">
                <a:moveTo>
                  <a:pt x="0" y="0"/>
                </a:moveTo>
                <a:lnTo>
                  <a:pt x="24329718" y="0"/>
                </a:lnTo>
                <a:lnTo>
                  <a:pt x="24329718" y="13700718"/>
                </a:lnTo>
                <a:lnTo>
                  <a:pt x="0" y="13700718"/>
                </a:lnTo>
                <a:close/>
              </a:path>
            </a:pathLst>
          </a:custGeom>
          <a:solidFill>
            <a:schemeClr val="bg2"/>
          </a:solidFill>
          <a:ln w="1270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4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3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F7CFA05-6E5A-BE53-3193-EF031ACA39BF}"/>
              </a:ext>
            </a:extLst>
          </p:cNvPr>
          <p:cNvSpPr/>
          <p:nvPr userDrawn="1"/>
        </p:nvSpPr>
        <p:spPr>
          <a:xfrm>
            <a:off x="-615" y="0"/>
            <a:ext cx="9146423" cy="6857950"/>
          </a:xfrm>
          <a:custGeom>
            <a:avLst/>
            <a:gdLst>
              <a:gd name="connsiteX0" fmla="*/ 0 w 18290464"/>
              <a:gd name="connsiteY0" fmla="*/ 0 h 13714314"/>
              <a:gd name="connsiteX1" fmla="*/ 15835241 w 18290464"/>
              <a:gd name="connsiteY1" fmla="*/ 0 h 13714314"/>
              <a:gd name="connsiteX2" fmla="*/ 16014316 w 18290464"/>
              <a:gd name="connsiteY2" fmla="*/ 184725 h 13714314"/>
              <a:gd name="connsiteX3" fmla="*/ 18290464 w 18290464"/>
              <a:gd name="connsiteY3" fmla="*/ 6838109 h 13714314"/>
              <a:gd name="connsiteX4" fmla="*/ 15982497 w 18290464"/>
              <a:gd name="connsiteY4" fmla="*/ 13456853 h 13714314"/>
              <a:gd name="connsiteX5" fmla="*/ 15732626 w 18290464"/>
              <a:gd name="connsiteY5" fmla="*/ 13714314 h 13714314"/>
              <a:gd name="connsiteX6" fmla="*/ 0 w 18290464"/>
              <a:gd name="connsiteY6" fmla="*/ 13714314 h 1371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90464" h="13714314">
                <a:moveTo>
                  <a:pt x="0" y="0"/>
                </a:moveTo>
                <a:lnTo>
                  <a:pt x="15835241" y="0"/>
                </a:lnTo>
                <a:lnTo>
                  <a:pt x="16014316" y="184725"/>
                </a:lnTo>
                <a:cubicBezTo>
                  <a:pt x="17491158" y="1797701"/>
                  <a:pt x="18290464" y="4055047"/>
                  <a:pt x="18290464" y="6838109"/>
                </a:cubicBezTo>
                <a:cubicBezTo>
                  <a:pt x="18290464" y="9579843"/>
                  <a:pt x="17471192" y="11834776"/>
                  <a:pt x="15982497" y="13456853"/>
                </a:cubicBezTo>
                <a:lnTo>
                  <a:pt x="15732626" y="13714314"/>
                </a:lnTo>
                <a:lnTo>
                  <a:pt x="0" y="13714314"/>
                </a:lnTo>
                <a:close/>
              </a:path>
            </a:pathLst>
          </a:custGeom>
          <a:solidFill>
            <a:schemeClr val="accent2"/>
          </a:solidFill>
          <a:ln w="1270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4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3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C507EEE9-27E9-FE71-13D3-2A43B2F98421}"/>
              </a:ext>
            </a:extLst>
          </p:cNvPr>
          <p:cNvSpPr/>
          <p:nvPr userDrawn="1"/>
        </p:nvSpPr>
        <p:spPr>
          <a:xfrm>
            <a:off x="9332207" y="0"/>
            <a:ext cx="2859793" cy="1896704"/>
          </a:xfrm>
          <a:custGeom>
            <a:avLst/>
            <a:gdLst>
              <a:gd name="connsiteX0" fmla="*/ 0 w 5704918"/>
              <a:gd name="connsiteY0" fmla="*/ 0 h 3792970"/>
              <a:gd name="connsiteX1" fmla="*/ 5704918 w 5704918"/>
              <a:gd name="connsiteY1" fmla="*/ 0 h 3792970"/>
              <a:gd name="connsiteX2" fmla="*/ 5704918 w 5704918"/>
              <a:gd name="connsiteY2" fmla="*/ 3792970 h 3792970"/>
              <a:gd name="connsiteX3" fmla="*/ 5382880 w 5704918"/>
              <a:gd name="connsiteY3" fmla="*/ 3792970 h 3792970"/>
              <a:gd name="connsiteX4" fmla="*/ 31848 w 5704918"/>
              <a:gd name="connsiteY4" fmla="*/ 133053 h 3792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04918" h="3792970">
                <a:moveTo>
                  <a:pt x="0" y="0"/>
                </a:moveTo>
                <a:lnTo>
                  <a:pt x="5704918" y="0"/>
                </a:lnTo>
                <a:lnTo>
                  <a:pt x="5704918" y="3792970"/>
                </a:lnTo>
                <a:lnTo>
                  <a:pt x="5382880" y="3792970"/>
                </a:lnTo>
                <a:cubicBezTo>
                  <a:pt x="2551114" y="3792970"/>
                  <a:pt x="646518" y="2455253"/>
                  <a:pt x="31848" y="133053"/>
                </a:cubicBezTo>
                <a:close/>
              </a:path>
            </a:pathLst>
          </a:custGeom>
          <a:solidFill>
            <a:schemeClr val="accent5"/>
          </a:solidFill>
          <a:ln w="1270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4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3"/>
              <a:ea typeface="+mn-ea"/>
              <a:cs typeface="+mn-cs"/>
            </a:endParaRP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3FD1D1F4-7C96-B9F4-B029-CB5003617C4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056878" y="6077653"/>
            <a:ext cx="689635" cy="3416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9B80A6-CBDE-17A6-A130-597DA966B97D}"/>
              </a:ext>
            </a:extLst>
          </p:cNvPr>
          <p:cNvSpPr txBox="1"/>
          <p:nvPr userDrawn="1"/>
        </p:nvSpPr>
        <p:spPr>
          <a:xfrm>
            <a:off x="1126907" y="1484581"/>
            <a:ext cx="5903615" cy="1896705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50" b="0" i="0" u="none" strike="noStrike" kern="1200" cap="none" spc="0" normalizeH="0" baseline="0" noProof="0" dirty="0">
                <a:ln>
                  <a:noFill/>
                </a:ln>
                <a:solidFill>
                  <a:srgbClr val="053F53"/>
                </a:solidFill>
                <a:effectLst/>
                <a:uLnTx/>
                <a:uFillTx/>
                <a:latin typeface="Source Sans 3 SemiBold"/>
                <a:ea typeface="+mn-ea"/>
                <a:cs typeface="+mn-cs"/>
              </a:rPr>
              <a:t>Facts about NILU</a:t>
            </a:r>
            <a:endParaRPr kumimoji="0" lang="nb-NO" sz="4750" b="0" i="0" u="none" strike="noStrike" kern="1200" cap="none" spc="0" normalizeH="0" baseline="0" noProof="0" dirty="0">
              <a:ln>
                <a:noFill/>
              </a:ln>
              <a:solidFill>
                <a:srgbClr val="053F53"/>
              </a:solidFill>
              <a:effectLst/>
              <a:uLnTx/>
              <a:uFillTx/>
              <a:latin typeface="Source Sans 3 Semi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51940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tel 1">
            <a:extLst>
              <a:ext uri="{FF2B5EF4-FFF2-40B4-BE49-F238E27FC236}">
                <a16:creationId xmlns:a16="http://schemas.microsoft.com/office/drawing/2014/main" id="{D714AA94-D652-D754-0682-4A42F07BDD41}"/>
              </a:ext>
            </a:extLst>
          </p:cNvPr>
          <p:cNvSpPr txBox="1">
            <a:spLocks/>
          </p:cNvSpPr>
          <p:nvPr userDrawn="1"/>
        </p:nvSpPr>
        <p:spPr>
          <a:xfrm>
            <a:off x="1476542" y="2109042"/>
            <a:ext cx="1453118" cy="489134"/>
          </a:xfrm>
          <a:prstGeom prst="rect">
            <a:avLst/>
          </a:prstGeom>
        </p:spPr>
        <p:txBody>
          <a:bodyPr/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53F53"/>
                </a:solidFill>
                <a:effectLst/>
                <a:uLnTx/>
                <a:uFillTx/>
                <a:latin typeface="Source Sans 3 SemiBold"/>
                <a:ea typeface="+mj-ea"/>
                <a:cs typeface="+mj-cs"/>
              </a:rPr>
              <a:t>190</a:t>
            </a:r>
          </a:p>
        </p:txBody>
      </p:sp>
      <p:sp>
        <p:nvSpPr>
          <p:cNvPr id="22" name="Rektangel 4">
            <a:extLst>
              <a:ext uri="{FF2B5EF4-FFF2-40B4-BE49-F238E27FC236}">
                <a16:creationId xmlns:a16="http://schemas.microsoft.com/office/drawing/2014/main" id="{0461B105-B9E8-42A5-8708-2BFF21F975B7}"/>
              </a:ext>
            </a:extLst>
          </p:cNvPr>
          <p:cNvSpPr/>
          <p:nvPr userDrawn="1"/>
        </p:nvSpPr>
        <p:spPr>
          <a:xfrm>
            <a:off x="1476542" y="2627436"/>
            <a:ext cx="1453118" cy="241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53F53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employees</a:t>
            </a:r>
          </a:p>
        </p:txBody>
      </p:sp>
      <p:pic>
        <p:nvPicPr>
          <p:cNvPr id="23" name="Bilde 13">
            <a:extLst>
              <a:ext uri="{FF2B5EF4-FFF2-40B4-BE49-F238E27FC236}">
                <a16:creationId xmlns:a16="http://schemas.microsoft.com/office/drawing/2014/main" id="{AD39E249-E378-9991-6A0E-F653A3CC59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27059" y="3532023"/>
            <a:ext cx="577459" cy="1019868"/>
          </a:xfrm>
          <a:prstGeom prst="rect">
            <a:avLst/>
          </a:prstGeom>
        </p:spPr>
      </p:pic>
      <p:pic>
        <p:nvPicPr>
          <p:cNvPr id="24" name="Bilde 18">
            <a:extLst>
              <a:ext uri="{FF2B5EF4-FFF2-40B4-BE49-F238E27FC236}">
                <a16:creationId xmlns:a16="http://schemas.microsoft.com/office/drawing/2014/main" id="{9959B08C-8183-025C-7C16-BB2048D21BF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52760" y="987565"/>
            <a:ext cx="700682" cy="978268"/>
          </a:xfrm>
          <a:prstGeom prst="rect">
            <a:avLst/>
          </a:prstGeom>
        </p:spPr>
      </p:pic>
      <p:pic>
        <p:nvPicPr>
          <p:cNvPr id="25" name="Bilde 23">
            <a:extLst>
              <a:ext uri="{FF2B5EF4-FFF2-40B4-BE49-F238E27FC236}">
                <a16:creationId xmlns:a16="http://schemas.microsoft.com/office/drawing/2014/main" id="{0D203453-CAD6-BA5F-8F27-884C12D49FA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149357" y="1098774"/>
            <a:ext cx="926649" cy="926649"/>
          </a:xfrm>
          <a:prstGeom prst="rect">
            <a:avLst/>
          </a:prstGeom>
        </p:spPr>
      </p:pic>
      <p:pic>
        <p:nvPicPr>
          <p:cNvPr id="26" name="Bilde 24">
            <a:extLst>
              <a:ext uri="{FF2B5EF4-FFF2-40B4-BE49-F238E27FC236}">
                <a16:creationId xmlns:a16="http://schemas.microsoft.com/office/drawing/2014/main" id="{C0300C3C-24BD-AE0A-464D-07FE4E3B23A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590413" y="1047156"/>
            <a:ext cx="650751" cy="1043657"/>
          </a:xfrm>
          <a:prstGeom prst="rect">
            <a:avLst/>
          </a:prstGeom>
        </p:spPr>
      </p:pic>
      <p:pic>
        <p:nvPicPr>
          <p:cNvPr id="27" name="Bilde 32">
            <a:extLst>
              <a:ext uri="{FF2B5EF4-FFF2-40B4-BE49-F238E27FC236}">
                <a16:creationId xmlns:a16="http://schemas.microsoft.com/office/drawing/2014/main" id="{0B07CF70-7845-AB77-12A2-A5B9419AD3D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845309" y="3564361"/>
            <a:ext cx="845046" cy="984760"/>
          </a:xfrm>
          <a:prstGeom prst="rect">
            <a:avLst/>
          </a:prstGeom>
        </p:spPr>
      </p:pic>
      <p:pic>
        <p:nvPicPr>
          <p:cNvPr id="28" name="Bilde 40">
            <a:extLst>
              <a:ext uri="{FF2B5EF4-FFF2-40B4-BE49-F238E27FC236}">
                <a16:creationId xmlns:a16="http://schemas.microsoft.com/office/drawing/2014/main" id="{F92C015B-6A6B-24E0-52F4-B17CEF99138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301195" y="3532023"/>
            <a:ext cx="622973" cy="1019868"/>
          </a:xfrm>
          <a:prstGeom prst="rect">
            <a:avLst/>
          </a:prstGeom>
        </p:spPr>
      </p:pic>
      <p:sp>
        <p:nvSpPr>
          <p:cNvPr id="29" name="Tittel 1">
            <a:extLst>
              <a:ext uri="{FF2B5EF4-FFF2-40B4-BE49-F238E27FC236}">
                <a16:creationId xmlns:a16="http://schemas.microsoft.com/office/drawing/2014/main" id="{9307DC2D-027F-79BB-FA89-4405810D8CCF}"/>
              </a:ext>
            </a:extLst>
          </p:cNvPr>
          <p:cNvSpPr txBox="1">
            <a:spLocks/>
          </p:cNvSpPr>
          <p:nvPr userDrawn="1"/>
        </p:nvSpPr>
        <p:spPr>
          <a:xfrm>
            <a:off x="5189229" y="2109042"/>
            <a:ext cx="1453118" cy="489134"/>
          </a:xfrm>
          <a:prstGeom prst="rect">
            <a:avLst/>
          </a:prstGeom>
        </p:spPr>
        <p:txBody>
          <a:bodyPr/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53F53"/>
                </a:solidFill>
                <a:effectLst/>
                <a:uLnTx/>
                <a:uFillTx/>
                <a:latin typeface="Source Sans 3 SemiBold"/>
                <a:ea typeface="+mj-ea"/>
                <a:cs typeface="+mj-cs"/>
              </a:rPr>
              <a:t>83</a:t>
            </a:r>
          </a:p>
        </p:txBody>
      </p:sp>
      <p:sp>
        <p:nvSpPr>
          <p:cNvPr id="30" name="Rektangel 54">
            <a:extLst>
              <a:ext uri="{FF2B5EF4-FFF2-40B4-BE49-F238E27FC236}">
                <a16:creationId xmlns:a16="http://schemas.microsoft.com/office/drawing/2014/main" id="{DD08B4C1-B395-285B-422B-CB19BF8B576E}"/>
              </a:ext>
            </a:extLst>
          </p:cNvPr>
          <p:cNvSpPr/>
          <p:nvPr userDrawn="1"/>
        </p:nvSpPr>
        <p:spPr>
          <a:xfrm>
            <a:off x="5189229" y="2627436"/>
            <a:ext cx="1453118" cy="241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53F53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PhDs</a:t>
            </a:r>
          </a:p>
        </p:txBody>
      </p:sp>
      <p:sp>
        <p:nvSpPr>
          <p:cNvPr id="31" name="Tittel 1">
            <a:extLst>
              <a:ext uri="{FF2B5EF4-FFF2-40B4-BE49-F238E27FC236}">
                <a16:creationId xmlns:a16="http://schemas.microsoft.com/office/drawing/2014/main" id="{E307CEE1-4956-5750-8D37-A04B7CE7CD56}"/>
              </a:ext>
            </a:extLst>
          </p:cNvPr>
          <p:cNvSpPr txBox="1">
            <a:spLocks/>
          </p:cNvSpPr>
          <p:nvPr userDrawn="1"/>
        </p:nvSpPr>
        <p:spPr>
          <a:xfrm>
            <a:off x="8886122" y="2109042"/>
            <a:ext cx="1453118" cy="489134"/>
          </a:xfrm>
          <a:prstGeom prst="rect">
            <a:avLst/>
          </a:prstGeom>
        </p:spPr>
        <p:txBody>
          <a:bodyPr/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53F53"/>
                </a:solidFill>
                <a:effectLst/>
                <a:uLnTx/>
                <a:uFillTx/>
                <a:latin typeface="Source Sans 3 SemiBold"/>
                <a:ea typeface="+mj-ea"/>
                <a:cs typeface="+mj-cs"/>
              </a:rPr>
              <a:t>50/50</a:t>
            </a:r>
          </a:p>
        </p:txBody>
      </p:sp>
      <p:sp>
        <p:nvSpPr>
          <p:cNvPr id="32" name="Rektangel 56">
            <a:extLst>
              <a:ext uri="{FF2B5EF4-FFF2-40B4-BE49-F238E27FC236}">
                <a16:creationId xmlns:a16="http://schemas.microsoft.com/office/drawing/2014/main" id="{511332A0-5337-1797-3A49-5604E5AC6766}"/>
              </a:ext>
            </a:extLst>
          </p:cNvPr>
          <p:cNvSpPr/>
          <p:nvPr userDrawn="1"/>
        </p:nvSpPr>
        <p:spPr>
          <a:xfrm>
            <a:off x="8886122" y="2627436"/>
            <a:ext cx="1453118" cy="241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53F53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men and women</a:t>
            </a:r>
          </a:p>
        </p:txBody>
      </p:sp>
      <p:sp>
        <p:nvSpPr>
          <p:cNvPr id="33" name="Tittel 1">
            <a:extLst>
              <a:ext uri="{FF2B5EF4-FFF2-40B4-BE49-F238E27FC236}">
                <a16:creationId xmlns:a16="http://schemas.microsoft.com/office/drawing/2014/main" id="{4CB605C6-10EB-D59D-025A-ABFE59FF659E}"/>
              </a:ext>
            </a:extLst>
          </p:cNvPr>
          <p:cNvSpPr txBox="1">
            <a:spLocks/>
          </p:cNvSpPr>
          <p:nvPr userDrawn="1"/>
        </p:nvSpPr>
        <p:spPr>
          <a:xfrm>
            <a:off x="1476542" y="4609688"/>
            <a:ext cx="1453118" cy="489134"/>
          </a:xfrm>
          <a:prstGeom prst="rect">
            <a:avLst/>
          </a:prstGeom>
        </p:spPr>
        <p:txBody>
          <a:bodyPr/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53F53"/>
                </a:solidFill>
                <a:effectLst/>
                <a:uLnTx/>
                <a:uFillTx/>
                <a:latin typeface="Source Sans 3 SemiBold"/>
                <a:ea typeface="+mj-ea"/>
                <a:cs typeface="+mj-cs"/>
              </a:rPr>
              <a:t>30</a:t>
            </a:r>
          </a:p>
        </p:txBody>
      </p:sp>
      <p:sp>
        <p:nvSpPr>
          <p:cNvPr id="34" name="Rektangel 58">
            <a:extLst>
              <a:ext uri="{FF2B5EF4-FFF2-40B4-BE49-F238E27FC236}">
                <a16:creationId xmlns:a16="http://schemas.microsoft.com/office/drawing/2014/main" id="{E1B2B438-926F-C27B-F972-62B67C7F3CF0}"/>
              </a:ext>
            </a:extLst>
          </p:cNvPr>
          <p:cNvSpPr/>
          <p:nvPr userDrawn="1"/>
        </p:nvSpPr>
        <p:spPr>
          <a:xfrm>
            <a:off x="1476542" y="5128082"/>
            <a:ext cx="1453118" cy="241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53F53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different nationalities</a:t>
            </a:r>
          </a:p>
        </p:txBody>
      </p:sp>
      <p:sp>
        <p:nvSpPr>
          <p:cNvPr id="35" name="Tittel 1">
            <a:extLst>
              <a:ext uri="{FF2B5EF4-FFF2-40B4-BE49-F238E27FC236}">
                <a16:creationId xmlns:a16="http://schemas.microsoft.com/office/drawing/2014/main" id="{2734317C-973A-A84E-3C9A-55C1E0882038}"/>
              </a:ext>
            </a:extLst>
          </p:cNvPr>
          <p:cNvSpPr txBox="1">
            <a:spLocks/>
          </p:cNvSpPr>
          <p:nvPr userDrawn="1"/>
        </p:nvSpPr>
        <p:spPr>
          <a:xfrm>
            <a:off x="5189229" y="4609688"/>
            <a:ext cx="1453118" cy="489134"/>
          </a:xfrm>
          <a:prstGeom prst="rect">
            <a:avLst/>
          </a:prstGeom>
        </p:spPr>
        <p:txBody>
          <a:bodyPr/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53F53"/>
                </a:solidFill>
                <a:effectLst/>
                <a:uLnTx/>
                <a:uFillTx/>
                <a:latin typeface="Source Sans 3 SemiBold"/>
                <a:ea typeface="+mj-ea"/>
                <a:cs typeface="+mj-cs"/>
              </a:rPr>
              <a:t>3+1</a:t>
            </a:r>
          </a:p>
        </p:txBody>
      </p:sp>
      <p:sp>
        <p:nvSpPr>
          <p:cNvPr id="36" name="Rektangel 60">
            <a:extLst>
              <a:ext uri="{FF2B5EF4-FFF2-40B4-BE49-F238E27FC236}">
                <a16:creationId xmlns:a16="http://schemas.microsoft.com/office/drawing/2014/main" id="{59CA27C2-6DBA-38D0-3013-878C21BF0BE9}"/>
              </a:ext>
            </a:extLst>
          </p:cNvPr>
          <p:cNvSpPr/>
          <p:nvPr userDrawn="1"/>
        </p:nvSpPr>
        <p:spPr>
          <a:xfrm>
            <a:off x="4936091" y="5128082"/>
            <a:ext cx="2003522" cy="7730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53F53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Offices:</a:t>
            </a:r>
          </a:p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53F53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Kjeller, Tromsø and Trondheim</a:t>
            </a: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53F53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</a:b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53F53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53F53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Substitute:</a:t>
            </a: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53F53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53F53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NILU Klimat- och miljöinstitutet AB, Göteborg</a:t>
            </a:r>
          </a:p>
        </p:txBody>
      </p:sp>
      <p:sp>
        <p:nvSpPr>
          <p:cNvPr id="37" name="Tittel 1">
            <a:extLst>
              <a:ext uri="{FF2B5EF4-FFF2-40B4-BE49-F238E27FC236}">
                <a16:creationId xmlns:a16="http://schemas.microsoft.com/office/drawing/2014/main" id="{0A9EBB5C-C19F-F757-9C26-7E3FF12D0A60}"/>
              </a:ext>
            </a:extLst>
          </p:cNvPr>
          <p:cNvSpPr txBox="1">
            <a:spLocks/>
          </p:cNvSpPr>
          <p:nvPr userDrawn="1"/>
        </p:nvSpPr>
        <p:spPr>
          <a:xfrm>
            <a:off x="8886122" y="4609688"/>
            <a:ext cx="1453118" cy="489134"/>
          </a:xfrm>
          <a:prstGeom prst="rect">
            <a:avLst/>
          </a:prstGeom>
        </p:spPr>
        <p:txBody>
          <a:bodyPr/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53F53"/>
                </a:solidFill>
                <a:effectLst/>
                <a:uLnTx/>
                <a:uFillTx/>
                <a:latin typeface="Source Sans 3 SemiBold"/>
                <a:ea typeface="+mj-ea"/>
                <a:cs typeface="+mj-cs"/>
              </a:rPr>
              <a:t>264</a:t>
            </a:r>
          </a:p>
        </p:txBody>
      </p:sp>
      <p:sp>
        <p:nvSpPr>
          <p:cNvPr id="38" name="Rektangel 62">
            <a:extLst>
              <a:ext uri="{FF2B5EF4-FFF2-40B4-BE49-F238E27FC236}">
                <a16:creationId xmlns:a16="http://schemas.microsoft.com/office/drawing/2014/main" id="{BD77706A-F1F4-85BC-A50F-D4B1C9D83EA2}"/>
              </a:ext>
            </a:extLst>
          </p:cNvPr>
          <p:cNvSpPr/>
          <p:nvPr userDrawn="1"/>
        </p:nvSpPr>
        <p:spPr>
          <a:xfrm>
            <a:off x="8886122" y="5128082"/>
            <a:ext cx="1453118" cy="241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53F53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MNOK</a:t>
            </a:r>
          </a:p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53F53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Operating income in 2024</a:t>
            </a:r>
          </a:p>
        </p:txBody>
      </p:sp>
    </p:spTree>
    <p:extLst>
      <p:ext uri="{BB962C8B-B14F-4D97-AF65-F5344CB8AC3E}">
        <p14:creationId xmlns:p14="http://schemas.microsoft.com/office/powerpoint/2010/main" val="187304122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ject portfoli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10757757-ADB5-5C7D-38E6-CDD8BB7DAB9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056878" y="356711"/>
            <a:ext cx="689635" cy="341654"/>
          </a:xfrm>
          <a:prstGeom prst="rect">
            <a:avLst/>
          </a:prstGeom>
        </p:spPr>
      </p:pic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AC5BA1B9-BB29-8C99-66BD-0B6CB80E62C4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568481079"/>
              </p:ext>
            </p:extLst>
          </p:nvPr>
        </p:nvGraphicFramePr>
        <p:xfrm>
          <a:off x="745331" y="527538"/>
          <a:ext cx="10701338" cy="6072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90209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Quot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61AA3-E848-A165-A884-8653EA0273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53833" y="1637868"/>
            <a:ext cx="8284334" cy="3582263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98000"/>
              </a:lnSpc>
              <a:defRPr sz="4251"/>
            </a:lvl1pPr>
          </a:lstStyle>
          <a:p>
            <a:r>
              <a:rPr lang="nb-NO" noProof="0" dirty="0" err="1"/>
              <a:t>Quote</a:t>
            </a:r>
            <a:r>
              <a:rPr lang="nb-NO" noProof="0" dirty="0"/>
              <a:t> slide</a:t>
            </a:r>
          </a:p>
        </p:txBody>
      </p:sp>
    </p:spTree>
    <p:extLst>
      <p:ext uri="{BB962C8B-B14F-4D97-AF65-F5344CB8AC3E}">
        <p14:creationId xmlns:p14="http://schemas.microsoft.com/office/powerpoint/2010/main" val="284113677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ject portfolio - pa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10757757-ADB5-5C7D-38E6-CDD8BB7DAB9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056878" y="356711"/>
            <a:ext cx="689635" cy="341654"/>
          </a:xfrm>
          <a:prstGeom prst="rect">
            <a:avLst/>
          </a:prstGeom>
        </p:spPr>
      </p:pic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D3573696-43A5-BC33-D6BD-BFCB31F4D15D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820918771"/>
              </p:ext>
            </p:extLst>
          </p:nvPr>
        </p:nvGraphicFramePr>
        <p:xfrm>
          <a:off x="283779" y="356711"/>
          <a:ext cx="11767382" cy="61445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4245932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nowledge pro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5AF51F9-2D93-9CDE-9689-9FEF78F56C2C}"/>
              </a:ext>
            </a:extLst>
          </p:cNvPr>
          <p:cNvSpPr txBox="1"/>
          <p:nvPr userDrawn="1"/>
        </p:nvSpPr>
        <p:spPr>
          <a:xfrm>
            <a:off x="2112471" y="1637869"/>
            <a:ext cx="7967058" cy="3582263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50" b="0" i="0" u="none" strike="noStrike" kern="1200" cap="none" spc="0" normalizeH="0" baseline="0" noProof="0" dirty="0">
                <a:ln>
                  <a:noFill/>
                </a:ln>
                <a:solidFill>
                  <a:srgbClr val="053F53"/>
                </a:solidFill>
                <a:effectLst/>
                <a:uLnTx/>
                <a:uFillTx/>
                <a:latin typeface="Source Sans 3 SemiBold"/>
                <a:ea typeface="+mn-ea"/>
                <a:cs typeface="+mn-cs"/>
              </a:rPr>
              <a:t>We are an important provider of knowledge within European climate and environmental policy.</a:t>
            </a:r>
            <a:endParaRPr kumimoji="0" lang="nb-NO" sz="4250" b="0" i="0" u="none" strike="noStrike" kern="1200" cap="none" spc="0" normalizeH="0" baseline="0" noProof="0" dirty="0">
              <a:ln>
                <a:noFill/>
              </a:ln>
              <a:solidFill>
                <a:srgbClr val="053F53"/>
              </a:solidFill>
              <a:effectLst/>
              <a:uLnTx/>
              <a:uFillTx/>
              <a:latin typeface="Source Sans 3 Semi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214626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ff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89FCB41-7F98-1D31-44F2-997163144E65}"/>
              </a:ext>
            </a:extLst>
          </p:cNvPr>
          <p:cNvSpPr txBox="1"/>
          <p:nvPr userDrawn="1"/>
        </p:nvSpPr>
        <p:spPr>
          <a:xfrm>
            <a:off x="739232" y="1622254"/>
            <a:ext cx="4440607" cy="1541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228600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1200"/>
              </a:spcAft>
              <a:buClr>
                <a:srgbClr val="053F5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NILU’s head office is located in Kjeller, near Lillestrøm</a:t>
            </a:r>
          </a:p>
          <a:p>
            <a:pPr marL="285750" marR="0" lvl="0" indent="-285750" algn="l" defTabSz="228600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1200"/>
              </a:spcAft>
              <a:buClr>
                <a:srgbClr val="053F5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We also have offices in Tromsø and Trondheim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F77F28-8A75-1D49-8BED-22AE33DA4DA9}"/>
              </a:ext>
            </a:extLst>
          </p:cNvPr>
          <p:cNvSpPr txBox="1"/>
          <p:nvPr userDrawn="1"/>
        </p:nvSpPr>
        <p:spPr>
          <a:xfrm>
            <a:off x="739232" y="858519"/>
            <a:ext cx="4113453" cy="58477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30" normalizeH="0" baseline="0" noProof="0" dirty="0">
                <a:ln>
                  <a:noFill/>
                </a:ln>
                <a:solidFill>
                  <a:srgbClr val="053F53"/>
                </a:solidFill>
                <a:effectLst/>
                <a:uLnTx/>
                <a:uFillTx/>
                <a:latin typeface="Source Sans 3 SemiBold"/>
                <a:ea typeface="+mn-ea"/>
                <a:cs typeface="+mn-cs"/>
              </a:rPr>
              <a:t>Offices</a:t>
            </a:r>
            <a:endParaRPr kumimoji="0" lang="nb-NO" sz="3200" b="0" i="0" u="none" strike="noStrike" kern="1200" cap="none" spc="30" normalizeH="0" baseline="0" noProof="0" dirty="0">
              <a:ln>
                <a:noFill/>
              </a:ln>
              <a:solidFill>
                <a:srgbClr val="053F53"/>
              </a:solidFill>
              <a:effectLst/>
              <a:uLnTx/>
              <a:uFillTx/>
              <a:latin typeface="Source Sans 3 SemiBold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F7B56B3-0EC0-093A-4293-85DCBA0FBF93}"/>
              </a:ext>
            </a:extLst>
          </p:cNvPr>
          <p:cNvGrpSpPr/>
          <p:nvPr userDrawn="1"/>
        </p:nvGrpSpPr>
        <p:grpSpPr>
          <a:xfrm>
            <a:off x="5486400" y="189860"/>
            <a:ext cx="6286517" cy="7121471"/>
            <a:chOff x="5551213" y="360341"/>
            <a:chExt cx="6190708" cy="7012937"/>
          </a:xfrm>
        </p:grpSpPr>
        <p:pic>
          <p:nvPicPr>
            <p:cNvPr id="5" name="Picture 4" descr="A blue outline of a map&#10;&#10;Description automatically generated">
              <a:extLst>
                <a:ext uri="{FF2B5EF4-FFF2-40B4-BE49-F238E27FC236}">
                  <a16:creationId xmlns:a16="http://schemas.microsoft.com/office/drawing/2014/main" id="{4262FA32-2112-DD07-368D-FF46B423B4B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3178" y="787867"/>
              <a:ext cx="6098743" cy="6585411"/>
            </a:xfrm>
            <a:prstGeom prst="rect">
              <a:avLst/>
            </a:prstGeom>
          </p:spPr>
        </p:pic>
        <p:sp>
          <p:nvSpPr>
            <p:cNvPr id="6" name="Avrundet rektangel 4">
              <a:extLst>
                <a:ext uri="{FF2B5EF4-FFF2-40B4-BE49-F238E27FC236}">
                  <a16:creationId xmlns:a16="http://schemas.microsoft.com/office/drawing/2014/main" id="{25BCE4FF-9507-C7DB-6172-AD5962DC72BE}"/>
                </a:ext>
              </a:extLst>
            </p:cNvPr>
            <p:cNvSpPr txBox="1"/>
            <p:nvPr userDrawn="1"/>
          </p:nvSpPr>
          <p:spPr>
            <a:xfrm>
              <a:off x="6890401" y="1396134"/>
              <a:ext cx="1149027" cy="538788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marL="0" marR="0" lvl="0" indent="0" algn="ctr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53F53"/>
                  </a:solidFill>
                  <a:effectLst/>
                  <a:uLnTx/>
                  <a:uFillTx/>
                  <a:latin typeface="Source Sans 3"/>
                  <a:ea typeface="+mn-ea"/>
                  <a:cs typeface="+mn-cs"/>
                </a:rPr>
                <a:t>Tromsø</a:t>
              </a:r>
            </a:p>
          </p:txBody>
        </p:sp>
        <p:pic>
          <p:nvPicPr>
            <p:cNvPr id="7" name="Bilde 15">
              <a:extLst>
                <a:ext uri="{FF2B5EF4-FFF2-40B4-BE49-F238E27FC236}">
                  <a16:creationId xmlns:a16="http://schemas.microsoft.com/office/drawing/2014/main" id="{F64033E3-6EF3-7BFC-F709-8107925448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96334" y="1355904"/>
              <a:ext cx="162723" cy="287389"/>
            </a:xfrm>
            <a:prstGeom prst="rect">
              <a:avLst/>
            </a:prstGeom>
          </p:spPr>
        </p:pic>
        <p:pic>
          <p:nvPicPr>
            <p:cNvPr id="8" name="Bilde 18">
              <a:extLst>
                <a:ext uri="{FF2B5EF4-FFF2-40B4-BE49-F238E27FC236}">
                  <a16:creationId xmlns:a16="http://schemas.microsoft.com/office/drawing/2014/main" id="{6D0B0A57-EFB7-1C0F-1B76-5ED2306A47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59378" y="5442224"/>
              <a:ext cx="162723" cy="287389"/>
            </a:xfrm>
            <a:prstGeom prst="rect">
              <a:avLst/>
            </a:prstGeom>
          </p:spPr>
        </p:pic>
        <p:pic>
          <p:nvPicPr>
            <p:cNvPr id="10" name="Bilde 19">
              <a:extLst>
                <a:ext uri="{FF2B5EF4-FFF2-40B4-BE49-F238E27FC236}">
                  <a16:creationId xmlns:a16="http://schemas.microsoft.com/office/drawing/2014/main" id="{3639656A-D696-1F0D-2E13-7831449316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78017" y="3970644"/>
              <a:ext cx="162723" cy="287389"/>
            </a:xfrm>
            <a:prstGeom prst="rect">
              <a:avLst/>
            </a:prstGeom>
          </p:spPr>
        </p:pic>
        <p:cxnSp>
          <p:nvCxnSpPr>
            <p:cNvPr id="11" name="Rett linje 32">
              <a:extLst>
                <a:ext uri="{FF2B5EF4-FFF2-40B4-BE49-F238E27FC236}">
                  <a16:creationId xmlns:a16="http://schemas.microsoft.com/office/drawing/2014/main" id="{B5F977E6-4B68-36FA-DA72-00F63559BEE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336686" y="5729613"/>
              <a:ext cx="614745" cy="200558"/>
            </a:xfrm>
            <a:prstGeom prst="line">
              <a:avLst/>
            </a:prstGeom>
            <a:ln w="12700">
              <a:solidFill>
                <a:schemeClr val="accent5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Ellipse 36">
              <a:extLst>
                <a:ext uri="{FF2B5EF4-FFF2-40B4-BE49-F238E27FC236}">
                  <a16:creationId xmlns:a16="http://schemas.microsoft.com/office/drawing/2014/main" id="{DCD7601A-B906-ABF0-AFEF-8B9701E9C515}"/>
                </a:ext>
              </a:extLst>
            </p:cNvPr>
            <p:cNvSpPr/>
            <p:nvPr userDrawn="1"/>
          </p:nvSpPr>
          <p:spPr>
            <a:xfrm>
              <a:off x="8039428" y="5239078"/>
              <a:ext cx="1181627" cy="1181627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3"/>
                <a:ea typeface="+mn-ea"/>
                <a:cs typeface="+mn-cs"/>
              </a:endParaRPr>
            </a:p>
          </p:txBody>
        </p:sp>
        <p:cxnSp>
          <p:nvCxnSpPr>
            <p:cNvPr id="13" name="Rett linje 32">
              <a:extLst>
                <a:ext uri="{FF2B5EF4-FFF2-40B4-BE49-F238E27FC236}">
                  <a16:creationId xmlns:a16="http://schemas.microsoft.com/office/drawing/2014/main" id="{9EC83E14-4613-2E20-B0EC-137408304B9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834408" y="1477686"/>
              <a:ext cx="370575" cy="64282"/>
            </a:xfrm>
            <a:prstGeom prst="line">
              <a:avLst/>
            </a:prstGeom>
            <a:ln w="12700">
              <a:solidFill>
                <a:schemeClr val="accent5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Picture 13" descr="A large building with many boats in the water&#10;&#10;Description automatically generated">
              <a:extLst>
                <a:ext uri="{FF2B5EF4-FFF2-40B4-BE49-F238E27FC236}">
                  <a16:creationId xmlns:a16="http://schemas.microsoft.com/office/drawing/2014/main" id="{4723BFD8-E3B1-9862-E63B-822D06328CB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88374" y="360341"/>
              <a:ext cx="1175805" cy="1181627"/>
            </a:xfrm>
            <a:prstGeom prst="flowChartConnector">
              <a:avLst/>
            </a:prstGeom>
          </p:spPr>
        </p:pic>
        <p:sp>
          <p:nvSpPr>
            <p:cNvPr id="15" name="Avrundet rektangel 4">
              <a:extLst>
                <a:ext uri="{FF2B5EF4-FFF2-40B4-BE49-F238E27FC236}">
                  <a16:creationId xmlns:a16="http://schemas.microsoft.com/office/drawing/2014/main" id="{F6C23C66-5B40-24E0-145C-88B914EEEAAF}"/>
                </a:ext>
              </a:extLst>
            </p:cNvPr>
            <p:cNvSpPr txBox="1"/>
            <p:nvPr userDrawn="1"/>
          </p:nvSpPr>
          <p:spPr>
            <a:xfrm>
              <a:off x="7937241" y="6420705"/>
              <a:ext cx="1386000" cy="360000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marL="0" marR="0" lvl="0" indent="0" algn="ctr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53F53"/>
                  </a:solidFill>
                  <a:effectLst/>
                  <a:uLnTx/>
                  <a:uFillTx/>
                  <a:latin typeface="Source Sans 3"/>
                  <a:ea typeface="+mn-ea"/>
                  <a:cs typeface="+mn-cs"/>
                </a:rPr>
                <a:t>Kjeller</a:t>
              </a:r>
            </a:p>
          </p:txBody>
        </p:sp>
        <p:sp>
          <p:nvSpPr>
            <p:cNvPr id="16" name="Ellipse 36">
              <a:extLst>
                <a:ext uri="{FF2B5EF4-FFF2-40B4-BE49-F238E27FC236}">
                  <a16:creationId xmlns:a16="http://schemas.microsoft.com/office/drawing/2014/main" id="{8344453E-38D3-EB21-9126-3A976CC06E52}"/>
                </a:ext>
              </a:extLst>
            </p:cNvPr>
            <p:cNvSpPr/>
            <p:nvPr userDrawn="1"/>
          </p:nvSpPr>
          <p:spPr>
            <a:xfrm rot="-60000">
              <a:off x="5653400" y="2832522"/>
              <a:ext cx="1181627" cy="1181627"/>
            </a:xfrm>
            <a:prstGeom prst="ellipse">
              <a:avLst/>
            </a:prstGeom>
            <a:blipFill dpi="0" rotWithShape="1">
              <a:blip r:embed="rId6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3"/>
                <a:ea typeface="+mn-ea"/>
                <a:cs typeface="+mn-cs"/>
              </a:endParaRPr>
            </a:p>
          </p:txBody>
        </p:sp>
        <p:cxnSp>
          <p:nvCxnSpPr>
            <p:cNvPr id="17" name="Rett linje 32">
              <a:extLst>
                <a:ext uri="{FF2B5EF4-FFF2-40B4-BE49-F238E27FC236}">
                  <a16:creationId xmlns:a16="http://schemas.microsoft.com/office/drawing/2014/main" id="{0244EC5B-E2CE-CDD1-2BA8-757D5308CED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748141" y="3837354"/>
              <a:ext cx="281037" cy="187017"/>
            </a:xfrm>
            <a:prstGeom prst="line">
              <a:avLst/>
            </a:prstGeom>
            <a:ln w="12700">
              <a:solidFill>
                <a:schemeClr val="accent5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Avrundet rektangel 4">
              <a:extLst>
                <a:ext uri="{FF2B5EF4-FFF2-40B4-BE49-F238E27FC236}">
                  <a16:creationId xmlns:a16="http://schemas.microsoft.com/office/drawing/2014/main" id="{A226B7BB-53F4-B261-189F-625E53F8743E}"/>
                </a:ext>
              </a:extLst>
            </p:cNvPr>
            <p:cNvSpPr txBox="1"/>
            <p:nvPr userDrawn="1"/>
          </p:nvSpPr>
          <p:spPr>
            <a:xfrm>
              <a:off x="5551213" y="3970644"/>
              <a:ext cx="1386000" cy="360000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marL="0" marR="0" lvl="0" indent="0" algn="ctr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53F53"/>
                  </a:solidFill>
                  <a:effectLst/>
                  <a:uLnTx/>
                  <a:uFillTx/>
                  <a:latin typeface="Source Sans 3"/>
                  <a:ea typeface="+mn-ea"/>
                  <a:cs typeface="+mn-cs"/>
                </a:rPr>
                <a:t>Trondheim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8434113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cations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e 14" descr="Et bilde som inneholder kart, Jorden, Verden, natur&#10;&#10;Automatisk generert beskrivelse">
            <a:extLst>
              <a:ext uri="{FF2B5EF4-FFF2-40B4-BE49-F238E27FC236}">
                <a16:creationId xmlns:a16="http://schemas.microsoft.com/office/drawing/2014/main" id="{F5D2E656-19F3-FAC8-71E7-BD599AED51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386" y="854738"/>
            <a:ext cx="5176686" cy="5590820"/>
          </a:xfrm>
          <a:prstGeom prst="rect">
            <a:avLst/>
          </a:prstGeom>
        </p:spPr>
      </p:pic>
      <p:pic>
        <p:nvPicPr>
          <p:cNvPr id="23" name="Bilde 15">
            <a:extLst>
              <a:ext uri="{FF2B5EF4-FFF2-40B4-BE49-F238E27FC236}">
                <a16:creationId xmlns:a16="http://schemas.microsoft.com/office/drawing/2014/main" id="{62C368BB-43EA-3ABF-E396-D1546B43AA1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9632" y="1096924"/>
            <a:ext cx="162723" cy="287389"/>
          </a:xfrm>
          <a:prstGeom prst="rect">
            <a:avLst/>
          </a:prstGeom>
        </p:spPr>
      </p:pic>
      <p:pic>
        <p:nvPicPr>
          <p:cNvPr id="25" name="Bilde 18">
            <a:extLst>
              <a:ext uri="{FF2B5EF4-FFF2-40B4-BE49-F238E27FC236}">
                <a16:creationId xmlns:a16="http://schemas.microsoft.com/office/drawing/2014/main" id="{7771543C-8CDA-3432-F322-BE3D820A76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3839" y="4720405"/>
            <a:ext cx="162723" cy="287389"/>
          </a:xfrm>
          <a:prstGeom prst="rect">
            <a:avLst/>
          </a:prstGeom>
        </p:spPr>
      </p:pic>
      <p:pic>
        <p:nvPicPr>
          <p:cNvPr id="26" name="Bilde 19">
            <a:extLst>
              <a:ext uri="{FF2B5EF4-FFF2-40B4-BE49-F238E27FC236}">
                <a16:creationId xmlns:a16="http://schemas.microsoft.com/office/drawing/2014/main" id="{EE276132-7FF5-E21C-F70A-0789F6D538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3838" y="3526964"/>
            <a:ext cx="162723" cy="287389"/>
          </a:xfrm>
          <a:prstGeom prst="rect">
            <a:avLst/>
          </a:prstGeom>
        </p:spPr>
      </p:pic>
      <p:sp>
        <p:nvSpPr>
          <p:cNvPr id="28" name="Avrundet rektangel 4">
            <a:extLst>
              <a:ext uri="{FF2B5EF4-FFF2-40B4-BE49-F238E27FC236}">
                <a16:creationId xmlns:a16="http://schemas.microsoft.com/office/drawing/2014/main" id="{FCD0A52F-48E6-1FA0-CCF6-1DF1E6534A6F}"/>
              </a:ext>
            </a:extLst>
          </p:cNvPr>
          <p:cNvSpPr txBox="1"/>
          <p:nvPr userDrawn="1"/>
        </p:nvSpPr>
        <p:spPr>
          <a:xfrm>
            <a:off x="9997964" y="5000732"/>
            <a:ext cx="1386000" cy="360000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1910" tIns="41910" rIns="41910" bIns="41910" numCol="1" spcCol="1270" anchor="ctr" anchorCtr="0">
            <a:noAutofit/>
          </a:bodyPr>
          <a:lstStyle/>
          <a:p>
            <a:pPr marL="0" marR="0" lvl="0" indent="0" algn="ctr" defTabSz="488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srgbClr val="E9FEFF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Antarktis</a:t>
            </a:r>
          </a:p>
        </p:txBody>
      </p:sp>
      <p:cxnSp>
        <p:nvCxnSpPr>
          <p:cNvPr id="33" name="Rett linje 32">
            <a:extLst>
              <a:ext uri="{FF2B5EF4-FFF2-40B4-BE49-F238E27FC236}">
                <a16:creationId xmlns:a16="http://schemas.microsoft.com/office/drawing/2014/main" id="{98500909-DBCF-8C17-A5F5-4CAD2A5174ED}"/>
              </a:ext>
            </a:extLst>
          </p:cNvPr>
          <p:cNvCxnSpPr>
            <a:cxnSpLocks/>
          </p:cNvCxnSpPr>
          <p:nvPr userDrawn="1"/>
        </p:nvCxnSpPr>
        <p:spPr>
          <a:xfrm flipV="1">
            <a:off x="7596107" y="4280090"/>
            <a:ext cx="1454028" cy="659916"/>
          </a:xfrm>
          <a:prstGeom prst="line">
            <a:avLst/>
          </a:prstGeom>
          <a:ln w="12700">
            <a:solidFill>
              <a:schemeClr val="accent5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llipse 36">
            <a:extLst>
              <a:ext uri="{FF2B5EF4-FFF2-40B4-BE49-F238E27FC236}">
                <a16:creationId xmlns:a16="http://schemas.microsoft.com/office/drawing/2014/main" id="{FF977383-9AF5-378E-D903-BF7BA75C9261}"/>
              </a:ext>
            </a:extLst>
          </p:cNvPr>
          <p:cNvSpPr/>
          <p:nvPr userDrawn="1"/>
        </p:nvSpPr>
        <p:spPr>
          <a:xfrm>
            <a:off x="8974116" y="3256664"/>
            <a:ext cx="1181627" cy="1181627"/>
          </a:xfrm>
          <a:prstGeom prst="ellipse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3"/>
              <a:ea typeface="+mn-ea"/>
              <a:cs typeface="+mn-cs"/>
            </a:endParaRPr>
          </a:p>
        </p:txBody>
      </p:sp>
      <p:cxnSp>
        <p:nvCxnSpPr>
          <p:cNvPr id="35" name="Rett linje 32">
            <a:extLst>
              <a:ext uri="{FF2B5EF4-FFF2-40B4-BE49-F238E27FC236}">
                <a16:creationId xmlns:a16="http://schemas.microsoft.com/office/drawing/2014/main" id="{0D487831-88C5-4701-D8F8-281BC0D1CB04}"/>
              </a:ext>
            </a:extLst>
          </p:cNvPr>
          <p:cNvCxnSpPr>
            <a:cxnSpLocks/>
          </p:cNvCxnSpPr>
          <p:nvPr userDrawn="1"/>
        </p:nvCxnSpPr>
        <p:spPr>
          <a:xfrm>
            <a:off x="8464608" y="1270798"/>
            <a:ext cx="96779" cy="38852"/>
          </a:xfrm>
          <a:prstGeom prst="line">
            <a:avLst/>
          </a:prstGeom>
          <a:ln w="12700">
            <a:solidFill>
              <a:schemeClr val="accent5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Bilde 19">
            <a:extLst>
              <a:ext uri="{FF2B5EF4-FFF2-40B4-BE49-F238E27FC236}">
                <a16:creationId xmlns:a16="http://schemas.microsoft.com/office/drawing/2014/main" id="{E16B002D-3D7E-39B5-EDD4-F5C6BEEB74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8499" y="5451140"/>
            <a:ext cx="162723" cy="287389"/>
          </a:xfrm>
          <a:prstGeom prst="rect">
            <a:avLst/>
          </a:prstGeom>
        </p:spPr>
      </p:pic>
      <p:pic>
        <p:nvPicPr>
          <p:cNvPr id="42" name="Picture 41" descr="A large building with many boats in the water&#10;&#10;Description automatically generated">
            <a:extLst>
              <a:ext uri="{FF2B5EF4-FFF2-40B4-BE49-F238E27FC236}">
                <a16:creationId xmlns:a16="http://schemas.microsoft.com/office/drawing/2014/main" id="{ED7832EB-EE79-962C-E875-A938CEE7F2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51526" y="197054"/>
            <a:ext cx="1175805" cy="1181627"/>
          </a:xfrm>
          <a:prstGeom prst="flowChartConnector">
            <a:avLst/>
          </a:prstGeom>
        </p:spPr>
      </p:pic>
      <p:sp>
        <p:nvSpPr>
          <p:cNvPr id="2" name="Avrundet rektangel 4">
            <a:extLst>
              <a:ext uri="{FF2B5EF4-FFF2-40B4-BE49-F238E27FC236}">
                <a16:creationId xmlns:a16="http://schemas.microsoft.com/office/drawing/2014/main" id="{E80C7271-10BC-1E9C-0DD2-40B7437B82C6}"/>
              </a:ext>
            </a:extLst>
          </p:cNvPr>
          <p:cNvSpPr txBox="1"/>
          <p:nvPr userDrawn="1"/>
        </p:nvSpPr>
        <p:spPr>
          <a:xfrm>
            <a:off x="5674336" y="3878026"/>
            <a:ext cx="1386000" cy="360000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1910" tIns="41910" rIns="41910" bIns="41910" numCol="1" spcCol="1270" anchor="ctr" anchorCtr="0">
            <a:noAutofit/>
          </a:bodyPr>
          <a:lstStyle/>
          <a:p>
            <a:pPr marL="0" marR="0" lvl="0" indent="0" algn="ctr" defTabSz="488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srgbClr val="053F53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Trondheim</a:t>
            </a:r>
          </a:p>
        </p:txBody>
      </p:sp>
      <p:sp>
        <p:nvSpPr>
          <p:cNvPr id="4" name="Avrundet rektangel 4">
            <a:extLst>
              <a:ext uri="{FF2B5EF4-FFF2-40B4-BE49-F238E27FC236}">
                <a16:creationId xmlns:a16="http://schemas.microsoft.com/office/drawing/2014/main" id="{C0544AE1-57F3-8E65-4AD1-9550C68B7B39}"/>
              </a:ext>
            </a:extLst>
          </p:cNvPr>
          <p:cNvSpPr txBox="1"/>
          <p:nvPr userDrawn="1"/>
        </p:nvSpPr>
        <p:spPr>
          <a:xfrm>
            <a:off x="8871929" y="4398901"/>
            <a:ext cx="1386000" cy="360000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1910" tIns="41910" rIns="41910" bIns="41910" numCol="1" spcCol="1270" anchor="ctr" anchorCtr="0">
            <a:noAutofit/>
          </a:bodyPr>
          <a:lstStyle/>
          <a:p>
            <a:pPr marL="0" marR="0" lvl="0" indent="0" algn="ctr" defTabSz="488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srgbClr val="053F53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Kjeller</a:t>
            </a:r>
          </a:p>
        </p:txBody>
      </p:sp>
      <p:sp>
        <p:nvSpPr>
          <p:cNvPr id="5" name="Avrundet rektangel 4">
            <a:extLst>
              <a:ext uri="{FF2B5EF4-FFF2-40B4-BE49-F238E27FC236}">
                <a16:creationId xmlns:a16="http://schemas.microsoft.com/office/drawing/2014/main" id="{DF143032-DA94-FD36-77F7-634378697631}"/>
              </a:ext>
            </a:extLst>
          </p:cNvPr>
          <p:cNvSpPr txBox="1"/>
          <p:nvPr userDrawn="1"/>
        </p:nvSpPr>
        <p:spPr>
          <a:xfrm>
            <a:off x="8417269" y="6435206"/>
            <a:ext cx="1386000" cy="360000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1910" tIns="41910" rIns="41910" bIns="41910" numCol="1" spcCol="1270" anchor="ctr" anchorCtr="0">
            <a:noAutofit/>
          </a:bodyPr>
          <a:lstStyle/>
          <a:p>
            <a:pPr marL="0" marR="0" lvl="0" indent="0" algn="ctr" defTabSz="488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srgbClr val="053F53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Göteborg</a:t>
            </a:r>
          </a:p>
        </p:txBody>
      </p:sp>
      <p:sp>
        <p:nvSpPr>
          <p:cNvPr id="7" name="Avrundet rektangel 4">
            <a:extLst>
              <a:ext uri="{FF2B5EF4-FFF2-40B4-BE49-F238E27FC236}">
                <a16:creationId xmlns:a16="http://schemas.microsoft.com/office/drawing/2014/main" id="{53867D32-AF04-A912-D851-9E0B0CFA7826}"/>
              </a:ext>
            </a:extLst>
          </p:cNvPr>
          <p:cNvSpPr txBox="1"/>
          <p:nvPr userDrawn="1"/>
        </p:nvSpPr>
        <p:spPr>
          <a:xfrm>
            <a:off x="7451526" y="1317618"/>
            <a:ext cx="1149027" cy="360000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1910" tIns="41910" rIns="41910" bIns="41910" numCol="1" spcCol="1270" anchor="ctr" anchorCtr="0">
            <a:noAutofit/>
          </a:bodyPr>
          <a:lstStyle/>
          <a:p>
            <a:pPr marL="0" marR="0" lvl="0" indent="0" algn="ctr" defTabSz="488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srgbClr val="053F53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Tromsø</a:t>
            </a:r>
          </a:p>
        </p:txBody>
      </p:sp>
      <p:sp>
        <p:nvSpPr>
          <p:cNvPr id="11" name="Ellipse 36">
            <a:extLst>
              <a:ext uri="{FF2B5EF4-FFF2-40B4-BE49-F238E27FC236}">
                <a16:creationId xmlns:a16="http://schemas.microsoft.com/office/drawing/2014/main" id="{9C165474-CE08-E3C2-B8BD-5DD0727C7C5B}"/>
              </a:ext>
            </a:extLst>
          </p:cNvPr>
          <p:cNvSpPr/>
          <p:nvPr userDrawn="1"/>
        </p:nvSpPr>
        <p:spPr>
          <a:xfrm rot="-60000">
            <a:off x="5776523" y="2742281"/>
            <a:ext cx="1181627" cy="1181627"/>
          </a:xfrm>
          <a:prstGeom prst="ellipse">
            <a:avLst/>
          </a:prstGeom>
          <a:blipFill dpi="0" rotWithShape="1"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3"/>
              <a:ea typeface="+mn-ea"/>
              <a:cs typeface="+mn-cs"/>
            </a:endParaRPr>
          </a:p>
        </p:txBody>
      </p:sp>
      <p:cxnSp>
        <p:nvCxnSpPr>
          <p:cNvPr id="12" name="Rett linje 32">
            <a:extLst>
              <a:ext uri="{FF2B5EF4-FFF2-40B4-BE49-F238E27FC236}">
                <a16:creationId xmlns:a16="http://schemas.microsoft.com/office/drawing/2014/main" id="{968EA070-DF16-4AD8-CCCF-B8CD47E4B4AD}"/>
              </a:ext>
            </a:extLst>
          </p:cNvPr>
          <p:cNvCxnSpPr>
            <a:cxnSpLocks/>
          </p:cNvCxnSpPr>
          <p:nvPr userDrawn="1"/>
        </p:nvCxnSpPr>
        <p:spPr>
          <a:xfrm>
            <a:off x="6985351" y="3398282"/>
            <a:ext cx="285383" cy="216118"/>
          </a:xfrm>
          <a:prstGeom prst="line">
            <a:avLst/>
          </a:prstGeom>
          <a:ln w="12700">
            <a:solidFill>
              <a:schemeClr val="accent5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llipse 36">
            <a:extLst>
              <a:ext uri="{FF2B5EF4-FFF2-40B4-BE49-F238E27FC236}">
                <a16:creationId xmlns:a16="http://schemas.microsoft.com/office/drawing/2014/main" id="{59EE4D93-7C15-5424-D4F3-6C2B28BB1892}"/>
              </a:ext>
            </a:extLst>
          </p:cNvPr>
          <p:cNvSpPr/>
          <p:nvPr userDrawn="1"/>
        </p:nvSpPr>
        <p:spPr>
          <a:xfrm>
            <a:off x="8483685" y="5332359"/>
            <a:ext cx="1181627" cy="1181627"/>
          </a:xfrm>
          <a:prstGeom prst="ellipse">
            <a:avLst/>
          </a:prstGeom>
          <a:blipFill dpi="0" rotWithShape="1"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3"/>
              <a:ea typeface="+mn-ea"/>
              <a:cs typeface="+mn-cs"/>
            </a:endParaRPr>
          </a:p>
        </p:txBody>
      </p:sp>
      <p:cxnSp>
        <p:nvCxnSpPr>
          <p:cNvPr id="18" name="Rett linje 29">
            <a:extLst>
              <a:ext uri="{FF2B5EF4-FFF2-40B4-BE49-F238E27FC236}">
                <a16:creationId xmlns:a16="http://schemas.microsoft.com/office/drawing/2014/main" id="{B57CB6C7-3EAA-60A3-49DD-D5115A5BC5A3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7869082" y="5636141"/>
            <a:ext cx="595526" cy="201191"/>
          </a:xfrm>
          <a:prstGeom prst="line">
            <a:avLst/>
          </a:prstGeom>
          <a:ln w="12700">
            <a:solidFill>
              <a:schemeClr val="accent5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A570305-6916-6CC9-89F3-61F8BA9B9E24}"/>
              </a:ext>
            </a:extLst>
          </p:cNvPr>
          <p:cNvSpPr txBox="1"/>
          <p:nvPr userDrawn="1"/>
        </p:nvSpPr>
        <p:spPr>
          <a:xfrm>
            <a:off x="739232" y="1622254"/>
            <a:ext cx="4440607" cy="3002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228600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1200"/>
              </a:spcAft>
              <a:buClr>
                <a:srgbClr val="053F5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NILU’s head office is located in Kjeller, near Lillestrøm</a:t>
            </a:r>
          </a:p>
          <a:p>
            <a:pPr marL="285750" marR="0" lvl="0" indent="-285750" algn="l" defTabSz="228600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1200"/>
              </a:spcAft>
              <a:buClr>
                <a:srgbClr val="053F5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We also have offices in Tromsø and Trondheim</a:t>
            </a:r>
          </a:p>
          <a:p>
            <a:pPr marL="285750" marR="0" lvl="0" indent="-285750" algn="l" defTabSz="228600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1200"/>
              </a:spcAft>
              <a:buClr>
                <a:srgbClr val="053F5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In September 2023 we opened a subsidiary in Sweden “NILU Klimat- och miljöinstitutet” which has its headquarters in Göteborg, Sweden.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4963B5-6507-4C19-690D-DFF2FC1EAB2E}"/>
              </a:ext>
            </a:extLst>
          </p:cNvPr>
          <p:cNvSpPr txBox="1"/>
          <p:nvPr userDrawn="1"/>
        </p:nvSpPr>
        <p:spPr>
          <a:xfrm>
            <a:off x="739232" y="858519"/>
            <a:ext cx="4113453" cy="58477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30" normalizeH="0" baseline="0" noProof="0" dirty="0">
                <a:ln>
                  <a:noFill/>
                </a:ln>
                <a:solidFill>
                  <a:srgbClr val="053F53"/>
                </a:solidFill>
                <a:effectLst/>
                <a:uLnTx/>
                <a:uFillTx/>
                <a:latin typeface="Source Sans 3 SemiBold"/>
                <a:ea typeface="+mn-ea"/>
                <a:cs typeface="+mn-cs"/>
              </a:rPr>
              <a:t>Locations</a:t>
            </a:r>
            <a:endParaRPr kumimoji="0" lang="nb-NO" sz="3200" b="0" i="0" u="none" strike="noStrike" kern="1200" cap="none" spc="30" normalizeH="0" baseline="0" noProof="0" dirty="0">
              <a:ln>
                <a:noFill/>
              </a:ln>
              <a:solidFill>
                <a:srgbClr val="053F53"/>
              </a:solidFill>
              <a:effectLst/>
              <a:uLnTx/>
              <a:uFillTx/>
              <a:latin typeface="Source Sans 3 Semi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113898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cations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e 14" descr="Et bilde som inneholder kart, Jorden, Verden, natur&#10;&#10;Automatisk generert beskrivelse">
            <a:extLst>
              <a:ext uri="{FF2B5EF4-FFF2-40B4-BE49-F238E27FC236}">
                <a16:creationId xmlns:a16="http://schemas.microsoft.com/office/drawing/2014/main" id="{F5D2E656-19F3-FAC8-71E7-BD599AED51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386" y="854738"/>
            <a:ext cx="5176686" cy="5590820"/>
          </a:xfrm>
          <a:prstGeom prst="rect">
            <a:avLst/>
          </a:prstGeom>
        </p:spPr>
      </p:pic>
      <p:sp>
        <p:nvSpPr>
          <p:cNvPr id="28" name="Avrundet rektangel 4">
            <a:extLst>
              <a:ext uri="{FF2B5EF4-FFF2-40B4-BE49-F238E27FC236}">
                <a16:creationId xmlns:a16="http://schemas.microsoft.com/office/drawing/2014/main" id="{FCD0A52F-48E6-1FA0-CCF6-1DF1E6534A6F}"/>
              </a:ext>
            </a:extLst>
          </p:cNvPr>
          <p:cNvSpPr txBox="1"/>
          <p:nvPr userDrawn="1"/>
        </p:nvSpPr>
        <p:spPr>
          <a:xfrm>
            <a:off x="9997964" y="5000732"/>
            <a:ext cx="1386000" cy="360000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1910" tIns="41910" rIns="41910" bIns="41910" numCol="1" spcCol="1270" anchor="ctr" anchorCtr="0">
            <a:noAutofit/>
          </a:bodyPr>
          <a:lstStyle/>
          <a:p>
            <a:pPr marL="0" marR="0" lvl="0" indent="0" algn="ctr" defTabSz="488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srgbClr val="E9FEFF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Antarktis</a:t>
            </a:r>
          </a:p>
        </p:txBody>
      </p:sp>
      <p:sp>
        <p:nvSpPr>
          <p:cNvPr id="2" name="Avrundet rektangel 4">
            <a:extLst>
              <a:ext uri="{FF2B5EF4-FFF2-40B4-BE49-F238E27FC236}">
                <a16:creationId xmlns:a16="http://schemas.microsoft.com/office/drawing/2014/main" id="{E80C7271-10BC-1E9C-0DD2-40B7437B82C6}"/>
              </a:ext>
            </a:extLst>
          </p:cNvPr>
          <p:cNvSpPr txBox="1"/>
          <p:nvPr userDrawn="1"/>
        </p:nvSpPr>
        <p:spPr>
          <a:xfrm>
            <a:off x="5934665" y="3526050"/>
            <a:ext cx="1386000" cy="360000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1910" tIns="41910" rIns="41910" bIns="41910" numCol="1" spcCol="1270" anchor="ctr" anchorCtr="0">
            <a:noAutofit/>
          </a:bodyPr>
          <a:lstStyle/>
          <a:p>
            <a:pPr marL="0" marR="0" lvl="0" indent="0" algn="ctr" defTabSz="488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srgbClr val="053F53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Trondheim</a:t>
            </a:r>
          </a:p>
        </p:txBody>
      </p:sp>
      <p:sp>
        <p:nvSpPr>
          <p:cNvPr id="4" name="Avrundet rektangel 4">
            <a:extLst>
              <a:ext uri="{FF2B5EF4-FFF2-40B4-BE49-F238E27FC236}">
                <a16:creationId xmlns:a16="http://schemas.microsoft.com/office/drawing/2014/main" id="{C0544AE1-57F3-8E65-4AD1-9550C68B7B39}"/>
              </a:ext>
            </a:extLst>
          </p:cNvPr>
          <p:cNvSpPr txBox="1"/>
          <p:nvPr userDrawn="1"/>
        </p:nvSpPr>
        <p:spPr>
          <a:xfrm>
            <a:off x="5437386" y="4723103"/>
            <a:ext cx="1386000" cy="360000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1910" tIns="41910" rIns="41910" bIns="41910" numCol="1" spcCol="1270" anchor="ctr" anchorCtr="0">
            <a:noAutofit/>
          </a:bodyPr>
          <a:lstStyle/>
          <a:p>
            <a:pPr marL="0" marR="0" lvl="0" indent="0" algn="ctr" defTabSz="488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srgbClr val="053F53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Kjeller</a:t>
            </a:r>
          </a:p>
        </p:txBody>
      </p:sp>
      <p:sp>
        <p:nvSpPr>
          <p:cNvPr id="5" name="Avrundet rektangel 4">
            <a:extLst>
              <a:ext uri="{FF2B5EF4-FFF2-40B4-BE49-F238E27FC236}">
                <a16:creationId xmlns:a16="http://schemas.microsoft.com/office/drawing/2014/main" id="{DF143032-DA94-FD36-77F7-634378697631}"/>
              </a:ext>
            </a:extLst>
          </p:cNvPr>
          <p:cNvSpPr txBox="1"/>
          <p:nvPr userDrawn="1"/>
        </p:nvSpPr>
        <p:spPr>
          <a:xfrm>
            <a:off x="6988324" y="5452854"/>
            <a:ext cx="693000" cy="360000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1910" tIns="41910" rIns="41910" bIns="41910" numCol="1" spcCol="1270" anchor="ctr" anchorCtr="0">
            <a:noAutofit/>
          </a:bodyPr>
          <a:lstStyle/>
          <a:p>
            <a:pPr marL="0" marR="0" lvl="0" indent="0" algn="ctr" defTabSz="488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srgbClr val="053F53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Göteborg</a:t>
            </a:r>
          </a:p>
        </p:txBody>
      </p:sp>
      <p:sp>
        <p:nvSpPr>
          <p:cNvPr id="7" name="Avrundet rektangel 4">
            <a:extLst>
              <a:ext uri="{FF2B5EF4-FFF2-40B4-BE49-F238E27FC236}">
                <a16:creationId xmlns:a16="http://schemas.microsoft.com/office/drawing/2014/main" id="{53867D32-AF04-A912-D851-9E0B0CFA7826}"/>
              </a:ext>
            </a:extLst>
          </p:cNvPr>
          <p:cNvSpPr txBox="1"/>
          <p:nvPr userDrawn="1"/>
        </p:nvSpPr>
        <p:spPr>
          <a:xfrm>
            <a:off x="7822425" y="1106684"/>
            <a:ext cx="606272" cy="360000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1910" tIns="41910" rIns="41910" bIns="41910" numCol="1" spcCol="1270" anchor="ctr" anchorCtr="0">
            <a:noAutofit/>
          </a:bodyPr>
          <a:lstStyle/>
          <a:p>
            <a:pPr marL="0" marR="0" lvl="0" indent="0" algn="ctr" defTabSz="488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srgbClr val="053F53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Tromsø</a:t>
            </a:r>
          </a:p>
        </p:txBody>
      </p:sp>
      <p:grpSp>
        <p:nvGrpSpPr>
          <p:cNvPr id="88" name="Gruppe 87">
            <a:extLst>
              <a:ext uri="{FF2B5EF4-FFF2-40B4-BE49-F238E27FC236}">
                <a16:creationId xmlns:a16="http://schemas.microsoft.com/office/drawing/2014/main" id="{610C2562-C819-734E-DD85-2B1B058E19F9}"/>
              </a:ext>
            </a:extLst>
          </p:cNvPr>
          <p:cNvGrpSpPr/>
          <p:nvPr userDrawn="1"/>
        </p:nvGrpSpPr>
        <p:grpSpPr>
          <a:xfrm>
            <a:off x="7326946" y="1004508"/>
            <a:ext cx="1514422" cy="4728828"/>
            <a:chOff x="7326946" y="1004508"/>
            <a:chExt cx="1514422" cy="4728828"/>
          </a:xfrm>
        </p:grpSpPr>
        <p:grpSp>
          <p:nvGrpSpPr>
            <p:cNvPr id="89" name="Gruppe 88">
              <a:extLst>
                <a:ext uri="{FF2B5EF4-FFF2-40B4-BE49-F238E27FC236}">
                  <a16:creationId xmlns:a16="http://schemas.microsoft.com/office/drawing/2014/main" id="{24BC05FF-9B6A-EB65-2CD2-E4EA1D9B9A75}"/>
                </a:ext>
              </a:extLst>
            </p:cNvPr>
            <p:cNvGrpSpPr/>
            <p:nvPr userDrawn="1"/>
          </p:nvGrpSpPr>
          <p:grpSpPr>
            <a:xfrm>
              <a:off x="8540618" y="1004508"/>
              <a:ext cx="300750" cy="379805"/>
              <a:chOff x="7378020" y="712689"/>
              <a:chExt cx="3368637" cy="4254107"/>
            </a:xfrm>
          </p:grpSpPr>
          <p:sp>
            <p:nvSpPr>
              <p:cNvPr id="102" name="Freeform 5">
                <a:extLst>
                  <a:ext uri="{FF2B5EF4-FFF2-40B4-BE49-F238E27FC236}">
                    <a16:creationId xmlns:a16="http://schemas.microsoft.com/office/drawing/2014/main" id="{3853450E-3A9A-AE1F-C26A-48F34140432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flipH="1">
                <a:off x="8200796" y="4056524"/>
                <a:ext cx="1652729" cy="910272"/>
              </a:xfrm>
              <a:custGeom>
                <a:avLst/>
                <a:gdLst>
                  <a:gd name="T0" fmla="*/ 2084 w 2084"/>
                  <a:gd name="T1" fmla="*/ 523 h 1047"/>
                  <a:gd name="T2" fmla="*/ 2084 w 2084"/>
                  <a:gd name="T3" fmla="*/ 523 h 1047"/>
                  <a:gd name="T4" fmla="*/ 1042 w 2084"/>
                  <a:gd name="T5" fmla="*/ 1047 h 1047"/>
                  <a:gd name="T6" fmla="*/ 0 w 2084"/>
                  <a:gd name="T7" fmla="*/ 523 h 1047"/>
                  <a:gd name="T8" fmla="*/ 1042 w 2084"/>
                  <a:gd name="T9" fmla="*/ 0 h 1047"/>
                  <a:gd name="T10" fmla="*/ 2084 w 2084"/>
                  <a:gd name="T11" fmla="*/ 523 h 1047"/>
                  <a:gd name="T12" fmla="*/ 2084 w 2084"/>
                  <a:gd name="T13" fmla="*/ 523 h 10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84" h="1047">
                    <a:moveTo>
                      <a:pt x="2084" y="523"/>
                    </a:moveTo>
                    <a:lnTo>
                      <a:pt x="2084" y="523"/>
                    </a:lnTo>
                    <a:cubicBezTo>
                      <a:pt x="2084" y="812"/>
                      <a:pt x="1617" y="1047"/>
                      <a:pt x="1042" y="1047"/>
                    </a:cubicBezTo>
                    <a:cubicBezTo>
                      <a:pt x="467" y="1047"/>
                      <a:pt x="0" y="812"/>
                      <a:pt x="0" y="523"/>
                    </a:cubicBezTo>
                    <a:cubicBezTo>
                      <a:pt x="0" y="234"/>
                      <a:pt x="467" y="0"/>
                      <a:pt x="1042" y="0"/>
                    </a:cubicBezTo>
                    <a:cubicBezTo>
                      <a:pt x="1617" y="0"/>
                      <a:pt x="2084" y="234"/>
                      <a:pt x="2084" y="523"/>
                    </a:cubicBezTo>
                    <a:lnTo>
                      <a:pt x="2084" y="523"/>
                    </a:lnTo>
                    <a:close/>
                  </a:path>
                </a:pathLst>
              </a:custGeom>
              <a:noFill/>
              <a:ln w="1905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3"/>
                  <a:ea typeface="+mn-ea"/>
                  <a:cs typeface="+mn-cs"/>
                </a:endParaRPr>
              </a:p>
            </p:txBody>
          </p:sp>
          <p:sp>
            <p:nvSpPr>
              <p:cNvPr id="103" name="Freeform 6">
                <a:extLst>
                  <a:ext uri="{FF2B5EF4-FFF2-40B4-BE49-F238E27FC236}">
                    <a16:creationId xmlns:a16="http://schemas.microsoft.com/office/drawing/2014/main" id="{389CDB95-E08A-F2EA-C841-34EA80E0277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flipH="1">
                <a:off x="7378020" y="712689"/>
                <a:ext cx="3368637" cy="3917437"/>
              </a:xfrm>
              <a:custGeom>
                <a:avLst/>
                <a:gdLst>
                  <a:gd name="T0" fmla="*/ 2036 w 4073"/>
                  <a:gd name="T1" fmla="*/ 5210 h 5210"/>
                  <a:gd name="T2" fmla="*/ 2036 w 4073"/>
                  <a:gd name="T3" fmla="*/ 5210 h 5210"/>
                  <a:gd name="T4" fmla="*/ 574 w 4073"/>
                  <a:gd name="T5" fmla="*/ 2414 h 5210"/>
                  <a:gd name="T6" fmla="*/ 2036 w 4073"/>
                  <a:gd name="T7" fmla="*/ 0 h 5210"/>
                  <a:gd name="T8" fmla="*/ 2036 w 4073"/>
                  <a:gd name="T9" fmla="*/ 0 h 5210"/>
                  <a:gd name="T10" fmla="*/ 3498 w 4073"/>
                  <a:gd name="T11" fmla="*/ 2414 h 5210"/>
                  <a:gd name="T12" fmla="*/ 2036 w 4073"/>
                  <a:gd name="T13" fmla="*/ 5210 h 5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073" h="5210">
                    <a:moveTo>
                      <a:pt x="2036" y="5210"/>
                    </a:moveTo>
                    <a:lnTo>
                      <a:pt x="2036" y="5210"/>
                    </a:lnTo>
                    <a:lnTo>
                      <a:pt x="574" y="2414"/>
                    </a:lnTo>
                    <a:cubicBezTo>
                      <a:pt x="0" y="1315"/>
                      <a:pt x="796" y="0"/>
                      <a:pt x="2036" y="0"/>
                    </a:cubicBezTo>
                    <a:lnTo>
                      <a:pt x="2036" y="0"/>
                    </a:lnTo>
                    <a:cubicBezTo>
                      <a:pt x="3276" y="0"/>
                      <a:pt x="4073" y="1315"/>
                      <a:pt x="3498" y="2414"/>
                    </a:cubicBezTo>
                    <a:lnTo>
                      <a:pt x="2036" y="5210"/>
                    </a:lnTo>
                    <a:close/>
                  </a:path>
                </a:pathLst>
              </a:custGeom>
              <a:solidFill>
                <a:schemeClr val="accent5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3"/>
                  <a:ea typeface="+mn-ea"/>
                  <a:cs typeface="+mn-cs"/>
                </a:endParaRPr>
              </a:p>
            </p:txBody>
          </p:sp>
          <p:sp>
            <p:nvSpPr>
              <p:cNvPr id="104" name="Freeform 7">
                <a:extLst>
                  <a:ext uri="{FF2B5EF4-FFF2-40B4-BE49-F238E27FC236}">
                    <a16:creationId xmlns:a16="http://schemas.microsoft.com/office/drawing/2014/main" id="{D3D4905D-7132-04EA-E667-E578526C0CC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flipH="1">
                <a:off x="8543349" y="1385754"/>
                <a:ext cx="1037977" cy="942785"/>
              </a:xfrm>
              <a:custGeom>
                <a:avLst/>
                <a:gdLst>
                  <a:gd name="T0" fmla="*/ 1590 w 1592"/>
                  <a:gd name="T1" fmla="*/ 798 h 1591"/>
                  <a:gd name="T2" fmla="*/ 1590 w 1592"/>
                  <a:gd name="T3" fmla="*/ 798 h 1591"/>
                  <a:gd name="T4" fmla="*/ 794 w 1592"/>
                  <a:gd name="T5" fmla="*/ 1589 h 1591"/>
                  <a:gd name="T6" fmla="*/ 2 w 1592"/>
                  <a:gd name="T7" fmla="*/ 793 h 1591"/>
                  <a:gd name="T8" fmla="*/ 798 w 1592"/>
                  <a:gd name="T9" fmla="*/ 1 h 1591"/>
                  <a:gd name="T10" fmla="*/ 1590 w 1592"/>
                  <a:gd name="T11" fmla="*/ 798 h 15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92" h="1591">
                    <a:moveTo>
                      <a:pt x="1590" y="798"/>
                    </a:moveTo>
                    <a:lnTo>
                      <a:pt x="1590" y="798"/>
                    </a:lnTo>
                    <a:cubicBezTo>
                      <a:pt x="1589" y="1236"/>
                      <a:pt x="1232" y="1591"/>
                      <a:pt x="794" y="1589"/>
                    </a:cubicBezTo>
                    <a:cubicBezTo>
                      <a:pt x="355" y="1588"/>
                      <a:pt x="0" y="1231"/>
                      <a:pt x="2" y="793"/>
                    </a:cubicBezTo>
                    <a:cubicBezTo>
                      <a:pt x="3" y="354"/>
                      <a:pt x="360" y="0"/>
                      <a:pt x="798" y="1"/>
                    </a:cubicBezTo>
                    <a:cubicBezTo>
                      <a:pt x="1237" y="2"/>
                      <a:pt x="1592" y="359"/>
                      <a:pt x="1590" y="798"/>
                    </a:cubicBezTo>
                    <a:close/>
                  </a:path>
                </a:pathLst>
              </a:custGeom>
              <a:solidFill>
                <a:schemeClr val="tx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3"/>
                  <a:ea typeface="+mn-ea"/>
                  <a:cs typeface="+mn-cs"/>
                </a:endParaRPr>
              </a:p>
            </p:txBody>
          </p:sp>
        </p:grpSp>
        <p:grpSp>
          <p:nvGrpSpPr>
            <p:cNvPr id="90" name="Gruppe 89">
              <a:extLst>
                <a:ext uri="{FF2B5EF4-FFF2-40B4-BE49-F238E27FC236}">
                  <a16:creationId xmlns:a16="http://schemas.microsoft.com/office/drawing/2014/main" id="{26675250-24E3-B156-0BD7-9000191FCC1B}"/>
                </a:ext>
              </a:extLst>
            </p:cNvPr>
            <p:cNvGrpSpPr/>
            <p:nvPr userDrawn="1"/>
          </p:nvGrpSpPr>
          <p:grpSpPr>
            <a:xfrm>
              <a:off x="7326946" y="3429000"/>
              <a:ext cx="300750" cy="379805"/>
              <a:chOff x="7378020" y="712689"/>
              <a:chExt cx="3368637" cy="4254107"/>
            </a:xfrm>
          </p:grpSpPr>
          <p:sp>
            <p:nvSpPr>
              <p:cNvPr id="99" name="Freeform 5">
                <a:extLst>
                  <a:ext uri="{FF2B5EF4-FFF2-40B4-BE49-F238E27FC236}">
                    <a16:creationId xmlns:a16="http://schemas.microsoft.com/office/drawing/2014/main" id="{6807A8C0-3C07-3E21-2AF6-13867598718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flipH="1">
                <a:off x="8200796" y="4056524"/>
                <a:ext cx="1652729" cy="910272"/>
              </a:xfrm>
              <a:custGeom>
                <a:avLst/>
                <a:gdLst>
                  <a:gd name="T0" fmla="*/ 2084 w 2084"/>
                  <a:gd name="T1" fmla="*/ 523 h 1047"/>
                  <a:gd name="T2" fmla="*/ 2084 w 2084"/>
                  <a:gd name="T3" fmla="*/ 523 h 1047"/>
                  <a:gd name="T4" fmla="*/ 1042 w 2084"/>
                  <a:gd name="T5" fmla="*/ 1047 h 1047"/>
                  <a:gd name="T6" fmla="*/ 0 w 2084"/>
                  <a:gd name="T7" fmla="*/ 523 h 1047"/>
                  <a:gd name="T8" fmla="*/ 1042 w 2084"/>
                  <a:gd name="T9" fmla="*/ 0 h 1047"/>
                  <a:gd name="T10" fmla="*/ 2084 w 2084"/>
                  <a:gd name="T11" fmla="*/ 523 h 1047"/>
                  <a:gd name="T12" fmla="*/ 2084 w 2084"/>
                  <a:gd name="T13" fmla="*/ 523 h 10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84" h="1047">
                    <a:moveTo>
                      <a:pt x="2084" y="523"/>
                    </a:moveTo>
                    <a:lnTo>
                      <a:pt x="2084" y="523"/>
                    </a:lnTo>
                    <a:cubicBezTo>
                      <a:pt x="2084" y="812"/>
                      <a:pt x="1617" y="1047"/>
                      <a:pt x="1042" y="1047"/>
                    </a:cubicBezTo>
                    <a:cubicBezTo>
                      <a:pt x="467" y="1047"/>
                      <a:pt x="0" y="812"/>
                      <a:pt x="0" y="523"/>
                    </a:cubicBezTo>
                    <a:cubicBezTo>
                      <a:pt x="0" y="234"/>
                      <a:pt x="467" y="0"/>
                      <a:pt x="1042" y="0"/>
                    </a:cubicBezTo>
                    <a:cubicBezTo>
                      <a:pt x="1617" y="0"/>
                      <a:pt x="2084" y="234"/>
                      <a:pt x="2084" y="523"/>
                    </a:cubicBezTo>
                    <a:lnTo>
                      <a:pt x="2084" y="523"/>
                    </a:lnTo>
                    <a:close/>
                  </a:path>
                </a:pathLst>
              </a:custGeom>
              <a:noFill/>
              <a:ln w="1905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3"/>
                  <a:ea typeface="+mn-ea"/>
                  <a:cs typeface="+mn-cs"/>
                </a:endParaRPr>
              </a:p>
            </p:txBody>
          </p:sp>
          <p:sp>
            <p:nvSpPr>
              <p:cNvPr id="100" name="Freeform 6">
                <a:extLst>
                  <a:ext uri="{FF2B5EF4-FFF2-40B4-BE49-F238E27FC236}">
                    <a16:creationId xmlns:a16="http://schemas.microsoft.com/office/drawing/2014/main" id="{BC8A1D05-FBFF-0CF8-959B-B28C6CC0F06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flipH="1">
                <a:off x="7378020" y="712689"/>
                <a:ext cx="3368637" cy="3917437"/>
              </a:xfrm>
              <a:custGeom>
                <a:avLst/>
                <a:gdLst>
                  <a:gd name="T0" fmla="*/ 2036 w 4073"/>
                  <a:gd name="T1" fmla="*/ 5210 h 5210"/>
                  <a:gd name="T2" fmla="*/ 2036 w 4073"/>
                  <a:gd name="T3" fmla="*/ 5210 h 5210"/>
                  <a:gd name="T4" fmla="*/ 574 w 4073"/>
                  <a:gd name="T5" fmla="*/ 2414 h 5210"/>
                  <a:gd name="T6" fmla="*/ 2036 w 4073"/>
                  <a:gd name="T7" fmla="*/ 0 h 5210"/>
                  <a:gd name="T8" fmla="*/ 2036 w 4073"/>
                  <a:gd name="T9" fmla="*/ 0 h 5210"/>
                  <a:gd name="T10" fmla="*/ 3498 w 4073"/>
                  <a:gd name="T11" fmla="*/ 2414 h 5210"/>
                  <a:gd name="T12" fmla="*/ 2036 w 4073"/>
                  <a:gd name="T13" fmla="*/ 5210 h 5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073" h="5210">
                    <a:moveTo>
                      <a:pt x="2036" y="5210"/>
                    </a:moveTo>
                    <a:lnTo>
                      <a:pt x="2036" y="5210"/>
                    </a:lnTo>
                    <a:lnTo>
                      <a:pt x="574" y="2414"/>
                    </a:lnTo>
                    <a:cubicBezTo>
                      <a:pt x="0" y="1315"/>
                      <a:pt x="796" y="0"/>
                      <a:pt x="2036" y="0"/>
                    </a:cubicBezTo>
                    <a:lnTo>
                      <a:pt x="2036" y="0"/>
                    </a:lnTo>
                    <a:cubicBezTo>
                      <a:pt x="3276" y="0"/>
                      <a:pt x="4073" y="1315"/>
                      <a:pt x="3498" y="2414"/>
                    </a:cubicBezTo>
                    <a:lnTo>
                      <a:pt x="2036" y="5210"/>
                    </a:lnTo>
                    <a:close/>
                  </a:path>
                </a:pathLst>
              </a:custGeom>
              <a:solidFill>
                <a:schemeClr val="accent5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3"/>
                  <a:ea typeface="+mn-ea"/>
                  <a:cs typeface="+mn-cs"/>
                </a:endParaRPr>
              </a:p>
            </p:txBody>
          </p:sp>
          <p:sp>
            <p:nvSpPr>
              <p:cNvPr id="101" name="Freeform 7">
                <a:extLst>
                  <a:ext uri="{FF2B5EF4-FFF2-40B4-BE49-F238E27FC236}">
                    <a16:creationId xmlns:a16="http://schemas.microsoft.com/office/drawing/2014/main" id="{0DF27AD3-17EB-D5B4-92DF-CC9DEF87FC2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flipH="1">
                <a:off x="8543349" y="1385754"/>
                <a:ext cx="1037977" cy="942785"/>
              </a:xfrm>
              <a:custGeom>
                <a:avLst/>
                <a:gdLst>
                  <a:gd name="T0" fmla="*/ 1590 w 1592"/>
                  <a:gd name="T1" fmla="*/ 798 h 1591"/>
                  <a:gd name="T2" fmla="*/ 1590 w 1592"/>
                  <a:gd name="T3" fmla="*/ 798 h 1591"/>
                  <a:gd name="T4" fmla="*/ 794 w 1592"/>
                  <a:gd name="T5" fmla="*/ 1589 h 1591"/>
                  <a:gd name="T6" fmla="*/ 2 w 1592"/>
                  <a:gd name="T7" fmla="*/ 793 h 1591"/>
                  <a:gd name="T8" fmla="*/ 798 w 1592"/>
                  <a:gd name="T9" fmla="*/ 1 h 1591"/>
                  <a:gd name="T10" fmla="*/ 1590 w 1592"/>
                  <a:gd name="T11" fmla="*/ 798 h 15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92" h="1591">
                    <a:moveTo>
                      <a:pt x="1590" y="798"/>
                    </a:moveTo>
                    <a:lnTo>
                      <a:pt x="1590" y="798"/>
                    </a:lnTo>
                    <a:cubicBezTo>
                      <a:pt x="1589" y="1236"/>
                      <a:pt x="1232" y="1591"/>
                      <a:pt x="794" y="1589"/>
                    </a:cubicBezTo>
                    <a:cubicBezTo>
                      <a:pt x="355" y="1588"/>
                      <a:pt x="0" y="1231"/>
                      <a:pt x="2" y="793"/>
                    </a:cubicBezTo>
                    <a:cubicBezTo>
                      <a:pt x="3" y="354"/>
                      <a:pt x="360" y="0"/>
                      <a:pt x="798" y="1"/>
                    </a:cubicBezTo>
                    <a:cubicBezTo>
                      <a:pt x="1237" y="2"/>
                      <a:pt x="1592" y="359"/>
                      <a:pt x="1590" y="798"/>
                    </a:cubicBezTo>
                    <a:close/>
                  </a:path>
                </a:pathLst>
              </a:custGeom>
              <a:solidFill>
                <a:schemeClr val="tx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3"/>
                  <a:ea typeface="+mn-ea"/>
                  <a:cs typeface="+mn-cs"/>
                </a:endParaRPr>
              </a:p>
            </p:txBody>
          </p:sp>
        </p:grpSp>
        <p:grpSp>
          <p:nvGrpSpPr>
            <p:cNvPr id="91" name="Gruppe 90">
              <a:extLst>
                <a:ext uri="{FF2B5EF4-FFF2-40B4-BE49-F238E27FC236}">
                  <a16:creationId xmlns:a16="http://schemas.microsoft.com/office/drawing/2014/main" id="{91913944-2A7F-B85E-E7BD-11B48F1C2E6B}"/>
                </a:ext>
              </a:extLst>
            </p:cNvPr>
            <p:cNvGrpSpPr/>
            <p:nvPr userDrawn="1"/>
          </p:nvGrpSpPr>
          <p:grpSpPr>
            <a:xfrm>
              <a:off x="7334824" y="4620927"/>
              <a:ext cx="300750" cy="379805"/>
              <a:chOff x="7378020" y="712689"/>
              <a:chExt cx="3368637" cy="4254107"/>
            </a:xfrm>
          </p:grpSpPr>
          <p:sp>
            <p:nvSpPr>
              <p:cNvPr id="96" name="Freeform 5">
                <a:extLst>
                  <a:ext uri="{FF2B5EF4-FFF2-40B4-BE49-F238E27FC236}">
                    <a16:creationId xmlns:a16="http://schemas.microsoft.com/office/drawing/2014/main" id="{7FE0FBB9-CC61-91C2-4CAB-C0A90DD0B0A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flipH="1">
                <a:off x="8200796" y="4056524"/>
                <a:ext cx="1652729" cy="910272"/>
              </a:xfrm>
              <a:custGeom>
                <a:avLst/>
                <a:gdLst>
                  <a:gd name="T0" fmla="*/ 2084 w 2084"/>
                  <a:gd name="T1" fmla="*/ 523 h 1047"/>
                  <a:gd name="T2" fmla="*/ 2084 w 2084"/>
                  <a:gd name="T3" fmla="*/ 523 h 1047"/>
                  <a:gd name="T4" fmla="*/ 1042 w 2084"/>
                  <a:gd name="T5" fmla="*/ 1047 h 1047"/>
                  <a:gd name="T6" fmla="*/ 0 w 2084"/>
                  <a:gd name="T7" fmla="*/ 523 h 1047"/>
                  <a:gd name="T8" fmla="*/ 1042 w 2084"/>
                  <a:gd name="T9" fmla="*/ 0 h 1047"/>
                  <a:gd name="T10" fmla="*/ 2084 w 2084"/>
                  <a:gd name="T11" fmla="*/ 523 h 1047"/>
                  <a:gd name="T12" fmla="*/ 2084 w 2084"/>
                  <a:gd name="T13" fmla="*/ 523 h 10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84" h="1047">
                    <a:moveTo>
                      <a:pt x="2084" y="523"/>
                    </a:moveTo>
                    <a:lnTo>
                      <a:pt x="2084" y="523"/>
                    </a:lnTo>
                    <a:cubicBezTo>
                      <a:pt x="2084" y="812"/>
                      <a:pt x="1617" y="1047"/>
                      <a:pt x="1042" y="1047"/>
                    </a:cubicBezTo>
                    <a:cubicBezTo>
                      <a:pt x="467" y="1047"/>
                      <a:pt x="0" y="812"/>
                      <a:pt x="0" y="523"/>
                    </a:cubicBezTo>
                    <a:cubicBezTo>
                      <a:pt x="0" y="234"/>
                      <a:pt x="467" y="0"/>
                      <a:pt x="1042" y="0"/>
                    </a:cubicBezTo>
                    <a:cubicBezTo>
                      <a:pt x="1617" y="0"/>
                      <a:pt x="2084" y="234"/>
                      <a:pt x="2084" y="523"/>
                    </a:cubicBezTo>
                    <a:lnTo>
                      <a:pt x="2084" y="523"/>
                    </a:lnTo>
                    <a:close/>
                  </a:path>
                </a:pathLst>
              </a:custGeom>
              <a:noFill/>
              <a:ln w="1905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3"/>
                  <a:ea typeface="+mn-ea"/>
                  <a:cs typeface="+mn-cs"/>
                </a:endParaRPr>
              </a:p>
            </p:txBody>
          </p:sp>
          <p:sp>
            <p:nvSpPr>
              <p:cNvPr id="97" name="Freeform 6">
                <a:extLst>
                  <a:ext uri="{FF2B5EF4-FFF2-40B4-BE49-F238E27FC236}">
                    <a16:creationId xmlns:a16="http://schemas.microsoft.com/office/drawing/2014/main" id="{094C93DF-419E-A6B2-689A-E0712009FB3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flipH="1">
                <a:off x="7378020" y="712689"/>
                <a:ext cx="3368637" cy="3917437"/>
              </a:xfrm>
              <a:custGeom>
                <a:avLst/>
                <a:gdLst>
                  <a:gd name="T0" fmla="*/ 2036 w 4073"/>
                  <a:gd name="T1" fmla="*/ 5210 h 5210"/>
                  <a:gd name="T2" fmla="*/ 2036 w 4073"/>
                  <a:gd name="T3" fmla="*/ 5210 h 5210"/>
                  <a:gd name="T4" fmla="*/ 574 w 4073"/>
                  <a:gd name="T5" fmla="*/ 2414 h 5210"/>
                  <a:gd name="T6" fmla="*/ 2036 w 4073"/>
                  <a:gd name="T7" fmla="*/ 0 h 5210"/>
                  <a:gd name="T8" fmla="*/ 2036 w 4073"/>
                  <a:gd name="T9" fmla="*/ 0 h 5210"/>
                  <a:gd name="T10" fmla="*/ 3498 w 4073"/>
                  <a:gd name="T11" fmla="*/ 2414 h 5210"/>
                  <a:gd name="T12" fmla="*/ 2036 w 4073"/>
                  <a:gd name="T13" fmla="*/ 5210 h 5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073" h="5210">
                    <a:moveTo>
                      <a:pt x="2036" y="5210"/>
                    </a:moveTo>
                    <a:lnTo>
                      <a:pt x="2036" y="5210"/>
                    </a:lnTo>
                    <a:lnTo>
                      <a:pt x="574" y="2414"/>
                    </a:lnTo>
                    <a:cubicBezTo>
                      <a:pt x="0" y="1315"/>
                      <a:pt x="796" y="0"/>
                      <a:pt x="2036" y="0"/>
                    </a:cubicBezTo>
                    <a:lnTo>
                      <a:pt x="2036" y="0"/>
                    </a:lnTo>
                    <a:cubicBezTo>
                      <a:pt x="3276" y="0"/>
                      <a:pt x="4073" y="1315"/>
                      <a:pt x="3498" y="2414"/>
                    </a:cubicBezTo>
                    <a:lnTo>
                      <a:pt x="2036" y="5210"/>
                    </a:lnTo>
                    <a:close/>
                  </a:path>
                </a:pathLst>
              </a:custGeom>
              <a:solidFill>
                <a:schemeClr val="accent5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3"/>
                  <a:ea typeface="+mn-ea"/>
                  <a:cs typeface="+mn-cs"/>
                </a:endParaRPr>
              </a:p>
            </p:txBody>
          </p:sp>
          <p:sp>
            <p:nvSpPr>
              <p:cNvPr id="98" name="Freeform 7">
                <a:extLst>
                  <a:ext uri="{FF2B5EF4-FFF2-40B4-BE49-F238E27FC236}">
                    <a16:creationId xmlns:a16="http://schemas.microsoft.com/office/drawing/2014/main" id="{0A96EB42-0FCB-2B4C-D7DB-07E0AF7836A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flipH="1">
                <a:off x="8543349" y="1385754"/>
                <a:ext cx="1037977" cy="942785"/>
              </a:xfrm>
              <a:custGeom>
                <a:avLst/>
                <a:gdLst>
                  <a:gd name="T0" fmla="*/ 1590 w 1592"/>
                  <a:gd name="T1" fmla="*/ 798 h 1591"/>
                  <a:gd name="T2" fmla="*/ 1590 w 1592"/>
                  <a:gd name="T3" fmla="*/ 798 h 1591"/>
                  <a:gd name="T4" fmla="*/ 794 w 1592"/>
                  <a:gd name="T5" fmla="*/ 1589 h 1591"/>
                  <a:gd name="T6" fmla="*/ 2 w 1592"/>
                  <a:gd name="T7" fmla="*/ 793 h 1591"/>
                  <a:gd name="T8" fmla="*/ 798 w 1592"/>
                  <a:gd name="T9" fmla="*/ 1 h 1591"/>
                  <a:gd name="T10" fmla="*/ 1590 w 1592"/>
                  <a:gd name="T11" fmla="*/ 798 h 15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92" h="1591">
                    <a:moveTo>
                      <a:pt x="1590" y="798"/>
                    </a:moveTo>
                    <a:lnTo>
                      <a:pt x="1590" y="798"/>
                    </a:lnTo>
                    <a:cubicBezTo>
                      <a:pt x="1589" y="1236"/>
                      <a:pt x="1232" y="1591"/>
                      <a:pt x="794" y="1589"/>
                    </a:cubicBezTo>
                    <a:cubicBezTo>
                      <a:pt x="355" y="1588"/>
                      <a:pt x="0" y="1231"/>
                      <a:pt x="2" y="793"/>
                    </a:cubicBezTo>
                    <a:cubicBezTo>
                      <a:pt x="3" y="354"/>
                      <a:pt x="360" y="0"/>
                      <a:pt x="798" y="1"/>
                    </a:cubicBezTo>
                    <a:cubicBezTo>
                      <a:pt x="1237" y="2"/>
                      <a:pt x="1592" y="359"/>
                      <a:pt x="1590" y="798"/>
                    </a:cubicBezTo>
                    <a:close/>
                  </a:path>
                </a:pathLst>
              </a:custGeom>
              <a:solidFill>
                <a:schemeClr val="tx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3"/>
                  <a:ea typeface="+mn-ea"/>
                  <a:cs typeface="+mn-cs"/>
                </a:endParaRPr>
              </a:p>
            </p:txBody>
          </p:sp>
        </p:grpSp>
        <p:grpSp>
          <p:nvGrpSpPr>
            <p:cNvPr id="92" name="Gruppe 91">
              <a:extLst>
                <a:ext uri="{FF2B5EF4-FFF2-40B4-BE49-F238E27FC236}">
                  <a16:creationId xmlns:a16="http://schemas.microsoft.com/office/drawing/2014/main" id="{DCB742AF-CCC2-2C7F-60D7-D36EA9621BD7}"/>
                </a:ext>
              </a:extLst>
            </p:cNvPr>
            <p:cNvGrpSpPr/>
            <p:nvPr userDrawn="1"/>
          </p:nvGrpSpPr>
          <p:grpSpPr>
            <a:xfrm>
              <a:off x="7625715" y="5353531"/>
              <a:ext cx="300750" cy="379805"/>
              <a:chOff x="7378020" y="712689"/>
              <a:chExt cx="3368637" cy="4254107"/>
            </a:xfrm>
          </p:grpSpPr>
          <p:sp>
            <p:nvSpPr>
              <p:cNvPr id="93" name="Freeform 5">
                <a:extLst>
                  <a:ext uri="{FF2B5EF4-FFF2-40B4-BE49-F238E27FC236}">
                    <a16:creationId xmlns:a16="http://schemas.microsoft.com/office/drawing/2014/main" id="{EBDE4E75-C9FD-14C9-C826-CB161B1C1B8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flipH="1">
                <a:off x="8200796" y="4056524"/>
                <a:ext cx="1652729" cy="910272"/>
              </a:xfrm>
              <a:custGeom>
                <a:avLst/>
                <a:gdLst>
                  <a:gd name="T0" fmla="*/ 2084 w 2084"/>
                  <a:gd name="T1" fmla="*/ 523 h 1047"/>
                  <a:gd name="T2" fmla="*/ 2084 w 2084"/>
                  <a:gd name="T3" fmla="*/ 523 h 1047"/>
                  <a:gd name="T4" fmla="*/ 1042 w 2084"/>
                  <a:gd name="T5" fmla="*/ 1047 h 1047"/>
                  <a:gd name="T6" fmla="*/ 0 w 2084"/>
                  <a:gd name="T7" fmla="*/ 523 h 1047"/>
                  <a:gd name="T8" fmla="*/ 1042 w 2084"/>
                  <a:gd name="T9" fmla="*/ 0 h 1047"/>
                  <a:gd name="T10" fmla="*/ 2084 w 2084"/>
                  <a:gd name="T11" fmla="*/ 523 h 1047"/>
                  <a:gd name="T12" fmla="*/ 2084 w 2084"/>
                  <a:gd name="T13" fmla="*/ 523 h 10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84" h="1047">
                    <a:moveTo>
                      <a:pt x="2084" y="523"/>
                    </a:moveTo>
                    <a:lnTo>
                      <a:pt x="2084" y="523"/>
                    </a:lnTo>
                    <a:cubicBezTo>
                      <a:pt x="2084" y="812"/>
                      <a:pt x="1617" y="1047"/>
                      <a:pt x="1042" y="1047"/>
                    </a:cubicBezTo>
                    <a:cubicBezTo>
                      <a:pt x="467" y="1047"/>
                      <a:pt x="0" y="812"/>
                      <a:pt x="0" y="523"/>
                    </a:cubicBezTo>
                    <a:cubicBezTo>
                      <a:pt x="0" y="234"/>
                      <a:pt x="467" y="0"/>
                      <a:pt x="1042" y="0"/>
                    </a:cubicBezTo>
                    <a:cubicBezTo>
                      <a:pt x="1617" y="0"/>
                      <a:pt x="2084" y="234"/>
                      <a:pt x="2084" y="523"/>
                    </a:cubicBezTo>
                    <a:lnTo>
                      <a:pt x="2084" y="523"/>
                    </a:lnTo>
                    <a:close/>
                  </a:path>
                </a:pathLst>
              </a:custGeom>
              <a:noFill/>
              <a:ln w="19050" cap="flat">
                <a:solidFill>
                  <a:schemeClr val="bg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3"/>
                  <a:ea typeface="+mn-ea"/>
                  <a:cs typeface="+mn-cs"/>
                </a:endParaRPr>
              </a:p>
            </p:txBody>
          </p:sp>
          <p:sp>
            <p:nvSpPr>
              <p:cNvPr id="94" name="Freeform 6">
                <a:extLst>
                  <a:ext uri="{FF2B5EF4-FFF2-40B4-BE49-F238E27FC236}">
                    <a16:creationId xmlns:a16="http://schemas.microsoft.com/office/drawing/2014/main" id="{A90F6F5A-6740-94DF-799E-1BDE6800203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flipH="1">
                <a:off x="7378020" y="712689"/>
                <a:ext cx="3368637" cy="3917437"/>
              </a:xfrm>
              <a:custGeom>
                <a:avLst/>
                <a:gdLst>
                  <a:gd name="T0" fmla="*/ 2036 w 4073"/>
                  <a:gd name="T1" fmla="*/ 5210 h 5210"/>
                  <a:gd name="T2" fmla="*/ 2036 w 4073"/>
                  <a:gd name="T3" fmla="*/ 5210 h 5210"/>
                  <a:gd name="T4" fmla="*/ 574 w 4073"/>
                  <a:gd name="T5" fmla="*/ 2414 h 5210"/>
                  <a:gd name="T6" fmla="*/ 2036 w 4073"/>
                  <a:gd name="T7" fmla="*/ 0 h 5210"/>
                  <a:gd name="T8" fmla="*/ 2036 w 4073"/>
                  <a:gd name="T9" fmla="*/ 0 h 5210"/>
                  <a:gd name="T10" fmla="*/ 3498 w 4073"/>
                  <a:gd name="T11" fmla="*/ 2414 h 5210"/>
                  <a:gd name="T12" fmla="*/ 2036 w 4073"/>
                  <a:gd name="T13" fmla="*/ 5210 h 5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073" h="5210">
                    <a:moveTo>
                      <a:pt x="2036" y="5210"/>
                    </a:moveTo>
                    <a:lnTo>
                      <a:pt x="2036" y="5210"/>
                    </a:lnTo>
                    <a:lnTo>
                      <a:pt x="574" y="2414"/>
                    </a:lnTo>
                    <a:cubicBezTo>
                      <a:pt x="0" y="1315"/>
                      <a:pt x="796" y="0"/>
                      <a:pt x="2036" y="0"/>
                    </a:cubicBezTo>
                    <a:lnTo>
                      <a:pt x="2036" y="0"/>
                    </a:lnTo>
                    <a:cubicBezTo>
                      <a:pt x="3276" y="0"/>
                      <a:pt x="4073" y="1315"/>
                      <a:pt x="3498" y="2414"/>
                    </a:cubicBezTo>
                    <a:lnTo>
                      <a:pt x="2036" y="5210"/>
                    </a:lnTo>
                    <a:close/>
                  </a:path>
                </a:pathLst>
              </a:custGeom>
              <a:solidFill>
                <a:schemeClr val="accent5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3"/>
                  <a:ea typeface="+mn-ea"/>
                  <a:cs typeface="+mn-cs"/>
                </a:endParaRPr>
              </a:p>
            </p:txBody>
          </p:sp>
          <p:sp>
            <p:nvSpPr>
              <p:cNvPr id="95" name="Freeform 7">
                <a:extLst>
                  <a:ext uri="{FF2B5EF4-FFF2-40B4-BE49-F238E27FC236}">
                    <a16:creationId xmlns:a16="http://schemas.microsoft.com/office/drawing/2014/main" id="{9F375032-6051-ACC0-3C1F-116305E0A76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flipH="1">
                <a:off x="8543349" y="1385754"/>
                <a:ext cx="1037977" cy="942785"/>
              </a:xfrm>
              <a:custGeom>
                <a:avLst/>
                <a:gdLst>
                  <a:gd name="T0" fmla="*/ 1590 w 1592"/>
                  <a:gd name="T1" fmla="*/ 798 h 1591"/>
                  <a:gd name="T2" fmla="*/ 1590 w 1592"/>
                  <a:gd name="T3" fmla="*/ 798 h 1591"/>
                  <a:gd name="T4" fmla="*/ 794 w 1592"/>
                  <a:gd name="T5" fmla="*/ 1589 h 1591"/>
                  <a:gd name="T6" fmla="*/ 2 w 1592"/>
                  <a:gd name="T7" fmla="*/ 793 h 1591"/>
                  <a:gd name="T8" fmla="*/ 798 w 1592"/>
                  <a:gd name="T9" fmla="*/ 1 h 1591"/>
                  <a:gd name="T10" fmla="*/ 1590 w 1592"/>
                  <a:gd name="T11" fmla="*/ 798 h 15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92" h="1591">
                    <a:moveTo>
                      <a:pt x="1590" y="798"/>
                    </a:moveTo>
                    <a:lnTo>
                      <a:pt x="1590" y="798"/>
                    </a:lnTo>
                    <a:cubicBezTo>
                      <a:pt x="1589" y="1236"/>
                      <a:pt x="1232" y="1591"/>
                      <a:pt x="794" y="1589"/>
                    </a:cubicBezTo>
                    <a:cubicBezTo>
                      <a:pt x="355" y="1588"/>
                      <a:pt x="0" y="1231"/>
                      <a:pt x="2" y="793"/>
                    </a:cubicBezTo>
                    <a:cubicBezTo>
                      <a:pt x="3" y="354"/>
                      <a:pt x="360" y="0"/>
                      <a:pt x="798" y="1"/>
                    </a:cubicBezTo>
                    <a:cubicBezTo>
                      <a:pt x="1237" y="2"/>
                      <a:pt x="1592" y="359"/>
                      <a:pt x="1590" y="798"/>
                    </a:cubicBezTo>
                    <a:close/>
                  </a:path>
                </a:pathLst>
              </a:custGeom>
              <a:solidFill>
                <a:schemeClr val="tx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228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3"/>
                  <a:ea typeface="+mn-ea"/>
                  <a:cs typeface="+mn-cs"/>
                </a:endParaRPr>
              </a:p>
            </p:txBody>
          </p: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D1153B2-C88D-AF0B-3F55-C882264FE571}"/>
              </a:ext>
            </a:extLst>
          </p:cNvPr>
          <p:cNvSpPr txBox="1"/>
          <p:nvPr userDrawn="1"/>
        </p:nvSpPr>
        <p:spPr>
          <a:xfrm>
            <a:off x="739232" y="1622254"/>
            <a:ext cx="4440607" cy="3002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228600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1200"/>
              </a:spcAft>
              <a:buClr>
                <a:srgbClr val="053F5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NILU’s head office is located in Kjeller, near Lillestrøm</a:t>
            </a:r>
          </a:p>
          <a:p>
            <a:pPr marL="285750" marR="0" lvl="0" indent="-285750" algn="l" defTabSz="228600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1200"/>
              </a:spcAft>
              <a:buClr>
                <a:srgbClr val="053F5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We also have offices in Tromsø and Trondheim</a:t>
            </a:r>
          </a:p>
          <a:p>
            <a:pPr marL="285750" marR="0" lvl="0" indent="-285750" algn="l" defTabSz="228600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1200"/>
              </a:spcAft>
              <a:buClr>
                <a:srgbClr val="053F5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In September 2023 we opened a subsidiary in Sweden “NILU Klimat- och miljöinstitutet” which has its headquarters in Göteborg, Sweden.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1A3999-5160-7078-44AB-2FBE2D7853E2}"/>
              </a:ext>
            </a:extLst>
          </p:cNvPr>
          <p:cNvSpPr txBox="1"/>
          <p:nvPr userDrawn="1"/>
        </p:nvSpPr>
        <p:spPr>
          <a:xfrm>
            <a:off x="739232" y="858519"/>
            <a:ext cx="4113453" cy="58477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30" normalizeH="0" baseline="0" noProof="0" dirty="0">
                <a:ln>
                  <a:noFill/>
                </a:ln>
                <a:solidFill>
                  <a:srgbClr val="053F53"/>
                </a:solidFill>
                <a:effectLst/>
                <a:uLnTx/>
                <a:uFillTx/>
                <a:latin typeface="Source Sans 3 SemiBold"/>
                <a:ea typeface="+mn-ea"/>
                <a:cs typeface="+mn-cs"/>
              </a:rPr>
              <a:t>Locations</a:t>
            </a:r>
            <a:endParaRPr kumimoji="0" lang="nb-NO" sz="3200" b="0" i="0" u="none" strike="noStrike" kern="1200" cap="none" spc="30" normalizeH="0" baseline="0" noProof="0" dirty="0">
              <a:ln>
                <a:noFill/>
              </a:ln>
              <a:solidFill>
                <a:srgbClr val="053F53"/>
              </a:solidFill>
              <a:effectLst/>
              <a:uLnTx/>
              <a:uFillTx/>
              <a:latin typeface="Source Sans 3 Semi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713574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nito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Bilde 6">
            <a:extLst>
              <a:ext uri="{FF2B5EF4-FFF2-40B4-BE49-F238E27FC236}">
                <a16:creationId xmlns:a16="http://schemas.microsoft.com/office/drawing/2014/main" id="{1DA041B1-D83C-273A-5F74-FAABDC3B7B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43178" y="1174158"/>
            <a:ext cx="5570921" cy="4661499"/>
          </a:xfrm>
          <a:prstGeom prst="rect">
            <a:avLst/>
          </a:prstGeom>
        </p:spPr>
      </p:pic>
      <p:pic>
        <p:nvPicPr>
          <p:cNvPr id="25" name="Bilde 13">
            <a:extLst>
              <a:ext uri="{FF2B5EF4-FFF2-40B4-BE49-F238E27FC236}">
                <a16:creationId xmlns:a16="http://schemas.microsoft.com/office/drawing/2014/main" id="{1DC4B4BE-3E5C-84D2-169D-15672A8E75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48639" y="3285305"/>
            <a:ext cx="162723" cy="287389"/>
          </a:xfrm>
          <a:prstGeom prst="rect">
            <a:avLst/>
          </a:prstGeom>
        </p:spPr>
      </p:pic>
      <p:pic>
        <p:nvPicPr>
          <p:cNvPr id="27" name="Bilde 16">
            <a:extLst>
              <a:ext uri="{FF2B5EF4-FFF2-40B4-BE49-F238E27FC236}">
                <a16:creationId xmlns:a16="http://schemas.microsoft.com/office/drawing/2014/main" id="{354B26C3-AEB3-E023-2FF9-53CEB6EB65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76789" y="5476055"/>
            <a:ext cx="162723" cy="287389"/>
          </a:xfrm>
          <a:prstGeom prst="rect">
            <a:avLst/>
          </a:prstGeom>
        </p:spPr>
      </p:pic>
      <p:pic>
        <p:nvPicPr>
          <p:cNvPr id="28" name="Bilde 18">
            <a:extLst>
              <a:ext uri="{FF2B5EF4-FFF2-40B4-BE49-F238E27FC236}">
                <a16:creationId xmlns:a16="http://schemas.microsoft.com/office/drawing/2014/main" id="{A5192A42-2721-2971-9874-5F1EEF0C5D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03839" y="4942655"/>
            <a:ext cx="162723" cy="287389"/>
          </a:xfrm>
          <a:prstGeom prst="rect">
            <a:avLst/>
          </a:prstGeom>
        </p:spPr>
      </p:pic>
      <p:pic>
        <p:nvPicPr>
          <p:cNvPr id="29" name="Bilde 20">
            <a:extLst>
              <a:ext uri="{FF2B5EF4-FFF2-40B4-BE49-F238E27FC236}">
                <a16:creationId xmlns:a16="http://schemas.microsoft.com/office/drawing/2014/main" id="{798163F9-E001-8232-837C-2DA3E4FC30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71889" y="1742255"/>
            <a:ext cx="162723" cy="287389"/>
          </a:xfrm>
          <a:prstGeom prst="rect">
            <a:avLst/>
          </a:prstGeom>
        </p:spPr>
      </p:pic>
      <p:sp>
        <p:nvSpPr>
          <p:cNvPr id="30" name="Avrundet rektangel 4">
            <a:extLst>
              <a:ext uri="{FF2B5EF4-FFF2-40B4-BE49-F238E27FC236}">
                <a16:creationId xmlns:a16="http://schemas.microsoft.com/office/drawing/2014/main" id="{EEA54E7A-1D6A-2ACB-B5C1-5137B4C66D6B}"/>
              </a:ext>
            </a:extLst>
          </p:cNvPr>
          <p:cNvSpPr txBox="1"/>
          <p:nvPr userDrawn="1"/>
        </p:nvSpPr>
        <p:spPr>
          <a:xfrm>
            <a:off x="9718362" y="4093394"/>
            <a:ext cx="1386000" cy="360000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1910" tIns="41910" rIns="41910" bIns="41910" numCol="1" spcCol="1270" anchor="ctr" anchorCtr="0">
            <a:noAutofit/>
          </a:bodyPr>
          <a:lstStyle/>
          <a:p>
            <a:pPr marL="0" marR="0" lvl="0" indent="0" algn="ctr" defTabSz="488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srgbClr val="E9FEFF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Antarktis</a:t>
            </a:r>
          </a:p>
        </p:txBody>
      </p:sp>
      <p:cxnSp>
        <p:nvCxnSpPr>
          <p:cNvPr id="31" name="Rett linje 24">
            <a:extLst>
              <a:ext uri="{FF2B5EF4-FFF2-40B4-BE49-F238E27FC236}">
                <a16:creationId xmlns:a16="http://schemas.microsoft.com/office/drawing/2014/main" id="{AD3DC8CA-0CD3-97B4-28E1-581AF3367A35}"/>
              </a:ext>
            </a:extLst>
          </p:cNvPr>
          <p:cNvCxnSpPr>
            <a:cxnSpLocks/>
          </p:cNvCxnSpPr>
          <p:nvPr userDrawn="1"/>
        </p:nvCxnSpPr>
        <p:spPr>
          <a:xfrm flipV="1">
            <a:off x="5702300" y="2084288"/>
            <a:ext cx="156112" cy="1231317"/>
          </a:xfrm>
          <a:prstGeom prst="line">
            <a:avLst/>
          </a:prstGeom>
          <a:ln w="12700">
            <a:solidFill>
              <a:schemeClr val="accent2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Ellipse 25">
            <a:extLst>
              <a:ext uri="{FF2B5EF4-FFF2-40B4-BE49-F238E27FC236}">
                <a16:creationId xmlns:a16="http://schemas.microsoft.com/office/drawing/2014/main" id="{9C0710FD-60FE-844E-4F0F-888DDF60C6FF}"/>
              </a:ext>
            </a:extLst>
          </p:cNvPr>
          <p:cNvSpPr/>
          <p:nvPr userDrawn="1"/>
        </p:nvSpPr>
        <p:spPr>
          <a:xfrm>
            <a:off x="5055196" y="3391229"/>
            <a:ext cx="1181627" cy="1181627"/>
          </a:xfrm>
          <a:prstGeom prst="ellipse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3"/>
              <a:ea typeface="+mn-ea"/>
              <a:cs typeface="+mn-cs"/>
            </a:endParaRPr>
          </a:p>
        </p:txBody>
      </p:sp>
      <p:cxnSp>
        <p:nvCxnSpPr>
          <p:cNvPr id="33" name="Rett linje 29">
            <a:extLst>
              <a:ext uri="{FF2B5EF4-FFF2-40B4-BE49-F238E27FC236}">
                <a16:creationId xmlns:a16="http://schemas.microsoft.com/office/drawing/2014/main" id="{9E178855-40F0-3A90-A28D-B9480C1C87BB}"/>
              </a:ext>
            </a:extLst>
          </p:cNvPr>
          <p:cNvCxnSpPr>
            <a:cxnSpLocks/>
          </p:cNvCxnSpPr>
          <p:nvPr userDrawn="1"/>
        </p:nvCxnSpPr>
        <p:spPr>
          <a:xfrm flipV="1">
            <a:off x="10434751" y="3022600"/>
            <a:ext cx="304849" cy="463257"/>
          </a:xfrm>
          <a:prstGeom prst="line">
            <a:avLst/>
          </a:prstGeom>
          <a:ln w="12700">
            <a:solidFill>
              <a:schemeClr val="accent2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llipse 31">
            <a:extLst>
              <a:ext uri="{FF2B5EF4-FFF2-40B4-BE49-F238E27FC236}">
                <a16:creationId xmlns:a16="http://schemas.microsoft.com/office/drawing/2014/main" id="{2D33760A-1B25-5124-A172-4E2660140321}"/>
              </a:ext>
            </a:extLst>
          </p:cNvPr>
          <p:cNvSpPr/>
          <p:nvPr userDrawn="1"/>
        </p:nvSpPr>
        <p:spPr>
          <a:xfrm>
            <a:off x="10507198" y="1873249"/>
            <a:ext cx="1181627" cy="1181627"/>
          </a:xfrm>
          <a:prstGeom prst="ellipse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3"/>
              <a:ea typeface="+mn-ea"/>
              <a:cs typeface="+mn-cs"/>
            </a:endParaRPr>
          </a:p>
        </p:txBody>
      </p:sp>
      <p:cxnSp>
        <p:nvCxnSpPr>
          <p:cNvPr id="35" name="Rett linje 32">
            <a:extLst>
              <a:ext uri="{FF2B5EF4-FFF2-40B4-BE49-F238E27FC236}">
                <a16:creationId xmlns:a16="http://schemas.microsoft.com/office/drawing/2014/main" id="{17F0D948-5562-4C3F-E7AD-DB9D7BA97054}"/>
              </a:ext>
            </a:extLst>
          </p:cNvPr>
          <p:cNvCxnSpPr>
            <a:cxnSpLocks/>
          </p:cNvCxnSpPr>
          <p:nvPr userDrawn="1"/>
        </p:nvCxnSpPr>
        <p:spPr>
          <a:xfrm flipH="1">
            <a:off x="7054850" y="5677492"/>
            <a:ext cx="1236663" cy="0"/>
          </a:xfrm>
          <a:prstGeom prst="line">
            <a:avLst/>
          </a:prstGeom>
          <a:ln w="12700">
            <a:solidFill>
              <a:schemeClr val="accent2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Avrundet rektangel 4">
            <a:extLst>
              <a:ext uri="{FF2B5EF4-FFF2-40B4-BE49-F238E27FC236}">
                <a16:creationId xmlns:a16="http://schemas.microsoft.com/office/drawing/2014/main" id="{87E43CE7-83FC-D8CD-3AC3-DC258228F827}"/>
              </a:ext>
            </a:extLst>
          </p:cNvPr>
          <p:cNvSpPr txBox="1"/>
          <p:nvPr userDrawn="1"/>
        </p:nvSpPr>
        <p:spPr>
          <a:xfrm>
            <a:off x="5490789" y="1783625"/>
            <a:ext cx="1386000" cy="360000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1910" tIns="41910" rIns="41910" bIns="41910" numCol="1" spcCol="1270" anchor="ctr" anchorCtr="0">
            <a:noAutofit/>
          </a:bodyPr>
          <a:lstStyle/>
          <a:p>
            <a:pPr marL="0" marR="0" lvl="0" indent="0" algn="ctr" defTabSz="488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srgbClr val="E9FEFF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Svalbard</a:t>
            </a:r>
          </a:p>
        </p:txBody>
      </p:sp>
      <p:sp>
        <p:nvSpPr>
          <p:cNvPr id="40" name="Avrundet rektangel 4">
            <a:extLst>
              <a:ext uri="{FF2B5EF4-FFF2-40B4-BE49-F238E27FC236}">
                <a16:creationId xmlns:a16="http://schemas.microsoft.com/office/drawing/2014/main" id="{D9AFA132-C1EF-A175-5058-91E4CFDFF06D}"/>
              </a:ext>
            </a:extLst>
          </p:cNvPr>
          <p:cNvSpPr txBox="1"/>
          <p:nvPr userDrawn="1"/>
        </p:nvSpPr>
        <p:spPr>
          <a:xfrm>
            <a:off x="6514541" y="4885816"/>
            <a:ext cx="1386000" cy="360000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1910" tIns="41910" rIns="41910" bIns="41910" numCol="1" spcCol="1270" anchor="ctr" anchorCtr="0">
            <a:noAutofit/>
          </a:bodyPr>
          <a:lstStyle/>
          <a:p>
            <a:pPr marL="0" marR="0" lvl="0" indent="0" algn="ctr" defTabSz="488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srgbClr val="E9FEFF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NILU </a:t>
            </a:r>
            <a:b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srgbClr val="E9FEFF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</a:b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srgbClr val="E9FEFF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Kjeller</a:t>
            </a:r>
          </a:p>
        </p:txBody>
      </p:sp>
      <p:sp>
        <p:nvSpPr>
          <p:cNvPr id="41" name="Avrundet rektangel 4">
            <a:extLst>
              <a:ext uri="{FF2B5EF4-FFF2-40B4-BE49-F238E27FC236}">
                <a16:creationId xmlns:a16="http://schemas.microsoft.com/office/drawing/2014/main" id="{C182CB75-9336-1478-0CFD-D65E48F6D26F}"/>
              </a:ext>
            </a:extLst>
          </p:cNvPr>
          <p:cNvSpPr txBox="1"/>
          <p:nvPr userDrawn="1"/>
        </p:nvSpPr>
        <p:spPr>
          <a:xfrm>
            <a:off x="6288251" y="5207257"/>
            <a:ext cx="1386000" cy="360000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1910" tIns="41910" rIns="41910" bIns="41910" numCol="1" spcCol="1270" anchor="ctr" anchorCtr="0">
            <a:noAutofit/>
          </a:bodyPr>
          <a:lstStyle/>
          <a:p>
            <a:pPr marL="0" marR="0" lvl="0" indent="0" algn="ctr" defTabSz="488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srgbClr val="E9FEFF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Birkenes</a:t>
            </a:r>
          </a:p>
        </p:txBody>
      </p:sp>
      <p:sp>
        <p:nvSpPr>
          <p:cNvPr id="45" name="Ellipse 36">
            <a:extLst>
              <a:ext uri="{FF2B5EF4-FFF2-40B4-BE49-F238E27FC236}">
                <a16:creationId xmlns:a16="http://schemas.microsoft.com/office/drawing/2014/main" id="{1898E5D7-CA89-A7BC-7B06-3E500454020D}"/>
              </a:ext>
            </a:extLst>
          </p:cNvPr>
          <p:cNvSpPr/>
          <p:nvPr userDrawn="1"/>
        </p:nvSpPr>
        <p:spPr>
          <a:xfrm rot="5400000">
            <a:off x="8398418" y="5086678"/>
            <a:ext cx="1181627" cy="1181627"/>
          </a:xfrm>
          <a:prstGeom prst="ellipse">
            <a:avLst/>
          </a:prstGeom>
          <a:blipFill dpi="0" rotWithShape="1"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3"/>
              <a:ea typeface="+mn-ea"/>
              <a:cs typeface="+mn-cs"/>
            </a:endParaRP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58937D83-C550-F5BC-3F9E-787335D96E10}"/>
              </a:ext>
            </a:extLst>
          </p:cNvPr>
          <p:cNvSpPr txBox="1"/>
          <p:nvPr userDrawn="1"/>
        </p:nvSpPr>
        <p:spPr>
          <a:xfrm>
            <a:off x="10711832" y="3055443"/>
            <a:ext cx="772357" cy="23042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3 SemiBold"/>
                <a:ea typeface="+mn-ea"/>
                <a:cs typeface="+mn-cs"/>
              </a:rPr>
              <a:t>Trollhaugen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C7575604-6690-CB86-2418-7E76DE2EDDC0}"/>
              </a:ext>
            </a:extLst>
          </p:cNvPr>
          <p:cNvSpPr txBox="1"/>
          <p:nvPr userDrawn="1"/>
        </p:nvSpPr>
        <p:spPr>
          <a:xfrm>
            <a:off x="8603052" y="6268305"/>
            <a:ext cx="772357" cy="23042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3 SemiBold"/>
                <a:ea typeface="+mn-ea"/>
                <a:cs typeface="+mn-cs"/>
              </a:rPr>
              <a:t>Birkenes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687A4A7A-0EF0-921E-01AD-F531CA5D83AD}"/>
              </a:ext>
            </a:extLst>
          </p:cNvPr>
          <p:cNvSpPr txBox="1"/>
          <p:nvPr userDrawn="1"/>
        </p:nvSpPr>
        <p:spPr>
          <a:xfrm>
            <a:off x="5256999" y="4572856"/>
            <a:ext cx="772357" cy="23042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3 SemiBold"/>
                <a:ea typeface="+mn-ea"/>
                <a:cs typeface="+mn-cs"/>
              </a:rPr>
              <a:t>Zeppelin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8DCB98-123F-7462-0117-25A54D3F8245}"/>
              </a:ext>
            </a:extLst>
          </p:cNvPr>
          <p:cNvSpPr txBox="1"/>
          <p:nvPr userDrawn="1"/>
        </p:nvSpPr>
        <p:spPr>
          <a:xfrm>
            <a:off x="809652" y="866207"/>
            <a:ext cx="4113453" cy="58477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30" normalizeH="0" baseline="0" noProof="0" dirty="0">
                <a:ln>
                  <a:noFill/>
                </a:ln>
                <a:solidFill>
                  <a:srgbClr val="053F53"/>
                </a:solidFill>
                <a:effectLst/>
                <a:uLnTx/>
                <a:uFillTx/>
                <a:latin typeface="Source Sans 3 SemiBold"/>
                <a:ea typeface="+mn-ea"/>
                <a:cs typeface="+mn-cs"/>
              </a:rPr>
              <a:t>Monitoring</a:t>
            </a:r>
            <a:endParaRPr kumimoji="0" lang="nb-NO" sz="3200" b="0" i="0" u="none" strike="noStrike" kern="1200" cap="none" spc="30" normalizeH="0" baseline="0" noProof="0" dirty="0">
              <a:ln>
                <a:noFill/>
              </a:ln>
              <a:solidFill>
                <a:srgbClr val="053F53"/>
              </a:solidFill>
              <a:effectLst/>
              <a:uLnTx/>
              <a:uFillTx/>
              <a:latin typeface="Source Sans 3 SemiBold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964C0A-47FD-5431-6C18-56CE77F0E88B}"/>
              </a:ext>
            </a:extLst>
          </p:cNvPr>
          <p:cNvSpPr txBox="1"/>
          <p:nvPr userDrawn="1"/>
        </p:nvSpPr>
        <p:spPr>
          <a:xfrm>
            <a:off x="809652" y="1635344"/>
            <a:ext cx="4136289" cy="2983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228600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1200"/>
              </a:spcAft>
              <a:buClr>
                <a:srgbClr val="053F5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Monitoring the atmosphere is essential to understand the climate and keep track of its development.</a:t>
            </a:r>
          </a:p>
          <a:p>
            <a:pPr marL="285750" marR="0" lvl="0" indent="-285750" algn="l" defTabSz="228600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1200"/>
              </a:spcAft>
              <a:buClr>
                <a:srgbClr val="053F5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NILU is present from</a:t>
            </a:r>
          </a:p>
          <a:p>
            <a:pPr marL="514350" marR="0" lvl="1" indent="-285750" algn="l" defTabSz="228600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1200"/>
              </a:spcAft>
              <a:buClr>
                <a:srgbClr val="053F5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Zeppelin on Svalbard, to </a:t>
            </a:r>
          </a:p>
          <a:p>
            <a:pPr marL="514350" marR="0" lvl="1" indent="-285750" algn="l" defTabSz="228600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1200"/>
              </a:spcAft>
              <a:buClr>
                <a:srgbClr val="053F5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3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Birkenes</a:t>
            </a:r>
            <a:r>
              <a:rPr kumimoji="0" lang="en-US" sz="18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 in Agder, to </a:t>
            </a:r>
          </a:p>
          <a:p>
            <a:pPr marL="514350" marR="0" lvl="1" indent="-285750" algn="l" defTabSz="228600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1200"/>
              </a:spcAft>
              <a:buClr>
                <a:srgbClr val="053F5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3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Trollhaugen</a:t>
            </a:r>
            <a:r>
              <a:rPr kumimoji="0" lang="en-US" sz="18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 in Antarctica. </a:t>
            </a:r>
          </a:p>
        </p:txBody>
      </p:sp>
    </p:spTree>
    <p:extLst>
      <p:ext uri="{BB962C8B-B14F-4D97-AF65-F5344CB8AC3E}">
        <p14:creationId xmlns:p14="http://schemas.microsoft.com/office/powerpoint/2010/main" val="200452260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B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Bilde 6">
            <a:extLst>
              <a:ext uri="{FF2B5EF4-FFF2-40B4-BE49-F238E27FC236}">
                <a16:creationId xmlns:a16="http://schemas.microsoft.com/office/drawing/2014/main" id="{1DA041B1-D83C-273A-5F74-FAABDC3B7B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43178" y="1174158"/>
            <a:ext cx="5570921" cy="4661499"/>
          </a:xfrm>
          <a:prstGeom prst="rect">
            <a:avLst/>
          </a:prstGeom>
        </p:spPr>
      </p:pic>
      <p:pic>
        <p:nvPicPr>
          <p:cNvPr id="25" name="Bilde 13">
            <a:extLst>
              <a:ext uri="{FF2B5EF4-FFF2-40B4-BE49-F238E27FC236}">
                <a16:creationId xmlns:a16="http://schemas.microsoft.com/office/drawing/2014/main" id="{1DC4B4BE-3E5C-84D2-169D-15672A8E75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48639" y="3285305"/>
            <a:ext cx="162723" cy="287389"/>
          </a:xfrm>
          <a:prstGeom prst="rect">
            <a:avLst/>
          </a:prstGeom>
        </p:spPr>
      </p:pic>
      <p:pic>
        <p:nvPicPr>
          <p:cNvPr id="27" name="Bilde 16">
            <a:extLst>
              <a:ext uri="{FF2B5EF4-FFF2-40B4-BE49-F238E27FC236}">
                <a16:creationId xmlns:a16="http://schemas.microsoft.com/office/drawing/2014/main" id="{354B26C3-AEB3-E023-2FF9-53CEB6EB65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76789" y="5476055"/>
            <a:ext cx="162723" cy="287389"/>
          </a:xfrm>
          <a:prstGeom prst="rect">
            <a:avLst/>
          </a:prstGeom>
        </p:spPr>
      </p:pic>
      <p:pic>
        <p:nvPicPr>
          <p:cNvPr id="28" name="Bilde 18">
            <a:extLst>
              <a:ext uri="{FF2B5EF4-FFF2-40B4-BE49-F238E27FC236}">
                <a16:creationId xmlns:a16="http://schemas.microsoft.com/office/drawing/2014/main" id="{A5192A42-2721-2971-9874-5F1EEF0C5D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03839" y="4942655"/>
            <a:ext cx="162723" cy="287389"/>
          </a:xfrm>
          <a:prstGeom prst="rect">
            <a:avLst/>
          </a:prstGeom>
        </p:spPr>
      </p:pic>
      <p:pic>
        <p:nvPicPr>
          <p:cNvPr id="29" name="Bilde 20">
            <a:extLst>
              <a:ext uri="{FF2B5EF4-FFF2-40B4-BE49-F238E27FC236}">
                <a16:creationId xmlns:a16="http://schemas.microsoft.com/office/drawing/2014/main" id="{798163F9-E001-8232-837C-2DA3E4FC30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71889" y="1742255"/>
            <a:ext cx="162723" cy="287389"/>
          </a:xfrm>
          <a:prstGeom prst="rect">
            <a:avLst/>
          </a:prstGeom>
        </p:spPr>
      </p:pic>
      <p:sp>
        <p:nvSpPr>
          <p:cNvPr id="30" name="Avrundet rektangel 4">
            <a:extLst>
              <a:ext uri="{FF2B5EF4-FFF2-40B4-BE49-F238E27FC236}">
                <a16:creationId xmlns:a16="http://schemas.microsoft.com/office/drawing/2014/main" id="{EEA54E7A-1D6A-2ACB-B5C1-5137B4C66D6B}"/>
              </a:ext>
            </a:extLst>
          </p:cNvPr>
          <p:cNvSpPr txBox="1"/>
          <p:nvPr userDrawn="1"/>
        </p:nvSpPr>
        <p:spPr>
          <a:xfrm>
            <a:off x="9718362" y="4093394"/>
            <a:ext cx="1386000" cy="360000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1910" tIns="41910" rIns="41910" bIns="41910" numCol="1" spcCol="1270" anchor="ctr" anchorCtr="0">
            <a:noAutofit/>
          </a:bodyPr>
          <a:lstStyle/>
          <a:p>
            <a:pPr marL="0" marR="0" lvl="0" indent="0" algn="ctr" defTabSz="488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srgbClr val="E9FEFF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Antarktis</a:t>
            </a:r>
          </a:p>
        </p:txBody>
      </p:sp>
      <p:cxnSp>
        <p:nvCxnSpPr>
          <p:cNvPr id="31" name="Rett linje 24">
            <a:extLst>
              <a:ext uri="{FF2B5EF4-FFF2-40B4-BE49-F238E27FC236}">
                <a16:creationId xmlns:a16="http://schemas.microsoft.com/office/drawing/2014/main" id="{AD3DC8CA-0CD3-97B4-28E1-581AF3367A35}"/>
              </a:ext>
            </a:extLst>
          </p:cNvPr>
          <p:cNvCxnSpPr>
            <a:cxnSpLocks/>
          </p:cNvCxnSpPr>
          <p:nvPr userDrawn="1"/>
        </p:nvCxnSpPr>
        <p:spPr>
          <a:xfrm flipV="1">
            <a:off x="5702300" y="2084288"/>
            <a:ext cx="156112" cy="1231317"/>
          </a:xfrm>
          <a:prstGeom prst="line">
            <a:avLst/>
          </a:prstGeom>
          <a:ln w="12700">
            <a:solidFill>
              <a:schemeClr val="accent2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Ellipse 25">
            <a:extLst>
              <a:ext uri="{FF2B5EF4-FFF2-40B4-BE49-F238E27FC236}">
                <a16:creationId xmlns:a16="http://schemas.microsoft.com/office/drawing/2014/main" id="{9C0710FD-60FE-844E-4F0F-888DDF60C6FF}"/>
              </a:ext>
            </a:extLst>
          </p:cNvPr>
          <p:cNvSpPr/>
          <p:nvPr userDrawn="1"/>
        </p:nvSpPr>
        <p:spPr>
          <a:xfrm>
            <a:off x="5055196" y="3391229"/>
            <a:ext cx="1181627" cy="1181627"/>
          </a:xfrm>
          <a:prstGeom prst="ellipse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3"/>
              <a:ea typeface="+mn-ea"/>
              <a:cs typeface="+mn-cs"/>
            </a:endParaRPr>
          </a:p>
        </p:txBody>
      </p:sp>
      <p:cxnSp>
        <p:nvCxnSpPr>
          <p:cNvPr id="33" name="Rett linje 29">
            <a:extLst>
              <a:ext uri="{FF2B5EF4-FFF2-40B4-BE49-F238E27FC236}">
                <a16:creationId xmlns:a16="http://schemas.microsoft.com/office/drawing/2014/main" id="{9E178855-40F0-3A90-A28D-B9480C1C87BB}"/>
              </a:ext>
            </a:extLst>
          </p:cNvPr>
          <p:cNvCxnSpPr>
            <a:cxnSpLocks/>
          </p:cNvCxnSpPr>
          <p:nvPr userDrawn="1"/>
        </p:nvCxnSpPr>
        <p:spPr>
          <a:xfrm flipV="1">
            <a:off x="10434751" y="3022600"/>
            <a:ext cx="304849" cy="463257"/>
          </a:xfrm>
          <a:prstGeom prst="line">
            <a:avLst/>
          </a:prstGeom>
          <a:ln w="12700">
            <a:solidFill>
              <a:schemeClr val="accent2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llipse 31">
            <a:extLst>
              <a:ext uri="{FF2B5EF4-FFF2-40B4-BE49-F238E27FC236}">
                <a16:creationId xmlns:a16="http://schemas.microsoft.com/office/drawing/2014/main" id="{2D33760A-1B25-5124-A172-4E2660140321}"/>
              </a:ext>
            </a:extLst>
          </p:cNvPr>
          <p:cNvSpPr/>
          <p:nvPr userDrawn="1"/>
        </p:nvSpPr>
        <p:spPr>
          <a:xfrm>
            <a:off x="10507198" y="1873249"/>
            <a:ext cx="1181627" cy="1181627"/>
          </a:xfrm>
          <a:prstGeom prst="ellipse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3"/>
              <a:ea typeface="+mn-ea"/>
              <a:cs typeface="+mn-cs"/>
            </a:endParaRPr>
          </a:p>
        </p:txBody>
      </p:sp>
      <p:cxnSp>
        <p:nvCxnSpPr>
          <p:cNvPr id="35" name="Rett linje 32">
            <a:extLst>
              <a:ext uri="{FF2B5EF4-FFF2-40B4-BE49-F238E27FC236}">
                <a16:creationId xmlns:a16="http://schemas.microsoft.com/office/drawing/2014/main" id="{17F0D948-5562-4C3F-E7AD-DB9D7BA97054}"/>
              </a:ext>
            </a:extLst>
          </p:cNvPr>
          <p:cNvCxnSpPr>
            <a:cxnSpLocks/>
          </p:cNvCxnSpPr>
          <p:nvPr userDrawn="1"/>
        </p:nvCxnSpPr>
        <p:spPr>
          <a:xfrm flipH="1">
            <a:off x="7054850" y="5677492"/>
            <a:ext cx="1236663" cy="0"/>
          </a:xfrm>
          <a:prstGeom prst="line">
            <a:avLst/>
          </a:prstGeom>
          <a:ln w="12700">
            <a:solidFill>
              <a:schemeClr val="accent2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Avrundet rektangel 4">
            <a:extLst>
              <a:ext uri="{FF2B5EF4-FFF2-40B4-BE49-F238E27FC236}">
                <a16:creationId xmlns:a16="http://schemas.microsoft.com/office/drawing/2014/main" id="{87E43CE7-83FC-D8CD-3AC3-DC258228F827}"/>
              </a:ext>
            </a:extLst>
          </p:cNvPr>
          <p:cNvSpPr txBox="1"/>
          <p:nvPr userDrawn="1"/>
        </p:nvSpPr>
        <p:spPr>
          <a:xfrm>
            <a:off x="5490789" y="1783625"/>
            <a:ext cx="1386000" cy="360000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1910" tIns="41910" rIns="41910" bIns="41910" numCol="1" spcCol="1270" anchor="ctr" anchorCtr="0">
            <a:noAutofit/>
          </a:bodyPr>
          <a:lstStyle/>
          <a:p>
            <a:pPr marL="0" marR="0" lvl="0" indent="0" algn="ctr" defTabSz="488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srgbClr val="E9FEFF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Svalbard</a:t>
            </a:r>
          </a:p>
        </p:txBody>
      </p:sp>
      <p:sp>
        <p:nvSpPr>
          <p:cNvPr id="40" name="Avrundet rektangel 4">
            <a:extLst>
              <a:ext uri="{FF2B5EF4-FFF2-40B4-BE49-F238E27FC236}">
                <a16:creationId xmlns:a16="http://schemas.microsoft.com/office/drawing/2014/main" id="{D9AFA132-C1EF-A175-5058-91E4CFDFF06D}"/>
              </a:ext>
            </a:extLst>
          </p:cNvPr>
          <p:cNvSpPr txBox="1"/>
          <p:nvPr userDrawn="1"/>
        </p:nvSpPr>
        <p:spPr>
          <a:xfrm>
            <a:off x="6514541" y="4885816"/>
            <a:ext cx="1386000" cy="360000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1910" tIns="41910" rIns="41910" bIns="41910" numCol="1" spcCol="1270" anchor="ctr" anchorCtr="0">
            <a:noAutofit/>
          </a:bodyPr>
          <a:lstStyle/>
          <a:p>
            <a:pPr marL="0" marR="0" lvl="0" indent="0" algn="ctr" defTabSz="488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srgbClr val="E9FEFF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NILU </a:t>
            </a:r>
            <a:b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srgbClr val="E9FEFF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</a:b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srgbClr val="E9FEFF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Kjeller</a:t>
            </a:r>
          </a:p>
        </p:txBody>
      </p:sp>
      <p:sp>
        <p:nvSpPr>
          <p:cNvPr id="41" name="Avrundet rektangel 4">
            <a:extLst>
              <a:ext uri="{FF2B5EF4-FFF2-40B4-BE49-F238E27FC236}">
                <a16:creationId xmlns:a16="http://schemas.microsoft.com/office/drawing/2014/main" id="{C182CB75-9336-1478-0CFD-D65E48F6D26F}"/>
              </a:ext>
            </a:extLst>
          </p:cNvPr>
          <p:cNvSpPr txBox="1"/>
          <p:nvPr userDrawn="1"/>
        </p:nvSpPr>
        <p:spPr>
          <a:xfrm>
            <a:off x="6288251" y="5207257"/>
            <a:ext cx="1386000" cy="360000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1910" tIns="41910" rIns="41910" bIns="41910" numCol="1" spcCol="1270" anchor="ctr" anchorCtr="0">
            <a:noAutofit/>
          </a:bodyPr>
          <a:lstStyle/>
          <a:p>
            <a:pPr marL="0" marR="0" lvl="0" indent="0" algn="ctr" defTabSz="488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srgbClr val="E9FEFF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Birkenes</a:t>
            </a:r>
          </a:p>
        </p:txBody>
      </p:sp>
      <p:sp>
        <p:nvSpPr>
          <p:cNvPr id="45" name="Ellipse 36">
            <a:extLst>
              <a:ext uri="{FF2B5EF4-FFF2-40B4-BE49-F238E27FC236}">
                <a16:creationId xmlns:a16="http://schemas.microsoft.com/office/drawing/2014/main" id="{1898E5D7-CA89-A7BC-7B06-3E500454020D}"/>
              </a:ext>
            </a:extLst>
          </p:cNvPr>
          <p:cNvSpPr/>
          <p:nvPr userDrawn="1"/>
        </p:nvSpPr>
        <p:spPr>
          <a:xfrm rot="5400000">
            <a:off x="8398418" y="5086678"/>
            <a:ext cx="1181627" cy="1181627"/>
          </a:xfrm>
          <a:prstGeom prst="ellipse">
            <a:avLst/>
          </a:prstGeom>
          <a:blipFill dpi="0" rotWithShape="1"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3"/>
              <a:ea typeface="+mn-ea"/>
              <a:cs typeface="+mn-cs"/>
            </a:endParaRP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58937D83-C550-F5BC-3F9E-787335D96E10}"/>
              </a:ext>
            </a:extLst>
          </p:cNvPr>
          <p:cNvSpPr txBox="1"/>
          <p:nvPr userDrawn="1"/>
        </p:nvSpPr>
        <p:spPr>
          <a:xfrm>
            <a:off x="10711832" y="3055443"/>
            <a:ext cx="772357" cy="23042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3 SemiBold"/>
                <a:ea typeface="+mn-ea"/>
                <a:cs typeface="+mn-cs"/>
              </a:rPr>
              <a:t>Trollhaugen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C7575604-6690-CB86-2418-7E76DE2EDDC0}"/>
              </a:ext>
            </a:extLst>
          </p:cNvPr>
          <p:cNvSpPr txBox="1"/>
          <p:nvPr userDrawn="1"/>
        </p:nvSpPr>
        <p:spPr>
          <a:xfrm>
            <a:off x="8603052" y="6268305"/>
            <a:ext cx="772357" cy="23042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3 SemiBold"/>
                <a:ea typeface="+mn-ea"/>
                <a:cs typeface="+mn-cs"/>
              </a:rPr>
              <a:t>Birkenes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687A4A7A-0EF0-921E-01AD-F531CA5D83AD}"/>
              </a:ext>
            </a:extLst>
          </p:cNvPr>
          <p:cNvSpPr txBox="1"/>
          <p:nvPr userDrawn="1"/>
        </p:nvSpPr>
        <p:spPr>
          <a:xfrm>
            <a:off x="5256999" y="4572856"/>
            <a:ext cx="772357" cy="23042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3 SemiBold"/>
                <a:ea typeface="+mn-ea"/>
                <a:cs typeface="+mn-cs"/>
              </a:rPr>
              <a:t>Zeppelin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B1BF21-7DBA-7F60-B4ED-7315DC01E60D}"/>
              </a:ext>
            </a:extLst>
          </p:cNvPr>
          <p:cNvSpPr txBox="1"/>
          <p:nvPr userDrawn="1"/>
        </p:nvSpPr>
        <p:spPr>
          <a:xfrm>
            <a:off x="809652" y="866207"/>
            <a:ext cx="4113453" cy="58477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30" normalizeH="0" baseline="0" noProof="0" dirty="0">
                <a:ln>
                  <a:noFill/>
                </a:ln>
                <a:solidFill>
                  <a:srgbClr val="053F53"/>
                </a:solidFill>
                <a:effectLst/>
                <a:uLnTx/>
                <a:uFillTx/>
                <a:latin typeface="Source Sans 3 SemiBold"/>
                <a:ea typeface="+mn-ea"/>
                <a:cs typeface="+mn-cs"/>
              </a:rPr>
              <a:t>EBAS</a:t>
            </a:r>
            <a:endParaRPr kumimoji="0" lang="nb-NO" sz="3200" b="0" i="0" u="none" strike="noStrike" kern="1200" cap="none" spc="30" normalizeH="0" baseline="0" noProof="0" dirty="0">
              <a:ln>
                <a:noFill/>
              </a:ln>
              <a:solidFill>
                <a:srgbClr val="053F53"/>
              </a:solidFill>
              <a:effectLst/>
              <a:uLnTx/>
              <a:uFillTx/>
              <a:latin typeface="Source Sans 3 SemiBold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46A944-955B-83CA-C2A3-E4CDF0FE2EE8}"/>
              </a:ext>
            </a:extLst>
          </p:cNvPr>
          <p:cNvSpPr txBox="1"/>
          <p:nvPr userDrawn="1"/>
        </p:nvSpPr>
        <p:spPr>
          <a:xfrm>
            <a:off x="809652" y="1635344"/>
            <a:ext cx="3815149" cy="2829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228600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1200"/>
              </a:spcAft>
              <a:buClr>
                <a:srgbClr val="053F5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NILU hosts the international database EBAS, (ebas.nilu.no).</a:t>
            </a:r>
          </a:p>
          <a:p>
            <a:pPr marL="285750" marR="0" lvl="0" indent="-285750" algn="l" defTabSz="228600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1200"/>
              </a:spcAft>
              <a:buClr>
                <a:srgbClr val="053F5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EBAS is one of the world’s largest databases of atmospheric data, receiving data from </a:t>
            </a:r>
          </a:p>
          <a:p>
            <a:pPr marL="514350" marR="0" lvl="1" indent="-285750" algn="l" defTabSz="228600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1200"/>
              </a:spcAft>
              <a:buClr>
                <a:srgbClr val="053F5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84 countries and </a:t>
            </a:r>
          </a:p>
          <a:p>
            <a:pPr marL="514350" marR="0" lvl="1" indent="-285750" algn="l" defTabSz="228600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1200"/>
              </a:spcAft>
              <a:buClr>
                <a:srgbClr val="053F5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1258 stations/observatories.</a:t>
            </a:r>
          </a:p>
        </p:txBody>
      </p:sp>
    </p:spTree>
    <p:extLst>
      <p:ext uri="{BB962C8B-B14F-4D97-AF65-F5344CB8AC3E}">
        <p14:creationId xmlns:p14="http://schemas.microsoft.com/office/powerpoint/2010/main" val="370315030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nitoring w/EB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Bilde 6">
            <a:extLst>
              <a:ext uri="{FF2B5EF4-FFF2-40B4-BE49-F238E27FC236}">
                <a16:creationId xmlns:a16="http://schemas.microsoft.com/office/drawing/2014/main" id="{1DA041B1-D83C-273A-5F74-FAABDC3B7B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43178" y="1174158"/>
            <a:ext cx="5570921" cy="4661499"/>
          </a:xfrm>
          <a:prstGeom prst="rect">
            <a:avLst/>
          </a:prstGeom>
        </p:spPr>
      </p:pic>
      <p:pic>
        <p:nvPicPr>
          <p:cNvPr id="25" name="Bilde 13">
            <a:extLst>
              <a:ext uri="{FF2B5EF4-FFF2-40B4-BE49-F238E27FC236}">
                <a16:creationId xmlns:a16="http://schemas.microsoft.com/office/drawing/2014/main" id="{1DC4B4BE-3E5C-84D2-169D-15672A8E75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48639" y="3285305"/>
            <a:ext cx="162723" cy="287389"/>
          </a:xfrm>
          <a:prstGeom prst="rect">
            <a:avLst/>
          </a:prstGeom>
        </p:spPr>
      </p:pic>
      <p:pic>
        <p:nvPicPr>
          <p:cNvPr id="27" name="Bilde 16">
            <a:extLst>
              <a:ext uri="{FF2B5EF4-FFF2-40B4-BE49-F238E27FC236}">
                <a16:creationId xmlns:a16="http://schemas.microsoft.com/office/drawing/2014/main" id="{354B26C3-AEB3-E023-2FF9-53CEB6EB65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76789" y="5476055"/>
            <a:ext cx="162723" cy="287389"/>
          </a:xfrm>
          <a:prstGeom prst="rect">
            <a:avLst/>
          </a:prstGeom>
        </p:spPr>
      </p:pic>
      <p:pic>
        <p:nvPicPr>
          <p:cNvPr id="28" name="Bilde 18">
            <a:extLst>
              <a:ext uri="{FF2B5EF4-FFF2-40B4-BE49-F238E27FC236}">
                <a16:creationId xmlns:a16="http://schemas.microsoft.com/office/drawing/2014/main" id="{A5192A42-2721-2971-9874-5F1EEF0C5D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03839" y="4942655"/>
            <a:ext cx="162723" cy="287389"/>
          </a:xfrm>
          <a:prstGeom prst="rect">
            <a:avLst/>
          </a:prstGeom>
        </p:spPr>
      </p:pic>
      <p:pic>
        <p:nvPicPr>
          <p:cNvPr id="29" name="Bilde 20">
            <a:extLst>
              <a:ext uri="{FF2B5EF4-FFF2-40B4-BE49-F238E27FC236}">
                <a16:creationId xmlns:a16="http://schemas.microsoft.com/office/drawing/2014/main" id="{798163F9-E001-8232-837C-2DA3E4FC30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71889" y="1742255"/>
            <a:ext cx="162723" cy="287389"/>
          </a:xfrm>
          <a:prstGeom prst="rect">
            <a:avLst/>
          </a:prstGeom>
        </p:spPr>
      </p:pic>
      <p:sp>
        <p:nvSpPr>
          <p:cNvPr id="30" name="Avrundet rektangel 4">
            <a:extLst>
              <a:ext uri="{FF2B5EF4-FFF2-40B4-BE49-F238E27FC236}">
                <a16:creationId xmlns:a16="http://schemas.microsoft.com/office/drawing/2014/main" id="{EEA54E7A-1D6A-2ACB-B5C1-5137B4C66D6B}"/>
              </a:ext>
            </a:extLst>
          </p:cNvPr>
          <p:cNvSpPr txBox="1"/>
          <p:nvPr userDrawn="1"/>
        </p:nvSpPr>
        <p:spPr>
          <a:xfrm>
            <a:off x="9718362" y="4093394"/>
            <a:ext cx="1386000" cy="360000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1910" tIns="41910" rIns="41910" bIns="41910" numCol="1" spcCol="1270" anchor="ctr" anchorCtr="0">
            <a:noAutofit/>
          </a:bodyPr>
          <a:lstStyle/>
          <a:p>
            <a:pPr marL="0" marR="0" lvl="0" indent="0" algn="ctr" defTabSz="488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srgbClr val="E9FEFF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Antarktis</a:t>
            </a:r>
          </a:p>
        </p:txBody>
      </p:sp>
      <p:cxnSp>
        <p:nvCxnSpPr>
          <p:cNvPr id="31" name="Rett linje 24">
            <a:extLst>
              <a:ext uri="{FF2B5EF4-FFF2-40B4-BE49-F238E27FC236}">
                <a16:creationId xmlns:a16="http://schemas.microsoft.com/office/drawing/2014/main" id="{AD3DC8CA-0CD3-97B4-28E1-581AF3367A35}"/>
              </a:ext>
            </a:extLst>
          </p:cNvPr>
          <p:cNvCxnSpPr>
            <a:cxnSpLocks/>
          </p:cNvCxnSpPr>
          <p:nvPr userDrawn="1"/>
        </p:nvCxnSpPr>
        <p:spPr>
          <a:xfrm flipV="1">
            <a:off x="5702300" y="2084288"/>
            <a:ext cx="156112" cy="1231317"/>
          </a:xfrm>
          <a:prstGeom prst="line">
            <a:avLst/>
          </a:prstGeom>
          <a:ln w="12700">
            <a:solidFill>
              <a:schemeClr val="accent2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Ellipse 25">
            <a:extLst>
              <a:ext uri="{FF2B5EF4-FFF2-40B4-BE49-F238E27FC236}">
                <a16:creationId xmlns:a16="http://schemas.microsoft.com/office/drawing/2014/main" id="{9C0710FD-60FE-844E-4F0F-888DDF60C6FF}"/>
              </a:ext>
            </a:extLst>
          </p:cNvPr>
          <p:cNvSpPr/>
          <p:nvPr userDrawn="1"/>
        </p:nvSpPr>
        <p:spPr>
          <a:xfrm>
            <a:off x="5055196" y="3391229"/>
            <a:ext cx="1181627" cy="1181627"/>
          </a:xfrm>
          <a:prstGeom prst="ellipse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3"/>
              <a:ea typeface="+mn-ea"/>
              <a:cs typeface="+mn-cs"/>
            </a:endParaRPr>
          </a:p>
        </p:txBody>
      </p:sp>
      <p:cxnSp>
        <p:nvCxnSpPr>
          <p:cNvPr id="33" name="Rett linje 29">
            <a:extLst>
              <a:ext uri="{FF2B5EF4-FFF2-40B4-BE49-F238E27FC236}">
                <a16:creationId xmlns:a16="http://schemas.microsoft.com/office/drawing/2014/main" id="{9E178855-40F0-3A90-A28D-B9480C1C87BB}"/>
              </a:ext>
            </a:extLst>
          </p:cNvPr>
          <p:cNvCxnSpPr>
            <a:cxnSpLocks/>
          </p:cNvCxnSpPr>
          <p:nvPr userDrawn="1"/>
        </p:nvCxnSpPr>
        <p:spPr>
          <a:xfrm flipV="1">
            <a:off x="10434751" y="3022600"/>
            <a:ext cx="304849" cy="463257"/>
          </a:xfrm>
          <a:prstGeom prst="line">
            <a:avLst/>
          </a:prstGeom>
          <a:ln w="12700">
            <a:solidFill>
              <a:schemeClr val="accent2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llipse 31">
            <a:extLst>
              <a:ext uri="{FF2B5EF4-FFF2-40B4-BE49-F238E27FC236}">
                <a16:creationId xmlns:a16="http://schemas.microsoft.com/office/drawing/2014/main" id="{2D33760A-1B25-5124-A172-4E2660140321}"/>
              </a:ext>
            </a:extLst>
          </p:cNvPr>
          <p:cNvSpPr/>
          <p:nvPr userDrawn="1"/>
        </p:nvSpPr>
        <p:spPr>
          <a:xfrm>
            <a:off x="10507198" y="1873249"/>
            <a:ext cx="1181627" cy="1181627"/>
          </a:xfrm>
          <a:prstGeom prst="ellipse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3"/>
              <a:ea typeface="+mn-ea"/>
              <a:cs typeface="+mn-cs"/>
            </a:endParaRPr>
          </a:p>
        </p:txBody>
      </p:sp>
      <p:cxnSp>
        <p:nvCxnSpPr>
          <p:cNvPr id="35" name="Rett linje 32">
            <a:extLst>
              <a:ext uri="{FF2B5EF4-FFF2-40B4-BE49-F238E27FC236}">
                <a16:creationId xmlns:a16="http://schemas.microsoft.com/office/drawing/2014/main" id="{17F0D948-5562-4C3F-E7AD-DB9D7BA97054}"/>
              </a:ext>
            </a:extLst>
          </p:cNvPr>
          <p:cNvCxnSpPr>
            <a:cxnSpLocks/>
          </p:cNvCxnSpPr>
          <p:nvPr userDrawn="1"/>
        </p:nvCxnSpPr>
        <p:spPr>
          <a:xfrm flipH="1">
            <a:off x="7054850" y="5677492"/>
            <a:ext cx="1236663" cy="0"/>
          </a:xfrm>
          <a:prstGeom prst="line">
            <a:avLst/>
          </a:prstGeom>
          <a:ln w="12700">
            <a:solidFill>
              <a:schemeClr val="accent2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Avrundet rektangel 4">
            <a:extLst>
              <a:ext uri="{FF2B5EF4-FFF2-40B4-BE49-F238E27FC236}">
                <a16:creationId xmlns:a16="http://schemas.microsoft.com/office/drawing/2014/main" id="{87E43CE7-83FC-D8CD-3AC3-DC258228F827}"/>
              </a:ext>
            </a:extLst>
          </p:cNvPr>
          <p:cNvSpPr txBox="1"/>
          <p:nvPr userDrawn="1"/>
        </p:nvSpPr>
        <p:spPr>
          <a:xfrm>
            <a:off x="5490789" y="1783625"/>
            <a:ext cx="1386000" cy="360000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1910" tIns="41910" rIns="41910" bIns="41910" numCol="1" spcCol="1270" anchor="ctr" anchorCtr="0">
            <a:noAutofit/>
          </a:bodyPr>
          <a:lstStyle/>
          <a:p>
            <a:pPr marL="0" marR="0" lvl="0" indent="0" algn="ctr" defTabSz="488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srgbClr val="E9FEFF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Svalbard</a:t>
            </a:r>
          </a:p>
        </p:txBody>
      </p:sp>
      <p:sp>
        <p:nvSpPr>
          <p:cNvPr id="40" name="Avrundet rektangel 4">
            <a:extLst>
              <a:ext uri="{FF2B5EF4-FFF2-40B4-BE49-F238E27FC236}">
                <a16:creationId xmlns:a16="http://schemas.microsoft.com/office/drawing/2014/main" id="{D9AFA132-C1EF-A175-5058-91E4CFDFF06D}"/>
              </a:ext>
            </a:extLst>
          </p:cNvPr>
          <p:cNvSpPr txBox="1"/>
          <p:nvPr userDrawn="1"/>
        </p:nvSpPr>
        <p:spPr>
          <a:xfrm>
            <a:off x="6514541" y="4885816"/>
            <a:ext cx="1386000" cy="360000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1910" tIns="41910" rIns="41910" bIns="41910" numCol="1" spcCol="1270" anchor="ctr" anchorCtr="0">
            <a:noAutofit/>
          </a:bodyPr>
          <a:lstStyle/>
          <a:p>
            <a:pPr marL="0" marR="0" lvl="0" indent="0" algn="ctr" defTabSz="488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srgbClr val="E9FEFF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NILU </a:t>
            </a:r>
            <a:b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srgbClr val="E9FEFF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</a:b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srgbClr val="E9FEFF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Kjeller</a:t>
            </a:r>
          </a:p>
        </p:txBody>
      </p:sp>
      <p:sp>
        <p:nvSpPr>
          <p:cNvPr id="41" name="Avrundet rektangel 4">
            <a:extLst>
              <a:ext uri="{FF2B5EF4-FFF2-40B4-BE49-F238E27FC236}">
                <a16:creationId xmlns:a16="http://schemas.microsoft.com/office/drawing/2014/main" id="{C182CB75-9336-1478-0CFD-D65E48F6D26F}"/>
              </a:ext>
            </a:extLst>
          </p:cNvPr>
          <p:cNvSpPr txBox="1"/>
          <p:nvPr userDrawn="1"/>
        </p:nvSpPr>
        <p:spPr>
          <a:xfrm>
            <a:off x="6288251" y="5207257"/>
            <a:ext cx="1386000" cy="360000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1910" tIns="41910" rIns="41910" bIns="41910" numCol="1" spcCol="1270" anchor="ctr" anchorCtr="0">
            <a:noAutofit/>
          </a:bodyPr>
          <a:lstStyle/>
          <a:p>
            <a:pPr marL="0" marR="0" lvl="0" indent="0" algn="ctr" defTabSz="488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 dirty="0">
                <a:ln>
                  <a:noFill/>
                </a:ln>
                <a:solidFill>
                  <a:srgbClr val="E9FEFF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Birkenes</a:t>
            </a:r>
          </a:p>
        </p:txBody>
      </p:sp>
      <p:sp>
        <p:nvSpPr>
          <p:cNvPr id="45" name="Ellipse 36">
            <a:extLst>
              <a:ext uri="{FF2B5EF4-FFF2-40B4-BE49-F238E27FC236}">
                <a16:creationId xmlns:a16="http://schemas.microsoft.com/office/drawing/2014/main" id="{1898E5D7-CA89-A7BC-7B06-3E500454020D}"/>
              </a:ext>
            </a:extLst>
          </p:cNvPr>
          <p:cNvSpPr/>
          <p:nvPr userDrawn="1"/>
        </p:nvSpPr>
        <p:spPr>
          <a:xfrm rot="5400000">
            <a:off x="8398418" y="5086678"/>
            <a:ext cx="1181627" cy="1181627"/>
          </a:xfrm>
          <a:prstGeom prst="ellipse">
            <a:avLst/>
          </a:prstGeom>
          <a:blipFill dpi="0" rotWithShape="1"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3"/>
              <a:ea typeface="+mn-ea"/>
              <a:cs typeface="+mn-cs"/>
            </a:endParaRP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58937D83-C550-F5BC-3F9E-787335D96E10}"/>
              </a:ext>
            </a:extLst>
          </p:cNvPr>
          <p:cNvSpPr txBox="1"/>
          <p:nvPr userDrawn="1"/>
        </p:nvSpPr>
        <p:spPr>
          <a:xfrm>
            <a:off x="10711832" y="3055443"/>
            <a:ext cx="772357" cy="23042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3 SemiBold"/>
                <a:ea typeface="+mn-ea"/>
                <a:cs typeface="+mn-cs"/>
              </a:rPr>
              <a:t>Trollhaugen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C7575604-6690-CB86-2418-7E76DE2EDDC0}"/>
              </a:ext>
            </a:extLst>
          </p:cNvPr>
          <p:cNvSpPr txBox="1"/>
          <p:nvPr userDrawn="1"/>
        </p:nvSpPr>
        <p:spPr>
          <a:xfrm>
            <a:off x="8603052" y="6268305"/>
            <a:ext cx="772357" cy="23042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3 SemiBold"/>
                <a:ea typeface="+mn-ea"/>
                <a:cs typeface="+mn-cs"/>
              </a:rPr>
              <a:t>Birkenes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687A4A7A-0EF0-921E-01AD-F531CA5D83AD}"/>
              </a:ext>
            </a:extLst>
          </p:cNvPr>
          <p:cNvSpPr txBox="1"/>
          <p:nvPr userDrawn="1"/>
        </p:nvSpPr>
        <p:spPr>
          <a:xfrm>
            <a:off x="5256999" y="4572856"/>
            <a:ext cx="772357" cy="23042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3 SemiBold"/>
                <a:ea typeface="+mn-ea"/>
                <a:cs typeface="+mn-cs"/>
              </a:rPr>
              <a:t>Zeppelin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66ABAA-FA16-2FB9-5AA4-8AB194762374}"/>
              </a:ext>
            </a:extLst>
          </p:cNvPr>
          <p:cNvSpPr txBox="1"/>
          <p:nvPr userDrawn="1"/>
        </p:nvSpPr>
        <p:spPr>
          <a:xfrm>
            <a:off x="809652" y="866207"/>
            <a:ext cx="4113453" cy="58477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30" normalizeH="0" baseline="0" noProof="0" dirty="0">
                <a:ln>
                  <a:noFill/>
                </a:ln>
                <a:solidFill>
                  <a:srgbClr val="053F53"/>
                </a:solidFill>
                <a:effectLst/>
                <a:uLnTx/>
                <a:uFillTx/>
                <a:latin typeface="Source Sans 3 SemiBold"/>
                <a:ea typeface="+mn-ea"/>
                <a:cs typeface="+mn-cs"/>
              </a:rPr>
              <a:t>Monitoring</a:t>
            </a:r>
            <a:endParaRPr kumimoji="0" lang="nb-NO" sz="3200" b="0" i="0" u="none" strike="noStrike" kern="1200" cap="none" spc="30" normalizeH="0" baseline="0" noProof="0" dirty="0">
              <a:ln>
                <a:noFill/>
              </a:ln>
              <a:solidFill>
                <a:srgbClr val="053F53"/>
              </a:solidFill>
              <a:effectLst/>
              <a:uLnTx/>
              <a:uFillTx/>
              <a:latin typeface="Source Sans 3 SemiBold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0505B6-E746-4FBF-10D4-781C813D1785}"/>
              </a:ext>
            </a:extLst>
          </p:cNvPr>
          <p:cNvSpPr txBox="1"/>
          <p:nvPr userDrawn="1"/>
        </p:nvSpPr>
        <p:spPr>
          <a:xfrm>
            <a:off x="809652" y="1635344"/>
            <a:ext cx="4136289" cy="4310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228600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1200"/>
              </a:spcAft>
              <a:buClr>
                <a:srgbClr val="053F5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Monitoring the atmosphere is essential to understand the climate and keep track of its development.</a:t>
            </a:r>
          </a:p>
          <a:p>
            <a:pPr marL="285750" marR="0" lvl="0" indent="-285750" algn="l" defTabSz="228600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1200"/>
              </a:spcAft>
              <a:buClr>
                <a:srgbClr val="053F5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NILU is present from Zeppelin on Svalbard, to Birkenes in Agder, to Trollhaugen in Antarctica. </a:t>
            </a:r>
          </a:p>
          <a:p>
            <a:pPr marL="285750" marR="0" lvl="0" indent="-285750" algn="l" defTabSz="228600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1200"/>
              </a:spcAft>
              <a:buClr>
                <a:srgbClr val="053F5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NILU also hosts the international database EBAS, (ebas.nilu.no). EBAS is one of the world’s largest databases of atmospheric data, receiving data from 84 countries and 1258 stations/observatories.</a:t>
            </a:r>
          </a:p>
        </p:txBody>
      </p:sp>
    </p:spTree>
    <p:extLst>
      <p:ext uri="{BB962C8B-B14F-4D97-AF65-F5344CB8AC3E}">
        <p14:creationId xmlns:p14="http://schemas.microsoft.com/office/powerpoint/2010/main" val="418763462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iz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111FAEB0-E021-1984-5307-4F15AEA86A51}"/>
              </a:ext>
            </a:extLst>
          </p:cNvPr>
          <p:cNvSpPr/>
          <p:nvPr userDrawn="1"/>
        </p:nvSpPr>
        <p:spPr>
          <a:xfrm>
            <a:off x="18594" y="0"/>
            <a:ext cx="12173406" cy="6858000"/>
          </a:xfrm>
          <a:custGeom>
            <a:avLst/>
            <a:gdLst>
              <a:gd name="connsiteX0" fmla="*/ 0 w 24329718"/>
              <a:gd name="connsiteY0" fmla="*/ 0 h 13700718"/>
              <a:gd name="connsiteX1" fmla="*/ 24329718 w 24329718"/>
              <a:gd name="connsiteY1" fmla="*/ 0 h 13700718"/>
              <a:gd name="connsiteX2" fmla="*/ 24329718 w 24329718"/>
              <a:gd name="connsiteY2" fmla="*/ 13700718 h 13700718"/>
              <a:gd name="connsiteX3" fmla="*/ 0 w 24329718"/>
              <a:gd name="connsiteY3" fmla="*/ 13700718 h 13700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29718" h="13700718">
                <a:moveTo>
                  <a:pt x="0" y="0"/>
                </a:moveTo>
                <a:lnTo>
                  <a:pt x="24329718" y="0"/>
                </a:lnTo>
                <a:lnTo>
                  <a:pt x="24329718" y="13700718"/>
                </a:lnTo>
                <a:lnTo>
                  <a:pt x="0" y="13700718"/>
                </a:lnTo>
                <a:close/>
              </a:path>
            </a:pathLst>
          </a:custGeom>
          <a:solidFill>
            <a:schemeClr val="bg2"/>
          </a:solidFill>
          <a:ln w="1270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4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3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F7CFA05-6E5A-BE53-3193-EF031ACA39BF}"/>
              </a:ext>
            </a:extLst>
          </p:cNvPr>
          <p:cNvSpPr/>
          <p:nvPr userDrawn="1"/>
        </p:nvSpPr>
        <p:spPr>
          <a:xfrm>
            <a:off x="-615" y="0"/>
            <a:ext cx="9146423" cy="6857950"/>
          </a:xfrm>
          <a:custGeom>
            <a:avLst/>
            <a:gdLst>
              <a:gd name="connsiteX0" fmla="*/ 0 w 18290464"/>
              <a:gd name="connsiteY0" fmla="*/ 0 h 13714314"/>
              <a:gd name="connsiteX1" fmla="*/ 15835241 w 18290464"/>
              <a:gd name="connsiteY1" fmla="*/ 0 h 13714314"/>
              <a:gd name="connsiteX2" fmla="*/ 16014316 w 18290464"/>
              <a:gd name="connsiteY2" fmla="*/ 184725 h 13714314"/>
              <a:gd name="connsiteX3" fmla="*/ 18290464 w 18290464"/>
              <a:gd name="connsiteY3" fmla="*/ 6838109 h 13714314"/>
              <a:gd name="connsiteX4" fmla="*/ 15982497 w 18290464"/>
              <a:gd name="connsiteY4" fmla="*/ 13456853 h 13714314"/>
              <a:gd name="connsiteX5" fmla="*/ 15732626 w 18290464"/>
              <a:gd name="connsiteY5" fmla="*/ 13714314 h 13714314"/>
              <a:gd name="connsiteX6" fmla="*/ 0 w 18290464"/>
              <a:gd name="connsiteY6" fmla="*/ 13714314 h 1371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90464" h="13714314">
                <a:moveTo>
                  <a:pt x="0" y="0"/>
                </a:moveTo>
                <a:lnTo>
                  <a:pt x="15835241" y="0"/>
                </a:lnTo>
                <a:lnTo>
                  <a:pt x="16014316" y="184725"/>
                </a:lnTo>
                <a:cubicBezTo>
                  <a:pt x="17491158" y="1797701"/>
                  <a:pt x="18290464" y="4055047"/>
                  <a:pt x="18290464" y="6838109"/>
                </a:cubicBezTo>
                <a:cubicBezTo>
                  <a:pt x="18290464" y="9579843"/>
                  <a:pt x="17471192" y="11834776"/>
                  <a:pt x="15982497" y="13456853"/>
                </a:cubicBezTo>
                <a:lnTo>
                  <a:pt x="15732626" y="13714314"/>
                </a:lnTo>
                <a:lnTo>
                  <a:pt x="0" y="13714314"/>
                </a:lnTo>
                <a:close/>
              </a:path>
            </a:pathLst>
          </a:custGeom>
          <a:solidFill>
            <a:schemeClr val="accent2"/>
          </a:solidFill>
          <a:ln w="1270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4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3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C507EEE9-27E9-FE71-13D3-2A43B2F98421}"/>
              </a:ext>
            </a:extLst>
          </p:cNvPr>
          <p:cNvSpPr/>
          <p:nvPr userDrawn="1"/>
        </p:nvSpPr>
        <p:spPr>
          <a:xfrm>
            <a:off x="9332207" y="0"/>
            <a:ext cx="2859793" cy="1896704"/>
          </a:xfrm>
          <a:custGeom>
            <a:avLst/>
            <a:gdLst>
              <a:gd name="connsiteX0" fmla="*/ 0 w 5704918"/>
              <a:gd name="connsiteY0" fmla="*/ 0 h 3792970"/>
              <a:gd name="connsiteX1" fmla="*/ 5704918 w 5704918"/>
              <a:gd name="connsiteY1" fmla="*/ 0 h 3792970"/>
              <a:gd name="connsiteX2" fmla="*/ 5704918 w 5704918"/>
              <a:gd name="connsiteY2" fmla="*/ 3792970 h 3792970"/>
              <a:gd name="connsiteX3" fmla="*/ 5382880 w 5704918"/>
              <a:gd name="connsiteY3" fmla="*/ 3792970 h 3792970"/>
              <a:gd name="connsiteX4" fmla="*/ 31848 w 5704918"/>
              <a:gd name="connsiteY4" fmla="*/ 133053 h 3792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04918" h="3792970">
                <a:moveTo>
                  <a:pt x="0" y="0"/>
                </a:moveTo>
                <a:lnTo>
                  <a:pt x="5704918" y="0"/>
                </a:lnTo>
                <a:lnTo>
                  <a:pt x="5704918" y="3792970"/>
                </a:lnTo>
                <a:lnTo>
                  <a:pt x="5382880" y="3792970"/>
                </a:lnTo>
                <a:cubicBezTo>
                  <a:pt x="2551114" y="3792970"/>
                  <a:pt x="646518" y="2455253"/>
                  <a:pt x="31848" y="133053"/>
                </a:cubicBezTo>
                <a:close/>
              </a:path>
            </a:pathLst>
          </a:custGeom>
          <a:solidFill>
            <a:schemeClr val="accent5"/>
          </a:solidFill>
          <a:ln w="1270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4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3"/>
              <a:ea typeface="+mn-ea"/>
              <a:cs typeface="+mn-cs"/>
            </a:endParaRP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3FD1D1F4-7C96-B9F4-B029-CB5003617C4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056878" y="6077653"/>
            <a:ext cx="689635" cy="3416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91F60F-12E9-5381-F226-DB147E1494CE}"/>
              </a:ext>
            </a:extLst>
          </p:cNvPr>
          <p:cNvSpPr txBox="1"/>
          <p:nvPr userDrawn="1"/>
        </p:nvSpPr>
        <p:spPr>
          <a:xfrm>
            <a:off x="1126907" y="1484581"/>
            <a:ext cx="5903615" cy="1896705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750" b="0" i="0" u="none" strike="noStrike" kern="1200" cap="none" spc="0" normalizeH="0" baseline="0" noProof="0" dirty="0">
                <a:ln>
                  <a:noFill/>
                </a:ln>
                <a:solidFill>
                  <a:srgbClr val="053F53"/>
                </a:solidFill>
                <a:effectLst/>
                <a:uLnTx/>
                <a:uFillTx/>
                <a:latin typeface="Source Sans 3 SemiBold"/>
                <a:ea typeface="+mn-ea"/>
                <a:cs typeface="+mn-cs"/>
              </a:rPr>
              <a:t>Organization</a:t>
            </a:r>
          </a:p>
        </p:txBody>
      </p:sp>
    </p:spTree>
    <p:extLst>
      <p:ext uri="{BB962C8B-B14F-4D97-AF65-F5344CB8AC3E}">
        <p14:creationId xmlns:p14="http://schemas.microsoft.com/office/powerpoint/2010/main" val="134695515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ization - no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74BE694-1920-172B-6353-E1DA2A66529A}"/>
              </a:ext>
            </a:extLst>
          </p:cNvPr>
          <p:cNvSpPr/>
          <p:nvPr userDrawn="1"/>
        </p:nvSpPr>
        <p:spPr>
          <a:xfrm>
            <a:off x="952387" y="4367079"/>
            <a:ext cx="1543050" cy="752268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Atmosphere and Climate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979C61D-9FEE-1C3B-C0F2-FBBFE654CC0A}"/>
              </a:ext>
            </a:extLst>
          </p:cNvPr>
          <p:cNvSpPr/>
          <p:nvPr userDrawn="1"/>
        </p:nvSpPr>
        <p:spPr>
          <a:xfrm>
            <a:off x="2709754" y="4367079"/>
            <a:ext cx="1543050" cy="752268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Urban Environment and Industry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421D63-516C-907F-46F3-3A870CA46A15}"/>
              </a:ext>
            </a:extLst>
          </p:cNvPr>
          <p:cNvSpPr/>
          <p:nvPr userDrawn="1"/>
        </p:nvSpPr>
        <p:spPr>
          <a:xfrm>
            <a:off x="4467121" y="4367079"/>
            <a:ext cx="1543050" cy="752268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Environmental Chemistry and Health Effects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765E0E9-4CED-766D-ADB7-998ADC3C6D42}"/>
              </a:ext>
            </a:extLst>
          </p:cNvPr>
          <p:cNvSpPr/>
          <p:nvPr userDrawn="1"/>
        </p:nvSpPr>
        <p:spPr>
          <a:xfrm>
            <a:off x="6224488" y="4367079"/>
            <a:ext cx="1543050" cy="752268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Environmental Impacts and Sustainability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0405A1-5667-EA72-4EF4-8FC8AF98F528}"/>
              </a:ext>
            </a:extLst>
          </p:cNvPr>
          <p:cNvSpPr/>
          <p:nvPr userDrawn="1"/>
        </p:nvSpPr>
        <p:spPr>
          <a:xfrm>
            <a:off x="7981855" y="4367079"/>
            <a:ext cx="1543050" cy="752268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Monitoring and Instrumentation Technology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CADA43-B139-BAA6-B8C6-1A00D4CC809D}"/>
              </a:ext>
            </a:extLst>
          </p:cNvPr>
          <p:cNvSpPr/>
          <p:nvPr userDrawn="1"/>
        </p:nvSpPr>
        <p:spPr>
          <a:xfrm>
            <a:off x="9739222" y="4367079"/>
            <a:ext cx="1543050" cy="752268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Digital Technologies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B85897F-530E-E13F-4218-846F00C3CFCD}"/>
              </a:ext>
            </a:extLst>
          </p:cNvPr>
          <p:cNvSpPr/>
          <p:nvPr userDrawn="1"/>
        </p:nvSpPr>
        <p:spPr>
          <a:xfrm>
            <a:off x="5184787" y="1432362"/>
            <a:ext cx="1822426" cy="919146"/>
          </a:xfrm>
          <a:prstGeom prst="rect">
            <a:avLst/>
          </a:prstGeom>
          <a:solidFill>
            <a:schemeClr val="tx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3 SemiBold"/>
                <a:ea typeface="+mn-ea"/>
                <a:cs typeface="+mn-cs"/>
              </a:rPr>
              <a:t>CEO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4F4D84-F622-C8CB-26DE-49DF43319B42}"/>
              </a:ext>
            </a:extLst>
          </p:cNvPr>
          <p:cNvSpPr/>
          <p:nvPr userDrawn="1"/>
        </p:nvSpPr>
        <p:spPr>
          <a:xfrm>
            <a:off x="3641737" y="3025659"/>
            <a:ext cx="1543050" cy="552446"/>
          </a:xfrm>
          <a:prstGeom prst="rect">
            <a:avLst/>
          </a:prstGeom>
          <a:solidFill>
            <a:schemeClr val="tx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3 SemiBold"/>
                <a:ea typeface="+mn-ea"/>
                <a:cs typeface="+mn-cs"/>
              </a:rPr>
              <a:t>HR and Communication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3EBA312-2EEB-C380-25CB-CF9D11F1A539}"/>
              </a:ext>
            </a:extLst>
          </p:cNvPr>
          <p:cNvSpPr/>
          <p:nvPr userDrawn="1"/>
        </p:nvSpPr>
        <p:spPr>
          <a:xfrm>
            <a:off x="7018947" y="2612974"/>
            <a:ext cx="1543050" cy="552446"/>
          </a:xfrm>
          <a:prstGeom prst="rect">
            <a:avLst/>
          </a:prstGeom>
          <a:solidFill>
            <a:schemeClr val="tx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3 SemiBold"/>
                <a:ea typeface="+mn-ea"/>
                <a:cs typeface="+mn-cs"/>
              </a:rPr>
              <a:t>Research, Strategy and Quality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C23658A-C771-49CA-38A8-4B87FC1ED159}"/>
              </a:ext>
            </a:extLst>
          </p:cNvPr>
          <p:cNvSpPr/>
          <p:nvPr userDrawn="1"/>
        </p:nvSpPr>
        <p:spPr>
          <a:xfrm>
            <a:off x="7007213" y="3391769"/>
            <a:ext cx="1543050" cy="552446"/>
          </a:xfrm>
          <a:prstGeom prst="rect">
            <a:avLst/>
          </a:prstGeom>
          <a:solidFill>
            <a:schemeClr val="tx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3 SemiBold"/>
                <a:ea typeface="+mn-ea"/>
                <a:cs typeface="+mn-cs"/>
              </a:rPr>
              <a:t>Economics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BB474C7-1054-283A-4C2C-E6B08E1CF893}"/>
              </a:ext>
            </a:extLst>
          </p:cNvPr>
          <p:cNvCxnSpPr>
            <a:cxnSpLocks/>
          </p:cNvCxnSpPr>
          <p:nvPr userDrawn="1"/>
        </p:nvCxnSpPr>
        <p:spPr>
          <a:xfrm>
            <a:off x="1724209" y="4138455"/>
            <a:ext cx="8800953" cy="7857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E495ECC-1008-0D1E-AB60-DD5D8D378B18}"/>
              </a:ext>
            </a:extLst>
          </p:cNvPr>
          <p:cNvCxnSpPr>
            <a:cxnSpLocks/>
            <a:endCxn id="2" idx="0"/>
          </p:cNvCxnSpPr>
          <p:nvPr userDrawn="1"/>
        </p:nvCxnSpPr>
        <p:spPr>
          <a:xfrm flipH="1">
            <a:off x="1723912" y="4138455"/>
            <a:ext cx="2434" cy="228624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45444AE-D55D-9DC2-6D0E-267983E44B24}"/>
              </a:ext>
            </a:extLst>
          </p:cNvPr>
          <p:cNvCxnSpPr>
            <a:cxnSpLocks/>
          </p:cNvCxnSpPr>
          <p:nvPr userDrawn="1"/>
        </p:nvCxnSpPr>
        <p:spPr>
          <a:xfrm flipH="1">
            <a:off x="3478845" y="4146312"/>
            <a:ext cx="2434" cy="228624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74587D5-DB06-4C01-5461-CC46067B1558}"/>
              </a:ext>
            </a:extLst>
          </p:cNvPr>
          <p:cNvCxnSpPr>
            <a:cxnSpLocks/>
          </p:cNvCxnSpPr>
          <p:nvPr userDrawn="1"/>
        </p:nvCxnSpPr>
        <p:spPr>
          <a:xfrm flipH="1">
            <a:off x="5231344" y="4146312"/>
            <a:ext cx="2434" cy="228624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EBE7695-7902-824F-6B04-4D31DBFC16DE}"/>
              </a:ext>
            </a:extLst>
          </p:cNvPr>
          <p:cNvCxnSpPr>
            <a:cxnSpLocks/>
          </p:cNvCxnSpPr>
          <p:nvPr userDrawn="1"/>
        </p:nvCxnSpPr>
        <p:spPr>
          <a:xfrm flipH="1">
            <a:off x="7018947" y="4138455"/>
            <a:ext cx="2434" cy="228624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606F11C-EF5D-BC86-CD1E-C72E9DD1E0DE}"/>
              </a:ext>
            </a:extLst>
          </p:cNvPr>
          <p:cNvCxnSpPr>
            <a:cxnSpLocks/>
          </p:cNvCxnSpPr>
          <p:nvPr userDrawn="1"/>
        </p:nvCxnSpPr>
        <p:spPr>
          <a:xfrm flipH="1">
            <a:off x="8737559" y="4148818"/>
            <a:ext cx="2434" cy="228624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0B72226-2F9B-5FF4-3E25-023B0A42D101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25162" y="4146312"/>
            <a:ext cx="2434" cy="228624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1D1D0EB-1785-3945-1290-860A883DDD22}"/>
              </a:ext>
            </a:extLst>
          </p:cNvPr>
          <p:cNvCxnSpPr>
            <a:cxnSpLocks/>
            <a:stCxn id="8" idx="2"/>
          </p:cNvCxnSpPr>
          <p:nvPr userDrawn="1"/>
        </p:nvCxnSpPr>
        <p:spPr>
          <a:xfrm>
            <a:off x="6096000" y="2351508"/>
            <a:ext cx="0" cy="1786947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42A9F53-CB6C-FAF5-A9FC-2DDAEA9CDD96}"/>
              </a:ext>
            </a:extLst>
          </p:cNvPr>
          <p:cNvCxnSpPr>
            <a:cxnSpLocks/>
          </p:cNvCxnSpPr>
          <p:nvPr userDrawn="1"/>
        </p:nvCxnSpPr>
        <p:spPr>
          <a:xfrm>
            <a:off x="5184787" y="3299400"/>
            <a:ext cx="911213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4BE72DB-3DDA-E0FE-867E-0D48148539B3}"/>
              </a:ext>
            </a:extLst>
          </p:cNvPr>
          <p:cNvCxnSpPr>
            <a:cxnSpLocks/>
          </p:cNvCxnSpPr>
          <p:nvPr userDrawn="1"/>
        </p:nvCxnSpPr>
        <p:spPr>
          <a:xfrm>
            <a:off x="6115710" y="2889197"/>
            <a:ext cx="903237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E078D1E-FE0F-FB50-CAF6-8D64959B1478}"/>
              </a:ext>
            </a:extLst>
          </p:cNvPr>
          <p:cNvCxnSpPr>
            <a:cxnSpLocks/>
          </p:cNvCxnSpPr>
          <p:nvPr userDrawn="1"/>
        </p:nvCxnSpPr>
        <p:spPr>
          <a:xfrm>
            <a:off x="6096000" y="3693441"/>
            <a:ext cx="903237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955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no text/content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2F2D19F-14D1-4E76-9EB5-27ADA231F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89" y="646546"/>
            <a:ext cx="10834265" cy="777184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5002194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ization w/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5F6F64C-1810-1F46-6037-E574DB6D9F85}"/>
              </a:ext>
            </a:extLst>
          </p:cNvPr>
          <p:cNvCxnSpPr>
            <a:cxnSpLocks/>
            <a:endCxn id="67" idx="2"/>
          </p:cNvCxnSpPr>
          <p:nvPr userDrawn="1"/>
        </p:nvCxnSpPr>
        <p:spPr>
          <a:xfrm>
            <a:off x="6968581" y="2587859"/>
            <a:ext cx="0" cy="3780213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BA753D1-EA33-178C-10B8-E56389FBC58E}"/>
              </a:ext>
            </a:extLst>
          </p:cNvPr>
          <p:cNvCxnSpPr>
            <a:cxnSpLocks/>
            <a:endCxn id="69" idx="2"/>
          </p:cNvCxnSpPr>
          <p:nvPr userDrawn="1"/>
        </p:nvCxnSpPr>
        <p:spPr>
          <a:xfrm>
            <a:off x="1696480" y="2587859"/>
            <a:ext cx="0" cy="1806489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605B3A16-E83F-B089-9815-4964DCA98F98}"/>
              </a:ext>
            </a:extLst>
          </p:cNvPr>
          <p:cNvSpPr/>
          <p:nvPr userDrawn="1"/>
        </p:nvSpPr>
        <p:spPr>
          <a:xfrm>
            <a:off x="924955" y="2715899"/>
            <a:ext cx="1543050" cy="670555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Atmosphere and Climate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DD5C151-6D84-55AF-5FF0-B9AC0BFBDE86}"/>
              </a:ext>
            </a:extLst>
          </p:cNvPr>
          <p:cNvSpPr/>
          <p:nvPr userDrawn="1"/>
        </p:nvSpPr>
        <p:spPr>
          <a:xfrm>
            <a:off x="2682322" y="2715899"/>
            <a:ext cx="1543050" cy="670555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Urban Environment and Industry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4C62EE2-DD73-E8C5-F097-1D24577F1CE6}"/>
              </a:ext>
            </a:extLst>
          </p:cNvPr>
          <p:cNvSpPr/>
          <p:nvPr userDrawn="1"/>
        </p:nvSpPr>
        <p:spPr>
          <a:xfrm>
            <a:off x="4439689" y="2715899"/>
            <a:ext cx="1543050" cy="670555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Environmental Chemistry and Health Effects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E051A45-3A1E-8DEA-D457-023C99121666}"/>
              </a:ext>
            </a:extLst>
          </p:cNvPr>
          <p:cNvSpPr/>
          <p:nvPr userDrawn="1"/>
        </p:nvSpPr>
        <p:spPr>
          <a:xfrm>
            <a:off x="6197056" y="2715899"/>
            <a:ext cx="1543050" cy="670555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Environmental Impacts and Sustainability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5B6BC65-3496-39D8-CBDB-52235A038A29}"/>
              </a:ext>
            </a:extLst>
          </p:cNvPr>
          <p:cNvSpPr/>
          <p:nvPr userDrawn="1"/>
        </p:nvSpPr>
        <p:spPr>
          <a:xfrm>
            <a:off x="7954423" y="2715899"/>
            <a:ext cx="1543050" cy="670555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Monitoring and Instrumentation Technology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456D32D-89B4-52FC-6B9F-9C53B5721266}"/>
              </a:ext>
            </a:extLst>
          </p:cNvPr>
          <p:cNvSpPr/>
          <p:nvPr userDrawn="1"/>
        </p:nvSpPr>
        <p:spPr>
          <a:xfrm>
            <a:off x="9711790" y="2715899"/>
            <a:ext cx="1543050" cy="670555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Digital Technologies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BBFD438-3330-D713-5F36-88025D6CFF92}"/>
              </a:ext>
            </a:extLst>
          </p:cNvPr>
          <p:cNvSpPr/>
          <p:nvPr userDrawn="1"/>
        </p:nvSpPr>
        <p:spPr>
          <a:xfrm>
            <a:off x="5184787" y="397066"/>
            <a:ext cx="1822426" cy="711568"/>
          </a:xfrm>
          <a:prstGeom prst="rect">
            <a:avLst/>
          </a:prstGeom>
          <a:solidFill>
            <a:schemeClr val="tx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3 SemiBold"/>
                <a:ea typeface="+mn-ea"/>
                <a:cs typeface="+mn-cs"/>
              </a:rPr>
              <a:t>CEO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0034591A-438D-CF9D-C484-3243A0DF10F3}"/>
              </a:ext>
            </a:extLst>
          </p:cNvPr>
          <p:cNvSpPr/>
          <p:nvPr userDrawn="1"/>
        </p:nvSpPr>
        <p:spPr>
          <a:xfrm>
            <a:off x="3630003" y="1222319"/>
            <a:ext cx="1543050" cy="552446"/>
          </a:xfrm>
          <a:prstGeom prst="rect">
            <a:avLst/>
          </a:prstGeom>
          <a:solidFill>
            <a:schemeClr val="tx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HR and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Communications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4AA9CB0-31EC-E851-8769-24DDE319E963}"/>
              </a:ext>
            </a:extLst>
          </p:cNvPr>
          <p:cNvSpPr/>
          <p:nvPr userDrawn="1"/>
        </p:nvSpPr>
        <p:spPr>
          <a:xfrm>
            <a:off x="7007213" y="1222319"/>
            <a:ext cx="1543050" cy="552446"/>
          </a:xfrm>
          <a:prstGeom prst="rect">
            <a:avLst/>
          </a:prstGeom>
          <a:solidFill>
            <a:schemeClr val="tx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Research, Strategy and Quality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BF679E19-014D-447C-66F0-053D4DAEE596}"/>
              </a:ext>
            </a:extLst>
          </p:cNvPr>
          <p:cNvSpPr/>
          <p:nvPr userDrawn="1"/>
        </p:nvSpPr>
        <p:spPr>
          <a:xfrm>
            <a:off x="1973539" y="1222319"/>
            <a:ext cx="1543050" cy="552446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53F53"/>
                </a:solidFill>
                <a:effectLst/>
                <a:uLnTx/>
                <a:uFillTx/>
                <a:latin typeface="Source Sans 3 SemiBold" panose="020B0303030403020204" pitchFamily="34" charset="0"/>
                <a:ea typeface="+mn-ea"/>
                <a:cs typeface="+mn-cs"/>
              </a:rPr>
              <a:t>Communications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92B43ED5-7A9E-BFE7-F8D7-F27FED152E5C}"/>
              </a:ext>
            </a:extLst>
          </p:cNvPr>
          <p:cNvSpPr/>
          <p:nvPr userDrawn="1"/>
        </p:nvSpPr>
        <p:spPr>
          <a:xfrm>
            <a:off x="7007213" y="1942709"/>
            <a:ext cx="1543050" cy="552446"/>
          </a:xfrm>
          <a:prstGeom prst="rect">
            <a:avLst/>
          </a:prstGeom>
          <a:solidFill>
            <a:schemeClr val="tx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Economics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1352D5C-3A1E-3DFA-8159-61B3972EB7D5}"/>
              </a:ext>
            </a:extLst>
          </p:cNvPr>
          <p:cNvSpPr/>
          <p:nvPr userDrawn="1"/>
        </p:nvSpPr>
        <p:spPr>
          <a:xfrm>
            <a:off x="8655737" y="1222319"/>
            <a:ext cx="1543050" cy="552446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53F53"/>
                </a:solidFill>
                <a:effectLst/>
                <a:uLnTx/>
                <a:uFillTx/>
                <a:latin typeface="Source Sans 3 SemiBold" panose="020B0303030403020204" pitchFamily="34" charset="0"/>
                <a:ea typeface="+mn-ea"/>
                <a:cs typeface="+mn-cs"/>
              </a:rPr>
              <a:t>IT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EE52C661-F63E-1850-557E-2FC5FA2E2577}"/>
              </a:ext>
            </a:extLst>
          </p:cNvPr>
          <p:cNvCxnSpPr>
            <a:cxnSpLocks/>
          </p:cNvCxnSpPr>
          <p:nvPr userDrawn="1"/>
        </p:nvCxnSpPr>
        <p:spPr>
          <a:xfrm>
            <a:off x="1696777" y="2587859"/>
            <a:ext cx="8800953" cy="7857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B9A09175-0119-2D32-4FDE-D2B59DE26F1E}"/>
              </a:ext>
            </a:extLst>
          </p:cNvPr>
          <p:cNvCxnSpPr>
            <a:cxnSpLocks/>
            <a:endCxn id="41" idx="0"/>
          </p:cNvCxnSpPr>
          <p:nvPr userDrawn="1"/>
        </p:nvCxnSpPr>
        <p:spPr>
          <a:xfrm>
            <a:off x="3453847" y="2587859"/>
            <a:ext cx="0" cy="12804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EDDDE6EB-9B57-0F57-D1CE-7E00DF07D852}"/>
              </a:ext>
            </a:extLst>
          </p:cNvPr>
          <p:cNvCxnSpPr>
            <a:cxnSpLocks/>
          </p:cNvCxnSpPr>
          <p:nvPr userDrawn="1"/>
        </p:nvCxnSpPr>
        <p:spPr>
          <a:xfrm flipH="1">
            <a:off x="5203912" y="2595716"/>
            <a:ext cx="2434" cy="228624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3A713E98-8058-4A31-1483-47DA1AB0ED6C}"/>
              </a:ext>
            </a:extLst>
          </p:cNvPr>
          <p:cNvCxnSpPr>
            <a:cxnSpLocks/>
          </p:cNvCxnSpPr>
          <p:nvPr userDrawn="1"/>
        </p:nvCxnSpPr>
        <p:spPr>
          <a:xfrm flipH="1">
            <a:off x="8710127" y="2598222"/>
            <a:ext cx="2434" cy="228624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7B40814E-282D-71FB-2A3C-96515CAA8DF9}"/>
              </a:ext>
            </a:extLst>
          </p:cNvPr>
          <p:cNvCxnSpPr>
            <a:cxnSpLocks/>
          </p:cNvCxnSpPr>
          <p:nvPr userDrawn="1"/>
        </p:nvCxnSpPr>
        <p:spPr>
          <a:xfrm flipH="1">
            <a:off x="10497730" y="2595716"/>
            <a:ext cx="2434" cy="228624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0C75CE99-FA2F-F253-F6AA-45D22B72F02B}"/>
              </a:ext>
            </a:extLst>
          </p:cNvPr>
          <p:cNvCxnSpPr>
            <a:cxnSpLocks/>
            <a:stCxn id="46" idx="2"/>
          </p:cNvCxnSpPr>
          <p:nvPr userDrawn="1"/>
        </p:nvCxnSpPr>
        <p:spPr>
          <a:xfrm>
            <a:off x="6096000" y="1108634"/>
            <a:ext cx="11734" cy="147922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A47C9AB3-E082-EF05-D794-7EDF78F0F516}"/>
              </a:ext>
            </a:extLst>
          </p:cNvPr>
          <p:cNvCxnSpPr>
            <a:cxnSpLocks/>
            <a:endCxn id="51" idx="1"/>
          </p:cNvCxnSpPr>
          <p:nvPr userDrawn="1"/>
        </p:nvCxnSpPr>
        <p:spPr>
          <a:xfrm>
            <a:off x="8538529" y="1498541"/>
            <a:ext cx="117208" cy="1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0643941D-4914-08E2-E052-9CB27A4096FB}"/>
              </a:ext>
            </a:extLst>
          </p:cNvPr>
          <p:cNvCxnSpPr>
            <a:cxnSpLocks/>
          </p:cNvCxnSpPr>
          <p:nvPr userDrawn="1"/>
        </p:nvCxnSpPr>
        <p:spPr>
          <a:xfrm>
            <a:off x="3516589" y="1506834"/>
            <a:ext cx="117208" cy="1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0F94740E-B7DD-82A3-CE56-8869765DEBBE}"/>
              </a:ext>
            </a:extLst>
          </p:cNvPr>
          <p:cNvCxnSpPr>
            <a:cxnSpLocks/>
            <a:stCxn id="47" idx="3"/>
            <a:endCxn id="48" idx="1"/>
          </p:cNvCxnSpPr>
          <p:nvPr userDrawn="1"/>
        </p:nvCxnSpPr>
        <p:spPr>
          <a:xfrm>
            <a:off x="5173053" y="1498542"/>
            <a:ext cx="183416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8258AF5D-49A5-8B04-2BCD-979071E94FD9}"/>
              </a:ext>
            </a:extLst>
          </p:cNvPr>
          <p:cNvCxnSpPr>
            <a:cxnSpLocks/>
          </p:cNvCxnSpPr>
          <p:nvPr userDrawn="1"/>
        </p:nvCxnSpPr>
        <p:spPr>
          <a:xfrm>
            <a:off x="6096000" y="2162388"/>
            <a:ext cx="903237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 61">
            <a:extLst>
              <a:ext uri="{FF2B5EF4-FFF2-40B4-BE49-F238E27FC236}">
                <a16:creationId xmlns:a16="http://schemas.microsoft.com/office/drawing/2014/main" id="{EF031676-5DA5-3B83-3A2E-18B6863D74D9}"/>
              </a:ext>
            </a:extLst>
          </p:cNvPr>
          <p:cNvSpPr/>
          <p:nvPr userDrawn="1"/>
        </p:nvSpPr>
        <p:spPr>
          <a:xfrm>
            <a:off x="6197056" y="3459158"/>
            <a:ext cx="1543050" cy="44328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53F53"/>
                </a:solidFill>
                <a:effectLst/>
                <a:uLnTx/>
                <a:uFillTx/>
                <a:latin typeface="Source Sans 3 SemiBold" panose="020B0303030403020204" pitchFamily="34" charset="0"/>
                <a:ea typeface="+mn-ea"/>
                <a:cs typeface="+mn-cs"/>
              </a:rPr>
              <a:t>Arctic Environment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BE5C6F53-93C6-4BE6-486B-65A45F2090BC}"/>
              </a:ext>
            </a:extLst>
          </p:cNvPr>
          <p:cNvSpPr/>
          <p:nvPr userDrawn="1"/>
        </p:nvSpPr>
        <p:spPr>
          <a:xfrm>
            <a:off x="6197056" y="3951068"/>
            <a:ext cx="1543050" cy="44328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53F53"/>
                </a:solidFill>
                <a:effectLst/>
                <a:uLnTx/>
                <a:uFillTx/>
                <a:latin typeface="Source Sans 3 SemiBold" panose="020B0303030403020204" pitchFamily="34" charset="0"/>
                <a:ea typeface="+mn-ea"/>
                <a:cs typeface="+mn-cs"/>
              </a:rPr>
              <a:t>Health Effects Lab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E0AFE7C5-1827-1C99-8165-54096F51FFDA}"/>
              </a:ext>
            </a:extLst>
          </p:cNvPr>
          <p:cNvSpPr/>
          <p:nvPr userDrawn="1"/>
        </p:nvSpPr>
        <p:spPr>
          <a:xfrm>
            <a:off x="6197056" y="4442978"/>
            <a:ext cx="1543050" cy="44328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53F53"/>
                </a:solidFill>
                <a:effectLst/>
                <a:uLnTx/>
                <a:uFillTx/>
                <a:latin typeface="Source Sans 3 SemiBold" panose="020B0303030403020204" pitchFamily="34" charset="0"/>
                <a:ea typeface="+mn-ea"/>
                <a:cs typeface="+mn-cs"/>
              </a:rPr>
              <a:t>Organic Analyses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5BE01C72-6722-4ADC-CE5E-F3F0DE30F6C3}"/>
              </a:ext>
            </a:extLst>
          </p:cNvPr>
          <p:cNvSpPr/>
          <p:nvPr userDrawn="1"/>
        </p:nvSpPr>
        <p:spPr>
          <a:xfrm>
            <a:off x="6197056" y="4934888"/>
            <a:ext cx="1543050" cy="44328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53F53"/>
                </a:solidFill>
                <a:effectLst/>
                <a:uLnTx/>
                <a:uFillTx/>
                <a:latin typeface="Source Sans 3 SemiBold" panose="020B0303030403020204" pitchFamily="34" charset="0"/>
                <a:ea typeface="+mn-ea"/>
                <a:cs typeface="+mn-cs"/>
              </a:rPr>
              <a:t>Sample Preparations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53F53"/>
              </a:solidFill>
              <a:effectLst/>
              <a:uLnTx/>
              <a:uFillTx/>
              <a:latin typeface="Source Sans 3 SemiBold" panose="020B0303030403020204" pitchFamily="34" charset="0"/>
              <a:ea typeface="+mn-ea"/>
              <a:cs typeface="+mn-cs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012F0FFF-6B0F-4223-17F6-0E565FFB492F}"/>
              </a:ext>
            </a:extLst>
          </p:cNvPr>
          <p:cNvSpPr/>
          <p:nvPr userDrawn="1"/>
        </p:nvSpPr>
        <p:spPr>
          <a:xfrm>
            <a:off x="6197056" y="5426798"/>
            <a:ext cx="1543050" cy="44328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53F53"/>
                </a:solidFill>
                <a:effectLst/>
                <a:uLnTx/>
                <a:uFillTx/>
                <a:latin typeface="Source Sans 3 SemiBold" panose="020B0303030403020204" pitchFamily="34" charset="0"/>
                <a:ea typeface="+mn-ea"/>
                <a:cs typeface="+mn-cs"/>
              </a:rPr>
              <a:t>Heavy Metals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70FD1172-68C2-D56D-F727-C2159541DBFB}"/>
              </a:ext>
            </a:extLst>
          </p:cNvPr>
          <p:cNvSpPr/>
          <p:nvPr userDrawn="1"/>
        </p:nvSpPr>
        <p:spPr>
          <a:xfrm>
            <a:off x="6197056" y="5918708"/>
            <a:ext cx="1543050" cy="449364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53F53"/>
                </a:solidFill>
                <a:effectLst/>
                <a:uLnTx/>
                <a:uFillTx/>
                <a:latin typeface="Source Sans 3 SemiBold" panose="020B0303030403020204" pitchFamily="34" charset="0"/>
                <a:ea typeface="+mn-ea"/>
                <a:cs typeface="+mn-cs"/>
              </a:rPr>
              <a:t>Inorganic Analyses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229A63FD-79E9-AB8D-CB46-491997668D83}"/>
              </a:ext>
            </a:extLst>
          </p:cNvPr>
          <p:cNvSpPr/>
          <p:nvPr userDrawn="1"/>
        </p:nvSpPr>
        <p:spPr>
          <a:xfrm>
            <a:off x="924955" y="3459158"/>
            <a:ext cx="1543050" cy="44328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53F53"/>
                </a:solidFill>
                <a:effectLst/>
                <a:uLnTx/>
                <a:uFillTx/>
                <a:latin typeface="Source Sans 3 SemiBold" panose="020B0303030403020204" pitchFamily="34" charset="0"/>
                <a:ea typeface="+mn-ea"/>
                <a:cs typeface="+mn-cs"/>
              </a:rPr>
              <a:t>Research Section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2497D35C-86F1-CFF0-2D92-FAE3EDF7BA09}"/>
              </a:ext>
            </a:extLst>
          </p:cNvPr>
          <p:cNvSpPr/>
          <p:nvPr userDrawn="1"/>
        </p:nvSpPr>
        <p:spPr>
          <a:xfrm>
            <a:off x="924955" y="3951068"/>
            <a:ext cx="1543050" cy="44328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53F53"/>
                </a:solidFill>
                <a:effectLst/>
                <a:uLnTx/>
                <a:uFillTx/>
                <a:latin typeface="Source Sans 3 SemiBold" panose="020B0303030403020204" pitchFamily="34" charset="0"/>
                <a:ea typeface="+mn-ea"/>
                <a:cs typeface="+mn-cs"/>
              </a:rPr>
              <a:t>Centre for Atmospheric Data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64FA73EA-00BD-F306-F26A-57BE5F9F8509}"/>
              </a:ext>
            </a:extLst>
          </p:cNvPr>
          <p:cNvSpPr/>
          <p:nvPr userDrawn="1"/>
        </p:nvSpPr>
        <p:spPr>
          <a:xfrm>
            <a:off x="8655737" y="1940203"/>
            <a:ext cx="1543050" cy="552446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53F53"/>
                </a:solidFill>
                <a:effectLst/>
                <a:uLnTx/>
                <a:uFillTx/>
                <a:latin typeface="Source Sans 3 SemiBold" panose="020B0303030403020204" pitchFamily="34" charset="0"/>
                <a:ea typeface="+mn-ea"/>
                <a:cs typeface="+mn-cs"/>
              </a:rPr>
              <a:t>Accounting</a:t>
            </a: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4DA26A3A-2854-ACEB-9F53-554C376CE1A2}"/>
              </a:ext>
            </a:extLst>
          </p:cNvPr>
          <p:cNvCxnSpPr>
            <a:cxnSpLocks/>
          </p:cNvCxnSpPr>
          <p:nvPr userDrawn="1"/>
        </p:nvCxnSpPr>
        <p:spPr>
          <a:xfrm flipV="1">
            <a:off x="8550263" y="2134433"/>
            <a:ext cx="105474" cy="2506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946885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ur research#1">
    <p:bg>
      <p:bgPr>
        <a:blipFill dpi="0" rotWithShape="1">
          <a:blip r:embed="rId2" cstate="screen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9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2" descr="Et bilde som inneholder tekst, person, klær, snø&#10;&#10;Automatisk generert beskrivelse">
            <a:extLst>
              <a:ext uri="{FF2B5EF4-FFF2-40B4-BE49-F238E27FC236}">
                <a16:creationId xmlns:a16="http://schemas.microsoft.com/office/drawing/2014/main" id="{936B1F47-6286-027F-14E3-A27D1E88580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ue and black logo&#10;&#10;Description automatically generated">
            <a:extLst>
              <a:ext uri="{FF2B5EF4-FFF2-40B4-BE49-F238E27FC236}">
                <a16:creationId xmlns:a16="http://schemas.microsoft.com/office/drawing/2014/main" id="{64DC069B-D1B4-89BA-6470-924A96792D3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33" y="6123424"/>
            <a:ext cx="917967" cy="453205"/>
          </a:xfrm>
          <a:prstGeom prst="rect">
            <a:avLst/>
          </a:prstGeom>
        </p:spPr>
      </p:pic>
      <p:sp>
        <p:nvSpPr>
          <p:cNvPr id="9" name="Flowchart: Delay 8">
            <a:extLst>
              <a:ext uri="{FF2B5EF4-FFF2-40B4-BE49-F238E27FC236}">
                <a16:creationId xmlns:a16="http://schemas.microsoft.com/office/drawing/2014/main" id="{B67ED930-C8A9-5F32-B41A-298DB45A4093}"/>
              </a:ext>
            </a:extLst>
          </p:cNvPr>
          <p:cNvSpPr/>
          <p:nvPr userDrawn="1"/>
        </p:nvSpPr>
        <p:spPr>
          <a:xfrm>
            <a:off x="-1940930" y="-3279902"/>
            <a:ext cx="7598664" cy="7680960"/>
          </a:xfrm>
          <a:prstGeom prst="flowChartDelay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3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A139B7-871F-311A-7338-6966D7C6AAF1}"/>
              </a:ext>
            </a:extLst>
          </p:cNvPr>
          <p:cNvSpPr txBox="1"/>
          <p:nvPr userDrawn="1"/>
        </p:nvSpPr>
        <p:spPr>
          <a:xfrm>
            <a:off x="673233" y="1930400"/>
            <a:ext cx="3701917" cy="69215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9FEFF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We work together towards a common goal; we will deliver research and services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9FEFF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9FEFF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that mean something to society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8DFD68-1276-5431-DC13-DED4EBED08A0}"/>
              </a:ext>
            </a:extLst>
          </p:cNvPr>
          <p:cNvSpPr txBox="1"/>
          <p:nvPr userDrawn="1"/>
        </p:nvSpPr>
        <p:spPr>
          <a:xfrm>
            <a:off x="673233" y="-123114"/>
            <a:ext cx="5903615" cy="1896705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4FEDB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Our research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4FEDB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4FEDB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makes a difference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11F44A7-F4DE-DE1E-1A69-B7F4210CF956}"/>
              </a:ext>
            </a:extLst>
          </p:cNvPr>
          <p:cNvSpPr txBox="1"/>
          <p:nvPr userDrawn="1"/>
        </p:nvSpPr>
        <p:spPr>
          <a:xfrm>
            <a:off x="673233" y="2779359"/>
            <a:ext cx="3270117" cy="585925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FD2FE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Science matters</a:t>
            </a:r>
          </a:p>
        </p:txBody>
      </p:sp>
    </p:spTree>
    <p:extLst>
      <p:ext uri="{BB962C8B-B14F-4D97-AF65-F5344CB8AC3E}">
        <p14:creationId xmlns:p14="http://schemas.microsoft.com/office/powerpoint/2010/main" val="393709136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ur research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in a lab coat and gloves&#10;&#10;Description automatically generated">
            <a:extLst>
              <a:ext uri="{FF2B5EF4-FFF2-40B4-BE49-F238E27FC236}">
                <a16:creationId xmlns:a16="http://schemas.microsoft.com/office/drawing/2014/main" id="{1CFF0F02-7B51-86D6-008F-D24EA9BDC9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5" t="648" r="12373" b="21126"/>
          <a:stretch/>
        </p:blipFill>
        <p:spPr>
          <a:xfrm>
            <a:off x="-1" y="-587829"/>
            <a:ext cx="12376090" cy="7558255"/>
          </a:xfrm>
          <a:prstGeom prst="rect">
            <a:avLst/>
          </a:prstGeom>
        </p:spPr>
      </p:pic>
      <p:sp>
        <p:nvSpPr>
          <p:cNvPr id="18" name="Flowchart: Delay 17">
            <a:extLst>
              <a:ext uri="{FF2B5EF4-FFF2-40B4-BE49-F238E27FC236}">
                <a16:creationId xmlns:a16="http://schemas.microsoft.com/office/drawing/2014/main" id="{A5518ADA-5D28-8E6F-D270-AB958823F7D0}"/>
              </a:ext>
            </a:extLst>
          </p:cNvPr>
          <p:cNvSpPr/>
          <p:nvPr userDrawn="1"/>
        </p:nvSpPr>
        <p:spPr>
          <a:xfrm>
            <a:off x="-1954784" y="-3279902"/>
            <a:ext cx="7598664" cy="7680960"/>
          </a:xfrm>
          <a:prstGeom prst="flowChartDelay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3"/>
              <a:ea typeface="+mn-ea"/>
              <a:cs typeface="+mn-cs"/>
            </a:endParaRPr>
          </a:p>
        </p:txBody>
      </p:sp>
      <p:pic>
        <p:nvPicPr>
          <p:cNvPr id="8" name="Picture 7" descr="A black and white text with a circle in the middle&#10;&#10;Description automatically generated">
            <a:extLst>
              <a:ext uri="{FF2B5EF4-FFF2-40B4-BE49-F238E27FC236}">
                <a16:creationId xmlns:a16="http://schemas.microsoft.com/office/drawing/2014/main" id="{EF717AC8-407E-1DCD-2448-BB531A25C1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32" y="6123424"/>
            <a:ext cx="917967" cy="4532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BBE04B-8204-0B1C-94F0-0957EDFE8212}"/>
              </a:ext>
            </a:extLst>
          </p:cNvPr>
          <p:cNvSpPr txBox="1"/>
          <p:nvPr userDrawn="1"/>
        </p:nvSpPr>
        <p:spPr>
          <a:xfrm>
            <a:off x="673233" y="1930400"/>
            <a:ext cx="3701917" cy="69215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9FEFF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We work together towards a common goal; we will deliver research and services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9FEFF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9FEFF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that mean something to society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61E65E-D4FF-131A-7583-4AE19B54326B}"/>
              </a:ext>
            </a:extLst>
          </p:cNvPr>
          <p:cNvSpPr txBox="1"/>
          <p:nvPr userDrawn="1"/>
        </p:nvSpPr>
        <p:spPr>
          <a:xfrm>
            <a:off x="673233" y="-123114"/>
            <a:ext cx="5903615" cy="1896705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4FEDB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Our research 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4FEDB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4FEDB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makes a difference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922040-FC7D-041D-2E7D-7D646F415E2F}"/>
              </a:ext>
            </a:extLst>
          </p:cNvPr>
          <p:cNvSpPr txBox="1"/>
          <p:nvPr userDrawn="1"/>
        </p:nvSpPr>
        <p:spPr>
          <a:xfrm>
            <a:off x="673233" y="2779359"/>
            <a:ext cx="3270117" cy="585925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FD2FE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Science matters</a:t>
            </a:r>
          </a:p>
        </p:txBody>
      </p:sp>
    </p:spTree>
    <p:extLst>
      <p:ext uri="{BB962C8B-B14F-4D97-AF65-F5344CB8AC3E}">
        <p14:creationId xmlns:p14="http://schemas.microsoft.com/office/powerpoint/2010/main" val="94498239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ur research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in a lab coat working in a laboratory">
            <a:extLst>
              <a:ext uri="{FF2B5EF4-FFF2-40B4-BE49-F238E27FC236}">
                <a16:creationId xmlns:a16="http://schemas.microsoft.com/office/drawing/2014/main" id="{D0CB618A-FD58-C4F6-5A6E-D1E1C7C825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271619" cy="7465286"/>
          </a:xfrm>
          <a:prstGeom prst="rect">
            <a:avLst/>
          </a:prstGeom>
        </p:spPr>
      </p:pic>
      <p:sp>
        <p:nvSpPr>
          <p:cNvPr id="18" name="Flowchart: Delay 17">
            <a:extLst>
              <a:ext uri="{FF2B5EF4-FFF2-40B4-BE49-F238E27FC236}">
                <a16:creationId xmlns:a16="http://schemas.microsoft.com/office/drawing/2014/main" id="{A5518ADA-5D28-8E6F-D270-AB958823F7D0}"/>
              </a:ext>
            </a:extLst>
          </p:cNvPr>
          <p:cNvSpPr/>
          <p:nvPr userDrawn="1"/>
        </p:nvSpPr>
        <p:spPr>
          <a:xfrm>
            <a:off x="-1954784" y="-3279902"/>
            <a:ext cx="7598664" cy="7680960"/>
          </a:xfrm>
          <a:prstGeom prst="flowChartDelay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3"/>
              <a:ea typeface="+mn-ea"/>
              <a:cs typeface="+mn-cs"/>
            </a:endParaRPr>
          </a:p>
        </p:txBody>
      </p:sp>
      <p:pic>
        <p:nvPicPr>
          <p:cNvPr id="4" name="Picture 3" descr="A blue and black logo&#10;&#10;Description automatically generated">
            <a:extLst>
              <a:ext uri="{FF2B5EF4-FFF2-40B4-BE49-F238E27FC236}">
                <a16:creationId xmlns:a16="http://schemas.microsoft.com/office/drawing/2014/main" id="{73E14841-69D9-2DD0-64EF-E9D77C1253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33" y="6123424"/>
            <a:ext cx="917967" cy="4532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48950AA-896A-96B9-E7E5-CA84BE111AFF}"/>
              </a:ext>
            </a:extLst>
          </p:cNvPr>
          <p:cNvSpPr txBox="1"/>
          <p:nvPr userDrawn="1"/>
        </p:nvSpPr>
        <p:spPr>
          <a:xfrm>
            <a:off x="673233" y="1930400"/>
            <a:ext cx="3701917" cy="69215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9FEFF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We work together towards a common goal; we will deliver research and services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9FEFF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9FEFF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that mean something to society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6F6234-EB13-525B-C916-2BB184A5B4BD}"/>
              </a:ext>
            </a:extLst>
          </p:cNvPr>
          <p:cNvSpPr txBox="1"/>
          <p:nvPr userDrawn="1"/>
        </p:nvSpPr>
        <p:spPr>
          <a:xfrm>
            <a:off x="673233" y="-123114"/>
            <a:ext cx="5903615" cy="1896705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4FEDB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Our research 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4FEDB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4FEDB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makes a difference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AF0195-D22C-7A27-01C1-B6DBB458458E}"/>
              </a:ext>
            </a:extLst>
          </p:cNvPr>
          <p:cNvSpPr txBox="1"/>
          <p:nvPr userDrawn="1"/>
        </p:nvSpPr>
        <p:spPr>
          <a:xfrm>
            <a:off x="673233" y="2779359"/>
            <a:ext cx="3270117" cy="585925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FD2FE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Science matters</a:t>
            </a:r>
          </a:p>
        </p:txBody>
      </p:sp>
    </p:spTree>
    <p:extLst>
      <p:ext uri="{BB962C8B-B14F-4D97-AF65-F5344CB8AC3E}">
        <p14:creationId xmlns:p14="http://schemas.microsoft.com/office/powerpoint/2010/main" val="119444662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ur research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in a lab coat working in a laboratory&#10;&#10;Description automatically generated">
            <a:extLst>
              <a:ext uri="{FF2B5EF4-FFF2-40B4-BE49-F238E27FC236}">
                <a16:creationId xmlns:a16="http://schemas.microsoft.com/office/drawing/2014/main" id="{410DCD7F-3B0E-782A-A148-0EA529E721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19" r="27782" b="11764"/>
          <a:stretch/>
        </p:blipFill>
        <p:spPr>
          <a:xfrm>
            <a:off x="0" y="1"/>
            <a:ext cx="12192001" cy="6858000"/>
          </a:xfrm>
          <a:prstGeom prst="rect">
            <a:avLst/>
          </a:prstGeom>
        </p:spPr>
      </p:pic>
      <p:sp>
        <p:nvSpPr>
          <p:cNvPr id="18" name="Flowchart: Delay 17">
            <a:extLst>
              <a:ext uri="{FF2B5EF4-FFF2-40B4-BE49-F238E27FC236}">
                <a16:creationId xmlns:a16="http://schemas.microsoft.com/office/drawing/2014/main" id="{A5518ADA-5D28-8E6F-D270-AB958823F7D0}"/>
              </a:ext>
            </a:extLst>
          </p:cNvPr>
          <p:cNvSpPr/>
          <p:nvPr userDrawn="1"/>
        </p:nvSpPr>
        <p:spPr>
          <a:xfrm>
            <a:off x="-1954784" y="-3279902"/>
            <a:ext cx="7598664" cy="7680960"/>
          </a:xfrm>
          <a:prstGeom prst="flowChartDelay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3"/>
              <a:ea typeface="+mn-ea"/>
              <a:cs typeface="+mn-cs"/>
            </a:endParaRPr>
          </a:p>
        </p:txBody>
      </p:sp>
      <p:pic>
        <p:nvPicPr>
          <p:cNvPr id="4" name="Picture 3" descr="A black and white text with a circle in the middle&#10;&#10;Description automatically generated">
            <a:extLst>
              <a:ext uri="{FF2B5EF4-FFF2-40B4-BE49-F238E27FC236}">
                <a16:creationId xmlns:a16="http://schemas.microsoft.com/office/drawing/2014/main" id="{44F3445F-8CC7-7F2E-CE38-51ECA2F5F3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32" y="6123424"/>
            <a:ext cx="917967" cy="4532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72EA6B-C1FD-2164-DCD7-70C1452DEC56}"/>
              </a:ext>
            </a:extLst>
          </p:cNvPr>
          <p:cNvSpPr txBox="1"/>
          <p:nvPr userDrawn="1"/>
        </p:nvSpPr>
        <p:spPr>
          <a:xfrm>
            <a:off x="673233" y="1930400"/>
            <a:ext cx="3701917" cy="69215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9FEFF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We work together towards a common goal; we will deliver research and services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9FEFF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9FEFF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that mean something to society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40C926-7751-4F44-6007-8A198A683BE0}"/>
              </a:ext>
            </a:extLst>
          </p:cNvPr>
          <p:cNvSpPr txBox="1"/>
          <p:nvPr userDrawn="1"/>
        </p:nvSpPr>
        <p:spPr>
          <a:xfrm>
            <a:off x="673233" y="-123114"/>
            <a:ext cx="5903615" cy="1896705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4FEDB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Our research 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4FEDB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4FEDB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makes a difference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22F01A-8065-B81A-9471-1A3170433D39}"/>
              </a:ext>
            </a:extLst>
          </p:cNvPr>
          <p:cNvSpPr txBox="1"/>
          <p:nvPr userDrawn="1"/>
        </p:nvSpPr>
        <p:spPr>
          <a:xfrm>
            <a:off x="673233" y="2779359"/>
            <a:ext cx="3270117" cy="585925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FD2FE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Science matters</a:t>
            </a:r>
          </a:p>
        </p:txBody>
      </p:sp>
    </p:spTree>
    <p:extLst>
      <p:ext uri="{BB962C8B-B14F-4D97-AF65-F5344CB8AC3E}">
        <p14:creationId xmlns:p14="http://schemas.microsoft.com/office/powerpoint/2010/main" val="26304494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ur research#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climbing a tower&#10;&#10;Description automatically generated">
            <a:extLst>
              <a:ext uri="{FF2B5EF4-FFF2-40B4-BE49-F238E27FC236}">
                <a16:creationId xmlns:a16="http://schemas.microsoft.com/office/drawing/2014/main" id="{944DF5FF-A9AE-DC09-F6F6-976F7F1CB9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38" r="14512"/>
          <a:stretch/>
        </p:blipFill>
        <p:spPr>
          <a:xfrm rot="5400000">
            <a:off x="2255520" y="-3078480"/>
            <a:ext cx="7680960" cy="12192000"/>
          </a:xfrm>
          <a:prstGeom prst="rect">
            <a:avLst/>
          </a:prstGeom>
        </p:spPr>
      </p:pic>
      <p:sp>
        <p:nvSpPr>
          <p:cNvPr id="5" name="Flowchart: Delay 4">
            <a:extLst>
              <a:ext uri="{FF2B5EF4-FFF2-40B4-BE49-F238E27FC236}">
                <a16:creationId xmlns:a16="http://schemas.microsoft.com/office/drawing/2014/main" id="{A5518ADA-5D28-8E6F-D270-AB958823F7D0}"/>
              </a:ext>
            </a:extLst>
          </p:cNvPr>
          <p:cNvSpPr/>
          <p:nvPr userDrawn="1"/>
        </p:nvSpPr>
        <p:spPr>
          <a:xfrm flipH="1" flipV="1">
            <a:off x="6522722" y="-3267202"/>
            <a:ext cx="7598664" cy="7680960"/>
          </a:xfrm>
          <a:prstGeom prst="flowChartDelay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3"/>
              <a:ea typeface="+mn-ea"/>
              <a:cs typeface="+mn-cs"/>
            </a:endParaRPr>
          </a:p>
        </p:txBody>
      </p:sp>
      <p:pic>
        <p:nvPicPr>
          <p:cNvPr id="3" name="Picture 2" descr="A black and white text with a circle in the middle&#10;&#10;Description automatically generated">
            <a:extLst>
              <a:ext uri="{FF2B5EF4-FFF2-40B4-BE49-F238E27FC236}">
                <a16:creationId xmlns:a16="http://schemas.microsoft.com/office/drawing/2014/main" id="{E5D5D47E-5044-DAAC-659F-97799A5BDA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32" y="6123424"/>
            <a:ext cx="917967" cy="45320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D97E3DC-2148-B8E8-E6BE-1031395C6642}"/>
              </a:ext>
            </a:extLst>
          </p:cNvPr>
          <p:cNvSpPr txBox="1"/>
          <p:nvPr userDrawn="1"/>
        </p:nvSpPr>
        <p:spPr>
          <a:xfrm>
            <a:off x="7845639" y="1987392"/>
            <a:ext cx="3701917" cy="69215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9FEFF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We work together towards a common goal; we will deliver research and services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9FEFF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9FEFF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that mean something to society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842843-B235-FE0C-390B-C0904503C7A6}"/>
              </a:ext>
            </a:extLst>
          </p:cNvPr>
          <p:cNvSpPr txBox="1"/>
          <p:nvPr userDrawn="1"/>
        </p:nvSpPr>
        <p:spPr>
          <a:xfrm>
            <a:off x="7184571" y="-66122"/>
            <a:ext cx="4362985" cy="1896705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4FEDB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Our research 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4FEDB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4FEDB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makes a difference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E5DAD3-39F5-DA43-84E8-AE0FB1CAC58E}"/>
              </a:ext>
            </a:extLst>
          </p:cNvPr>
          <p:cNvSpPr txBox="1"/>
          <p:nvPr userDrawn="1"/>
        </p:nvSpPr>
        <p:spPr>
          <a:xfrm>
            <a:off x="7845639" y="2836351"/>
            <a:ext cx="3701917" cy="585925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FD2FE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Science matters</a:t>
            </a:r>
          </a:p>
        </p:txBody>
      </p:sp>
    </p:spTree>
    <p:extLst>
      <p:ext uri="{BB962C8B-B14F-4D97-AF65-F5344CB8AC3E}">
        <p14:creationId xmlns:p14="http://schemas.microsoft.com/office/powerpoint/2010/main" val="314090062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ur research#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working on a metal structure&#10;&#10;Description automatically generated">
            <a:extLst>
              <a:ext uri="{FF2B5EF4-FFF2-40B4-BE49-F238E27FC236}">
                <a16:creationId xmlns:a16="http://schemas.microsoft.com/office/drawing/2014/main" id="{62FC3A7F-E301-4661-7F96-C12691DEE6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" r="8" b="16847"/>
          <a:stretch/>
        </p:blipFill>
        <p:spPr>
          <a:xfrm>
            <a:off x="0" y="-182476"/>
            <a:ext cx="12316165" cy="7680960"/>
          </a:xfrm>
          <a:prstGeom prst="rect">
            <a:avLst/>
          </a:prstGeom>
        </p:spPr>
      </p:pic>
      <p:sp>
        <p:nvSpPr>
          <p:cNvPr id="12" name="Flowchart: Delay 11">
            <a:extLst>
              <a:ext uri="{FF2B5EF4-FFF2-40B4-BE49-F238E27FC236}">
                <a16:creationId xmlns:a16="http://schemas.microsoft.com/office/drawing/2014/main" id="{208EC3C4-D614-F7C5-50F8-909EE371B834}"/>
              </a:ext>
            </a:extLst>
          </p:cNvPr>
          <p:cNvSpPr/>
          <p:nvPr userDrawn="1"/>
        </p:nvSpPr>
        <p:spPr>
          <a:xfrm flipH="1" flipV="1">
            <a:off x="6342513" y="2779359"/>
            <a:ext cx="7598664" cy="7680960"/>
          </a:xfrm>
          <a:prstGeom prst="flowChartDelay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3"/>
              <a:ea typeface="+mn-ea"/>
              <a:cs typeface="+mn-cs"/>
            </a:endParaRPr>
          </a:p>
        </p:txBody>
      </p:sp>
      <p:pic>
        <p:nvPicPr>
          <p:cNvPr id="2" name="Picture 1" descr="A black and white text with a circle in the middle&#10;&#10;Description automatically generated">
            <a:extLst>
              <a:ext uri="{FF2B5EF4-FFF2-40B4-BE49-F238E27FC236}">
                <a16:creationId xmlns:a16="http://schemas.microsoft.com/office/drawing/2014/main" id="{797E4AFE-64CB-F592-0558-C57CAD7F13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32" y="6123424"/>
            <a:ext cx="917967" cy="4532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C19F0E-245A-D497-EC54-64367B5EA43E}"/>
              </a:ext>
            </a:extLst>
          </p:cNvPr>
          <p:cNvSpPr txBox="1"/>
          <p:nvPr userDrawn="1"/>
        </p:nvSpPr>
        <p:spPr>
          <a:xfrm>
            <a:off x="7701591" y="4688798"/>
            <a:ext cx="3701917" cy="69215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9FEFF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We work together towards a common goal; we will deliver research and services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9FEFF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9FEFF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that mean something to society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7E0180-7437-77FD-4836-668F2D50164A}"/>
              </a:ext>
            </a:extLst>
          </p:cNvPr>
          <p:cNvSpPr txBox="1"/>
          <p:nvPr userDrawn="1"/>
        </p:nvSpPr>
        <p:spPr>
          <a:xfrm>
            <a:off x="7355393" y="2635284"/>
            <a:ext cx="4048115" cy="1896705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4FEDB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Our research 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4FEDB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4FEDB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makes a difference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8DF92D-F047-0167-E210-B2C2B8A7D232}"/>
              </a:ext>
            </a:extLst>
          </p:cNvPr>
          <p:cNvSpPr txBox="1"/>
          <p:nvPr userDrawn="1"/>
        </p:nvSpPr>
        <p:spPr>
          <a:xfrm>
            <a:off x="8246864" y="5687956"/>
            <a:ext cx="3270117" cy="585925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FD2FE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Science matters</a:t>
            </a:r>
          </a:p>
        </p:txBody>
      </p:sp>
    </p:spTree>
    <p:extLst>
      <p:ext uri="{BB962C8B-B14F-4D97-AF65-F5344CB8AC3E}">
        <p14:creationId xmlns:p14="http://schemas.microsoft.com/office/powerpoint/2010/main" val="194864563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research#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186FCE42-9EE9-CF05-1C1A-AED838F71A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45" r="73" b="5239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Flowchart: Delay 3">
            <a:extLst>
              <a:ext uri="{FF2B5EF4-FFF2-40B4-BE49-F238E27FC236}">
                <a16:creationId xmlns:a16="http://schemas.microsoft.com/office/drawing/2014/main" id="{2DC81385-2570-C78E-FEA2-14EB5DFFB68C}"/>
              </a:ext>
            </a:extLst>
          </p:cNvPr>
          <p:cNvSpPr/>
          <p:nvPr userDrawn="1"/>
        </p:nvSpPr>
        <p:spPr>
          <a:xfrm flipV="1">
            <a:off x="-1749176" y="2779359"/>
            <a:ext cx="7598664" cy="7680960"/>
          </a:xfrm>
          <a:prstGeom prst="flowChartDelay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3"/>
              <a:ea typeface="+mn-ea"/>
              <a:cs typeface="+mn-cs"/>
            </a:endParaRPr>
          </a:p>
        </p:txBody>
      </p:sp>
      <p:pic>
        <p:nvPicPr>
          <p:cNvPr id="21" name="Picture 20" descr="A black and white text with a circle in the middle&#10;&#10;Description automatically generated">
            <a:extLst>
              <a:ext uri="{FF2B5EF4-FFF2-40B4-BE49-F238E27FC236}">
                <a16:creationId xmlns:a16="http://schemas.microsoft.com/office/drawing/2014/main" id="{08288918-CCCD-B395-1FEC-C2E463DEF6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9784" y="6123424"/>
            <a:ext cx="917967" cy="4532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CBF89EB-F023-69C8-0223-28A19846708B}"/>
              </a:ext>
            </a:extLst>
          </p:cNvPr>
          <p:cNvSpPr txBox="1"/>
          <p:nvPr userDrawn="1"/>
        </p:nvSpPr>
        <p:spPr>
          <a:xfrm>
            <a:off x="673232" y="4992677"/>
            <a:ext cx="3701917" cy="69215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9FEFF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We work together towards a common goal; we will deliver research and services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9FEFF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9FEFF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that mean something to society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40C77C-3B3E-460D-36D6-BC1A0407A15E}"/>
              </a:ext>
            </a:extLst>
          </p:cNvPr>
          <p:cNvSpPr txBox="1"/>
          <p:nvPr userDrawn="1"/>
        </p:nvSpPr>
        <p:spPr>
          <a:xfrm>
            <a:off x="673232" y="3670389"/>
            <a:ext cx="4803120" cy="116547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4FEDB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Our research 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4FEDB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4FEDB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makes a difference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64881E-51AD-AA8A-1FA6-1787B59FA6EF}"/>
              </a:ext>
            </a:extLst>
          </p:cNvPr>
          <p:cNvSpPr txBox="1"/>
          <p:nvPr userDrawn="1"/>
        </p:nvSpPr>
        <p:spPr>
          <a:xfrm>
            <a:off x="673232" y="5841636"/>
            <a:ext cx="3701917" cy="585925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600" b="1" i="0" u="none" strike="noStrike" kern="1200" cap="none" spc="0" normalizeH="0" baseline="0" noProof="0" dirty="0">
                <a:ln>
                  <a:noFill/>
                </a:ln>
                <a:solidFill>
                  <a:srgbClr val="9FD2FE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Science matters</a:t>
            </a:r>
          </a:p>
        </p:txBody>
      </p:sp>
    </p:spTree>
    <p:extLst>
      <p:ext uri="{BB962C8B-B14F-4D97-AF65-F5344CB8AC3E}">
        <p14:creationId xmlns:p14="http://schemas.microsoft.com/office/powerpoint/2010/main" val="151556683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research#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511AC789-5424-3E4D-90DB-24BC8602CD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45" r="73" b="5239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Flowchart: Delay 4">
            <a:extLst>
              <a:ext uri="{FF2B5EF4-FFF2-40B4-BE49-F238E27FC236}">
                <a16:creationId xmlns:a16="http://schemas.microsoft.com/office/drawing/2014/main" id="{3EDB7941-232F-171A-D981-A5C6873FC236}"/>
              </a:ext>
            </a:extLst>
          </p:cNvPr>
          <p:cNvSpPr/>
          <p:nvPr userDrawn="1"/>
        </p:nvSpPr>
        <p:spPr>
          <a:xfrm flipH="1" flipV="1">
            <a:off x="6342513" y="2779359"/>
            <a:ext cx="7598664" cy="7680960"/>
          </a:xfrm>
          <a:prstGeom prst="flowChartDelay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3"/>
              <a:ea typeface="+mn-ea"/>
              <a:cs typeface="+mn-cs"/>
            </a:endParaRPr>
          </a:p>
        </p:txBody>
      </p:sp>
      <p:pic>
        <p:nvPicPr>
          <p:cNvPr id="9" name="Picture 8" descr="A black and white text with a circle in the middle&#10;&#10;Description automatically generated">
            <a:extLst>
              <a:ext uri="{FF2B5EF4-FFF2-40B4-BE49-F238E27FC236}">
                <a16:creationId xmlns:a16="http://schemas.microsoft.com/office/drawing/2014/main" id="{C8FBE12F-D0C6-20D0-E703-2D4332EAEB5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32" y="6123423"/>
            <a:ext cx="917967" cy="4532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D6B275E-2195-6ACE-5020-BEDF4B46EBD8}"/>
              </a:ext>
            </a:extLst>
          </p:cNvPr>
          <p:cNvSpPr txBox="1"/>
          <p:nvPr userDrawn="1"/>
        </p:nvSpPr>
        <p:spPr>
          <a:xfrm>
            <a:off x="7701591" y="4688798"/>
            <a:ext cx="3701917" cy="69215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9FEFF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We work together towards a common goal; we will deliver research and services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9FEFF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9FEFF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that mean something to society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2FF00D-4A53-3399-6F72-46D0E63B54ED}"/>
              </a:ext>
            </a:extLst>
          </p:cNvPr>
          <p:cNvSpPr txBox="1"/>
          <p:nvPr userDrawn="1"/>
        </p:nvSpPr>
        <p:spPr>
          <a:xfrm>
            <a:off x="7003701" y="2635284"/>
            <a:ext cx="4399807" cy="1896705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4FEDB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Our research 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4FEDB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4FEDB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makes a difference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E5BF6B-A953-D3E2-52C5-E817F38A65E9}"/>
              </a:ext>
            </a:extLst>
          </p:cNvPr>
          <p:cNvSpPr txBox="1"/>
          <p:nvPr userDrawn="1"/>
        </p:nvSpPr>
        <p:spPr>
          <a:xfrm>
            <a:off x="8246864" y="5687956"/>
            <a:ext cx="3270117" cy="585925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FD2FE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Science matters</a:t>
            </a:r>
          </a:p>
        </p:txBody>
      </p:sp>
    </p:spTree>
    <p:extLst>
      <p:ext uri="{BB962C8B-B14F-4D97-AF65-F5344CB8AC3E}">
        <p14:creationId xmlns:p14="http://schemas.microsoft.com/office/powerpoint/2010/main" val="103572090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kerne vår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hild on a scooter on a street&#10;&#10;Description automatically generated">
            <a:extLst>
              <a:ext uri="{FF2B5EF4-FFF2-40B4-BE49-F238E27FC236}">
                <a16:creationId xmlns:a16="http://schemas.microsoft.com/office/drawing/2014/main" id="{6E1C3F09-3EC7-5748-E059-4161322F82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0" t="12740" r="78" b="137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lowchart: Delay 4">
            <a:extLst>
              <a:ext uri="{FF2B5EF4-FFF2-40B4-BE49-F238E27FC236}">
                <a16:creationId xmlns:a16="http://schemas.microsoft.com/office/drawing/2014/main" id="{3EDB7941-232F-171A-D981-A5C6873FC236}"/>
              </a:ext>
            </a:extLst>
          </p:cNvPr>
          <p:cNvSpPr/>
          <p:nvPr userDrawn="1"/>
        </p:nvSpPr>
        <p:spPr>
          <a:xfrm flipH="1" flipV="1">
            <a:off x="6342513" y="2779359"/>
            <a:ext cx="7598664" cy="7680960"/>
          </a:xfrm>
          <a:prstGeom prst="flowChartDelay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3"/>
              <a:ea typeface="+mn-ea"/>
              <a:cs typeface="+mn-cs"/>
            </a:endParaRPr>
          </a:p>
        </p:txBody>
      </p:sp>
      <p:pic>
        <p:nvPicPr>
          <p:cNvPr id="9" name="Picture 8" descr="A black and white text with a circle in the middle&#10;&#10;Description automatically generated">
            <a:extLst>
              <a:ext uri="{FF2B5EF4-FFF2-40B4-BE49-F238E27FC236}">
                <a16:creationId xmlns:a16="http://schemas.microsoft.com/office/drawing/2014/main" id="{A4E02827-60B8-23EC-EC89-E1C35EE791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32" y="6123423"/>
            <a:ext cx="917967" cy="45320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C610B01-DA07-5029-8568-C77BABF03D4A}"/>
              </a:ext>
            </a:extLst>
          </p:cNvPr>
          <p:cNvSpPr txBox="1"/>
          <p:nvPr userDrawn="1"/>
        </p:nvSpPr>
        <p:spPr>
          <a:xfrm>
            <a:off x="7701591" y="4688798"/>
            <a:ext cx="3701917" cy="69215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9FEFF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We work together towards a common goal; we will deliver research and services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9FEFF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9FEFF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that mean something to society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7EC6DE6-2D96-67F3-4B34-4978FB1DE7FD}"/>
              </a:ext>
            </a:extLst>
          </p:cNvPr>
          <p:cNvSpPr txBox="1"/>
          <p:nvPr userDrawn="1"/>
        </p:nvSpPr>
        <p:spPr>
          <a:xfrm>
            <a:off x="7244863" y="2635284"/>
            <a:ext cx="4158646" cy="1896705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4FEDB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Our research 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4FEDB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4FEDB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makes a difference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5F3BD64-84F4-069B-B112-32C6538F31CB}"/>
              </a:ext>
            </a:extLst>
          </p:cNvPr>
          <p:cNvSpPr txBox="1"/>
          <p:nvPr userDrawn="1"/>
        </p:nvSpPr>
        <p:spPr>
          <a:xfrm>
            <a:off x="8246864" y="5687956"/>
            <a:ext cx="3270117" cy="585925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FD2FE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Science matters</a:t>
            </a:r>
          </a:p>
        </p:txBody>
      </p:sp>
    </p:spTree>
    <p:extLst>
      <p:ext uri="{BB962C8B-B14F-4D97-AF65-F5344CB8AC3E}">
        <p14:creationId xmlns:p14="http://schemas.microsoft.com/office/powerpoint/2010/main" val="3896118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/Subtitle + no text/content 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7B3268B-2C50-643D-5143-6E29B16B81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1989" y="1587877"/>
            <a:ext cx="10834264" cy="3175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3B43D22-E507-2C57-1150-8BF8D299C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89" y="646546"/>
            <a:ext cx="10834265" cy="777184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6299378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 holistic approach - overview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2D8CC9FA-828F-2A33-F779-994B8957CAB4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582843816"/>
              </p:ext>
            </p:extLst>
          </p:nvPr>
        </p:nvGraphicFramePr>
        <p:xfrm>
          <a:off x="5022253" y="594405"/>
          <a:ext cx="6238959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Grafikk 19">
            <a:extLst>
              <a:ext uri="{FF2B5EF4-FFF2-40B4-BE49-F238E27FC236}">
                <a16:creationId xmlns:a16="http://schemas.microsoft.com/office/drawing/2014/main" id="{3DF783CD-297D-EDCC-02C3-1F421265E3F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25089" y="666904"/>
            <a:ext cx="720000" cy="720000"/>
          </a:xfrm>
          <a:prstGeom prst="rect">
            <a:avLst/>
          </a:prstGeom>
        </p:spPr>
      </p:pic>
      <p:pic>
        <p:nvPicPr>
          <p:cNvPr id="8" name="Grafikk 20">
            <a:extLst>
              <a:ext uri="{FF2B5EF4-FFF2-40B4-BE49-F238E27FC236}">
                <a16:creationId xmlns:a16="http://schemas.microsoft.com/office/drawing/2014/main" id="{2026F21A-CD57-1FCB-799B-51D7B6F37AB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793398" y="4938045"/>
            <a:ext cx="683589" cy="683589"/>
          </a:xfrm>
          <a:prstGeom prst="rect">
            <a:avLst/>
          </a:prstGeom>
        </p:spPr>
      </p:pic>
      <p:pic>
        <p:nvPicPr>
          <p:cNvPr id="9" name="Grafikk 21">
            <a:extLst>
              <a:ext uri="{FF2B5EF4-FFF2-40B4-BE49-F238E27FC236}">
                <a16:creationId xmlns:a16="http://schemas.microsoft.com/office/drawing/2014/main" id="{7367E0CC-86D1-2288-15FE-AA6A279971A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739895" y="1810827"/>
            <a:ext cx="720000" cy="720000"/>
          </a:xfrm>
          <a:prstGeom prst="rect">
            <a:avLst/>
          </a:prstGeom>
        </p:spPr>
      </p:pic>
      <p:pic>
        <p:nvPicPr>
          <p:cNvPr id="10" name="Grafikk 22">
            <a:extLst>
              <a:ext uri="{FF2B5EF4-FFF2-40B4-BE49-F238E27FC236}">
                <a16:creationId xmlns:a16="http://schemas.microsoft.com/office/drawing/2014/main" id="{01D46750-9D5B-DAA0-E380-A0990F075E8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854579" y="3775887"/>
            <a:ext cx="720000" cy="720000"/>
          </a:xfrm>
          <a:prstGeom prst="rect">
            <a:avLst/>
          </a:prstGeom>
        </p:spPr>
      </p:pic>
      <p:pic>
        <p:nvPicPr>
          <p:cNvPr id="11" name="Grafikk 23">
            <a:extLst>
              <a:ext uri="{FF2B5EF4-FFF2-40B4-BE49-F238E27FC236}">
                <a16:creationId xmlns:a16="http://schemas.microsoft.com/office/drawing/2014/main" id="{6B681189-E4AF-DB10-86DD-BA0D1978065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708280" y="3795233"/>
            <a:ext cx="720000" cy="720000"/>
          </a:xfrm>
          <a:prstGeom prst="rect">
            <a:avLst/>
          </a:prstGeom>
        </p:spPr>
      </p:pic>
      <p:pic>
        <p:nvPicPr>
          <p:cNvPr id="12" name="Grafikk 24">
            <a:extLst>
              <a:ext uri="{FF2B5EF4-FFF2-40B4-BE49-F238E27FC236}">
                <a16:creationId xmlns:a16="http://schemas.microsoft.com/office/drawing/2014/main" id="{F2D2CF1D-6279-D564-BE89-CA4BB9AC7B8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686138" y="1852022"/>
            <a:ext cx="720000" cy="720000"/>
          </a:xfrm>
          <a:prstGeom prst="rect">
            <a:avLst/>
          </a:prstGeom>
        </p:spPr>
      </p:pic>
      <p:sp>
        <p:nvSpPr>
          <p:cNvPr id="13" name="Avrundet rektangel 4">
            <a:extLst>
              <a:ext uri="{FF2B5EF4-FFF2-40B4-BE49-F238E27FC236}">
                <a16:creationId xmlns:a16="http://schemas.microsoft.com/office/drawing/2014/main" id="{74A800B0-92EC-4914-2901-C225B9B003D7}"/>
              </a:ext>
            </a:extLst>
          </p:cNvPr>
          <p:cNvSpPr txBox="1"/>
          <p:nvPr userDrawn="1"/>
        </p:nvSpPr>
        <p:spPr>
          <a:xfrm>
            <a:off x="9406895" y="2509262"/>
            <a:ext cx="1386000" cy="360000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1910" tIns="41910" rIns="41910" bIns="41910" numCol="1" spcCol="1270" anchor="ctr" anchorCtr="0">
            <a:noAutofit/>
          </a:bodyPr>
          <a:lstStyle/>
          <a:p>
            <a:pPr marL="0" marR="0" lvl="0" indent="0" algn="ctr" defTabSz="488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53F53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Urban Environment and  Industry</a:t>
            </a:r>
          </a:p>
        </p:txBody>
      </p:sp>
      <p:sp>
        <p:nvSpPr>
          <p:cNvPr id="14" name="Avrundet rektangel 4">
            <a:extLst>
              <a:ext uri="{FF2B5EF4-FFF2-40B4-BE49-F238E27FC236}">
                <a16:creationId xmlns:a16="http://schemas.microsoft.com/office/drawing/2014/main" id="{9EE68283-EE42-F8DF-06F5-09203440F94E}"/>
              </a:ext>
            </a:extLst>
          </p:cNvPr>
          <p:cNvSpPr txBox="1"/>
          <p:nvPr userDrawn="1"/>
        </p:nvSpPr>
        <p:spPr>
          <a:xfrm>
            <a:off x="9406895" y="4495887"/>
            <a:ext cx="1386000" cy="360000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1910" tIns="41910" rIns="41910" bIns="41910" numCol="1" spcCol="1270" anchor="ctr" anchorCtr="0">
            <a:noAutofit/>
          </a:bodyPr>
          <a:lstStyle/>
          <a:p>
            <a:pPr marL="0" marR="0" lvl="0" indent="0" algn="ctr" defTabSz="488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53F53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Environmental Chemistry and Health Effects</a:t>
            </a:r>
          </a:p>
        </p:txBody>
      </p:sp>
      <p:sp>
        <p:nvSpPr>
          <p:cNvPr id="15" name="Avrundet rektangel 4">
            <a:extLst>
              <a:ext uri="{FF2B5EF4-FFF2-40B4-BE49-F238E27FC236}">
                <a16:creationId xmlns:a16="http://schemas.microsoft.com/office/drawing/2014/main" id="{AD90F017-73A9-AE6A-A858-ACC327F97DE9}"/>
              </a:ext>
            </a:extLst>
          </p:cNvPr>
          <p:cNvSpPr txBox="1"/>
          <p:nvPr userDrawn="1"/>
        </p:nvSpPr>
        <p:spPr>
          <a:xfrm>
            <a:off x="7442193" y="5645882"/>
            <a:ext cx="1386000" cy="360000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1910" tIns="41910" rIns="41910" bIns="41910" numCol="1" spcCol="1270" anchor="ctr" anchorCtr="0">
            <a:noAutofit/>
          </a:bodyPr>
          <a:lstStyle/>
          <a:p>
            <a:pPr marL="0" marR="0" lvl="0" indent="0" algn="ctr" defTabSz="488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53F53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Environmental Impacts and Sustainability</a:t>
            </a:r>
          </a:p>
        </p:txBody>
      </p:sp>
      <p:sp>
        <p:nvSpPr>
          <p:cNvPr id="16" name="Avrundet rektangel 4">
            <a:extLst>
              <a:ext uri="{FF2B5EF4-FFF2-40B4-BE49-F238E27FC236}">
                <a16:creationId xmlns:a16="http://schemas.microsoft.com/office/drawing/2014/main" id="{A77533E1-8C34-19F7-2A12-77FA27E07691}"/>
              </a:ext>
            </a:extLst>
          </p:cNvPr>
          <p:cNvSpPr txBox="1"/>
          <p:nvPr userDrawn="1"/>
        </p:nvSpPr>
        <p:spPr>
          <a:xfrm>
            <a:off x="5521579" y="4436681"/>
            <a:ext cx="1386000" cy="360000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1910" tIns="41910" rIns="41910" bIns="41910" numCol="1" spcCol="1270" anchor="ctr" anchorCtr="0">
            <a:noAutofit/>
          </a:bodyPr>
          <a:lstStyle/>
          <a:p>
            <a:pPr marL="0" marR="0" lvl="0" indent="0" algn="ctr" defTabSz="488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53F53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Monitoring and Instrumentation Technology</a:t>
            </a:r>
          </a:p>
        </p:txBody>
      </p:sp>
      <p:sp>
        <p:nvSpPr>
          <p:cNvPr id="17" name="Avrundet rektangel 4">
            <a:extLst>
              <a:ext uri="{FF2B5EF4-FFF2-40B4-BE49-F238E27FC236}">
                <a16:creationId xmlns:a16="http://schemas.microsoft.com/office/drawing/2014/main" id="{7F05233D-CEFA-55CD-BA67-8922A0220F1B}"/>
              </a:ext>
            </a:extLst>
          </p:cNvPr>
          <p:cNvSpPr txBox="1"/>
          <p:nvPr userDrawn="1"/>
        </p:nvSpPr>
        <p:spPr>
          <a:xfrm>
            <a:off x="5337383" y="2471621"/>
            <a:ext cx="1386000" cy="360000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1910" tIns="41910" rIns="41910" bIns="41910" numCol="1" spcCol="1270" anchor="ctr" anchorCtr="0">
            <a:noAutofit/>
          </a:bodyPr>
          <a:lstStyle/>
          <a:p>
            <a:pPr marL="0" marR="0" lvl="0" indent="0" algn="ctr" defTabSz="488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53F53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Digital Technologies</a:t>
            </a:r>
          </a:p>
        </p:txBody>
      </p:sp>
      <p:sp>
        <p:nvSpPr>
          <p:cNvPr id="18" name="Avrundet rektangel 4">
            <a:extLst>
              <a:ext uri="{FF2B5EF4-FFF2-40B4-BE49-F238E27FC236}">
                <a16:creationId xmlns:a16="http://schemas.microsoft.com/office/drawing/2014/main" id="{F2D576F5-D5F3-6F77-203D-D5679056DA76}"/>
              </a:ext>
            </a:extLst>
          </p:cNvPr>
          <p:cNvSpPr txBox="1"/>
          <p:nvPr userDrawn="1"/>
        </p:nvSpPr>
        <p:spPr>
          <a:xfrm>
            <a:off x="7392089" y="1352212"/>
            <a:ext cx="1386000" cy="360000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1910" tIns="41910" rIns="41910" bIns="41910" numCol="1" spcCol="1270" anchor="ctr" anchorCtr="0">
            <a:noAutofit/>
          </a:bodyPr>
          <a:lstStyle/>
          <a:p>
            <a:pPr marL="0" marR="0" lvl="0" indent="0" algn="ctr" defTabSz="488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53F53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Atmosphere and Climate</a:t>
            </a:r>
          </a:p>
        </p:txBody>
      </p:sp>
      <p:pic>
        <p:nvPicPr>
          <p:cNvPr id="19" name="Bilde 31">
            <a:extLst>
              <a:ext uri="{FF2B5EF4-FFF2-40B4-BE49-F238E27FC236}">
                <a16:creationId xmlns:a16="http://schemas.microsoft.com/office/drawing/2014/main" id="{9D0AD2EF-B6D2-A27C-5498-F6BAD5D8EDC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7219894" y="2764874"/>
            <a:ext cx="1830596" cy="90181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015E562-0674-70F6-5FE8-E8DDD52A8BED}"/>
              </a:ext>
            </a:extLst>
          </p:cNvPr>
          <p:cNvSpPr txBox="1"/>
          <p:nvPr userDrawn="1"/>
        </p:nvSpPr>
        <p:spPr>
          <a:xfrm>
            <a:off x="692150" y="2842711"/>
            <a:ext cx="4400550" cy="586289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53F53"/>
                </a:solidFill>
                <a:effectLst/>
                <a:uLnTx/>
                <a:uFillTx/>
                <a:latin typeface="Source Sans 3 SemiBold"/>
                <a:ea typeface="+mn-ea"/>
                <a:cs typeface="+mn-cs"/>
              </a:rPr>
              <a:t>A holistic approach</a:t>
            </a:r>
          </a:p>
        </p:txBody>
      </p:sp>
    </p:spTree>
    <p:extLst>
      <p:ext uri="{BB962C8B-B14F-4D97-AF65-F5344CB8AC3E}">
        <p14:creationId xmlns:p14="http://schemas.microsoft.com/office/powerpoint/2010/main" val="158022593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 holistic approach - text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3A925D6-596E-E3A1-0B3A-A829098BA409}"/>
              </a:ext>
            </a:extLst>
          </p:cNvPr>
          <p:cNvSpPr txBox="1"/>
          <p:nvPr userDrawn="1"/>
        </p:nvSpPr>
        <p:spPr>
          <a:xfrm>
            <a:off x="761988" y="1516919"/>
            <a:ext cx="33782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30" normalizeH="0" baseline="0" noProof="0" dirty="0">
                <a:ln>
                  <a:noFill/>
                </a:ln>
                <a:solidFill>
                  <a:srgbClr val="053F53"/>
                </a:solidFill>
                <a:effectLst/>
                <a:uLnTx/>
                <a:uFillTx/>
                <a:latin typeface="Source Sans 3 SemiBold"/>
                <a:ea typeface="+mn-ea"/>
                <a:cs typeface="+mn-cs"/>
              </a:rPr>
              <a:t>Atmosphere and Climate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E2F1F6-A323-601F-3A35-905D381236B5}"/>
              </a:ext>
            </a:extLst>
          </p:cNvPr>
          <p:cNvSpPr txBox="1"/>
          <p:nvPr userDrawn="1"/>
        </p:nvSpPr>
        <p:spPr>
          <a:xfrm>
            <a:off x="761988" y="2063299"/>
            <a:ext cx="3378203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53F5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Air pollution at regional and global level </a:t>
            </a:r>
          </a:p>
          <a:p>
            <a:pPr marL="285750" marR="0" lvl="0" indent="-28575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53F5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Climate system and climate drivers</a:t>
            </a:r>
          </a:p>
          <a:p>
            <a:pPr marL="285750" marR="0" lvl="0" indent="-28575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53F5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Volcanic ash and radioactivity</a:t>
            </a:r>
          </a:p>
          <a:p>
            <a:pPr marL="285750" marR="0" lvl="0" indent="-28575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53F5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Ozone layer and UV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0D7F0A3-1089-6756-B242-9396E3AC8117}"/>
              </a:ext>
            </a:extLst>
          </p:cNvPr>
          <p:cNvSpPr txBox="1"/>
          <p:nvPr userDrawn="1"/>
        </p:nvSpPr>
        <p:spPr>
          <a:xfrm>
            <a:off x="761988" y="3394509"/>
            <a:ext cx="35624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30" normalizeH="0" baseline="0" noProof="0" dirty="0">
                <a:ln>
                  <a:noFill/>
                </a:ln>
                <a:solidFill>
                  <a:srgbClr val="053F53"/>
                </a:solidFill>
                <a:effectLst/>
                <a:uLnTx/>
                <a:uFillTx/>
                <a:latin typeface="Source Sans 3 SemiBold"/>
                <a:ea typeface="+mn-ea"/>
                <a:cs typeface="+mn-cs"/>
              </a:rPr>
              <a:t>Urban Environment and Industry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5FACFCD-EDE5-AFC2-5823-8218EA6FA4BB}"/>
              </a:ext>
            </a:extLst>
          </p:cNvPr>
          <p:cNvSpPr txBox="1"/>
          <p:nvPr userDrawn="1"/>
        </p:nvSpPr>
        <p:spPr>
          <a:xfrm>
            <a:off x="761988" y="3826252"/>
            <a:ext cx="3845030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53F5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Sustainable urban development and planning</a:t>
            </a:r>
          </a:p>
          <a:p>
            <a:pPr marL="285750" marR="0" lvl="0" indent="-28575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53F5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Air pollution and climate gas emissions</a:t>
            </a:r>
          </a:p>
          <a:p>
            <a:pPr marL="285750" marR="0" lvl="0" indent="-28575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53F5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3" panose="020B0303030403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Dispersion modelling for environmental impact  assessments and air quality planning</a:t>
            </a:r>
          </a:p>
          <a:p>
            <a:pPr marL="285750" marR="0" lvl="0" indent="-28575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53F5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3" panose="020B0303030403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Design of monitoring campaigns</a:t>
            </a:r>
          </a:p>
          <a:p>
            <a:pPr marL="285750" marR="0" lvl="0" indent="-28575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53F5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3" panose="020B0303030403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Use of sensor technology and satellite data for environmental monitoring</a:t>
            </a:r>
          </a:p>
          <a:p>
            <a:pPr marL="285750" marR="0" lvl="0" indent="-28575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53F5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Citizen science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BFD7901-161B-565C-8C74-0F4A9264445B}"/>
              </a:ext>
            </a:extLst>
          </p:cNvPr>
          <p:cNvSpPr txBox="1"/>
          <p:nvPr userDrawn="1"/>
        </p:nvSpPr>
        <p:spPr>
          <a:xfrm>
            <a:off x="4747903" y="1516919"/>
            <a:ext cx="3378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30" normalizeH="0" baseline="0" noProof="0" dirty="0">
                <a:ln>
                  <a:noFill/>
                </a:ln>
                <a:solidFill>
                  <a:srgbClr val="053F53"/>
                </a:solidFill>
                <a:effectLst/>
                <a:uLnTx/>
                <a:uFillTx/>
                <a:latin typeface="Source Sans 3 SemiBold"/>
                <a:ea typeface="+mn-ea"/>
                <a:cs typeface="+mn-cs"/>
              </a:rPr>
              <a:t>Environmental Impacts and Sustainability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F9EDE9F-307F-E2B5-75E9-184ED5F2C4CD}"/>
              </a:ext>
            </a:extLst>
          </p:cNvPr>
          <p:cNvSpPr txBox="1"/>
          <p:nvPr userDrawn="1"/>
        </p:nvSpPr>
        <p:spPr>
          <a:xfrm>
            <a:off x="4747902" y="2163250"/>
            <a:ext cx="33782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53F5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Sustainability assessment</a:t>
            </a:r>
          </a:p>
          <a:p>
            <a:pPr marL="285750" marR="0" lvl="0" indent="-28575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53F5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Circular economy </a:t>
            </a:r>
          </a:p>
          <a:p>
            <a:pPr marL="285750" marR="0" lvl="0" indent="-28575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53F5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Effects on the environment, health, economy</a:t>
            </a:r>
          </a:p>
          <a:p>
            <a:pPr marL="285750" marR="0" lvl="0" indent="-28575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53F5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Safe and sustainable by design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058D294-CE65-7D9C-08D7-76997F0F0799}"/>
              </a:ext>
            </a:extLst>
          </p:cNvPr>
          <p:cNvSpPr txBox="1"/>
          <p:nvPr userDrawn="1"/>
        </p:nvSpPr>
        <p:spPr>
          <a:xfrm>
            <a:off x="4747901" y="3742307"/>
            <a:ext cx="33782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30" normalizeH="0" baseline="0" noProof="0" dirty="0">
                <a:ln>
                  <a:noFill/>
                </a:ln>
                <a:solidFill>
                  <a:srgbClr val="053F53"/>
                </a:solidFill>
                <a:effectLst/>
                <a:uLnTx/>
                <a:uFillTx/>
                <a:latin typeface="Source Sans 3 SemiBold"/>
                <a:ea typeface="+mn-ea"/>
                <a:cs typeface="+mn-cs"/>
              </a:rPr>
              <a:t>Monitoring and Instrumentation Technology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EE70100-917E-0EEA-F1A8-B3414C7BF2FD}"/>
              </a:ext>
            </a:extLst>
          </p:cNvPr>
          <p:cNvSpPr txBox="1"/>
          <p:nvPr userDrawn="1"/>
        </p:nvSpPr>
        <p:spPr>
          <a:xfrm>
            <a:off x="4747901" y="4388637"/>
            <a:ext cx="322262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53F5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Operation of field measurements</a:t>
            </a:r>
          </a:p>
          <a:p>
            <a:pPr marL="285750" marR="0" lvl="0" indent="-28575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53F5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Sampling equipment and instrumentation in the field</a:t>
            </a:r>
          </a:p>
          <a:p>
            <a:pPr marL="285750" marR="0" lvl="0" indent="-28575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53F5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Calibration and maintenance of instruments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CA9EF67-9CFF-8F18-6B80-BEE8480598A8}"/>
              </a:ext>
            </a:extLst>
          </p:cNvPr>
          <p:cNvSpPr txBox="1"/>
          <p:nvPr userDrawn="1"/>
        </p:nvSpPr>
        <p:spPr>
          <a:xfrm>
            <a:off x="8266994" y="1516919"/>
            <a:ext cx="33782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30" normalizeH="0" baseline="0" noProof="0" dirty="0">
                <a:ln>
                  <a:noFill/>
                </a:ln>
                <a:solidFill>
                  <a:srgbClr val="053F53"/>
                </a:solidFill>
                <a:effectLst/>
                <a:uLnTx/>
                <a:uFillTx/>
                <a:latin typeface="Source Sans 3 SemiBold"/>
                <a:ea typeface="+mn-ea"/>
                <a:cs typeface="+mn-cs"/>
              </a:rPr>
              <a:t>Environmental Chemistry and Health Effects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A50EC12-70AA-3BBE-02CB-AC3ACC924D14}"/>
              </a:ext>
            </a:extLst>
          </p:cNvPr>
          <p:cNvSpPr txBox="1"/>
          <p:nvPr userDrawn="1"/>
        </p:nvSpPr>
        <p:spPr>
          <a:xfrm>
            <a:off x="8266994" y="2063299"/>
            <a:ext cx="337820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53F5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Dispersion and conversion of new and old environmental pollutants</a:t>
            </a:r>
          </a:p>
          <a:p>
            <a:pPr marL="285750" marR="0" lvl="0" indent="-28575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53F5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Chemical analysis</a:t>
            </a:r>
          </a:p>
          <a:p>
            <a:pPr marL="285750" marR="0" lvl="0" indent="-28575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53F5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Effects of environmental pollutants on human health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EDFDE79-1556-5C87-A84A-0324F4056E17}"/>
              </a:ext>
            </a:extLst>
          </p:cNvPr>
          <p:cNvSpPr txBox="1"/>
          <p:nvPr userDrawn="1"/>
        </p:nvSpPr>
        <p:spPr>
          <a:xfrm>
            <a:off x="8266992" y="3573030"/>
            <a:ext cx="33782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30" normalizeH="0" baseline="0" noProof="0" dirty="0">
                <a:ln>
                  <a:noFill/>
                </a:ln>
                <a:solidFill>
                  <a:srgbClr val="053F53"/>
                </a:solidFill>
                <a:effectLst/>
                <a:uLnTx/>
                <a:uFillTx/>
                <a:latin typeface="Source Sans 3 SemiBold"/>
                <a:ea typeface="+mn-ea"/>
                <a:cs typeface="+mn-cs"/>
              </a:rPr>
              <a:t>Digital Technologies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F41EF73-74C0-A353-EFB7-BDFEA4558B87}"/>
              </a:ext>
            </a:extLst>
          </p:cNvPr>
          <p:cNvSpPr txBox="1"/>
          <p:nvPr userDrawn="1"/>
        </p:nvSpPr>
        <p:spPr>
          <a:xfrm>
            <a:off x="8266990" y="3911873"/>
            <a:ext cx="3661541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53F5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Database modelling</a:t>
            </a:r>
          </a:p>
          <a:p>
            <a:pPr marL="285750" marR="0" lvl="0" indent="-28575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53F5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Web, app and client/server tech</a:t>
            </a:r>
          </a:p>
          <a:p>
            <a:pPr marL="285750" marR="0" lvl="0" indent="-28575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53F5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Visualization</a:t>
            </a:r>
          </a:p>
          <a:p>
            <a:pPr marL="285750" marR="0" lvl="0" indent="-28575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53F5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Data parsing and geoprocessing</a:t>
            </a:r>
          </a:p>
          <a:p>
            <a:pPr marL="285750" marR="0" lvl="0" indent="-28575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53F5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Machine Learning</a:t>
            </a:r>
          </a:p>
          <a:p>
            <a:pPr marL="285750" marR="0" lvl="0" indent="-28575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53F5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Electronic design, embedded development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7CBB4A8-234B-0BF8-051A-A4145391A49E}"/>
              </a:ext>
            </a:extLst>
          </p:cNvPr>
          <p:cNvSpPr txBox="1"/>
          <p:nvPr userDrawn="1"/>
        </p:nvSpPr>
        <p:spPr>
          <a:xfrm>
            <a:off x="761988" y="646546"/>
            <a:ext cx="10883210" cy="777184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3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F44A6A9-3666-3472-E45E-4AB14E513DF2}"/>
              </a:ext>
            </a:extLst>
          </p:cNvPr>
          <p:cNvSpPr txBox="1"/>
          <p:nvPr userDrawn="1"/>
        </p:nvSpPr>
        <p:spPr>
          <a:xfrm>
            <a:off x="761989" y="635822"/>
            <a:ext cx="10834265" cy="777184"/>
          </a:xfrm>
          <a:prstGeom prst="rect">
            <a:avLst/>
          </a:prstGeom>
        </p:spPr>
        <p:txBody>
          <a:bodyPr vert="horz" wrap="square" lIns="90000" tIns="46800" rIns="90000" bIns="46800" rtlCol="0" anchor="b">
            <a:no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30" normalizeH="0" baseline="0" noProof="0" dirty="0">
                <a:ln>
                  <a:noFill/>
                </a:ln>
                <a:solidFill>
                  <a:srgbClr val="053F53"/>
                </a:solidFill>
                <a:effectLst/>
                <a:uLnTx/>
                <a:uFillTx/>
                <a:latin typeface="Source Sans 3 SemiBold"/>
                <a:ea typeface="+mn-ea"/>
                <a:cs typeface="+mn-cs"/>
              </a:rPr>
              <a:t>A holistic approach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180810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TMOS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k 7">
            <a:extLst>
              <a:ext uri="{FF2B5EF4-FFF2-40B4-BE49-F238E27FC236}">
                <a16:creationId xmlns:a16="http://schemas.microsoft.com/office/drawing/2014/main" id="{1D5CA986-1EE9-6810-0BEF-4E1660AA2FC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85341" y="756548"/>
            <a:ext cx="1447483" cy="1447483"/>
          </a:xfrm>
          <a:prstGeom prst="rect">
            <a:avLst/>
          </a:prstGeom>
        </p:spPr>
      </p:pic>
      <p:pic>
        <p:nvPicPr>
          <p:cNvPr id="2" name="Picture Placeholder 2" descr="A smoke billowing from a mountain&#10;&#10;Description automatically generated">
            <a:extLst>
              <a:ext uri="{FF2B5EF4-FFF2-40B4-BE49-F238E27FC236}">
                <a16:creationId xmlns:a16="http://schemas.microsoft.com/office/drawing/2014/main" id="{39A98BE8-FB8D-68AB-2EE0-92259DAA2F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72"/>
          <a:stretch/>
        </p:blipFill>
        <p:spPr>
          <a:xfrm>
            <a:off x="6753372" y="0"/>
            <a:ext cx="4994681" cy="5721524"/>
          </a:xfrm>
          <a:prstGeom prst="rect">
            <a:avLst/>
          </a:prstGeom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E91DD94-4FB7-FB22-7AE5-815C4DA33EE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53225" y="0"/>
            <a:ext cx="4994275" cy="5721350"/>
          </a:xfrm>
        </p:spPr>
        <p:txBody>
          <a:bodyPr/>
          <a:lstStyle/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" name="Tittel 1">
            <a:extLst>
              <a:ext uri="{FF2B5EF4-FFF2-40B4-BE49-F238E27FC236}">
                <a16:creationId xmlns:a16="http://schemas.microsoft.com/office/drawing/2014/main" id="{CE2CBE5F-9644-6870-F0AA-A0BD9B4068F1}"/>
              </a:ext>
            </a:extLst>
          </p:cNvPr>
          <p:cNvSpPr txBox="1">
            <a:spLocks/>
          </p:cNvSpPr>
          <p:nvPr userDrawn="1"/>
        </p:nvSpPr>
        <p:spPr>
          <a:xfrm>
            <a:off x="761990" y="2300622"/>
            <a:ext cx="5416876" cy="683553"/>
          </a:xfrm>
          <a:prstGeom prst="rect">
            <a:avLst/>
          </a:prstGeom>
        </p:spPr>
        <p:txBody>
          <a:bodyPr/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53F53"/>
                </a:solidFill>
                <a:effectLst/>
                <a:uLnTx/>
                <a:uFillTx/>
                <a:latin typeface="Source Sans 3 SemiBold"/>
                <a:ea typeface="+mj-ea"/>
                <a:cs typeface="+mj-cs"/>
              </a:rPr>
              <a:t>Atmosphere and climate</a:t>
            </a:r>
          </a:p>
          <a:p>
            <a:pPr marL="0" marR="0" lvl="0" indent="0" algn="l" defTabSz="9144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53F53"/>
              </a:solidFill>
              <a:effectLst/>
              <a:uLnTx/>
              <a:uFillTx/>
              <a:latin typeface="Source Sans 3 SemiBold"/>
              <a:ea typeface="+mj-ea"/>
              <a:cs typeface="+mj-cs"/>
            </a:endParaRP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14237A9B-5E5A-5676-BAD1-59CFFA574F24}"/>
              </a:ext>
            </a:extLst>
          </p:cNvPr>
          <p:cNvSpPr txBox="1">
            <a:spLocks/>
          </p:cNvSpPr>
          <p:nvPr userDrawn="1"/>
        </p:nvSpPr>
        <p:spPr>
          <a:xfrm>
            <a:off x="761990" y="3272977"/>
            <a:ext cx="5416876" cy="1640546"/>
          </a:xfrm>
          <a:prstGeom prst="rect">
            <a:avLst/>
          </a:prstGeom>
        </p:spPr>
        <p:txBody>
          <a:bodyPr/>
          <a:lstStyle>
            <a:lvl1pPr marL="0" indent="0" algn="l" defTabSz="914446" rtl="0" eaLnBrk="1" latinLnBrk="0" hangingPunct="1">
              <a:lnSpc>
                <a:spcPct val="118000"/>
              </a:lnSpc>
              <a:spcBef>
                <a:spcPts val="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6575" indent="-177800" algn="l" defTabSz="627063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179388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2538" indent="-177800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1313" indent="-179388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726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48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71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94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46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Air pollution at regional and global level </a:t>
            </a:r>
          </a:p>
          <a:p>
            <a:pPr marL="285750" marR="0" lvl="0" indent="-285750" algn="l" defTabSz="914446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Climate system and climate drivers</a:t>
            </a:r>
          </a:p>
          <a:p>
            <a:pPr marL="285750" marR="0" lvl="0" indent="-285750" algn="l" defTabSz="914446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Volcanic ash and radioactivity</a:t>
            </a:r>
          </a:p>
          <a:p>
            <a:pPr marL="285750" marR="0" lvl="0" indent="-285750" algn="l" defTabSz="914446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Ozone layer and UV</a:t>
            </a:r>
          </a:p>
        </p:txBody>
      </p:sp>
    </p:spTree>
    <p:extLst>
      <p:ext uri="{BB962C8B-B14F-4D97-AF65-F5344CB8AC3E}">
        <p14:creationId xmlns:p14="http://schemas.microsoft.com/office/powerpoint/2010/main" val="282554990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k 6">
            <a:extLst>
              <a:ext uri="{FF2B5EF4-FFF2-40B4-BE49-F238E27FC236}">
                <a16:creationId xmlns:a16="http://schemas.microsoft.com/office/drawing/2014/main" id="{F8BD3C63-8D1C-60F9-7D25-A290D2668DD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70221" y="756547"/>
            <a:ext cx="1447483" cy="1447483"/>
          </a:xfrm>
          <a:prstGeom prst="rect">
            <a:avLst/>
          </a:prstGeom>
        </p:spPr>
      </p:pic>
      <p:pic>
        <p:nvPicPr>
          <p:cNvPr id="6" name="Picture Placeholder 6" descr="A close-up of a recycling symbol&#10;&#10;Description automatically generated">
            <a:extLst>
              <a:ext uri="{FF2B5EF4-FFF2-40B4-BE49-F238E27FC236}">
                <a16:creationId xmlns:a16="http://schemas.microsoft.com/office/drawing/2014/main" id="{ADC7CB75-34AA-B717-2C28-1386FFB5BC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53372" y="0"/>
            <a:ext cx="4994681" cy="5721524"/>
          </a:xfrm>
          <a:prstGeom prst="rect">
            <a:avLst/>
          </a:prstGeom>
          <a:ln>
            <a:noFill/>
          </a:ln>
        </p:spPr>
      </p:pic>
      <p:sp>
        <p:nvSpPr>
          <p:cNvPr id="8" name="Tittel 1">
            <a:extLst>
              <a:ext uri="{FF2B5EF4-FFF2-40B4-BE49-F238E27FC236}">
                <a16:creationId xmlns:a16="http://schemas.microsoft.com/office/drawing/2014/main" id="{A6B44088-BFDF-A619-F53B-B35016E8A0CE}"/>
              </a:ext>
            </a:extLst>
          </p:cNvPr>
          <p:cNvSpPr txBox="1">
            <a:spLocks/>
          </p:cNvSpPr>
          <p:nvPr userDrawn="1"/>
        </p:nvSpPr>
        <p:spPr>
          <a:xfrm>
            <a:off x="761990" y="2300622"/>
            <a:ext cx="5416876" cy="683553"/>
          </a:xfrm>
          <a:prstGeom prst="rect">
            <a:avLst/>
          </a:prstGeom>
        </p:spPr>
        <p:txBody>
          <a:bodyPr/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53F53"/>
                </a:solidFill>
                <a:effectLst/>
                <a:uLnTx/>
                <a:uFillTx/>
                <a:latin typeface="Source Sans 3 SemiBold"/>
                <a:ea typeface="+mj-ea"/>
                <a:cs typeface="+mj-cs"/>
              </a:rPr>
              <a:t>Environmental Impacts and Sustainability</a:t>
            </a:r>
          </a:p>
        </p:txBody>
      </p:sp>
      <p:sp>
        <p:nvSpPr>
          <p:cNvPr id="9" name="Plassholder for tekst 4">
            <a:extLst>
              <a:ext uri="{FF2B5EF4-FFF2-40B4-BE49-F238E27FC236}">
                <a16:creationId xmlns:a16="http://schemas.microsoft.com/office/drawing/2014/main" id="{CF0E76F8-D788-4649-BEDF-293E7FB6B655}"/>
              </a:ext>
            </a:extLst>
          </p:cNvPr>
          <p:cNvSpPr txBox="1">
            <a:spLocks/>
          </p:cNvSpPr>
          <p:nvPr userDrawn="1"/>
        </p:nvSpPr>
        <p:spPr>
          <a:xfrm>
            <a:off x="761990" y="3272977"/>
            <a:ext cx="5416876" cy="1640546"/>
          </a:xfrm>
          <a:prstGeom prst="rect">
            <a:avLst/>
          </a:prstGeom>
        </p:spPr>
        <p:txBody>
          <a:bodyPr/>
          <a:lstStyle>
            <a:lvl1pPr marL="0" indent="0" algn="l" defTabSz="914446" rtl="0" eaLnBrk="1" latinLnBrk="0" hangingPunct="1">
              <a:lnSpc>
                <a:spcPct val="118000"/>
              </a:lnSpc>
              <a:spcBef>
                <a:spcPts val="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6575" indent="-177800" algn="l" defTabSz="627063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179388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2538" indent="-177800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1313" indent="-179388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726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48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71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94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46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Sustainability assessment</a:t>
            </a:r>
          </a:p>
          <a:p>
            <a:pPr marL="285750" marR="0" lvl="0" indent="-285750" algn="l" defTabSz="914446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Circular economy </a:t>
            </a:r>
          </a:p>
          <a:p>
            <a:pPr marL="285750" marR="0" lvl="0" indent="-285750" algn="l" defTabSz="914446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Effects on the environment, health, economy</a:t>
            </a:r>
          </a:p>
          <a:p>
            <a:pPr marL="285750" marR="0" lvl="0" indent="-285750" algn="l" defTabSz="914446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Safe and sustainable by design</a:t>
            </a:r>
          </a:p>
        </p:txBody>
      </p:sp>
    </p:spTree>
    <p:extLst>
      <p:ext uri="{BB962C8B-B14F-4D97-AF65-F5344CB8AC3E}">
        <p14:creationId xmlns:p14="http://schemas.microsoft.com/office/powerpoint/2010/main" val="118146486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BY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k 5">
            <a:extLst>
              <a:ext uri="{FF2B5EF4-FFF2-40B4-BE49-F238E27FC236}">
                <a16:creationId xmlns:a16="http://schemas.microsoft.com/office/drawing/2014/main" id="{97117A4E-520C-FFBF-BC61-9E966D57DE8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97453" y="756546"/>
            <a:ext cx="1447483" cy="1447483"/>
          </a:xfrm>
          <a:prstGeom prst="rect">
            <a:avLst/>
          </a:prstGeom>
        </p:spPr>
      </p:pic>
      <p:pic>
        <p:nvPicPr>
          <p:cNvPr id="6" name="Picture Placeholder 17" descr="A child wearing a helmet on a street&#10;&#10;Description automatically generated">
            <a:extLst>
              <a:ext uri="{FF2B5EF4-FFF2-40B4-BE49-F238E27FC236}">
                <a16:creationId xmlns:a16="http://schemas.microsoft.com/office/drawing/2014/main" id="{C2145C8C-FC55-5CBB-4195-CAA013F67B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"/>
          <a:stretch/>
        </p:blipFill>
        <p:spPr>
          <a:xfrm>
            <a:off x="6779491" y="0"/>
            <a:ext cx="4968562" cy="5721524"/>
          </a:xfrm>
          <a:prstGeom prst="rect">
            <a:avLst/>
          </a:prstGeom>
        </p:spPr>
      </p:pic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F3B51168-D70A-7A3D-7435-C9350070769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53225" y="0"/>
            <a:ext cx="4994275" cy="5721350"/>
          </a:xfrm>
        </p:spPr>
        <p:txBody>
          <a:bodyPr/>
          <a:lstStyle/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7" name="Tittel 1">
            <a:extLst>
              <a:ext uri="{FF2B5EF4-FFF2-40B4-BE49-F238E27FC236}">
                <a16:creationId xmlns:a16="http://schemas.microsoft.com/office/drawing/2014/main" id="{1015E4AF-15BF-3943-B93C-482ED93A122B}"/>
              </a:ext>
            </a:extLst>
          </p:cNvPr>
          <p:cNvSpPr txBox="1">
            <a:spLocks/>
          </p:cNvSpPr>
          <p:nvPr userDrawn="1"/>
        </p:nvSpPr>
        <p:spPr>
          <a:xfrm>
            <a:off x="761990" y="2300622"/>
            <a:ext cx="5416876" cy="683553"/>
          </a:xfrm>
          <a:prstGeom prst="rect">
            <a:avLst/>
          </a:prstGeom>
        </p:spPr>
        <p:txBody>
          <a:bodyPr/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53F53"/>
                </a:solidFill>
                <a:effectLst/>
                <a:uLnTx/>
                <a:uFillTx/>
                <a:latin typeface="Source Sans 3 SemiBold"/>
                <a:ea typeface="+mj-ea"/>
                <a:cs typeface="+mj-cs"/>
              </a:rPr>
              <a:t>Urban Environment and Industry</a:t>
            </a:r>
          </a:p>
        </p:txBody>
      </p:sp>
      <p:sp>
        <p:nvSpPr>
          <p:cNvPr id="8" name="Plassholder for tekst 4">
            <a:extLst>
              <a:ext uri="{FF2B5EF4-FFF2-40B4-BE49-F238E27FC236}">
                <a16:creationId xmlns:a16="http://schemas.microsoft.com/office/drawing/2014/main" id="{EF38D013-90E5-32A3-914A-AD4C8C16895C}"/>
              </a:ext>
            </a:extLst>
          </p:cNvPr>
          <p:cNvSpPr txBox="1">
            <a:spLocks/>
          </p:cNvSpPr>
          <p:nvPr userDrawn="1"/>
        </p:nvSpPr>
        <p:spPr>
          <a:xfrm>
            <a:off x="761990" y="3272977"/>
            <a:ext cx="5416876" cy="2000481"/>
          </a:xfrm>
          <a:prstGeom prst="rect">
            <a:avLst/>
          </a:prstGeom>
        </p:spPr>
        <p:txBody>
          <a:bodyPr/>
          <a:lstStyle>
            <a:lvl1pPr marL="0" indent="0" algn="l" defTabSz="914446" rtl="0" eaLnBrk="1" latinLnBrk="0" hangingPunct="1">
              <a:lnSpc>
                <a:spcPct val="118000"/>
              </a:lnSpc>
              <a:spcBef>
                <a:spcPts val="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6575" indent="-177800" algn="l" defTabSz="627063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179388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2538" indent="-177800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1313" indent="-179388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726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48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71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94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46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Urban air quality and urban planning</a:t>
            </a:r>
          </a:p>
          <a:p>
            <a:pPr marL="285750" marR="0" lvl="0" indent="-285750" algn="l" defTabSz="914446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Health effects of energy systems in urban environments</a:t>
            </a:r>
          </a:p>
          <a:p>
            <a:pPr marL="285750" marR="0" lvl="0" indent="-285750" algn="l" defTabSz="914446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Effects on cultural heritage</a:t>
            </a:r>
          </a:p>
          <a:p>
            <a:pPr marL="285750" marR="0" lvl="0" indent="-285750" algn="l" defTabSz="914446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Indoor air quality</a:t>
            </a:r>
          </a:p>
          <a:p>
            <a:pPr marL="285750" marR="0" lvl="0" indent="-285750" algn="l" defTabSz="914446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Air monitoring</a:t>
            </a:r>
          </a:p>
        </p:txBody>
      </p:sp>
    </p:spTree>
    <p:extLst>
      <p:ext uri="{BB962C8B-B14F-4D97-AF65-F5344CB8AC3E}">
        <p14:creationId xmlns:p14="http://schemas.microsoft.com/office/powerpoint/2010/main" val="133340297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T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k 6">
            <a:extLst>
              <a:ext uri="{FF2B5EF4-FFF2-40B4-BE49-F238E27FC236}">
                <a16:creationId xmlns:a16="http://schemas.microsoft.com/office/drawing/2014/main" id="{0A3C9E24-DCAE-B353-84B4-56554420C69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42229" y="957352"/>
            <a:ext cx="1447483" cy="1447483"/>
          </a:xfrm>
          <a:prstGeom prst="rect">
            <a:avLst/>
          </a:prstGeom>
        </p:spPr>
      </p:pic>
      <p:pic>
        <p:nvPicPr>
          <p:cNvPr id="6" name="Picture Placeholder 6" descr="A person climbing a tower&#10;&#10;Description automatically generated">
            <a:extLst>
              <a:ext uri="{FF2B5EF4-FFF2-40B4-BE49-F238E27FC236}">
                <a16:creationId xmlns:a16="http://schemas.microsoft.com/office/drawing/2014/main" id="{27927122-23C3-EBB9-6585-45BDBD73CE3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53372" y="0"/>
            <a:ext cx="4994681" cy="5721524"/>
          </a:xfrm>
          <a:prstGeom prst="rect">
            <a:avLst/>
          </a:prstGeom>
        </p:spPr>
      </p:pic>
      <p:sp>
        <p:nvSpPr>
          <p:cNvPr id="4" name="Picture Placeholder 9">
            <a:extLst>
              <a:ext uri="{FF2B5EF4-FFF2-40B4-BE49-F238E27FC236}">
                <a16:creationId xmlns:a16="http://schemas.microsoft.com/office/drawing/2014/main" id="{B6FF47D5-8F75-40F5-6FB5-F21C58DC11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53225" y="0"/>
            <a:ext cx="4994275" cy="5721350"/>
          </a:xfrm>
        </p:spPr>
        <p:txBody>
          <a:bodyPr/>
          <a:lstStyle/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7" name="Tittel 1">
            <a:extLst>
              <a:ext uri="{FF2B5EF4-FFF2-40B4-BE49-F238E27FC236}">
                <a16:creationId xmlns:a16="http://schemas.microsoft.com/office/drawing/2014/main" id="{C6BA9440-AC92-688E-8008-7D81697CA3FF}"/>
              </a:ext>
            </a:extLst>
          </p:cNvPr>
          <p:cNvSpPr txBox="1">
            <a:spLocks/>
          </p:cNvSpPr>
          <p:nvPr userDrawn="1"/>
        </p:nvSpPr>
        <p:spPr>
          <a:xfrm>
            <a:off x="761990" y="2300622"/>
            <a:ext cx="5416876" cy="683553"/>
          </a:xfrm>
          <a:prstGeom prst="rect">
            <a:avLst/>
          </a:prstGeom>
        </p:spPr>
        <p:txBody>
          <a:bodyPr/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53F53"/>
                </a:solidFill>
                <a:effectLst/>
                <a:uLnTx/>
                <a:uFillTx/>
                <a:latin typeface="Source Sans 3 SemiBold"/>
                <a:ea typeface="+mj-ea"/>
                <a:cs typeface="+mj-cs"/>
              </a:rPr>
              <a:t>Monitoring and Instrumentation Technology</a:t>
            </a:r>
          </a:p>
          <a:p>
            <a:pPr marL="0" marR="0" lvl="0" indent="0" algn="l" defTabSz="9144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53F53"/>
              </a:solidFill>
              <a:effectLst/>
              <a:uLnTx/>
              <a:uFillTx/>
              <a:latin typeface="Source Sans 3 SemiBold"/>
              <a:ea typeface="+mj-ea"/>
              <a:cs typeface="+mj-cs"/>
            </a:endParaRPr>
          </a:p>
        </p:txBody>
      </p:sp>
      <p:sp>
        <p:nvSpPr>
          <p:cNvPr id="8" name="Plassholder for tekst 4">
            <a:extLst>
              <a:ext uri="{FF2B5EF4-FFF2-40B4-BE49-F238E27FC236}">
                <a16:creationId xmlns:a16="http://schemas.microsoft.com/office/drawing/2014/main" id="{F61EBC14-8275-516C-6030-AF66CDDF467C}"/>
              </a:ext>
            </a:extLst>
          </p:cNvPr>
          <p:cNvSpPr txBox="1">
            <a:spLocks/>
          </p:cNvSpPr>
          <p:nvPr userDrawn="1"/>
        </p:nvSpPr>
        <p:spPr>
          <a:xfrm>
            <a:off x="761990" y="3272977"/>
            <a:ext cx="5607060" cy="2000481"/>
          </a:xfrm>
          <a:prstGeom prst="rect">
            <a:avLst/>
          </a:prstGeom>
        </p:spPr>
        <p:txBody>
          <a:bodyPr/>
          <a:lstStyle>
            <a:lvl1pPr marL="0" indent="0" algn="l" defTabSz="914446" rtl="0" eaLnBrk="1" latinLnBrk="0" hangingPunct="1">
              <a:lnSpc>
                <a:spcPct val="118000"/>
              </a:lnSpc>
              <a:spcBef>
                <a:spcPts val="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6575" indent="-177800" algn="l" defTabSz="627063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179388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2538" indent="-177800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1313" indent="-179388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726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48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71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94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914446" rtl="0" eaLnBrk="1" fontAlgn="auto" latinLnBrk="0" hangingPunct="1">
              <a:lnSpc>
                <a:spcPct val="118000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Operation of field measurements</a:t>
            </a:r>
          </a:p>
          <a:p>
            <a:pPr marL="171450" marR="0" lvl="0" indent="-171450" algn="l" defTabSz="914446" rtl="0" eaLnBrk="1" fontAlgn="auto" latinLnBrk="0" hangingPunct="1">
              <a:lnSpc>
                <a:spcPct val="118000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Sampling equipment and instrumentation in the field</a:t>
            </a:r>
          </a:p>
          <a:p>
            <a:pPr marL="171450" marR="0" lvl="0" indent="-171450" algn="l" defTabSz="914446" rtl="0" eaLnBrk="1" fontAlgn="auto" latinLnBrk="0" hangingPunct="1">
              <a:lnSpc>
                <a:spcPct val="118000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Calibration and maintenance of instruments</a:t>
            </a:r>
          </a:p>
        </p:txBody>
      </p:sp>
    </p:spTree>
    <p:extLst>
      <p:ext uri="{BB962C8B-B14F-4D97-AF65-F5344CB8AC3E}">
        <p14:creationId xmlns:p14="http://schemas.microsoft.com/office/powerpoint/2010/main" val="350167379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LK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k 5">
            <a:extLst>
              <a:ext uri="{FF2B5EF4-FFF2-40B4-BE49-F238E27FC236}">
                <a16:creationId xmlns:a16="http://schemas.microsoft.com/office/drawing/2014/main" id="{776F39E1-EB66-4C53-DFC5-A8A5385CD49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25158" y="827372"/>
            <a:ext cx="1447483" cy="1447483"/>
          </a:xfrm>
          <a:prstGeom prst="rect">
            <a:avLst/>
          </a:prstGeom>
        </p:spPr>
      </p:pic>
      <p:pic>
        <p:nvPicPr>
          <p:cNvPr id="6" name="Picture Placeholder 6" descr="A person wearing protective gloves and holding a pipette&#10;&#10;Description automatically generated">
            <a:extLst>
              <a:ext uri="{FF2B5EF4-FFF2-40B4-BE49-F238E27FC236}">
                <a16:creationId xmlns:a16="http://schemas.microsoft.com/office/drawing/2014/main" id="{D80B554F-92BC-7379-581E-EC48F8941E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53372" y="0"/>
            <a:ext cx="4994681" cy="5721524"/>
          </a:xfrm>
          <a:prstGeom prst="rect">
            <a:avLst/>
          </a:prstGeom>
        </p:spPr>
      </p:pic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C793E943-6FDB-240A-E82E-4534D4D8FCF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53225" y="0"/>
            <a:ext cx="4994275" cy="5721350"/>
          </a:xfrm>
        </p:spPr>
        <p:txBody>
          <a:bodyPr/>
          <a:lstStyle/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7" name="Tittel 1">
            <a:extLst>
              <a:ext uri="{FF2B5EF4-FFF2-40B4-BE49-F238E27FC236}">
                <a16:creationId xmlns:a16="http://schemas.microsoft.com/office/drawing/2014/main" id="{76C52022-009A-EA95-1E4C-EA120FB306FD}"/>
              </a:ext>
            </a:extLst>
          </p:cNvPr>
          <p:cNvSpPr txBox="1">
            <a:spLocks/>
          </p:cNvSpPr>
          <p:nvPr userDrawn="1"/>
        </p:nvSpPr>
        <p:spPr>
          <a:xfrm>
            <a:off x="761990" y="2300622"/>
            <a:ext cx="5416876" cy="683553"/>
          </a:xfrm>
          <a:prstGeom prst="rect">
            <a:avLst/>
          </a:prstGeom>
        </p:spPr>
        <p:txBody>
          <a:bodyPr/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53F53"/>
                </a:solidFill>
                <a:effectLst/>
                <a:uLnTx/>
                <a:uFillTx/>
                <a:latin typeface="Source Sans 3 SemiBold"/>
                <a:ea typeface="+mj-ea"/>
                <a:cs typeface="+mj-cs"/>
              </a:rPr>
              <a:t>Environmental Chemistry and Health Effects</a:t>
            </a:r>
          </a:p>
        </p:txBody>
      </p:sp>
      <p:sp>
        <p:nvSpPr>
          <p:cNvPr id="8" name="Plassholder for tekst 4">
            <a:extLst>
              <a:ext uri="{FF2B5EF4-FFF2-40B4-BE49-F238E27FC236}">
                <a16:creationId xmlns:a16="http://schemas.microsoft.com/office/drawing/2014/main" id="{85CBF490-4B6C-7D90-A079-A6B19B085C53}"/>
              </a:ext>
            </a:extLst>
          </p:cNvPr>
          <p:cNvSpPr txBox="1">
            <a:spLocks/>
          </p:cNvSpPr>
          <p:nvPr userDrawn="1"/>
        </p:nvSpPr>
        <p:spPr>
          <a:xfrm>
            <a:off x="761990" y="3272977"/>
            <a:ext cx="5080010" cy="2000481"/>
          </a:xfrm>
          <a:prstGeom prst="rect">
            <a:avLst/>
          </a:prstGeom>
        </p:spPr>
        <p:txBody>
          <a:bodyPr/>
          <a:lstStyle>
            <a:lvl1pPr marL="0" indent="0" algn="l" defTabSz="914446" rtl="0" eaLnBrk="1" latinLnBrk="0" hangingPunct="1">
              <a:lnSpc>
                <a:spcPct val="118000"/>
              </a:lnSpc>
              <a:spcBef>
                <a:spcPts val="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6575" indent="-177800" algn="l" defTabSz="627063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179388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2538" indent="-177800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1313" indent="-179388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726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48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71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94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46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Dispersion and conversion of new and old environmental pollutants</a:t>
            </a:r>
          </a:p>
          <a:p>
            <a:pPr marL="285750" marR="0" lvl="0" indent="-285750" algn="l" defTabSz="914446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Chemical analysis</a:t>
            </a:r>
          </a:p>
          <a:p>
            <a:pPr marL="285750" marR="0" lvl="0" indent="-285750" algn="l" defTabSz="914446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Effects of environmental pollutants on human health</a:t>
            </a:r>
          </a:p>
        </p:txBody>
      </p:sp>
    </p:spTree>
    <p:extLst>
      <p:ext uri="{BB962C8B-B14F-4D97-AF65-F5344CB8AC3E}">
        <p14:creationId xmlns:p14="http://schemas.microsoft.com/office/powerpoint/2010/main" val="63358143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GITAL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k 7">
            <a:extLst>
              <a:ext uri="{FF2B5EF4-FFF2-40B4-BE49-F238E27FC236}">
                <a16:creationId xmlns:a16="http://schemas.microsoft.com/office/drawing/2014/main" id="{A192CDAD-6859-3120-149E-AEEAD62F167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80154" y="990968"/>
            <a:ext cx="1447483" cy="1447483"/>
          </a:xfrm>
          <a:prstGeom prst="rect">
            <a:avLst/>
          </a:prstGeom>
        </p:spPr>
      </p:pic>
      <p:pic>
        <p:nvPicPr>
          <p:cNvPr id="6" name="Picture Placeholder 2" descr="A person's head with a brain and computer code&#10;&#10;Description automatically generated">
            <a:extLst>
              <a:ext uri="{FF2B5EF4-FFF2-40B4-BE49-F238E27FC236}">
                <a16:creationId xmlns:a16="http://schemas.microsoft.com/office/drawing/2014/main" id="{8F778B51-791A-6F95-B9C0-A28B0EC5A89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53372" y="0"/>
            <a:ext cx="4994681" cy="5721524"/>
          </a:xfrm>
          <a:prstGeom prst="rect">
            <a:avLst/>
          </a:prstGeom>
        </p:spPr>
      </p:pic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4333E806-8C83-71B8-44A3-D057D615E49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53225" y="0"/>
            <a:ext cx="4994275" cy="5721350"/>
          </a:xfrm>
        </p:spPr>
        <p:txBody>
          <a:bodyPr/>
          <a:lstStyle/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7" name="Tittel 1">
            <a:extLst>
              <a:ext uri="{FF2B5EF4-FFF2-40B4-BE49-F238E27FC236}">
                <a16:creationId xmlns:a16="http://schemas.microsoft.com/office/drawing/2014/main" id="{E0875990-0D6E-97A9-6440-686B87DDFA2C}"/>
              </a:ext>
            </a:extLst>
          </p:cNvPr>
          <p:cNvSpPr txBox="1">
            <a:spLocks/>
          </p:cNvSpPr>
          <p:nvPr userDrawn="1"/>
        </p:nvSpPr>
        <p:spPr>
          <a:xfrm>
            <a:off x="761990" y="2300622"/>
            <a:ext cx="5416876" cy="683553"/>
          </a:xfrm>
          <a:prstGeom prst="rect">
            <a:avLst/>
          </a:prstGeom>
        </p:spPr>
        <p:txBody>
          <a:bodyPr/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53F53"/>
                </a:solidFill>
                <a:effectLst/>
                <a:uLnTx/>
                <a:uFillTx/>
                <a:latin typeface="Source Sans 3 SemiBold"/>
                <a:ea typeface="+mj-ea"/>
                <a:cs typeface="+mj-cs"/>
              </a:rPr>
              <a:t>Digital Technologies</a:t>
            </a:r>
          </a:p>
        </p:txBody>
      </p:sp>
      <p:sp>
        <p:nvSpPr>
          <p:cNvPr id="8" name="Plassholder for tekst 4">
            <a:extLst>
              <a:ext uri="{FF2B5EF4-FFF2-40B4-BE49-F238E27FC236}">
                <a16:creationId xmlns:a16="http://schemas.microsoft.com/office/drawing/2014/main" id="{EBDFC55F-4EFE-163F-70FF-D1EFB592C364}"/>
              </a:ext>
            </a:extLst>
          </p:cNvPr>
          <p:cNvSpPr txBox="1">
            <a:spLocks/>
          </p:cNvSpPr>
          <p:nvPr userDrawn="1"/>
        </p:nvSpPr>
        <p:spPr>
          <a:xfrm>
            <a:off x="761990" y="3272977"/>
            <a:ext cx="5416876" cy="2499785"/>
          </a:xfrm>
          <a:prstGeom prst="rect">
            <a:avLst/>
          </a:prstGeom>
        </p:spPr>
        <p:txBody>
          <a:bodyPr/>
          <a:lstStyle>
            <a:lvl1pPr marL="0" indent="0" algn="l" defTabSz="914446" rtl="0" eaLnBrk="1" latinLnBrk="0" hangingPunct="1">
              <a:lnSpc>
                <a:spcPct val="118000"/>
              </a:lnSpc>
              <a:spcBef>
                <a:spcPts val="5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6575" indent="-177800" algn="l" defTabSz="627063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179388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2538" indent="-177800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1313" indent="-179388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726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48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71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94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46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Database modelling</a:t>
            </a:r>
          </a:p>
          <a:p>
            <a:pPr marL="285750" marR="0" lvl="0" indent="-285750" algn="l" defTabSz="914446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Web, app and client/server technology </a:t>
            </a:r>
          </a:p>
          <a:p>
            <a:pPr marL="285750" marR="0" lvl="0" indent="-285750" algn="l" defTabSz="914446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Visualisation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 (spatial and timeseries)</a:t>
            </a:r>
          </a:p>
          <a:p>
            <a:pPr marL="285750" marR="0" lvl="0" indent="-285750" algn="l" defTabSz="914446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Data parsing and geoprocessing</a:t>
            </a:r>
          </a:p>
          <a:p>
            <a:pPr marL="285750" marR="0" lvl="0" indent="-285750" algn="l" defTabSz="914446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Machine Learning</a:t>
            </a:r>
          </a:p>
          <a:p>
            <a:pPr marL="285750" marR="0" lvl="0" indent="-285750" algn="l" defTabSz="914446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Electronic design and embedded development</a:t>
            </a:r>
          </a:p>
        </p:txBody>
      </p:sp>
    </p:spTree>
    <p:extLst>
      <p:ext uri="{BB962C8B-B14F-4D97-AF65-F5344CB8AC3E}">
        <p14:creationId xmlns:p14="http://schemas.microsoft.com/office/powerpoint/2010/main" val="174184954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mon goal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Sylinder 4">
            <a:extLst>
              <a:ext uri="{FF2B5EF4-FFF2-40B4-BE49-F238E27FC236}">
                <a16:creationId xmlns:a16="http://schemas.microsoft.com/office/drawing/2014/main" id="{9157B50B-1768-E59A-E375-14FD76CD7FC1}"/>
              </a:ext>
            </a:extLst>
          </p:cNvPr>
          <p:cNvSpPr txBox="1"/>
          <p:nvPr userDrawn="1"/>
        </p:nvSpPr>
        <p:spPr>
          <a:xfrm>
            <a:off x="4858356" y="4609534"/>
            <a:ext cx="2475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53F53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Employee, NILU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B41D1F-061A-5DDF-1794-84BD101E660E}"/>
              </a:ext>
            </a:extLst>
          </p:cNvPr>
          <p:cNvSpPr txBox="1"/>
          <p:nvPr userDrawn="1"/>
        </p:nvSpPr>
        <p:spPr>
          <a:xfrm>
            <a:off x="1232996" y="1295003"/>
            <a:ext cx="9726008" cy="3582263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50" b="0" i="0" u="none" strike="noStrike" kern="1200" cap="none" spc="0" normalizeH="0" baseline="0" noProof="0" dirty="0">
                <a:ln>
                  <a:noFill/>
                </a:ln>
                <a:solidFill>
                  <a:srgbClr val="053F53"/>
                </a:solidFill>
                <a:effectLst/>
                <a:uLnTx/>
                <a:uFillTx/>
                <a:latin typeface="Source Sans 3 SemiBold"/>
                <a:ea typeface="+mn-ea"/>
                <a:cs typeface="+mn-cs"/>
              </a:rPr>
              <a:t>“We work together </a:t>
            </a:r>
            <a:br>
              <a:rPr kumimoji="0" lang="en-US" sz="4250" b="0" i="0" u="none" strike="noStrike" kern="1200" cap="none" spc="0" normalizeH="0" baseline="0" noProof="0" dirty="0">
                <a:ln>
                  <a:noFill/>
                </a:ln>
                <a:solidFill>
                  <a:srgbClr val="053F53"/>
                </a:solidFill>
                <a:effectLst/>
                <a:uLnTx/>
                <a:uFillTx/>
                <a:latin typeface="Source Sans 3 SemiBold"/>
                <a:ea typeface="+mn-ea"/>
                <a:cs typeface="+mn-cs"/>
              </a:rPr>
            </a:br>
            <a:r>
              <a:rPr kumimoji="0" lang="en-US" sz="4250" b="0" i="0" u="none" strike="noStrike" kern="1200" cap="none" spc="0" normalizeH="0" baseline="0" noProof="0" dirty="0">
                <a:ln>
                  <a:noFill/>
                </a:ln>
                <a:solidFill>
                  <a:srgbClr val="053F53"/>
                </a:solidFill>
                <a:effectLst/>
                <a:uLnTx/>
                <a:uFillTx/>
                <a:latin typeface="Source Sans 3 SemiBold"/>
                <a:ea typeface="+mn-ea"/>
                <a:cs typeface="+mn-cs"/>
              </a:rPr>
              <a:t>towards a common goal; </a:t>
            </a:r>
            <a:br>
              <a:rPr kumimoji="0" lang="en-US" sz="4250" b="0" i="0" u="none" strike="noStrike" kern="1200" cap="none" spc="0" normalizeH="0" baseline="0" noProof="0" dirty="0">
                <a:ln>
                  <a:noFill/>
                </a:ln>
                <a:solidFill>
                  <a:srgbClr val="053F53"/>
                </a:solidFill>
                <a:effectLst/>
                <a:uLnTx/>
                <a:uFillTx/>
                <a:latin typeface="Source Sans 3 SemiBold"/>
                <a:ea typeface="+mn-ea"/>
                <a:cs typeface="+mn-cs"/>
              </a:rPr>
            </a:br>
            <a:r>
              <a:rPr kumimoji="0" lang="en-US" sz="4250" b="0" i="0" u="none" strike="noStrike" kern="1200" cap="none" spc="0" normalizeH="0" baseline="0" noProof="0" dirty="0">
                <a:ln>
                  <a:noFill/>
                </a:ln>
                <a:solidFill>
                  <a:srgbClr val="053F53"/>
                </a:solidFill>
                <a:effectLst/>
                <a:uLnTx/>
                <a:uFillTx/>
                <a:latin typeface="Source Sans 3 SemiBold"/>
                <a:ea typeface="+mn-ea"/>
                <a:cs typeface="+mn-cs"/>
              </a:rPr>
              <a:t>we will deliver research and services </a:t>
            </a:r>
            <a:br>
              <a:rPr kumimoji="0" lang="en-US" sz="4250" b="0" i="0" u="none" strike="noStrike" kern="1200" cap="none" spc="0" normalizeH="0" baseline="0" noProof="0" dirty="0">
                <a:ln>
                  <a:noFill/>
                </a:ln>
                <a:solidFill>
                  <a:srgbClr val="053F53"/>
                </a:solidFill>
                <a:effectLst/>
                <a:uLnTx/>
                <a:uFillTx/>
                <a:latin typeface="Source Sans 3 SemiBold"/>
                <a:ea typeface="+mn-ea"/>
                <a:cs typeface="+mn-cs"/>
              </a:rPr>
            </a:br>
            <a:r>
              <a:rPr kumimoji="0" lang="en-US" sz="4250" b="0" i="0" u="none" strike="noStrike" kern="1200" cap="none" spc="0" normalizeH="0" baseline="0" noProof="0" dirty="0">
                <a:ln>
                  <a:noFill/>
                </a:ln>
                <a:solidFill>
                  <a:srgbClr val="053F53"/>
                </a:solidFill>
                <a:effectLst/>
                <a:uLnTx/>
                <a:uFillTx/>
                <a:latin typeface="Source Sans 3 SemiBold"/>
                <a:ea typeface="+mn-ea"/>
                <a:cs typeface="+mn-cs"/>
              </a:rPr>
              <a:t>that mean something to society."</a:t>
            </a:r>
          </a:p>
        </p:txBody>
      </p:sp>
    </p:spTree>
    <p:extLst>
      <p:ext uri="{BB962C8B-B14F-4D97-AF65-F5344CB8AC3E}">
        <p14:creationId xmlns:p14="http://schemas.microsoft.com/office/powerpoint/2010/main" val="179396450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111FAEB0-E021-1984-5307-4F15AEA86A51}"/>
              </a:ext>
            </a:extLst>
          </p:cNvPr>
          <p:cNvSpPr/>
          <p:nvPr userDrawn="1"/>
        </p:nvSpPr>
        <p:spPr>
          <a:xfrm>
            <a:off x="18594" y="0"/>
            <a:ext cx="12173406" cy="6858000"/>
          </a:xfrm>
          <a:custGeom>
            <a:avLst/>
            <a:gdLst>
              <a:gd name="connsiteX0" fmla="*/ 0 w 24329718"/>
              <a:gd name="connsiteY0" fmla="*/ 0 h 13700718"/>
              <a:gd name="connsiteX1" fmla="*/ 24329718 w 24329718"/>
              <a:gd name="connsiteY1" fmla="*/ 0 h 13700718"/>
              <a:gd name="connsiteX2" fmla="*/ 24329718 w 24329718"/>
              <a:gd name="connsiteY2" fmla="*/ 13700718 h 13700718"/>
              <a:gd name="connsiteX3" fmla="*/ 0 w 24329718"/>
              <a:gd name="connsiteY3" fmla="*/ 13700718 h 13700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29718" h="13700718">
                <a:moveTo>
                  <a:pt x="0" y="0"/>
                </a:moveTo>
                <a:lnTo>
                  <a:pt x="24329718" y="0"/>
                </a:lnTo>
                <a:lnTo>
                  <a:pt x="24329718" y="13700718"/>
                </a:lnTo>
                <a:lnTo>
                  <a:pt x="0" y="13700718"/>
                </a:lnTo>
                <a:close/>
              </a:path>
            </a:pathLst>
          </a:custGeom>
          <a:solidFill>
            <a:schemeClr val="bg2"/>
          </a:solidFill>
          <a:ln w="1270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3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F7CFA05-6E5A-BE53-3193-EF031ACA39BF}"/>
              </a:ext>
            </a:extLst>
          </p:cNvPr>
          <p:cNvSpPr/>
          <p:nvPr userDrawn="1"/>
        </p:nvSpPr>
        <p:spPr>
          <a:xfrm>
            <a:off x="-615" y="0"/>
            <a:ext cx="9146423" cy="6857950"/>
          </a:xfrm>
          <a:custGeom>
            <a:avLst/>
            <a:gdLst>
              <a:gd name="connsiteX0" fmla="*/ 0 w 18290464"/>
              <a:gd name="connsiteY0" fmla="*/ 0 h 13714314"/>
              <a:gd name="connsiteX1" fmla="*/ 15835241 w 18290464"/>
              <a:gd name="connsiteY1" fmla="*/ 0 h 13714314"/>
              <a:gd name="connsiteX2" fmla="*/ 16014316 w 18290464"/>
              <a:gd name="connsiteY2" fmla="*/ 184725 h 13714314"/>
              <a:gd name="connsiteX3" fmla="*/ 18290464 w 18290464"/>
              <a:gd name="connsiteY3" fmla="*/ 6838109 h 13714314"/>
              <a:gd name="connsiteX4" fmla="*/ 15982497 w 18290464"/>
              <a:gd name="connsiteY4" fmla="*/ 13456853 h 13714314"/>
              <a:gd name="connsiteX5" fmla="*/ 15732626 w 18290464"/>
              <a:gd name="connsiteY5" fmla="*/ 13714314 h 13714314"/>
              <a:gd name="connsiteX6" fmla="*/ 0 w 18290464"/>
              <a:gd name="connsiteY6" fmla="*/ 13714314 h 1371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90464" h="13714314">
                <a:moveTo>
                  <a:pt x="0" y="0"/>
                </a:moveTo>
                <a:lnTo>
                  <a:pt x="15835241" y="0"/>
                </a:lnTo>
                <a:lnTo>
                  <a:pt x="16014316" y="184725"/>
                </a:lnTo>
                <a:cubicBezTo>
                  <a:pt x="17491158" y="1797701"/>
                  <a:pt x="18290464" y="4055047"/>
                  <a:pt x="18290464" y="6838109"/>
                </a:cubicBezTo>
                <a:cubicBezTo>
                  <a:pt x="18290464" y="9579843"/>
                  <a:pt x="17471192" y="11834776"/>
                  <a:pt x="15982497" y="13456853"/>
                </a:cubicBezTo>
                <a:lnTo>
                  <a:pt x="15732626" y="13714314"/>
                </a:lnTo>
                <a:lnTo>
                  <a:pt x="0" y="13714314"/>
                </a:lnTo>
                <a:close/>
              </a:path>
            </a:pathLst>
          </a:custGeom>
          <a:solidFill>
            <a:schemeClr val="accent2"/>
          </a:solidFill>
          <a:ln w="1270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3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C507EEE9-27E9-FE71-13D3-2A43B2F98421}"/>
              </a:ext>
            </a:extLst>
          </p:cNvPr>
          <p:cNvSpPr/>
          <p:nvPr userDrawn="1"/>
        </p:nvSpPr>
        <p:spPr>
          <a:xfrm>
            <a:off x="9332207" y="0"/>
            <a:ext cx="2859793" cy="1896704"/>
          </a:xfrm>
          <a:custGeom>
            <a:avLst/>
            <a:gdLst>
              <a:gd name="connsiteX0" fmla="*/ 0 w 5704918"/>
              <a:gd name="connsiteY0" fmla="*/ 0 h 3792970"/>
              <a:gd name="connsiteX1" fmla="*/ 5704918 w 5704918"/>
              <a:gd name="connsiteY1" fmla="*/ 0 h 3792970"/>
              <a:gd name="connsiteX2" fmla="*/ 5704918 w 5704918"/>
              <a:gd name="connsiteY2" fmla="*/ 3792970 h 3792970"/>
              <a:gd name="connsiteX3" fmla="*/ 5382880 w 5704918"/>
              <a:gd name="connsiteY3" fmla="*/ 3792970 h 3792970"/>
              <a:gd name="connsiteX4" fmla="*/ 31848 w 5704918"/>
              <a:gd name="connsiteY4" fmla="*/ 133053 h 3792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04918" h="3792970">
                <a:moveTo>
                  <a:pt x="0" y="0"/>
                </a:moveTo>
                <a:lnTo>
                  <a:pt x="5704918" y="0"/>
                </a:lnTo>
                <a:lnTo>
                  <a:pt x="5704918" y="3792970"/>
                </a:lnTo>
                <a:lnTo>
                  <a:pt x="5382880" y="3792970"/>
                </a:lnTo>
                <a:cubicBezTo>
                  <a:pt x="2551114" y="3792970"/>
                  <a:pt x="646518" y="2455253"/>
                  <a:pt x="31848" y="133053"/>
                </a:cubicBezTo>
                <a:close/>
              </a:path>
            </a:pathLst>
          </a:custGeom>
          <a:solidFill>
            <a:schemeClr val="accent5"/>
          </a:solidFill>
          <a:ln w="1270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3"/>
              <a:ea typeface="+mn-ea"/>
              <a:cs typeface="+mn-cs"/>
            </a:endParaRP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3FD1D1F4-7C96-B9F4-B029-CB5003617C4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056878" y="6077653"/>
            <a:ext cx="689635" cy="3416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BF52EC-983E-4BEB-4A13-1CD7F6F810F0}"/>
              </a:ext>
            </a:extLst>
          </p:cNvPr>
          <p:cNvSpPr txBox="1"/>
          <p:nvPr userDrawn="1"/>
        </p:nvSpPr>
        <p:spPr>
          <a:xfrm>
            <a:off x="1108118" y="1308970"/>
            <a:ext cx="6119400" cy="110229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750" b="0" i="0" u="none" strike="noStrike" kern="1200" cap="none" spc="0" normalizeH="0" baseline="0" noProof="0" dirty="0">
              <a:ln>
                <a:noFill/>
              </a:ln>
              <a:solidFill>
                <a:srgbClr val="FF891D"/>
              </a:solidFill>
              <a:effectLst/>
              <a:uLnTx/>
              <a:uFillTx/>
              <a:latin typeface="Source Sans 3 SemiBold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1A79BA-14EA-19BC-C333-21BF4651E265}"/>
              </a:ext>
            </a:extLst>
          </p:cNvPr>
          <p:cNvSpPr txBox="1"/>
          <p:nvPr userDrawn="1"/>
        </p:nvSpPr>
        <p:spPr>
          <a:xfrm>
            <a:off x="1171470" y="2561573"/>
            <a:ext cx="6933156" cy="1158657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50" b="0" i="0" u="none" strike="noStrike" kern="1200" cap="none" spc="0" normalizeH="0" baseline="0" noProof="0" dirty="0">
                <a:ln>
                  <a:noFill/>
                </a:ln>
                <a:solidFill>
                  <a:srgbClr val="053F53"/>
                </a:solidFill>
                <a:effectLst/>
                <a:uLnTx/>
                <a:uFillTx/>
                <a:latin typeface="Source Sans 3 SemiBold"/>
                <a:ea typeface="+mn-ea"/>
                <a:cs typeface="+mn-cs"/>
              </a:rPr>
              <a:t>Tips and examples </a:t>
            </a:r>
            <a:br>
              <a:rPr kumimoji="0" lang="en-US" sz="4750" b="0" i="0" u="none" strike="noStrike" kern="1200" cap="none" spc="0" normalizeH="0" baseline="0" noProof="0" dirty="0">
                <a:ln>
                  <a:noFill/>
                </a:ln>
                <a:solidFill>
                  <a:srgbClr val="053F53"/>
                </a:solidFill>
                <a:effectLst/>
                <a:uLnTx/>
                <a:uFillTx/>
                <a:latin typeface="Source Sans 3 SemiBold"/>
                <a:ea typeface="+mn-ea"/>
                <a:cs typeface="+mn-cs"/>
              </a:rPr>
            </a:br>
            <a:r>
              <a:rPr kumimoji="0" lang="en-US" sz="4750" b="0" i="0" u="none" strike="noStrike" kern="1200" cap="none" spc="0" normalizeH="0" baseline="0" noProof="0" dirty="0">
                <a:ln>
                  <a:noFill/>
                </a:ln>
                <a:solidFill>
                  <a:srgbClr val="053F53"/>
                </a:solidFill>
                <a:effectLst/>
                <a:uLnTx/>
                <a:uFillTx/>
                <a:latin typeface="Source Sans 3 SemiBold"/>
                <a:ea typeface="+mn-ea"/>
                <a:cs typeface="+mn-cs"/>
              </a:rPr>
              <a:t>– read and delete</a:t>
            </a:r>
          </a:p>
        </p:txBody>
      </p:sp>
    </p:spTree>
    <p:extLst>
      <p:ext uri="{BB962C8B-B14F-4D97-AF65-F5344CB8AC3E}">
        <p14:creationId xmlns:p14="http://schemas.microsoft.com/office/powerpoint/2010/main" val="777594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/content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11BCD9FE-2397-9F93-9096-8A2BDF9C1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89" y="646546"/>
            <a:ext cx="10834265" cy="777184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795A88B-5644-18C7-3F18-BA50FBFE793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62000" y="1587500"/>
            <a:ext cx="10834688" cy="42481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107001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99DBF8C-25BB-73F2-B018-06008340C51A}"/>
              </a:ext>
            </a:extLst>
          </p:cNvPr>
          <p:cNvSpPr txBox="1"/>
          <p:nvPr userDrawn="1"/>
        </p:nvSpPr>
        <p:spPr>
          <a:xfrm>
            <a:off x="761989" y="1681670"/>
            <a:ext cx="1028061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2286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This template contains both standard slides and «About NILU»-slides</a:t>
            </a:r>
          </a:p>
          <a:p>
            <a:pPr marL="285750" marR="0" lvl="0" indent="-285750" algn="l" defTabSz="2286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Source Sans 3"/>
                <a:ea typeface="+mn-ea"/>
                <a:cs typeface="+mn-cs"/>
              </a:rPr>
              <a:t>You will find all design alternatives by choosing “Home” &gt; “New slide” in the menu (see fig.)</a:t>
            </a:r>
          </a:p>
          <a:p>
            <a:pPr marL="285750" marR="0" lvl="0" indent="-285750" algn="l" defTabSz="2286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Unfortunately we cannot make the “About NILU” slides editable in the template.</a:t>
            </a:r>
          </a:p>
          <a:p>
            <a:pPr marL="285750" marR="0" lvl="0" indent="-285750" algn="l" defTabSz="2286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If you need to change or copy something from “locked” pages, please contact one of us in KOMM, or follow the instructions on the next slide.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4FF25F0-7927-3120-1D43-C0D62323A572}"/>
              </a:ext>
            </a:extLst>
          </p:cNvPr>
          <p:cNvGrpSpPr/>
          <p:nvPr userDrawn="1"/>
        </p:nvGrpSpPr>
        <p:grpSpPr>
          <a:xfrm>
            <a:off x="1173818" y="3718781"/>
            <a:ext cx="4588291" cy="1314661"/>
            <a:chOff x="7007963" y="575035"/>
            <a:chExt cx="4588291" cy="1314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3982562-0323-1450-B92D-BF7A807AE477}"/>
                </a:ext>
              </a:extLst>
            </p:cNvPr>
            <p:cNvGrpSpPr/>
            <p:nvPr userDrawn="1"/>
          </p:nvGrpSpPr>
          <p:grpSpPr>
            <a:xfrm>
              <a:off x="7007963" y="848413"/>
              <a:ext cx="4588291" cy="1041283"/>
              <a:chOff x="7007963" y="1498862"/>
              <a:chExt cx="4588291" cy="1041283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EEEF4B7C-0E26-CC76-F076-85BE4B1E8F6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rcRect t="-1" r="26579" b="73406"/>
              <a:stretch/>
            </p:blipFill>
            <p:spPr>
              <a:xfrm>
                <a:off x="7007963" y="1498862"/>
                <a:ext cx="4588291" cy="1041283"/>
              </a:xfrm>
              <a:prstGeom prst="rect">
                <a:avLst/>
              </a:prstGeom>
            </p:spPr>
          </p:pic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D4336E6-1F71-BB12-6478-FB2A956829C2}"/>
                  </a:ext>
                </a:extLst>
              </p:cNvPr>
              <p:cNvSpPr/>
              <p:nvPr userDrawn="1"/>
            </p:nvSpPr>
            <p:spPr>
              <a:xfrm>
                <a:off x="7612373" y="1785543"/>
                <a:ext cx="488272" cy="754602"/>
              </a:xfrm>
              <a:prstGeom prst="rect">
                <a:avLst/>
              </a:prstGeom>
              <a:noFill/>
              <a:ln w="571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228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ource Sans 3"/>
                  <a:ea typeface="+mn-ea"/>
                  <a:cs typeface="+mn-cs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8ECC9D3-84B4-908B-511E-01EB53EF625B}"/>
                </a:ext>
              </a:extLst>
            </p:cNvPr>
            <p:cNvSpPr txBox="1"/>
            <p:nvPr userDrawn="1"/>
          </p:nvSpPr>
          <p:spPr>
            <a:xfrm>
              <a:off x="7007963" y="575035"/>
              <a:ext cx="876693" cy="245097"/>
            </a:xfrm>
            <a:prstGeom prst="rect">
              <a:avLst/>
            </a:prstGeom>
          </p:spPr>
          <p:txBody>
            <a:bodyPr vert="horz" wrap="square" lIns="0" tIns="0" rIns="0" bIns="0" rtlCol="0" anchor="b">
              <a:noAutofit/>
            </a:bodyPr>
            <a:lstStyle/>
            <a:p>
              <a:pPr marL="0" marR="0" lvl="0" indent="0" algn="l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3"/>
                  <a:ea typeface="+mn-ea"/>
                  <a:cs typeface="+mn-cs"/>
                </a:rPr>
                <a:t>Fig. 1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2E04FAD2-648A-9FBD-063E-6F07F59F7534}"/>
              </a:ext>
            </a:extLst>
          </p:cNvPr>
          <p:cNvSpPr txBox="1"/>
          <p:nvPr userDrawn="1"/>
        </p:nvSpPr>
        <p:spPr>
          <a:xfrm>
            <a:off x="761988" y="822817"/>
            <a:ext cx="1044855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53F53"/>
                </a:solidFill>
                <a:effectLst/>
                <a:uLnTx/>
                <a:uFillTx/>
                <a:latin typeface="Source Sans 3 SemiBold"/>
                <a:ea typeface="+mn-ea"/>
                <a:cs typeface="+mn-cs"/>
              </a:rPr>
              <a:t>Only one template – “About NILU” are slides now included</a:t>
            </a:r>
          </a:p>
        </p:txBody>
      </p:sp>
    </p:spTree>
    <p:extLst>
      <p:ext uri="{BB962C8B-B14F-4D97-AF65-F5344CB8AC3E}">
        <p14:creationId xmlns:p14="http://schemas.microsoft.com/office/powerpoint/2010/main" val="307952082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dit/copy locked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99DBF8C-25BB-73F2-B018-06008340C51A}"/>
              </a:ext>
            </a:extLst>
          </p:cNvPr>
          <p:cNvSpPr txBox="1"/>
          <p:nvPr userDrawn="1"/>
        </p:nvSpPr>
        <p:spPr>
          <a:xfrm>
            <a:off x="761989" y="1681670"/>
            <a:ext cx="10280613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If you need to edit or copy from "locked" slides, you can access the template in the following way:</a:t>
            </a:r>
          </a:p>
          <a:p>
            <a:pPr marL="285750" marR="0" lvl="0" indent="-285750" algn="l" defTabSz="2286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View &gt; Slide Master (see fig.), and scroll down to the desired slide.</a:t>
            </a:r>
          </a:p>
          <a:p>
            <a:pPr marL="285750" marR="0" lvl="0" indent="-285750" algn="l" defTabSz="2286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Make a copy of the slide by right-clicking, so you also retain the original layout.</a:t>
            </a:r>
          </a:p>
          <a:p>
            <a:pPr marL="285750" marR="0" lvl="0" indent="-285750" algn="l" defTabSz="2286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Remember to close Slide Master: Return to Slide Master in the menu (see fig.), and select Close Master View.</a:t>
            </a:r>
          </a:p>
          <a:p>
            <a:pPr marL="285750" marR="0" lvl="0" indent="-285750" algn="l" defTabSz="2286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Alternatively, you can contact one of us in KOMM, and we will help you.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04FAD2-648A-9FBD-063E-6F07F59F7534}"/>
              </a:ext>
            </a:extLst>
          </p:cNvPr>
          <p:cNvSpPr txBox="1"/>
          <p:nvPr userDrawn="1"/>
        </p:nvSpPr>
        <p:spPr>
          <a:xfrm>
            <a:off x="761988" y="822817"/>
            <a:ext cx="1044855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53F53"/>
                </a:solidFill>
                <a:effectLst/>
                <a:uLnTx/>
                <a:uFillTx/>
                <a:latin typeface="Source Sans 3 SemiBold"/>
                <a:ea typeface="+mn-ea"/>
                <a:cs typeface="+mn-cs"/>
              </a:rPr>
              <a:t>Edit or copy from “locked” slides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F98A6DE-1F7D-6412-9570-F60A8C2E1D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1988" y="4356405"/>
            <a:ext cx="4105837" cy="9344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7A8247-06CC-D746-4611-88DF8E6B706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1988" y="5394957"/>
            <a:ext cx="5511090" cy="907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44521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ere to find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102491F-D6B3-503E-EA08-7F027D9C9F96}"/>
              </a:ext>
            </a:extLst>
          </p:cNvPr>
          <p:cNvSpPr txBox="1"/>
          <p:nvPr userDrawn="1"/>
        </p:nvSpPr>
        <p:spPr>
          <a:xfrm>
            <a:off x="761989" y="1739066"/>
            <a:ext cx="8481538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2286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You will find a selection of NILUs own pictures here :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https://nilu365.sharepoint.com/NILU%20Company%20Images/Forms/AllItems.aspx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Source Sans 3"/>
                <a:ea typeface="+mn-ea"/>
                <a:cs typeface="+mn-cs"/>
              </a:rPr>
              <a:t>Please feel free to provide input for more pictures.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)</a:t>
            </a:r>
          </a:p>
          <a:p>
            <a:pPr marL="285750" marR="0" lvl="0" indent="-285750" algn="l" defTabSz="2286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You can also search in https://www.colourbox.com/, and ask one of us in KOMM to download it for you.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Source Sans 3"/>
                <a:ea typeface="+mn-ea"/>
                <a:cs typeface="+mn-cs"/>
              </a:rPr>
              <a:t>Remember to include the picture number!</a:t>
            </a:r>
          </a:p>
          <a:p>
            <a:pPr marL="285750" marR="0" lvl="0" indent="-285750" algn="l" defTabSz="2286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If you have input to the template, suggestions for more images, or need help moving content from an old to a new template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Source Sans 3"/>
                <a:ea typeface="+mn-ea"/>
                <a:cs typeface="+mn-cs"/>
              </a:rPr>
              <a:t>please contact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Source Sans 3"/>
                <a:ea typeface="+mn-ea"/>
                <a:cs typeface="+mn-cs"/>
                <a:hlinkClick r:id="rId2"/>
              </a:rPr>
              <a:t>itr@nilu.no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Source Sans 3"/>
                <a:ea typeface="+mn-ea"/>
                <a:cs typeface="+mn-cs"/>
              </a:rPr>
              <a:t> or one of the others at KOMM</a:t>
            </a:r>
          </a:p>
          <a:p>
            <a:pPr marL="285750" marR="0" lvl="0" indent="-285750" algn="l" defTabSz="2286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Source Sans 3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6DD325-BDEB-CA4A-91E1-35CB19370B8C}"/>
              </a:ext>
            </a:extLst>
          </p:cNvPr>
          <p:cNvSpPr txBox="1"/>
          <p:nvPr userDrawn="1"/>
        </p:nvSpPr>
        <p:spPr>
          <a:xfrm>
            <a:off x="761989" y="849354"/>
            <a:ext cx="985419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53F53"/>
                </a:solidFill>
                <a:effectLst/>
                <a:uLnTx/>
                <a:uFillTx/>
                <a:latin typeface="Source Sans 3 SemiBold"/>
                <a:ea typeface="+mn-ea"/>
                <a:cs typeface="+mn-cs"/>
              </a:rPr>
              <a:t>Pictures for your presentation – where to find</a:t>
            </a:r>
          </a:p>
        </p:txBody>
      </p:sp>
    </p:spTree>
    <p:extLst>
      <p:ext uri="{BB962C8B-B14F-4D97-AF65-F5344CB8AC3E}">
        <p14:creationId xmlns:p14="http://schemas.microsoft.com/office/powerpoint/2010/main" val="399479467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C5550E3F-195C-7F96-6EC8-3FAC7F231F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4293" t="26798" r="3684" b="2373"/>
          <a:stretch/>
        </p:blipFill>
        <p:spPr>
          <a:xfrm>
            <a:off x="6697198" y="2971800"/>
            <a:ext cx="1111778" cy="1702490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6889AB01-2342-81DC-3FD0-C510DF63ADDF}"/>
              </a:ext>
            </a:extLst>
          </p:cNvPr>
          <p:cNvSpPr txBox="1"/>
          <p:nvPr userDrawn="1"/>
        </p:nvSpPr>
        <p:spPr>
          <a:xfrm>
            <a:off x="6446351" y="1600885"/>
            <a:ext cx="5072932" cy="4343288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4750" b="0" i="0" u="none" strike="noStrike" kern="1200" cap="none" spc="0" normalizeH="0" baseline="0" noProof="0" dirty="0">
              <a:ln>
                <a:noFill/>
              </a:ln>
              <a:solidFill>
                <a:srgbClr val="FF891D"/>
              </a:solidFill>
              <a:effectLst/>
              <a:uLnTx/>
              <a:uFillTx/>
              <a:latin typeface="Source Sans 3 SemiBold"/>
              <a:ea typeface="+mn-ea"/>
              <a:cs typeface="+mn-cs"/>
            </a:endParaRP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831A629C-2C62-8960-F550-A4DD6A61AEE0}"/>
              </a:ext>
            </a:extLst>
          </p:cNvPr>
          <p:cNvSpPr txBox="1"/>
          <p:nvPr userDrawn="1"/>
        </p:nvSpPr>
        <p:spPr>
          <a:xfrm>
            <a:off x="2943225" y="2514600"/>
            <a:ext cx="914400" cy="914400"/>
          </a:xfrm>
          <a:prstGeom prst="rect">
            <a:avLst/>
          </a:prstGeom>
        </p:spPr>
        <p:txBody>
          <a:bodyPr vert="horz" wrap="none" lIns="0" tIns="0" rIns="0" bIns="0" rtlCol="0" anchor="b">
            <a:no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4750" b="0" i="0" u="none" strike="noStrike" kern="1200" cap="none" spc="0" normalizeH="0" baseline="0" noProof="0" dirty="0">
              <a:ln>
                <a:noFill/>
              </a:ln>
              <a:solidFill>
                <a:srgbClr val="FF891D"/>
              </a:solidFill>
              <a:effectLst/>
              <a:uLnTx/>
              <a:uFillTx/>
              <a:latin typeface="Source Sans 3 SemiBold"/>
              <a:ea typeface="+mn-ea"/>
              <a:cs typeface="+mn-cs"/>
            </a:endParaRPr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7745B304-75A3-52F0-7B29-65F283A38001}"/>
              </a:ext>
            </a:extLst>
          </p:cNvPr>
          <p:cNvSpPr txBox="1"/>
          <p:nvPr userDrawn="1"/>
        </p:nvSpPr>
        <p:spPr>
          <a:xfrm>
            <a:off x="761989" y="827199"/>
            <a:ext cx="9854195" cy="553998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53F53"/>
                </a:solidFill>
                <a:effectLst/>
                <a:uLnTx/>
                <a:uFillTx/>
                <a:latin typeface="Source Sans 3 SemiBold"/>
                <a:ea typeface="+mn-ea"/>
                <a:cs typeface="+mn-cs"/>
              </a:rPr>
              <a:t>Changed colors in charts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64677ACC-035C-B02F-D8EC-A65972CB55A0}"/>
              </a:ext>
            </a:extLst>
          </p:cNvPr>
          <p:cNvSpPr txBox="1"/>
          <p:nvPr userDrawn="1"/>
        </p:nvSpPr>
        <p:spPr>
          <a:xfrm>
            <a:off x="761989" y="1632404"/>
            <a:ext cx="10964667" cy="4343288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marL="180000" marR="0" lvl="0" indent="-180000" algn="l" defTabSz="2286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The six standard colors you can use in diagrams etc. are changed</a:t>
            </a:r>
          </a:p>
          <a:p>
            <a:pPr marL="180000" marR="0" lvl="0" indent="-180000" algn="l" defTabSz="2286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We have also added an option to set 14 predefined colors on diagrams.</a:t>
            </a:r>
          </a:p>
          <a:p>
            <a:pPr marL="540000" marR="0" lvl="1" indent="-18000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Source Sans 3"/>
                <a:ea typeface="+mn-ea"/>
                <a:cs typeface="+mn-cs"/>
              </a:rPr>
              <a:t>You MUST save your presentation as 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Source Sans 3"/>
                <a:ea typeface="+mn-ea"/>
                <a:cs typeface="+mn-cs"/>
              </a:rPr>
              <a:t>pptm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Source Sans 3"/>
                <a:ea typeface="+mn-ea"/>
                <a:cs typeface="+mn-cs"/>
              </a:rPr>
              <a:t> file first (macro-enabled presentation).</a:t>
            </a:r>
          </a:p>
          <a:p>
            <a:pPr marL="540000" marR="0" lvl="1" indent="-18000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Select the chart you want to change colors in</a:t>
            </a:r>
          </a:p>
          <a:p>
            <a:pPr marL="540000" marR="0" lvl="1" indent="-18000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Select the new tab “NILU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meny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” from the menu </a:t>
            </a:r>
          </a:p>
          <a:p>
            <a:pPr marL="540000" marR="0" lvl="1" indent="-18000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3"/>
                <a:ea typeface="+mn-ea"/>
                <a:cs typeface="+mn-cs"/>
              </a:rPr>
              <a:t>Choose “Color diagram”, and voila! - the colors change.</a:t>
            </a:r>
          </a:p>
        </p:txBody>
      </p:sp>
    </p:spTree>
    <p:extLst>
      <p:ext uri="{BB962C8B-B14F-4D97-AF65-F5344CB8AC3E}">
        <p14:creationId xmlns:p14="http://schemas.microsoft.com/office/powerpoint/2010/main" val="280806223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.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A8B633F0-6936-35AC-04AD-8438B75A3F3F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2625075059"/>
              </p:ext>
            </p:extLst>
          </p:nvPr>
        </p:nvGraphicFramePr>
        <p:xfrm>
          <a:off x="761989" y="1344816"/>
          <a:ext cx="10834265" cy="4724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itle 2">
            <a:extLst>
              <a:ext uri="{FF2B5EF4-FFF2-40B4-BE49-F238E27FC236}">
                <a16:creationId xmlns:a16="http://schemas.microsoft.com/office/drawing/2014/main" id="{0A037D4F-B6CC-55A5-09D0-99DF8272034F}"/>
              </a:ext>
            </a:extLst>
          </p:cNvPr>
          <p:cNvSpPr txBox="1">
            <a:spLocks/>
          </p:cNvSpPr>
          <p:nvPr userDrawn="1"/>
        </p:nvSpPr>
        <p:spPr>
          <a:xfrm>
            <a:off x="761990" y="646546"/>
            <a:ext cx="10834265" cy="777184"/>
          </a:xfrm>
          <a:prstGeom prst="rect">
            <a:avLst/>
          </a:prstGeom>
        </p:spPr>
        <p:txBody>
          <a:bodyPr vert="horz" lIns="90000" tIns="46800" rIns="90000" bIns="46800" rtlCol="0" anchor="b">
            <a:noAutofit/>
          </a:bodyPr>
          <a:lstStyle>
            <a:lvl1pPr algn="l" defTabSz="91444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000" b="0" i="0" u="none" strike="noStrike" kern="1200" cap="none" spc="0" normalizeH="0" baseline="0" noProof="0" dirty="0">
                <a:ln>
                  <a:noFill/>
                </a:ln>
                <a:solidFill>
                  <a:srgbClr val="053F53"/>
                </a:solidFill>
                <a:effectLst/>
                <a:uLnTx/>
                <a:uFillTx/>
                <a:latin typeface="Source Sans 3 SemiBold"/>
                <a:ea typeface="+mj-ea"/>
                <a:cs typeface="+mj-cs"/>
              </a:rPr>
              <a:t>6 standard </a:t>
            </a:r>
            <a:r>
              <a:rPr kumimoji="0" lang="nb-NO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53F53"/>
                </a:solidFill>
                <a:effectLst/>
                <a:uLnTx/>
                <a:uFillTx/>
                <a:latin typeface="Source Sans 3 SemiBold"/>
                <a:ea typeface="+mj-ea"/>
                <a:cs typeface="+mj-cs"/>
              </a:rPr>
              <a:t>colors</a:t>
            </a:r>
            <a:endParaRPr kumimoji="0" lang="nb-NO" sz="3000" b="0" i="0" u="none" strike="noStrike" kern="1200" cap="none" spc="0" normalizeH="0" baseline="0" noProof="0" dirty="0">
              <a:ln>
                <a:noFill/>
              </a:ln>
              <a:solidFill>
                <a:srgbClr val="053F53"/>
              </a:solidFill>
              <a:effectLst/>
              <a:uLnTx/>
              <a:uFillTx/>
              <a:latin typeface="Source Sans 3 SemiBold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3433569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.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8B57F6FF-C8CE-1DE2-AD81-C9604FDC3F0F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938191836"/>
              </p:ext>
            </p:extLst>
          </p:nvPr>
        </p:nvGraphicFramePr>
        <p:xfrm>
          <a:off x="2032000" y="1441938"/>
          <a:ext cx="8128000" cy="46963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EF0D569F-BE6C-3B7B-3ECD-E7AE0937EE18}"/>
              </a:ext>
            </a:extLst>
          </p:cNvPr>
          <p:cNvSpPr txBox="1">
            <a:spLocks/>
          </p:cNvSpPr>
          <p:nvPr userDrawn="1"/>
        </p:nvSpPr>
        <p:spPr>
          <a:xfrm>
            <a:off x="761989" y="646546"/>
            <a:ext cx="10834265" cy="777184"/>
          </a:xfrm>
          <a:prstGeom prst="rect">
            <a:avLst/>
          </a:prstGeom>
        </p:spPr>
        <p:txBody>
          <a:bodyPr vert="horz" lIns="90000" tIns="46800" rIns="90000" bIns="46800" rtlCol="0" anchor="b">
            <a:noAutofit/>
          </a:bodyPr>
          <a:lstStyle>
            <a:lvl1pPr algn="l" defTabSz="91444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000" b="0" i="0" u="none" strike="noStrike" kern="1200" cap="none" spc="0" normalizeH="0" baseline="0" noProof="0" dirty="0">
                <a:ln>
                  <a:noFill/>
                </a:ln>
                <a:solidFill>
                  <a:srgbClr val="053F53"/>
                </a:solidFill>
                <a:effectLst/>
                <a:uLnTx/>
                <a:uFillTx/>
                <a:latin typeface="Source Sans 3 SemiBold"/>
                <a:ea typeface="+mj-ea"/>
                <a:cs typeface="+mj-cs"/>
              </a:rPr>
              <a:t>6 standard </a:t>
            </a:r>
            <a:r>
              <a:rPr kumimoji="0" lang="nb-NO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53F53"/>
                </a:solidFill>
                <a:effectLst/>
                <a:uLnTx/>
                <a:uFillTx/>
                <a:latin typeface="Source Sans 3 SemiBold"/>
                <a:ea typeface="+mj-ea"/>
                <a:cs typeface="+mj-cs"/>
              </a:rPr>
              <a:t>colors</a:t>
            </a:r>
            <a:endParaRPr kumimoji="0" lang="nb-NO" sz="3000" b="0" i="0" u="none" strike="noStrike" kern="1200" cap="none" spc="0" normalizeH="0" baseline="0" noProof="0" dirty="0">
              <a:ln>
                <a:noFill/>
              </a:ln>
              <a:solidFill>
                <a:srgbClr val="053F53"/>
              </a:solidFill>
              <a:effectLst/>
              <a:uLnTx/>
              <a:uFillTx/>
              <a:latin typeface="Source Sans 3 SemiBold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6687079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.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3A6E5B8F-D56B-8F85-0D41-5D5BE2511841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1759422332"/>
              </p:ext>
            </p:extLst>
          </p:nvPr>
        </p:nvGraphicFramePr>
        <p:xfrm>
          <a:off x="761989" y="1606071"/>
          <a:ext cx="10834265" cy="43495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3407F77E-2475-7443-C908-2D599517B9EA}"/>
              </a:ext>
            </a:extLst>
          </p:cNvPr>
          <p:cNvSpPr txBox="1"/>
          <p:nvPr userDrawn="1"/>
        </p:nvSpPr>
        <p:spPr>
          <a:xfrm>
            <a:off x="4683760" y="182880"/>
            <a:ext cx="2133600" cy="38608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4750" b="0" i="0" u="none" strike="noStrike" kern="1200" cap="none" spc="0" normalizeH="0" baseline="0" noProof="0" dirty="0">
              <a:ln>
                <a:noFill/>
              </a:ln>
              <a:solidFill>
                <a:srgbClr val="FF891D"/>
              </a:solidFill>
              <a:effectLst/>
              <a:uLnTx/>
              <a:uFillTx/>
              <a:latin typeface="Source Sans 3 SemiBold"/>
              <a:ea typeface="+mn-ea"/>
              <a:cs typeface="+mn-cs"/>
            </a:endParaRPr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1876BC8D-8951-20D7-A6D1-393C658CDFB0}"/>
              </a:ext>
            </a:extLst>
          </p:cNvPr>
          <p:cNvSpPr txBox="1">
            <a:spLocks/>
          </p:cNvSpPr>
          <p:nvPr userDrawn="1"/>
        </p:nvSpPr>
        <p:spPr>
          <a:xfrm>
            <a:off x="761989" y="646546"/>
            <a:ext cx="10834265" cy="777184"/>
          </a:xfrm>
          <a:prstGeom prst="rect">
            <a:avLst/>
          </a:prstGeom>
        </p:spPr>
        <p:txBody>
          <a:bodyPr vert="horz" lIns="90000" tIns="46800" rIns="90000" bIns="46800" rtlCol="0" anchor="b">
            <a:noAutofit/>
          </a:bodyPr>
          <a:lstStyle>
            <a:lvl1pPr algn="l" defTabSz="91444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000" b="0" i="0" u="none" strike="noStrike" kern="1200" cap="none" spc="0" normalizeH="0" baseline="0" noProof="0" dirty="0">
                <a:ln>
                  <a:noFill/>
                </a:ln>
                <a:solidFill>
                  <a:srgbClr val="053F53"/>
                </a:solidFill>
                <a:effectLst/>
                <a:uLnTx/>
                <a:uFillTx/>
                <a:latin typeface="Source Sans 3 SemiBold"/>
                <a:ea typeface="+mj-ea"/>
                <a:cs typeface="+mj-cs"/>
              </a:rPr>
              <a:t>6 standard </a:t>
            </a:r>
            <a:r>
              <a:rPr kumimoji="0" lang="nb-NO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53F53"/>
                </a:solidFill>
                <a:effectLst/>
                <a:uLnTx/>
                <a:uFillTx/>
                <a:latin typeface="Source Sans 3 SemiBold"/>
                <a:ea typeface="+mj-ea"/>
                <a:cs typeface="+mj-cs"/>
              </a:rPr>
              <a:t>colors</a:t>
            </a:r>
            <a:endParaRPr kumimoji="0" lang="nb-NO" sz="3000" b="0" i="0" u="none" strike="noStrike" kern="1200" cap="none" spc="0" normalizeH="0" baseline="0" noProof="0" dirty="0">
              <a:ln>
                <a:noFill/>
              </a:ln>
              <a:solidFill>
                <a:srgbClr val="053F53"/>
              </a:solidFill>
              <a:effectLst/>
              <a:uLnTx/>
              <a:uFillTx/>
              <a:latin typeface="Source Sans 3 SemiBold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4416287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.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36BF563A-0419-89C7-204F-D1F22A20D5B5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3773962546"/>
              </p:ext>
            </p:extLst>
          </p:nvPr>
        </p:nvGraphicFramePr>
        <p:xfrm>
          <a:off x="1381761" y="599440"/>
          <a:ext cx="9458960" cy="609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C0170197-BF72-9EB2-E4F4-3E5EF92F5A5E}"/>
              </a:ext>
            </a:extLst>
          </p:cNvPr>
          <p:cNvSpPr txBox="1"/>
          <p:nvPr userDrawn="1"/>
        </p:nvSpPr>
        <p:spPr>
          <a:xfrm>
            <a:off x="2820572" y="0"/>
            <a:ext cx="1765496" cy="520505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4750" b="0" i="0" u="none" strike="noStrike" kern="1200" cap="none" spc="0" normalizeH="0" baseline="0" noProof="0" dirty="0">
              <a:ln>
                <a:noFill/>
              </a:ln>
              <a:solidFill>
                <a:srgbClr val="FF891D"/>
              </a:solidFill>
              <a:effectLst/>
              <a:uLnTx/>
              <a:uFillTx/>
              <a:latin typeface="Source Sans 3 SemiBold"/>
              <a:ea typeface="+mn-ea"/>
              <a:cs typeface="+mn-cs"/>
            </a:endParaRP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3725DFC6-5A46-63C9-AA67-7474A7A0F63F}"/>
              </a:ext>
            </a:extLst>
          </p:cNvPr>
          <p:cNvSpPr txBox="1">
            <a:spLocks/>
          </p:cNvSpPr>
          <p:nvPr userDrawn="1"/>
        </p:nvSpPr>
        <p:spPr>
          <a:xfrm>
            <a:off x="761989" y="646546"/>
            <a:ext cx="10834265" cy="777184"/>
          </a:xfrm>
          <a:prstGeom prst="rect">
            <a:avLst/>
          </a:prstGeom>
        </p:spPr>
        <p:txBody>
          <a:bodyPr vert="horz" lIns="90000" tIns="46800" rIns="90000" bIns="46800" rtlCol="0" anchor="b">
            <a:noAutofit/>
          </a:bodyPr>
          <a:lstStyle>
            <a:lvl1pPr algn="l" defTabSz="91444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000" b="0" i="0" u="none" strike="noStrike" kern="1200" cap="none" spc="0" normalizeH="0" baseline="0" noProof="0" dirty="0">
                <a:ln>
                  <a:noFill/>
                </a:ln>
                <a:solidFill>
                  <a:srgbClr val="053F53"/>
                </a:solidFill>
                <a:effectLst/>
                <a:uLnTx/>
                <a:uFillTx/>
                <a:latin typeface="Source Sans 3 SemiBold"/>
                <a:ea typeface="+mj-ea"/>
                <a:cs typeface="+mj-cs"/>
              </a:rPr>
              <a:t>14 </a:t>
            </a:r>
            <a:r>
              <a:rPr kumimoji="0" lang="nb-NO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53F53"/>
                </a:solidFill>
                <a:effectLst/>
                <a:uLnTx/>
                <a:uFillTx/>
                <a:latin typeface="Source Sans 3 SemiBold"/>
                <a:ea typeface="+mj-ea"/>
                <a:cs typeface="+mj-cs"/>
              </a:rPr>
              <a:t>predefined</a:t>
            </a:r>
            <a:r>
              <a:rPr kumimoji="0" lang="nb-NO" sz="3000" b="0" i="0" u="none" strike="noStrike" kern="1200" cap="none" spc="0" normalizeH="0" baseline="0" noProof="0" dirty="0">
                <a:ln>
                  <a:noFill/>
                </a:ln>
                <a:solidFill>
                  <a:srgbClr val="053F53"/>
                </a:solidFill>
                <a:effectLst/>
                <a:uLnTx/>
                <a:uFillTx/>
                <a:latin typeface="Source Sans 3 SemiBold"/>
                <a:ea typeface="+mj-ea"/>
                <a:cs typeface="+mj-cs"/>
              </a:rPr>
              <a:t> </a:t>
            </a:r>
            <a:r>
              <a:rPr kumimoji="0" lang="nb-NO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53F53"/>
                </a:solidFill>
                <a:effectLst/>
                <a:uLnTx/>
                <a:uFillTx/>
                <a:latin typeface="Source Sans 3 SemiBold"/>
                <a:ea typeface="+mj-ea"/>
                <a:cs typeface="+mj-cs"/>
              </a:rPr>
              <a:t>colours</a:t>
            </a:r>
            <a:endParaRPr kumimoji="0" lang="nb-NO" sz="3000" b="0" i="0" u="none" strike="noStrike" kern="1200" cap="none" spc="0" normalizeH="0" baseline="0" noProof="0" dirty="0">
              <a:ln>
                <a:noFill/>
              </a:ln>
              <a:solidFill>
                <a:srgbClr val="053F53"/>
              </a:solidFill>
              <a:effectLst/>
              <a:uLnTx/>
              <a:uFillTx/>
              <a:latin typeface="Source Sans 3 SemiBold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6147270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.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6C89E892-C492-1086-0CE1-D55BEB0EE0E8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2686578877"/>
              </p:ext>
            </p:extLst>
          </p:nvPr>
        </p:nvGraphicFramePr>
        <p:xfrm>
          <a:off x="2235868" y="1659988"/>
          <a:ext cx="7886506" cy="45514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4">
            <a:extLst>
              <a:ext uri="{FF2B5EF4-FFF2-40B4-BE49-F238E27FC236}">
                <a16:creationId xmlns:a16="http://schemas.microsoft.com/office/drawing/2014/main" id="{896F6B7D-F9D1-57E5-AAEB-D82E097CC136}"/>
              </a:ext>
            </a:extLst>
          </p:cNvPr>
          <p:cNvSpPr txBox="1">
            <a:spLocks/>
          </p:cNvSpPr>
          <p:nvPr userDrawn="1"/>
        </p:nvSpPr>
        <p:spPr>
          <a:xfrm>
            <a:off x="761989" y="646546"/>
            <a:ext cx="10834265" cy="777184"/>
          </a:xfrm>
          <a:prstGeom prst="rect">
            <a:avLst/>
          </a:prstGeom>
        </p:spPr>
        <p:txBody>
          <a:bodyPr vert="horz" lIns="90000" tIns="46800" rIns="90000" bIns="46800" rtlCol="0" anchor="b">
            <a:noAutofit/>
          </a:bodyPr>
          <a:lstStyle>
            <a:lvl1pPr algn="l" defTabSz="91444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000" b="0" i="0" u="none" strike="noStrike" kern="1200" cap="none" spc="0" normalizeH="0" baseline="0" noProof="0" dirty="0">
                <a:ln>
                  <a:noFill/>
                </a:ln>
                <a:solidFill>
                  <a:srgbClr val="053F53"/>
                </a:solidFill>
                <a:effectLst/>
                <a:uLnTx/>
                <a:uFillTx/>
                <a:latin typeface="Source Sans 3 SemiBold"/>
                <a:ea typeface="+mj-ea"/>
                <a:cs typeface="+mj-cs"/>
              </a:rPr>
              <a:t>14 </a:t>
            </a:r>
            <a:r>
              <a:rPr kumimoji="0" lang="nb-NO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53F53"/>
                </a:solidFill>
                <a:effectLst/>
                <a:uLnTx/>
                <a:uFillTx/>
                <a:latin typeface="Source Sans 3 SemiBold"/>
                <a:ea typeface="+mj-ea"/>
                <a:cs typeface="+mj-cs"/>
              </a:rPr>
              <a:t>predefined</a:t>
            </a:r>
            <a:r>
              <a:rPr kumimoji="0" lang="nb-NO" sz="3000" b="0" i="0" u="none" strike="noStrike" kern="1200" cap="none" spc="0" normalizeH="0" baseline="0" noProof="0" dirty="0">
                <a:ln>
                  <a:noFill/>
                </a:ln>
                <a:solidFill>
                  <a:srgbClr val="053F53"/>
                </a:solidFill>
                <a:effectLst/>
                <a:uLnTx/>
                <a:uFillTx/>
                <a:latin typeface="Source Sans 3 SemiBold"/>
                <a:ea typeface="+mj-ea"/>
                <a:cs typeface="+mj-cs"/>
              </a:rPr>
              <a:t> </a:t>
            </a:r>
            <a:r>
              <a:rPr kumimoji="0" lang="nb-NO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53F53"/>
                </a:solidFill>
                <a:effectLst/>
                <a:uLnTx/>
                <a:uFillTx/>
                <a:latin typeface="Source Sans 3 SemiBold"/>
                <a:ea typeface="+mj-ea"/>
                <a:cs typeface="+mj-cs"/>
              </a:rPr>
              <a:t>colours</a:t>
            </a:r>
            <a:endParaRPr kumimoji="0" lang="nb-NO" sz="3000" b="0" i="0" u="none" strike="noStrike" kern="1200" cap="none" spc="0" normalizeH="0" baseline="0" noProof="0" dirty="0">
              <a:ln>
                <a:noFill/>
              </a:ln>
              <a:solidFill>
                <a:srgbClr val="053F53"/>
              </a:solidFill>
              <a:effectLst/>
              <a:uLnTx/>
              <a:uFillTx/>
              <a:latin typeface="Source Sans 3 SemiBold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24012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image" Target="../media/image1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3.xml"/><Relationship Id="rId18" Type="http://schemas.openxmlformats.org/officeDocument/2006/relationships/slideLayout" Target="../slideLayouts/slideLayout68.xml"/><Relationship Id="rId26" Type="http://schemas.openxmlformats.org/officeDocument/2006/relationships/slideLayout" Target="../slideLayouts/slideLayout76.xml"/><Relationship Id="rId39" Type="http://schemas.openxmlformats.org/officeDocument/2006/relationships/theme" Target="../theme/theme2.xml"/><Relationship Id="rId21" Type="http://schemas.openxmlformats.org/officeDocument/2006/relationships/slideLayout" Target="../slideLayouts/slideLayout71.xml"/><Relationship Id="rId34" Type="http://schemas.openxmlformats.org/officeDocument/2006/relationships/slideLayout" Target="../slideLayouts/slideLayout84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5" Type="http://schemas.openxmlformats.org/officeDocument/2006/relationships/slideLayout" Target="../slideLayouts/slideLayout75.xml"/><Relationship Id="rId33" Type="http://schemas.openxmlformats.org/officeDocument/2006/relationships/slideLayout" Target="../slideLayouts/slideLayout83.xml"/><Relationship Id="rId38" Type="http://schemas.openxmlformats.org/officeDocument/2006/relationships/slideLayout" Target="../slideLayouts/slideLayout88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20" Type="http://schemas.openxmlformats.org/officeDocument/2006/relationships/slideLayout" Target="../slideLayouts/slideLayout70.xml"/><Relationship Id="rId29" Type="http://schemas.openxmlformats.org/officeDocument/2006/relationships/slideLayout" Target="../slideLayouts/slideLayout79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24" Type="http://schemas.openxmlformats.org/officeDocument/2006/relationships/slideLayout" Target="../slideLayouts/slideLayout74.xml"/><Relationship Id="rId32" Type="http://schemas.openxmlformats.org/officeDocument/2006/relationships/slideLayout" Target="../slideLayouts/slideLayout82.xml"/><Relationship Id="rId37" Type="http://schemas.openxmlformats.org/officeDocument/2006/relationships/slideLayout" Target="../slideLayouts/slideLayout87.xml"/><Relationship Id="rId40" Type="http://schemas.openxmlformats.org/officeDocument/2006/relationships/image" Target="../media/image1.svg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23" Type="http://schemas.openxmlformats.org/officeDocument/2006/relationships/slideLayout" Target="../slideLayouts/slideLayout73.xml"/><Relationship Id="rId28" Type="http://schemas.openxmlformats.org/officeDocument/2006/relationships/slideLayout" Target="../slideLayouts/slideLayout78.xml"/><Relationship Id="rId36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60.xml"/><Relationship Id="rId19" Type="http://schemas.openxmlformats.org/officeDocument/2006/relationships/slideLayout" Target="../slideLayouts/slideLayout69.xml"/><Relationship Id="rId31" Type="http://schemas.openxmlformats.org/officeDocument/2006/relationships/slideLayout" Target="../slideLayouts/slideLayout81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Relationship Id="rId22" Type="http://schemas.openxmlformats.org/officeDocument/2006/relationships/slideLayout" Target="../slideLayouts/slideLayout72.xml"/><Relationship Id="rId27" Type="http://schemas.openxmlformats.org/officeDocument/2006/relationships/slideLayout" Target="../slideLayouts/slideLayout77.xml"/><Relationship Id="rId30" Type="http://schemas.openxmlformats.org/officeDocument/2006/relationships/slideLayout" Target="../slideLayouts/slideLayout80.xml"/><Relationship Id="rId35" Type="http://schemas.openxmlformats.org/officeDocument/2006/relationships/slideLayout" Target="../slideLayouts/slideLayout85.xml"/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image" Target="../media/image1.svg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1989" y="646546"/>
            <a:ext cx="10834265" cy="777184"/>
          </a:xfrm>
          <a:prstGeom prst="rect">
            <a:avLst/>
          </a:prstGeom>
        </p:spPr>
        <p:txBody>
          <a:bodyPr vert="horz" lIns="90000" tIns="46800" rIns="90000" bIns="46800" rtlCol="0" anchor="b">
            <a:noAutofit/>
          </a:bodyPr>
          <a:lstStyle/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1989" y="1618735"/>
            <a:ext cx="10834265" cy="4168800"/>
          </a:xfrm>
          <a:prstGeom prst="rect">
            <a:avLst/>
          </a:prstGeom>
        </p:spPr>
        <p:txBody>
          <a:bodyPr vert="horz" lIns="90000" tIns="0" rIns="0" bIns="0" rtlCol="0">
            <a:noAutofit/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nb-NO" noProof="0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87C7421-D14F-B581-B02F-1DD4CCB7CB3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2"/>
              </a:ext>
            </a:extLst>
          </a:blip>
          <a:stretch>
            <a:fillRect/>
          </a:stretch>
        </p:blipFill>
        <p:spPr>
          <a:xfrm>
            <a:off x="11056878" y="6077653"/>
            <a:ext cx="689635" cy="34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317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4" r:id="rId1"/>
    <p:sldLayoutId id="2147484205" r:id="rId2"/>
    <p:sldLayoutId id="2147484206" r:id="rId3"/>
    <p:sldLayoutId id="2147484207" r:id="rId4"/>
    <p:sldLayoutId id="2147484208" r:id="rId5"/>
    <p:sldLayoutId id="2147484209" r:id="rId6"/>
    <p:sldLayoutId id="2147484211" r:id="rId7"/>
    <p:sldLayoutId id="2147484310" r:id="rId8"/>
    <p:sldLayoutId id="2147484210" r:id="rId9"/>
    <p:sldLayoutId id="2147484214" r:id="rId10"/>
    <p:sldLayoutId id="2147484212" r:id="rId11"/>
    <p:sldLayoutId id="2147484215" r:id="rId12"/>
    <p:sldLayoutId id="2147484213" r:id="rId13"/>
    <p:sldLayoutId id="2147484216" r:id="rId14"/>
    <p:sldLayoutId id="2147484218" r:id="rId15"/>
    <p:sldLayoutId id="2147484220" r:id="rId16"/>
    <p:sldLayoutId id="2147484289" r:id="rId17"/>
    <p:sldLayoutId id="2147484309" r:id="rId18"/>
    <p:sldLayoutId id="2147484223" r:id="rId19"/>
    <p:sldLayoutId id="2147484227" r:id="rId20"/>
    <p:sldLayoutId id="2147484224" r:id="rId21"/>
    <p:sldLayoutId id="2147484228" r:id="rId22"/>
    <p:sldLayoutId id="2147484225" r:id="rId23"/>
    <p:sldLayoutId id="2147484311" r:id="rId24"/>
    <p:sldLayoutId id="2147484226" r:id="rId25"/>
    <p:sldLayoutId id="2147484229" r:id="rId26"/>
    <p:sldLayoutId id="2147484230" r:id="rId27"/>
    <p:sldLayoutId id="2147484231" r:id="rId28"/>
    <p:sldLayoutId id="2147484232" r:id="rId29"/>
    <p:sldLayoutId id="2147484233" r:id="rId30"/>
    <p:sldLayoutId id="2147484234" r:id="rId31"/>
    <p:sldLayoutId id="2147484235" r:id="rId32"/>
    <p:sldLayoutId id="2147484312" r:id="rId33"/>
    <p:sldLayoutId id="2147484313" r:id="rId34"/>
    <p:sldLayoutId id="2147484238" r:id="rId35"/>
    <p:sldLayoutId id="2147484239" r:id="rId36"/>
    <p:sldLayoutId id="2147484240" r:id="rId37"/>
    <p:sldLayoutId id="2147484241" r:id="rId38"/>
    <p:sldLayoutId id="2147484325" r:id="rId39"/>
    <p:sldLayoutId id="2147484326" r:id="rId40"/>
    <p:sldLayoutId id="2147484327" r:id="rId41"/>
    <p:sldLayoutId id="2147484328" r:id="rId42"/>
    <p:sldLayoutId id="2147484329" r:id="rId43"/>
    <p:sldLayoutId id="2147484330" r:id="rId44"/>
    <p:sldLayoutId id="2147484331" r:id="rId45"/>
    <p:sldLayoutId id="2147484332" r:id="rId46"/>
    <p:sldLayoutId id="2147484333" r:id="rId47"/>
    <p:sldLayoutId id="2147484334" r:id="rId48"/>
    <p:sldLayoutId id="2147484335" r:id="rId49"/>
    <p:sldLayoutId id="2147484495" r:id="rId50"/>
  </p:sldLayoutIdLst>
  <p:hf hdr="0" dt="0"/>
  <p:txStyles>
    <p:titleStyle>
      <a:lvl1pPr algn="l" defTabSz="914446" rtl="0" eaLnBrk="1" latinLnBrk="0" hangingPunct="1">
        <a:lnSpc>
          <a:spcPct val="100000"/>
        </a:lnSpc>
        <a:spcBef>
          <a:spcPct val="0"/>
        </a:spcBef>
        <a:buNone/>
        <a:defRPr sz="3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46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40000" indent="-180000" algn="l" defTabSz="914446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20000" indent="-180000" algn="l" defTabSz="914446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00000" indent="-180000" algn="l" defTabSz="914446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180000" algn="l" defTabSz="914446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8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1989" y="646546"/>
            <a:ext cx="10834265" cy="777184"/>
          </a:xfrm>
          <a:prstGeom prst="rect">
            <a:avLst/>
          </a:prstGeom>
        </p:spPr>
        <p:txBody>
          <a:bodyPr vert="horz" lIns="90000" tIns="46800" rIns="90000" bIns="46800" rtlCol="0" anchor="b">
            <a:noAutofit/>
          </a:bodyPr>
          <a:lstStyle/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1989" y="1618735"/>
            <a:ext cx="10834265" cy="4168800"/>
          </a:xfrm>
          <a:prstGeom prst="rect">
            <a:avLst/>
          </a:prstGeom>
        </p:spPr>
        <p:txBody>
          <a:bodyPr vert="horz" lIns="9000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87C7421-D14F-B581-B02F-1DD4CCB7CB3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0"/>
              </a:ext>
            </a:extLst>
          </a:blip>
          <a:stretch>
            <a:fillRect/>
          </a:stretch>
        </p:blipFill>
        <p:spPr>
          <a:xfrm>
            <a:off x="11056878" y="6077653"/>
            <a:ext cx="689635" cy="34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175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7" r:id="rId1"/>
    <p:sldLayoutId id="2147484388" r:id="rId2"/>
    <p:sldLayoutId id="2147484389" r:id="rId3"/>
    <p:sldLayoutId id="2147484390" r:id="rId4"/>
    <p:sldLayoutId id="2147484391" r:id="rId5"/>
    <p:sldLayoutId id="2147484392" r:id="rId6"/>
    <p:sldLayoutId id="2147484393" r:id="rId7"/>
    <p:sldLayoutId id="2147484394" r:id="rId8"/>
    <p:sldLayoutId id="2147484395" r:id="rId9"/>
    <p:sldLayoutId id="2147484396" r:id="rId10"/>
    <p:sldLayoutId id="2147484397" r:id="rId11"/>
    <p:sldLayoutId id="2147484398" r:id="rId12"/>
    <p:sldLayoutId id="2147484399" r:id="rId13"/>
    <p:sldLayoutId id="2147484400" r:id="rId14"/>
    <p:sldLayoutId id="2147484402" r:id="rId15"/>
    <p:sldLayoutId id="2147484403" r:id="rId16"/>
    <p:sldLayoutId id="2147484401" r:id="rId17"/>
    <p:sldLayoutId id="2147484404" r:id="rId18"/>
    <p:sldLayoutId id="2147484405" r:id="rId19"/>
    <p:sldLayoutId id="2147484406" r:id="rId20"/>
    <p:sldLayoutId id="2147484494" r:id="rId21"/>
    <p:sldLayoutId id="2147484436" r:id="rId22"/>
    <p:sldLayoutId id="2147484437" r:id="rId23"/>
    <p:sldLayoutId id="2147484438" r:id="rId24"/>
    <p:sldLayoutId id="2147484439" r:id="rId25"/>
    <p:sldLayoutId id="2147484440" r:id="rId26"/>
    <p:sldLayoutId id="2147484441" r:id="rId27"/>
    <p:sldLayoutId id="2147484442" r:id="rId28"/>
    <p:sldLayoutId id="2147484443" r:id="rId29"/>
    <p:sldLayoutId id="2147484444" r:id="rId30"/>
    <p:sldLayoutId id="2147484408" r:id="rId31"/>
    <p:sldLayoutId id="2147484409" r:id="rId32"/>
    <p:sldLayoutId id="2147484410" r:id="rId33"/>
    <p:sldLayoutId id="2147484411" r:id="rId34"/>
    <p:sldLayoutId id="2147484412" r:id="rId35"/>
    <p:sldLayoutId id="2147484413" r:id="rId36"/>
    <p:sldLayoutId id="2147484414" r:id="rId37"/>
    <p:sldLayoutId id="2147484415" r:id="rId38"/>
  </p:sldLayoutIdLst>
  <p:hf hdr="0" dt="0"/>
  <p:txStyles>
    <p:titleStyle>
      <a:lvl1pPr algn="l" defTabSz="914446" rtl="0" eaLnBrk="1" latinLnBrk="0" hangingPunct="1">
        <a:lnSpc>
          <a:spcPct val="100000"/>
        </a:lnSpc>
        <a:spcBef>
          <a:spcPct val="0"/>
        </a:spcBef>
        <a:buNone/>
        <a:defRPr sz="3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46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40000" indent="-180000" algn="l" defTabSz="914446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20000" indent="-180000" algn="l" defTabSz="914446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00000" indent="-180000" algn="l" defTabSz="914446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180000" algn="l" defTabSz="914446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8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1989" y="646546"/>
            <a:ext cx="10834265" cy="777184"/>
          </a:xfrm>
          <a:prstGeom prst="rect">
            <a:avLst/>
          </a:prstGeom>
        </p:spPr>
        <p:txBody>
          <a:bodyPr vert="horz" lIns="90000" tIns="46800" rIns="90000" bIns="46800" rtlCol="0" anchor="b">
            <a:noAutofit/>
          </a:bodyPr>
          <a:lstStyle/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1989" y="1618735"/>
            <a:ext cx="10834265" cy="4168800"/>
          </a:xfrm>
          <a:prstGeom prst="rect">
            <a:avLst/>
          </a:prstGeom>
        </p:spPr>
        <p:txBody>
          <a:bodyPr vert="horz" lIns="9000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87C7421-D14F-B581-B02F-1DD4CCB7CB3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056878" y="6077653"/>
            <a:ext cx="689635" cy="34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336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84" r:id="rId1"/>
    <p:sldLayoutId id="2147484485" r:id="rId2"/>
    <p:sldLayoutId id="2147484486" r:id="rId3"/>
    <p:sldLayoutId id="2147484487" r:id="rId4"/>
    <p:sldLayoutId id="2147484488" r:id="rId5"/>
    <p:sldLayoutId id="2147484489" r:id="rId6"/>
    <p:sldLayoutId id="2147484490" r:id="rId7"/>
    <p:sldLayoutId id="2147484491" r:id="rId8"/>
    <p:sldLayoutId id="2147484492" r:id="rId9"/>
    <p:sldLayoutId id="2147484493" r:id="rId10"/>
  </p:sldLayoutIdLst>
  <p:hf hdr="0" dt="0"/>
  <p:txStyles>
    <p:titleStyle>
      <a:lvl1pPr algn="l" defTabSz="914446" rtl="0" eaLnBrk="1" latinLnBrk="0" hangingPunct="1">
        <a:lnSpc>
          <a:spcPct val="100000"/>
        </a:lnSpc>
        <a:spcBef>
          <a:spcPct val="0"/>
        </a:spcBef>
        <a:buNone/>
        <a:defRPr sz="3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46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40000" indent="-180000" algn="l" defTabSz="914446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20000" indent="-180000" algn="l" defTabSz="914446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00000" indent="-180000" algn="l" defTabSz="914446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180000" algn="l" defTabSz="914446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8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0.xml"/><Relationship Id="rId5" Type="http://schemas.openxmlformats.org/officeDocument/2006/relationships/hyperlink" Target="https://gkhub.earthobservations.org/records/x8ttd-n4941" TargetMode="External"/><Relationship Id="rId4" Type="http://schemas.openxmlformats.org/officeDocument/2006/relationships/image" Target="../media/image7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81.png"/><Relationship Id="rId4" Type="http://schemas.openxmlformats.org/officeDocument/2006/relationships/image" Target="../media/image8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svg"/><Relationship Id="rId7" Type="http://schemas.openxmlformats.org/officeDocument/2006/relationships/image" Target="../media/image86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85.sv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3" Type="http://schemas.openxmlformats.org/officeDocument/2006/relationships/image" Target="../media/image65.jpeg"/><Relationship Id="rId7" Type="http://schemas.openxmlformats.org/officeDocument/2006/relationships/image" Target="../media/image6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67.svg"/><Relationship Id="rId5" Type="http://schemas.openxmlformats.org/officeDocument/2006/relationships/image" Target="../media/image66.svg"/><Relationship Id="rId4" Type="http://schemas.openxmlformats.org/officeDocument/2006/relationships/hyperlink" Target="https://www.ipcc.ch/report/ar6/wg2/downloads/outreach/IPCC_AR6_WGII_FactSheet_Europe.pdf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svg"/><Relationship Id="rId3" Type="http://schemas.openxmlformats.org/officeDocument/2006/relationships/image" Target="../media/image82.svg"/><Relationship Id="rId7" Type="http://schemas.openxmlformats.org/officeDocument/2006/relationships/image" Target="../media/image85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8.svg"/><Relationship Id="rId9" Type="http://schemas.openxmlformats.org/officeDocument/2006/relationships/image" Target="../media/image8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3" Type="http://schemas.openxmlformats.org/officeDocument/2006/relationships/image" Target="../media/image82.sv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83.png"/><Relationship Id="rId5" Type="http://schemas.openxmlformats.org/officeDocument/2006/relationships/image" Target="../media/image89.svg"/><Relationship Id="rId10" Type="http://schemas.openxmlformats.org/officeDocument/2006/relationships/image" Target="../media/image87.png"/><Relationship Id="rId4" Type="http://schemas.openxmlformats.org/officeDocument/2006/relationships/image" Target="../media/image88.svg"/><Relationship Id="rId9" Type="http://schemas.openxmlformats.org/officeDocument/2006/relationships/image" Target="../media/image86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0.png"/><Relationship Id="rId7" Type="http://schemas.openxmlformats.org/officeDocument/2006/relationships/image" Target="../media/image93.sv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92.svg"/><Relationship Id="rId5" Type="http://schemas.openxmlformats.org/officeDocument/2006/relationships/image" Target="../media/image91.png"/><Relationship Id="rId4" Type="http://schemas.microsoft.com/office/2007/relationships/hdphoto" Target="../media/hdphoto5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85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86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9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hyperlink" Target="https://ec.europa.eu/eurostat/databrowser/view/apro_cpsh1__custom_21787701/default/table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Relationship Id="rId6" Type="http://schemas.openxmlformats.org/officeDocument/2006/relationships/hyperlink" Target="https://publications.jrc.ec.europa.eu/repository/handle/JRC114078" TargetMode="Externa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10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5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74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74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0.xml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BF0E5-9BC7-1807-1D1C-D91D631195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6548" y="1787090"/>
            <a:ext cx="8894548" cy="1851047"/>
          </a:xfrm>
        </p:spPr>
        <p:txBody>
          <a:bodyPr/>
          <a:lstStyle/>
          <a:p>
            <a:r>
              <a:rPr lang="en-US" sz="3600" dirty="0"/>
              <a:t>Assessing drought exposure in European food commodities</a:t>
            </a:r>
            <a:br>
              <a:rPr lang="en-US" sz="3200" noProof="0" dirty="0"/>
            </a:br>
            <a:r>
              <a:rPr lang="en-US" sz="2400" noProof="0" dirty="0"/>
              <a:t>A consumption-based analysis</a:t>
            </a:r>
            <a:endParaRPr lang="en-US" sz="3200" noProof="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B34DDA-4E3D-3EB1-AA09-94F8ACDAEB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6548" y="3754196"/>
            <a:ext cx="5884406" cy="1132208"/>
          </a:xfrm>
        </p:spPr>
        <p:txBody>
          <a:bodyPr/>
          <a:lstStyle/>
          <a:p>
            <a:r>
              <a:rPr lang="en-US" noProof="0" dirty="0"/>
              <a:t>Francis I. Barre, Jaime Gaona, Edgar Hertwich, Anders  </a:t>
            </a:r>
            <a:r>
              <a:rPr lang="en-US" noProof="0" dirty="0" err="1"/>
              <a:t>Strømman</a:t>
            </a:r>
            <a:r>
              <a:rPr lang="en-US" noProof="0" dirty="0"/>
              <a:t>, Daniel D. Moran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B44C2666-AD68-C120-DDE7-7F0D410A1598}"/>
              </a:ext>
            </a:extLst>
          </p:cNvPr>
          <p:cNvSpPr txBox="1">
            <a:spLocks/>
          </p:cNvSpPr>
          <p:nvPr/>
        </p:nvSpPr>
        <p:spPr>
          <a:xfrm>
            <a:off x="526548" y="1477070"/>
            <a:ext cx="5884406" cy="1132208"/>
          </a:xfrm>
          <a:prstGeom prst="rect">
            <a:avLst/>
          </a:prstGeom>
        </p:spPr>
        <p:txBody>
          <a:bodyPr vert="horz" lIns="90000" tIns="0" rIns="0" bIns="0" rtlCol="0">
            <a:noAutofit/>
          </a:bodyPr>
          <a:lstStyle>
            <a:lvl1pPr marL="0" indent="0" algn="l" defTabSz="914446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kern="1200">
                <a:solidFill>
                  <a:schemeClr val="bg2"/>
                </a:solidFill>
                <a:latin typeface="Source Sans 3 Medium" panose="020B0303030403020204" pitchFamily="34" charset="0"/>
                <a:ea typeface="+mn-ea"/>
                <a:cs typeface="+mn-cs"/>
              </a:defRPr>
            </a:lvl1pPr>
            <a:lvl2pPr marL="228646" indent="0" algn="ctr" defTabSz="91444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91" indent="0" algn="ctr" defTabSz="91444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937" indent="0" algn="ctr" defTabSz="91444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583" indent="0" algn="ctr" defTabSz="91444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229" indent="0" algn="ctr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874" indent="0" algn="ctr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520" indent="0" algn="ctr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9166" indent="0" algn="ctr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noProof="0" dirty="0"/>
          </a:p>
        </p:txBody>
      </p:sp>
    </p:spTree>
    <p:extLst>
      <p:ext uri="{BB962C8B-B14F-4D97-AF65-F5344CB8AC3E}">
        <p14:creationId xmlns:p14="http://schemas.microsoft.com/office/powerpoint/2010/main" val="20244911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A2A3E7-4EE8-8620-1C5A-6BEC9C3D20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7">
            <a:extLst>
              <a:ext uri="{FF2B5EF4-FFF2-40B4-BE49-F238E27FC236}">
                <a16:creationId xmlns:a16="http://schemas.microsoft.com/office/drawing/2014/main" id="{22B66990-22BC-A157-BB5F-BB935AB92CC6}"/>
              </a:ext>
            </a:extLst>
          </p:cNvPr>
          <p:cNvSpPr txBox="1">
            <a:spLocks/>
          </p:cNvSpPr>
          <p:nvPr/>
        </p:nvSpPr>
        <p:spPr>
          <a:xfrm>
            <a:off x="795888" y="609395"/>
            <a:ext cx="9376811" cy="564205"/>
          </a:xfrm>
          <a:prstGeom prst="rect">
            <a:avLst/>
          </a:prstGeom>
        </p:spPr>
        <p:txBody>
          <a:bodyPr vert="horz" lIns="0" tIns="0" rIns="0" bIns="0" rtlCol="0" anchor="t">
            <a:normAutofit fontScale="97500"/>
          </a:bodyPr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75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noProof="0" dirty="0"/>
              <a:t>Optimization</a:t>
            </a:r>
          </a:p>
        </p:txBody>
      </p:sp>
      <p:sp>
        <p:nvSpPr>
          <p:cNvPr id="57" name="Text Placeholder 8">
            <a:extLst>
              <a:ext uri="{FF2B5EF4-FFF2-40B4-BE49-F238E27FC236}">
                <a16:creationId xmlns:a16="http://schemas.microsoft.com/office/drawing/2014/main" id="{C569C4FB-270B-0B23-D40F-7DC312362545}"/>
              </a:ext>
            </a:extLst>
          </p:cNvPr>
          <p:cNvSpPr txBox="1">
            <a:spLocks/>
          </p:cNvSpPr>
          <p:nvPr/>
        </p:nvSpPr>
        <p:spPr>
          <a:xfrm>
            <a:off x="729712" y="246894"/>
            <a:ext cx="7172325" cy="323850"/>
          </a:xfrm>
          <a:prstGeom prst="rect">
            <a:avLst/>
          </a:prstGeom>
        </p:spPr>
        <p:txBody>
          <a:bodyPr/>
          <a:lstStyle>
            <a:lvl1pPr marL="195302" indent="-195302" algn="l" defTabSz="914446" rtl="0" eaLnBrk="1" latinLnBrk="0" hangingPunct="1">
              <a:lnSpc>
                <a:spcPct val="118000"/>
              </a:lnSpc>
              <a:spcBef>
                <a:spcPts val="5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34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57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80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03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726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48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71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94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noProof="0" dirty="0">
                <a:solidFill>
                  <a:schemeClr val="accent6"/>
                </a:solidFill>
                <a:latin typeface="+mj-lt"/>
              </a:rPr>
              <a:t>Subnational food trade</a:t>
            </a:r>
          </a:p>
          <a:p>
            <a:pPr marL="0" indent="0">
              <a:buNone/>
            </a:pPr>
            <a:endParaRPr lang="en-US" b="1" noProof="0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9D56C620-80C9-666B-0B11-75C085E5E9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27554A-ABBF-4363-14CF-1667C05EF5A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FDD670A-85DC-45C6-830C-F30B0112381B}" type="slidenum">
              <a:rPr lang="en-US" noProof="0" smtClean="0"/>
              <a:t>10</a:t>
            </a:fld>
            <a:endParaRPr lang="en-US" noProof="0" dirty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30553B51-6DAE-7F67-BCC7-6CD2E10F9EB2}"/>
              </a:ext>
            </a:extLst>
          </p:cNvPr>
          <p:cNvGraphicFramePr>
            <a:graphicFrameLocks noGrp="1"/>
          </p:cNvGraphicFramePr>
          <p:nvPr/>
        </p:nvGraphicFramePr>
        <p:xfrm>
          <a:off x="5120264" y="2832863"/>
          <a:ext cx="5912196" cy="341574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96379">
                  <a:extLst>
                    <a:ext uri="{9D8B030D-6E8A-4147-A177-3AD203B41FA5}">
                      <a16:colId xmlns:a16="http://schemas.microsoft.com/office/drawing/2014/main" val="2781598876"/>
                    </a:ext>
                  </a:extLst>
                </a:gridCol>
                <a:gridCol w="581670">
                  <a:extLst>
                    <a:ext uri="{9D8B030D-6E8A-4147-A177-3AD203B41FA5}">
                      <a16:colId xmlns:a16="http://schemas.microsoft.com/office/drawing/2014/main" val="4024480438"/>
                    </a:ext>
                  </a:extLst>
                </a:gridCol>
                <a:gridCol w="492683">
                  <a:extLst>
                    <a:ext uri="{9D8B030D-6E8A-4147-A177-3AD203B41FA5}">
                      <a16:colId xmlns:a16="http://schemas.microsoft.com/office/drawing/2014/main" val="1725781857"/>
                    </a:ext>
                  </a:extLst>
                </a:gridCol>
                <a:gridCol w="492683">
                  <a:extLst>
                    <a:ext uri="{9D8B030D-6E8A-4147-A177-3AD203B41FA5}">
                      <a16:colId xmlns:a16="http://schemas.microsoft.com/office/drawing/2014/main" val="784574749"/>
                    </a:ext>
                  </a:extLst>
                </a:gridCol>
                <a:gridCol w="492683">
                  <a:extLst>
                    <a:ext uri="{9D8B030D-6E8A-4147-A177-3AD203B41FA5}">
                      <a16:colId xmlns:a16="http://schemas.microsoft.com/office/drawing/2014/main" val="932612895"/>
                    </a:ext>
                  </a:extLst>
                </a:gridCol>
                <a:gridCol w="492683">
                  <a:extLst>
                    <a:ext uri="{9D8B030D-6E8A-4147-A177-3AD203B41FA5}">
                      <a16:colId xmlns:a16="http://schemas.microsoft.com/office/drawing/2014/main" val="1120662710"/>
                    </a:ext>
                  </a:extLst>
                </a:gridCol>
                <a:gridCol w="492683">
                  <a:extLst>
                    <a:ext uri="{9D8B030D-6E8A-4147-A177-3AD203B41FA5}">
                      <a16:colId xmlns:a16="http://schemas.microsoft.com/office/drawing/2014/main" val="2306397293"/>
                    </a:ext>
                  </a:extLst>
                </a:gridCol>
                <a:gridCol w="492683">
                  <a:extLst>
                    <a:ext uri="{9D8B030D-6E8A-4147-A177-3AD203B41FA5}">
                      <a16:colId xmlns:a16="http://schemas.microsoft.com/office/drawing/2014/main" val="3001865921"/>
                    </a:ext>
                  </a:extLst>
                </a:gridCol>
                <a:gridCol w="492683">
                  <a:extLst>
                    <a:ext uri="{9D8B030D-6E8A-4147-A177-3AD203B41FA5}">
                      <a16:colId xmlns:a16="http://schemas.microsoft.com/office/drawing/2014/main" val="3473957190"/>
                    </a:ext>
                  </a:extLst>
                </a:gridCol>
                <a:gridCol w="492683">
                  <a:extLst>
                    <a:ext uri="{9D8B030D-6E8A-4147-A177-3AD203B41FA5}">
                      <a16:colId xmlns:a16="http://schemas.microsoft.com/office/drawing/2014/main" val="2482869791"/>
                    </a:ext>
                  </a:extLst>
                </a:gridCol>
                <a:gridCol w="492683">
                  <a:extLst>
                    <a:ext uri="{9D8B030D-6E8A-4147-A177-3AD203B41FA5}">
                      <a16:colId xmlns:a16="http://schemas.microsoft.com/office/drawing/2014/main" val="1268729088"/>
                    </a:ext>
                  </a:extLst>
                </a:gridCol>
              </a:tblGrid>
              <a:tr h="310522"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54290" marR="54290" marT="27145" marB="2714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FR</a:t>
                      </a:r>
                    </a:p>
                  </a:txBody>
                  <a:tcPr marL="54290" marR="54290" marT="27145" marB="27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NO</a:t>
                      </a:r>
                    </a:p>
                  </a:txBody>
                  <a:tcPr marL="54290" marR="54290" marT="27145" marB="27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8564450"/>
                  </a:ext>
                </a:extLst>
              </a:tr>
              <a:tr h="310522">
                <a:tc rowSpan="2"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54290" marR="54290" marT="27145" marB="2714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 gridSpan="2"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54290" marR="54290" marT="27145" marB="2714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PAR</a:t>
                      </a:r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700" dirty="0"/>
                    </a:p>
                  </a:txBody>
                  <a:tcPr marL="137608" marR="137608" marT="68804" marB="688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LYO</a:t>
                      </a:r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700" dirty="0"/>
                    </a:p>
                  </a:txBody>
                  <a:tcPr marL="137608" marR="137608" marT="68804" marB="688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TRD</a:t>
                      </a:r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700" dirty="0"/>
                    </a:p>
                  </a:txBody>
                  <a:tcPr marL="137608" marR="137608" marT="68804" marB="688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OSL</a:t>
                      </a:r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700" dirty="0"/>
                    </a:p>
                  </a:txBody>
                  <a:tcPr marL="137608" marR="137608" marT="68804" marB="688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4671131"/>
                  </a:ext>
                </a:extLst>
              </a:tr>
              <a:tr h="3105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A</a:t>
                      </a:r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B</a:t>
                      </a:r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A</a:t>
                      </a:r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B</a:t>
                      </a:r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A</a:t>
                      </a:r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B</a:t>
                      </a:r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A</a:t>
                      </a:r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B</a:t>
                      </a:r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3991505"/>
                  </a:ext>
                </a:extLst>
              </a:tr>
              <a:tr h="310522">
                <a:tc rowSpan="4"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FR</a:t>
                      </a:r>
                    </a:p>
                  </a:txBody>
                  <a:tcPr marL="54290" marR="54290" marT="27145" marB="27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PAR</a:t>
                      </a:r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A</a:t>
                      </a:r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6517662"/>
                  </a:ext>
                </a:extLst>
              </a:tr>
              <a:tr h="3105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2700" dirty="0"/>
                    </a:p>
                  </a:txBody>
                  <a:tcPr marL="137608" marR="137608" marT="68804" marB="688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B</a:t>
                      </a:r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2360142"/>
                  </a:ext>
                </a:extLst>
              </a:tr>
              <a:tr h="310522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LYO</a:t>
                      </a:r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A</a:t>
                      </a:r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3335338"/>
                  </a:ext>
                </a:extLst>
              </a:tr>
              <a:tr h="3105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2700" dirty="0"/>
                    </a:p>
                  </a:txBody>
                  <a:tcPr marL="137608" marR="137608" marT="68804" marB="688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B</a:t>
                      </a:r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6862361"/>
                  </a:ext>
                </a:extLst>
              </a:tr>
              <a:tr h="310522">
                <a:tc rowSpan="4"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NO</a:t>
                      </a:r>
                    </a:p>
                  </a:txBody>
                  <a:tcPr marL="54290" marR="54290" marT="27145" marB="27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TRD</a:t>
                      </a:r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A</a:t>
                      </a:r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6045484"/>
                  </a:ext>
                </a:extLst>
              </a:tr>
              <a:tr h="3105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2700" dirty="0"/>
                    </a:p>
                  </a:txBody>
                  <a:tcPr marL="137608" marR="137608" marT="68804" marB="688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B</a:t>
                      </a:r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431208"/>
                  </a:ext>
                </a:extLst>
              </a:tr>
              <a:tr h="310522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OSL</a:t>
                      </a:r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A</a:t>
                      </a:r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 </a:t>
                      </a:r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7855780"/>
                  </a:ext>
                </a:extLst>
              </a:tr>
              <a:tr h="3105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2700" dirty="0"/>
                    </a:p>
                  </a:txBody>
                  <a:tcPr marL="137608" marR="137608" marT="68804" marB="688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B</a:t>
                      </a:r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0214341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4FA4D11-BF0B-89D7-CA65-CCFC0E6839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7363537"/>
              </p:ext>
            </p:extLst>
          </p:nvPr>
        </p:nvGraphicFramePr>
        <p:xfrm>
          <a:off x="5120264" y="228600"/>
          <a:ext cx="6113376" cy="22795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18896">
                  <a:extLst>
                    <a:ext uri="{9D8B030D-6E8A-4147-A177-3AD203B41FA5}">
                      <a16:colId xmlns:a16="http://schemas.microsoft.com/office/drawing/2014/main" val="2781598876"/>
                    </a:ext>
                  </a:extLst>
                </a:gridCol>
                <a:gridCol w="1018896">
                  <a:extLst>
                    <a:ext uri="{9D8B030D-6E8A-4147-A177-3AD203B41FA5}">
                      <a16:colId xmlns:a16="http://schemas.microsoft.com/office/drawing/2014/main" val="4024480438"/>
                    </a:ext>
                  </a:extLst>
                </a:gridCol>
                <a:gridCol w="1018896">
                  <a:extLst>
                    <a:ext uri="{9D8B030D-6E8A-4147-A177-3AD203B41FA5}">
                      <a16:colId xmlns:a16="http://schemas.microsoft.com/office/drawing/2014/main" val="784574749"/>
                    </a:ext>
                  </a:extLst>
                </a:gridCol>
                <a:gridCol w="1018896">
                  <a:extLst>
                    <a:ext uri="{9D8B030D-6E8A-4147-A177-3AD203B41FA5}">
                      <a16:colId xmlns:a16="http://schemas.microsoft.com/office/drawing/2014/main" val="1120662710"/>
                    </a:ext>
                  </a:extLst>
                </a:gridCol>
                <a:gridCol w="1018896">
                  <a:extLst>
                    <a:ext uri="{9D8B030D-6E8A-4147-A177-3AD203B41FA5}">
                      <a16:colId xmlns:a16="http://schemas.microsoft.com/office/drawing/2014/main" val="3001865921"/>
                    </a:ext>
                  </a:extLst>
                </a:gridCol>
                <a:gridCol w="1018896">
                  <a:extLst>
                    <a:ext uri="{9D8B030D-6E8A-4147-A177-3AD203B41FA5}">
                      <a16:colId xmlns:a16="http://schemas.microsoft.com/office/drawing/2014/main" val="2482869791"/>
                    </a:ext>
                  </a:extLst>
                </a:gridCol>
              </a:tblGrid>
              <a:tr h="408153">
                <a:tc>
                  <a:txBody>
                    <a:bodyPr/>
                    <a:lstStyle/>
                    <a:p>
                      <a:pPr algn="ctr"/>
                      <a:endParaRPr lang="en-US" noProof="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noProof="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FR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NO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8564450"/>
                  </a:ext>
                </a:extLst>
              </a:tr>
              <a:tr h="408317">
                <a:tc>
                  <a:txBody>
                    <a:bodyPr/>
                    <a:lstStyle/>
                    <a:p>
                      <a:pPr algn="ctr"/>
                      <a:endParaRPr lang="en-US" noProof="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noProof="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4671131"/>
                  </a:ext>
                </a:extLst>
              </a:tr>
              <a:tr h="329156">
                <a:tc rowSpan="2"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FR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6517662"/>
                  </a:ext>
                </a:extLst>
              </a:tr>
              <a:tr h="329156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…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…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…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3335338"/>
                  </a:ext>
                </a:extLst>
              </a:tr>
              <a:tr h="329156">
                <a:tc rowSpan="2"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NO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noProof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noProof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noProof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noProof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6045484"/>
                  </a:ext>
                </a:extLst>
              </a:tr>
              <a:tr h="329156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noProof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noProof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noProof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noProof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7855780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AEC12F1-AD56-2802-D6A4-06D7DBD2C476}"/>
              </a:ext>
            </a:extLst>
          </p:cNvPr>
          <p:cNvSpPr txBox="1"/>
          <p:nvPr/>
        </p:nvSpPr>
        <p:spPr>
          <a:xfrm>
            <a:off x="1828799" y="1276649"/>
            <a:ext cx="2825393" cy="564205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algn="ctr"/>
            <a:r>
              <a:rPr lang="en-US" sz="2000" dirty="0">
                <a:latin typeface="+mj-lt"/>
              </a:rPr>
              <a:t>Multinational model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130CB1E-507E-686E-91F8-3B8BDF9E5AE1}"/>
              </a:ext>
            </a:extLst>
          </p:cNvPr>
          <p:cNvSpPr txBox="1"/>
          <p:nvPr/>
        </p:nvSpPr>
        <p:spPr>
          <a:xfrm>
            <a:off x="1828799" y="4476144"/>
            <a:ext cx="2825393" cy="564205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algn="ctr"/>
            <a:r>
              <a:rPr lang="en-US" sz="2000" dirty="0">
                <a:latin typeface="+mj-lt"/>
              </a:rPr>
              <a:t>Interregional model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E35AD34-1843-F2CD-F18E-C3FC45803DE2}"/>
              </a:ext>
            </a:extLst>
          </p:cNvPr>
          <p:cNvCxnSpPr>
            <a:cxnSpLocks/>
            <a:stCxn id="7" idx="2"/>
            <a:endCxn id="12" idx="0"/>
          </p:cNvCxnSpPr>
          <p:nvPr/>
        </p:nvCxnSpPr>
        <p:spPr>
          <a:xfrm>
            <a:off x="3241496" y="1840854"/>
            <a:ext cx="0" cy="263529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03742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5174FE-2889-6C25-284E-D577D7FADA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7">
            <a:extLst>
              <a:ext uri="{FF2B5EF4-FFF2-40B4-BE49-F238E27FC236}">
                <a16:creationId xmlns:a16="http://schemas.microsoft.com/office/drawing/2014/main" id="{D5CAD154-4F7B-6FE8-9864-296B1A64156C}"/>
              </a:ext>
            </a:extLst>
          </p:cNvPr>
          <p:cNvSpPr txBox="1">
            <a:spLocks/>
          </p:cNvSpPr>
          <p:nvPr/>
        </p:nvSpPr>
        <p:spPr>
          <a:xfrm>
            <a:off x="795888" y="609395"/>
            <a:ext cx="9376811" cy="564205"/>
          </a:xfrm>
          <a:prstGeom prst="rect">
            <a:avLst/>
          </a:prstGeom>
        </p:spPr>
        <p:txBody>
          <a:bodyPr vert="horz" lIns="0" tIns="0" rIns="0" bIns="0" rtlCol="0" anchor="t">
            <a:normAutofit fontScale="97500"/>
          </a:bodyPr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75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noProof="0" dirty="0"/>
              <a:t>Optimization</a:t>
            </a:r>
          </a:p>
        </p:txBody>
      </p:sp>
      <p:sp>
        <p:nvSpPr>
          <p:cNvPr id="57" name="Text Placeholder 8">
            <a:extLst>
              <a:ext uri="{FF2B5EF4-FFF2-40B4-BE49-F238E27FC236}">
                <a16:creationId xmlns:a16="http://schemas.microsoft.com/office/drawing/2014/main" id="{6C7AEBC0-926E-7B59-1578-26A03C59314F}"/>
              </a:ext>
            </a:extLst>
          </p:cNvPr>
          <p:cNvSpPr txBox="1">
            <a:spLocks/>
          </p:cNvSpPr>
          <p:nvPr/>
        </p:nvSpPr>
        <p:spPr>
          <a:xfrm>
            <a:off x="729712" y="246894"/>
            <a:ext cx="7172325" cy="323850"/>
          </a:xfrm>
          <a:prstGeom prst="rect">
            <a:avLst/>
          </a:prstGeom>
        </p:spPr>
        <p:txBody>
          <a:bodyPr/>
          <a:lstStyle>
            <a:lvl1pPr marL="195302" indent="-195302" algn="l" defTabSz="914446" rtl="0" eaLnBrk="1" latinLnBrk="0" hangingPunct="1">
              <a:lnSpc>
                <a:spcPct val="118000"/>
              </a:lnSpc>
              <a:spcBef>
                <a:spcPts val="5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34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57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80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03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726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48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71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94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noProof="0" dirty="0">
                <a:solidFill>
                  <a:schemeClr val="accent6"/>
                </a:solidFill>
                <a:latin typeface="+mj-lt"/>
              </a:rPr>
              <a:t>Subnational food trade</a:t>
            </a:r>
          </a:p>
          <a:p>
            <a:pPr marL="0" indent="0">
              <a:buNone/>
            </a:pPr>
            <a:endParaRPr lang="en-US" b="1" noProof="0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D7BD9E1E-64E1-C884-8370-C9A6B0C05A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noProof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6E3F73-2AEE-080D-3837-AE7FF111B02D}"/>
              </a:ext>
            </a:extLst>
          </p:cNvPr>
          <p:cNvSpPr txBox="1"/>
          <p:nvPr/>
        </p:nvSpPr>
        <p:spPr>
          <a:xfrm>
            <a:off x="729712" y="974577"/>
            <a:ext cx="9322062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ym typeface="Wingdings" panose="05000000000000000000" pitchFamily="2" charset="2"/>
              </a:rPr>
              <a:t>Two stage optimizations</a:t>
            </a:r>
          </a:p>
          <a:p>
            <a:pPr>
              <a:lnSpc>
                <a:spcPct val="150000"/>
              </a:lnSpc>
            </a:pPr>
            <a:endParaRPr lang="en-US" sz="2000" dirty="0">
              <a:sym typeface="Wingdings" panose="05000000000000000000" pitchFamily="2" charset="2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000" dirty="0">
                <a:sym typeface="Wingdings" panose="05000000000000000000" pitchFamily="2" charset="2"/>
              </a:rPr>
              <a:t>International flows: Least square deviation to prior</a:t>
            </a:r>
          </a:p>
          <a:p>
            <a:pPr marL="8001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anose="05000000000000000000" pitchFamily="2" charset="2"/>
              </a:rPr>
              <a:t>Prior built from FABIO, regional trade data and regional output / demand </a:t>
            </a:r>
          </a:p>
          <a:p>
            <a:pPr marL="8001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anose="05000000000000000000" pitchFamily="2" charset="2"/>
              </a:rPr>
              <a:t>Defaults as proportional to regional output / demand when missing</a:t>
            </a:r>
            <a:endParaRPr lang="en-US" sz="2000" noProof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noProof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noProof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F72B1C-0212-808E-CF33-4FDCA7A131A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FDD670A-85DC-45C6-830C-F30B0112381B}" type="slidenum">
              <a:rPr lang="en-US" noProof="0" smtClean="0"/>
              <a:t>11</a:t>
            </a:fld>
            <a:endParaRPr lang="en-US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9788C8-8960-71DC-1F56-2D63E8DAAFC9}"/>
              </a:ext>
            </a:extLst>
          </p:cNvPr>
          <p:cNvSpPr txBox="1"/>
          <p:nvPr/>
        </p:nvSpPr>
        <p:spPr>
          <a:xfrm>
            <a:off x="795888" y="6156238"/>
            <a:ext cx="6133672" cy="454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05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Ouyang, Q., Meng, J., Wang, Y., &amp; Zheng, H. (2025). Multi-regional Input-output Dataset for the UK from 2017 to 2022. Scientific Data, 13(1), 52. https://doi.org/10.1038/s41597-025-06377-8</a:t>
            </a:r>
          </a:p>
        </p:txBody>
      </p:sp>
    </p:spTree>
    <p:extLst>
      <p:ext uri="{BB962C8B-B14F-4D97-AF65-F5344CB8AC3E}">
        <p14:creationId xmlns:p14="http://schemas.microsoft.com/office/powerpoint/2010/main" val="22291320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ED66EF-7EF1-DBF4-A88D-DEF41C77C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8B23FC58-F4BE-E08B-BC1F-2DD87C92E6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3380545"/>
              </p:ext>
            </p:extLst>
          </p:nvPr>
        </p:nvGraphicFramePr>
        <p:xfrm>
          <a:off x="5120264" y="228600"/>
          <a:ext cx="6113376" cy="22795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18896">
                  <a:extLst>
                    <a:ext uri="{9D8B030D-6E8A-4147-A177-3AD203B41FA5}">
                      <a16:colId xmlns:a16="http://schemas.microsoft.com/office/drawing/2014/main" val="2781598876"/>
                    </a:ext>
                  </a:extLst>
                </a:gridCol>
                <a:gridCol w="1018896">
                  <a:extLst>
                    <a:ext uri="{9D8B030D-6E8A-4147-A177-3AD203B41FA5}">
                      <a16:colId xmlns:a16="http://schemas.microsoft.com/office/drawing/2014/main" val="4024480438"/>
                    </a:ext>
                  </a:extLst>
                </a:gridCol>
                <a:gridCol w="1018896">
                  <a:extLst>
                    <a:ext uri="{9D8B030D-6E8A-4147-A177-3AD203B41FA5}">
                      <a16:colId xmlns:a16="http://schemas.microsoft.com/office/drawing/2014/main" val="784574749"/>
                    </a:ext>
                  </a:extLst>
                </a:gridCol>
                <a:gridCol w="1018896">
                  <a:extLst>
                    <a:ext uri="{9D8B030D-6E8A-4147-A177-3AD203B41FA5}">
                      <a16:colId xmlns:a16="http://schemas.microsoft.com/office/drawing/2014/main" val="1120662710"/>
                    </a:ext>
                  </a:extLst>
                </a:gridCol>
                <a:gridCol w="1018896">
                  <a:extLst>
                    <a:ext uri="{9D8B030D-6E8A-4147-A177-3AD203B41FA5}">
                      <a16:colId xmlns:a16="http://schemas.microsoft.com/office/drawing/2014/main" val="3001865921"/>
                    </a:ext>
                  </a:extLst>
                </a:gridCol>
                <a:gridCol w="1018896">
                  <a:extLst>
                    <a:ext uri="{9D8B030D-6E8A-4147-A177-3AD203B41FA5}">
                      <a16:colId xmlns:a16="http://schemas.microsoft.com/office/drawing/2014/main" val="2482869791"/>
                    </a:ext>
                  </a:extLst>
                </a:gridCol>
              </a:tblGrid>
              <a:tr h="408153">
                <a:tc>
                  <a:txBody>
                    <a:bodyPr/>
                    <a:lstStyle/>
                    <a:p>
                      <a:pPr algn="ctr"/>
                      <a:endParaRPr lang="en-US" noProof="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noProof="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FR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NO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8564450"/>
                  </a:ext>
                </a:extLst>
              </a:tr>
              <a:tr h="408317">
                <a:tc>
                  <a:txBody>
                    <a:bodyPr/>
                    <a:lstStyle/>
                    <a:p>
                      <a:pPr algn="ctr"/>
                      <a:endParaRPr lang="en-US" noProof="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noProof="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4671131"/>
                  </a:ext>
                </a:extLst>
              </a:tr>
              <a:tr h="329156">
                <a:tc rowSpan="2"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FR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6517662"/>
                  </a:ext>
                </a:extLst>
              </a:tr>
              <a:tr h="329156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…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…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noProof="0" dirty="0"/>
                        <a:t>…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3335338"/>
                  </a:ext>
                </a:extLst>
              </a:tr>
              <a:tr h="329156">
                <a:tc rowSpan="2"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NO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noProof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noProof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noProof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noProof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6045484"/>
                  </a:ext>
                </a:extLst>
              </a:tr>
              <a:tr h="329156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noProof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noProof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noProof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noProof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7855780"/>
                  </a:ext>
                </a:extLst>
              </a:tr>
            </a:tbl>
          </a:graphicData>
        </a:graphic>
      </p:graphicFrame>
      <p:sp>
        <p:nvSpPr>
          <p:cNvPr id="56" name="Title 7">
            <a:extLst>
              <a:ext uri="{FF2B5EF4-FFF2-40B4-BE49-F238E27FC236}">
                <a16:creationId xmlns:a16="http://schemas.microsoft.com/office/drawing/2014/main" id="{C3E1FFCE-AFBB-D297-EE33-A9BB67C46C98}"/>
              </a:ext>
            </a:extLst>
          </p:cNvPr>
          <p:cNvSpPr txBox="1">
            <a:spLocks/>
          </p:cNvSpPr>
          <p:nvPr/>
        </p:nvSpPr>
        <p:spPr>
          <a:xfrm>
            <a:off x="795888" y="609395"/>
            <a:ext cx="9376811" cy="785813"/>
          </a:xfrm>
          <a:prstGeom prst="rect">
            <a:avLst/>
          </a:prstGeom>
        </p:spPr>
        <p:txBody>
          <a:bodyPr vert="horz" lIns="0" tIns="0" rIns="0" bIns="0" rtlCol="0" anchor="t">
            <a:normAutofit fontScale="97500"/>
          </a:bodyPr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75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noProof="0" dirty="0"/>
              <a:t>Optimization constraints</a:t>
            </a:r>
            <a:r>
              <a:rPr lang="en-US" sz="2800" dirty="0"/>
              <a:t>: International</a:t>
            </a:r>
            <a:endParaRPr lang="en-US" sz="2800" noProof="0" dirty="0"/>
          </a:p>
        </p:txBody>
      </p:sp>
      <p:sp>
        <p:nvSpPr>
          <p:cNvPr id="57" name="Text Placeholder 8">
            <a:extLst>
              <a:ext uri="{FF2B5EF4-FFF2-40B4-BE49-F238E27FC236}">
                <a16:creationId xmlns:a16="http://schemas.microsoft.com/office/drawing/2014/main" id="{20B6B905-4D9B-4796-9E66-BAB7C348122C}"/>
              </a:ext>
            </a:extLst>
          </p:cNvPr>
          <p:cNvSpPr txBox="1">
            <a:spLocks/>
          </p:cNvSpPr>
          <p:nvPr/>
        </p:nvSpPr>
        <p:spPr>
          <a:xfrm>
            <a:off x="729712" y="246894"/>
            <a:ext cx="7172325" cy="323850"/>
          </a:xfrm>
          <a:prstGeom prst="rect">
            <a:avLst/>
          </a:prstGeom>
        </p:spPr>
        <p:txBody>
          <a:bodyPr/>
          <a:lstStyle>
            <a:lvl1pPr marL="195302" indent="-195302" algn="l" defTabSz="914446" rtl="0" eaLnBrk="1" latinLnBrk="0" hangingPunct="1">
              <a:lnSpc>
                <a:spcPct val="118000"/>
              </a:lnSpc>
              <a:spcBef>
                <a:spcPts val="5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34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57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80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03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726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48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71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94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noProof="0" dirty="0">
                <a:solidFill>
                  <a:schemeClr val="accent6"/>
                </a:solidFill>
                <a:latin typeface="+mj-lt"/>
              </a:rPr>
              <a:t>Subnational food trade</a:t>
            </a:r>
          </a:p>
          <a:p>
            <a:pPr marL="0" indent="0">
              <a:buNone/>
            </a:pPr>
            <a:endParaRPr lang="en-US" b="1" noProof="0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0A938A0A-8EDB-2505-2C8B-70A8E341EC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FB51F4-981B-0221-2591-A9CD6AFAF2B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FDD670A-85DC-45C6-830C-F30B0112381B}" type="slidenum">
              <a:rPr lang="en-US" noProof="0" smtClean="0"/>
              <a:t>12</a:t>
            </a:fld>
            <a:endParaRPr lang="en-US" noProof="0" dirty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55872D49-C3B4-52CD-4510-D2D91B3149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2553977"/>
              </p:ext>
            </p:extLst>
          </p:nvPr>
        </p:nvGraphicFramePr>
        <p:xfrm>
          <a:off x="5120264" y="2832863"/>
          <a:ext cx="5912196" cy="341574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96379">
                  <a:extLst>
                    <a:ext uri="{9D8B030D-6E8A-4147-A177-3AD203B41FA5}">
                      <a16:colId xmlns:a16="http://schemas.microsoft.com/office/drawing/2014/main" val="2781598876"/>
                    </a:ext>
                  </a:extLst>
                </a:gridCol>
                <a:gridCol w="581670">
                  <a:extLst>
                    <a:ext uri="{9D8B030D-6E8A-4147-A177-3AD203B41FA5}">
                      <a16:colId xmlns:a16="http://schemas.microsoft.com/office/drawing/2014/main" val="4024480438"/>
                    </a:ext>
                  </a:extLst>
                </a:gridCol>
                <a:gridCol w="492683">
                  <a:extLst>
                    <a:ext uri="{9D8B030D-6E8A-4147-A177-3AD203B41FA5}">
                      <a16:colId xmlns:a16="http://schemas.microsoft.com/office/drawing/2014/main" val="1725781857"/>
                    </a:ext>
                  </a:extLst>
                </a:gridCol>
                <a:gridCol w="492683">
                  <a:extLst>
                    <a:ext uri="{9D8B030D-6E8A-4147-A177-3AD203B41FA5}">
                      <a16:colId xmlns:a16="http://schemas.microsoft.com/office/drawing/2014/main" val="784574749"/>
                    </a:ext>
                  </a:extLst>
                </a:gridCol>
                <a:gridCol w="492683">
                  <a:extLst>
                    <a:ext uri="{9D8B030D-6E8A-4147-A177-3AD203B41FA5}">
                      <a16:colId xmlns:a16="http://schemas.microsoft.com/office/drawing/2014/main" val="932612895"/>
                    </a:ext>
                  </a:extLst>
                </a:gridCol>
                <a:gridCol w="492683">
                  <a:extLst>
                    <a:ext uri="{9D8B030D-6E8A-4147-A177-3AD203B41FA5}">
                      <a16:colId xmlns:a16="http://schemas.microsoft.com/office/drawing/2014/main" val="1120662710"/>
                    </a:ext>
                  </a:extLst>
                </a:gridCol>
                <a:gridCol w="492683">
                  <a:extLst>
                    <a:ext uri="{9D8B030D-6E8A-4147-A177-3AD203B41FA5}">
                      <a16:colId xmlns:a16="http://schemas.microsoft.com/office/drawing/2014/main" val="2306397293"/>
                    </a:ext>
                  </a:extLst>
                </a:gridCol>
                <a:gridCol w="492683">
                  <a:extLst>
                    <a:ext uri="{9D8B030D-6E8A-4147-A177-3AD203B41FA5}">
                      <a16:colId xmlns:a16="http://schemas.microsoft.com/office/drawing/2014/main" val="3001865921"/>
                    </a:ext>
                  </a:extLst>
                </a:gridCol>
                <a:gridCol w="492683">
                  <a:extLst>
                    <a:ext uri="{9D8B030D-6E8A-4147-A177-3AD203B41FA5}">
                      <a16:colId xmlns:a16="http://schemas.microsoft.com/office/drawing/2014/main" val="3473957190"/>
                    </a:ext>
                  </a:extLst>
                </a:gridCol>
                <a:gridCol w="492683">
                  <a:extLst>
                    <a:ext uri="{9D8B030D-6E8A-4147-A177-3AD203B41FA5}">
                      <a16:colId xmlns:a16="http://schemas.microsoft.com/office/drawing/2014/main" val="2482869791"/>
                    </a:ext>
                  </a:extLst>
                </a:gridCol>
                <a:gridCol w="492683">
                  <a:extLst>
                    <a:ext uri="{9D8B030D-6E8A-4147-A177-3AD203B41FA5}">
                      <a16:colId xmlns:a16="http://schemas.microsoft.com/office/drawing/2014/main" val="1268729088"/>
                    </a:ext>
                  </a:extLst>
                </a:gridCol>
              </a:tblGrid>
              <a:tr h="310522"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54290" marR="54290" marT="27145" marB="2714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FR</a:t>
                      </a:r>
                    </a:p>
                  </a:txBody>
                  <a:tcPr marL="54290" marR="54290" marT="27145" marB="27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NO</a:t>
                      </a:r>
                    </a:p>
                  </a:txBody>
                  <a:tcPr marL="54290" marR="54290" marT="27145" marB="27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8564450"/>
                  </a:ext>
                </a:extLst>
              </a:tr>
              <a:tr h="310522">
                <a:tc rowSpan="2"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54290" marR="54290" marT="27145" marB="2714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 gridSpan="2"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54290" marR="54290" marT="27145" marB="2714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PAR</a:t>
                      </a:r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700" dirty="0"/>
                    </a:p>
                  </a:txBody>
                  <a:tcPr marL="137608" marR="137608" marT="68804" marB="688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LYO</a:t>
                      </a:r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700" dirty="0"/>
                    </a:p>
                  </a:txBody>
                  <a:tcPr marL="137608" marR="137608" marT="68804" marB="688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TRD</a:t>
                      </a:r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700" dirty="0"/>
                    </a:p>
                  </a:txBody>
                  <a:tcPr marL="137608" marR="137608" marT="68804" marB="688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OSL</a:t>
                      </a:r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700" dirty="0"/>
                    </a:p>
                  </a:txBody>
                  <a:tcPr marL="137608" marR="137608" marT="68804" marB="688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4671131"/>
                  </a:ext>
                </a:extLst>
              </a:tr>
              <a:tr h="3105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A</a:t>
                      </a:r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B</a:t>
                      </a:r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A</a:t>
                      </a:r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B</a:t>
                      </a:r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A</a:t>
                      </a:r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B</a:t>
                      </a:r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A</a:t>
                      </a:r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B</a:t>
                      </a:r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3991505"/>
                  </a:ext>
                </a:extLst>
              </a:tr>
              <a:tr h="310522">
                <a:tc rowSpan="4"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FR</a:t>
                      </a:r>
                    </a:p>
                  </a:txBody>
                  <a:tcPr marL="54290" marR="54290" marT="27145" marB="27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PAR</a:t>
                      </a:r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A</a:t>
                      </a:r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6517662"/>
                  </a:ext>
                </a:extLst>
              </a:tr>
              <a:tr h="3105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2700" dirty="0"/>
                    </a:p>
                  </a:txBody>
                  <a:tcPr marL="137608" marR="137608" marT="68804" marB="688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B</a:t>
                      </a:r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2360142"/>
                  </a:ext>
                </a:extLst>
              </a:tr>
              <a:tr h="310522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LYO</a:t>
                      </a:r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A</a:t>
                      </a:r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3335338"/>
                  </a:ext>
                </a:extLst>
              </a:tr>
              <a:tr h="3105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2700" dirty="0"/>
                    </a:p>
                  </a:txBody>
                  <a:tcPr marL="137608" marR="137608" marT="68804" marB="688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B</a:t>
                      </a:r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6862361"/>
                  </a:ext>
                </a:extLst>
              </a:tr>
              <a:tr h="310522">
                <a:tc rowSpan="4"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NO</a:t>
                      </a:r>
                    </a:p>
                  </a:txBody>
                  <a:tcPr marL="54290" marR="54290" marT="27145" marB="27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TRD</a:t>
                      </a:r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A</a:t>
                      </a:r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6045484"/>
                  </a:ext>
                </a:extLst>
              </a:tr>
              <a:tr h="3105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2700" dirty="0"/>
                    </a:p>
                  </a:txBody>
                  <a:tcPr marL="137608" marR="137608" marT="68804" marB="688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B</a:t>
                      </a:r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431208"/>
                  </a:ext>
                </a:extLst>
              </a:tr>
              <a:tr h="310522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OSL</a:t>
                      </a:r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A</a:t>
                      </a:r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 </a:t>
                      </a:r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7855780"/>
                  </a:ext>
                </a:extLst>
              </a:tr>
              <a:tr h="3105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2700" dirty="0"/>
                    </a:p>
                  </a:txBody>
                  <a:tcPr marL="137608" marR="137608" marT="68804" marB="688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B</a:t>
                      </a:r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0214341"/>
                  </a:ext>
                </a:extLst>
              </a:tr>
            </a:tbl>
          </a:graphicData>
        </a:graphic>
      </p:graphicFrame>
      <p:sp>
        <p:nvSpPr>
          <p:cNvPr id="11" name="Equals 10">
            <a:extLst>
              <a:ext uri="{FF2B5EF4-FFF2-40B4-BE49-F238E27FC236}">
                <a16:creationId xmlns:a16="http://schemas.microsoft.com/office/drawing/2014/main" id="{D6131B10-9AC1-0EB4-B046-10FAF5867790}"/>
              </a:ext>
            </a:extLst>
          </p:cNvPr>
          <p:cNvSpPr/>
          <p:nvPr/>
        </p:nvSpPr>
        <p:spPr>
          <a:xfrm>
            <a:off x="11144652" y="3718560"/>
            <a:ext cx="502920" cy="396240"/>
          </a:xfrm>
          <a:prstGeom prst="mathEqual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Equals 11">
            <a:extLst>
              <a:ext uri="{FF2B5EF4-FFF2-40B4-BE49-F238E27FC236}">
                <a16:creationId xmlns:a16="http://schemas.microsoft.com/office/drawing/2014/main" id="{51F62374-FBB2-B991-E81A-A971BEF28A49}"/>
              </a:ext>
            </a:extLst>
          </p:cNvPr>
          <p:cNvSpPr/>
          <p:nvPr/>
        </p:nvSpPr>
        <p:spPr>
          <a:xfrm>
            <a:off x="11144652" y="4342614"/>
            <a:ext cx="502920" cy="396240"/>
          </a:xfrm>
          <a:prstGeom prst="mathEqual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81ECAC06-790D-7A25-4990-5E60B440E3A7}"/>
              </a:ext>
            </a:extLst>
          </p:cNvPr>
          <p:cNvSpPr txBox="1">
            <a:spLocks/>
          </p:cNvSpPr>
          <p:nvPr/>
        </p:nvSpPr>
        <p:spPr>
          <a:xfrm>
            <a:off x="544428" y="1461859"/>
            <a:ext cx="4432490" cy="4786745"/>
          </a:xfrm>
          <a:prstGeom prst="rect">
            <a:avLst/>
          </a:prstGeom>
        </p:spPr>
        <p:txBody>
          <a:bodyPr vert="horz" lIns="90000" tIns="0" rIns="0" bIns="0" rtlCol="0">
            <a:noAutofit/>
          </a:bodyPr>
          <a:lstStyle>
            <a:lvl1pPr marL="180000" indent="-180000" algn="l" defTabSz="914446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0000" indent="-180000" algn="l" defTabSz="91444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180000" algn="l" defTabSz="91444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00" indent="-180000" algn="l" defTabSz="91444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180000" algn="l" defTabSz="91444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726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48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71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94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en-US" dirty="0">
                <a:sym typeface="Wingdings" panose="05000000000000000000" pitchFamily="2" charset="2"/>
              </a:rPr>
              <a:t>Constraints on exports/imports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en-US" dirty="0">
                <a:sym typeface="Wingdings" panose="05000000000000000000" pitchFamily="2" charset="2"/>
              </a:rPr>
              <a:t>Exports should not exceed regional output </a:t>
            </a:r>
          </a:p>
          <a:p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8ED4F9F-7F49-454C-B417-4E6A2088E6FA}"/>
              </a:ext>
            </a:extLst>
          </p:cNvPr>
          <p:cNvSpPr/>
          <p:nvPr/>
        </p:nvSpPr>
        <p:spPr>
          <a:xfrm>
            <a:off x="11280281" y="948543"/>
            <a:ext cx="510637" cy="513317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Connector: Curved 13">
            <a:extLst>
              <a:ext uri="{FF2B5EF4-FFF2-40B4-BE49-F238E27FC236}">
                <a16:creationId xmlns:a16="http://schemas.microsoft.com/office/drawing/2014/main" id="{C0F3EBB8-0F65-239A-1AC1-16B2C18412A9}"/>
              </a:ext>
            </a:extLst>
          </p:cNvPr>
          <p:cNvCxnSpPr>
            <a:cxnSpLocks/>
            <a:stCxn id="7" idx="6"/>
            <a:endCxn id="11" idx="0"/>
          </p:cNvCxnSpPr>
          <p:nvPr/>
        </p:nvCxnSpPr>
        <p:spPr>
          <a:xfrm flipH="1">
            <a:off x="11580910" y="1205202"/>
            <a:ext cx="210008" cy="2641581"/>
          </a:xfrm>
          <a:prstGeom prst="curvedConnector3">
            <a:avLst>
              <a:gd name="adj1" fmla="val -108853"/>
            </a:avLst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or: Curved 14">
            <a:extLst>
              <a:ext uri="{FF2B5EF4-FFF2-40B4-BE49-F238E27FC236}">
                <a16:creationId xmlns:a16="http://schemas.microsoft.com/office/drawing/2014/main" id="{FDFF0919-17D6-7376-5B3A-7A3E3730B1E2}"/>
              </a:ext>
            </a:extLst>
          </p:cNvPr>
          <p:cNvCxnSpPr>
            <a:cxnSpLocks/>
            <a:stCxn id="7" idx="2"/>
            <a:endCxn id="12" idx="3"/>
          </p:cNvCxnSpPr>
          <p:nvPr/>
        </p:nvCxnSpPr>
        <p:spPr>
          <a:xfrm rot="10800000" flipV="1">
            <a:off x="11211315" y="1205201"/>
            <a:ext cx="68967" cy="3265635"/>
          </a:xfrm>
          <a:prstGeom prst="curvedConnector3">
            <a:avLst>
              <a:gd name="adj1" fmla="val 528121"/>
            </a:avLst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5E5BD232-A8AA-D3E1-4B3A-35FBE087A1F8}"/>
              </a:ext>
            </a:extLst>
          </p:cNvPr>
          <p:cNvSpPr txBox="1"/>
          <p:nvPr/>
        </p:nvSpPr>
        <p:spPr>
          <a:xfrm>
            <a:off x="11346945" y="2214149"/>
            <a:ext cx="895752" cy="587921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algn="l"/>
            <a:r>
              <a:rPr lang="en-US" sz="2400" dirty="0">
                <a:solidFill>
                  <a:schemeClr val="accent6"/>
                </a:solidFill>
                <a:latin typeface="+mj-lt"/>
              </a:rPr>
              <a:t>x 0.7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E7E576F-F0D7-42EB-756E-57927C5F8556}"/>
              </a:ext>
            </a:extLst>
          </p:cNvPr>
          <p:cNvSpPr txBox="1"/>
          <p:nvPr/>
        </p:nvSpPr>
        <p:spPr>
          <a:xfrm>
            <a:off x="10197361" y="2232447"/>
            <a:ext cx="646629" cy="43803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 anchor="b">
            <a:noAutofit/>
          </a:bodyPr>
          <a:lstStyle/>
          <a:p>
            <a:pPr algn="l"/>
            <a:r>
              <a:rPr lang="en-US" sz="2400" dirty="0">
                <a:solidFill>
                  <a:schemeClr val="accent6"/>
                </a:solidFill>
                <a:latin typeface="+mj-lt"/>
              </a:rPr>
              <a:t>x 0.3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9EA4E2A-AEE1-87F7-0F0D-167638278580}"/>
              </a:ext>
            </a:extLst>
          </p:cNvPr>
          <p:cNvSpPr txBox="1"/>
          <p:nvPr/>
        </p:nvSpPr>
        <p:spPr>
          <a:xfrm>
            <a:off x="11423146" y="1008000"/>
            <a:ext cx="298805" cy="352735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algn="l"/>
            <a:r>
              <a:rPr lang="en-US" sz="1800" dirty="0"/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15596617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378FCC-52E3-6792-283D-049AB7F686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7">
            <a:extLst>
              <a:ext uri="{FF2B5EF4-FFF2-40B4-BE49-F238E27FC236}">
                <a16:creationId xmlns:a16="http://schemas.microsoft.com/office/drawing/2014/main" id="{A5BDC0CD-5A90-A513-6DD6-AA2148110A9F}"/>
              </a:ext>
            </a:extLst>
          </p:cNvPr>
          <p:cNvSpPr txBox="1">
            <a:spLocks/>
          </p:cNvSpPr>
          <p:nvPr/>
        </p:nvSpPr>
        <p:spPr>
          <a:xfrm>
            <a:off x="795888" y="609395"/>
            <a:ext cx="9376811" cy="785813"/>
          </a:xfrm>
          <a:prstGeom prst="rect">
            <a:avLst/>
          </a:prstGeom>
        </p:spPr>
        <p:txBody>
          <a:bodyPr vert="horz" lIns="0" tIns="0" rIns="0" bIns="0" rtlCol="0" anchor="t">
            <a:normAutofit fontScale="97500"/>
          </a:bodyPr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75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Optimization constraints: International</a:t>
            </a:r>
          </a:p>
        </p:txBody>
      </p:sp>
      <p:sp>
        <p:nvSpPr>
          <p:cNvPr id="57" name="Text Placeholder 8">
            <a:extLst>
              <a:ext uri="{FF2B5EF4-FFF2-40B4-BE49-F238E27FC236}">
                <a16:creationId xmlns:a16="http://schemas.microsoft.com/office/drawing/2014/main" id="{F32103EF-F27E-4F59-0165-FC7FF14D2C37}"/>
              </a:ext>
            </a:extLst>
          </p:cNvPr>
          <p:cNvSpPr txBox="1">
            <a:spLocks/>
          </p:cNvSpPr>
          <p:nvPr/>
        </p:nvSpPr>
        <p:spPr>
          <a:xfrm>
            <a:off x="729712" y="246894"/>
            <a:ext cx="7172325" cy="323850"/>
          </a:xfrm>
          <a:prstGeom prst="rect">
            <a:avLst/>
          </a:prstGeom>
        </p:spPr>
        <p:txBody>
          <a:bodyPr/>
          <a:lstStyle>
            <a:lvl1pPr marL="195302" indent="-195302" algn="l" defTabSz="914446" rtl="0" eaLnBrk="1" latinLnBrk="0" hangingPunct="1">
              <a:lnSpc>
                <a:spcPct val="118000"/>
              </a:lnSpc>
              <a:spcBef>
                <a:spcPts val="5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34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57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80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03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726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48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71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94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noProof="0" dirty="0">
                <a:solidFill>
                  <a:schemeClr val="accent6"/>
                </a:solidFill>
                <a:latin typeface="+mj-lt"/>
              </a:rPr>
              <a:t>Subnational food trade</a:t>
            </a:r>
          </a:p>
          <a:p>
            <a:pPr marL="0" indent="0">
              <a:buNone/>
            </a:pPr>
            <a:endParaRPr lang="en-US" b="1" noProof="0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EF9331E6-963A-9B68-DBC7-95F99E5119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55C6DC-F598-D9F3-D13D-1213ECC296E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FDD670A-85DC-45C6-830C-F30B0112381B}" type="slidenum">
              <a:rPr lang="en-US" noProof="0" smtClean="0"/>
              <a:t>13</a:t>
            </a:fld>
            <a:endParaRPr lang="en-US" noProof="0" dirty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A376FB27-3244-0CE5-31BA-BAD3317DB0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8306393"/>
              </p:ext>
            </p:extLst>
          </p:nvPr>
        </p:nvGraphicFramePr>
        <p:xfrm>
          <a:off x="5120264" y="2832863"/>
          <a:ext cx="5912196" cy="341574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96379">
                  <a:extLst>
                    <a:ext uri="{9D8B030D-6E8A-4147-A177-3AD203B41FA5}">
                      <a16:colId xmlns:a16="http://schemas.microsoft.com/office/drawing/2014/main" val="2781598876"/>
                    </a:ext>
                  </a:extLst>
                </a:gridCol>
                <a:gridCol w="581670">
                  <a:extLst>
                    <a:ext uri="{9D8B030D-6E8A-4147-A177-3AD203B41FA5}">
                      <a16:colId xmlns:a16="http://schemas.microsoft.com/office/drawing/2014/main" val="4024480438"/>
                    </a:ext>
                  </a:extLst>
                </a:gridCol>
                <a:gridCol w="492683">
                  <a:extLst>
                    <a:ext uri="{9D8B030D-6E8A-4147-A177-3AD203B41FA5}">
                      <a16:colId xmlns:a16="http://schemas.microsoft.com/office/drawing/2014/main" val="1725781857"/>
                    </a:ext>
                  </a:extLst>
                </a:gridCol>
                <a:gridCol w="492683">
                  <a:extLst>
                    <a:ext uri="{9D8B030D-6E8A-4147-A177-3AD203B41FA5}">
                      <a16:colId xmlns:a16="http://schemas.microsoft.com/office/drawing/2014/main" val="784574749"/>
                    </a:ext>
                  </a:extLst>
                </a:gridCol>
                <a:gridCol w="492683">
                  <a:extLst>
                    <a:ext uri="{9D8B030D-6E8A-4147-A177-3AD203B41FA5}">
                      <a16:colId xmlns:a16="http://schemas.microsoft.com/office/drawing/2014/main" val="932612895"/>
                    </a:ext>
                  </a:extLst>
                </a:gridCol>
                <a:gridCol w="492683">
                  <a:extLst>
                    <a:ext uri="{9D8B030D-6E8A-4147-A177-3AD203B41FA5}">
                      <a16:colId xmlns:a16="http://schemas.microsoft.com/office/drawing/2014/main" val="1120662710"/>
                    </a:ext>
                  </a:extLst>
                </a:gridCol>
                <a:gridCol w="492683">
                  <a:extLst>
                    <a:ext uri="{9D8B030D-6E8A-4147-A177-3AD203B41FA5}">
                      <a16:colId xmlns:a16="http://schemas.microsoft.com/office/drawing/2014/main" val="2306397293"/>
                    </a:ext>
                  </a:extLst>
                </a:gridCol>
                <a:gridCol w="492683">
                  <a:extLst>
                    <a:ext uri="{9D8B030D-6E8A-4147-A177-3AD203B41FA5}">
                      <a16:colId xmlns:a16="http://schemas.microsoft.com/office/drawing/2014/main" val="3001865921"/>
                    </a:ext>
                  </a:extLst>
                </a:gridCol>
                <a:gridCol w="492683">
                  <a:extLst>
                    <a:ext uri="{9D8B030D-6E8A-4147-A177-3AD203B41FA5}">
                      <a16:colId xmlns:a16="http://schemas.microsoft.com/office/drawing/2014/main" val="3473957190"/>
                    </a:ext>
                  </a:extLst>
                </a:gridCol>
                <a:gridCol w="492683">
                  <a:extLst>
                    <a:ext uri="{9D8B030D-6E8A-4147-A177-3AD203B41FA5}">
                      <a16:colId xmlns:a16="http://schemas.microsoft.com/office/drawing/2014/main" val="2482869791"/>
                    </a:ext>
                  </a:extLst>
                </a:gridCol>
                <a:gridCol w="492683">
                  <a:extLst>
                    <a:ext uri="{9D8B030D-6E8A-4147-A177-3AD203B41FA5}">
                      <a16:colId xmlns:a16="http://schemas.microsoft.com/office/drawing/2014/main" val="1268729088"/>
                    </a:ext>
                  </a:extLst>
                </a:gridCol>
              </a:tblGrid>
              <a:tr h="310522"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54290" marR="54290" marT="27145" marB="2714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FR</a:t>
                      </a:r>
                    </a:p>
                  </a:txBody>
                  <a:tcPr marL="54290" marR="54290" marT="27145" marB="27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NO</a:t>
                      </a:r>
                    </a:p>
                  </a:txBody>
                  <a:tcPr marL="54290" marR="54290" marT="27145" marB="27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8564450"/>
                  </a:ext>
                </a:extLst>
              </a:tr>
              <a:tr h="310522">
                <a:tc rowSpan="2"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54290" marR="54290" marT="27145" marB="2714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 gridSpan="2"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54290" marR="54290" marT="27145" marB="2714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PAR</a:t>
                      </a:r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700" dirty="0"/>
                    </a:p>
                  </a:txBody>
                  <a:tcPr marL="137608" marR="137608" marT="68804" marB="688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LYO</a:t>
                      </a:r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700" dirty="0"/>
                    </a:p>
                  </a:txBody>
                  <a:tcPr marL="137608" marR="137608" marT="68804" marB="688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TRD</a:t>
                      </a:r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700" dirty="0"/>
                    </a:p>
                  </a:txBody>
                  <a:tcPr marL="137608" marR="137608" marT="68804" marB="688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OSL</a:t>
                      </a:r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700" dirty="0"/>
                    </a:p>
                  </a:txBody>
                  <a:tcPr marL="137608" marR="137608" marT="68804" marB="688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4671131"/>
                  </a:ext>
                </a:extLst>
              </a:tr>
              <a:tr h="3105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A</a:t>
                      </a:r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B</a:t>
                      </a:r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A</a:t>
                      </a:r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B</a:t>
                      </a:r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A</a:t>
                      </a:r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B</a:t>
                      </a:r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A</a:t>
                      </a:r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B</a:t>
                      </a:r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3991505"/>
                  </a:ext>
                </a:extLst>
              </a:tr>
              <a:tr h="310522">
                <a:tc rowSpan="4"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FR</a:t>
                      </a:r>
                    </a:p>
                  </a:txBody>
                  <a:tcPr marL="54290" marR="54290" marT="27145" marB="27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PAR</a:t>
                      </a:r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A</a:t>
                      </a:r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6517662"/>
                  </a:ext>
                </a:extLst>
              </a:tr>
              <a:tr h="3105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2700" dirty="0"/>
                    </a:p>
                  </a:txBody>
                  <a:tcPr marL="137608" marR="137608" marT="68804" marB="688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B</a:t>
                      </a:r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2360142"/>
                  </a:ext>
                </a:extLst>
              </a:tr>
              <a:tr h="310522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LYO</a:t>
                      </a:r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A</a:t>
                      </a:r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3335338"/>
                  </a:ext>
                </a:extLst>
              </a:tr>
              <a:tr h="3105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2700" dirty="0"/>
                    </a:p>
                  </a:txBody>
                  <a:tcPr marL="137608" marR="137608" marT="68804" marB="688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B</a:t>
                      </a:r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6862361"/>
                  </a:ext>
                </a:extLst>
              </a:tr>
              <a:tr h="310522">
                <a:tc rowSpan="4"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NO</a:t>
                      </a:r>
                    </a:p>
                  </a:txBody>
                  <a:tcPr marL="54290" marR="54290" marT="27145" marB="27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TRD</a:t>
                      </a:r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A</a:t>
                      </a:r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6045484"/>
                  </a:ext>
                </a:extLst>
              </a:tr>
              <a:tr h="3105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2700" dirty="0"/>
                    </a:p>
                  </a:txBody>
                  <a:tcPr marL="137608" marR="137608" marT="68804" marB="688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B</a:t>
                      </a:r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431208"/>
                  </a:ext>
                </a:extLst>
              </a:tr>
              <a:tr h="310522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OSL</a:t>
                      </a:r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A</a:t>
                      </a:r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 </a:t>
                      </a:r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7855780"/>
                  </a:ext>
                </a:extLst>
              </a:tr>
              <a:tr h="3105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2700" dirty="0"/>
                    </a:p>
                  </a:txBody>
                  <a:tcPr marL="137608" marR="137608" marT="68804" marB="688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B</a:t>
                      </a:r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0214341"/>
                  </a:ext>
                </a:extLst>
              </a:tr>
            </a:tbl>
          </a:graphicData>
        </a:graphic>
      </p:graphicFrame>
      <p:sp>
        <p:nvSpPr>
          <p:cNvPr id="5" name="Equals 4">
            <a:extLst>
              <a:ext uri="{FF2B5EF4-FFF2-40B4-BE49-F238E27FC236}">
                <a16:creationId xmlns:a16="http://schemas.microsoft.com/office/drawing/2014/main" id="{38E76ED8-FFCD-415C-EE2D-0A5D6EE6E722}"/>
              </a:ext>
            </a:extLst>
          </p:cNvPr>
          <p:cNvSpPr/>
          <p:nvPr/>
        </p:nvSpPr>
        <p:spPr>
          <a:xfrm>
            <a:off x="8578566" y="6375238"/>
            <a:ext cx="502920" cy="396240"/>
          </a:xfrm>
          <a:prstGeom prst="mathEqual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F4EBC12-3649-A4C0-4959-B7CA85705306}"/>
              </a:ext>
            </a:extLst>
          </p:cNvPr>
          <p:cNvSpPr/>
          <p:nvPr/>
        </p:nvSpPr>
        <p:spPr>
          <a:xfrm>
            <a:off x="8424574" y="948543"/>
            <a:ext cx="510637" cy="513317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Connector: Curved 12">
            <a:extLst>
              <a:ext uri="{FF2B5EF4-FFF2-40B4-BE49-F238E27FC236}">
                <a16:creationId xmlns:a16="http://schemas.microsoft.com/office/drawing/2014/main" id="{A79EC4B4-739A-03B4-7C39-E0E0CE1B25B9}"/>
              </a:ext>
            </a:extLst>
          </p:cNvPr>
          <p:cNvCxnSpPr>
            <a:cxnSpLocks/>
            <a:stCxn id="32" idx="2"/>
            <a:endCxn id="5" idx="3"/>
          </p:cNvCxnSpPr>
          <p:nvPr/>
        </p:nvCxnSpPr>
        <p:spPr>
          <a:xfrm rot="10800000" flipH="1" flipV="1">
            <a:off x="8424574" y="1953203"/>
            <a:ext cx="220654" cy="4550257"/>
          </a:xfrm>
          <a:prstGeom prst="curvedConnector3">
            <a:avLst>
              <a:gd name="adj1" fmla="val -103601"/>
            </a:avLst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Curved 15">
            <a:extLst>
              <a:ext uri="{FF2B5EF4-FFF2-40B4-BE49-F238E27FC236}">
                <a16:creationId xmlns:a16="http://schemas.microsoft.com/office/drawing/2014/main" id="{E915907F-2633-442B-A452-568EF07D98E2}"/>
              </a:ext>
            </a:extLst>
          </p:cNvPr>
          <p:cNvCxnSpPr>
            <a:cxnSpLocks/>
            <a:stCxn id="8" idx="2"/>
            <a:endCxn id="5" idx="3"/>
          </p:cNvCxnSpPr>
          <p:nvPr/>
        </p:nvCxnSpPr>
        <p:spPr>
          <a:xfrm rot="10800000" flipH="1" flipV="1">
            <a:off x="8424574" y="1205201"/>
            <a:ext cx="220654" cy="5298259"/>
          </a:xfrm>
          <a:prstGeom prst="curvedConnector3">
            <a:avLst>
              <a:gd name="adj1" fmla="val -103601"/>
            </a:avLst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023ABED-4391-E3D8-854E-2D1C73719E27}"/>
              </a:ext>
            </a:extLst>
          </p:cNvPr>
          <p:cNvSpPr txBox="1"/>
          <p:nvPr/>
        </p:nvSpPr>
        <p:spPr>
          <a:xfrm>
            <a:off x="7665001" y="5991154"/>
            <a:ext cx="646629" cy="43803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 anchor="b">
            <a:noAutofit/>
          </a:bodyPr>
          <a:lstStyle/>
          <a:p>
            <a:pPr algn="l"/>
            <a:r>
              <a:rPr lang="en-US" sz="2400" dirty="0">
                <a:solidFill>
                  <a:schemeClr val="accent6"/>
                </a:solidFill>
                <a:latin typeface="+mj-lt"/>
              </a:rPr>
              <a:t>x 0.4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EBB372F-AAD4-E014-F377-60A20BEDE40C}"/>
              </a:ext>
            </a:extLst>
          </p:cNvPr>
          <p:cNvSpPr/>
          <p:nvPr/>
        </p:nvSpPr>
        <p:spPr>
          <a:xfrm>
            <a:off x="8630710" y="3718560"/>
            <a:ext cx="398632" cy="400724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D9267808-AA2C-AC44-75B5-3F2206C525D7}"/>
              </a:ext>
            </a:extLst>
          </p:cNvPr>
          <p:cNvSpPr/>
          <p:nvPr/>
        </p:nvSpPr>
        <p:spPr>
          <a:xfrm>
            <a:off x="8424574" y="1696545"/>
            <a:ext cx="510637" cy="513317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52D1A50-CF43-F398-515C-71041719AD0C}"/>
              </a:ext>
            </a:extLst>
          </p:cNvPr>
          <p:cNvSpPr/>
          <p:nvPr/>
        </p:nvSpPr>
        <p:spPr>
          <a:xfrm>
            <a:off x="8630710" y="4331756"/>
            <a:ext cx="398632" cy="400724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7FB8A092-D7C9-F805-29C5-DE91ABAB61AA}"/>
              </a:ext>
            </a:extLst>
          </p:cNvPr>
          <p:cNvSpPr/>
          <p:nvPr/>
        </p:nvSpPr>
        <p:spPr>
          <a:xfrm>
            <a:off x="8630710" y="4961093"/>
            <a:ext cx="398632" cy="400724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D851029-98C1-0DF9-E267-7F9D8BCA6DED}"/>
              </a:ext>
            </a:extLst>
          </p:cNvPr>
          <p:cNvSpPr/>
          <p:nvPr/>
        </p:nvSpPr>
        <p:spPr>
          <a:xfrm>
            <a:off x="8630710" y="5590430"/>
            <a:ext cx="398632" cy="400724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18EF9530-5C9D-1B1B-D200-77D62D0D2B3A}"/>
              </a:ext>
            </a:extLst>
          </p:cNvPr>
          <p:cNvSpPr txBox="1">
            <a:spLocks/>
          </p:cNvSpPr>
          <p:nvPr/>
        </p:nvSpPr>
        <p:spPr>
          <a:xfrm>
            <a:off x="544428" y="1461859"/>
            <a:ext cx="4432490" cy="4786745"/>
          </a:xfrm>
          <a:prstGeom prst="rect">
            <a:avLst/>
          </a:prstGeom>
        </p:spPr>
        <p:txBody>
          <a:bodyPr vert="horz" lIns="90000" tIns="0" rIns="0" bIns="0" rtlCol="0">
            <a:noAutofit/>
          </a:bodyPr>
          <a:lstStyle>
            <a:lvl1pPr marL="180000" indent="-180000" algn="l" defTabSz="914446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0000" indent="-180000" algn="l" defTabSz="91444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180000" algn="l" defTabSz="91444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00" indent="-180000" algn="l" defTabSz="91444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180000" algn="l" defTabSz="91444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726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48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71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94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en-US" dirty="0">
                <a:sym typeface="Wingdings" panose="05000000000000000000" pitchFamily="2" charset="2"/>
              </a:rPr>
              <a:t>Constraints on exports/imports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en-US" dirty="0">
                <a:sym typeface="Wingdings" panose="05000000000000000000" pitchFamily="2" charset="2"/>
              </a:rPr>
              <a:t>Exports should not exceed regional output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en-US" dirty="0">
                <a:sym typeface="Wingdings" panose="05000000000000000000" pitchFamily="2" charset="2"/>
              </a:rPr>
              <a:t>Imports should not exceed regional demand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en-US" dirty="0">
                <a:sym typeface="Wingdings" panose="05000000000000000000" pitchFamily="2" charset="2"/>
              </a:rPr>
              <a:t>Additional bounds to avoid all production to be exported when there is local demand / all demand to be imported when there is local production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à"/>
            </a:pPr>
            <a:endParaRPr lang="en-US" dirty="0">
              <a:sym typeface="Wingdings" panose="05000000000000000000" pitchFamily="2" charset="2"/>
            </a:endParaRPr>
          </a:p>
          <a:p>
            <a:endParaRPr lang="en-US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FE59E23C-1779-5E65-C3ED-4636070CDC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4265089"/>
              </p:ext>
            </p:extLst>
          </p:nvPr>
        </p:nvGraphicFramePr>
        <p:xfrm>
          <a:off x="5120264" y="228600"/>
          <a:ext cx="6113376" cy="22795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18896">
                  <a:extLst>
                    <a:ext uri="{9D8B030D-6E8A-4147-A177-3AD203B41FA5}">
                      <a16:colId xmlns:a16="http://schemas.microsoft.com/office/drawing/2014/main" val="2781598876"/>
                    </a:ext>
                  </a:extLst>
                </a:gridCol>
                <a:gridCol w="1018896">
                  <a:extLst>
                    <a:ext uri="{9D8B030D-6E8A-4147-A177-3AD203B41FA5}">
                      <a16:colId xmlns:a16="http://schemas.microsoft.com/office/drawing/2014/main" val="4024480438"/>
                    </a:ext>
                  </a:extLst>
                </a:gridCol>
                <a:gridCol w="1018896">
                  <a:extLst>
                    <a:ext uri="{9D8B030D-6E8A-4147-A177-3AD203B41FA5}">
                      <a16:colId xmlns:a16="http://schemas.microsoft.com/office/drawing/2014/main" val="784574749"/>
                    </a:ext>
                  </a:extLst>
                </a:gridCol>
                <a:gridCol w="1018896">
                  <a:extLst>
                    <a:ext uri="{9D8B030D-6E8A-4147-A177-3AD203B41FA5}">
                      <a16:colId xmlns:a16="http://schemas.microsoft.com/office/drawing/2014/main" val="1120662710"/>
                    </a:ext>
                  </a:extLst>
                </a:gridCol>
                <a:gridCol w="1018896">
                  <a:extLst>
                    <a:ext uri="{9D8B030D-6E8A-4147-A177-3AD203B41FA5}">
                      <a16:colId xmlns:a16="http://schemas.microsoft.com/office/drawing/2014/main" val="3001865921"/>
                    </a:ext>
                  </a:extLst>
                </a:gridCol>
                <a:gridCol w="1018896">
                  <a:extLst>
                    <a:ext uri="{9D8B030D-6E8A-4147-A177-3AD203B41FA5}">
                      <a16:colId xmlns:a16="http://schemas.microsoft.com/office/drawing/2014/main" val="2482869791"/>
                    </a:ext>
                  </a:extLst>
                </a:gridCol>
              </a:tblGrid>
              <a:tr h="408153">
                <a:tc>
                  <a:txBody>
                    <a:bodyPr/>
                    <a:lstStyle/>
                    <a:p>
                      <a:pPr algn="ctr"/>
                      <a:endParaRPr lang="en-US" noProof="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noProof="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FR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NO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8564450"/>
                  </a:ext>
                </a:extLst>
              </a:tr>
              <a:tr h="408317">
                <a:tc>
                  <a:txBody>
                    <a:bodyPr/>
                    <a:lstStyle/>
                    <a:p>
                      <a:pPr algn="ctr"/>
                      <a:endParaRPr lang="en-US" noProof="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noProof="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4671131"/>
                  </a:ext>
                </a:extLst>
              </a:tr>
              <a:tr h="329156">
                <a:tc rowSpan="2"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FR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6517662"/>
                  </a:ext>
                </a:extLst>
              </a:tr>
              <a:tr h="329156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…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…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noProof="0" dirty="0"/>
                        <a:t>…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3335338"/>
                  </a:ext>
                </a:extLst>
              </a:tr>
              <a:tr h="329156">
                <a:tc rowSpan="2"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NO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noProof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noProof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noProof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noProof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6045484"/>
                  </a:ext>
                </a:extLst>
              </a:tr>
              <a:tr h="329156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noProof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noProof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noProof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noProof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78557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93142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B0AFAB-6493-F4F7-EB3C-9F0A0996FD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7">
            <a:extLst>
              <a:ext uri="{FF2B5EF4-FFF2-40B4-BE49-F238E27FC236}">
                <a16:creationId xmlns:a16="http://schemas.microsoft.com/office/drawing/2014/main" id="{C67072F0-1B66-D1B4-2021-A7164D302699}"/>
              </a:ext>
            </a:extLst>
          </p:cNvPr>
          <p:cNvSpPr txBox="1">
            <a:spLocks/>
          </p:cNvSpPr>
          <p:nvPr/>
        </p:nvSpPr>
        <p:spPr>
          <a:xfrm>
            <a:off x="795888" y="609395"/>
            <a:ext cx="9376811" cy="785813"/>
          </a:xfrm>
          <a:prstGeom prst="rect">
            <a:avLst/>
          </a:prstGeom>
        </p:spPr>
        <p:txBody>
          <a:bodyPr vert="horz" lIns="0" tIns="0" rIns="0" bIns="0" rtlCol="0" anchor="t">
            <a:normAutofit fontScale="97500"/>
          </a:bodyPr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75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Optimization constraints: International</a:t>
            </a:r>
          </a:p>
        </p:txBody>
      </p:sp>
      <p:sp>
        <p:nvSpPr>
          <p:cNvPr id="57" name="Text Placeholder 8">
            <a:extLst>
              <a:ext uri="{FF2B5EF4-FFF2-40B4-BE49-F238E27FC236}">
                <a16:creationId xmlns:a16="http://schemas.microsoft.com/office/drawing/2014/main" id="{9EE65F1A-A593-C7E2-375E-0FF39582AFEC}"/>
              </a:ext>
            </a:extLst>
          </p:cNvPr>
          <p:cNvSpPr txBox="1">
            <a:spLocks/>
          </p:cNvSpPr>
          <p:nvPr/>
        </p:nvSpPr>
        <p:spPr>
          <a:xfrm>
            <a:off x="729712" y="246894"/>
            <a:ext cx="7172325" cy="323850"/>
          </a:xfrm>
          <a:prstGeom prst="rect">
            <a:avLst/>
          </a:prstGeom>
        </p:spPr>
        <p:txBody>
          <a:bodyPr/>
          <a:lstStyle>
            <a:lvl1pPr marL="195302" indent="-195302" algn="l" defTabSz="914446" rtl="0" eaLnBrk="1" latinLnBrk="0" hangingPunct="1">
              <a:lnSpc>
                <a:spcPct val="118000"/>
              </a:lnSpc>
              <a:spcBef>
                <a:spcPts val="5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34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57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80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03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726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48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71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94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noProof="0" dirty="0">
                <a:solidFill>
                  <a:schemeClr val="accent6"/>
                </a:solidFill>
                <a:latin typeface="+mj-lt"/>
              </a:rPr>
              <a:t>Subnational food trade</a:t>
            </a:r>
          </a:p>
          <a:p>
            <a:pPr marL="0" indent="0">
              <a:buNone/>
            </a:pPr>
            <a:endParaRPr lang="en-US" b="1" noProof="0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B2C769D0-40D5-4A36-C279-FAC0E09E03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8FE443D-62A8-E30B-5781-884542C425E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FDD670A-85DC-45C6-830C-F30B0112381B}" type="slidenum">
              <a:rPr lang="en-US" noProof="0" smtClean="0"/>
              <a:t>14</a:t>
            </a:fld>
            <a:endParaRPr lang="en-US" noProof="0" dirty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1388B7B6-C2FE-25E0-5BD1-A198EB2E8F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6078803"/>
              </p:ext>
            </p:extLst>
          </p:nvPr>
        </p:nvGraphicFramePr>
        <p:xfrm>
          <a:off x="5120264" y="2832863"/>
          <a:ext cx="5912196" cy="341574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96379">
                  <a:extLst>
                    <a:ext uri="{9D8B030D-6E8A-4147-A177-3AD203B41FA5}">
                      <a16:colId xmlns:a16="http://schemas.microsoft.com/office/drawing/2014/main" val="2781598876"/>
                    </a:ext>
                  </a:extLst>
                </a:gridCol>
                <a:gridCol w="581670">
                  <a:extLst>
                    <a:ext uri="{9D8B030D-6E8A-4147-A177-3AD203B41FA5}">
                      <a16:colId xmlns:a16="http://schemas.microsoft.com/office/drawing/2014/main" val="4024480438"/>
                    </a:ext>
                  </a:extLst>
                </a:gridCol>
                <a:gridCol w="492683">
                  <a:extLst>
                    <a:ext uri="{9D8B030D-6E8A-4147-A177-3AD203B41FA5}">
                      <a16:colId xmlns:a16="http://schemas.microsoft.com/office/drawing/2014/main" val="1725781857"/>
                    </a:ext>
                  </a:extLst>
                </a:gridCol>
                <a:gridCol w="492683">
                  <a:extLst>
                    <a:ext uri="{9D8B030D-6E8A-4147-A177-3AD203B41FA5}">
                      <a16:colId xmlns:a16="http://schemas.microsoft.com/office/drawing/2014/main" val="784574749"/>
                    </a:ext>
                  </a:extLst>
                </a:gridCol>
                <a:gridCol w="492683">
                  <a:extLst>
                    <a:ext uri="{9D8B030D-6E8A-4147-A177-3AD203B41FA5}">
                      <a16:colId xmlns:a16="http://schemas.microsoft.com/office/drawing/2014/main" val="932612895"/>
                    </a:ext>
                  </a:extLst>
                </a:gridCol>
                <a:gridCol w="492683">
                  <a:extLst>
                    <a:ext uri="{9D8B030D-6E8A-4147-A177-3AD203B41FA5}">
                      <a16:colId xmlns:a16="http://schemas.microsoft.com/office/drawing/2014/main" val="1120662710"/>
                    </a:ext>
                  </a:extLst>
                </a:gridCol>
                <a:gridCol w="492683">
                  <a:extLst>
                    <a:ext uri="{9D8B030D-6E8A-4147-A177-3AD203B41FA5}">
                      <a16:colId xmlns:a16="http://schemas.microsoft.com/office/drawing/2014/main" val="2306397293"/>
                    </a:ext>
                  </a:extLst>
                </a:gridCol>
                <a:gridCol w="492683">
                  <a:extLst>
                    <a:ext uri="{9D8B030D-6E8A-4147-A177-3AD203B41FA5}">
                      <a16:colId xmlns:a16="http://schemas.microsoft.com/office/drawing/2014/main" val="3001865921"/>
                    </a:ext>
                  </a:extLst>
                </a:gridCol>
                <a:gridCol w="492683">
                  <a:extLst>
                    <a:ext uri="{9D8B030D-6E8A-4147-A177-3AD203B41FA5}">
                      <a16:colId xmlns:a16="http://schemas.microsoft.com/office/drawing/2014/main" val="3473957190"/>
                    </a:ext>
                  </a:extLst>
                </a:gridCol>
                <a:gridCol w="492683">
                  <a:extLst>
                    <a:ext uri="{9D8B030D-6E8A-4147-A177-3AD203B41FA5}">
                      <a16:colId xmlns:a16="http://schemas.microsoft.com/office/drawing/2014/main" val="2482869791"/>
                    </a:ext>
                  </a:extLst>
                </a:gridCol>
                <a:gridCol w="492683">
                  <a:extLst>
                    <a:ext uri="{9D8B030D-6E8A-4147-A177-3AD203B41FA5}">
                      <a16:colId xmlns:a16="http://schemas.microsoft.com/office/drawing/2014/main" val="1268729088"/>
                    </a:ext>
                  </a:extLst>
                </a:gridCol>
              </a:tblGrid>
              <a:tr h="310522"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54290" marR="54290" marT="27145" marB="2714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FR</a:t>
                      </a:r>
                    </a:p>
                  </a:txBody>
                  <a:tcPr marL="54290" marR="54290" marT="27145" marB="27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NO</a:t>
                      </a:r>
                    </a:p>
                  </a:txBody>
                  <a:tcPr marL="54290" marR="54290" marT="27145" marB="27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8564450"/>
                  </a:ext>
                </a:extLst>
              </a:tr>
              <a:tr h="310522">
                <a:tc rowSpan="2"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54290" marR="54290" marT="27145" marB="2714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 gridSpan="2"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54290" marR="54290" marT="27145" marB="2714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PAR</a:t>
                      </a:r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700" dirty="0"/>
                    </a:p>
                  </a:txBody>
                  <a:tcPr marL="137608" marR="137608" marT="68804" marB="688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LYO</a:t>
                      </a:r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700" dirty="0"/>
                    </a:p>
                  </a:txBody>
                  <a:tcPr marL="137608" marR="137608" marT="68804" marB="688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TRD</a:t>
                      </a:r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700" dirty="0"/>
                    </a:p>
                  </a:txBody>
                  <a:tcPr marL="137608" marR="137608" marT="68804" marB="688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OSL</a:t>
                      </a:r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700" dirty="0"/>
                    </a:p>
                  </a:txBody>
                  <a:tcPr marL="137608" marR="137608" marT="68804" marB="688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4671131"/>
                  </a:ext>
                </a:extLst>
              </a:tr>
              <a:tr h="3105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A</a:t>
                      </a:r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B</a:t>
                      </a:r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A</a:t>
                      </a:r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B</a:t>
                      </a:r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A</a:t>
                      </a:r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B</a:t>
                      </a:r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A</a:t>
                      </a:r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B</a:t>
                      </a:r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3991505"/>
                  </a:ext>
                </a:extLst>
              </a:tr>
              <a:tr h="310522">
                <a:tc rowSpan="4"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FR</a:t>
                      </a:r>
                    </a:p>
                  </a:txBody>
                  <a:tcPr marL="54290" marR="54290" marT="27145" marB="27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PAR</a:t>
                      </a:r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A</a:t>
                      </a:r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6517662"/>
                  </a:ext>
                </a:extLst>
              </a:tr>
              <a:tr h="3105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2700" dirty="0"/>
                    </a:p>
                  </a:txBody>
                  <a:tcPr marL="137608" marR="137608" marT="68804" marB="688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B</a:t>
                      </a:r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2360142"/>
                  </a:ext>
                </a:extLst>
              </a:tr>
              <a:tr h="310522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LYO</a:t>
                      </a:r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A</a:t>
                      </a:r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3335338"/>
                  </a:ext>
                </a:extLst>
              </a:tr>
              <a:tr h="3105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2700" dirty="0"/>
                    </a:p>
                  </a:txBody>
                  <a:tcPr marL="137608" marR="137608" marT="68804" marB="688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B</a:t>
                      </a:r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6862361"/>
                  </a:ext>
                </a:extLst>
              </a:tr>
              <a:tr h="310522">
                <a:tc rowSpan="4"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NO</a:t>
                      </a:r>
                    </a:p>
                  </a:txBody>
                  <a:tcPr marL="54290" marR="54290" marT="27145" marB="27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TRD</a:t>
                      </a:r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A</a:t>
                      </a:r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6045484"/>
                  </a:ext>
                </a:extLst>
              </a:tr>
              <a:tr h="3105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2700" dirty="0"/>
                    </a:p>
                  </a:txBody>
                  <a:tcPr marL="137608" marR="137608" marT="68804" marB="688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B</a:t>
                      </a:r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431208"/>
                  </a:ext>
                </a:extLst>
              </a:tr>
              <a:tr h="310522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OSL</a:t>
                      </a:r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A</a:t>
                      </a:r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 </a:t>
                      </a:r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7855780"/>
                  </a:ext>
                </a:extLst>
              </a:tr>
              <a:tr h="3105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2700" dirty="0"/>
                    </a:p>
                  </a:txBody>
                  <a:tcPr marL="137608" marR="137608" marT="68804" marB="688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B</a:t>
                      </a:r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0214341"/>
                  </a:ext>
                </a:extLst>
              </a:tr>
            </a:tbl>
          </a:graphicData>
        </a:graphic>
      </p:graphicFrame>
      <p:sp>
        <p:nvSpPr>
          <p:cNvPr id="4" name="Equals 3">
            <a:extLst>
              <a:ext uri="{FF2B5EF4-FFF2-40B4-BE49-F238E27FC236}">
                <a16:creationId xmlns:a16="http://schemas.microsoft.com/office/drawing/2014/main" id="{2F7BF35D-C576-CB91-D113-F562F8E9A2C2}"/>
              </a:ext>
            </a:extLst>
          </p:cNvPr>
          <p:cNvSpPr/>
          <p:nvPr/>
        </p:nvSpPr>
        <p:spPr>
          <a:xfrm>
            <a:off x="9821998" y="2472367"/>
            <a:ext cx="502920" cy="396240"/>
          </a:xfrm>
          <a:prstGeom prst="mathEqual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99115D8-18CD-34BB-A8DD-56797449F226}"/>
              </a:ext>
            </a:extLst>
          </p:cNvPr>
          <p:cNvSpPr/>
          <p:nvPr/>
        </p:nvSpPr>
        <p:spPr>
          <a:xfrm>
            <a:off x="10484416" y="948543"/>
            <a:ext cx="510637" cy="513317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Connector: Curved 7">
            <a:extLst>
              <a:ext uri="{FF2B5EF4-FFF2-40B4-BE49-F238E27FC236}">
                <a16:creationId xmlns:a16="http://schemas.microsoft.com/office/drawing/2014/main" id="{D4795B32-D7D3-D9FE-10B7-B355B883A6A9}"/>
              </a:ext>
            </a:extLst>
          </p:cNvPr>
          <p:cNvCxnSpPr>
            <a:cxnSpLocks/>
            <a:stCxn id="5" idx="2"/>
          </p:cNvCxnSpPr>
          <p:nvPr/>
        </p:nvCxnSpPr>
        <p:spPr>
          <a:xfrm rot="10800000" flipV="1">
            <a:off x="10322188" y="1205202"/>
            <a:ext cx="162228" cy="2702152"/>
          </a:xfrm>
          <a:prstGeom prst="curvedConnector2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02DC9B32-6E4D-E619-1B63-53F00BB1C816}"/>
              </a:ext>
            </a:extLst>
          </p:cNvPr>
          <p:cNvSpPr/>
          <p:nvPr/>
        </p:nvSpPr>
        <p:spPr>
          <a:xfrm>
            <a:off x="9603116" y="3706992"/>
            <a:ext cx="398632" cy="400724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B930CB4-9B3E-EEF7-E5AD-14C46A6410D0}"/>
              </a:ext>
            </a:extLst>
          </p:cNvPr>
          <p:cNvSpPr/>
          <p:nvPr/>
        </p:nvSpPr>
        <p:spPr>
          <a:xfrm>
            <a:off x="10574004" y="3706992"/>
            <a:ext cx="398632" cy="400724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E769D98-2EB1-2058-47EE-5DC17F79ABD9}"/>
              </a:ext>
            </a:extLst>
          </p:cNvPr>
          <p:cNvSpPr/>
          <p:nvPr/>
        </p:nvSpPr>
        <p:spPr>
          <a:xfrm>
            <a:off x="9603116" y="4340372"/>
            <a:ext cx="398632" cy="400724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8BB38BA-8DD3-7D56-1ACD-307BBB138598}"/>
              </a:ext>
            </a:extLst>
          </p:cNvPr>
          <p:cNvSpPr/>
          <p:nvPr/>
        </p:nvSpPr>
        <p:spPr>
          <a:xfrm>
            <a:off x="10573646" y="4340372"/>
            <a:ext cx="398632" cy="400724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lus Sign 22">
            <a:extLst>
              <a:ext uri="{FF2B5EF4-FFF2-40B4-BE49-F238E27FC236}">
                <a16:creationId xmlns:a16="http://schemas.microsoft.com/office/drawing/2014/main" id="{0A5CA6C5-48F5-1E6F-CD00-8130813B4BF5}"/>
              </a:ext>
            </a:extLst>
          </p:cNvPr>
          <p:cNvSpPr/>
          <p:nvPr/>
        </p:nvSpPr>
        <p:spPr>
          <a:xfrm>
            <a:off x="10045732" y="3976837"/>
            <a:ext cx="502920" cy="510540"/>
          </a:xfrm>
          <a:prstGeom prst="mathPlus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CC80363D-3CD1-A1A7-1BCF-EC1CBE5827DF}"/>
              </a:ext>
            </a:extLst>
          </p:cNvPr>
          <p:cNvSpPr txBox="1">
            <a:spLocks/>
          </p:cNvSpPr>
          <p:nvPr/>
        </p:nvSpPr>
        <p:spPr>
          <a:xfrm>
            <a:off x="544428" y="1461859"/>
            <a:ext cx="4432490" cy="4786745"/>
          </a:xfrm>
          <a:prstGeom prst="rect">
            <a:avLst/>
          </a:prstGeom>
        </p:spPr>
        <p:txBody>
          <a:bodyPr vert="horz" lIns="90000" tIns="0" rIns="0" bIns="0" rtlCol="0">
            <a:noAutofit/>
          </a:bodyPr>
          <a:lstStyle>
            <a:lvl1pPr marL="180000" indent="-180000" algn="l" defTabSz="914446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0000" indent="-180000" algn="l" defTabSz="91444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180000" algn="l" defTabSz="91444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00" indent="-180000" algn="l" defTabSz="91444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180000" algn="l" defTabSz="91444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726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48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71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94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en-US" dirty="0">
                <a:sym typeface="Wingdings" panose="05000000000000000000" pitchFamily="2" charset="2"/>
              </a:rPr>
              <a:t>Constraints on exports/imports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en-US" dirty="0">
                <a:sym typeface="Wingdings" panose="05000000000000000000" pitchFamily="2" charset="2"/>
              </a:rPr>
              <a:t>Exports should not exceed regional output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en-US" dirty="0">
                <a:sym typeface="Wingdings" panose="05000000000000000000" pitchFamily="2" charset="2"/>
              </a:rPr>
              <a:t>Imports should not exceed regional demand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en-US" dirty="0">
                <a:sym typeface="Wingdings" panose="05000000000000000000" pitchFamily="2" charset="2"/>
              </a:rPr>
              <a:t>Additional bounds to avoid all production to be exported when there is local demand / all demand to be imported when there is local production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en-US" dirty="0">
                <a:sym typeface="Wingdings" panose="05000000000000000000" pitchFamily="2" charset="2"/>
              </a:rPr>
              <a:t>Constraints on country sums to match original FABIO data (both Z and Y) </a:t>
            </a:r>
          </a:p>
          <a:p>
            <a:endParaRPr lang="en-US" dirty="0"/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4C3850DB-C2E2-BF3B-9FBD-A337ED8667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5858146"/>
              </p:ext>
            </p:extLst>
          </p:nvPr>
        </p:nvGraphicFramePr>
        <p:xfrm>
          <a:off x="5120264" y="228600"/>
          <a:ext cx="6113376" cy="22795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18896">
                  <a:extLst>
                    <a:ext uri="{9D8B030D-6E8A-4147-A177-3AD203B41FA5}">
                      <a16:colId xmlns:a16="http://schemas.microsoft.com/office/drawing/2014/main" val="2781598876"/>
                    </a:ext>
                  </a:extLst>
                </a:gridCol>
                <a:gridCol w="1018896">
                  <a:extLst>
                    <a:ext uri="{9D8B030D-6E8A-4147-A177-3AD203B41FA5}">
                      <a16:colId xmlns:a16="http://schemas.microsoft.com/office/drawing/2014/main" val="4024480438"/>
                    </a:ext>
                  </a:extLst>
                </a:gridCol>
                <a:gridCol w="1018896">
                  <a:extLst>
                    <a:ext uri="{9D8B030D-6E8A-4147-A177-3AD203B41FA5}">
                      <a16:colId xmlns:a16="http://schemas.microsoft.com/office/drawing/2014/main" val="784574749"/>
                    </a:ext>
                  </a:extLst>
                </a:gridCol>
                <a:gridCol w="1018896">
                  <a:extLst>
                    <a:ext uri="{9D8B030D-6E8A-4147-A177-3AD203B41FA5}">
                      <a16:colId xmlns:a16="http://schemas.microsoft.com/office/drawing/2014/main" val="1120662710"/>
                    </a:ext>
                  </a:extLst>
                </a:gridCol>
                <a:gridCol w="1018896">
                  <a:extLst>
                    <a:ext uri="{9D8B030D-6E8A-4147-A177-3AD203B41FA5}">
                      <a16:colId xmlns:a16="http://schemas.microsoft.com/office/drawing/2014/main" val="3001865921"/>
                    </a:ext>
                  </a:extLst>
                </a:gridCol>
                <a:gridCol w="1018896">
                  <a:extLst>
                    <a:ext uri="{9D8B030D-6E8A-4147-A177-3AD203B41FA5}">
                      <a16:colId xmlns:a16="http://schemas.microsoft.com/office/drawing/2014/main" val="2482869791"/>
                    </a:ext>
                  </a:extLst>
                </a:gridCol>
              </a:tblGrid>
              <a:tr h="408153">
                <a:tc>
                  <a:txBody>
                    <a:bodyPr/>
                    <a:lstStyle/>
                    <a:p>
                      <a:pPr algn="ctr"/>
                      <a:endParaRPr lang="en-US" noProof="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noProof="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FR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NO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8564450"/>
                  </a:ext>
                </a:extLst>
              </a:tr>
              <a:tr h="408317">
                <a:tc>
                  <a:txBody>
                    <a:bodyPr/>
                    <a:lstStyle/>
                    <a:p>
                      <a:pPr algn="ctr"/>
                      <a:endParaRPr lang="en-US" noProof="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noProof="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4671131"/>
                  </a:ext>
                </a:extLst>
              </a:tr>
              <a:tr h="329156">
                <a:tc rowSpan="2"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FR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6517662"/>
                  </a:ext>
                </a:extLst>
              </a:tr>
              <a:tr h="329156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…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…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noProof="0" dirty="0"/>
                        <a:t>…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3335338"/>
                  </a:ext>
                </a:extLst>
              </a:tr>
              <a:tr h="329156">
                <a:tc rowSpan="2"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NO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noProof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noProof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noProof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noProof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6045484"/>
                  </a:ext>
                </a:extLst>
              </a:tr>
              <a:tr h="329156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noProof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noProof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noProof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noProof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78557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5252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D373F4-CC7F-4F56-6C01-3EE6AEC48C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7">
            <a:extLst>
              <a:ext uri="{FF2B5EF4-FFF2-40B4-BE49-F238E27FC236}">
                <a16:creationId xmlns:a16="http://schemas.microsoft.com/office/drawing/2014/main" id="{5D5959D7-6E74-7AE9-2584-9EFAF28694B8}"/>
              </a:ext>
            </a:extLst>
          </p:cNvPr>
          <p:cNvSpPr txBox="1">
            <a:spLocks/>
          </p:cNvSpPr>
          <p:nvPr/>
        </p:nvSpPr>
        <p:spPr>
          <a:xfrm>
            <a:off x="795888" y="609395"/>
            <a:ext cx="9376811" cy="785813"/>
          </a:xfrm>
          <a:prstGeom prst="rect">
            <a:avLst/>
          </a:prstGeom>
        </p:spPr>
        <p:txBody>
          <a:bodyPr vert="horz" lIns="0" tIns="0" rIns="0" bIns="0" rtlCol="0" anchor="t">
            <a:normAutofit fontScale="97500"/>
          </a:bodyPr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75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noProof="0" dirty="0"/>
              <a:t>Optimization</a:t>
            </a:r>
          </a:p>
        </p:txBody>
      </p:sp>
      <p:sp>
        <p:nvSpPr>
          <p:cNvPr id="57" name="Text Placeholder 8">
            <a:extLst>
              <a:ext uri="{FF2B5EF4-FFF2-40B4-BE49-F238E27FC236}">
                <a16:creationId xmlns:a16="http://schemas.microsoft.com/office/drawing/2014/main" id="{4A6C678B-9948-61C9-388D-EDA562651131}"/>
              </a:ext>
            </a:extLst>
          </p:cNvPr>
          <p:cNvSpPr txBox="1">
            <a:spLocks/>
          </p:cNvSpPr>
          <p:nvPr/>
        </p:nvSpPr>
        <p:spPr>
          <a:xfrm>
            <a:off x="729712" y="246894"/>
            <a:ext cx="7172325" cy="323850"/>
          </a:xfrm>
          <a:prstGeom prst="rect">
            <a:avLst/>
          </a:prstGeom>
        </p:spPr>
        <p:txBody>
          <a:bodyPr/>
          <a:lstStyle>
            <a:lvl1pPr marL="195302" indent="-195302" algn="l" defTabSz="914446" rtl="0" eaLnBrk="1" latinLnBrk="0" hangingPunct="1">
              <a:lnSpc>
                <a:spcPct val="118000"/>
              </a:lnSpc>
              <a:spcBef>
                <a:spcPts val="5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34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57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80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03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726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48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71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94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noProof="0" dirty="0">
                <a:solidFill>
                  <a:schemeClr val="accent6"/>
                </a:solidFill>
                <a:latin typeface="+mj-lt"/>
              </a:rPr>
              <a:t>Subnational food trade</a:t>
            </a:r>
          </a:p>
          <a:p>
            <a:pPr marL="0" indent="0">
              <a:buNone/>
            </a:pPr>
            <a:endParaRPr lang="en-US" b="1" noProof="0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FE685C1D-1A94-3609-91F8-F54FDB5773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noProof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7B0F25-E87E-6029-73C1-C32B27472009}"/>
              </a:ext>
            </a:extLst>
          </p:cNvPr>
          <p:cNvSpPr txBox="1"/>
          <p:nvPr/>
        </p:nvSpPr>
        <p:spPr>
          <a:xfrm>
            <a:off x="729712" y="974577"/>
            <a:ext cx="10212608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ym typeface="Wingdings" panose="05000000000000000000" pitchFamily="2" charset="2"/>
              </a:rPr>
              <a:t>Two stage optimizations with constraints</a:t>
            </a:r>
          </a:p>
          <a:p>
            <a:pPr>
              <a:lnSpc>
                <a:spcPct val="150000"/>
              </a:lnSpc>
            </a:pPr>
            <a:endParaRPr lang="en-US" sz="2000" dirty="0">
              <a:sym typeface="Wingdings" panose="05000000000000000000" pitchFamily="2" charset="2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000" dirty="0">
                <a:sym typeface="Wingdings" panose="05000000000000000000" pitchFamily="2" charset="2"/>
              </a:rPr>
              <a:t>International flows: Least square deviation to prior</a:t>
            </a:r>
          </a:p>
          <a:p>
            <a:pPr marL="8001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anose="05000000000000000000" pitchFamily="2" charset="2"/>
              </a:rPr>
              <a:t>Prior built from regional trade data</a:t>
            </a:r>
          </a:p>
          <a:p>
            <a:pPr marL="8001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anose="05000000000000000000" pitchFamily="2" charset="2"/>
              </a:rPr>
              <a:t>Defaults as proportional to regional output / demand when missing</a:t>
            </a:r>
          </a:p>
          <a:p>
            <a:pPr lvl="2">
              <a:lnSpc>
                <a:spcPct val="150000"/>
              </a:lnSpc>
            </a:pPr>
            <a:endParaRPr lang="en-US" sz="2000" dirty="0">
              <a:sym typeface="Wingdings" panose="05000000000000000000" pitchFamily="2" charset="2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000" dirty="0">
                <a:sym typeface="Wingdings" panose="05000000000000000000" pitchFamily="2" charset="2"/>
              </a:rPr>
              <a:t>Domestic flows: CHARM + constrained gravity model</a:t>
            </a:r>
          </a:p>
          <a:p>
            <a:pPr marL="9144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anose="05000000000000000000" pitchFamily="2" charset="2"/>
              </a:rPr>
              <a:t>CHARM determines the local supply and domestic supply (from other regions in the same country) </a:t>
            </a:r>
          </a:p>
          <a:p>
            <a:pPr marL="9144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anose="05000000000000000000" pitchFamily="2" charset="2"/>
              </a:rPr>
              <a:t>The gravity model assigns the domestic supply to the domestic regions</a:t>
            </a:r>
          </a:p>
          <a:p>
            <a:pPr marL="914400" lvl="2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anose="05000000000000000000" pitchFamily="2" charset="2"/>
              </a:rPr>
              <a:t>Gravity weights from FIGARO-NUTS2 for agriculture</a:t>
            </a:r>
          </a:p>
          <a:p>
            <a:pPr>
              <a:lnSpc>
                <a:spcPct val="150000"/>
              </a:lnSpc>
            </a:pPr>
            <a:endParaRPr lang="en-US" sz="2000" noProof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noProof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noProof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001ECAA-B702-C63F-98CE-3370ED9E74A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FDD670A-85DC-45C6-830C-F30B0112381B}" type="slidenum">
              <a:rPr lang="en-US" noProof="0" smtClean="0"/>
              <a:t>15</a:t>
            </a:fld>
            <a:endParaRPr lang="en-US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7B509B-05B0-3E31-A2F6-04606A6FBA30}"/>
              </a:ext>
            </a:extLst>
          </p:cNvPr>
          <p:cNvSpPr txBox="1"/>
          <p:nvPr/>
        </p:nvSpPr>
        <p:spPr>
          <a:xfrm>
            <a:off x="601037" y="6248605"/>
            <a:ext cx="9200507" cy="454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05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Többen</a:t>
            </a:r>
            <a:r>
              <a:rPr lang="en-US" sz="105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, J., &amp; Kronenberg, T. H. (2015). CONSTRUCTION OF MULTI-REGIONAL INPUT–OUTPUT TABLES USING THE CHARM METHOD. </a:t>
            </a:r>
            <a:r>
              <a:rPr lang="en-US" sz="105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Economic Systems Research</a:t>
            </a:r>
            <a:r>
              <a:rPr lang="en-US" sz="105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. (world). https://doi.org/10.1080/09535314.2015.1091765</a:t>
            </a:r>
          </a:p>
        </p:txBody>
      </p:sp>
    </p:spTree>
    <p:extLst>
      <p:ext uri="{BB962C8B-B14F-4D97-AF65-F5344CB8AC3E}">
        <p14:creationId xmlns:p14="http://schemas.microsoft.com/office/powerpoint/2010/main" val="21536829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3927F9-3AAA-D45C-53A0-323AB8BEE9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7">
            <a:extLst>
              <a:ext uri="{FF2B5EF4-FFF2-40B4-BE49-F238E27FC236}">
                <a16:creationId xmlns:a16="http://schemas.microsoft.com/office/drawing/2014/main" id="{B486E29B-9FA8-FAF8-B6E2-A3CD6C80F4A7}"/>
              </a:ext>
            </a:extLst>
          </p:cNvPr>
          <p:cNvSpPr txBox="1">
            <a:spLocks/>
          </p:cNvSpPr>
          <p:nvPr/>
        </p:nvSpPr>
        <p:spPr>
          <a:xfrm>
            <a:off x="795888" y="609395"/>
            <a:ext cx="9376811" cy="785813"/>
          </a:xfrm>
          <a:prstGeom prst="rect">
            <a:avLst/>
          </a:prstGeom>
        </p:spPr>
        <p:txBody>
          <a:bodyPr vert="horz" lIns="0" tIns="0" rIns="0" bIns="0" rtlCol="0" anchor="t">
            <a:normAutofit fontScale="97500"/>
          </a:bodyPr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75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noProof="0" dirty="0"/>
              <a:t>Optimization constraints</a:t>
            </a:r>
          </a:p>
        </p:txBody>
      </p:sp>
      <p:sp>
        <p:nvSpPr>
          <p:cNvPr id="57" name="Text Placeholder 8">
            <a:extLst>
              <a:ext uri="{FF2B5EF4-FFF2-40B4-BE49-F238E27FC236}">
                <a16:creationId xmlns:a16="http://schemas.microsoft.com/office/drawing/2014/main" id="{B5F1CAF0-5AC3-57D8-4DA9-D98190E9B09D}"/>
              </a:ext>
            </a:extLst>
          </p:cNvPr>
          <p:cNvSpPr txBox="1">
            <a:spLocks/>
          </p:cNvSpPr>
          <p:nvPr/>
        </p:nvSpPr>
        <p:spPr>
          <a:xfrm>
            <a:off x="729712" y="246894"/>
            <a:ext cx="7172325" cy="323850"/>
          </a:xfrm>
          <a:prstGeom prst="rect">
            <a:avLst/>
          </a:prstGeom>
        </p:spPr>
        <p:txBody>
          <a:bodyPr/>
          <a:lstStyle>
            <a:lvl1pPr marL="195302" indent="-195302" algn="l" defTabSz="914446" rtl="0" eaLnBrk="1" latinLnBrk="0" hangingPunct="1">
              <a:lnSpc>
                <a:spcPct val="118000"/>
              </a:lnSpc>
              <a:spcBef>
                <a:spcPts val="5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34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57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80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03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726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48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71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94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noProof="0" dirty="0">
                <a:solidFill>
                  <a:schemeClr val="accent6"/>
                </a:solidFill>
                <a:latin typeface="+mj-lt"/>
              </a:rPr>
              <a:t>Subnational food trade</a:t>
            </a:r>
          </a:p>
          <a:p>
            <a:pPr marL="0" indent="0">
              <a:buNone/>
            </a:pPr>
            <a:endParaRPr lang="en-US" b="1" noProof="0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F5E5997A-974F-6493-C65A-2F900ADF91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2A8AA2-F9EC-D74B-57E4-6B15DB63F49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FDD670A-85DC-45C6-830C-F30B0112381B}" type="slidenum">
              <a:rPr lang="en-US" noProof="0" smtClean="0"/>
              <a:t>16</a:t>
            </a:fld>
            <a:endParaRPr lang="en-US" noProof="0" dirty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A7F3F00-1C6A-60B3-4835-EED0258B6F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5516045"/>
              </p:ext>
            </p:extLst>
          </p:nvPr>
        </p:nvGraphicFramePr>
        <p:xfrm>
          <a:off x="6242400" y="408819"/>
          <a:ext cx="4909370" cy="345758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93203">
                  <a:extLst>
                    <a:ext uri="{9D8B030D-6E8A-4147-A177-3AD203B41FA5}">
                      <a16:colId xmlns:a16="http://schemas.microsoft.com/office/drawing/2014/main" val="2781598876"/>
                    </a:ext>
                  </a:extLst>
                </a:gridCol>
                <a:gridCol w="579608">
                  <a:extLst>
                    <a:ext uri="{9D8B030D-6E8A-4147-A177-3AD203B41FA5}">
                      <a16:colId xmlns:a16="http://schemas.microsoft.com/office/drawing/2014/main" val="4024480438"/>
                    </a:ext>
                  </a:extLst>
                </a:gridCol>
                <a:gridCol w="490937">
                  <a:extLst>
                    <a:ext uri="{9D8B030D-6E8A-4147-A177-3AD203B41FA5}">
                      <a16:colId xmlns:a16="http://schemas.microsoft.com/office/drawing/2014/main" val="1725781857"/>
                    </a:ext>
                  </a:extLst>
                </a:gridCol>
                <a:gridCol w="490937">
                  <a:extLst>
                    <a:ext uri="{9D8B030D-6E8A-4147-A177-3AD203B41FA5}">
                      <a16:colId xmlns:a16="http://schemas.microsoft.com/office/drawing/2014/main" val="409309278"/>
                    </a:ext>
                  </a:extLst>
                </a:gridCol>
                <a:gridCol w="490937">
                  <a:extLst>
                    <a:ext uri="{9D8B030D-6E8A-4147-A177-3AD203B41FA5}">
                      <a16:colId xmlns:a16="http://schemas.microsoft.com/office/drawing/2014/main" val="2548352503"/>
                    </a:ext>
                  </a:extLst>
                </a:gridCol>
                <a:gridCol w="490937">
                  <a:extLst>
                    <a:ext uri="{9D8B030D-6E8A-4147-A177-3AD203B41FA5}">
                      <a16:colId xmlns:a16="http://schemas.microsoft.com/office/drawing/2014/main" val="3001865921"/>
                    </a:ext>
                  </a:extLst>
                </a:gridCol>
                <a:gridCol w="490937">
                  <a:extLst>
                    <a:ext uri="{9D8B030D-6E8A-4147-A177-3AD203B41FA5}">
                      <a16:colId xmlns:a16="http://schemas.microsoft.com/office/drawing/2014/main" val="3473957190"/>
                    </a:ext>
                  </a:extLst>
                </a:gridCol>
                <a:gridCol w="490937">
                  <a:extLst>
                    <a:ext uri="{9D8B030D-6E8A-4147-A177-3AD203B41FA5}">
                      <a16:colId xmlns:a16="http://schemas.microsoft.com/office/drawing/2014/main" val="2482869791"/>
                    </a:ext>
                  </a:extLst>
                </a:gridCol>
                <a:gridCol w="490937">
                  <a:extLst>
                    <a:ext uri="{9D8B030D-6E8A-4147-A177-3AD203B41FA5}">
                      <a16:colId xmlns:a16="http://schemas.microsoft.com/office/drawing/2014/main" val="1268729088"/>
                    </a:ext>
                  </a:extLst>
                </a:gridCol>
              </a:tblGrid>
              <a:tr h="384176"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54290" marR="54290" marT="27145" marB="2714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NO</a:t>
                      </a:r>
                    </a:p>
                  </a:txBody>
                  <a:tcPr marL="54290" marR="54290" marT="27145" marB="27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54290" marR="54290" marT="27145" marB="27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54290" marR="54290" marT="27145" marB="27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8564450"/>
                  </a:ext>
                </a:extLst>
              </a:tr>
              <a:tr h="384176">
                <a:tc rowSpan="2"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54290" marR="54290" marT="27145" marB="2714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 gridSpan="2"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54290" marR="54290" marT="27145" marB="2714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BER</a:t>
                      </a:r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TRD</a:t>
                      </a:r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700" dirty="0"/>
                    </a:p>
                  </a:txBody>
                  <a:tcPr marL="137608" marR="137608" marT="68804" marB="688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OSL</a:t>
                      </a:r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700" dirty="0"/>
                    </a:p>
                  </a:txBody>
                  <a:tcPr marL="137608" marR="137608" marT="68804" marB="688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4671131"/>
                  </a:ext>
                </a:extLst>
              </a:tr>
              <a:tr h="38417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A</a:t>
                      </a:r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B</a:t>
                      </a:r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A</a:t>
                      </a:r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B</a:t>
                      </a:r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A</a:t>
                      </a:r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B</a:t>
                      </a:r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3991505"/>
                  </a:ext>
                </a:extLst>
              </a:tr>
              <a:tr h="384176">
                <a:tc rowSpan="6"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NO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BER</a:t>
                      </a:r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A</a:t>
                      </a:r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>
                        <a:solidFill>
                          <a:schemeClr val="accent5"/>
                        </a:solidFill>
                      </a:endParaRPr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>
                        <a:solidFill>
                          <a:schemeClr val="accent5"/>
                        </a:solidFill>
                      </a:endParaRPr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>
                        <a:solidFill>
                          <a:schemeClr val="accent5"/>
                        </a:solidFill>
                      </a:endParaRPr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>
                        <a:solidFill>
                          <a:schemeClr val="accent5"/>
                        </a:solidFill>
                      </a:endParaRPr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3335338"/>
                  </a:ext>
                </a:extLst>
              </a:tr>
              <a:tr h="38417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2700" dirty="0"/>
                    </a:p>
                  </a:txBody>
                  <a:tcPr marL="137608" marR="137608" marT="68804" marB="688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B</a:t>
                      </a:r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6862361"/>
                  </a:ext>
                </a:extLst>
              </a:tr>
              <a:tr h="384176"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54290" marR="54290" marT="27145" marB="271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TRD</a:t>
                      </a:r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A</a:t>
                      </a:r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6045484"/>
                  </a:ext>
                </a:extLst>
              </a:tr>
              <a:tr h="38417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2700" dirty="0"/>
                    </a:p>
                  </a:txBody>
                  <a:tcPr marL="137608" marR="137608" marT="68804" marB="688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B</a:t>
                      </a:r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431208"/>
                  </a:ext>
                </a:extLst>
              </a:tr>
              <a:tr h="384176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OSL</a:t>
                      </a:r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A</a:t>
                      </a:r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7855780"/>
                  </a:ext>
                </a:extLst>
              </a:tr>
              <a:tr h="38417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2700" dirty="0"/>
                    </a:p>
                  </a:txBody>
                  <a:tcPr marL="137608" marR="137608" marT="68804" marB="688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B</a:t>
                      </a:r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noProof="0" dirty="0"/>
                    </a:p>
                  </a:txBody>
                  <a:tcPr marL="81701" marR="81701" marT="40851" marB="408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0214341"/>
                  </a:ext>
                </a:extLst>
              </a:tr>
            </a:tbl>
          </a:graphicData>
        </a:graphic>
      </p:graphicFrame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6CAE4F07-5F69-89B0-8B3B-F46BE44DA275}"/>
              </a:ext>
            </a:extLst>
          </p:cNvPr>
          <p:cNvSpPr txBox="1">
            <a:spLocks/>
          </p:cNvSpPr>
          <p:nvPr/>
        </p:nvSpPr>
        <p:spPr>
          <a:xfrm>
            <a:off x="316800" y="1461860"/>
            <a:ext cx="4483024" cy="2109340"/>
          </a:xfrm>
          <a:prstGeom prst="rect">
            <a:avLst/>
          </a:prstGeom>
        </p:spPr>
        <p:txBody>
          <a:bodyPr vert="horz" lIns="90000" tIns="0" rIns="0" bIns="0" rtlCol="0">
            <a:noAutofit/>
          </a:bodyPr>
          <a:lstStyle>
            <a:lvl1pPr marL="180000" indent="-180000" algn="l" defTabSz="914446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0000" indent="-180000" algn="l" defTabSz="91444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180000" algn="l" defTabSz="91444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00" indent="-180000" algn="l" defTabSz="91444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180000" algn="l" defTabSz="91444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726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48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71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94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C5CDA420-2ABE-ED2C-FC3F-2AF3C2271883}"/>
              </a:ext>
            </a:extLst>
          </p:cNvPr>
          <p:cNvSpPr txBox="1">
            <a:spLocks/>
          </p:cNvSpPr>
          <p:nvPr/>
        </p:nvSpPr>
        <p:spPr>
          <a:xfrm>
            <a:off x="544427" y="1461859"/>
            <a:ext cx="5697973" cy="5284541"/>
          </a:xfrm>
          <a:prstGeom prst="rect">
            <a:avLst/>
          </a:prstGeom>
        </p:spPr>
        <p:txBody>
          <a:bodyPr vert="horz" lIns="90000" tIns="0" rIns="0" bIns="0" rtlCol="0">
            <a:noAutofit/>
          </a:bodyPr>
          <a:lstStyle>
            <a:lvl1pPr marL="180000" indent="-180000" algn="l" defTabSz="914446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0000" indent="-180000" algn="l" defTabSz="91444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180000" algn="l" defTabSz="91444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00" indent="-180000" algn="l" defTabSz="91444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180000" algn="l" defTabSz="91444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726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48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71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94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dirty="0"/>
              <a:t>Domestic flow optimization is country by country</a:t>
            </a:r>
          </a:p>
          <a:p>
            <a:pPr marL="0" indent="0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dirty="0"/>
              <a:t>If we look at product A, and Bergen (BER) </a:t>
            </a:r>
          </a:p>
          <a:p>
            <a:pPr marL="0" indent="0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dirty="0"/>
              <a:t>CHARM assumes regional cross hauling (CH) = national CH</a:t>
            </a:r>
          </a:p>
          <a:p>
            <a:pPr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à"/>
            </a:pPr>
            <a:r>
              <a:rPr lang="en-US" dirty="0">
                <a:sym typeface="Wingdings" panose="05000000000000000000" pitchFamily="2" charset="2"/>
              </a:rPr>
              <a:t> Provides </a:t>
            </a:r>
            <a:r>
              <a:rPr lang="en-US" dirty="0">
                <a:solidFill>
                  <a:schemeClr val="accent1"/>
                </a:solidFill>
                <a:sym typeface="Wingdings" panose="05000000000000000000" pitchFamily="2" charset="2"/>
              </a:rPr>
              <a:t>local supply </a:t>
            </a:r>
            <a:r>
              <a:rPr lang="en-US" dirty="0">
                <a:sym typeface="Wingdings" panose="05000000000000000000" pitchFamily="2" charset="2"/>
              </a:rPr>
              <a:t>(=local demand), </a:t>
            </a:r>
            <a:r>
              <a:rPr lang="en-US" dirty="0">
                <a:solidFill>
                  <a:schemeClr val="accent5"/>
                </a:solidFill>
                <a:sym typeface="Wingdings" panose="05000000000000000000" pitchFamily="2" charset="2"/>
              </a:rPr>
              <a:t>outputs from Bergen to rest of country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en-US" dirty="0">
                <a:solidFill>
                  <a:schemeClr val="accent6"/>
                </a:solidFill>
                <a:sym typeface="Wingdings" panose="05000000000000000000" pitchFamily="2" charset="2"/>
              </a:rPr>
              <a:t>inputs from rest of country to Bergen</a:t>
            </a:r>
          </a:p>
          <a:p>
            <a:pPr marL="0" indent="0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dirty="0"/>
              <a:t>The gravity model is used to determine whether Oslo or Trondheim make up the outputs (and inputs) from Bergen to NOR (from NOR to Bergen).</a:t>
            </a:r>
          </a:p>
          <a:p>
            <a:pPr marL="0" indent="0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dirty="0"/>
              <a:t>Higher transport time BER</a:t>
            </a:r>
            <a:r>
              <a:rPr lang="en-US" dirty="0">
                <a:sym typeface="Wingdings" panose="05000000000000000000" pitchFamily="2" charset="2"/>
              </a:rPr>
              <a:t>OSL compared to BERTRD means flows from Oslo will be prioritized 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0445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1BFA71-2D9C-2559-3EDE-6A893C57EC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7">
            <a:extLst>
              <a:ext uri="{FF2B5EF4-FFF2-40B4-BE49-F238E27FC236}">
                <a16:creationId xmlns:a16="http://schemas.microsoft.com/office/drawing/2014/main" id="{8D6A994D-C6FD-7405-5160-B1E91B94577B}"/>
              </a:ext>
            </a:extLst>
          </p:cNvPr>
          <p:cNvSpPr txBox="1">
            <a:spLocks/>
          </p:cNvSpPr>
          <p:nvPr/>
        </p:nvSpPr>
        <p:spPr>
          <a:xfrm>
            <a:off x="795888" y="609395"/>
            <a:ext cx="9376811" cy="785813"/>
          </a:xfrm>
          <a:prstGeom prst="rect">
            <a:avLst/>
          </a:prstGeom>
        </p:spPr>
        <p:txBody>
          <a:bodyPr vert="horz" lIns="0" tIns="0" rIns="0" bIns="0" rtlCol="0" anchor="t">
            <a:normAutofit fontScale="97500"/>
          </a:bodyPr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75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How to determine drought exposure</a:t>
            </a:r>
          </a:p>
        </p:txBody>
      </p:sp>
      <p:sp>
        <p:nvSpPr>
          <p:cNvPr id="57" name="Text Placeholder 8">
            <a:extLst>
              <a:ext uri="{FF2B5EF4-FFF2-40B4-BE49-F238E27FC236}">
                <a16:creationId xmlns:a16="http://schemas.microsoft.com/office/drawing/2014/main" id="{EA080FA8-E6B8-1A85-8D8D-F78766969F5D}"/>
              </a:ext>
            </a:extLst>
          </p:cNvPr>
          <p:cNvSpPr txBox="1">
            <a:spLocks/>
          </p:cNvSpPr>
          <p:nvPr/>
        </p:nvSpPr>
        <p:spPr>
          <a:xfrm>
            <a:off x="729712" y="246894"/>
            <a:ext cx="7172325" cy="323850"/>
          </a:xfrm>
          <a:prstGeom prst="rect">
            <a:avLst/>
          </a:prstGeom>
        </p:spPr>
        <p:txBody>
          <a:bodyPr/>
          <a:lstStyle>
            <a:lvl1pPr marL="195302" indent="-195302" algn="l" defTabSz="914446" rtl="0" eaLnBrk="1" latinLnBrk="0" hangingPunct="1">
              <a:lnSpc>
                <a:spcPct val="118000"/>
              </a:lnSpc>
              <a:spcBef>
                <a:spcPts val="5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34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57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80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03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726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48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71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94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noProof="0" dirty="0">
                <a:solidFill>
                  <a:schemeClr val="accent6"/>
                </a:solidFill>
                <a:latin typeface="+mj-lt"/>
              </a:rPr>
              <a:t>Characterizing drought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01D0853C-3EB0-2277-8669-CF2322A020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EC2112-7035-DC46-423D-171608B0550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FDD670A-85DC-45C6-830C-F30B0112381B}" type="slidenum">
              <a:rPr lang="en-US" noProof="0" smtClean="0"/>
              <a:t>17</a:t>
            </a:fld>
            <a:endParaRPr lang="en-US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E5AA42-326A-556B-0FE2-59B751E3C4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776" y="1547403"/>
            <a:ext cx="4610100" cy="40481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1B68A1-F8AF-170E-5130-C93065EC26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7689"/>
          <a:stretch>
            <a:fillRect/>
          </a:stretch>
        </p:blipFill>
        <p:spPr>
          <a:xfrm>
            <a:off x="5990722" y="2261778"/>
            <a:ext cx="3822630" cy="33337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F53AF59-3EA2-718E-ACB5-07FA7F50F124}"/>
              </a:ext>
            </a:extLst>
          </p:cNvPr>
          <p:cNvSpPr txBox="1"/>
          <p:nvPr/>
        </p:nvSpPr>
        <p:spPr>
          <a:xfrm>
            <a:off x="729712" y="6466114"/>
            <a:ext cx="11271788" cy="391886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r>
              <a:rPr lang="en-US" i="1" dirty="0"/>
              <a:t>Sources: </a:t>
            </a:r>
            <a:r>
              <a:rPr lang="en-US" dirty="0">
                <a:hlinkClick r:id="rId5"/>
              </a:rPr>
              <a:t>Drought Soil Moisture Anomalies (SMA) at 0.1deg spatial resolution derived from EUMETSAT</a:t>
            </a:r>
            <a:endParaRPr lang="en-US" dirty="0"/>
          </a:p>
          <a:p>
            <a:r>
              <a:rPr lang="en-US" i="1" dirty="0"/>
              <a:t> </a:t>
            </a:r>
            <a:endParaRPr lang="en-US" i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0700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F00A21-42CA-0BCC-3B14-809D28F437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7">
            <a:extLst>
              <a:ext uri="{FF2B5EF4-FFF2-40B4-BE49-F238E27FC236}">
                <a16:creationId xmlns:a16="http://schemas.microsoft.com/office/drawing/2014/main" id="{C8D89D1D-3BF5-8F20-EBA8-B3B51E650996}"/>
              </a:ext>
            </a:extLst>
          </p:cNvPr>
          <p:cNvSpPr txBox="1">
            <a:spLocks/>
          </p:cNvSpPr>
          <p:nvPr/>
        </p:nvSpPr>
        <p:spPr>
          <a:xfrm>
            <a:off x="795889" y="609395"/>
            <a:ext cx="5523679" cy="785813"/>
          </a:xfrm>
          <a:prstGeom prst="rect">
            <a:avLst/>
          </a:prstGeom>
        </p:spPr>
        <p:txBody>
          <a:bodyPr vert="horz" lIns="0" tIns="0" rIns="0" bIns="0" rtlCol="0" anchor="t">
            <a:normAutofit fontScale="97500"/>
          </a:bodyPr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75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noProof="0" dirty="0"/>
              <a:t>How to determine drought exposure</a:t>
            </a:r>
          </a:p>
        </p:txBody>
      </p:sp>
      <p:sp>
        <p:nvSpPr>
          <p:cNvPr id="57" name="Text Placeholder 8">
            <a:extLst>
              <a:ext uri="{FF2B5EF4-FFF2-40B4-BE49-F238E27FC236}">
                <a16:creationId xmlns:a16="http://schemas.microsoft.com/office/drawing/2014/main" id="{D69D90F7-FE13-CBA2-3861-15C510BE2083}"/>
              </a:ext>
            </a:extLst>
          </p:cNvPr>
          <p:cNvSpPr txBox="1">
            <a:spLocks/>
          </p:cNvSpPr>
          <p:nvPr/>
        </p:nvSpPr>
        <p:spPr>
          <a:xfrm>
            <a:off x="729712" y="246894"/>
            <a:ext cx="7172325" cy="323850"/>
          </a:xfrm>
          <a:prstGeom prst="rect">
            <a:avLst/>
          </a:prstGeom>
        </p:spPr>
        <p:txBody>
          <a:bodyPr/>
          <a:lstStyle>
            <a:lvl1pPr marL="195302" indent="-195302" algn="l" defTabSz="914446" rtl="0" eaLnBrk="1" latinLnBrk="0" hangingPunct="1">
              <a:lnSpc>
                <a:spcPct val="118000"/>
              </a:lnSpc>
              <a:spcBef>
                <a:spcPts val="5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34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57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80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03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726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48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71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94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noProof="0" dirty="0">
                <a:solidFill>
                  <a:schemeClr val="accent6"/>
                </a:solidFill>
                <a:latin typeface="+mj-lt"/>
              </a:rPr>
              <a:t>Characterizing drought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4491FC56-F7A3-43D3-3155-D558E66DA8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4AE5FF-CA00-3022-CF26-52C7B2C97C1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FDD670A-85DC-45C6-830C-F30B0112381B}" type="slidenum">
              <a:rPr lang="en-US" noProof="0" smtClean="0"/>
              <a:t>18</a:t>
            </a:fld>
            <a:endParaRPr lang="en-US" noProof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C8AE3C-AACC-06E0-1F92-72278DB37A55}"/>
              </a:ext>
            </a:extLst>
          </p:cNvPr>
          <p:cNvSpPr txBox="1"/>
          <p:nvPr/>
        </p:nvSpPr>
        <p:spPr>
          <a:xfrm>
            <a:off x="729712" y="1170519"/>
            <a:ext cx="58158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anose="05000000000000000000" pitchFamily="2" charset="2"/>
              </a:rPr>
              <a:t>Severity is defined as the total SMA accumulation during drought periods.  </a:t>
            </a:r>
            <a:endParaRPr lang="en-US" sz="1800" noProof="0" dirty="0">
              <a:sym typeface="Wingdings" panose="05000000000000000000" pitchFamily="2" charset="2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A3F1661-5EC2-0622-42B7-472758576586}"/>
              </a:ext>
            </a:extLst>
          </p:cNvPr>
          <p:cNvGrpSpPr/>
          <p:nvPr/>
        </p:nvGrpSpPr>
        <p:grpSpPr>
          <a:xfrm>
            <a:off x="444377" y="2398092"/>
            <a:ext cx="5852136" cy="3726511"/>
            <a:chOff x="1920264" y="1856469"/>
            <a:chExt cx="5852136" cy="3726511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8F1F51A-9158-4F8F-E12B-2D9798CC436C}"/>
                </a:ext>
              </a:extLst>
            </p:cNvPr>
            <p:cNvCxnSpPr>
              <a:cxnSpLocks/>
              <a:endCxn id="25" idx="42"/>
            </p:cNvCxnSpPr>
            <p:nvPr/>
          </p:nvCxnSpPr>
          <p:spPr>
            <a:xfrm flipV="1">
              <a:off x="2739439" y="5320982"/>
              <a:ext cx="2235647" cy="6749"/>
            </a:xfrm>
            <a:prstGeom prst="line">
              <a:avLst/>
            </a:prstGeom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B4ADB56-1E24-1455-EF9F-FD285EFE7B58}"/>
                </a:ext>
              </a:extLst>
            </p:cNvPr>
            <p:cNvCxnSpPr>
              <a:cxnSpLocks/>
            </p:cNvCxnSpPr>
            <p:nvPr/>
          </p:nvCxnSpPr>
          <p:spPr>
            <a:xfrm>
              <a:off x="6624984" y="3032032"/>
              <a:ext cx="5206" cy="737230"/>
            </a:xfrm>
            <a:prstGeom prst="line">
              <a:avLst/>
            </a:prstGeom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11F7C45-0C90-B35B-69A6-F231991E9698}"/>
                </a:ext>
              </a:extLst>
            </p:cNvPr>
            <p:cNvCxnSpPr>
              <a:cxnSpLocks/>
            </p:cNvCxnSpPr>
            <p:nvPr/>
          </p:nvCxnSpPr>
          <p:spPr>
            <a:xfrm>
              <a:off x="3551515" y="3032032"/>
              <a:ext cx="16977" cy="762000"/>
            </a:xfrm>
            <a:prstGeom prst="line">
              <a:avLst/>
            </a:prstGeom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3" name="AutoShape 2" descr="Fig. 1">
              <a:extLst>
                <a:ext uri="{FF2B5EF4-FFF2-40B4-BE49-F238E27FC236}">
                  <a16:creationId xmlns:a16="http://schemas.microsoft.com/office/drawing/2014/main" id="{AE064554-D596-786A-0D14-CF16D65615E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652963" y="1985963"/>
              <a:ext cx="2886075" cy="2886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0FB7BAC-51F5-AEDF-E34A-11A5BF9846D7}"/>
                </a:ext>
              </a:extLst>
            </p:cNvPr>
            <p:cNvCxnSpPr>
              <a:cxnSpLocks/>
            </p:cNvCxnSpPr>
            <p:nvPr/>
          </p:nvCxnSpPr>
          <p:spPr>
            <a:xfrm>
              <a:off x="2430670" y="3034982"/>
              <a:ext cx="4909930" cy="0"/>
            </a:xfrm>
            <a:prstGeom prst="line">
              <a:avLst/>
            </a:prstGeom>
            <a:ln w="190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8317674-33A1-C29D-DB89-2CD0C3381BCB}"/>
                </a:ext>
              </a:extLst>
            </p:cNvPr>
            <p:cNvSpPr/>
            <p:nvPr/>
          </p:nvSpPr>
          <p:spPr>
            <a:xfrm>
              <a:off x="3560004" y="3764266"/>
              <a:ext cx="3064980" cy="1556722"/>
            </a:xfrm>
            <a:custGeom>
              <a:avLst/>
              <a:gdLst>
                <a:gd name="csX0" fmla="*/ 0 w 4333461"/>
                <a:gd name="csY0" fmla="*/ 0 h 2968487"/>
                <a:gd name="csX1" fmla="*/ 33130 w 4333461"/>
                <a:gd name="csY1" fmla="*/ 26505 h 2968487"/>
                <a:gd name="csX2" fmla="*/ 59634 w 4333461"/>
                <a:gd name="csY2" fmla="*/ 53009 h 2968487"/>
                <a:gd name="csX3" fmla="*/ 79513 w 4333461"/>
                <a:gd name="csY3" fmla="*/ 66261 h 2968487"/>
                <a:gd name="csX4" fmla="*/ 99391 w 4333461"/>
                <a:gd name="csY4" fmla="*/ 86139 h 2968487"/>
                <a:gd name="csX5" fmla="*/ 125895 w 4333461"/>
                <a:gd name="csY5" fmla="*/ 106018 h 2968487"/>
                <a:gd name="csX6" fmla="*/ 165652 w 4333461"/>
                <a:gd name="csY6" fmla="*/ 145774 h 2968487"/>
                <a:gd name="csX7" fmla="*/ 198782 w 4333461"/>
                <a:gd name="csY7" fmla="*/ 185531 h 2968487"/>
                <a:gd name="csX8" fmla="*/ 238539 w 4333461"/>
                <a:gd name="csY8" fmla="*/ 231913 h 2968487"/>
                <a:gd name="csX9" fmla="*/ 251791 w 4333461"/>
                <a:gd name="csY9" fmla="*/ 258418 h 2968487"/>
                <a:gd name="csX10" fmla="*/ 331304 w 4333461"/>
                <a:gd name="csY10" fmla="*/ 371061 h 2968487"/>
                <a:gd name="csX11" fmla="*/ 371061 w 4333461"/>
                <a:gd name="csY11" fmla="*/ 450574 h 2968487"/>
                <a:gd name="csX12" fmla="*/ 390939 w 4333461"/>
                <a:gd name="csY12" fmla="*/ 490331 h 2968487"/>
                <a:gd name="csX13" fmla="*/ 437321 w 4333461"/>
                <a:gd name="csY13" fmla="*/ 609600 h 2968487"/>
                <a:gd name="csX14" fmla="*/ 457200 w 4333461"/>
                <a:gd name="csY14" fmla="*/ 662609 h 2968487"/>
                <a:gd name="csX15" fmla="*/ 536713 w 4333461"/>
                <a:gd name="csY15" fmla="*/ 815009 h 2968487"/>
                <a:gd name="csX16" fmla="*/ 576469 w 4333461"/>
                <a:gd name="csY16" fmla="*/ 914400 h 2968487"/>
                <a:gd name="csX17" fmla="*/ 629478 w 4333461"/>
                <a:gd name="csY17" fmla="*/ 1020418 h 2968487"/>
                <a:gd name="csX18" fmla="*/ 649356 w 4333461"/>
                <a:gd name="csY18" fmla="*/ 1080053 h 2968487"/>
                <a:gd name="csX19" fmla="*/ 689113 w 4333461"/>
                <a:gd name="csY19" fmla="*/ 1159566 h 2968487"/>
                <a:gd name="csX20" fmla="*/ 715617 w 4333461"/>
                <a:gd name="csY20" fmla="*/ 1232453 h 2968487"/>
                <a:gd name="csX21" fmla="*/ 781878 w 4333461"/>
                <a:gd name="csY21" fmla="*/ 1378226 h 2968487"/>
                <a:gd name="csX22" fmla="*/ 815008 w 4333461"/>
                <a:gd name="csY22" fmla="*/ 1444487 h 2968487"/>
                <a:gd name="csX23" fmla="*/ 874643 w 4333461"/>
                <a:gd name="csY23" fmla="*/ 1583635 h 2968487"/>
                <a:gd name="csX24" fmla="*/ 894521 w 4333461"/>
                <a:gd name="csY24" fmla="*/ 1630018 h 2968487"/>
                <a:gd name="csX25" fmla="*/ 954156 w 4333461"/>
                <a:gd name="csY25" fmla="*/ 1742661 h 2968487"/>
                <a:gd name="csX26" fmla="*/ 1020417 w 4333461"/>
                <a:gd name="csY26" fmla="*/ 1881809 h 2968487"/>
                <a:gd name="csX27" fmla="*/ 1080052 w 4333461"/>
                <a:gd name="csY27" fmla="*/ 1974574 h 2968487"/>
                <a:gd name="csX28" fmla="*/ 1113182 w 4333461"/>
                <a:gd name="csY28" fmla="*/ 2027583 h 2968487"/>
                <a:gd name="csX29" fmla="*/ 1146313 w 4333461"/>
                <a:gd name="csY29" fmla="*/ 2087218 h 2968487"/>
                <a:gd name="csX30" fmla="*/ 1172817 w 4333461"/>
                <a:gd name="csY30" fmla="*/ 2120348 h 2968487"/>
                <a:gd name="csX31" fmla="*/ 1192695 w 4333461"/>
                <a:gd name="csY31" fmla="*/ 2160105 h 2968487"/>
                <a:gd name="csX32" fmla="*/ 1219200 w 4333461"/>
                <a:gd name="csY32" fmla="*/ 2193235 h 2968487"/>
                <a:gd name="csX33" fmla="*/ 1252330 w 4333461"/>
                <a:gd name="csY33" fmla="*/ 2252870 h 2968487"/>
                <a:gd name="csX34" fmla="*/ 1298713 w 4333461"/>
                <a:gd name="csY34" fmla="*/ 2305879 h 2968487"/>
                <a:gd name="csX35" fmla="*/ 1345095 w 4333461"/>
                <a:gd name="csY35" fmla="*/ 2372139 h 2968487"/>
                <a:gd name="csX36" fmla="*/ 1391478 w 4333461"/>
                <a:gd name="csY36" fmla="*/ 2425148 h 2968487"/>
                <a:gd name="csX37" fmla="*/ 1437861 w 4333461"/>
                <a:gd name="csY37" fmla="*/ 2491409 h 2968487"/>
                <a:gd name="csX38" fmla="*/ 1583634 w 4333461"/>
                <a:gd name="csY38" fmla="*/ 2670313 h 2968487"/>
                <a:gd name="csX39" fmla="*/ 1616765 w 4333461"/>
                <a:gd name="csY39" fmla="*/ 2710070 h 2968487"/>
                <a:gd name="csX40" fmla="*/ 1689652 w 4333461"/>
                <a:gd name="csY40" fmla="*/ 2776331 h 2968487"/>
                <a:gd name="csX41" fmla="*/ 1709530 w 4333461"/>
                <a:gd name="csY41" fmla="*/ 2796209 h 2968487"/>
                <a:gd name="csX42" fmla="*/ 1749287 w 4333461"/>
                <a:gd name="csY42" fmla="*/ 2822713 h 2968487"/>
                <a:gd name="csX43" fmla="*/ 1775791 w 4333461"/>
                <a:gd name="csY43" fmla="*/ 2849218 h 2968487"/>
                <a:gd name="csX44" fmla="*/ 1828800 w 4333461"/>
                <a:gd name="csY44" fmla="*/ 2875722 h 2968487"/>
                <a:gd name="csX45" fmla="*/ 1948069 w 4333461"/>
                <a:gd name="csY45" fmla="*/ 2928731 h 2968487"/>
                <a:gd name="csX46" fmla="*/ 1987826 w 4333461"/>
                <a:gd name="csY46" fmla="*/ 2948609 h 2968487"/>
                <a:gd name="csX47" fmla="*/ 2047461 w 4333461"/>
                <a:gd name="csY47" fmla="*/ 2955235 h 2968487"/>
                <a:gd name="csX48" fmla="*/ 2213113 w 4333461"/>
                <a:gd name="csY48" fmla="*/ 2968487 h 2968487"/>
                <a:gd name="csX49" fmla="*/ 2352261 w 4333461"/>
                <a:gd name="csY49" fmla="*/ 2955235 h 2968487"/>
                <a:gd name="csX50" fmla="*/ 2385391 w 4333461"/>
                <a:gd name="csY50" fmla="*/ 2935357 h 2968487"/>
                <a:gd name="csX51" fmla="*/ 2438400 w 4333461"/>
                <a:gd name="csY51" fmla="*/ 2915479 h 2968487"/>
                <a:gd name="csX52" fmla="*/ 2464904 w 4333461"/>
                <a:gd name="csY52" fmla="*/ 2895600 h 2968487"/>
                <a:gd name="csX53" fmla="*/ 2551043 w 4333461"/>
                <a:gd name="csY53" fmla="*/ 2849218 h 2968487"/>
                <a:gd name="csX54" fmla="*/ 2570921 w 4333461"/>
                <a:gd name="csY54" fmla="*/ 2835966 h 2968487"/>
                <a:gd name="csX55" fmla="*/ 2610678 w 4333461"/>
                <a:gd name="csY55" fmla="*/ 2816087 h 2968487"/>
                <a:gd name="csX56" fmla="*/ 2676939 w 4333461"/>
                <a:gd name="csY56" fmla="*/ 2776331 h 2968487"/>
                <a:gd name="csX57" fmla="*/ 2696817 w 4333461"/>
                <a:gd name="csY57" fmla="*/ 2743200 h 2968487"/>
                <a:gd name="csX58" fmla="*/ 2743200 w 4333461"/>
                <a:gd name="csY58" fmla="*/ 2710070 h 2968487"/>
                <a:gd name="csX59" fmla="*/ 2756452 w 4333461"/>
                <a:gd name="csY59" fmla="*/ 2683566 h 2968487"/>
                <a:gd name="csX60" fmla="*/ 2802834 w 4333461"/>
                <a:gd name="csY60" fmla="*/ 2657061 h 2968487"/>
                <a:gd name="csX61" fmla="*/ 2849217 w 4333461"/>
                <a:gd name="csY61" fmla="*/ 2617305 h 2968487"/>
                <a:gd name="csX62" fmla="*/ 2882347 w 4333461"/>
                <a:gd name="csY62" fmla="*/ 2610679 h 2968487"/>
                <a:gd name="csX63" fmla="*/ 2941982 w 4333461"/>
                <a:gd name="csY63" fmla="*/ 2590800 h 2968487"/>
                <a:gd name="csX64" fmla="*/ 3014869 w 4333461"/>
                <a:gd name="csY64" fmla="*/ 2597426 h 2968487"/>
                <a:gd name="csX65" fmla="*/ 3041374 w 4333461"/>
                <a:gd name="csY65" fmla="*/ 2604053 h 2968487"/>
                <a:gd name="csX66" fmla="*/ 3114261 w 4333461"/>
                <a:gd name="csY66" fmla="*/ 2623931 h 2968487"/>
                <a:gd name="csX67" fmla="*/ 3154017 w 4333461"/>
                <a:gd name="csY67" fmla="*/ 2630557 h 2968487"/>
                <a:gd name="csX68" fmla="*/ 3193774 w 4333461"/>
                <a:gd name="csY68" fmla="*/ 2643809 h 2968487"/>
                <a:gd name="csX69" fmla="*/ 3313043 w 4333461"/>
                <a:gd name="csY69" fmla="*/ 2663687 h 2968487"/>
                <a:gd name="csX70" fmla="*/ 3465443 w 4333461"/>
                <a:gd name="csY70" fmla="*/ 2657061 h 2968487"/>
                <a:gd name="csX71" fmla="*/ 3531704 w 4333461"/>
                <a:gd name="csY71" fmla="*/ 2610679 h 2968487"/>
                <a:gd name="csX72" fmla="*/ 3604591 w 4333461"/>
                <a:gd name="csY72" fmla="*/ 2544418 h 2968487"/>
                <a:gd name="csX73" fmla="*/ 3650974 w 4333461"/>
                <a:gd name="csY73" fmla="*/ 2498035 h 2968487"/>
                <a:gd name="csX74" fmla="*/ 3703982 w 4333461"/>
                <a:gd name="csY74" fmla="*/ 2411896 h 2968487"/>
                <a:gd name="csX75" fmla="*/ 3723861 w 4333461"/>
                <a:gd name="csY75" fmla="*/ 2352261 h 2968487"/>
                <a:gd name="csX76" fmla="*/ 3750365 w 4333461"/>
                <a:gd name="csY76" fmla="*/ 2292626 h 2968487"/>
                <a:gd name="csX77" fmla="*/ 3770243 w 4333461"/>
                <a:gd name="csY77" fmla="*/ 2219739 h 2968487"/>
                <a:gd name="csX78" fmla="*/ 3796747 w 4333461"/>
                <a:gd name="csY78" fmla="*/ 2146853 h 2968487"/>
                <a:gd name="csX79" fmla="*/ 3829878 w 4333461"/>
                <a:gd name="csY79" fmla="*/ 1967948 h 2968487"/>
                <a:gd name="csX80" fmla="*/ 3843130 w 4333461"/>
                <a:gd name="csY80" fmla="*/ 1656522 h 2968487"/>
                <a:gd name="csX81" fmla="*/ 3849756 w 4333461"/>
                <a:gd name="csY81" fmla="*/ 1517374 h 2968487"/>
                <a:gd name="csX82" fmla="*/ 3876261 w 4333461"/>
                <a:gd name="csY82" fmla="*/ 1351722 h 2968487"/>
                <a:gd name="csX83" fmla="*/ 3896139 w 4333461"/>
                <a:gd name="csY83" fmla="*/ 1265583 h 2968487"/>
                <a:gd name="csX84" fmla="*/ 3909391 w 4333461"/>
                <a:gd name="csY84" fmla="*/ 1192696 h 2968487"/>
                <a:gd name="csX85" fmla="*/ 3962400 w 4333461"/>
                <a:gd name="csY85" fmla="*/ 1053548 h 2968487"/>
                <a:gd name="csX86" fmla="*/ 3975652 w 4333461"/>
                <a:gd name="csY86" fmla="*/ 1000539 h 2968487"/>
                <a:gd name="csX87" fmla="*/ 4002156 w 4333461"/>
                <a:gd name="csY87" fmla="*/ 940905 h 2968487"/>
                <a:gd name="csX88" fmla="*/ 4015408 w 4333461"/>
                <a:gd name="csY88" fmla="*/ 894522 h 2968487"/>
                <a:gd name="csX89" fmla="*/ 4075043 w 4333461"/>
                <a:gd name="csY89" fmla="*/ 795131 h 2968487"/>
                <a:gd name="csX90" fmla="*/ 4101547 w 4333461"/>
                <a:gd name="csY90" fmla="*/ 755374 h 2968487"/>
                <a:gd name="csX91" fmla="*/ 4167808 w 4333461"/>
                <a:gd name="csY91" fmla="*/ 695739 h 2968487"/>
                <a:gd name="csX92" fmla="*/ 4194313 w 4333461"/>
                <a:gd name="csY92" fmla="*/ 689113 h 2968487"/>
                <a:gd name="csX93" fmla="*/ 4214191 w 4333461"/>
                <a:gd name="csY93" fmla="*/ 669235 h 2968487"/>
                <a:gd name="csX94" fmla="*/ 4234069 w 4333461"/>
                <a:gd name="csY94" fmla="*/ 662609 h 2968487"/>
                <a:gd name="csX95" fmla="*/ 4260574 w 4333461"/>
                <a:gd name="csY95" fmla="*/ 649357 h 2968487"/>
                <a:gd name="csX96" fmla="*/ 4333461 w 4333461"/>
                <a:gd name="csY96" fmla="*/ 629479 h 2968487"/>
                <a:gd name="csX0" fmla="*/ 0 w 4333461"/>
                <a:gd name="csY0" fmla="*/ 0 h 2968487"/>
                <a:gd name="csX1" fmla="*/ 33130 w 4333461"/>
                <a:gd name="csY1" fmla="*/ 26505 h 2968487"/>
                <a:gd name="csX2" fmla="*/ 59634 w 4333461"/>
                <a:gd name="csY2" fmla="*/ 53009 h 2968487"/>
                <a:gd name="csX3" fmla="*/ 79513 w 4333461"/>
                <a:gd name="csY3" fmla="*/ 66261 h 2968487"/>
                <a:gd name="csX4" fmla="*/ 99391 w 4333461"/>
                <a:gd name="csY4" fmla="*/ 86139 h 2968487"/>
                <a:gd name="csX5" fmla="*/ 125895 w 4333461"/>
                <a:gd name="csY5" fmla="*/ 106018 h 2968487"/>
                <a:gd name="csX6" fmla="*/ 165652 w 4333461"/>
                <a:gd name="csY6" fmla="*/ 145774 h 2968487"/>
                <a:gd name="csX7" fmla="*/ 198782 w 4333461"/>
                <a:gd name="csY7" fmla="*/ 185531 h 2968487"/>
                <a:gd name="csX8" fmla="*/ 238539 w 4333461"/>
                <a:gd name="csY8" fmla="*/ 231913 h 2968487"/>
                <a:gd name="csX9" fmla="*/ 483704 w 4333461"/>
                <a:gd name="csY9" fmla="*/ 185531 h 2968487"/>
                <a:gd name="csX10" fmla="*/ 331304 w 4333461"/>
                <a:gd name="csY10" fmla="*/ 371061 h 2968487"/>
                <a:gd name="csX11" fmla="*/ 371061 w 4333461"/>
                <a:gd name="csY11" fmla="*/ 450574 h 2968487"/>
                <a:gd name="csX12" fmla="*/ 390939 w 4333461"/>
                <a:gd name="csY12" fmla="*/ 490331 h 2968487"/>
                <a:gd name="csX13" fmla="*/ 437321 w 4333461"/>
                <a:gd name="csY13" fmla="*/ 609600 h 2968487"/>
                <a:gd name="csX14" fmla="*/ 457200 w 4333461"/>
                <a:gd name="csY14" fmla="*/ 662609 h 2968487"/>
                <a:gd name="csX15" fmla="*/ 536713 w 4333461"/>
                <a:gd name="csY15" fmla="*/ 815009 h 2968487"/>
                <a:gd name="csX16" fmla="*/ 576469 w 4333461"/>
                <a:gd name="csY16" fmla="*/ 914400 h 2968487"/>
                <a:gd name="csX17" fmla="*/ 629478 w 4333461"/>
                <a:gd name="csY17" fmla="*/ 1020418 h 2968487"/>
                <a:gd name="csX18" fmla="*/ 649356 w 4333461"/>
                <a:gd name="csY18" fmla="*/ 1080053 h 2968487"/>
                <a:gd name="csX19" fmla="*/ 689113 w 4333461"/>
                <a:gd name="csY19" fmla="*/ 1159566 h 2968487"/>
                <a:gd name="csX20" fmla="*/ 715617 w 4333461"/>
                <a:gd name="csY20" fmla="*/ 1232453 h 2968487"/>
                <a:gd name="csX21" fmla="*/ 781878 w 4333461"/>
                <a:gd name="csY21" fmla="*/ 1378226 h 2968487"/>
                <a:gd name="csX22" fmla="*/ 815008 w 4333461"/>
                <a:gd name="csY22" fmla="*/ 1444487 h 2968487"/>
                <a:gd name="csX23" fmla="*/ 874643 w 4333461"/>
                <a:gd name="csY23" fmla="*/ 1583635 h 2968487"/>
                <a:gd name="csX24" fmla="*/ 894521 w 4333461"/>
                <a:gd name="csY24" fmla="*/ 1630018 h 2968487"/>
                <a:gd name="csX25" fmla="*/ 954156 w 4333461"/>
                <a:gd name="csY25" fmla="*/ 1742661 h 2968487"/>
                <a:gd name="csX26" fmla="*/ 1020417 w 4333461"/>
                <a:gd name="csY26" fmla="*/ 1881809 h 2968487"/>
                <a:gd name="csX27" fmla="*/ 1080052 w 4333461"/>
                <a:gd name="csY27" fmla="*/ 1974574 h 2968487"/>
                <a:gd name="csX28" fmla="*/ 1113182 w 4333461"/>
                <a:gd name="csY28" fmla="*/ 2027583 h 2968487"/>
                <a:gd name="csX29" fmla="*/ 1146313 w 4333461"/>
                <a:gd name="csY29" fmla="*/ 2087218 h 2968487"/>
                <a:gd name="csX30" fmla="*/ 1172817 w 4333461"/>
                <a:gd name="csY30" fmla="*/ 2120348 h 2968487"/>
                <a:gd name="csX31" fmla="*/ 1192695 w 4333461"/>
                <a:gd name="csY31" fmla="*/ 2160105 h 2968487"/>
                <a:gd name="csX32" fmla="*/ 1219200 w 4333461"/>
                <a:gd name="csY32" fmla="*/ 2193235 h 2968487"/>
                <a:gd name="csX33" fmla="*/ 1252330 w 4333461"/>
                <a:gd name="csY33" fmla="*/ 2252870 h 2968487"/>
                <a:gd name="csX34" fmla="*/ 1298713 w 4333461"/>
                <a:gd name="csY34" fmla="*/ 2305879 h 2968487"/>
                <a:gd name="csX35" fmla="*/ 1345095 w 4333461"/>
                <a:gd name="csY35" fmla="*/ 2372139 h 2968487"/>
                <a:gd name="csX36" fmla="*/ 1391478 w 4333461"/>
                <a:gd name="csY36" fmla="*/ 2425148 h 2968487"/>
                <a:gd name="csX37" fmla="*/ 1437861 w 4333461"/>
                <a:gd name="csY37" fmla="*/ 2491409 h 2968487"/>
                <a:gd name="csX38" fmla="*/ 1583634 w 4333461"/>
                <a:gd name="csY38" fmla="*/ 2670313 h 2968487"/>
                <a:gd name="csX39" fmla="*/ 1616765 w 4333461"/>
                <a:gd name="csY39" fmla="*/ 2710070 h 2968487"/>
                <a:gd name="csX40" fmla="*/ 1689652 w 4333461"/>
                <a:gd name="csY40" fmla="*/ 2776331 h 2968487"/>
                <a:gd name="csX41" fmla="*/ 1709530 w 4333461"/>
                <a:gd name="csY41" fmla="*/ 2796209 h 2968487"/>
                <a:gd name="csX42" fmla="*/ 1749287 w 4333461"/>
                <a:gd name="csY42" fmla="*/ 2822713 h 2968487"/>
                <a:gd name="csX43" fmla="*/ 1775791 w 4333461"/>
                <a:gd name="csY43" fmla="*/ 2849218 h 2968487"/>
                <a:gd name="csX44" fmla="*/ 1828800 w 4333461"/>
                <a:gd name="csY44" fmla="*/ 2875722 h 2968487"/>
                <a:gd name="csX45" fmla="*/ 1948069 w 4333461"/>
                <a:gd name="csY45" fmla="*/ 2928731 h 2968487"/>
                <a:gd name="csX46" fmla="*/ 1987826 w 4333461"/>
                <a:gd name="csY46" fmla="*/ 2948609 h 2968487"/>
                <a:gd name="csX47" fmla="*/ 2047461 w 4333461"/>
                <a:gd name="csY47" fmla="*/ 2955235 h 2968487"/>
                <a:gd name="csX48" fmla="*/ 2213113 w 4333461"/>
                <a:gd name="csY48" fmla="*/ 2968487 h 2968487"/>
                <a:gd name="csX49" fmla="*/ 2352261 w 4333461"/>
                <a:gd name="csY49" fmla="*/ 2955235 h 2968487"/>
                <a:gd name="csX50" fmla="*/ 2385391 w 4333461"/>
                <a:gd name="csY50" fmla="*/ 2935357 h 2968487"/>
                <a:gd name="csX51" fmla="*/ 2438400 w 4333461"/>
                <a:gd name="csY51" fmla="*/ 2915479 h 2968487"/>
                <a:gd name="csX52" fmla="*/ 2464904 w 4333461"/>
                <a:gd name="csY52" fmla="*/ 2895600 h 2968487"/>
                <a:gd name="csX53" fmla="*/ 2551043 w 4333461"/>
                <a:gd name="csY53" fmla="*/ 2849218 h 2968487"/>
                <a:gd name="csX54" fmla="*/ 2570921 w 4333461"/>
                <a:gd name="csY54" fmla="*/ 2835966 h 2968487"/>
                <a:gd name="csX55" fmla="*/ 2610678 w 4333461"/>
                <a:gd name="csY55" fmla="*/ 2816087 h 2968487"/>
                <a:gd name="csX56" fmla="*/ 2676939 w 4333461"/>
                <a:gd name="csY56" fmla="*/ 2776331 h 2968487"/>
                <a:gd name="csX57" fmla="*/ 2696817 w 4333461"/>
                <a:gd name="csY57" fmla="*/ 2743200 h 2968487"/>
                <a:gd name="csX58" fmla="*/ 2743200 w 4333461"/>
                <a:gd name="csY58" fmla="*/ 2710070 h 2968487"/>
                <a:gd name="csX59" fmla="*/ 2756452 w 4333461"/>
                <a:gd name="csY59" fmla="*/ 2683566 h 2968487"/>
                <a:gd name="csX60" fmla="*/ 2802834 w 4333461"/>
                <a:gd name="csY60" fmla="*/ 2657061 h 2968487"/>
                <a:gd name="csX61" fmla="*/ 2849217 w 4333461"/>
                <a:gd name="csY61" fmla="*/ 2617305 h 2968487"/>
                <a:gd name="csX62" fmla="*/ 2882347 w 4333461"/>
                <a:gd name="csY62" fmla="*/ 2610679 h 2968487"/>
                <a:gd name="csX63" fmla="*/ 2941982 w 4333461"/>
                <a:gd name="csY63" fmla="*/ 2590800 h 2968487"/>
                <a:gd name="csX64" fmla="*/ 3014869 w 4333461"/>
                <a:gd name="csY64" fmla="*/ 2597426 h 2968487"/>
                <a:gd name="csX65" fmla="*/ 3041374 w 4333461"/>
                <a:gd name="csY65" fmla="*/ 2604053 h 2968487"/>
                <a:gd name="csX66" fmla="*/ 3114261 w 4333461"/>
                <a:gd name="csY66" fmla="*/ 2623931 h 2968487"/>
                <a:gd name="csX67" fmla="*/ 3154017 w 4333461"/>
                <a:gd name="csY67" fmla="*/ 2630557 h 2968487"/>
                <a:gd name="csX68" fmla="*/ 3193774 w 4333461"/>
                <a:gd name="csY68" fmla="*/ 2643809 h 2968487"/>
                <a:gd name="csX69" fmla="*/ 3313043 w 4333461"/>
                <a:gd name="csY69" fmla="*/ 2663687 h 2968487"/>
                <a:gd name="csX70" fmla="*/ 3465443 w 4333461"/>
                <a:gd name="csY70" fmla="*/ 2657061 h 2968487"/>
                <a:gd name="csX71" fmla="*/ 3531704 w 4333461"/>
                <a:gd name="csY71" fmla="*/ 2610679 h 2968487"/>
                <a:gd name="csX72" fmla="*/ 3604591 w 4333461"/>
                <a:gd name="csY72" fmla="*/ 2544418 h 2968487"/>
                <a:gd name="csX73" fmla="*/ 3650974 w 4333461"/>
                <a:gd name="csY73" fmla="*/ 2498035 h 2968487"/>
                <a:gd name="csX74" fmla="*/ 3703982 w 4333461"/>
                <a:gd name="csY74" fmla="*/ 2411896 h 2968487"/>
                <a:gd name="csX75" fmla="*/ 3723861 w 4333461"/>
                <a:gd name="csY75" fmla="*/ 2352261 h 2968487"/>
                <a:gd name="csX76" fmla="*/ 3750365 w 4333461"/>
                <a:gd name="csY76" fmla="*/ 2292626 h 2968487"/>
                <a:gd name="csX77" fmla="*/ 3770243 w 4333461"/>
                <a:gd name="csY77" fmla="*/ 2219739 h 2968487"/>
                <a:gd name="csX78" fmla="*/ 3796747 w 4333461"/>
                <a:gd name="csY78" fmla="*/ 2146853 h 2968487"/>
                <a:gd name="csX79" fmla="*/ 3829878 w 4333461"/>
                <a:gd name="csY79" fmla="*/ 1967948 h 2968487"/>
                <a:gd name="csX80" fmla="*/ 3843130 w 4333461"/>
                <a:gd name="csY80" fmla="*/ 1656522 h 2968487"/>
                <a:gd name="csX81" fmla="*/ 3849756 w 4333461"/>
                <a:gd name="csY81" fmla="*/ 1517374 h 2968487"/>
                <a:gd name="csX82" fmla="*/ 3876261 w 4333461"/>
                <a:gd name="csY82" fmla="*/ 1351722 h 2968487"/>
                <a:gd name="csX83" fmla="*/ 3896139 w 4333461"/>
                <a:gd name="csY83" fmla="*/ 1265583 h 2968487"/>
                <a:gd name="csX84" fmla="*/ 3909391 w 4333461"/>
                <a:gd name="csY84" fmla="*/ 1192696 h 2968487"/>
                <a:gd name="csX85" fmla="*/ 3962400 w 4333461"/>
                <a:gd name="csY85" fmla="*/ 1053548 h 2968487"/>
                <a:gd name="csX86" fmla="*/ 3975652 w 4333461"/>
                <a:gd name="csY86" fmla="*/ 1000539 h 2968487"/>
                <a:gd name="csX87" fmla="*/ 4002156 w 4333461"/>
                <a:gd name="csY87" fmla="*/ 940905 h 2968487"/>
                <a:gd name="csX88" fmla="*/ 4015408 w 4333461"/>
                <a:gd name="csY88" fmla="*/ 894522 h 2968487"/>
                <a:gd name="csX89" fmla="*/ 4075043 w 4333461"/>
                <a:gd name="csY89" fmla="*/ 795131 h 2968487"/>
                <a:gd name="csX90" fmla="*/ 4101547 w 4333461"/>
                <a:gd name="csY90" fmla="*/ 755374 h 2968487"/>
                <a:gd name="csX91" fmla="*/ 4167808 w 4333461"/>
                <a:gd name="csY91" fmla="*/ 695739 h 2968487"/>
                <a:gd name="csX92" fmla="*/ 4194313 w 4333461"/>
                <a:gd name="csY92" fmla="*/ 689113 h 2968487"/>
                <a:gd name="csX93" fmla="*/ 4214191 w 4333461"/>
                <a:gd name="csY93" fmla="*/ 669235 h 2968487"/>
                <a:gd name="csX94" fmla="*/ 4234069 w 4333461"/>
                <a:gd name="csY94" fmla="*/ 662609 h 2968487"/>
                <a:gd name="csX95" fmla="*/ 4260574 w 4333461"/>
                <a:gd name="csY95" fmla="*/ 649357 h 2968487"/>
                <a:gd name="csX96" fmla="*/ 4333461 w 4333461"/>
                <a:gd name="csY96" fmla="*/ 629479 h 2968487"/>
                <a:gd name="csX0" fmla="*/ 0 w 4333461"/>
                <a:gd name="csY0" fmla="*/ 0 h 2968487"/>
                <a:gd name="csX1" fmla="*/ 33130 w 4333461"/>
                <a:gd name="csY1" fmla="*/ 26505 h 2968487"/>
                <a:gd name="csX2" fmla="*/ 59634 w 4333461"/>
                <a:gd name="csY2" fmla="*/ 53009 h 2968487"/>
                <a:gd name="csX3" fmla="*/ 79513 w 4333461"/>
                <a:gd name="csY3" fmla="*/ 66261 h 2968487"/>
                <a:gd name="csX4" fmla="*/ 99391 w 4333461"/>
                <a:gd name="csY4" fmla="*/ 86139 h 2968487"/>
                <a:gd name="csX5" fmla="*/ 125895 w 4333461"/>
                <a:gd name="csY5" fmla="*/ 106018 h 2968487"/>
                <a:gd name="csX6" fmla="*/ 165652 w 4333461"/>
                <a:gd name="csY6" fmla="*/ 145774 h 2968487"/>
                <a:gd name="csX7" fmla="*/ 198782 w 4333461"/>
                <a:gd name="csY7" fmla="*/ 185531 h 2968487"/>
                <a:gd name="csX8" fmla="*/ 238539 w 4333461"/>
                <a:gd name="csY8" fmla="*/ 231913 h 2968487"/>
                <a:gd name="csX9" fmla="*/ 331304 w 4333461"/>
                <a:gd name="csY9" fmla="*/ 371061 h 2968487"/>
                <a:gd name="csX10" fmla="*/ 371061 w 4333461"/>
                <a:gd name="csY10" fmla="*/ 450574 h 2968487"/>
                <a:gd name="csX11" fmla="*/ 390939 w 4333461"/>
                <a:gd name="csY11" fmla="*/ 490331 h 2968487"/>
                <a:gd name="csX12" fmla="*/ 437321 w 4333461"/>
                <a:gd name="csY12" fmla="*/ 609600 h 2968487"/>
                <a:gd name="csX13" fmla="*/ 457200 w 4333461"/>
                <a:gd name="csY13" fmla="*/ 662609 h 2968487"/>
                <a:gd name="csX14" fmla="*/ 536713 w 4333461"/>
                <a:gd name="csY14" fmla="*/ 815009 h 2968487"/>
                <a:gd name="csX15" fmla="*/ 576469 w 4333461"/>
                <a:gd name="csY15" fmla="*/ 914400 h 2968487"/>
                <a:gd name="csX16" fmla="*/ 629478 w 4333461"/>
                <a:gd name="csY16" fmla="*/ 1020418 h 2968487"/>
                <a:gd name="csX17" fmla="*/ 649356 w 4333461"/>
                <a:gd name="csY17" fmla="*/ 1080053 h 2968487"/>
                <a:gd name="csX18" fmla="*/ 689113 w 4333461"/>
                <a:gd name="csY18" fmla="*/ 1159566 h 2968487"/>
                <a:gd name="csX19" fmla="*/ 715617 w 4333461"/>
                <a:gd name="csY19" fmla="*/ 1232453 h 2968487"/>
                <a:gd name="csX20" fmla="*/ 781878 w 4333461"/>
                <a:gd name="csY20" fmla="*/ 1378226 h 2968487"/>
                <a:gd name="csX21" fmla="*/ 815008 w 4333461"/>
                <a:gd name="csY21" fmla="*/ 1444487 h 2968487"/>
                <a:gd name="csX22" fmla="*/ 874643 w 4333461"/>
                <a:gd name="csY22" fmla="*/ 1583635 h 2968487"/>
                <a:gd name="csX23" fmla="*/ 894521 w 4333461"/>
                <a:gd name="csY23" fmla="*/ 1630018 h 2968487"/>
                <a:gd name="csX24" fmla="*/ 954156 w 4333461"/>
                <a:gd name="csY24" fmla="*/ 1742661 h 2968487"/>
                <a:gd name="csX25" fmla="*/ 1020417 w 4333461"/>
                <a:gd name="csY25" fmla="*/ 1881809 h 2968487"/>
                <a:gd name="csX26" fmla="*/ 1080052 w 4333461"/>
                <a:gd name="csY26" fmla="*/ 1974574 h 2968487"/>
                <a:gd name="csX27" fmla="*/ 1113182 w 4333461"/>
                <a:gd name="csY27" fmla="*/ 2027583 h 2968487"/>
                <a:gd name="csX28" fmla="*/ 1146313 w 4333461"/>
                <a:gd name="csY28" fmla="*/ 2087218 h 2968487"/>
                <a:gd name="csX29" fmla="*/ 1172817 w 4333461"/>
                <a:gd name="csY29" fmla="*/ 2120348 h 2968487"/>
                <a:gd name="csX30" fmla="*/ 1192695 w 4333461"/>
                <a:gd name="csY30" fmla="*/ 2160105 h 2968487"/>
                <a:gd name="csX31" fmla="*/ 1219200 w 4333461"/>
                <a:gd name="csY31" fmla="*/ 2193235 h 2968487"/>
                <a:gd name="csX32" fmla="*/ 1252330 w 4333461"/>
                <a:gd name="csY32" fmla="*/ 2252870 h 2968487"/>
                <a:gd name="csX33" fmla="*/ 1298713 w 4333461"/>
                <a:gd name="csY33" fmla="*/ 2305879 h 2968487"/>
                <a:gd name="csX34" fmla="*/ 1345095 w 4333461"/>
                <a:gd name="csY34" fmla="*/ 2372139 h 2968487"/>
                <a:gd name="csX35" fmla="*/ 1391478 w 4333461"/>
                <a:gd name="csY35" fmla="*/ 2425148 h 2968487"/>
                <a:gd name="csX36" fmla="*/ 1437861 w 4333461"/>
                <a:gd name="csY36" fmla="*/ 2491409 h 2968487"/>
                <a:gd name="csX37" fmla="*/ 1583634 w 4333461"/>
                <a:gd name="csY37" fmla="*/ 2670313 h 2968487"/>
                <a:gd name="csX38" fmla="*/ 1616765 w 4333461"/>
                <a:gd name="csY38" fmla="*/ 2710070 h 2968487"/>
                <a:gd name="csX39" fmla="*/ 1689652 w 4333461"/>
                <a:gd name="csY39" fmla="*/ 2776331 h 2968487"/>
                <a:gd name="csX40" fmla="*/ 1709530 w 4333461"/>
                <a:gd name="csY40" fmla="*/ 2796209 h 2968487"/>
                <a:gd name="csX41" fmla="*/ 1749287 w 4333461"/>
                <a:gd name="csY41" fmla="*/ 2822713 h 2968487"/>
                <a:gd name="csX42" fmla="*/ 1775791 w 4333461"/>
                <a:gd name="csY42" fmla="*/ 2849218 h 2968487"/>
                <a:gd name="csX43" fmla="*/ 1828800 w 4333461"/>
                <a:gd name="csY43" fmla="*/ 2875722 h 2968487"/>
                <a:gd name="csX44" fmla="*/ 1948069 w 4333461"/>
                <a:gd name="csY44" fmla="*/ 2928731 h 2968487"/>
                <a:gd name="csX45" fmla="*/ 1987826 w 4333461"/>
                <a:gd name="csY45" fmla="*/ 2948609 h 2968487"/>
                <a:gd name="csX46" fmla="*/ 2047461 w 4333461"/>
                <a:gd name="csY46" fmla="*/ 2955235 h 2968487"/>
                <a:gd name="csX47" fmla="*/ 2213113 w 4333461"/>
                <a:gd name="csY47" fmla="*/ 2968487 h 2968487"/>
                <a:gd name="csX48" fmla="*/ 2352261 w 4333461"/>
                <a:gd name="csY48" fmla="*/ 2955235 h 2968487"/>
                <a:gd name="csX49" fmla="*/ 2385391 w 4333461"/>
                <a:gd name="csY49" fmla="*/ 2935357 h 2968487"/>
                <a:gd name="csX50" fmla="*/ 2438400 w 4333461"/>
                <a:gd name="csY50" fmla="*/ 2915479 h 2968487"/>
                <a:gd name="csX51" fmla="*/ 2464904 w 4333461"/>
                <a:gd name="csY51" fmla="*/ 2895600 h 2968487"/>
                <a:gd name="csX52" fmla="*/ 2551043 w 4333461"/>
                <a:gd name="csY52" fmla="*/ 2849218 h 2968487"/>
                <a:gd name="csX53" fmla="*/ 2570921 w 4333461"/>
                <a:gd name="csY53" fmla="*/ 2835966 h 2968487"/>
                <a:gd name="csX54" fmla="*/ 2610678 w 4333461"/>
                <a:gd name="csY54" fmla="*/ 2816087 h 2968487"/>
                <a:gd name="csX55" fmla="*/ 2676939 w 4333461"/>
                <a:gd name="csY55" fmla="*/ 2776331 h 2968487"/>
                <a:gd name="csX56" fmla="*/ 2696817 w 4333461"/>
                <a:gd name="csY56" fmla="*/ 2743200 h 2968487"/>
                <a:gd name="csX57" fmla="*/ 2743200 w 4333461"/>
                <a:gd name="csY57" fmla="*/ 2710070 h 2968487"/>
                <a:gd name="csX58" fmla="*/ 2756452 w 4333461"/>
                <a:gd name="csY58" fmla="*/ 2683566 h 2968487"/>
                <a:gd name="csX59" fmla="*/ 2802834 w 4333461"/>
                <a:gd name="csY59" fmla="*/ 2657061 h 2968487"/>
                <a:gd name="csX60" fmla="*/ 2849217 w 4333461"/>
                <a:gd name="csY60" fmla="*/ 2617305 h 2968487"/>
                <a:gd name="csX61" fmla="*/ 2882347 w 4333461"/>
                <a:gd name="csY61" fmla="*/ 2610679 h 2968487"/>
                <a:gd name="csX62" fmla="*/ 2941982 w 4333461"/>
                <a:gd name="csY62" fmla="*/ 2590800 h 2968487"/>
                <a:gd name="csX63" fmla="*/ 3014869 w 4333461"/>
                <a:gd name="csY63" fmla="*/ 2597426 h 2968487"/>
                <a:gd name="csX64" fmla="*/ 3041374 w 4333461"/>
                <a:gd name="csY64" fmla="*/ 2604053 h 2968487"/>
                <a:gd name="csX65" fmla="*/ 3114261 w 4333461"/>
                <a:gd name="csY65" fmla="*/ 2623931 h 2968487"/>
                <a:gd name="csX66" fmla="*/ 3154017 w 4333461"/>
                <a:gd name="csY66" fmla="*/ 2630557 h 2968487"/>
                <a:gd name="csX67" fmla="*/ 3193774 w 4333461"/>
                <a:gd name="csY67" fmla="*/ 2643809 h 2968487"/>
                <a:gd name="csX68" fmla="*/ 3313043 w 4333461"/>
                <a:gd name="csY68" fmla="*/ 2663687 h 2968487"/>
                <a:gd name="csX69" fmla="*/ 3465443 w 4333461"/>
                <a:gd name="csY69" fmla="*/ 2657061 h 2968487"/>
                <a:gd name="csX70" fmla="*/ 3531704 w 4333461"/>
                <a:gd name="csY70" fmla="*/ 2610679 h 2968487"/>
                <a:gd name="csX71" fmla="*/ 3604591 w 4333461"/>
                <a:gd name="csY71" fmla="*/ 2544418 h 2968487"/>
                <a:gd name="csX72" fmla="*/ 3650974 w 4333461"/>
                <a:gd name="csY72" fmla="*/ 2498035 h 2968487"/>
                <a:gd name="csX73" fmla="*/ 3703982 w 4333461"/>
                <a:gd name="csY73" fmla="*/ 2411896 h 2968487"/>
                <a:gd name="csX74" fmla="*/ 3723861 w 4333461"/>
                <a:gd name="csY74" fmla="*/ 2352261 h 2968487"/>
                <a:gd name="csX75" fmla="*/ 3750365 w 4333461"/>
                <a:gd name="csY75" fmla="*/ 2292626 h 2968487"/>
                <a:gd name="csX76" fmla="*/ 3770243 w 4333461"/>
                <a:gd name="csY76" fmla="*/ 2219739 h 2968487"/>
                <a:gd name="csX77" fmla="*/ 3796747 w 4333461"/>
                <a:gd name="csY77" fmla="*/ 2146853 h 2968487"/>
                <a:gd name="csX78" fmla="*/ 3829878 w 4333461"/>
                <a:gd name="csY78" fmla="*/ 1967948 h 2968487"/>
                <a:gd name="csX79" fmla="*/ 3843130 w 4333461"/>
                <a:gd name="csY79" fmla="*/ 1656522 h 2968487"/>
                <a:gd name="csX80" fmla="*/ 3849756 w 4333461"/>
                <a:gd name="csY80" fmla="*/ 1517374 h 2968487"/>
                <a:gd name="csX81" fmla="*/ 3876261 w 4333461"/>
                <a:gd name="csY81" fmla="*/ 1351722 h 2968487"/>
                <a:gd name="csX82" fmla="*/ 3896139 w 4333461"/>
                <a:gd name="csY82" fmla="*/ 1265583 h 2968487"/>
                <a:gd name="csX83" fmla="*/ 3909391 w 4333461"/>
                <a:gd name="csY83" fmla="*/ 1192696 h 2968487"/>
                <a:gd name="csX84" fmla="*/ 3962400 w 4333461"/>
                <a:gd name="csY84" fmla="*/ 1053548 h 2968487"/>
                <a:gd name="csX85" fmla="*/ 3975652 w 4333461"/>
                <a:gd name="csY85" fmla="*/ 1000539 h 2968487"/>
                <a:gd name="csX86" fmla="*/ 4002156 w 4333461"/>
                <a:gd name="csY86" fmla="*/ 940905 h 2968487"/>
                <a:gd name="csX87" fmla="*/ 4015408 w 4333461"/>
                <a:gd name="csY87" fmla="*/ 894522 h 2968487"/>
                <a:gd name="csX88" fmla="*/ 4075043 w 4333461"/>
                <a:gd name="csY88" fmla="*/ 795131 h 2968487"/>
                <a:gd name="csX89" fmla="*/ 4101547 w 4333461"/>
                <a:gd name="csY89" fmla="*/ 755374 h 2968487"/>
                <a:gd name="csX90" fmla="*/ 4167808 w 4333461"/>
                <a:gd name="csY90" fmla="*/ 695739 h 2968487"/>
                <a:gd name="csX91" fmla="*/ 4194313 w 4333461"/>
                <a:gd name="csY91" fmla="*/ 689113 h 2968487"/>
                <a:gd name="csX92" fmla="*/ 4214191 w 4333461"/>
                <a:gd name="csY92" fmla="*/ 669235 h 2968487"/>
                <a:gd name="csX93" fmla="*/ 4234069 w 4333461"/>
                <a:gd name="csY93" fmla="*/ 662609 h 2968487"/>
                <a:gd name="csX94" fmla="*/ 4260574 w 4333461"/>
                <a:gd name="csY94" fmla="*/ 649357 h 2968487"/>
                <a:gd name="csX95" fmla="*/ 4333461 w 4333461"/>
                <a:gd name="csY95" fmla="*/ 629479 h 2968487"/>
                <a:gd name="csX0" fmla="*/ 0 w 4333461"/>
                <a:gd name="csY0" fmla="*/ 0 h 2968487"/>
                <a:gd name="csX1" fmla="*/ 33130 w 4333461"/>
                <a:gd name="csY1" fmla="*/ 26505 h 2968487"/>
                <a:gd name="csX2" fmla="*/ 59634 w 4333461"/>
                <a:gd name="csY2" fmla="*/ 53009 h 2968487"/>
                <a:gd name="csX3" fmla="*/ 79513 w 4333461"/>
                <a:gd name="csY3" fmla="*/ 66261 h 2968487"/>
                <a:gd name="csX4" fmla="*/ 99391 w 4333461"/>
                <a:gd name="csY4" fmla="*/ 86139 h 2968487"/>
                <a:gd name="csX5" fmla="*/ 125895 w 4333461"/>
                <a:gd name="csY5" fmla="*/ 106018 h 2968487"/>
                <a:gd name="csX6" fmla="*/ 165652 w 4333461"/>
                <a:gd name="csY6" fmla="*/ 145774 h 2968487"/>
                <a:gd name="csX7" fmla="*/ 198782 w 4333461"/>
                <a:gd name="csY7" fmla="*/ 185531 h 2968487"/>
                <a:gd name="csX8" fmla="*/ 331304 w 4333461"/>
                <a:gd name="csY8" fmla="*/ 371061 h 2968487"/>
                <a:gd name="csX9" fmla="*/ 371061 w 4333461"/>
                <a:gd name="csY9" fmla="*/ 450574 h 2968487"/>
                <a:gd name="csX10" fmla="*/ 390939 w 4333461"/>
                <a:gd name="csY10" fmla="*/ 490331 h 2968487"/>
                <a:gd name="csX11" fmla="*/ 437321 w 4333461"/>
                <a:gd name="csY11" fmla="*/ 609600 h 2968487"/>
                <a:gd name="csX12" fmla="*/ 457200 w 4333461"/>
                <a:gd name="csY12" fmla="*/ 662609 h 2968487"/>
                <a:gd name="csX13" fmla="*/ 536713 w 4333461"/>
                <a:gd name="csY13" fmla="*/ 815009 h 2968487"/>
                <a:gd name="csX14" fmla="*/ 576469 w 4333461"/>
                <a:gd name="csY14" fmla="*/ 914400 h 2968487"/>
                <a:gd name="csX15" fmla="*/ 629478 w 4333461"/>
                <a:gd name="csY15" fmla="*/ 1020418 h 2968487"/>
                <a:gd name="csX16" fmla="*/ 649356 w 4333461"/>
                <a:gd name="csY16" fmla="*/ 1080053 h 2968487"/>
                <a:gd name="csX17" fmla="*/ 689113 w 4333461"/>
                <a:gd name="csY17" fmla="*/ 1159566 h 2968487"/>
                <a:gd name="csX18" fmla="*/ 715617 w 4333461"/>
                <a:gd name="csY18" fmla="*/ 1232453 h 2968487"/>
                <a:gd name="csX19" fmla="*/ 781878 w 4333461"/>
                <a:gd name="csY19" fmla="*/ 1378226 h 2968487"/>
                <a:gd name="csX20" fmla="*/ 815008 w 4333461"/>
                <a:gd name="csY20" fmla="*/ 1444487 h 2968487"/>
                <a:gd name="csX21" fmla="*/ 874643 w 4333461"/>
                <a:gd name="csY21" fmla="*/ 1583635 h 2968487"/>
                <a:gd name="csX22" fmla="*/ 894521 w 4333461"/>
                <a:gd name="csY22" fmla="*/ 1630018 h 2968487"/>
                <a:gd name="csX23" fmla="*/ 954156 w 4333461"/>
                <a:gd name="csY23" fmla="*/ 1742661 h 2968487"/>
                <a:gd name="csX24" fmla="*/ 1020417 w 4333461"/>
                <a:gd name="csY24" fmla="*/ 1881809 h 2968487"/>
                <a:gd name="csX25" fmla="*/ 1080052 w 4333461"/>
                <a:gd name="csY25" fmla="*/ 1974574 h 2968487"/>
                <a:gd name="csX26" fmla="*/ 1113182 w 4333461"/>
                <a:gd name="csY26" fmla="*/ 2027583 h 2968487"/>
                <a:gd name="csX27" fmla="*/ 1146313 w 4333461"/>
                <a:gd name="csY27" fmla="*/ 2087218 h 2968487"/>
                <a:gd name="csX28" fmla="*/ 1172817 w 4333461"/>
                <a:gd name="csY28" fmla="*/ 2120348 h 2968487"/>
                <a:gd name="csX29" fmla="*/ 1192695 w 4333461"/>
                <a:gd name="csY29" fmla="*/ 2160105 h 2968487"/>
                <a:gd name="csX30" fmla="*/ 1219200 w 4333461"/>
                <a:gd name="csY30" fmla="*/ 2193235 h 2968487"/>
                <a:gd name="csX31" fmla="*/ 1252330 w 4333461"/>
                <a:gd name="csY31" fmla="*/ 2252870 h 2968487"/>
                <a:gd name="csX32" fmla="*/ 1298713 w 4333461"/>
                <a:gd name="csY32" fmla="*/ 2305879 h 2968487"/>
                <a:gd name="csX33" fmla="*/ 1345095 w 4333461"/>
                <a:gd name="csY33" fmla="*/ 2372139 h 2968487"/>
                <a:gd name="csX34" fmla="*/ 1391478 w 4333461"/>
                <a:gd name="csY34" fmla="*/ 2425148 h 2968487"/>
                <a:gd name="csX35" fmla="*/ 1437861 w 4333461"/>
                <a:gd name="csY35" fmla="*/ 2491409 h 2968487"/>
                <a:gd name="csX36" fmla="*/ 1583634 w 4333461"/>
                <a:gd name="csY36" fmla="*/ 2670313 h 2968487"/>
                <a:gd name="csX37" fmla="*/ 1616765 w 4333461"/>
                <a:gd name="csY37" fmla="*/ 2710070 h 2968487"/>
                <a:gd name="csX38" fmla="*/ 1689652 w 4333461"/>
                <a:gd name="csY38" fmla="*/ 2776331 h 2968487"/>
                <a:gd name="csX39" fmla="*/ 1709530 w 4333461"/>
                <a:gd name="csY39" fmla="*/ 2796209 h 2968487"/>
                <a:gd name="csX40" fmla="*/ 1749287 w 4333461"/>
                <a:gd name="csY40" fmla="*/ 2822713 h 2968487"/>
                <a:gd name="csX41" fmla="*/ 1775791 w 4333461"/>
                <a:gd name="csY41" fmla="*/ 2849218 h 2968487"/>
                <a:gd name="csX42" fmla="*/ 1828800 w 4333461"/>
                <a:gd name="csY42" fmla="*/ 2875722 h 2968487"/>
                <a:gd name="csX43" fmla="*/ 1948069 w 4333461"/>
                <a:gd name="csY43" fmla="*/ 2928731 h 2968487"/>
                <a:gd name="csX44" fmla="*/ 1987826 w 4333461"/>
                <a:gd name="csY44" fmla="*/ 2948609 h 2968487"/>
                <a:gd name="csX45" fmla="*/ 2047461 w 4333461"/>
                <a:gd name="csY45" fmla="*/ 2955235 h 2968487"/>
                <a:gd name="csX46" fmla="*/ 2213113 w 4333461"/>
                <a:gd name="csY46" fmla="*/ 2968487 h 2968487"/>
                <a:gd name="csX47" fmla="*/ 2352261 w 4333461"/>
                <a:gd name="csY47" fmla="*/ 2955235 h 2968487"/>
                <a:gd name="csX48" fmla="*/ 2385391 w 4333461"/>
                <a:gd name="csY48" fmla="*/ 2935357 h 2968487"/>
                <a:gd name="csX49" fmla="*/ 2438400 w 4333461"/>
                <a:gd name="csY49" fmla="*/ 2915479 h 2968487"/>
                <a:gd name="csX50" fmla="*/ 2464904 w 4333461"/>
                <a:gd name="csY50" fmla="*/ 2895600 h 2968487"/>
                <a:gd name="csX51" fmla="*/ 2551043 w 4333461"/>
                <a:gd name="csY51" fmla="*/ 2849218 h 2968487"/>
                <a:gd name="csX52" fmla="*/ 2570921 w 4333461"/>
                <a:gd name="csY52" fmla="*/ 2835966 h 2968487"/>
                <a:gd name="csX53" fmla="*/ 2610678 w 4333461"/>
                <a:gd name="csY53" fmla="*/ 2816087 h 2968487"/>
                <a:gd name="csX54" fmla="*/ 2676939 w 4333461"/>
                <a:gd name="csY54" fmla="*/ 2776331 h 2968487"/>
                <a:gd name="csX55" fmla="*/ 2696817 w 4333461"/>
                <a:gd name="csY55" fmla="*/ 2743200 h 2968487"/>
                <a:gd name="csX56" fmla="*/ 2743200 w 4333461"/>
                <a:gd name="csY56" fmla="*/ 2710070 h 2968487"/>
                <a:gd name="csX57" fmla="*/ 2756452 w 4333461"/>
                <a:gd name="csY57" fmla="*/ 2683566 h 2968487"/>
                <a:gd name="csX58" fmla="*/ 2802834 w 4333461"/>
                <a:gd name="csY58" fmla="*/ 2657061 h 2968487"/>
                <a:gd name="csX59" fmla="*/ 2849217 w 4333461"/>
                <a:gd name="csY59" fmla="*/ 2617305 h 2968487"/>
                <a:gd name="csX60" fmla="*/ 2882347 w 4333461"/>
                <a:gd name="csY60" fmla="*/ 2610679 h 2968487"/>
                <a:gd name="csX61" fmla="*/ 2941982 w 4333461"/>
                <a:gd name="csY61" fmla="*/ 2590800 h 2968487"/>
                <a:gd name="csX62" fmla="*/ 3014869 w 4333461"/>
                <a:gd name="csY62" fmla="*/ 2597426 h 2968487"/>
                <a:gd name="csX63" fmla="*/ 3041374 w 4333461"/>
                <a:gd name="csY63" fmla="*/ 2604053 h 2968487"/>
                <a:gd name="csX64" fmla="*/ 3114261 w 4333461"/>
                <a:gd name="csY64" fmla="*/ 2623931 h 2968487"/>
                <a:gd name="csX65" fmla="*/ 3154017 w 4333461"/>
                <a:gd name="csY65" fmla="*/ 2630557 h 2968487"/>
                <a:gd name="csX66" fmla="*/ 3193774 w 4333461"/>
                <a:gd name="csY66" fmla="*/ 2643809 h 2968487"/>
                <a:gd name="csX67" fmla="*/ 3313043 w 4333461"/>
                <a:gd name="csY67" fmla="*/ 2663687 h 2968487"/>
                <a:gd name="csX68" fmla="*/ 3465443 w 4333461"/>
                <a:gd name="csY68" fmla="*/ 2657061 h 2968487"/>
                <a:gd name="csX69" fmla="*/ 3531704 w 4333461"/>
                <a:gd name="csY69" fmla="*/ 2610679 h 2968487"/>
                <a:gd name="csX70" fmla="*/ 3604591 w 4333461"/>
                <a:gd name="csY70" fmla="*/ 2544418 h 2968487"/>
                <a:gd name="csX71" fmla="*/ 3650974 w 4333461"/>
                <a:gd name="csY71" fmla="*/ 2498035 h 2968487"/>
                <a:gd name="csX72" fmla="*/ 3703982 w 4333461"/>
                <a:gd name="csY72" fmla="*/ 2411896 h 2968487"/>
                <a:gd name="csX73" fmla="*/ 3723861 w 4333461"/>
                <a:gd name="csY73" fmla="*/ 2352261 h 2968487"/>
                <a:gd name="csX74" fmla="*/ 3750365 w 4333461"/>
                <a:gd name="csY74" fmla="*/ 2292626 h 2968487"/>
                <a:gd name="csX75" fmla="*/ 3770243 w 4333461"/>
                <a:gd name="csY75" fmla="*/ 2219739 h 2968487"/>
                <a:gd name="csX76" fmla="*/ 3796747 w 4333461"/>
                <a:gd name="csY76" fmla="*/ 2146853 h 2968487"/>
                <a:gd name="csX77" fmla="*/ 3829878 w 4333461"/>
                <a:gd name="csY77" fmla="*/ 1967948 h 2968487"/>
                <a:gd name="csX78" fmla="*/ 3843130 w 4333461"/>
                <a:gd name="csY78" fmla="*/ 1656522 h 2968487"/>
                <a:gd name="csX79" fmla="*/ 3849756 w 4333461"/>
                <a:gd name="csY79" fmla="*/ 1517374 h 2968487"/>
                <a:gd name="csX80" fmla="*/ 3876261 w 4333461"/>
                <a:gd name="csY80" fmla="*/ 1351722 h 2968487"/>
                <a:gd name="csX81" fmla="*/ 3896139 w 4333461"/>
                <a:gd name="csY81" fmla="*/ 1265583 h 2968487"/>
                <a:gd name="csX82" fmla="*/ 3909391 w 4333461"/>
                <a:gd name="csY82" fmla="*/ 1192696 h 2968487"/>
                <a:gd name="csX83" fmla="*/ 3962400 w 4333461"/>
                <a:gd name="csY83" fmla="*/ 1053548 h 2968487"/>
                <a:gd name="csX84" fmla="*/ 3975652 w 4333461"/>
                <a:gd name="csY84" fmla="*/ 1000539 h 2968487"/>
                <a:gd name="csX85" fmla="*/ 4002156 w 4333461"/>
                <a:gd name="csY85" fmla="*/ 940905 h 2968487"/>
                <a:gd name="csX86" fmla="*/ 4015408 w 4333461"/>
                <a:gd name="csY86" fmla="*/ 894522 h 2968487"/>
                <a:gd name="csX87" fmla="*/ 4075043 w 4333461"/>
                <a:gd name="csY87" fmla="*/ 795131 h 2968487"/>
                <a:gd name="csX88" fmla="*/ 4101547 w 4333461"/>
                <a:gd name="csY88" fmla="*/ 755374 h 2968487"/>
                <a:gd name="csX89" fmla="*/ 4167808 w 4333461"/>
                <a:gd name="csY89" fmla="*/ 695739 h 2968487"/>
                <a:gd name="csX90" fmla="*/ 4194313 w 4333461"/>
                <a:gd name="csY90" fmla="*/ 689113 h 2968487"/>
                <a:gd name="csX91" fmla="*/ 4214191 w 4333461"/>
                <a:gd name="csY91" fmla="*/ 669235 h 2968487"/>
                <a:gd name="csX92" fmla="*/ 4234069 w 4333461"/>
                <a:gd name="csY92" fmla="*/ 662609 h 2968487"/>
                <a:gd name="csX93" fmla="*/ 4260574 w 4333461"/>
                <a:gd name="csY93" fmla="*/ 649357 h 2968487"/>
                <a:gd name="csX94" fmla="*/ 4333461 w 4333461"/>
                <a:gd name="csY94" fmla="*/ 629479 h 2968487"/>
                <a:gd name="csX0" fmla="*/ 0 w 4333461"/>
                <a:gd name="csY0" fmla="*/ 0 h 2968487"/>
                <a:gd name="csX1" fmla="*/ 33130 w 4333461"/>
                <a:gd name="csY1" fmla="*/ 26505 h 2968487"/>
                <a:gd name="csX2" fmla="*/ 59634 w 4333461"/>
                <a:gd name="csY2" fmla="*/ 53009 h 2968487"/>
                <a:gd name="csX3" fmla="*/ 79513 w 4333461"/>
                <a:gd name="csY3" fmla="*/ 66261 h 2968487"/>
                <a:gd name="csX4" fmla="*/ 99391 w 4333461"/>
                <a:gd name="csY4" fmla="*/ 86139 h 2968487"/>
                <a:gd name="csX5" fmla="*/ 125895 w 4333461"/>
                <a:gd name="csY5" fmla="*/ 106018 h 2968487"/>
                <a:gd name="csX6" fmla="*/ 165652 w 4333461"/>
                <a:gd name="csY6" fmla="*/ 145774 h 2968487"/>
                <a:gd name="csX7" fmla="*/ 331304 w 4333461"/>
                <a:gd name="csY7" fmla="*/ 371061 h 2968487"/>
                <a:gd name="csX8" fmla="*/ 371061 w 4333461"/>
                <a:gd name="csY8" fmla="*/ 450574 h 2968487"/>
                <a:gd name="csX9" fmla="*/ 390939 w 4333461"/>
                <a:gd name="csY9" fmla="*/ 490331 h 2968487"/>
                <a:gd name="csX10" fmla="*/ 437321 w 4333461"/>
                <a:gd name="csY10" fmla="*/ 609600 h 2968487"/>
                <a:gd name="csX11" fmla="*/ 457200 w 4333461"/>
                <a:gd name="csY11" fmla="*/ 662609 h 2968487"/>
                <a:gd name="csX12" fmla="*/ 536713 w 4333461"/>
                <a:gd name="csY12" fmla="*/ 815009 h 2968487"/>
                <a:gd name="csX13" fmla="*/ 576469 w 4333461"/>
                <a:gd name="csY13" fmla="*/ 914400 h 2968487"/>
                <a:gd name="csX14" fmla="*/ 629478 w 4333461"/>
                <a:gd name="csY14" fmla="*/ 1020418 h 2968487"/>
                <a:gd name="csX15" fmla="*/ 649356 w 4333461"/>
                <a:gd name="csY15" fmla="*/ 1080053 h 2968487"/>
                <a:gd name="csX16" fmla="*/ 689113 w 4333461"/>
                <a:gd name="csY16" fmla="*/ 1159566 h 2968487"/>
                <a:gd name="csX17" fmla="*/ 715617 w 4333461"/>
                <a:gd name="csY17" fmla="*/ 1232453 h 2968487"/>
                <a:gd name="csX18" fmla="*/ 781878 w 4333461"/>
                <a:gd name="csY18" fmla="*/ 1378226 h 2968487"/>
                <a:gd name="csX19" fmla="*/ 815008 w 4333461"/>
                <a:gd name="csY19" fmla="*/ 1444487 h 2968487"/>
                <a:gd name="csX20" fmla="*/ 874643 w 4333461"/>
                <a:gd name="csY20" fmla="*/ 1583635 h 2968487"/>
                <a:gd name="csX21" fmla="*/ 894521 w 4333461"/>
                <a:gd name="csY21" fmla="*/ 1630018 h 2968487"/>
                <a:gd name="csX22" fmla="*/ 954156 w 4333461"/>
                <a:gd name="csY22" fmla="*/ 1742661 h 2968487"/>
                <a:gd name="csX23" fmla="*/ 1020417 w 4333461"/>
                <a:gd name="csY23" fmla="*/ 1881809 h 2968487"/>
                <a:gd name="csX24" fmla="*/ 1080052 w 4333461"/>
                <a:gd name="csY24" fmla="*/ 1974574 h 2968487"/>
                <a:gd name="csX25" fmla="*/ 1113182 w 4333461"/>
                <a:gd name="csY25" fmla="*/ 2027583 h 2968487"/>
                <a:gd name="csX26" fmla="*/ 1146313 w 4333461"/>
                <a:gd name="csY26" fmla="*/ 2087218 h 2968487"/>
                <a:gd name="csX27" fmla="*/ 1172817 w 4333461"/>
                <a:gd name="csY27" fmla="*/ 2120348 h 2968487"/>
                <a:gd name="csX28" fmla="*/ 1192695 w 4333461"/>
                <a:gd name="csY28" fmla="*/ 2160105 h 2968487"/>
                <a:gd name="csX29" fmla="*/ 1219200 w 4333461"/>
                <a:gd name="csY29" fmla="*/ 2193235 h 2968487"/>
                <a:gd name="csX30" fmla="*/ 1252330 w 4333461"/>
                <a:gd name="csY30" fmla="*/ 2252870 h 2968487"/>
                <a:gd name="csX31" fmla="*/ 1298713 w 4333461"/>
                <a:gd name="csY31" fmla="*/ 2305879 h 2968487"/>
                <a:gd name="csX32" fmla="*/ 1345095 w 4333461"/>
                <a:gd name="csY32" fmla="*/ 2372139 h 2968487"/>
                <a:gd name="csX33" fmla="*/ 1391478 w 4333461"/>
                <a:gd name="csY33" fmla="*/ 2425148 h 2968487"/>
                <a:gd name="csX34" fmla="*/ 1437861 w 4333461"/>
                <a:gd name="csY34" fmla="*/ 2491409 h 2968487"/>
                <a:gd name="csX35" fmla="*/ 1583634 w 4333461"/>
                <a:gd name="csY35" fmla="*/ 2670313 h 2968487"/>
                <a:gd name="csX36" fmla="*/ 1616765 w 4333461"/>
                <a:gd name="csY36" fmla="*/ 2710070 h 2968487"/>
                <a:gd name="csX37" fmla="*/ 1689652 w 4333461"/>
                <a:gd name="csY37" fmla="*/ 2776331 h 2968487"/>
                <a:gd name="csX38" fmla="*/ 1709530 w 4333461"/>
                <a:gd name="csY38" fmla="*/ 2796209 h 2968487"/>
                <a:gd name="csX39" fmla="*/ 1749287 w 4333461"/>
                <a:gd name="csY39" fmla="*/ 2822713 h 2968487"/>
                <a:gd name="csX40" fmla="*/ 1775791 w 4333461"/>
                <a:gd name="csY40" fmla="*/ 2849218 h 2968487"/>
                <a:gd name="csX41" fmla="*/ 1828800 w 4333461"/>
                <a:gd name="csY41" fmla="*/ 2875722 h 2968487"/>
                <a:gd name="csX42" fmla="*/ 1948069 w 4333461"/>
                <a:gd name="csY42" fmla="*/ 2928731 h 2968487"/>
                <a:gd name="csX43" fmla="*/ 1987826 w 4333461"/>
                <a:gd name="csY43" fmla="*/ 2948609 h 2968487"/>
                <a:gd name="csX44" fmla="*/ 2047461 w 4333461"/>
                <a:gd name="csY44" fmla="*/ 2955235 h 2968487"/>
                <a:gd name="csX45" fmla="*/ 2213113 w 4333461"/>
                <a:gd name="csY45" fmla="*/ 2968487 h 2968487"/>
                <a:gd name="csX46" fmla="*/ 2352261 w 4333461"/>
                <a:gd name="csY46" fmla="*/ 2955235 h 2968487"/>
                <a:gd name="csX47" fmla="*/ 2385391 w 4333461"/>
                <a:gd name="csY47" fmla="*/ 2935357 h 2968487"/>
                <a:gd name="csX48" fmla="*/ 2438400 w 4333461"/>
                <a:gd name="csY48" fmla="*/ 2915479 h 2968487"/>
                <a:gd name="csX49" fmla="*/ 2464904 w 4333461"/>
                <a:gd name="csY49" fmla="*/ 2895600 h 2968487"/>
                <a:gd name="csX50" fmla="*/ 2551043 w 4333461"/>
                <a:gd name="csY50" fmla="*/ 2849218 h 2968487"/>
                <a:gd name="csX51" fmla="*/ 2570921 w 4333461"/>
                <a:gd name="csY51" fmla="*/ 2835966 h 2968487"/>
                <a:gd name="csX52" fmla="*/ 2610678 w 4333461"/>
                <a:gd name="csY52" fmla="*/ 2816087 h 2968487"/>
                <a:gd name="csX53" fmla="*/ 2676939 w 4333461"/>
                <a:gd name="csY53" fmla="*/ 2776331 h 2968487"/>
                <a:gd name="csX54" fmla="*/ 2696817 w 4333461"/>
                <a:gd name="csY54" fmla="*/ 2743200 h 2968487"/>
                <a:gd name="csX55" fmla="*/ 2743200 w 4333461"/>
                <a:gd name="csY55" fmla="*/ 2710070 h 2968487"/>
                <a:gd name="csX56" fmla="*/ 2756452 w 4333461"/>
                <a:gd name="csY56" fmla="*/ 2683566 h 2968487"/>
                <a:gd name="csX57" fmla="*/ 2802834 w 4333461"/>
                <a:gd name="csY57" fmla="*/ 2657061 h 2968487"/>
                <a:gd name="csX58" fmla="*/ 2849217 w 4333461"/>
                <a:gd name="csY58" fmla="*/ 2617305 h 2968487"/>
                <a:gd name="csX59" fmla="*/ 2882347 w 4333461"/>
                <a:gd name="csY59" fmla="*/ 2610679 h 2968487"/>
                <a:gd name="csX60" fmla="*/ 2941982 w 4333461"/>
                <a:gd name="csY60" fmla="*/ 2590800 h 2968487"/>
                <a:gd name="csX61" fmla="*/ 3014869 w 4333461"/>
                <a:gd name="csY61" fmla="*/ 2597426 h 2968487"/>
                <a:gd name="csX62" fmla="*/ 3041374 w 4333461"/>
                <a:gd name="csY62" fmla="*/ 2604053 h 2968487"/>
                <a:gd name="csX63" fmla="*/ 3114261 w 4333461"/>
                <a:gd name="csY63" fmla="*/ 2623931 h 2968487"/>
                <a:gd name="csX64" fmla="*/ 3154017 w 4333461"/>
                <a:gd name="csY64" fmla="*/ 2630557 h 2968487"/>
                <a:gd name="csX65" fmla="*/ 3193774 w 4333461"/>
                <a:gd name="csY65" fmla="*/ 2643809 h 2968487"/>
                <a:gd name="csX66" fmla="*/ 3313043 w 4333461"/>
                <a:gd name="csY66" fmla="*/ 2663687 h 2968487"/>
                <a:gd name="csX67" fmla="*/ 3465443 w 4333461"/>
                <a:gd name="csY67" fmla="*/ 2657061 h 2968487"/>
                <a:gd name="csX68" fmla="*/ 3531704 w 4333461"/>
                <a:gd name="csY68" fmla="*/ 2610679 h 2968487"/>
                <a:gd name="csX69" fmla="*/ 3604591 w 4333461"/>
                <a:gd name="csY69" fmla="*/ 2544418 h 2968487"/>
                <a:gd name="csX70" fmla="*/ 3650974 w 4333461"/>
                <a:gd name="csY70" fmla="*/ 2498035 h 2968487"/>
                <a:gd name="csX71" fmla="*/ 3703982 w 4333461"/>
                <a:gd name="csY71" fmla="*/ 2411896 h 2968487"/>
                <a:gd name="csX72" fmla="*/ 3723861 w 4333461"/>
                <a:gd name="csY72" fmla="*/ 2352261 h 2968487"/>
                <a:gd name="csX73" fmla="*/ 3750365 w 4333461"/>
                <a:gd name="csY73" fmla="*/ 2292626 h 2968487"/>
                <a:gd name="csX74" fmla="*/ 3770243 w 4333461"/>
                <a:gd name="csY74" fmla="*/ 2219739 h 2968487"/>
                <a:gd name="csX75" fmla="*/ 3796747 w 4333461"/>
                <a:gd name="csY75" fmla="*/ 2146853 h 2968487"/>
                <a:gd name="csX76" fmla="*/ 3829878 w 4333461"/>
                <a:gd name="csY76" fmla="*/ 1967948 h 2968487"/>
                <a:gd name="csX77" fmla="*/ 3843130 w 4333461"/>
                <a:gd name="csY77" fmla="*/ 1656522 h 2968487"/>
                <a:gd name="csX78" fmla="*/ 3849756 w 4333461"/>
                <a:gd name="csY78" fmla="*/ 1517374 h 2968487"/>
                <a:gd name="csX79" fmla="*/ 3876261 w 4333461"/>
                <a:gd name="csY79" fmla="*/ 1351722 h 2968487"/>
                <a:gd name="csX80" fmla="*/ 3896139 w 4333461"/>
                <a:gd name="csY80" fmla="*/ 1265583 h 2968487"/>
                <a:gd name="csX81" fmla="*/ 3909391 w 4333461"/>
                <a:gd name="csY81" fmla="*/ 1192696 h 2968487"/>
                <a:gd name="csX82" fmla="*/ 3962400 w 4333461"/>
                <a:gd name="csY82" fmla="*/ 1053548 h 2968487"/>
                <a:gd name="csX83" fmla="*/ 3975652 w 4333461"/>
                <a:gd name="csY83" fmla="*/ 1000539 h 2968487"/>
                <a:gd name="csX84" fmla="*/ 4002156 w 4333461"/>
                <a:gd name="csY84" fmla="*/ 940905 h 2968487"/>
                <a:gd name="csX85" fmla="*/ 4015408 w 4333461"/>
                <a:gd name="csY85" fmla="*/ 894522 h 2968487"/>
                <a:gd name="csX86" fmla="*/ 4075043 w 4333461"/>
                <a:gd name="csY86" fmla="*/ 795131 h 2968487"/>
                <a:gd name="csX87" fmla="*/ 4101547 w 4333461"/>
                <a:gd name="csY87" fmla="*/ 755374 h 2968487"/>
                <a:gd name="csX88" fmla="*/ 4167808 w 4333461"/>
                <a:gd name="csY88" fmla="*/ 695739 h 2968487"/>
                <a:gd name="csX89" fmla="*/ 4194313 w 4333461"/>
                <a:gd name="csY89" fmla="*/ 689113 h 2968487"/>
                <a:gd name="csX90" fmla="*/ 4214191 w 4333461"/>
                <a:gd name="csY90" fmla="*/ 669235 h 2968487"/>
                <a:gd name="csX91" fmla="*/ 4234069 w 4333461"/>
                <a:gd name="csY91" fmla="*/ 662609 h 2968487"/>
                <a:gd name="csX92" fmla="*/ 4260574 w 4333461"/>
                <a:gd name="csY92" fmla="*/ 649357 h 2968487"/>
                <a:gd name="csX93" fmla="*/ 4333461 w 4333461"/>
                <a:gd name="csY93" fmla="*/ 629479 h 2968487"/>
                <a:gd name="csX0" fmla="*/ 0 w 4333461"/>
                <a:gd name="csY0" fmla="*/ 0 h 2968487"/>
                <a:gd name="csX1" fmla="*/ 33130 w 4333461"/>
                <a:gd name="csY1" fmla="*/ 26505 h 2968487"/>
                <a:gd name="csX2" fmla="*/ 59634 w 4333461"/>
                <a:gd name="csY2" fmla="*/ 53009 h 2968487"/>
                <a:gd name="csX3" fmla="*/ 79513 w 4333461"/>
                <a:gd name="csY3" fmla="*/ 66261 h 2968487"/>
                <a:gd name="csX4" fmla="*/ 99391 w 4333461"/>
                <a:gd name="csY4" fmla="*/ 86139 h 2968487"/>
                <a:gd name="csX5" fmla="*/ 125895 w 4333461"/>
                <a:gd name="csY5" fmla="*/ 106018 h 2968487"/>
                <a:gd name="csX6" fmla="*/ 331304 w 4333461"/>
                <a:gd name="csY6" fmla="*/ 371061 h 2968487"/>
                <a:gd name="csX7" fmla="*/ 371061 w 4333461"/>
                <a:gd name="csY7" fmla="*/ 450574 h 2968487"/>
                <a:gd name="csX8" fmla="*/ 390939 w 4333461"/>
                <a:gd name="csY8" fmla="*/ 490331 h 2968487"/>
                <a:gd name="csX9" fmla="*/ 437321 w 4333461"/>
                <a:gd name="csY9" fmla="*/ 609600 h 2968487"/>
                <a:gd name="csX10" fmla="*/ 457200 w 4333461"/>
                <a:gd name="csY10" fmla="*/ 662609 h 2968487"/>
                <a:gd name="csX11" fmla="*/ 536713 w 4333461"/>
                <a:gd name="csY11" fmla="*/ 815009 h 2968487"/>
                <a:gd name="csX12" fmla="*/ 576469 w 4333461"/>
                <a:gd name="csY12" fmla="*/ 914400 h 2968487"/>
                <a:gd name="csX13" fmla="*/ 629478 w 4333461"/>
                <a:gd name="csY13" fmla="*/ 1020418 h 2968487"/>
                <a:gd name="csX14" fmla="*/ 649356 w 4333461"/>
                <a:gd name="csY14" fmla="*/ 1080053 h 2968487"/>
                <a:gd name="csX15" fmla="*/ 689113 w 4333461"/>
                <a:gd name="csY15" fmla="*/ 1159566 h 2968487"/>
                <a:gd name="csX16" fmla="*/ 715617 w 4333461"/>
                <a:gd name="csY16" fmla="*/ 1232453 h 2968487"/>
                <a:gd name="csX17" fmla="*/ 781878 w 4333461"/>
                <a:gd name="csY17" fmla="*/ 1378226 h 2968487"/>
                <a:gd name="csX18" fmla="*/ 815008 w 4333461"/>
                <a:gd name="csY18" fmla="*/ 1444487 h 2968487"/>
                <a:gd name="csX19" fmla="*/ 874643 w 4333461"/>
                <a:gd name="csY19" fmla="*/ 1583635 h 2968487"/>
                <a:gd name="csX20" fmla="*/ 894521 w 4333461"/>
                <a:gd name="csY20" fmla="*/ 1630018 h 2968487"/>
                <a:gd name="csX21" fmla="*/ 954156 w 4333461"/>
                <a:gd name="csY21" fmla="*/ 1742661 h 2968487"/>
                <a:gd name="csX22" fmla="*/ 1020417 w 4333461"/>
                <a:gd name="csY22" fmla="*/ 1881809 h 2968487"/>
                <a:gd name="csX23" fmla="*/ 1080052 w 4333461"/>
                <a:gd name="csY23" fmla="*/ 1974574 h 2968487"/>
                <a:gd name="csX24" fmla="*/ 1113182 w 4333461"/>
                <a:gd name="csY24" fmla="*/ 2027583 h 2968487"/>
                <a:gd name="csX25" fmla="*/ 1146313 w 4333461"/>
                <a:gd name="csY25" fmla="*/ 2087218 h 2968487"/>
                <a:gd name="csX26" fmla="*/ 1172817 w 4333461"/>
                <a:gd name="csY26" fmla="*/ 2120348 h 2968487"/>
                <a:gd name="csX27" fmla="*/ 1192695 w 4333461"/>
                <a:gd name="csY27" fmla="*/ 2160105 h 2968487"/>
                <a:gd name="csX28" fmla="*/ 1219200 w 4333461"/>
                <a:gd name="csY28" fmla="*/ 2193235 h 2968487"/>
                <a:gd name="csX29" fmla="*/ 1252330 w 4333461"/>
                <a:gd name="csY29" fmla="*/ 2252870 h 2968487"/>
                <a:gd name="csX30" fmla="*/ 1298713 w 4333461"/>
                <a:gd name="csY30" fmla="*/ 2305879 h 2968487"/>
                <a:gd name="csX31" fmla="*/ 1345095 w 4333461"/>
                <a:gd name="csY31" fmla="*/ 2372139 h 2968487"/>
                <a:gd name="csX32" fmla="*/ 1391478 w 4333461"/>
                <a:gd name="csY32" fmla="*/ 2425148 h 2968487"/>
                <a:gd name="csX33" fmla="*/ 1437861 w 4333461"/>
                <a:gd name="csY33" fmla="*/ 2491409 h 2968487"/>
                <a:gd name="csX34" fmla="*/ 1583634 w 4333461"/>
                <a:gd name="csY34" fmla="*/ 2670313 h 2968487"/>
                <a:gd name="csX35" fmla="*/ 1616765 w 4333461"/>
                <a:gd name="csY35" fmla="*/ 2710070 h 2968487"/>
                <a:gd name="csX36" fmla="*/ 1689652 w 4333461"/>
                <a:gd name="csY36" fmla="*/ 2776331 h 2968487"/>
                <a:gd name="csX37" fmla="*/ 1709530 w 4333461"/>
                <a:gd name="csY37" fmla="*/ 2796209 h 2968487"/>
                <a:gd name="csX38" fmla="*/ 1749287 w 4333461"/>
                <a:gd name="csY38" fmla="*/ 2822713 h 2968487"/>
                <a:gd name="csX39" fmla="*/ 1775791 w 4333461"/>
                <a:gd name="csY39" fmla="*/ 2849218 h 2968487"/>
                <a:gd name="csX40" fmla="*/ 1828800 w 4333461"/>
                <a:gd name="csY40" fmla="*/ 2875722 h 2968487"/>
                <a:gd name="csX41" fmla="*/ 1948069 w 4333461"/>
                <a:gd name="csY41" fmla="*/ 2928731 h 2968487"/>
                <a:gd name="csX42" fmla="*/ 1987826 w 4333461"/>
                <a:gd name="csY42" fmla="*/ 2948609 h 2968487"/>
                <a:gd name="csX43" fmla="*/ 2047461 w 4333461"/>
                <a:gd name="csY43" fmla="*/ 2955235 h 2968487"/>
                <a:gd name="csX44" fmla="*/ 2213113 w 4333461"/>
                <a:gd name="csY44" fmla="*/ 2968487 h 2968487"/>
                <a:gd name="csX45" fmla="*/ 2352261 w 4333461"/>
                <a:gd name="csY45" fmla="*/ 2955235 h 2968487"/>
                <a:gd name="csX46" fmla="*/ 2385391 w 4333461"/>
                <a:gd name="csY46" fmla="*/ 2935357 h 2968487"/>
                <a:gd name="csX47" fmla="*/ 2438400 w 4333461"/>
                <a:gd name="csY47" fmla="*/ 2915479 h 2968487"/>
                <a:gd name="csX48" fmla="*/ 2464904 w 4333461"/>
                <a:gd name="csY48" fmla="*/ 2895600 h 2968487"/>
                <a:gd name="csX49" fmla="*/ 2551043 w 4333461"/>
                <a:gd name="csY49" fmla="*/ 2849218 h 2968487"/>
                <a:gd name="csX50" fmla="*/ 2570921 w 4333461"/>
                <a:gd name="csY50" fmla="*/ 2835966 h 2968487"/>
                <a:gd name="csX51" fmla="*/ 2610678 w 4333461"/>
                <a:gd name="csY51" fmla="*/ 2816087 h 2968487"/>
                <a:gd name="csX52" fmla="*/ 2676939 w 4333461"/>
                <a:gd name="csY52" fmla="*/ 2776331 h 2968487"/>
                <a:gd name="csX53" fmla="*/ 2696817 w 4333461"/>
                <a:gd name="csY53" fmla="*/ 2743200 h 2968487"/>
                <a:gd name="csX54" fmla="*/ 2743200 w 4333461"/>
                <a:gd name="csY54" fmla="*/ 2710070 h 2968487"/>
                <a:gd name="csX55" fmla="*/ 2756452 w 4333461"/>
                <a:gd name="csY55" fmla="*/ 2683566 h 2968487"/>
                <a:gd name="csX56" fmla="*/ 2802834 w 4333461"/>
                <a:gd name="csY56" fmla="*/ 2657061 h 2968487"/>
                <a:gd name="csX57" fmla="*/ 2849217 w 4333461"/>
                <a:gd name="csY57" fmla="*/ 2617305 h 2968487"/>
                <a:gd name="csX58" fmla="*/ 2882347 w 4333461"/>
                <a:gd name="csY58" fmla="*/ 2610679 h 2968487"/>
                <a:gd name="csX59" fmla="*/ 2941982 w 4333461"/>
                <a:gd name="csY59" fmla="*/ 2590800 h 2968487"/>
                <a:gd name="csX60" fmla="*/ 3014869 w 4333461"/>
                <a:gd name="csY60" fmla="*/ 2597426 h 2968487"/>
                <a:gd name="csX61" fmla="*/ 3041374 w 4333461"/>
                <a:gd name="csY61" fmla="*/ 2604053 h 2968487"/>
                <a:gd name="csX62" fmla="*/ 3114261 w 4333461"/>
                <a:gd name="csY62" fmla="*/ 2623931 h 2968487"/>
                <a:gd name="csX63" fmla="*/ 3154017 w 4333461"/>
                <a:gd name="csY63" fmla="*/ 2630557 h 2968487"/>
                <a:gd name="csX64" fmla="*/ 3193774 w 4333461"/>
                <a:gd name="csY64" fmla="*/ 2643809 h 2968487"/>
                <a:gd name="csX65" fmla="*/ 3313043 w 4333461"/>
                <a:gd name="csY65" fmla="*/ 2663687 h 2968487"/>
                <a:gd name="csX66" fmla="*/ 3465443 w 4333461"/>
                <a:gd name="csY66" fmla="*/ 2657061 h 2968487"/>
                <a:gd name="csX67" fmla="*/ 3531704 w 4333461"/>
                <a:gd name="csY67" fmla="*/ 2610679 h 2968487"/>
                <a:gd name="csX68" fmla="*/ 3604591 w 4333461"/>
                <a:gd name="csY68" fmla="*/ 2544418 h 2968487"/>
                <a:gd name="csX69" fmla="*/ 3650974 w 4333461"/>
                <a:gd name="csY69" fmla="*/ 2498035 h 2968487"/>
                <a:gd name="csX70" fmla="*/ 3703982 w 4333461"/>
                <a:gd name="csY70" fmla="*/ 2411896 h 2968487"/>
                <a:gd name="csX71" fmla="*/ 3723861 w 4333461"/>
                <a:gd name="csY71" fmla="*/ 2352261 h 2968487"/>
                <a:gd name="csX72" fmla="*/ 3750365 w 4333461"/>
                <a:gd name="csY72" fmla="*/ 2292626 h 2968487"/>
                <a:gd name="csX73" fmla="*/ 3770243 w 4333461"/>
                <a:gd name="csY73" fmla="*/ 2219739 h 2968487"/>
                <a:gd name="csX74" fmla="*/ 3796747 w 4333461"/>
                <a:gd name="csY74" fmla="*/ 2146853 h 2968487"/>
                <a:gd name="csX75" fmla="*/ 3829878 w 4333461"/>
                <a:gd name="csY75" fmla="*/ 1967948 h 2968487"/>
                <a:gd name="csX76" fmla="*/ 3843130 w 4333461"/>
                <a:gd name="csY76" fmla="*/ 1656522 h 2968487"/>
                <a:gd name="csX77" fmla="*/ 3849756 w 4333461"/>
                <a:gd name="csY77" fmla="*/ 1517374 h 2968487"/>
                <a:gd name="csX78" fmla="*/ 3876261 w 4333461"/>
                <a:gd name="csY78" fmla="*/ 1351722 h 2968487"/>
                <a:gd name="csX79" fmla="*/ 3896139 w 4333461"/>
                <a:gd name="csY79" fmla="*/ 1265583 h 2968487"/>
                <a:gd name="csX80" fmla="*/ 3909391 w 4333461"/>
                <a:gd name="csY80" fmla="*/ 1192696 h 2968487"/>
                <a:gd name="csX81" fmla="*/ 3962400 w 4333461"/>
                <a:gd name="csY81" fmla="*/ 1053548 h 2968487"/>
                <a:gd name="csX82" fmla="*/ 3975652 w 4333461"/>
                <a:gd name="csY82" fmla="*/ 1000539 h 2968487"/>
                <a:gd name="csX83" fmla="*/ 4002156 w 4333461"/>
                <a:gd name="csY83" fmla="*/ 940905 h 2968487"/>
                <a:gd name="csX84" fmla="*/ 4015408 w 4333461"/>
                <a:gd name="csY84" fmla="*/ 894522 h 2968487"/>
                <a:gd name="csX85" fmla="*/ 4075043 w 4333461"/>
                <a:gd name="csY85" fmla="*/ 795131 h 2968487"/>
                <a:gd name="csX86" fmla="*/ 4101547 w 4333461"/>
                <a:gd name="csY86" fmla="*/ 755374 h 2968487"/>
                <a:gd name="csX87" fmla="*/ 4167808 w 4333461"/>
                <a:gd name="csY87" fmla="*/ 695739 h 2968487"/>
                <a:gd name="csX88" fmla="*/ 4194313 w 4333461"/>
                <a:gd name="csY88" fmla="*/ 689113 h 2968487"/>
                <a:gd name="csX89" fmla="*/ 4214191 w 4333461"/>
                <a:gd name="csY89" fmla="*/ 669235 h 2968487"/>
                <a:gd name="csX90" fmla="*/ 4234069 w 4333461"/>
                <a:gd name="csY90" fmla="*/ 662609 h 2968487"/>
                <a:gd name="csX91" fmla="*/ 4260574 w 4333461"/>
                <a:gd name="csY91" fmla="*/ 649357 h 2968487"/>
                <a:gd name="csX92" fmla="*/ 4333461 w 4333461"/>
                <a:gd name="csY92" fmla="*/ 629479 h 2968487"/>
                <a:gd name="csX0" fmla="*/ 0 w 4333461"/>
                <a:gd name="csY0" fmla="*/ 0 h 2968487"/>
                <a:gd name="csX1" fmla="*/ 33130 w 4333461"/>
                <a:gd name="csY1" fmla="*/ 26505 h 2968487"/>
                <a:gd name="csX2" fmla="*/ 59634 w 4333461"/>
                <a:gd name="csY2" fmla="*/ 53009 h 2968487"/>
                <a:gd name="csX3" fmla="*/ 79513 w 4333461"/>
                <a:gd name="csY3" fmla="*/ 66261 h 2968487"/>
                <a:gd name="csX4" fmla="*/ 99391 w 4333461"/>
                <a:gd name="csY4" fmla="*/ 86139 h 2968487"/>
                <a:gd name="csX5" fmla="*/ 331304 w 4333461"/>
                <a:gd name="csY5" fmla="*/ 371061 h 2968487"/>
                <a:gd name="csX6" fmla="*/ 371061 w 4333461"/>
                <a:gd name="csY6" fmla="*/ 450574 h 2968487"/>
                <a:gd name="csX7" fmla="*/ 390939 w 4333461"/>
                <a:gd name="csY7" fmla="*/ 490331 h 2968487"/>
                <a:gd name="csX8" fmla="*/ 437321 w 4333461"/>
                <a:gd name="csY8" fmla="*/ 609600 h 2968487"/>
                <a:gd name="csX9" fmla="*/ 457200 w 4333461"/>
                <a:gd name="csY9" fmla="*/ 662609 h 2968487"/>
                <a:gd name="csX10" fmla="*/ 536713 w 4333461"/>
                <a:gd name="csY10" fmla="*/ 815009 h 2968487"/>
                <a:gd name="csX11" fmla="*/ 576469 w 4333461"/>
                <a:gd name="csY11" fmla="*/ 914400 h 2968487"/>
                <a:gd name="csX12" fmla="*/ 629478 w 4333461"/>
                <a:gd name="csY12" fmla="*/ 1020418 h 2968487"/>
                <a:gd name="csX13" fmla="*/ 649356 w 4333461"/>
                <a:gd name="csY13" fmla="*/ 1080053 h 2968487"/>
                <a:gd name="csX14" fmla="*/ 689113 w 4333461"/>
                <a:gd name="csY14" fmla="*/ 1159566 h 2968487"/>
                <a:gd name="csX15" fmla="*/ 715617 w 4333461"/>
                <a:gd name="csY15" fmla="*/ 1232453 h 2968487"/>
                <a:gd name="csX16" fmla="*/ 781878 w 4333461"/>
                <a:gd name="csY16" fmla="*/ 1378226 h 2968487"/>
                <a:gd name="csX17" fmla="*/ 815008 w 4333461"/>
                <a:gd name="csY17" fmla="*/ 1444487 h 2968487"/>
                <a:gd name="csX18" fmla="*/ 874643 w 4333461"/>
                <a:gd name="csY18" fmla="*/ 1583635 h 2968487"/>
                <a:gd name="csX19" fmla="*/ 894521 w 4333461"/>
                <a:gd name="csY19" fmla="*/ 1630018 h 2968487"/>
                <a:gd name="csX20" fmla="*/ 954156 w 4333461"/>
                <a:gd name="csY20" fmla="*/ 1742661 h 2968487"/>
                <a:gd name="csX21" fmla="*/ 1020417 w 4333461"/>
                <a:gd name="csY21" fmla="*/ 1881809 h 2968487"/>
                <a:gd name="csX22" fmla="*/ 1080052 w 4333461"/>
                <a:gd name="csY22" fmla="*/ 1974574 h 2968487"/>
                <a:gd name="csX23" fmla="*/ 1113182 w 4333461"/>
                <a:gd name="csY23" fmla="*/ 2027583 h 2968487"/>
                <a:gd name="csX24" fmla="*/ 1146313 w 4333461"/>
                <a:gd name="csY24" fmla="*/ 2087218 h 2968487"/>
                <a:gd name="csX25" fmla="*/ 1172817 w 4333461"/>
                <a:gd name="csY25" fmla="*/ 2120348 h 2968487"/>
                <a:gd name="csX26" fmla="*/ 1192695 w 4333461"/>
                <a:gd name="csY26" fmla="*/ 2160105 h 2968487"/>
                <a:gd name="csX27" fmla="*/ 1219200 w 4333461"/>
                <a:gd name="csY27" fmla="*/ 2193235 h 2968487"/>
                <a:gd name="csX28" fmla="*/ 1252330 w 4333461"/>
                <a:gd name="csY28" fmla="*/ 2252870 h 2968487"/>
                <a:gd name="csX29" fmla="*/ 1298713 w 4333461"/>
                <a:gd name="csY29" fmla="*/ 2305879 h 2968487"/>
                <a:gd name="csX30" fmla="*/ 1345095 w 4333461"/>
                <a:gd name="csY30" fmla="*/ 2372139 h 2968487"/>
                <a:gd name="csX31" fmla="*/ 1391478 w 4333461"/>
                <a:gd name="csY31" fmla="*/ 2425148 h 2968487"/>
                <a:gd name="csX32" fmla="*/ 1437861 w 4333461"/>
                <a:gd name="csY32" fmla="*/ 2491409 h 2968487"/>
                <a:gd name="csX33" fmla="*/ 1583634 w 4333461"/>
                <a:gd name="csY33" fmla="*/ 2670313 h 2968487"/>
                <a:gd name="csX34" fmla="*/ 1616765 w 4333461"/>
                <a:gd name="csY34" fmla="*/ 2710070 h 2968487"/>
                <a:gd name="csX35" fmla="*/ 1689652 w 4333461"/>
                <a:gd name="csY35" fmla="*/ 2776331 h 2968487"/>
                <a:gd name="csX36" fmla="*/ 1709530 w 4333461"/>
                <a:gd name="csY36" fmla="*/ 2796209 h 2968487"/>
                <a:gd name="csX37" fmla="*/ 1749287 w 4333461"/>
                <a:gd name="csY37" fmla="*/ 2822713 h 2968487"/>
                <a:gd name="csX38" fmla="*/ 1775791 w 4333461"/>
                <a:gd name="csY38" fmla="*/ 2849218 h 2968487"/>
                <a:gd name="csX39" fmla="*/ 1828800 w 4333461"/>
                <a:gd name="csY39" fmla="*/ 2875722 h 2968487"/>
                <a:gd name="csX40" fmla="*/ 1948069 w 4333461"/>
                <a:gd name="csY40" fmla="*/ 2928731 h 2968487"/>
                <a:gd name="csX41" fmla="*/ 1987826 w 4333461"/>
                <a:gd name="csY41" fmla="*/ 2948609 h 2968487"/>
                <a:gd name="csX42" fmla="*/ 2047461 w 4333461"/>
                <a:gd name="csY42" fmla="*/ 2955235 h 2968487"/>
                <a:gd name="csX43" fmla="*/ 2213113 w 4333461"/>
                <a:gd name="csY43" fmla="*/ 2968487 h 2968487"/>
                <a:gd name="csX44" fmla="*/ 2352261 w 4333461"/>
                <a:gd name="csY44" fmla="*/ 2955235 h 2968487"/>
                <a:gd name="csX45" fmla="*/ 2385391 w 4333461"/>
                <a:gd name="csY45" fmla="*/ 2935357 h 2968487"/>
                <a:gd name="csX46" fmla="*/ 2438400 w 4333461"/>
                <a:gd name="csY46" fmla="*/ 2915479 h 2968487"/>
                <a:gd name="csX47" fmla="*/ 2464904 w 4333461"/>
                <a:gd name="csY47" fmla="*/ 2895600 h 2968487"/>
                <a:gd name="csX48" fmla="*/ 2551043 w 4333461"/>
                <a:gd name="csY48" fmla="*/ 2849218 h 2968487"/>
                <a:gd name="csX49" fmla="*/ 2570921 w 4333461"/>
                <a:gd name="csY49" fmla="*/ 2835966 h 2968487"/>
                <a:gd name="csX50" fmla="*/ 2610678 w 4333461"/>
                <a:gd name="csY50" fmla="*/ 2816087 h 2968487"/>
                <a:gd name="csX51" fmla="*/ 2676939 w 4333461"/>
                <a:gd name="csY51" fmla="*/ 2776331 h 2968487"/>
                <a:gd name="csX52" fmla="*/ 2696817 w 4333461"/>
                <a:gd name="csY52" fmla="*/ 2743200 h 2968487"/>
                <a:gd name="csX53" fmla="*/ 2743200 w 4333461"/>
                <a:gd name="csY53" fmla="*/ 2710070 h 2968487"/>
                <a:gd name="csX54" fmla="*/ 2756452 w 4333461"/>
                <a:gd name="csY54" fmla="*/ 2683566 h 2968487"/>
                <a:gd name="csX55" fmla="*/ 2802834 w 4333461"/>
                <a:gd name="csY55" fmla="*/ 2657061 h 2968487"/>
                <a:gd name="csX56" fmla="*/ 2849217 w 4333461"/>
                <a:gd name="csY56" fmla="*/ 2617305 h 2968487"/>
                <a:gd name="csX57" fmla="*/ 2882347 w 4333461"/>
                <a:gd name="csY57" fmla="*/ 2610679 h 2968487"/>
                <a:gd name="csX58" fmla="*/ 2941982 w 4333461"/>
                <a:gd name="csY58" fmla="*/ 2590800 h 2968487"/>
                <a:gd name="csX59" fmla="*/ 3014869 w 4333461"/>
                <a:gd name="csY59" fmla="*/ 2597426 h 2968487"/>
                <a:gd name="csX60" fmla="*/ 3041374 w 4333461"/>
                <a:gd name="csY60" fmla="*/ 2604053 h 2968487"/>
                <a:gd name="csX61" fmla="*/ 3114261 w 4333461"/>
                <a:gd name="csY61" fmla="*/ 2623931 h 2968487"/>
                <a:gd name="csX62" fmla="*/ 3154017 w 4333461"/>
                <a:gd name="csY62" fmla="*/ 2630557 h 2968487"/>
                <a:gd name="csX63" fmla="*/ 3193774 w 4333461"/>
                <a:gd name="csY63" fmla="*/ 2643809 h 2968487"/>
                <a:gd name="csX64" fmla="*/ 3313043 w 4333461"/>
                <a:gd name="csY64" fmla="*/ 2663687 h 2968487"/>
                <a:gd name="csX65" fmla="*/ 3465443 w 4333461"/>
                <a:gd name="csY65" fmla="*/ 2657061 h 2968487"/>
                <a:gd name="csX66" fmla="*/ 3531704 w 4333461"/>
                <a:gd name="csY66" fmla="*/ 2610679 h 2968487"/>
                <a:gd name="csX67" fmla="*/ 3604591 w 4333461"/>
                <a:gd name="csY67" fmla="*/ 2544418 h 2968487"/>
                <a:gd name="csX68" fmla="*/ 3650974 w 4333461"/>
                <a:gd name="csY68" fmla="*/ 2498035 h 2968487"/>
                <a:gd name="csX69" fmla="*/ 3703982 w 4333461"/>
                <a:gd name="csY69" fmla="*/ 2411896 h 2968487"/>
                <a:gd name="csX70" fmla="*/ 3723861 w 4333461"/>
                <a:gd name="csY70" fmla="*/ 2352261 h 2968487"/>
                <a:gd name="csX71" fmla="*/ 3750365 w 4333461"/>
                <a:gd name="csY71" fmla="*/ 2292626 h 2968487"/>
                <a:gd name="csX72" fmla="*/ 3770243 w 4333461"/>
                <a:gd name="csY72" fmla="*/ 2219739 h 2968487"/>
                <a:gd name="csX73" fmla="*/ 3796747 w 4333461"/>
                <a:gd name="csY73" fmla="*/ 2146853 h 2968487"/>
                <a:gd name="csX74" fmla="*/ 3829878 w 4333461"/>
                <a:gd name="csY74" fmla="*/ 1967948 h 2968487"/>
                <a:gd name="csX75" fmla="*/ 3843130 w 4333461"/>
                <a:gd name="csY75" fmla="*/ 1656522 h 2968487"/>
                <a:gd name="csX76" fmla="*/ 3849756 w 4333461"/>
                <a:gd name="csY76" fmla="*/ 1517374 h 2968487"/>
                <a:gd name="csX77" fmla="*/ 3876261 w 4333461"/>
                <a:gd name="csY77" fmla="*/ 1351722 h 2968487"/>
                <a:gd name="csX78" fmla="*/ 3896139 w 4333461"/>
                <a:gd name="csY78" fmla="*/ 1265583 h 2968487"/>
                <a:gd name="csX79" fmla="*/ 3909391 w 4333461"/>
                <a:gd name="csY79" fmla="*/ 1192696 h 2968487"/>
                <a:gd name="csX80" fmla="*/ 3962400 w 4333461"/>
                <a:gd name="csY80" fmla="*/ 1053548 h 2968487"/>
                <a:gd name="csX81" fmla="*/ 3975652 w 4333461"/>
                <a:gd name="csY81" fmla="*/ 1000539 h 2968487"/>
                <a:gd name="csX82" fmla="*/ 4002156 w 4333461"/>
                <a:gd name="csY82" fmla="*/ 940905 h 2968487"/>
                <a:gd name="csX83" fmla="*/ 4015408 w 4333461"/>
                <a:gd name="csY83" fmla="*/ 894522 h 2968487"/>
                <a:gd name="csX84" fmla="*/ 4075043 w 4333461"/>
                <a:gd name="csY84" fmla="*/ 795131 h 2968487"/>
                <a:gd name="csX85" fmla="*/ 4101547 w 4333461"/>
                <a:gd name="csY85" fmla="*/ 755374 h 2968487"/>
                <a:gd name="csX86" fmla="*/ 4167808 w 4333461"/>
                <a:gd name="csY86" fmla="*/ 695739 h 2968487"/>
                <a:gd name="csX87" fmla="*/ 4194313 w 4333461"/>
                <a:gd name="csY87" fmla="*/ 689113 h 2968487"/>
                <a:gd name="csX88" fmla="*/ 4214191 w 4333461"/>
                <a:gd name="csY88" fmla="*/ 669235 h 2968487"/>
                <a:gd name="csX89" fmla="*/ 4234069 w 4333461"/>
                <a:gd name="csY89" fmla="*/ 662609 h 2968487"/>
                <a:gd name="csX90" fmla="*/ 4260574 w 4333461"/>
                <a:gd name="csY90" fmla="*/ 649357 h 2968487"/>
                <a:gd name="csX91" fmla="*/ 4333461 w 4333461"/>
                <a:gd name="csY91" fmla="*/ 629479 h 2968487"/>
                <a:gd name="csX0" fmla="*/ 0 w 4333461"/>
                <a:gd name="csY0" fmla="*/ 0 h 2968487"/>
                <a:gd name="csX1" fmla="*/ 33130 w 4333461"/>
                <a:gd name="csY1" fmla="*/ 26505 h 2968487"/>
                <a:gd name="csX2" fmla="*/ 59634 w 4333461"/>
                <a:gd name="csY2" fmla="*/ 53009 h 2968487"/>
                <a:gd name="csX3" fmla="*/ 79513 w 4333461"/>
                <a:gd name="csY3" fmla="*/ 66261 h 2968487"/>
                <a:gd name="csX4" fmla="*/ 331304 w 4333461"/>
                <a:gd name="csY4" fmla="*/ 371061 h 2968487"/>
                <a:gd name="csX5" fmla="*/ 371061 w 4333461"/>
                <a:gd name="csY5" fmla="*/ 450574 h 2968487"/>
                <a:gd name="csX6" fmla="*/ 390939 w 4333461"/>
                <a:gd name="csY6" fmla="*/ 490331 h 2968487"/>
                <a:gd name="csX7" fmla="*/ 437321 w 4333461"/>
                <a:gd name="csY7" fmla="*/ 609600 h 2968487"/>
                <a:gd name="csX8" fmla="*/ 457200 w 4333461"/>
                <a:gd name="csY8" fmla="*/ 662609 h 2968487"/>
                <a:gd name="csX9" fmla="*/ 536713 w 4333461"/>
                <a:gd name="csY9" fmla="*/ 815009 h 2968487"/>
                <a:gd name="csX10" fmla="*/ 576469 w 4333461"/>
                <a:gd name="csY10" fmla="*/ 914400 h 2968487"/>
                <a:gd name="csX11" fmla="*/ 629478 w 4333461"/>
                <a:gd name="csY11" fmla="*/ 1020418 h 2968487"/>
                <a:gd name="csX12" fmla="*/ 649356 w 4333461"/>
                <a:gd name="csY12" fmla="*/ 1080053 h 2968487"/>
                <a:gd name="csX13" fmla="*/ 689113 w 4333461"/>
                <a:gd name="csY13" fmla="*/ 1159566 h 2968487"/>
                <a:gd name="csX14" fmla="*/ 715617 w 4333461"/>
                <a:gd name="csY14" fmla="*/ 1232453 h 2968487"/>
                <a:gd name="csX15" fmla="*/ 781878 w 4333461"/>
                <a:gd name="csY15" fmla="*/ 1378226 h 2968487"/>
                <a:gd name="csX16" fmla="*/ 815008 w 4333461"/>
                <a:gd name="csY16" fmla="*/ 1444487 h 2968487"/>
                <a:gd name="csX17" fmla="*/ 874643 w 4333461"/>
                <a:gd name="csY17" fmla="*/ 1583635 h 2968487"/>
                <a:gd name="csX18" fmla="*/ 894521 w 4333461"/>
                <a:gd name="csY18" fmla="*/ 1630018 h 2968487"/>
                <a:gd name="csX19" fmla="*/ 954156 w 4333461"/>
                <a:gd name="csY19" fmla="*/ 1742661 h 2968487"/>
                <a:gd name="csX20" fmla="*/ 1020417 w 4333461"/>
                <a:gd name="csY20" fmla="*/ 1881809 h 2968487"/>
                <a:gd name="csX21" fmla="*/ 1080052 w 4333461"/>
                <a:gd name="csY21" fmla="*/ 1974574 h 2968487"/>
                <a:gd name="csX22" fmla="*/ 1113182 w 4333461"/>
                <a:gd name="csY22" fmla="*/ 2027583 h 2968487"/>
                <a:gd name="csX23" fmla="*/ 1146313 w 4333461"/>
                <a:gd name="csY23" fmla="*/ 2087218 h 2968487"/>
                <a:gd name="csX24" fmla="*/ 1172817 w 4333461"/>
                <a:gd name="csY24" fmla="*/ 2120348 h 2968487"/>
                <a:gd name="csX25" fmla="*/ 1192695 w 4333461"/>
                <a:gd name="csY25" fmla="*/ 2160105 h 2968487"/>
                <a:gd name="csX26" fmla="*/ 1219200 w 4333461"/>
                <a:gd name="csY26" fmla="*/ 2193235 h 2968487"/>
                <a:gd name="csX27" fmla="*/ 1252330 w 4333461"/>
                <a:gd name="csY27" fmla="*/ 2252870 h 2968487"/>
                <a:gd name="csX28" fmla="*/ 1298713 w 4333461"/>
                <a:gd name="csY28" fmla="*/ 2305879 h 2968487"/>
                <a:gd name="csX29" fmla="*/ 1345095 w 4333461"/>
                <a:gd name="csY29" fmla="*/ 2372139 h 2968487"/>
                <a:gd name="csX30" fmla="*/ 1391478 w 4333461"/>
                <a:gd name="csY30" fmla="*/ 2425148 h 2968487"/>
                <a:gd name="csX31" fmla="*/ 1437861 w 4333461"/>
                <a:gd name="csY31" fmla="*/ 2491409 h 2968487"/>
                <a:gd name="csX32" fmla="*/ 1583634 w 4333461"/>
                <a:gd name="csY32" fmla="*/ 2670313 h 2968487"/>
                <a:gd name="csX33" fmla="*/ 1616765 w 4333461"/>
                <a:gd name="csY33" fmla="*/ 2710070 h 2968487"/>
                <a:gd name="csX34" fmla="*/ 1689652 w 4333461"/>
                <a:gd name="csY34" fmla="*/ 2776331 h 2968487"/>
                <a:gd name="csX35" fmla="*/ 1709530 w 4333461"/>
                <a:gd name="csY35" fmla="*/ 2796209 h 2968487"/>
                <a:gd name="csX36" fmla="*/ 1749287 w 4333461"/>
                <a:gd name="csY36" fmla="*/ 2822713 h 2968487"/>
                <a:gd name="csX37" fmla="*/ 1775791 w 4333461"/>
                <a:gd name="csY37" fmla="*/ 2849218 h 2968487"/>
                <a:gd name="csX38" fmla="*/ 1828800 w 4333461"/>
                <a:gd name="csY38" fmla="*/ 2875722 h 2968487"/>
                <a:gd name="csX39" fmla="*/ 1948069 w 4333461"/>
                <a:gd name="csY39" fmla="*/ 2928731 h 2968487"/>
                <a:gd name="csX40" fmla="*/ 1987826 w 4333461"/>
                <a:gd name="csY40" fmla="*/ 2948609 h 2968487"/>
                <a:gd name="csX41" fmla="*/ 2047461 w 4333461"/>
                <a:gd name="csY41" fmla="*/ 2955235 h 2968487"/>
                <a:gd name="csX42" fmla="*/ 2213113 w 4333461"/>
                <a:gd name="csY42" fmla="*/ 2968487 h 2968487"/>
                <a:gd name="csX43" fmla="*/ 2352261 w 4333461"/>
                <a:gd name="csY43" fmla="*/ 2955235 h 2968487"/>
                <a:gd name="csX44" fmla="*/ 2385391 w 4333461"/>
                <a:gd name="csY44" fmla="*/ 2935357 h 2968487"/>
                <a:gd name="csX45" fmla="*/ 2438400 w 4333461"/>
                <a:gd name="csY45" fmla="*/ 2915479 h 2968487"/>
                <a:gd name="csX46" fmla="*/ 2464904 w 4333461"/>
                <a:gd name="csY46" fmla="*/ 2895600 h 2968487"/>
                <a:gd name="csX47" fmla="*/ 2551043 w 4333461"/>
                <a:gd name="csY47" fmla="*/ 2849218 h 2968487"/>
                <a:gd name="csX48" fmla="*/ 2570921 w 4333461"/>
                <a:gd name="csY48" fmla="*/ 2835966 h 2968487"/>
                <a:gd name="csX49" fmla="*/ 2610678 w 4333461"/>
                <a:gd name="csY49" fmla="*/ 2816087 h 2968487"/>
                <a:gd name="csX50" fmla="*/ 2676939 w 4333461"/>
                <a:gd name="csY50" fmla="*/ 2776331 h 2968487"/>
                <a:gd name="csX51" fmla="*/ 2696817 w 4333461"/>
                <a:gd name="csY51" fmla="*/ 2743200 h 2968487"/>
                <a:gd name="csX52" fmla="*/ 2743200 w 4333461"/>
                <a:gd name="csY52" fmla="*/ 2710070 h 2968487"/>
                <a:gd name="csX53" fmla="*/ 2756452 w 4333461"/>
                <a:gd name="csY53" fmla="*/ 2683566 h 2968487"/>
                <a:gd name="csX54" fmla="*/ 2802834 w 4333461"/>
                <a:gd name="csY54" fmla="*/ 2657061 h 2968487"/>
                <a:gd name="csX55" fmla="*/ 2849217 w 4333461"/>
                <a:gd name="csY55" fmla="*/ 2617305 h 2968487"/>
                <a:gd name="csX56" fmla="*/ 2882347 w 4333461"/>
                <a:gd name="csY56" fmla="*/ 2610679 h 2968487"/>
                <a:gd name="csX57" fmla="*/ 2941982 w 4333461"/>
                <a:gd name="csY57" fmla="*/ 2590800 h 2968487"/>
                <a:gd name="csX58" fmla="*/ 3014869 w 4333461"/>
                <a:gd name="csY58" fmla="*/ 2597426 h 2968487"/>
                <a:gd name="csX59" fmla="*/ 3041374 w 4333461"/>
                <a:gd name="csY59" fmla="*/ 2604053 h 2968487"/>
                <a:gd name="csX60" fmla="*/ 3114261 w 4333461"/>
                <a:gd name="csY60" fmla="*/ 2623931 h 2968487"/>
                <a:gd name="csX61" fmla="*/ 3154017 w 4333461"/>
                <a:gd name="csY61" fmla="*/ 2630557 h 2968487"/>
                <a:gd name="csX62" fmla="*/ 3193774 w 4333461"/>
                <a:gd name="csY62" fmla="*/ 2643809 h 2968487"/>
                <a:gd name="csX63" fmla="*/ 3313043 w 4333461"/>
                <a:gd name="csY63" fmla="*/ 2663687 h 2968487"/>
                <a:gd name="csX64" fmla="*/ 3465443 w 4333461"/>
                <a:gd name="csY64" fmla="*/ 2657061 h 2968487"/>
                <a:gd name="csX65" fmla="*/ 3531704 w 4333461"/>
                <a:gd name="csY65" fmla="*/ 2610679 h 2968487"/>
                <a:gd name="csX66" fmla="*/ 3604591 w 4333461"/>
                <a:gd name="csY66" fmla="*/ 2544418 h 2968487"/>
                <a:gd name="csX67" fmla="*/ 3650974 w 4333461"/>
                <a:gd name="csY67" fmla="*/ 2498035 h 2968487"/>
                <a:gd name="csX68" fmla="*/ 3703982 w 4333461"/>
                <a:gd name="csY68" fmla="*/ 2411896 h 2968487"/>
                <a:gd name="csX69" fmla="*/ 3723861 w 4333461"/>
                <a:gd name="csY69" fmla="*/ 2352261 h 2968487"/>
                <a:gd name="csX70" fmla="*/ 3750365 w 4333461"/>
                <a:gd name="csY70" fmla="*/ 2292626 h 2968487"/>
                <a:gd name="csX71" fmla="*/ 3770243 w 4333461"/>
                <a:gd name="csY71" fmla="*/ 2219739 h 2968487"/>
                <a:gd name="csX72" fmla="*/ 3796747 w 4333461"/>
                <a:gd name="csY72" fmla="*/ 2146853 h 2968487"/>
                <a:gd name="csX73" fmla="*/ 3829878 w 4333461"/>
                <a:gd name="csY73" fmla="*/ 1967948 h 2968487"/>
                <a:gd name="csX74" fmla="*/ 3843130 w 4333461"/>
                <a:gd name="csY74" fmla="*/ 1656522 h 2968487"/>
                <a:gd name="csX75" fmla="*/ 3849756 w 4333461"/>
                <a:gd name="csY75" fmla="*/ 1517374 h 2968487"/>
                <a:gd name="csX76" fmla="*/ 3876261 w 4333461"/>
                <a:gd name="csY76" fmla="*/ 1351722 h 2968487"/>
                <a:gd name="csX77" fmla="*/ 3896139 w 4333461"/>
                <a:gd name="csY77" fmla="*/ 1265583 h 2968487"/>
                <a:gd name="csX78" fmla="*/ 3909391 w 4333461"/>
                <a:gd name="csY78" fmla="*/ 1192696 h 2968487"/>
                <a:gd name="csX79" fmla="*/ 3962400 w 4333461"/>
                <a:gd name="csY79" fmla="*/ 1053548 h 2968487"/>
                <a:gd name="csX80" fmla="*/ 3975652 w 4333461"/>
                <a:gd name="csY80" fmla="*/ 1000539 h 2968487"/>
                <a:gd name="csX81" fmla="*/ 4002156 w 4333461"/>
                <a:gd name="csY81" fmla="*/ 940905 h 2968487"/>
                <a:gd name="csX82" fmla="*/ 4015408 w 4333461"/>
                <a:gd name="csY82" fmla="*/ 894522 h 2968487"/>
                <a:gd name="csX83" fmla="*/ 4075043 w 4333461"/>
                <a:gd name="csY83" fmla="*/ 795131 h 2968487"/>
                <a:gd name="csX84" fmla="*/ 4101547 w 4333461"/>
                <a:gd name="csY84" fmla="*/ 755374 h 2968487"/>
                <a:gd name="csX85" fmla="*/ 4167808 w 4333461"/>
                <a:gd name="csY85" fmla="*/ 695739 h 2968487"/>
                <a:gd name="csX86" fmla="*/ 4194313 w 4333461"/>
                <a:gd name="csY86" fmla="*/ 689113 h 2968487"/>
                <a:gd name="csX87" fmla="*/ 4214191 w 4333461"/>
                <a:gd name="csY87" fmla="*/ 669235 h 2968487"/>
                <a:gd name="csX88" fmla="*/ 4234069 w 4333461"/>
                <a:gd name="csY88" fmla="*/ 662609 h 2968487"/>
                <a:gd name="csX89" fmla="*/ 4260574 w 4333461"/>
                <a:gd name="csY89" fmla="*/ 649357 h 2968487"/>
                <a:gd name="csX90" fmla="*/ 4333461 w 4333461"/>
                <a:gd name="csY90" fmla="*/ 629479 h 2968487"/>
                <a:gd name="csX0" fmla="*/ 0 w 4333461"/>
                <a:gd name="csY0" fmla="*/ 0 h 2968487"/>
                <a:gd name="csX1" fmla="*/ 33130 w 4333461"/>
                <a:gd name="csY1" fmla="*/ 26505 h 2968487"/>
                <a:gd name="csX2" fmla="*/ 59634 w 4333461"/>
                <a:gd name="csY2" fmla="*/ 53009 h 2968487"/>
                <a:gd name="csX3" fmla="*/ 331304 w 4333461"/>
                <a:gd name="csY3" fmla="*/ 371061 h 2968487"/>
                <a:gd name="csX4" fmla="*/ 371061 w 4333461"/>
                <a:gd name="csY4" fmla="*/ 450574 h 2968487"/>
                <a:gd name="csX5" fmla="*/ 390939 w 4333461"/>
                <a:gd name="csY5" fmla="*/ 490331 h 2968487"/>
                <a:gd name="csX6" fmla="*/ 437321 w 4333461"/>
                <a:gd name="csY6" fmla="*/ 609600 h 2968487"/>
                <a:gd name="csX7" fmla="*/ 457200 w 4333461"/>
                <a:gd name="csY7" fmla="*/ 662609 h 2968487"/>
                <a:gd name="csX8" fmla="*/ 536713 w 4333461"/>
                <a:gd name="csY8" fmla="*/ 815009 h 2968487"/>
                <a:gd name="csX9" fmla="*/ 576469 w 4333461"/>
                <a:gd name="csY9" fmla="*/ 914400 h 2968487"/>
                <a:gd name="csX10" fmla="*/ 629478 w 4333461"/>
                <a:gd name="csY10" fmla="*/ 1020418 h 2968487"/>
                <a:gd name="csX11" fmla="*/ 649356 w 4333461"/>
                <a:gd name="csY11" fmla="*/ 1080053 h 2968487"/>
                <a:gd name="csX12" fmla="*/ 689113 w 4333461"/>
                <a:gd name="csY12" fmla="*/ 1159566 h 2968487"/>
                <a:gd name="csX13" fmla="*/ 715617 w 4333461"/>
                <a:gd name="csY13" fmla="*/ 1232453 h 2968487"/>
                <a:gd name="csX14" fmla="*/ 781878 w 4333461"/>
                <a:gd name="csY14" fmla="*/ 1378226 h 2968487"/>
                <a:gd name="csX15" fmla="*/ 815008 w 4333461"/>
                <a:gd name="csY15" fmla="*/ 1444487 h 2968487"/>
                <a:gd name="csX16" fmla="*/ 874643 w 4333461"/>
                <a:gd name="csY16" fmla="*/ 1583635 h 2968487"/>
                <a:gd name="csX17" fmla="*/ 894521 w 4333461"/>
                <a:gd name="csY17" fmla="*/ 1630018 h 2968487"/>
                <a:gd name="csX18" fmla="*/ 954156 w 4333461"/>
                <a:gd name="csY18" fmla="*/ 1742661 h 2968487"/>
                <a:gd name="csX19" fmla="*/ 1020417 w 4333461"/>
                <a:gd name="csY19" fmla="*/ 1881809 h 2968487"/>
                <a:gd name="csX20" fmla="*/ 1080052 w 4333461"/>
                <a:gd name="csY20" fmla="*/ 1974574 h 2968487"/>
                <a:gd name="csX21" fmla="*/ 1113182 w 4333461"/>
                <a:gd name="csY21" fmla="*/ 2027583 h 2968487"/>
                <a:gd name="csX22" fmla="*/ 1146313 w 4333461"/>
                <a:gd name="csY22" fmla="*/ 2087218 h 2968487"/>
                <a:gd name="csX23" fmla="*/ 1172817 w 4333461"/>
                <a:gd name="csY23" fmla="*/ 2120348 h 2968487"/>
                <a:gd name="csX24" fmla="*/ 1192695 w 4333461"/>
                <a:gd name="csY24" fmla="*/ 2160105 h 2968487"/>
                <a:gd name="csX25" fmla="*/ 1219200 w 4333461"/>
                <a:gd name="csY25" fmla="*/ 2193235 h 2968487"/>
                <a:gd name="csX26" fmla="*/ 1252330 w 4333461"/>
                <a:gd name="csY26" fmla="*/ 2252870 h 2968487"/>
                <a:gd name="csX27" fmla="*/ 1298713 w 4333461"/>
                <a:gd name="csY27" fmla="*/ 2305879 h 2968487"/>
                <a:gd name="csX28" fmla="*/ 1345095 w 4333461"/>
                <a:gd name="csY28" fmla="*/ 2372139 h 2968487"/>
                <a:gd name="csX29" fmla="*/ 1391478 w 4333461"/>
                <a:gd name="csY29" fmla="*/ 2425148 h 2968487"/>
                <a:gd name="csX30" fmla="*/ 1437861 w 4333461"/>
                <a:gd name="csY30" fmla="*/ 2491409 h 2968487"/>
                <a:gd name="csX31" fmla="*/ 1583634 w 4333461"/>
                <a:gd name="csY31" fmla="*/ 2670313 h 2968487"/>
                <a:gd name="csX32" fmla="*/ 1616765 w 4333461"/>
                <a:gd name="csY32" fmla="*/ 2710070 h 2968487"/>
                <a:gd name="csX33" fmla="*/ 1689652 w 4333461"/>
                <a:gd name="csY33" fmla="*/ 2776331 h 2968487"/>
                <a:gd name="csX34" fmla="*/ 1709530 w 4333461"/>
                <a:gd name="csY34" fmla="*/ 2796209 h 2968487"/>
                <a:gd name="csX35" fmla="*/ 1749287 w 4333461"/>
                <a:gd name="csY35" fmla="*/ 2822713 h 2968487"/>
                <a:gd name="csX36" fmla="*/ 1775791 w 4333461"/>
                <a:gd name="csY36" fmla="*/ 2849218 h 2968487"/>
                <a:gd name="csX37" fmla="*/ 1828800 w 4333461"/>
                <a:gd name="csY37" fmla="*/ 2875722 h 2968487"/>
                <a:gd name="csX38" fmla="*/ 1948069 w 4333461"/>
                <a:gd name="csY38" fmla="*/ 2928731 h 2968487"/>
                <a:gd name="csX39" fmla="*/ 1987826 w 4333461"/>
                <a:gd name="csY39" fmla="*/ 2948609 h 2968487"/>
                <a:gd name="csX40" fmla="*/ 2047461 w 4333461"/>
                <a:gd name="csY40" fmla="*/ 2955235 h 2968487"/>
                <a:gd name="csX41" fmla="*/ 2213113 w 4333461"/>
                <a:gd name="csY41" fmla="*/ 2968487 h 2968487"/>
                <a:gd name="csX42" fmla="*/ 2352261 w 4333461"/>
                <a:gd name="csY42" fmla="*/ 2955235 h 2968487"/>
                <a:gd name="csX43" fmla="*/ 2385391 w 4333461"/>
                <a:gd name="csY43" fmla="*/ 2935357 h 2968487"/>
                <a:gd name="csX44" fmla="*/ 2438400 w 4333461"/>
                <a:gd name="csY44" fmla="*/ 2915479 h 2968487"/>
                <a:gd name="csX45" fmla="*/ 2464904 w 4333461"/>
                <a:gd name="csY45" fmla="*/ 2895600 h 2968487"/>
                <a:gd name="csX46" fmla="*/ 2551043 w 4333461"/>
                <a:gd name="csY46" fmla="*/ 2849218 h 2968487"/>
                <a:gd name="csX47" fmla="*/ 2570921 w 4333461"/>
                <a:gd name="csY47" fmla="*/ 2835966 h 2968487"/>
                <a:gd name="csX48" fmla="*/ 2610678 w 4333461"/>
                <a:gd name="csY48" fmla="*/ 2816087 h 2968487"/>
                <a:gd name="csX49" fmla="*/ 2676939 w 4333461"/>
                <a:gd name="csY49" fmla="*/ 2776331 h 2968487"/>
                <a:gd name="csX50" fmla="*/ 2696817 w 4333461"/>
                <a:gd name="csY50" fmla="*/ 2743200 h 2968487"/>
                <a:gd name="csX51" fmla="*/ 2743200 w 4333461"/>
                <a:gd name="csY51" fmla="*/ 2710070 h 2968487"/>
                <a:gd name="csX52" fmla="*/ 2756452 w 4333461"/>
                <a:gd name="csY52" fmla="*/ 2683566 h 2968487"/>
                <a:gd name="csX53" fmla="*/ 2802834 w 4333461"/>
                <a:gd name="csY53" fmla="*/ 2657061 h 2968487"/>
                <a:gd name="csX54" fmla="*/ 2849217 w 4333461"/>
                <a:gd name="csY54" fmla="*/ 2617305 h 2968487"/>
                <a:gd name="csX55" fmla="*/ 2882347 w 4333461"/>
                <a:gd name="csY55" fmla="*/ 2610679 h 2968487"/>
                <a:gd name="csX56" fmla="*/ 2941982 w 4333461"/>
                <a:gd name="csY56" fmla="*/ 2590800 h 2968487"/>
                <a:gd name="csX57" fmla="*/ 3014869 w 4333461"/>
                <a:gd name="csY57" fmla="*/ 2597426 h 2968487"/>
                <a:gd name="csX58" fmla="*/ 3041374 w 4333461"/>
                <a:gd name="csY58" fmla="*/ 2604053 h 2968487"/>
                <a:gd name="csX59" fmla="*/ 3114261 w 4333461"/>
                <a:gd name="csY59" fmla="*/ 2623931 h 2968487"/>
                <a:gd name="csX60" fmla="*/ 3154017 w 4333461"/>
                <a:gd name="csY60" fmla="*/ 2630557 h 2968487"/>
                <a:gd name="csX61" fmla="*/ 3193774 w 4333461"/>
                <a:gd name="csY61" fmla="*/ 2643809 h 2968487"/>
                <a:gd name="csX62" fmla="*/ 3313043 w 4333461"/>
                <a:gd name="csY62" fmla="*/ 2663687 h 2968487"/>
                <a:gd name="csX63" fmla="*/ 3465443 w 4333461"/>
                <a:gd name="csY63" fmla="*/ 2657061 h 2968487"/>
                <a:gd name="csX64" fmla="*/ 3531704 w 4333461"/>
                <a:gd name="csY64" fmla="*/ 2610679 h 2968487"/>
                <a:gd name="csX65" fmla="*/ 3604591 w 4333461"/>
                <a:gd name="csY65" fmla="*/ 2544418 h 2968487"/>
                <a:gd name="csX66" fmla="*/ 3650974 w 4333461"/>
                <a:gd name="csY66" fmla="*/ 2498035 h 2968487"/>
                <a:gd name="csX67" fmla="*/ 3703982 w 4333461"/>
                <a:gd name="csY67" fmla="*/ 2411896 h 2968487"/>
                <a:gd name="csX68" fmla="*/ 3723861 w 4333461"/>
                <a:gd name="csY68" fmla="*/ 2352261 h 2968487"/>
                <a:gd name="csX69" fmla="*/ 3750365 w 4333461"/>
                <a:gd name="csY69" fmla="*/ 2292626 h 2968487"/>
                <a:gd name="csX70" fmla="*/ 3770243 w 4333461"/>
                <a:gd name="csY70" fmla="*/ 2219739 h 2968487"/>
                <a:gd name="csX71" fmla="*/ 3796747 w 4333461"/>
                <a:gd name="csY71" fmla="*/ 2146853 h 2968487"/>
                <a:gd name="csX72" fmla="*/ 3829878 w 4333461"/>
                <a:gd name="csY72" fmla="*/ 1967948 h 2968487"/>
                <a:gd name="csX73" fmla="*/ 3843130 w 4333461"/>
                <a:gd name="csY73" fmla="*/ 1656522 h 2968487"/>
                <a:gd name="csX74" fmla="*/ 3849756 w 4333461"/>
                <a:gd name="csY74" fmla="*/ 1517374 h 2968487"/>
                <a:gd name="csX75" fmla="*/ 3876261 w 4333461"/>
                <a:gd name="csY75" fmla="*/ 1351722 h 2968487"/>
                <a:gd name="csX76" fmla="*/ 3896139 w 4333461"/>
                <a:gd name="csY76" fmla="*/ 1265583 h 2968487"/>
                <a:gd name="csX77" fmla="*/ 3909391 w 4333461"/>
                <a:gd name="csY77" fmla="*/ 1192696 h 2968487"/>
                <a:gd name="csX78" fmla="*/ 3962400 w 4333461"/>
                <a:gd name="csY78" fmla="*/ 1053548 h 2968487"/>
                <a:gd name="csX79" fmla="*/ 3975652 w 4333461"/>
                <a:gd name="csY79" fmla="*/ 1000539 h 2968487"/>
                <a:gd name="csX80" fmla="*/ 4002156 w 4333461"/>
                <a:gd name="csY80" fmla="*/ 940905 h 2968487"/>
                <a:gd name="csX81" fmla="*/ 4015408 w 4333461"/>
                <a:gd name="csY81" fmla="*/ 894522 h 2968487"/>
                <a:gd name="csX82" fmla="*/ 4075043 w 4333461"/>
                <a:gd name="csY82" fmla="*/ 795131 h 2968487"/>
                <a:gd name="csX83" fmla="*/ 4101547 w 4333461"/>
                <a:gd name="csY83" fmla="*/ 755374 h 2968487"/>
                <a:gd name="csX84" fmla="*/ 4167808 w 4333461"/>
                <a:gd name="csY84" fmla="*/ 695739 h 2968487"/>
                <a:gd name="csX85" fmla="*/ 4194313 w 4333461"/>
                <a:gd name="csY85" fmla="*/ 689113 h 2968487"/>
                <a:gd name="csX86" fmla="*/ 4214191 w 4333461"/>
                <a:gd name="csY86" fmla="*/ 669235 h 2968487"/>
                <a:gd name="csX87" fmla="*/ 4234069 w 4333461"/>
                <a:gd name="csY87" fmla="*/ 662609 h 2968487"/>
                <a:gd name="csX88" fmla="*/ 4260574 w 4333461"/>
                <a:gd name="csY88" fmla="*/ 649357 h 2968487"/>
                <a:gd name="csX89" fmla="*/ 4333461 w 4333461"/>
                <a:gd name="csY89" fmla="*/ 629479 h 2968487"/>
                <a:gd name="csX0" fmla="*/ 0 w 4333461"/>
                <a:gd name="csY0" fmla="*/ 7109 h 2975596"/>
                <a:gd name="csX1" fmla="*/ 33130 w 4333461"/>
                <a:gd name="csY1" fmla="*/ 33614 h 2975596"/>
                <a:gd name="csX2" fmla="*/ 331304 w 4333461"/>
                <a:gd name="csY2" fmla="*/ 378170 h 2975596"/>
                <a:gd name="csX3" fmla="*/ 371061 w 4333461"/>
                <a:gd name="csY3" fmla="*/ 457683 h 2975596"/>
                <a:gd name="csX4" fmla="*/ 390939 w 4333461"/>
                <a:gd name="csY4" fmla="*/ 497440 h 2975596"/>
                <a:gd name="csX5" fmla="*/ 437321 w 4333461"/>
                <a:gd name="csY5" fmla="*/ 616709 h 2975596"/>
                <a:gd name="csX6" fmla="*/ 457200 w 4333461"/>
                <a:gd name="csY6" fmla="*/ 669718 h 2975596"/>
                <a:gd name="csX7" fmla="*/ 536713 w 4333461"/>
                <a:gd name="csY7" fmla="*/ 822118 h 2975596"/>
                <a:gd name="csX8" fmla="*/ 576469 w 4333461"/>
                <a:gd name="csY8" fmla="*/ 921509 h 2975596"/>
                <a:gd name="csX9" fmla="*/ 629478 w 4333461"/>
                <a:gd name="csY9" fmla="*/ 1027527 h 2975596"/>
                <a:gd name="csX10" fmla="*/ 649356 w 4333461"/>
                <a:gd name="csY10" fmla="*/ 1087162 h 2975596"/>
                <a:gd name="csX11" fmla="*/ 689113 w 4333461"/>
                <a:gd name="csY11" fmla="*/ 1166675 h 2975596"/>
                <a:gd name="csX12" fmla="*/ 715617 w 4333461"/>
                <a:gd name="csY12" fmla="*/ 1239562 h 2975596"/>
                <a:gd name="csX13" fmla="*/ 781878 w 4333461"/>
                <a:gd name="csY13" fmla="*/ 1385335 h 2975596"/>
                <a:gd name="csX14" fmla="*/ 815008 w 4333461"/>
                <a:gd name="csY14" fmla="*/ 1451596 h 2975596"/>
                <a:gd name="csX15" fmla="*/ 874643 w 4333461"/>
                <a:gd name="csY15" fmla="*/ 1590744 h 2975596"/>
                <a:gd name="csX16" fmla="*/ 894521 w 4333461"/>
                <a:gd name="csY16" fmla="*/ 1637127 h 2975596"/>
                <a:gd name="csX17" fmla="*/ 954156 w 4333461"/>
                <a:gd name="csY17" fmla="*/ 1749770 h 2975596"/>
                <a:gd name="csX18" fmla="*/ 1020417 w 4333461"/>
                <a:gd name="csY18" fmla="*/ 1888918 h 2975596"/>
                <a:gd name="csX19" fmla="*/ 1080052 w 4333461"/>
                <a:gd name="csY19" fmla="*/ 1981683 h 2975596"/>
                <a:gd name="csX20" fmla="*/ 1113182 w 4333461"/>
                <a:gd name="csY20" fmla="*/ 2034692 h 2975596"/>
                <a:gd name="csX21" fmla="*/ 1146313 w 4333461"/>
                <a:gd name="csY21" fmla="*/ 2094327 h 2975596"/>
                <a:gd name="csX22" fmla="*/ 1172817 w 4333461"/>
                <a:gd name="csY22" fmla="*/ 2127457 h 2975596"/>
                <a:gd name="csX23" fmla="*/ 1192695 w 4333461"/>
                <a:gd name="csY23" fmla="*/ 2167214 h 2975596"/>
                <a:gd name="csX24" fmla="*/ 1219200 w 4333461"/>
                <a:gd name="csY24" fmla="*/ 2200344 h 2975596"/>
                <a:gd name="csX25" fmla="*/ 1252330 w 4333461"/>
                <a:gd name="csY25" fmla="*/ 2259979 h 2975596"/>
                <a:gd name="csX26" fmla="*/ 1298713 w 4333461"/>
                <a:gd name="csY26" fmla="*/ 2312988 h 2975596"/>
                <a:gd name="csX27" fmla="*/ 1345095 w 4333461"/>
                <a:gd name="csY27" fmla="*/ 2379248 h 2975596"/>
                <a:gd name="csX28" fmla="*/ 1391478 w 4333461"/>
                <a:gd name="csY28" fmla="*/ 2432257 h 2975596"/>
                <a:gd name="csX29" fmla="*/ 1437861 w 4333461"/>
                <a:gd name="csY29" fmla="*/ 2498518 h 2975596"/>
                <a:gd name="csX30" fmla="*/ 1583634 w 4333461"/>
                <a:gd name="csY30" fmla="*/ 2677422 h 2975596"/>
                <a:gd name="csX31" fmla="*/ 1616765 w 4333461"/>
                <a:gd name="csY31" fmla="*/ 2717179 h 2975596"/>
                <a:gd name="csX32" fmla="*/ 1689652 w 4333461"/>
                <a:gd name="csY32" fmla="*/ 2783440 h 2975596"/>
                <a:gd name="csX33" fmla="*/ 1709530 w 4333461"/>
                <a:gd name="csY33" fmla="*/ 2803318 h 2975596"/>
                <a:gd name="csX34" fmla="*/ 1749287 w 4333461"/>
                <a:gd name="csY34" fmla="*/ 2829822 h 2975596"/>
                <a:gd name="csX35" fmla="*/ 1775791 w 4333461"/>
                <a:gd name="csY35" fmla="*/ 2856327 h 2975596"/>
                <a:gd name="csX36" fmla="*/ 1828800 w 4333461"/>
                <a:gd name="csY36" fmla="*/ 2882831 h 2975596"/>
                <a:gd name="csX37" fmla="*/ 1948069 w 4333461"/>
                <a:gd name="csY37" fmla="*/ 2935840 h 2975596"/>
                <a:gd name="csX38" fmla="*/ 1987826 w 4333461"/>
                <a:gd name="csY38" fmla="*/ 2955718 h 2975596"/>
                <a:gd name="csX39" fmla="*/ 2047461 w 4333461"/>
                <a:gd name="csY39" fmla="*/ 2962344 h 2975596"/>
                <a:gd name="csX40" fmla="*/ 2213113 w 4333461"/>
                <a:gd name="csY40" fmla="*/ 2975596 h 2975596"/>
                <a:gd name="csX41" fmla="*/ 2352261 w 4333461"/>
                <a:gd name="csY41" fmla="*/ 2962344 h 2975596"/>
                <a:gd name="csX42" fmla="*/ 2385391 w 4333461"/>
                <a:gd name="csY42" fmla="*/ 2942466 h 2975596"/>
                <a:gd name="csX43" fmla="*/ 2438400 w 4333461"/>
                <a:gd name="csY43" fmla="*/ 2922588 h 2975596"/>
                <a:gd name="csX44" fmla="*/ 2464904 w 4333461"/>
                <a:gd name="csY44" fmla="*/ 2902709 h 2975596"/>
                <a:gd name="csX45" fmla="*/ 2551043 w 4333461"/>
                <a:gd name="csY45" fmla="*/ 2856327 h 2975596"/>
                <a:gd name="csX46" fmla="*/ 2570921 w 4333461"/>
                <a:gd name="csY46" fmla="*/ 2843075 h 2975596"/>
                <a:gd name="csX47" fmla="*/ 2610678 w 4333461"/>
                <a:gd name="csY47" fmla="*/ 2823196 h 2975596"/>
                <a:gd name="csX48" fmla="*/ 2676939 w 4333461"/>
                <a:gd name="csY48" fmla="*/ 2783440 h 2975596"/>
                <a:gd name="csX49" fmla="*/ 2696817 w 4333461"/>
                <a:gd name="csY49" fmla="*/ 2750309 h 2975596"/>
                <a:gd name="csX50" fmla="*/ 2743200 w 4333461"/>
                <a:gd name="csY50" fmla="*/ 2717179 h 2975596"/>
                <a:gd name="csX51" fmla="*/ 2756452 w 4333461"/>
                <a:gd name="csY51" fmla="*/ 2690675 h 2975596"/>
                <a:gd name="csX52" fmla="*/ 2802834 w 4333461"/>
                <a:gd name="csY52" fmla="*/ 2664170 h 2975596"/>
                <a:gd name="csX53" fmla="*/ 2849217 w 4333461"/>
                <a:gd name="csY53" fmla="*/ 2624414 h 2975596"/>
                <a:gd name="csX54" fmla="*/ 2882347 w 4333461"/>
                <a:gd name="csY54" fmla="*/ 2617788 h 2975596"/>
                <a:gd name="csX55" fmla="*/ 2941982 w 4333461"/>
                <a:gd name="csY55" fmla="*/ 2597909 h 2975596"/>
                <a:gd name="csX56" fmla="*/ 3014869 w 4333461"/>
                <a:gd name="csY56" fmla="*/ 2604535 h 2975596"/>
                <a:gd name="csX57" fmla="*/ 3041374 w 4333461"/>
                <a:gd name="csY57" fmla="*/ 2611162 h 2975596"/>
                <a:gd name="csX58" fmla="*/ 3114261 w 4333461"/>
                <a:gd name="csY58" fmla="*/ 2631040 h 2975596"/>
                <a:gd name="csX59" fmla="*/ 3154017 w 4333461"/>
                <a:gd name="csY59" fmla="*/ 2637666 h 2975596"/>
                <a:gd name="csX60" fmla="*/ 3193774 w 4333461"/>
                <a:gd name="csY60" fmla="*/ 2650918 h 2975596"/>
                <a:gd name="csX61" fmla="*/ 3313043 w 4333461"/>
                <a:gd name="csY61" fmla="*/ 2670796 h 2975596"/>
                <a:gd name="csX62" fmla="*/ 3465443 w 4333461"/>
                <a:gd name="csY62" fmla="*/ 2664170 h 2975596"/>
                <a:gd name="csX63" fmla="*/ 3531704 w 4333461"/>
                <a:gd name="csY63" fmla="*/ 2617788 h 2975596"/>
                <a:gd name="csX64" fmla="*/ 3604591 w 4333461"/>
                <a:gd name="csY64" fmla="*/ 2551527 h 2975596"/>
                <a:gd name="csX65" fmla="*/ 3650974 w 4333461"/>
                <a:gd name="csY65" fmla="*/ 2505144 h 2975596"/>
                <a:gd name="csX66" fmla="*/ 3703982 w 4333461"/>
                <a:gd name="csY66" fmla="*/ 2419005 h 2975596"/>
                <a:gd name="csX67" fmla="*/ 3723861 w 4333461"/>
                <a:gd name="csY67" fmla="*/ 2359370 h 2975596"/>
                <a:gd name="csX68" fmla="*/ 3750365 w 4333461"/>
                <a:gd name="csY68" fmla="*/ 2299735 h 2975596"/>
                <a:gd name="csX69" fmla="*/ 3770243 w 4333461"/>
                <a:gd name="csY69" fmla="*/ 2226848 h 2975596"/>
                <a:gd name="csX70" fmla="*/ 3796747 w 4333461"/>
                <a:gd name="csY70" fmla="*/ 2153962 h 2975596"/>
                <a:gd name="csX71" fmla="*/ 3829878 w 4333461"/>
                <a:gd name="csY71" fmla="*/ 1975057 h 2975596"/>
                <a:gd name="csX72" fmla="*/ 3843130 w 4333461"/>
                <a:gd name="csY72" fmla="*/ 1663631 h 2975596"/>
                <a:gd name="csX73" fmla="*/ 3849756 w 4333461"/>
                <a:gd name="csY73" fmla="*/ 1524483 h 2975596"/>
                <a:gd name="csX74" fmla="*/ 3876261 w 4333461"/>
                <a:gd name="csY74" fmla="*/ 1358831 h 2975596"/>
                <a:gd name="csX75" fmla="*/ 3896139 w 4333461"/>
                <a:gd name="csY75" fmla="*/ 1272692 h 2975596"/>
                <a:gd name="csX76" fmla="*/ 3909391 w 4333461"/>
                <a:gd name="csY76" fmla="*/ 1199805 h 2975596"/>
                <a:gd name="csX77" fmla="*/ 3962400 w 4333461"/>
                <a:gd name="csY77" fmla="*/ 1060657 h 2975596"/>
                <a:gd name="csX78" fmla="*/ 3975652 w 4333461"/>
                <a:gd name="csY78" fmla="*/ 1007648 h 2975596"/>
                <a:gd name="csX79" fmla="*/ 4002156 w 4333461"/>
                <a:gd name="csY79" fmla="*/ 948014 h 2975596"/>
                <a:gd name="csX80" fmla="*/ 4015408 w 4333461"/>
                <a:gd name="csY80" fmla="*/ 901631 h 2975596"/>
                <a:gd name="csX81" fmla="*/ 4075043 w 4333461"/>
                <a:gd name="csY81" fmla="*/ 802240 h 2975596"/>
                <a:gd name="csX82" fmla="*/ 4101547 w 4333461"/>
                <a:gd name="csY82" fmla="*/ 762483 h 2975596"/>
                <a:gd name="csX83" fmla="*/ 4167808 w 4333461"/>
                <a:gd name="csY83" fmla="*/ 702848 h 2975596"/>
                <a:gd name="csX84" fmla="*/ 4194313 w 4333461"/>
                <a:gd name="csY84" fmla="*/ 696222 h 2975596"/>
                <a:gd name="csX85" fmla="*/ 4214191 w 4333461"/>
                <a:gd name="csY85" fmla="*/ 676344 h 2975596"/>
                <a:gd name="csX86" fmla="*/ 4234069 w 4333461"/>
                <a:gd name="csY86" fmla="*/ 669718 h 2975596"/>
                <a:gd name="csX87" fmla="*/ 4260574 w 4333461"/>
                <a:gd name="csY87" fmla="*/ 656466 h 2975596"/>
                <a:gd name="csX88" fmla="*/ 4333461 w 4333461"/>
                <a:gd name="csY88" fmla="*/ 636588 h 2975596"/>
                <a:gd name="csX0" fmla="*/ 0 w 4333461"/>
                <a:gd name="csY0" fmla="*/ 0 h 2968487"/>
                <a:gd name="csX1" fmla="*/ 331304 w 4333461"/>
                <a:gd name="csY1" fmla="*/ 371061 h 2968487"/>
                <a:gd name="csX2" fmla="*/ 371061 w 4333461"/>
                <a:gd name="csY2" fmla="*/ 450574 h 2968487"/>
                <a:gd name="csX3" fmla="*/ 390939 w 4333461"/>
                <a:gd name="csY3" fmla="*/ 490331 h 2968487"/>
                <a:gd name="csX4" fmla="*/ 437321 w 4333461"/>
                <a:gd name="csY4" fmla="*/ 609600 h 2968487"/>
                <a:gd name="csX5" fmla="*/ 457200 w 4333461"/>
                <a:gd name="csY5" fmla="*/ 662609 h 2968487"/>
                <a:gd name="csX6" fmla="*/ 536713 w 4333461"/>
                <a:gd name="csY6" fmla="*/ 815009 h 2968487"/>
                <a:gd name="csX7" fmla="*/ 576469 w 4333461"/>
                <a:gd name="csY7" fmla="*/ 914400 h 2968487"/>
                <a:gd name="csX8" fmla="*/ 629478 w 4333461"/>
                <a:gd name="csY8" fmla="*/ 1020418 h 2968487"/>
                <a:gd name="csX9" fmla="*/ 649356 w 4333461"/>
                <a:gd name="csY9" fmla="*/ 1080053 h 2968487"/>
                <a:gd name="csX10" fmla="*/ 689113 w 4333461"/>
                <a:gd name="csY10" fmla="*/ 1159566 h 2968487"/>
                <a:gd name="csX11" fmla="*/ 715617 w 4333461"/>
                <a:gd name="csY11" fmla="*/ 1232453 h 2968487"/>
                <a:gd name="csX12" fmla="*/ 781878 w 4333461"/>
                <a:gd name="csY12" fmla="*/ 1378226 h 2968487"/>
                <a:gd name="csX13" fmla="*/ 815008 w 4333461"/>
                <a:gd name="csY13" fmla="*/ 1444487 h 2968487"/>
                <a:gd name="csX14" fmla="*/ 874643 w 4333461"/>
                <a:gd name="csY14" fmla="*/ 1583635 h 2968487"/>
                <a:gd name="csX15" fmla="*/ 894521 w 4333461"/>
                <a:gd name="csY15" fmla="*/ 1630018 h 2968487"/>
                <a:gd name="csX16" fmla="*/ 954156 w 4333461"/>
                <a:gd name="csY16" fmla="*/ 1742661 h 2968487"/>
                <a:gd name="csX17" fmla="*/ 1020417 w 4333461"/>
                <a:gd name="csY17" fmla="*/ 1881809 h 2968487"/>
                <a:gd name="csX18" fmla="*/ 1080052 w 4333461"/>
                <a:gd name="csY18" fmla="*/ 1974574 h 2968487"/>
                <a:gd name="csX19" fmla="*/ 1113182 w 4333461"/>
                <a:gd name="csY19" fmla="*/ 2027583 h 2968487"/>
                <a:gd name="csX20" fmla="*/ 1146313 w 4333461"/>
                <a:gd name="csY20" fmla="*/ 2087218 h 2968487"/>
                <a:gd name="csX21" fmla="*/ 1172817 w 4333461"/>
                <a:gd name="csY21" fmla="*/ 2120348 h 2968487"/>
                <a:gd name="csX22" fmla="*/ 1192695 w 4333461"/>
                <a:gd name="csY22" fmla="*/ 2160105 h 2968487"/>
                <a:gd name="csX23" fmla="*/ 1219200 w 4333461"/>
                <a:gd name="csY23" fmla="*/ 2193235 h 2968487"/>
                <a:gd name="csX24" fmla="*/ 1252330 w 4333461"/>
                <a:gd name="csY24" fmla="*/ 2252870 h 2968487"/>
                <a:gd name="csX25" fmla="*/ 1298713 w 4333461"/>
                <a:gd name="csY25" fmla="*/ 2305879 h 2968487"/>
                <a:gd name="csX26" fmla="*/ 1345095 w 4333461"/>
                <a:gd name="csY26" fmla="*/ 2372139 h 2968487"/>
                <a:gd name="csX27" fmla="*/ 1391478 w 4333461"/>
                <a:gd name="csY27" fmla="*/ 2425148 h 2968487"/>
                <a:gd name="csX28" fmla="*/ 1437861 w 4333461"/>
                <a:gd name="csY28" fmla="*/ 2491409 h 2968487"/>
                <a:gd name="csX29" fmla="*/ 1583634 w 4333461"/>
                <a:gd name="csY29" fmla="*/ 2670313 h 2968487"/>
                <a:gd name="csX30" fmla="*/ 1616765 w 4333461"/>
                <a:gd name="csY30" fmla="*/ 2710070 h 2968487"/>
                <a:gd name="csX31" fmla="*/ 1689652 w 4333461"/>
                <a:gd name="csY31" fmla="*/ 2776331 h 2968487"/>
                <a:gd name="csX32" fmla="*/ 1709530 w 4333461"/>
                <a:gd name="csY32" fmla="*/ 2796209 h 2968487"/>
                <a:gd name="csX33" fmla="*/ 1749287 w 4333461"/>
                <a:gd name="csY33" fmla="*/ 2822713 h 2968487"/>
                <a:gd name="csX34" fmla="*/ 1775791 w 4333461"/>
                <a:gd name="csY34" fmla="*/ 2849218 h 2968487"/>
                <a:gd name="csX35" fmla="*/ 1828800 w 4333461"/>
                <a:gd name="csY35" fmla="*/ 2875722 h 2968487"/>
                <a:gd name="csX36" fmla="*/ 1948069 w 4333461"/>
                <a:gd name="csY36" fmla="*/ 2928731 h 2968487"/>
                <a:gd name="csX37" fmla="*/ 1987826 w 4333461"/>
                <a:gd name="csY37" fmla="*/ 2948609 h 2968487"/>
                <a:gd name="csX38" fmla="*/ 2047461 w 4333461"/>
                <a:gd name="csY38" fmla="*/ 2955235 h 2968487"/>
                <a:gd name="csX39" fmla="*/ 2213113 w 4333461"/>
                <a:gd name="csY39" fmla="*/ 2968487 h 2968487"/>
                <a:gd name="csX40" fmla="*/ 2352261 w 4333461"/>
                <a:gd name="csY40" fmla="*/ 2955235 h 2968487"/>
                <a:gd name="csX41" fmla="*/ 2385391 w 4333461"/>
                <a:gd name="csY41" fmla="*/ 2935357 h 2968487"/>
                <a:gd name="csX42" fmla="*/ 2438400 w 4333461"/>
                <a:gd name="csY42" fmla="*/ 2915479 h 2968487"/>
                <a:gd name="csX43" fmla="*/ 2464904 w 4333461"/>
                <a:gd name="csY43" fmla="*/ 2895600 h 2968487"/>
                <a:gd name="csX44" fmla="*/ 2551043 w 4333461"/>
                <a:gd name="csY44" fmla="*/ 2849218 h 2968487"/>
                <a:gd name="csX45" fmla="*/ 2570921 w 4333461"/>
                <a:gd name="csY45" fmla="*/ 2835966 h 2968487"/>
                <a:gd name="csX46" fmla="*/ 2610678 w 4333461"/>
                <a:gd name="csY46" fmla="*/ 2816087 h 2968487"/>
                <a:gd name="csX47" fmla="*/ 2676939 w 4333461"/>
                <a:gd name="csY47" fmla="*/ 2776331 h 2968487"/>
                <a:gd name="csX48" fmla="*/ 2696817 w 4333461"/>
                <a:gd name="csY48" fmla="*/ 2743200 h 2968487"/>
                <a:gd name="csX49" fmla="*/ 2743200 w 4333461"/>
                <a:gd name="csY49" fmla="*/ 2710070 h 2968487"/>
                <a:gd name="csX50" fmla="*/ 2756452 w 4333461"/>
                <a:gd name="csY50" fmla="*/ 2683566 h 2968487"/>
                <a:gd name="csX51" fmla="*/ 2802834 w 4333461"/>
                <a:gd name="csY51" fmla="*/ 2657061 h 2968487"/>
                <a:gd name="csX52" fmla="*/ 2849217 w 4333461"/>
                <a:gd name="csY52" fmla="*/ 2617305 h 2968487"/>
                <a:gd name="csX53" fmla="*/ 2882347 w 4333461"/>
                <a:gd name="csY53" fmla="*/ 2610679 h 2968487"/>
                <a:gd name="csX54" fmla="*/ 2941982 w 4333461"/>
                <a:gd name="csY54" fmla="*/ 2590800 h 2968487"/>
                <a:gd name="csX55" fmla="*/ 3014869 w 4333461"/>
                <a:gd name="csY55" fmla="*/ 2597426 h 2968487"/>
                <a:gd name="csX56" fmla="*/ 3041374 w 4333461"/>
                <a:gd name="csY56" fmla="*/ 2604053 h 2968487"/>
                <a:gd name="csX57" fmla="*/ 3114261 w 4333461"/>
                <a:gd name="csY57" fmla="*/ 2623931 h 2968487"/>
                <a:gd name="csX58" fmla="*/ 3154017 w 4333461"/>
                <a:gd name="csY58" fmla="*/ 2630557 h 2968487"/>
                <a:gd name="csX59" fmla="*/ 3193774 w 4333461"/>
                <a:gd name="csY59" fmla="*/ 2643809 h 2968487"/>
                <a:gd name="csX60" fmla="*/ 3313043 w 4333461"/>
                <a:gd name="csY60" fmla="*/ 2663687 h 2968487"/>
                <a:gd name="csX61" fmla="*/ 3465443 w 4333461"/>
                <a:gd name="csY61" fmla="*/ 2657061 h 2968487"/>
                <a:gd name="csX62" fmla="*/ 3531704 w 4333461"/>
                <a:gd name="csY62" fmla="*/ 2610679 h 2968487"/>
                <a:gd name="csX63" fmla="*/ 3604591 w 4333461"/>
                <a:gd name="csY63" fmla="*/ 2544418 h 2968487"/>
                <a:gd name="csX64" fmla="*/ 3650974 w 4333461"/>
                <a:gd name="csY64" fmla="*/ 2498035 h 2968487"/>
                <a:gd name="csX65" fmla="*/ 3703982 w 4333461"/>
                <a:gd name="csY65" fmla="*/ 2411896 h 2968487"/>
                <a:gd name="csX66" fmla="*/ 3723861 w 4333461"/>
                <a:gd name="csY66" fmla="*/ 2352261 h 2968487"/>
                <a:gd name="csX67" fmla="*/ 3750365 w 4333461"/>
                <a:gd name="csY67" fmla="*/ 2292626 h 2968487"/>
                <a:gd name="csX68" fmla="*/ 3770243 w 4333461"/>
                <a:gd name="csY68" fmla="*/ 2219739 h 2968487"/>
                <a:gd name="csX69" fmla="*/ 3796747 w 4333461"/>
                <a:gd name="csY69" fmla="*/ 2146853 h 2968487"/>
                <a:gd name="csX70" fmla="*/ 3829878 w 4333461"/>
                <a:gd name="csY70" fmla="*/ 1967948 h 2968487"/>
                <a:gd name="csX71" fmla="*/ 3843130 w 4333461"/>
                <a:gd name="csY71" fmla="*/ 1656522 h 2968487"/>
                <a:gd name="csX72" fmla="*/ 3849756 w 4333461"/>
                <a:gd name="csY72" fmla="*/ 1517374 h 2968487"/>
                <a:gd name="csX73" fmla="*/ 3876261 w 4333461"/>
                <a:gd name="csY73" fmla="*/ 1351722 h 2968487"/>
                <a:gd name="csX74" fmla="*/ 3896139 w 4333461"/>
                <a:gd name="csY74" fmla="*/ 1265583 h 2968487"/>
                <a:gd name="csX75" fmla="*/ 3909391 w 4333461"/>
                <a:gd name="csY75" fmla="*/ 1192696 h 2968487"/>
                <a:gd name="csX76" fmla="*/ 3962400 w 4333461"/>
                <a:gd name="csY76" fmla="*/ 1053548 h 2968487"/>
                <a:gd name="csX77" fmla="*/ 3975652 w 4333461"/>
                <a:gd name="csY77" fmla="*/ 1000539 h 2968487"/>
                <a:gd name="csX78" fmla="*/ 4002156 w 4333461"/>
                <a:gd name="csY78" fmla="*/ 940905 h 2968487"/>
                <a:gd name="csX79" fmla="*/ 4015408 w 4333461"/>
                <a:gd name="csY79" fmla="*/ 894522 h 2968487"/>
                <a:gd name="csX80" fmla="*/ 4075043 w 4333461"/>
                <a:gd name="csY80" fmla="*/ 795131 h 2968487"/>
                <a:gd name="csX81" fmla="*/ 4101547 w 4333461"/>
                <a:gd name="csY81" fmla="*/ 755374 h 2968487"/>
                <a:gd name="csX82" fmla="*/ 4167808 w 4333461"/>
                <a:gd name="csY82" fmla="*/ 695739 h 2968487"/>
                <a:gd name="csX83" fmla="*/ 4194313 w 4333461"/>
                <a:gd name="csY83" fmla="*/ 689113 h 2968487"/>
                <a:gd name="csX84" fmla="*/ 4214191 w 4333461"/>
                <a:gd name="csY84" fmla="*/ 669235 h 2968487"/>
                <a:gd name="csX85" fmla="*/ 4234069 w 4333461"/>
                <a:gd name="csY85" fmla="*/ 662609 h 2968487"/>
                <a:gd name="csX86" fmla="*/ 4260574 w 4333461"/>
                <a:gd name="csY86" fmla="*/ 649357 h 2968487"/>
                <a:gd name="csX87" fmla="*/ 4333461 w 4333461"/>
                <a:gd name="csY87" fmla="*/ 629479 h 2968487"/>
                <a:gd name="csX0" fmla="*/ 0 w 4002157"/>
                <a:gd name="csY0" fmla="*/ 0 h 2597426"/>
                <a:gd name="csX1" fmla="*/ 39757 w 4002157"/>
                <a:gd name="csY1" fmla="*/ 79513 h 2597426"/>
                <a:gd name="csX2" fmla="*/ 59635 w 4002157"/>
                <a:gd name="csY2" fmla="*/ 119270 h 2597426"/>
                <a:gd name="csX3" fmla="*/ 106017 w 4002157"/>
                <a:gd name="csY3" fmla="*/ 238539 h 2597426"/>
                <a:gd name="csX4" fmla="*/ 125896 w 4002157"/>
                <a:gd name="csY4" fmla="*/ 291548 h 2597426"/>
                <a:gd name="csX5" fmla="*/ 205409 w 4002157"/>
                <a:gd name="csY5" fmla="*/ 443948 h 2597426"/>
                <a:gd name="csX6" fmla="*/ 245165 w 4002157"/>
                <a:gd name="csY6" fmla="*/ 543339 h 2597426"/>
                <a:gd name="csX7" fmla="*/ 298174 w 4002157"/>
                <a:gd name="csY7" fmla="*/ 649357 h 2597426"/>
                <a:gd name="csX8" fmla="*/ 318052 w 4002157"/>
                <a:gd name="csY8" fmla="*/ 708992 h 2597426"/>
                <a:gd name="csX9" fmla="*/ 357809 w 4002157"/>
                <a:gd name="csY9" fmla="*/ 788505 h 2597426"/>
                <a:gd name="csX10" fmla="*/ 384313 w 4002157"/>
                <a:gd name="csY10" fmla="*/ 861392 h 2597426"/>
                <a:gd name="csX11" fmla="*/ 450574 w 4002157"/>
                <a:gd name="csY11" fmla="*/ 1007165 h 2597426"/>
                <a:gd name="csX12" fmla="*/ 483704 w 4002157"/>
                <a:gd name="csY12" fmla="*/ 1073426 h 2597426"/>
                <a:gd name="csX13" fmla="*/ 543339 w 4002157"/>
                <a:gd name="csY13" fmla="*/ 1212574 h 2597426"/>
                <a:gd name="csX14" fmla="*/ 563217 w 4002157"/>
                <a:gd name="csY14" fmla="*/ 1258957 h 2597426"/>
                <a:gd name="csX15" fmla="*/ 622852 w 4002157"/>
                <a:gd name="csY15" fmla="*/ 1371600 h 2597426"/>
                <a:gd name="csX16" fmla="*/ 689113 w 4002157"/>
                <a:gd name="csY16" fmla="*/ 1510748 h 2597426"/>
                <a:gd name="csX17" fmla="*/ 748748 w 4002157"/>
                <a:gd name="csY17" fmla="*/ 1603513 h 2597426"/>
                <a:gd name="csX18" fmla="*/ 781878 w 4002157"/>
                <a:gd name="csY18" fmla="*/ 1656522 h 2597426"/>
                <a:gd name="csX19" fmla="*/ 815009 w 4002157"/>
                <a:gd name="csY19" fmla="*/ 1716157 h 2597426"/>
                <a:gd name="csX20" fmla="*/ 841513 w 4002157"/>
                <a:gd name="csY20" fmla="*/ 1749287 h 2597426"/>
                <a:gd name="csX21" fmla="*/ 861391 w 4002157"/>
                <a:gd name="csY21" fmla="*/ 1789044 h 2597426"/>
                <a:gd name="csX22" fmla="*/ 887896 w 4002157"/>
                <a:gd name="csY22" fmla="*/ 1822174 h 2597426"/>
                <a:gd name="csX23" fmla="*/ 921026 w 4002157"/>
                <a:gd name="csY23" fmla="*/ 1881809 h 2597426"/>
                <a:gd name="csX24" fmla="*/ 967409 w 4002157"/>
                <a:gd name="csY24" fmla="*/ 1934818 h 2597426"/>
                <a:gd name="csX25" fmla="*/ 1013791 w 4002157"/>
                <a:gd name="csY25" fmla="*/ 2001078 h 2597426"/>
                <a:gd name="csX26" fmla="*/ 1060174 w 4002157"/>
                <a:gd name="csY26" fmla="*/ 2054087 h 2597426"/>
                <a:gd name="csX27" fmla="*/ 1106557 w 4002157"/>
                <a:gd name="csY27" fmla="*/ 2120348 h 2597426"/>
                <a:gd name="csX28" fmla="*/ 1252330 w 4002157"/>
                <a:gd name="csY28" fmla="*/ 2299252 h 2597426"/>
                <a:gd name="csX29" fmla="*/ 1285461 w 4002157"/>
                <a:gd name="csY29" fmla="*/ 2339009 h 2597426"/>
                <a:gd name="csX30" fmla="*/ 1358348 w 4002157"/>
                <a:gd name="csY30" fmla="*/ 2405270 h 2597426"/>
                <a:gd name="csX31" fmla="*/ 1378226 w 4002157"/>
                <a:gd name="csY31" fmla="*/ 2425148 h 2597426"/>
                <a:gd name="csX32" fmla="*/ 1417983 w 4002157"/>
                <a:gd name="csY32" fmla="*/ 2451652 h 2597426"/>
                <a:gd name="csX33" fmla="*/ 1444487 w 4002157"/>
                <a:gd name="csY33" fmla="*/ 2478157 h 2597426"/>
                <a:gd name="csX34" fmla="*/ 1497496 w 4002157"/>
                <a:gd name="csY34" fmla="*/ 2504661 h 2597426"/>
                <a:gd name="csX35" fmla="*/ 1616765 w 4002157"/>
                <a:gd name="csY35" fmla="*/ 2557670 h 2597426"/>
                <a:gd name="csX36" fmla="*/ 1656522 w 4002157"/>
                <a:gd name="csY36" fmla="*/ 2577548 h 2597426"/>
                <a:gd name="csX37" fmla="*/ 1716157 w 4002157"/>
                <a:gd name="csY37" fmla="*/ 2584174 h 2597426"/>
                <a:gd name="csX38" fmla="*/ 1881809 w 4002157"/>
                <a:gd name="csY38" fmla="*/ 2597426 h 2597426"/>
                <a:gd name="csX39" fmla="*/ 2020957 w 4002157"/>
                <a:gd name="csY39" fmla="*/ 2584174 h 2597426"/>
                <a:gd name="csX40" fmla="*/ 2054087 w 4002157"/>
                <a:gd name="csY40" fmla="*/ 2564296 h 2597426"/>
                <a:gd name="csX41" fmla="*/ 2107096 w 4002157"/>
                <a:gd name="csY41" fmla="*/ 2544418 h 2597426"/>
                <a:gd name="csX42" fmla="*/ 2133600 w 4002157"/>
                <a:gd name="csY42" fmla="*/ 2524539 h 2597426"/>
                <a:gd name="csX43" fmla="*/ 2219739 w 4002157"/>
                <a:gd name="csY43" fmla="*/ 2478157 h 2597426"/>
                <a:gd name="csX44" fmla="*/ 2239617 w 4002157"/>
                <a:gd name="csY44" fmla="*/ 2464905 h 2597426"/>
                <a:gd name="csX45" fmla="*/ 2279374 w 4002157"/>
                <a:gd name="csY45" fmla="*/ 2445026 h 2597426"/>
                <a:gd name="csX46" fmla="*/ 2345635 w 4002157"/>
                <a:gd name="csY46" fmla="*/ 2405270 h 2597426"/>
                <a:gd name="csX47" fmla="*/ 2365513 w 4002157"/>
                <a:gd name="csY47" fmla="*/ 2372139 h 2597426"/>
                <a:gd name="csX48" fmla="*/ 2411896 w 4002157"/>
                <a:gd name="csY48" fmla="*/ 2339009 h 2597426"/>
                <a:gd name="csX49" fmla="*/ 2425148 w 4002157"/>
                <a:gd name="csY49" fmla="*/ 2312505 h 2597426"/>
                <a:gd name="csX50" fmla="*/ 2471530 w 4002157"/>
                <a:gd name="csY50" fmla="*/ 2286000 h 2597426"/>
                <a:gd name="csX51" fmla="*/ 2517913 w 4002157"/>
                <a:gd name="csY51" fmla="*/ 2246244 h 2597426"/>
                <a:gd name="csX52" fmla="*/ 2551043 w 4002157"/>
                <a:gd name="csY52" fmla="*/ 2239618 h 2597426"/>
                <a:gd name="csX53" fmla="*/ 2610678 w 4002157"/>
                <a:gd name="csY53" fmla="*/ 2219739 h 2597426"/>
                <a:gd name="csX54" fmla="*/ 2683565 w 4002157"/>
                <a:gd name="csY54" fmla="*/ 2226365 h 2597426"/>
                <a:gd name="csX55" fmla="*/ 2710070 w 4002157"/>
                <a:gd name="csY55" fmla="*/ 2232992 h 2597426"/>
                <a:gd name="csX56" fmla="*/ 2782957 w 4002157"/>
                <a:gd name="csY56" fmla="*/ 2252870 h 2597426"/>
                <a:gd name="csX57" fmla="*/ 2822713 w 4002157"/>
                <a:gd name="csY57" fmla="*/ 2259496 h 2597426"/>
                <a:gd name="csX58" fmla="*/ 2862470 w 4002157"/>
                <a:gd name="csY58" fmla="*/ 2272748 h 2597426"/>
                <a:gd name="csX59" fmla="*/ 2981739 w 4002157"/>
                <a:gd name="csY59" fmla="*/ 2292626 h 2597426"/>
                <a:gd name="csX60" fmla="*/ 3134139 w 4002157"/>
                <a:gd name="csY60" fmla="*/ 2286000 h 2597426"/>
                <a:gd name="csX61" fmla="*/ 3200400 w 4002157"/>
                <a:gd name="csY61" fmla="*/ 2239618 h 2597426"/>
                <a:gd name="csX62" fmla="*/ 3273287 w 4002157"/>
                <a:gd name="csY62" fmla="*/ 2173357 h 2597426"/>
                <a:gd name="csX63" fmla="*/ 3319670 w 4002157"/>
                <a:gd name="csY63" fmla="*/ 2126974 h 2597426"/>
                <a:gd name="csX64" fmla="*/ 3372678 w 4002157"/>
                <a:gd name="csY64" fmla="*/ 2040835 h 2597426"/>
                <a:gd name="csX65" fmla="*/ 3392557 w 4002157"/>
                <a:gd name="csY65" fmla="*/ 1981200 h 2597426"/>
                <a:gd name="csX66" fmla="*/ 3419061 w 4002157"/>
                <a:gd name="csY66" fmla="*/ 1921565 h 2597426"/>
                <a:gd name="csX67" fmla="*/ 3438939 w 4002157"/>
                <a:gd name="csY67" fmla="*/ 1848678 h 2597426"/>
                <a:gd name="csX68" fmla="*/ 3465443 w 4002157"/>
                <a:gd name="csY68" fmla="*/ 1775792 h 2597426"/>
                <a:gd name="csX69" fmla="*/ 3498574 w 4002157"/>
                <a:gd name="csY69" fmla="*/ 1596887 h 2597426"/>
                <a:gd name="csX70" fmla="*/ 3511826 w 4002157"/>
                <a:gd name="csY70" fmla="*/ 1285461 h 2597426"/>
                <a:gd name="csX71" fmla="*/ 3518452 w 4002157"/>
                <a:gd name="csY71" fmla="*/ 1146313 h 2597426"/>
                <a:gd name="csX72" fmla="*/ 3544957 w 4002157"/>
                <a:gd name="csY72" fmla="*/ 980661 h 2597426"/>
                <a:gd name="csX73" fmla="*/ 3564835 w 4002157"/>
                <a:gd name="csY73" fmla="*/ 894522 h 2597426"/>
                <a:gd name="csX74" fmla="*/ 3578087 w 4002157"/>
                <a:gd name="csY74" fmla="*/ 821635 h 2597426"/>
                <a:gd name="csX75" fmla="*/ 3631096 w 4002157"/>
                <a:gd name="csY75" fmla="*/ 682487 h 2597426"/>
                <a:gd name="csX76" fmla="*/ 3644348 w 4002157"/>
                <a:gd name="csY76" fmla="*/ 629478 h 2597426"/>
                <a:gd name="csX77" fmla="*/ 3670852 w 4002157"/>
                <a:gd name="csY77" fmla="*/ 569844 h 2597426"/>
                <a:gd name="csX78" fmla="*/ 3684104 w 4002157"/>
                <a:gd name="csY78" fmla="*/ 523461 h 2597426"/>
                <a:gd name="csX79" fmla="*/ 3743739 w 4002157"/>
                <a:gd name="csY79" fmla="*/ 424070 h 2597426"/>
                <a:gd name="csX80" fmla="*/ 3770243 w 4002157"/>
                <a:gd name="csY80" fmla="*/ 384313 h 2597426"/>
                <a:gd name="csX81" fmla="*/ 3836504 w 4002157"/>
                <a:gd name="csY81" fmla="*/ 324678 h 2597426"/>
                <a:gd name="csX82" fmla="*/ 3863009 w 4002157"/>
                <a:gd name="csY82" fmla="*/ 318052 h 2597426"/>
                <a:gd name="csX83" fmla="*/ 3882887 w 4002157"/>
                <a:gd name="csY83" fmla="*/ 298174 h 2597426"/>
                <a:gd name="csX84" fmla="*/ 3902765 w 4002157"/>
                <a:gd name="csY84" fmla="*/ 291548 h 2597426"/>
                <a:gd name="csX85" fmla="*/ 3929270 w 4002157"/>
                <a:gd name="csY85" fmla="*/ 278296 h 2597426"/>
                <a:gd name="csX86" fmla="*/ 4002157 w 4002157"/>
                <a:gd name="csY86" fmla="*/ 258418 h 2597426"/>
                <a:gd name="csX0" fmla="*/ 0 w 3962400"/>
                <a:gd name="csY0" fmla="*/ 0 h 2517913"/>
                <a:gd name="csX1" fmla="*/ 19878 w 3962400"/>
                <a:gd name="csY1" fmla="*/ 39757 h 2517913"/>
                <a:gd name="csX2" fmla="*/ 66260 w 3962400"/>
                <a:gd name="csY2" fmla="*/ 159026 h 2517913"/>
                <a:gd name="csX3" fmla="*/ 86139 w 3962400"/>
                <a:gd name="csY3" fmla="*/ 212035 h 2517913"/>
                <a:gd name="csX4" fmla="*/ 165652 w 3962400"/>
                <a:gd name="csY4" fmla="*/ 364435 h 2517913"/>
                <a:gd name="csX5" fmla="*/ 205408 w 3962400"/>
                <a:gd name="csY5" fmla="*/ 463826 h 2517913"/>
                <a:gd name="csX6" fmla="*/ 258417 w 3962400"/>
                <a:gd name="csY6" fmla="*/ 569844 h 2517913"/>
                <a:gd name="csX7" fmla="*/ 278295 w 3962400"/>
                <a:gd name="csY7" fmla="*/ 629479 h 2517913"/>
                <a:gd name="csX8" fmla="*/ 318052 w 3962400"/>
                <a:gd name="csY8" fmla="*/ 708992 h 2517913"/>
                <a:gd name="csX9" fmla="*/ 344556 w 3962400"/>
                <a:gd name="csY9" fmla="*/ 781879 h 2517913"/>
                <a:gd name="csX10" fmla="*/ 410817 w 3962400"/>
                <a:gd name="csY10" fmla="*/ 927652 h 2517913"/>
                <a:gd name="csX11" fmla="*/ 443947 w 3962400"/>
                <a:gd name="csY11" fmla="*/ 993913 h 2517913"/>
                <a:gd name="csX12" fmla="*/ 503582 w 3962400"/>
                <a:gd name="csY12" fmla="*/ 1133061 h 2517913"/>
                <a:gd name="csX13" fmla="*/ 523460 w 3962400"/>
                <a:gd name="csY13" fmla="*/ 1179444 h 2517913"/>
                <a:gd name="csX14" fmla="*/ 583095 w 3962400"/>
                <a:gd name="csY14" fmla="*/ 1292087 h 2517913"/>
                <a:gd name="csX15" fmla="*/ 649356 w 3962400"/>
                <a:gd name="csY15" fmla="*/ 1431235 h 2517913"/>
                <a:gd name="csX16" fmla="*/ 708991 w 3962400"/>
                <a:gd name="csY16" fmla="*/ 1524000 h 2517913"/>
                <a:gd name="csX17" fmla="*/ 742121 w 3962400"/>
                <a:gd name="csY17" fmla="*/ 1577009 h 2517913"/>
                <a:gd name="csX18" fmla="*/ 775252 w 3962400"/>
                <a:gd name="csY18" fmla="*/ 1636644 h 2517913"/>
                <a:gd name="csX19" fmla="*/ 801756 w 3962400"/>
                <a:gd name="csY19" fmla="*/ 1669774 h 2517913"/>
                <a:gd name="csX20" fmla="*/ 821634 w 3962400"/>
                <a:gd name="csY20" fmla="*/ 1709531 h 2517913"/>
                <a:gd name="csX21" fmla="*/ 848139 w 3962400"/>
                <a:gd name="csY21" fmla="*/ 1742661 h 2517913"/>
                <a:gd name="csX22" fmla="*/ 881269 w 3962400"/>
                <a:gd name="csY22" fmla="*/ 1802296 h 2517913"/>
                <a:gd name="csX23" fmla="*/ 927652 w 3962400"/>
                <a:gd name="csY23" fmla="*/ 1855305 h 2517913"/>
                <a:gd name="csX24" fmla="*/ 974034 w 3962400"/>
                <a:gd name="csY24" fmla="*/ 1921565 h 2517913"/>
                <a:gd name="csX25" fmla="*/ 1020417 w 3962400"/>
                <a:gd name="csY25" fmla="*/ 1974574 h 2517913"/>
                <a:gd name="csX26" fmla="*/ 1066800 w 3962400"/>
                <a:gd name="csY26" fmla="*/ 2040835 h 2517913"/>
                <a:gd name="csX27" fmla="*/ 1212573 w 3962400"/>
                <a:gd name="csY27" fmla="*/ 2219739 h 2517913"/>
                <a:gd name="csX28" fmla="*/ 1245704 w 3962400"/>
                <a:gd name="csY28" fmla="*/ 2259496 h 2517913"/>
                <a:gd name="csX29" fmla="*/ 1318591 w 3962400"/>
                <a:gd name="csY29" fmla="*/ 2325757 h 2517913"/>
                <a:gd name="csX30" fmla="*/ 1338469 w 3962400"/>
                <a:gd name="csY30" fmla="*/ 2345635 h 2517913"/>
                <a:gd name="csX31" fmla="*/ 1378226 w 3962400"/>
                <a:gd name="csY31" fmla="*/ 2372139 h 2517913"/>
                <a:gd name="csX32" fmla="*/ 1404730 w 3962400"/>
                <a:gd name="csY32" fmla="*/ 2398644 h 2517913"/>
                <a:gd name="csX33" fmla="*/ 1457739 w 3962400"/>
                <a:gd name="csY33" fmla="*/ 2425148 h 2517913"/>
                <a:gd name="csX34" fmla="*/ 1577008 w 3962400"/>
                <a:gd name="csY34" fmla="*/ 2478157 h 2517913"/>
                <a:gd name="csX35" fmla="*/ 1616765 w 3962400"/>
                <a:gd name="csY35" fmla="*/ 2498035 h 2517913"/>
                <a:gd name="csX36" fmla="*/ 1676400 w 3962400"/>
                <a:gd name="csY36" fmla="*/ 2504661 h 2517913"/>
                <a:gd name="csX37" fmla="*/ 1842052 w 3962400"/>
                <a:gd name="csY37" fmla="*/ 2517913 h 2517913"/>
                <a:gd name="csX38" fmla="*/ 1981200 w 3962400"/>
                <a:gd name="csY38" fmla="*/ 2504661 h 2517913"/>
                <a:gd name="csX39" fmla="*/ 2014330 w 3962400"/>
                <a:gd name="csY39" fmla="*/ 2484783 h 2517913"/>
                <a:gd name="csX40" fmla="*/ 2067339 w 3962400"/>
                <a:gd name="csY40" fmla="*/ 2464905 h 2517913"/>
                <a:gd name="csX41" fmla="*/ 2093843 w 3962400"/>
                <a:gd name="csY41" fmla="*/ 2445026 h 2517913"/>
                <a:gd name="csX42" fmla="*/ 2179982 w 3962400"/>
                <a:gd name="csY42" fmla="*/ 2398644 h 2517913"/>
                <a:gd name="csX43" fmla="*/ 2199860 w 3962400"/>
                <a:gd name="csY43" fmla="*/ 2385392 h 2517913"/>
                <a:gd name="csX44" fmla="*/ 2239617 w 3962400"/>
                <a:gd name="csY44" fmla="*/ 2365513 h 2517913"/>
                <a:gd name="csX45" fmla="*/ 2305878 w 3962400"/>
                <a:gd name="csY45" fmla="*/ 2325757 h 2517913"/>
                <a:gd name="csX46" fmla="*/ 2325756 w 3962400"/>
                <a:gd name="csY46" fmla="*/ 2292626 h 2517913"/>
                <a:gd name="csX47" fmla="*/ 2372139 w 3962400"/>
                <a:gd name="csY47" fmla="*/ 2259496 h 2517913"/>
                <a:gd name="csX48" fmla="*/ 2385391 w 3962400"/>
                <a:gd name="csY48" fmla="*/ 2232992 h 2517913"/>
                <a:gd name="csX49" fmla="*/ 2431773 w 3962400"/>
                <a:gd name="csY49" fmla="*/ 2206487 h 2517913"/>
                <a:gd name="csX50" fmla="*/ 2478156 w 3962400"/>
                <a:gd name="csY50" fmla="*/ 2166731 h 2517913"/>
                <a:gd name="csX51" fmla="*/ 2511286 w 3962400"/>
                <a:gd name="csY51" fmla="*/ 2160105 h 2517913"/>
                <a:gd name="csX52" fmla="*/ 2570921 w 3962400"/>
                <a:gd name="csY52" fmla="*/ 2140226 h 2517913"/>
                <a:gd name="csX53" fmla="*/ 2643808 w 3962400"/>
                <a:gd name="csY53" fmla="*/ 2146852 h 2517913"/>
                <a:gd name="csX54" fmla="*/ 2670313 w 3962400"/>
                <a:gd name="csY54" fmla="*/ 2153479 h 2517913"/>
                <a:gd name="csX55" fmla="*/ 2743200 w 3962400"/>
                <a:gd name="csY55" fmla="*/ 2173357 h 2517913"/>
                <a:gd name="csX56" fmla="*/ 2782956 w 3962400"/>
                <a:gd name="csY56" fmla="*/ 2179983 h 2517913"/>
                <a:gd name="csX57" fmla="*/ 2822713 w 3962400"/>
                <a:gd name="csY57" fmla="*/ 2193235 h 2517913"/>
                <a:gd name="csX58" fmla="*/ 2941982 w 3962400"/>
                <a:gd name="csY58" fmla="*/ 2213113 h 2517913"/>
                <a:gd name="csX59" fmla="*/ 3094382 w 3962400"/>
                <a:gd name="csY59" fmla="*/ 2206487 h 2517913"/>
                <a:gd name="csX60" fmla="*/ 3160643 w 3962400"/>
                <a:gd name="csY60" fmla="*/ 2160105 h 2517913"/>
                <a:gd name="csX61" fmla="*/ 3233530 w 3962400"/>
                <a:gd name="csY61" fmla="*/ 2093844 h 2517913"/>
                <a:gd name="csX62" fmla="*/ 3279913 w 3962400"/>
                <a:gd name="csY62" fmla="*/ 2047461 h 2517913"/>
                <a:gd name="csX63" fmla="*/ 3332921 w 3962400"/>
                <a:gd name="csY63" fmla="*/ 1961322 h 2517913"/>
                <a:gd name="csX64" fmla="*/ 3352800 w 3962400"/>
                <a:gd name="csY64" fmla="*/ 1901687 h 2517913"/>
                <a:gd name="csX65" fmla="*/ 3379304 w 3962400"/>
                <a:gd name="csY65" fmla="*/ 1842052 h 2517913"/>
                <a:gd name="csX66" fmla="*/ 3399182 w 3962400"/>
                <a:gd name="csY66" fmla="*/ 1769165 h 2517913"/>
                <a:gd name="csX67" fmla="*/ 3425686 w 3962400"/>
                <a:gd name="csY67" fmla="*/ 1696279 h 2517913"/>
                <a:gd name="csX68" fmla="*/ 3458817 w 3962400"/>
                <a:gd name="csY68" fmla="*/ 1517374 h 2517913"/>
                <a:gd name="csX69" fmla="*/ 3472069 w 3962400"/>
                <a:gd name="csY69" fmla="*/ 1205948 h 2517913"/>
                <a:gd name="csX70" fmla="*/ 3478695 w 3962400"/>
                <a:gd name="csY70" fmla="*/ 1066800 h 2517913"/>
                <a:gd name="csX71" fmla="*/ 3505200 w 3962400"/>
                <a:gd name="csY71" fmla="*/ 901148 h 2517913"/>
                <a:gd name="csX72" fmla="*/ 3525078 w 3962400"/>
                <a:gd name="csY72" fmla="*/ 815009 h 2517913"/>
                <a:gd name="csX73" fmla="*/ 3538330 w 3962400"/>
                <a:gd name="csY73" fmla="*/ 742122 h 2517913"/>
                <a:gd name="csX74" fmla="*/ 3591339 w 3962400"/>
                <a:gd name="csY74" fmla="*/ 602974 h 2517913"/>
                <a:gd name="csX75" fmla="*/ 3604591 w 3962400"/>
                <a:gd name="csY75" fmla="*/ 549965 h 2517913"/>
                <a:gd name="csX76" fmla="*/ 3631095 w 3962400"/>
                <a:gd name="csY76" fmla="*/ 490331 h 2517913"/>
                <a:gd name="csX77" fmla="*/ 3644347 w 3962400"/>
                <a:gd name="csY77" fmla="*/ 443948 h 2517913"/>
                <a:gd name="csX78" fmla="*/ 3703982 w 3962400"/>
                <a:gd name="csY78" fmla="*/ 344557 h 2517913"/>
                <a:gd name="csX79" fmla="*/ 3730486 w 3962400"/>
                <a:gd name="csY79" fmla="*/ 304800 h 2517913"/>
                <a:gd name="csX80" fmla="*/ 3796747 w 3962400"/>
                <a:gd name="csY80" fmla="*/ 245165 h 2517913"/>
                <a:gd name="csX81" fmla="*/ 3823252 w 3962400"/>
                <a:gd name="csY81" fmla="*/ 238539 h 2517913"/>
                <a:gd name="csX82" fmla="*/ 3843130 w 3962400"/>
                <a:gd name="csY82" fmla="*/ 218661 h 2517913"/>
                <a:gd name="csX83" fmla="*/ 3863008 w 3962400"/>
                <a:gd name="csY83" fmla="*/ 212035 h 2517913"/>
                <a:gd name="csX84" fmla="*/ 3889513 w 3962400"/>
                <a:gd name="csY84" fmla="*/ 198783 h 2517913"/>
                <a:gd name="csX85" fmla="*/ 3962400 w 3962400"/>
                <a:gd name="csY85" fmla="*/ 178905 h 2517913"/>
                <a:gd name="csX0" fmla="*/ 0 w 3942522"/>
                <a:gd name="csY0" fmla="*/ 0 h 2478156"/>
                <a:gd name="csX1" fmla="*/ 46382 w 3942522"/>
                <a:gd name="csY1" fmla="*/ 119269 h 2478156"/>
                <a:gd name="csX2" fmla="*/ 66261 w 3942522"/>
                <a:gd name="csY2" fmla="*/ 172278 h 2478156"/>
                <a:gd name="csX3" fmla="*/ 145774 w 3942522"/>
                <a:gd name="csY3" fmla="*/ 324678 h 2478156"/>
                <a:gd name="csX4" fmla="*/ 185530 w 3942522"/>
                <a:gd name="csY4" fmla="*/ 424069 h 2478156"/>
                <a:gd name="csX5" fmla="*/ 238539 w 3942522"/>
                <a:gd name="csY5" fmla="*/ 530087 h 2478156"/>
                <a:gd name="csX6" fmla="*/ 258417 w 3942522"/>
                <a:gd name="csY6" fmla="*/ 589722 h 2478156"/>
                <a:gd name="csX7" fmla="*/ 298174 w 3942522"/>
                <a:gd name="csY7" fmla="*/ 669235 h 2478156"/>
                <a:gd name="csX8" fmla="*/ 324678 w 3942522"/>
                <a:gd name="csY8" fmla="*/ 742122 h 2478156"/>
                <a:gd name="csX9" fmla="*/ 390939 w 3942522"/>
                <a:gd name="csY9" fmla="*/ 887895 h 2478156"/>
                <a:gd name="csX10" fmla="*/ 424069 w 3942522"/>
                <a:gd name="csY10" fmla="*/ 954156 h 2478156"/>
                <a:gd name="csX11" fmla="*/ 483704 w 3942522"/>
                <a:gd name="csY11" fmla="*/ 1093304 h 2478156"/>
                <a:gd name="csX12" fmla="*/ 503582 w 3942522"/>
                <a:gd name="csY12" fmla="*/ 1139687 h 2478156"/>
                <a:gd name="csX13" fmla="*/ 563217 w 3942522"/>
                <a:gd name="csY13" fmla="*/ 1252330 h 2478156"/>
                <a:gd name="csX14" fmla="*/ 629478 w 3942522"/>
                <a:gd name="csY14" fmla="*/ 1391478 h 2478156"/>
                <a:gd name="csX15" fmla="*/ 689113 w 3942522"/>
                <a:gd name="csY15" fmla="*/ 1484243 h 2478156"/>
                <a:gd name="csX16" fmla="*/ 722243 w 3942522"/>
                <a:gd name="csY16" fmla="*/ 1537252 h 2478156"/>
                <a:gd name="csX17" fmla="*/ 755374 w 3942522"/>
                <a:gd name="csY17" fmla="*/ 1596887 h 2478156"/>
                <a:gd name="csX18" fmla="*/ 781878 w 3942522"/>
                <a:gd name="csY18" fmla="*/ 1630017 h 2478156"/>
                <a:gd name="csX19" fmla="*/ 801756 w 3942522"/>
                <a:gd name="csY19" fmla="*/ 1669774 h 2478156"/>
                <a:gd name="csX20" fmla="*/ 828261 w 3942522"/>
                <a:gd name="csY20" fmla="*/ 1702904 h 2478156"/>
                <a:gd name="csX21" fmla="*/ 861391 w 3942522"/>
                <a:gd name="csY21" fmla="*/ 1762539 h 2478156"/>
                <a:gd name="csX22" fmla="*/ 907774 w 3942522"/>
                <a:gd name="csY22" fmla="*/ 1815548 h 2478156"/>
                <a:gd name="csX23" fmla="*/ 954156 w 3942522"/>
                <a:gd name="csY23" fmla="*/ 1881808 h 2478156"/>
                <a:gd name="csX24" fmla="*/ 1000539 w 3942522"/>
                <a:gd name="csY24" fmla="*/ 1934817 h 2478156"/>
                <a:gd name="csX25" fmla="*/ 1046922 w 3942522"/>
                <a:gd name="csY25" fmla="*/ 2001078 h 2478156"/>
                <a:gd name="csX26" fmla="*/ 1192695 w 3942522"/>
                <a:gd name="csY26" fmla="*/ 2179982 h 2478156"/>
                <a:gd name="csX27" fmla="*/ 1225826 w 3942522"/>
                <a:gd name="csY27" fmla="*/ 2219739 h 2478156"/>
                <a:gd name="csX28" fmla="*/ 1298713 w 3942522"/>
                <a:gd name="csY28" fmla="*/ 2286000 h 2478156"/>
                <a:gd name="csX29" fmla="*/ 1318591 w 3942522"/>
                <a:gd name="csY29" fmla="*/ 2305878 h 2478156"/>
                <a:gd name="csX30" fmla="*/ 1358348 w 3942522"/>
                <a:gd name="csY30" fmla="*/ 2332382 h 2478156"/>
                <a:gd name="csX31" fmla="*/ 1384852 w 3942522"/>
                <a:gd name="csY31" fmla="*/ 2358887 h 2478156"/>
                <a:gd name="csX32" fmla="*/ 1437861 w 3942522"/>
                <a:gd name="csY32" fmla="*/ 2385391 h 2478156"/>
                <a:gd name="csX33" fmla="*/ 1557130 w 3942522"/>
                <a:gd name="csY33" fmla="*/ 2438400 h 2478156"/>
                <a:gd name="csX34" fmla="*/ 1596887 w 3942522"/>
                <a:gd name="csY34" fmla="*/ 2458278 h 2478156"/>
                <a:gd name="csX35" fmla="*/ 1656522 w 3942522"/>
                <a:gd name="csY35" fmla="*/ 2464904 h 2478156"/>
                <a:gd name="csX36" fmla="*/ 1822174 w 3942522"/>
                <a:gd name="csY36" fmla="*/ 2478156 h 2478156"/>
                <a:gd name="csX37" fmla="*/ 1961322 w 3942522"/>
                <a:gd name="csY37" fmla="*/ 2464904 h 2478156"/>
                <a:gd name="csX38" fmla="*/ 1994452 w 3942522"/>
                <a:gd name="csY38" fmla="*/ 2445026 h 2478156"/>
                <a:gd name="csX39" fmla="*/ 2047461 w 3942522"/>
                <a:gd name="csY39" fmla="*/ 2425148 h 2478156"/>
                <a:gd name="csX40" fmla="*/ 2073965 w 3942522"/>
                <a:gd name="csY40" fmla="*/ 2405269 h 2478156"/>
                <a:gd name="csX41" fmla="*/ 2160104 w 3942522"/>
                <a:gd name="csY41" fmla="*/ 2358887 h 2478156"/>
                <a:gd name="csX42" fmla="*/ 2179982 w 3942522"/>
                <a:gd name="csY42" fmla="*/ 2345635 h 2478156"/>
                <a:gd name="csX43" fmla="*/ 2219739 w 3942522"/>
                <a:gd name="csY43" fmla="*/ 2325756 h 2478156"/>
                <a:gd name="csX44" fmla="*/ 2286000 w 3942522"/>
                <a:gd name="csY44" fmla="*/ 2286000 h 2478156"/>
                <a:gd name="csX45" fmla="*/ 2305878 w 3942522"/>
                <a:gd name="csY45" fmla="*/ 2252869 h 2478156"/>
                <a:gd name="csX46" fmla="*/ 2352261 w 3942522"/>
                <a:gd name="csY46" fmla="*/ 2219739 h 2478156"/>
                <a:gd name="csX47" fmla="*/ 2365513 w 3942522"/>
                <a:gd name="csY47" fmla="*/ 2193235 h 2478156"/>
                <a:gd name="csX48" fmla="*/ 2411895 w 3942522"/>
                <a:gd name="csY48" fmla="*/ 2166730 h 2478156"/>
                <a:gd name="csX49" fmla="*/ 2458278 w 3942522"/>
                <a:gd name="csY49" fmla="*/ 2126974 h 2478156"/>
                <a:gd name="csX50" fmla="*/ 2491408 w 3942522"/>
                <a:gd name="csY50" fmla="*/ 2120348 h 2478156"/>
                <a:gd name="csX51" fmla="*/ 2551043 w 3942522"/>
                <a:gd name="csY51" fmla="*/ 2100469 h 2478156"/>
                <a:gd name="csX52" fmla="*/ 2623930 w 3942522"/>
                <a:gd name="csY52" fmla="*/ 2107095 h 2478156"/>
                <a:gd name="csX53" fmla="*/ 2650435 w 3942522"/>
                <a:gd name="csY53" fmla="*/ 2113722 h 2478156"/>
                <a:gd name="csX54" fmla="*/ 2723322 w 3942522"/>
                <a:gd name="csY54" fmla="*/ 2133600 h 2478156"/>
                <a:gd name="csX55" fmla="*/ 2763078 w 3942522"/>
                <a:gd name="csY55" fmla="*/ 2140226 h 2478156"/>
                <a:gd name="csX56" fmla="*/ 2802835 w 3942522"/>
                <a:gd name="csY56" fmla="*/ 2153478 h 2478156"/>
                <a:gd name="csX57" fmla="*/ 2922104 w 3942522"/>
                <a:gd name="csY57" fmla="*/ 2173356 h 2478156"/>
                <a:gd name="csX58" fmla="*/ 3074504 w 3942522"/>
                <a:gd name="csY58" fmla="*/ 2166730 h 2478156"/>
                <a:gd name="csX59" fmla="*/ 3140765 w 3942522"/>
                <a:gd name="csY59" fmla="*/ 2120348 h 2478156"/>
                <a:gd name="csX60" fmla="*/ 3213652 w 3942522"/>
                <a:gd name="csY60" fmla="*/ 2054087 h 2478156"/>
                <a:gd name="csX61" fmla="*/ 3260035 w 3942522"/>
                <a:gd name="csY61" fmla="*/ 2007704 h 2478156"/>
                <a:gd name="csX62" fmla="*/ 3313043 w 3942522"/>
                <a:gd name="csY62" fmla="*/ 1921565 h 2478156"/>
                <a:gd name="csX63" fmla="*/ 3332922 w 3942522"/>
                <a:gd name="csY63" fmla="*/ 1861930 h 2478156"/>
                <a:gd name="csX64" fmla="*/ 3359426 w 3942522"/>
                <a:gd name="csY64" fmla="*/ 1802295 h 2478156"/>
                <a:gd name="csX65" fmla="*/ 3379304 w 3942522"/>
                <a:gd name="csY65" fmla="*/ 1729408 h 2478156"/>
                <a:gd name="csX66" fmla="*/ 3405808 w 3942522"/>
                <a:gd name="csY66" fmla="*/ 1656522 h 2478156"/>
                <a:gd name="csX67" fmla="*/ 3438939 w 3942522"/>
                <a:gd name="csY67" fmla="*/ 1477617 h 2478156"/>
                <a:gd name="csX68" fmla="*/ 3452191 w 3942522"/>
                <a:gd name="csY68" fmla="*/ 1166191 h 2478156"/>
                <a:gd name="csX69" fmla="*/ 3458817 w 3942522"/>
                <a:gd name="csY69" fmla="*/ 1027043 h 2478156"/>
                <a:gd name="csX70" fmla="*/ 3485322 w 3942522"/>
                <a:gd name="csY70" fmla="*/ 861391 h 2478156"/>
                <a:gd name="csX71" fmla="*/ 3505200 w 3942522"/>
                <a:gd name="csY71" fmla="*/ 775252 h 2478156"/>
                <a:gd name="csX72" fmla="*/ 3518452 w 3942522"/>
                <a:gd name="csY72" fmla="*/ 702365 h 2478156"/>
                <a:gd name="csX73" fmla="*/ 3571461 w 3942522"/>
                <a:gd name="csY73" fmla="*/ 563217 h 2478156"/>
                <a:gd name="csX74" fmla="*/ 3584713 w 3942522"/>
                <a:gd name="csY74" fmla="*/ 510208 h 2478156"/>
                <a:gd name="csX75" fmla="*/ 3611217 w 3942522"/>
                <a:gd name="csY75" fmla="*/ 450574 h 2478156"/>
                <a:gd name="csX76" fmla="*/ 3624469 w 3942522"/>
                <a:gd name="csY76" fmla="*/ 404191 h 2478156"/>
                <a:gd name="csX77" fmla="*/ 3684104 w 3942522"/>
                <a:gd name="csY77" fmla="*/ 304800 h 2478156"/>
                <a:gd name="csX78" fmla="*/ 3710608 w 3942522"/>
                <a:gd name="csY78" fmla="*/ 265043 h 2478156"/>
                <a:gd name="csX79" fmla="*/ 3776869 w 3942522"/>
                <a:gd name="csY79" fmla="*/ 205408 h 2478156"/>
                <a:gd name="csX80" fmla="*/ 3803374 w 3942522"/>
                <a:gd name="csY80" fmla="*/ 198782 h 2478156"/>
                <a:gd name="csX81" fmla="*/ 3823252 w 3942522"/>
                <a:gd name="csY81" fmla="*/ 178904 h 2478156"/>
                <a:gd name="csX82" fmla="*/ 3843130 w 3942522"/>
                <a:gd name="csY82" fmla="*/ 172278 h 2478156"/>
                <a:gd name="csX83" fmla="*/ 3869635 w 3942522"/>
                <a:gd name="csY83" fmla="*/ 159026 h 2478156"/>
                <a:gd name="csX84" fmla="*/ 3942522 w 3942522"/>
                <a:gd name="csY84" fmla="*/ 139148 h 2478156"/>
                <a:gd name="csX0" fmla="*/ 0 w 3896140"/>
                <a:gd name="csY0" fmla="*/ 0 h 2358887"/>
                <a:gd name="csX1" fmla="*/ 19879 w 3896140"/>
                <a:gd name="csY1" fmla="*/ 53009 h 2358887"/>
                <a:gd name="csX2" fmla="*/ 99392 w 3896140"/>
                <a:gd name="csY2" fmla="*/ 205409 h 2358887"/>
                <a:gd name="csX3" fmla="*/ 139148 w 3896140"/>
                <a:gd name="csY3" fmla="*/ 304800 h 2358887"/>
                <a:gd name="csX4" fmla="*/ 192157 w 3896140"/>
                <a:gd name="csY4" fmla="*/ 410818 h 2358887"/>
                <a:gd name="csX5" fmla="*/ 212035 w 3896140"/>
                <a:gd name="csY5" fmla="*/ 470453 h 2358887"/>
                <a:gd name="csX6" fmla="*/ 251792 w 3896140"/>
                <a:gd name="csY6" fmla="*/ 549966 h 2358887"/>
                <a:gd name="csX7" fmla="*/ 278296 w 3896140"/>
                <a:gd name="csY7" fmla="*/ 622853 h 2358887"/>
                <a:gd name="csX8" fmla="*/ 344557 w 3896140"/>
                <a:gd name="csY8" fmla="*/ 768626 h 2358887"/>
                <a:gd name="csX9" fmla="*/ 377687 w 3896140"/>
                <a:gd name="csY9" fmla="*/ 834887 h 2358887"/>
                <a:gd name="csX10" fmla="*/ 437322 w 3896140"/>
                <a:gd name="csY10" fmla="*/ 974035 h 2358887"/>
                <a:gd name="csX11" fmla="*/ 457200 w 3896140"/>
                <a:gd name="csY11" fmla="*/ 1020418 h 2358887"/>
                <a:gd name="csX12" fmla="*/ 516835 w 3896140"/>
                <a:gd name="csY12" fmla="*/ 1133061 h 2358887"/>
                <a:gd name="csX13" fmla="*/ 583096 w 3896140"/>
                <a:gd name="csY13" fmla="*/ 1272209 h 2358887"/>
                <a:gd name="csX14" fmla="*/ 642731 w 3896140"/>
                <a:gd name="csY14" fmla="*/ 1364974 h 2358887"/>
                <a:gd name="csX15" fmla="*/ 675861 w 3896140"/>
                <a:gd name="csY15" fmla="*/ 1417983 h 2358887"/>
                <a:gd name="csX16" fmla="*/ 708992 w 3896140"/>
                <a:gd name="csY16" fmla="*/ 1477618 h 2358887"/>
                <a:gd name="csX17" fmla="*/ 735496 w 3896140"/>
                <a:gd name="csY17" fmla="*/ 1510748 h 2358887"/>
                <a:gd name="csX18" fmla="*/ 755374 w 3896140"/>
                <a:gd name="csY18" fmla="*/ 1550505 h 2358887"/>
                <a:gd name="csX19" fmla="*/ 781879 w 3896140"/>
                <a:gd name="csY19" fmla="*/ 1583635 h 2358887"/>
                <a:gd name="csX20" fmla="*/ 815009 w 3896140"/>
                <a:gd name="csY20" fmla="*/ 1643270 h 2358887"/>
                <a:gd name="csX21" fmla="*/ 861392 w 3896140"/>
                <a:gd name="csY21" fmla="*/ 1696279 h 2358887"/>
                <a:gd name="csX22" fmla="*/ 907774 w 3896140"/>
                <a:gd name="csY22" fmla="*/ 1762539 h 2358887"/>
                <a:gd name="csX23" fmla="*/ 954157 w 3896140"/>
                <a:gd name="csY23" fmla="*/ 1815548 h 2358887"/>
                <a:gd name="csX24" fmla="*/ 1000540 w 3896140"/>
                <a:gd name="csY24" fmla="*/ 1881809 h 2358887"/>
                <a:gd name="csX25" fmla="*/ 1146313 w 3896140"/>
                <a:gd name="csY25" fmla="*/ 2060713 h 2358887"/>
                <a:gd name="csX26" fmla="*/ 1179444 w 3896140"/>
                <a:gd name="csY26" fmla="*/ 2100470 h 2358887"/>
                <a:gd name="csX27" fmla="*/ 1252331 w 3896140"/>
                <a:gd name="csY27" fmla="*/ 2166731 h 2358887"/>
                <a:gd name="csX28" fmla="*/ 1272209 w 3896140"/>
                <a:gd name="csY28" fmla="*/ 2186609 h 2358887"/>
                <a:gd name="csX29" fmla="*/ 1311966 w 3896140"/>
                <a:gd name="csY29" fmla="*/ 2213113 h 2358887"/>
                <a:gd name="csX30" fmla="*/ 1338470 w 3896140"/>
                <a:gd name="csY30" fmla="*/ 2239618 h 2358887"/>
                <a:gd name="csX31" fmla="*/ 1391479 w 3896140"/>
                <a:gd name="csY31" fmla="*/ 2266122 h 2358887"/>
                <a:gd name="csX32" fmla="*/ 1510748 w 3896140"/>
                <a:gd name="csY32" fmla="*/ 2319131 h 2358887"/>
                <a:gd name="csX33" fmla="*/ 1550505 w 3896140"/>
                <a:gd name="csY33" fmla="*/ 2339009 h 2358887"/>
                <a:gd name="csX34" fmla="*/ 1610140 w 3896140"/>
                <a:gd name="csY34" fmla="*/ 2345635 h 2358887"/>
                <a:gd name="csX35" fmla="*/ 1775792 w 3896140"/>
                <a:gd name="csY35" fmla="*/ 2358887 h 2358887"/>
                <a:gd name="csX36" fmla="*/ 1914940 w 3896140"/>
                <a:gd name="csY36" fmla="*/ 2345635 h 2358887"/>
                <a:gd name="csX37" fmla="*/ 1948070 w 3896140"/>
                <a:gd name="csY37" fmla="*/ 2325757 h 2358887"/>
                <a:gd name="csX38" fmla="*/ 2001079 w 3896140"/>
                <a:gd name="csY38" fmla="*/ 2305879 h 2358887"/>
                <a:gd name="csX39" fmla="*/ 2027583 w 3896140"/>
                <a:gd name="csY39" fmla="*/ 2286000 h 2358887"/>
                <a:gd name="csX40" fmla="*/ 2113722 w 3896140"/>
                <a:gd name="csY40" fmla="*/ 2239618 h 2358887"/>
                <a:gd name="csX41" fmla="*/ 2133600 w 3896140"/>
                <a:gd name="csY41" fmla="*/ 2226366 h 2358887"/>
                <a:gd name="csX42" fmla="*/ 2173357 w 3896140"/>
                <a:gd name="csY42" fmla="*/ 2206487 h 2358887"/>
                <a:gd name="csX43" fmla="*/ 2239618 w 3896140"/>
                <a:gd name="csY43" fmla="*/ 2166731 h 2358887"/>
                <a:gd name="csX44" fmla="*/ 2259496 w 3896140"/>
                <a:gd name="csY44" fmla="*/ 2133600 h 2358887"/>
                <a:gd name="csX45" fmla="*/ 2305879 w 3896140"/>
                <a:gd name="csY45" fmla="*/ 2100470 h 2358887"/>
                <a:gd name="csX46" fmla="*/ 2319131 w 3896140"/>
                <a:gd name="csY46" fmla="*/ 2073966 h 2358887"/>
                <a:gd name="csX47" fmla="*/ 2365513 w 3896140"/>
                <a:gd name="csY47" fmla="*/ 2047461 h 2358887"/>
                <a:gd name="csX48" fmla="*/ 2411896 w 3896140"/>
                <a:gd name="csY48" fmla="*/ 2007705 h 2358887"/>
                <a:gd name="csX49" fmla="*/ 2445026 w 3896140"/>
                <a:gd name="csY49" fmla="*/ 2001079 h 2358887"/>
                <a:gd name="csX50" fmla="*/ 2504661 w 3896140"/>
                <a:gd name="csY50" fmla="*/ 1981200 h 2358887"/>
                <a:gd name="csX51" fmla="*/ 2577548 w 3896140"/>
                <a:gd name="csY51" fmla="*/ 1987826 h 2358887"/>
                <a:gd name="csX52" fmla="*/ 2604053 w 3896140"/>
                <a:gd name="csY52" fmla="*/ 1994453 h 2358887"/>
                <a:gd name="csX53" fmla="*/ 2676940 w 3896140"/>
                <a:gd name="csY53" fmla="*/ 2014331 h 2358887"/>
                <a:gd name="csX54" fmla="*/ 2716696 w 3896140"/>
                <a:gd name="csY54" fmla="*/ 2020957 h 2358887"/>
                <a:gd name="csX55" fmla="*/ 2756453 w 3896140"/>
                <a:gd name="csY55" fmla="*/ 2034209 h 2358887"/>
                <a:gd name="csX56" fmla="*/ 2875722 w 3896140"/>
                <a:gd name="csY56" fmla="*/ 2054087 h 2358887"/>
                <a:gd name="csX57" fmla="*/ 3028122 w 3896140"/>
                <a:gd name="csY57" fmla="*/ 2047461 h 2358887"/>
                <a:gd name="csX58" fmla="*/ 3094383 w 3896140"/>
                <a:gd name="csY58" fmla="*/ 2001079 h 2358887"/>
                <a:gd name="csX59" fmla="*/ 3167270 w 3896140"/>
                <a:gd name="csY59" fmla="*/ 1934818 h 2358887"/>
                <a:gd name="csX60" fmla="*/ 3213653 w 3896140"/>
                <a:gd name="csY60" fmla="*/ 1888435 h 2358887"/>
                <a:gd name="csX61" fmla="*/ 3266661 w 3896140"/>
                <a:gd name="csY61" fmla="*/ 1802296 h 2358887"/>
                <a:gd name="csX62" fmla="*/ 3286540 w 3896140"/>
                <a:gd name="csY62" fmla="*/ 1742661 h 2358887"/>
                <a:gd name="csX63" fmla="*/ 3313044 w 3896140"/>
                <a:gd name="csY63" fmla="*/ 1683026 h 2358887"/>
                <a:gd name="csX64" fmla="*/ 3332922 w 3896140"/>
                <a:gd name="csY64" fmla="*/ 1610139 h 2358887"/>
                <a:gd name="csX65" fmla="*/ 3359426 w 3896140"/>
                <a:gd name="csY65" fmla="*/ 1537253 h 2358887"/>
                <a:gd name="csX66" fmla="*/ 3392557 w 3896140"/>
                <a:gd name="csY66" fmla="*/ 1358348 h 2358887"/>
                <a:gd name="csX67" fmla="*/ 3405809 w 3896140"/>
                <a:gd name="csY67" fmla="*/ 1046922 h 2358887"/>
                <a:gd name="csX68" fmla="*/ 3412435 w 3896140"/>
                <a:gd name="csY68" fmla="*/ 907774 h 2358887"/>
                <a:gd name="csX69" fmla="*/ 3438940 w 3896140"/>
                <a:gd name="csY69" fmla="*/ 742122 h 2358887"/>
                <a:gd name="csX70" fmla="*/ 3458818 w 3896140"/>
                <a:gd name="csY70" fmla="*/ 655983 h 2358887"/>
                <a:gd name="csX71" fmla="*/ 3472070 w 3896140"/>
                <a:gd name="csY71" fmla="*/ 583096 h 2358887"/>
                <a:gd name="csX72" fmla="*/ 3525079 w 3896140"/>
                <a:gd name="csY72" fmla="*/ 443948 h 2358887"/>
                <a:gd name="csX73" fmla="*/ 3538331 w 3896140"/>
                <a:gd name="csY73" fmla="*/ 390939 h 2358887"/>
                <a:gd name="csX74" fmla="*/ 3564835 w 3896140"/>
                <a:gd name="csY74" fmla="*/ 331305 h 2358887"/>
                <a:gd name="csX75" fmla="*/ 3578087 w 3896140"/>
                <a:gd name="csY75" fmla="*/ 284922 h 2358887"/>
                <a:gd name="csX76" fmla="*/ 3637722 w 3896140"/>
                <a:gd name="csY76" fmla="*/ 185531 h 2358887"/>
                <a:gd name="csX77" fmla="*/ 3664226 w 3896140"/>
                <a:gd name="csY77" fmla="*/ 145774 h 2358887"/>
                <a:gd name="csX78" fmla="*/ 3730487 w 3896140"/>
                <a:gd name="csY78" fmla="*/ 86139 h 2358887"/>
                <a:gd name="csX79" fmla="*/ 3756992 w 3896140"/>
                <a:gd name="csY79" fmla="*/ 79513 h 2358887"/>
                <a:gd name="csX80" fmla="*/ 3776870 w 3896140"/>
                <a:gd name="csY80" fmla="*/ 59635 h 2358887"/>
                <a:gd name="csX81" fmla="*/ 3796748 w 3896140"/>
                <a:gd name="csY81" fmla="*/ 53009 h 2358887"/>
                <a:gd name="csX82" fmla="*/ 3823253 w 3896140"/>
                <a:gd name="csY82" fmla="*/ 39757 h 2358887"/>
                <a:gd name="csX83" fmla="*/ 3896140 w 3896140"/>
                <a:gd name="csY83" fmla="*/ 19879 h 2358887"/>
                <a:gd name="csX0" fmla="*/ 0 w 3876261"/>
                <a:gd name="csY0" fmla="*/ 33130 h 2339008"/>
                <a:gd name="csX1" fmla="*/ 79513 w 3876261"/>
                <a:gd name="csY1" fmla="*/ 185530 h 2339008"/>
                <a:gd name="csX2" fmla="*/ 119269 w 3876261"/>
                <a:gd name="csY2" fmla="*/ 284921 h 2339008"/>
                <a:gd name="csX3" fmla="*/ 172278 w 3876261"/>
                <a:gd name="csY3" fmla="*/ 390939 h 2339008"/>
                <a:gd name="csX4" fmla="*/ 192156 w 3876261"/>
                <a:gd name="csY4" fmla="*/ 450574 h 2339008"/>
                <a:gd name="csX5" fmla="*/ 231913 w 3876261"/>
                <a:gd name="csY5" fmla="*/ 530087 h 2339008"/>
                <a:gd name="csX6" fmla="*/ 258417 w 3876261"/>
                <a:gd name="csY6" fmla="*/ 602974 h 2339008"/>
                <a:gd name="csX7" fmla="*/ 324678 w 3876261"/>
                <a:gd name="csY7" fmla="*/ 748747 h 2339008"/>
                <a:gd name="csX8" fmla="*/ 357808 w 3876261"/>
                <a:gd name="csY8" fmla="*/ 815008 h 2339008"/>
                <a:gd name="csX9" fmla="*/ 417443 w 3876261"/>
                <a:gd name="csY9" fmla="*/ 954156 h 2339008"/>
                <a:gd name="csX10" fmla="*/ 437321 w 3876261"/>
                <a:gd name="csY10" fmla="*/ 1000539 h 2339008"/>
                <a:gd name="csX11" fmla="*/ 496956 w 3876261"/>
                <a:gd name="csY11" fmla="*/ 1113182 h 2339008"/>
                <a:gd name="csX12" fmla="*/ 563217 w 3876261"/>
                <a:gd name="csY12" fmla="*/ 1252330 h 2339008"/>
                <a:gd name="csX13" fmla="*/ 622852 w 3876261"/>
                <a:gd name="csY13" fmla="*/ 1345095 h 2339008"/>
                <a:gd name="csX14" fmla="*/ 655982 w 3876261"/>
                <a:gd name="csY14" fmla="*/ 1398104 h 2339008"/>
                <a:gd name="csX15" fmla="*/ 689113 w 3876261"/>
                <a:gd name="csY15" fmla="*/ 1457739 h 2339008"/>
                <a:gd name="csX16" fmla="*/ 715617 w 3876261"/>
                <a:gd name="csY16" fmla="*/ 1490869 h 2339008"/>
                <a:gd name="csX17" fmla="*/ 735495 w 3876261"/>
                <a:gd name="csY17" fmla="*/ 1530626 h 2339008"/>
                <a:gd name="csX18" fmla="*/ 762000 w 3876261"/>
                <a:gd name="csY18" fmla="*/ 1563756 h 2339008"/>
                <a:gd name="csX19" fmla="*/ 795130 w 3876261"/>
                <a:gd name="csY19" fmla="*/ 1623391 h 2339008"/>
                <a:gd name="csX20" fmla="*/ 841513 w 3876261"/>
                <a:gd name="csY20" fmla="*/ 1676400 h 2339008"/>
                <a:gd name="csX21" fmla="*/ 887895 w 3876261"/>
                <a:gd name="csY21" fmla="*/ 1742660 h 2339008"/>
                <a:gd name="csX22" fmla="*/ 934278 w 3876261"/>
                <a:gd name="csY22" fmla="*/ 1795669 h 2339008"/>
                <a:gd name="csX23" fmla="*/ 980661 w 3876261"/>
                <a:gd name="csY23" fmla="*/ 1861930 h 2339008"/>
                <a:gd name="csX24" fmla="*/ 1126434 w 3876261"/>
                <a:gd name="csY24" fmla="*/ 2040834 h 2339008"/>
                <a:gd name="csX25" fmla="*/ 1159565 w 3876261"/>
                <a:gd name="csY25" fmla="*/ 2080591 h 2339008"/>
                <a:gd name="csX26" fmla="*/ 1232452 w 3876261"/>
                <a:gd name="csY26" fmla="*/ 2146852 h 2339008"/>
                <a:gd name="csX27" fmla="*/ 1252330 w 3876261"/>
                <a:gd name="csY27" fmla="*/ 2166730 h 2339008"/>
                <a:gd name="csX28" fmla="*/ 1292087 w 3876261"/>
                <a:gd name="csY28" fmla="*/ 2193234 h 2339008"/>
                <a:gd name="csX29" fmla="*/ 1318591 w 3876261"/>
                <a:gd name="csY29" fmla="*/ 2219739 h 2339008"/>
                <a:gd name="csX30" fmla="*/ 1371600 w 3876261"/>
                <a:gd name="csY30" fmla="*/ 2246243 h 2339008"/>
                <a:gd name="csX31" fmla="*/ 1490869 w 3876261"/>
                <a:gd name="csY31" fmla="*/ 2299252 h 2339008"/>
                <a:gd name="csX32" fmla="*/ 1530626 w 3876261"/>
                <a:gd name="csY32" fmla="*/ 2319130 h 2339008"/>
                <a:gd name="csX33" fmla="*/ 1590261 w 3876261"/>
                <a:gd name="csY33" fmla="*/ 2325756 h 2339008"/>
                <a:gd name="csX34" fmla="*/ 1755913 w 3876261"/>
                <a:gd name="csY34" fmla="*/ 2339008 h 2339008"/>
                <a:gd name="csX35" fmla="*/ 1895061 w 3876261"/>
                <a:gd name="csY35" fmla="*/ 2325756 h 2339008"/>
                <a:gd name="csX36" fmla="*/ 1928191 w 3876261"/>
                <a:gd name="csY36" fmla="*/ 2305878 h 2339008"/>
                <a:gd name="csX37" fmla="*/ 1981200 w 3876261"/>
                <a:gd name="csY37" fmla="*/ 2286000 h 2339008"/>
                <a:gd name="csX38" fmla="*/ 2007704 w 3876261"/>
                <a:gd name="csY38" fmla="*/ 2266121 h 2339008"/>
                <a:gd name="csX39" fmla="*/ 2093843 w 3876261"/>
                <a:gd name="csY39" fmla="*/ 2219739 h 2339008"/>
                <a:gd name="csX40" fmla="*/ 2113721 w 3876261"/>
                <a:gd name="csY40" fmla="*/ 2206487 h 2339008"/>
                <a:gd name="csX41" fmla="*/ 2153478 w 3876261"/>
                <a:gd name="csY41" fmla="*/ 2186608 h 2339008"/>
                <a:gd name="csX42" fmla="*/ 2219739 w 3876261"/>
                <a:gd name="csY42" fmla="*/ 2146852 h 2339008"/>
                <a:gd name="csX43" fmla="*/ 2239617 w 3876261"/>
                <a:gd name="csY43" fmla="*/ 2113721 h 2339008"/>
                <a:gd name="csX44" fmla="*/ 2286000 w 3876261"/>
                <a:gd name="csY44" fmla="*/ 2080591 h 2339008"/>
                <a:gd name="csX45" fmla="*/ 2299252 w 3876261"/>
                <a:gd name="csY45" fmla="*/ 2054087 h 2339008"/>
                <a:gd name="csX46" fmla="*/ 2345634 w 3876261"/>
                <a:gd name="csY46" fmla="*/ 2027582 h 2339008"/>
                <a:gd name="csX47" fmla="*/ 2392017 w 3876261"/>
                <a:gd name="csY47" fmla="*/ 1987826 h 2339008"/>
                <a:gd name="csX48" fmla="*/ 2425147 w 3876261"/>
                <a:gd name="csY48" fmla="*/ 1981200 h 2339008"/>
                <a:gd name="csX49" fmla="*/ 2484782 w 3876261"/>
                <a:gd name="csY49" fmla="*/ 1961321 h 2339008"/>
                <a:gd name="csX50" fmla="*/ 2557669 w 3876261"/>
                <a:gd name="csY50" fmla="*/ 1967947 h 2339008"/>
                <a:gd name="csX51" fmla="*/ 2584174 w 3876261"/>
                <a:gd name="csY51" fmla="*/ 1974574 h 2339008"/>
                <a:gd name="csX52" fmla="*/ 2657061 w 3876261"/>
                <a:gd name="csY52" fmla="*/ 1994452 h 2339008"/>
                <a:gd name="csX53" fmla="*/ 2696817 w 3876261"/>
                <a:gd name="csY53" fmla="*/ 2001078 h 2339008"/>
                <a:gd name="csX54" fmla="*/ 2736574 w 3876261"/>
                <a:gd name="csY54" fmla="*/ 2014330 h 2339008"/>
                <a:gd name="csX55" fmla="*/ 2855843 w 3876261"/>
                <a:gd name="csY55" fmla="*/ 2034208 h 2339008"/>
                <a:gd name="csX56" fmla="*/ 3008243 w 3876261"/>
                <a:gd name="csY56" fmla="*/ 2027582 h 2339008"/>
                <a:gd name="csX57" fmla="*/ 3074504 w 3876261"/>
                <a:gd name="csY57" fmla="*/ 1981200 h 2339008"/>
                <a:gd name="csX58" fmla="*/ 3147391 w 3876261"/>
                <a:gd name="csY58" fmla="*/ 1914939 h 2339008"/>
                <a:gd name="csX59" fmla="*/ 3193774 w 3876261"/>
                <a:gd name="csY59" fmla="*/ 1868556 h 2339008"/>
                <a:gd name="csX60" fmla="*/ 3246782 w 3876261"/>
                <a:gd name="csY60" fmla="*/ 1782417 h 2339008"/>
                <a:gd name="csX61" fmla="*/ 3266661 w 3876261"/>
                <a:gd name="csY61" fmla="*/ 1722782 h 2339008"/>
                <a:gd name="csX62" fmla="*/ 3293165 w 3876261"/>
                <a:gd name="csY62" fmla="*/ 1663147 h 2339008"/>
                <a:gd name="csX63" fmla="*/ 3313043 w 3876261"/>
                <a:gd name="csY63" fmla="*/ 1590260 h 2339008"/>
                <a:gd name="csX64" fmla="*/ 3339547 w 3876261"/>
                <a:gd name="csY64" fmla="*/ 1517374 h 2339008"/>
                <a:gd name="csX65" fmla="*/ 3372678 w 3876261"/>
                <a:gd name="csY65" fmla="*/ 1338469 h 2339008"/>
                <a:gd name="csX66" fmla="*/ 3385930 w 3876261"/>
                <a:gd name="csY66" fmla="*/ 1027043 h 2339008"/>
                <a:gd name="csX67" fmla="*/ 3392556 w 3876261"/>
                <a:gd name="csY67" fmla="*/ 887895 h 2339008"/>
                <a:gd name="csX68" fmla="*/ 3419061 w 3876261"/>
                <a:gd name="csY68" fmla="*/ 722243 h 2339008"/>
                <a:gd name="csX69" fmla="*/ 3438939 w 3876261"/>
                <a:gd name="csY69" fmla="*/ 636104 h 2339008"/>
                <a:gd name="csX70" fmla="*/ 3452191 w 3876261"/>
                <a:gd name="csY70" fmla="*/ 563217 h 2339008"/>
                <a:gd name="csX71" fmla="*/ 3505200 w 3876261"/>
                <a:gd name="csY71" fmla="*/ 424069 h 2339008"/>
                <a:gd name="csX72" fmla="*/ 3518452 w 3876261"/>
                <a:gd name="csY72" fmla="*/ 371060 h 2339008"/>
                <a:gd name="csX73" fmla="*/ 3544956 w 3876261"/>
                <a:gd name="csY73" fmla="*/ 311426 h 2339008"/>
                <a:gd name="csX74" fmla="*/ 3558208 w 3876261"/>
                <a:gd name="csY74" fmla="*/ 265043 h 2339008"/>
                <a:gd name="csX75" fmla="*/ 3617843 w 3876261"/>
                <a:gd name="csY75" fmla="*/ 165652 h 2339008"/>
                <a:gd name="csX76" fmla="*/ 3644347 w 3876261"/>
                <a:gd name="csY76" fmla="*/ 125895 h 2339008"/>
                <a:gd name="csX77" fmla="*/ 3710608 w 3876261"/>
                <a:gd name="csY77" fmla="*/ 66260 h 2339008"/>
                <a:gd name="csX78" fmla="*/ 3737113 w 3876261"/>
                <a:gd name="csY78" fmla="*/ 59634 h 2339008"/>
                <a:gd name="csX79" fmla="*/ 3756991 w 3876261"/>
                <a:gd name="csY79" fmla="*/ 39756 h 2339008"/>
                <a:gd name="csX80" fmla="*/ 3776869 w 3876261"/>
                <a:gd name="csY80" fmla="*/ 33130 h 2339008"/>
                <a:gd name="csX81" fmla="*/ 3803374 w 3876261"/>
                <a:gd name="csY81" fmla="*/ 19878 h 2339008"/>
                <a:gd name="csX82" fmla="*/ 3876261 w 3876261"/>
                <a:gd name="csY82" fmla="*/ 0 h 2339008"/>
                <a:gd name="csX0" fmla="*/ 0 w 3796748"/>
                <a:gd name="csY0" fmla="*/ 185530 h 2339008"/>
                <a:gd name="csX1" fmla="*/ 39756 w 3796748"/>
                <a:gd name="csY1" fmla="*/ 284921 h 2339008"/>
                <a:gd name="csX2" fmla="*/ 92765 w 3796748"/>
                <a:gd name="csY2" fmla="*/ 390939 h 2339008"/>
                <a:gd name="csX3" fmla="*/ 112643 w 3796748"/>
                <a:gd name="csY3" fmla="*/ 450574 h 2339008"/>
                <a:gd name="csX4" fmla="*/ 152400 w 3796748"/>
                <a:gd name="csY4" fmla="*/ 530087 h 2339008"/>
                <a:gd name="csX5" fmla="*/ 178904 w 3796748"/>
                <a:gd name="csY5" fmla="*/ 602974 h 2339008"/>
                <a:gd name="csX6" fmla="*/ 245165 w 3796748"/>
                <a:gd name="csY6" fmla="*/ 748747 h 2339008"/>
                <a:gd name="csX7" fmla="*/ 278295 w 3796748"/>
                <a:gd name="csY7" fmla="*/ 815008 h 2339008"/>
                <a:gd name="csX8" fmla="*/ 337930 w 3796748"/>
                <a:gd name="csY8" fmla="*/ 954156 h 2339008"/>
                <a:gd name="csX9" fmla="*/ 357808 w 3796748"/>
                <a:gd name="csY9" fmla="*/ 1000539 h 2339008"/>
                <a:gd name="csX10" fmla="*/ 417443 w 3796748"/>
                <a:gd name="csY10" fmla="*/ 1113182 h 2339008"/>
                <a:gd name="csX11" fmla="*/ 483704 w 3796748"/>
                <a:gd name="csY11" fmla="*/ 1252330 h 2339008"/>
                <a:gd name="csX12" fmla="*/ 543339 w 3796748"/>
                <a:gd name="csY12" fmla="*/ 1345095 h 2339008"/>
                <a:gd name="csX13" fmla="*/ 576469 w 3796748"/>
                <a:gd name="csY13" fmla="*/ 1398104 h 2339008"/>
                <a:gd name="csX14" fmla="*/ 609600 w 3796748"/>
                <a:gd name="csY14" fmla="*/ 1457739 h 2339008"/>
                <a:gd name="csX15" fmla="*/ 636104 w 3796748"/>
                <a:gd name="csY15" fmla="*/ 1490869 h 2339008"/>
                <a:gd name="csX16" fmla="*/ 655982 w 3796748"/>
                <a:gd name="csY16" fmla="*/ 1530626 h 2339008"/>
                <a:gd name="csX17" fmla="*/ 682487 w 3796748"/>
                <a:gd name="csY17" fmla="*/ 1563756 h 2339008"/>
                <a:gd name="csX18" fmla="*/ 715617 w 3796748"/>
                <a:gd name="csY18" fmla="*/ 1623391 h 2339008"/>
                <a:gd name="csX19" fmla="*/ 762000 w 3796748"/>
                <a:gd name="csY19" fmla="*/ 1676400 h 2339008"/>
                <a:gd name="csX20" fmla="*/ 808382 w 3796748"/>
                <a:gd name="csY20" fmla="*/ 1742660 h 2339008"/>
                <a:gd name="csX21" fmla="*/ 854765 w 3796748"/>
                <a:gd name="csY21" fmla="*/ 1795669 h 2339008"/>
                <a:gd name="csX22" fmla="*/ 901148 w 3796748"/>
                <a:gd name="csY22" fmla="*/ 1861930 h 2339008"/>
                <a:gd name="csX23" fmla="*/ 1046921 w 3796748"/>
                <a:gd name="csY23" fmla="*/ 2040834 h 2339008"/>
                <a:gd name="csX24" fmla="*/ 1080052 w 3796748"/>
                <a:gd name="csY24" fmla="*/ 2080591 h 2339008"/>
                <a:gd name="csX25" fmla="*/ 1152939 w 3796748"/>
                <a:gd name="csY25" fmla="*/ 2146852 h 2339008"/>
                <a:gd name="csX26" fmla="*/ 1172817 w 3796748"/>
                <a:gd name="csY26" fmla="*/ 2166730 h 2339008"/>
                <a:gd name="csX27" fmla="*/ 1212574 w 3796748"/>
                <a:gd name="csY27" fmla="*/ 2193234 h 2339008"/>
                <a:gd name="csX28" fmla="*/ 1239078 w 3796748"/>
                <a:gd name="csY28" fmla="*/ 2219739 h 2339008"/>
                <a:gd name="csX29" fmla="*/ 1292087 w 3796748"/>
                <a:gd name="csY29" fmla="*/ 2246243 h 2339008"/>
                <a:gd name="csX30" fmla="*/ 1411356 w 3796748"/>
                <a:gd name="csY30" fmla="*/ 2299252 h 2339008"/>
                <a:gd name="csX31" fmla="*/ 1451113 w 3796748"/>
                <a:gd name="csY31" fmla="*/ 2319130 h 2339008"/>
                <a:gd name="csX32" fmla="*/ 1510748 w 3796748"/>
                <a:gd name="csY32" fmla="*/ 2325756 h 2339008"/>
                <a:gd name="csX33" fmla="*/ 1676400 w 3796748"/>
                <a:gd name="csY33" fmla="*/ 2339008 h 2339008"/>
                <a:gd name="csX34" fmla="*/ 1815548 w 3796748"/>
                <a:gd name="csY34" fmla="*/ 2325756 h 2339008"/>
                <a:gd name="csX35" fmla="*/ 1848678 w 3796748"/>
                <a:gd name="csY35" fmla="*/ 2305878 h 2339008"/>
                <a:gd name="csX36" fmla="*/ 1901687 w 3796748"/>
                <a:gd name="csY36" fmla="*/ 2286000 h 2339008"/>
                <a:gd name="csX37" fmla="*/ 1928191 w 3796748"/>
                <a:gd name="csY37" fmla="*/ 2266121 h 2339008"/>
                <a:gd name="csX38" fmla="*/ 2014330 w 3796748"/>
                <a:gd name="csY38" fmla="*/ 2219739 h 2339008"/>
                <a:gd name="csX39" fmla="*/ 2034208 w 3796748"/>
                <a:gd name="csY39" fmla="*/ 2206487 h 2339008"/>
                <a:gd name="csX40" fmla="*/ 2073965 w 3796748"/>
                <a:gd name="csY40" fmla="*/ 2186608 h 2339008"/>
                <a:gd name="csX41" fmla="*/ 2140226 w 3796748"/>
                <a:gd name="csY41" fmla="*/ 2146852 h 2339008"/>
                <a:gd name="csX42" fmla="*/ 2160104 w 3796748"/>
                <a:gd name="csY42" fmla="*/ 2113721 h 2339008"/>
                <a:gd name="csX43" fmla="*/ 2206487 w 3796748"/>
                <a:gd name="csY43" fmla="*/ 2080591 h 2339008"/>
                <a:gd name="csX44" fmla="*/ 2219739 w 3796748"/>
                <a:gd name="csY44" fmla="*/ 2054087 h 2339008"/>
                <a:gd name="csX45" fmla="*/ 2266121 w 3796748"/>
                <a:gd name="csY45" fmla="*/ 2027582 h 2339008"/>
                <a:gd name="csX46" fmla="*/ 2312504 w 3796748"/>
                <a:gd name="csY46" fmla="*/ 1987826 h 2339008"/>
                <a:gd name="csX47" fmla="*/ 2345634 w 3796748"/>
                <a:gd name="csY47" fmla="*/ 1981200 h 2339008"/>
                <a:gd name="csX48" fmla="*/ 2405269 w 3796748"/>
                <a:gd name="csY48" fmla="*/ 1961321 h 2339008"/>
                <a:gd name="csX49" fmla="*/ 2478156 w 3796748"/>
                <a:gd name="csY49" fmla="*/ 1967947 h 2339008"/>
                <a:gd name="csX50" fmla="*/ 2504661 w 3796748"/>
                <a:gd name="csY50" fmla="*/ 1974574 h 2339008"/>
                <a:gd name="csX51" fmla="*/ 2577548 w 3796748"/>
                <a:gd name="csY51" fmla="*/ 1994452 h 2339008"/>
                <a:gd name="csX52" fmla="*/ 2617304 w 3796748"/>
                <a:gd name="csY52" fmla="*/ 2001078 h 2339008"/>
                <a:gd name="csX53" fmla="*/ 2657061 w 3796748"/>
                <a:gd name="csY53" fmla="*/ 2014330 h 2339008"/>
                <a:gd name="csX54" fmla="*/ 2776330 w 3796748"/>
                <a:gd name="csY54" fmla="*/ 2034208 h 2339008"/>
                <a:gd name="csX55" fmla="*/ 2928730 w 3796748"/>
                <a:gd name="csY55" fmla="*/ 2027582 h 2339008"/>
                <a:gd name="csX56" fmla="*/ 2994991 w 3796748"/>
                <a:gd name="csY56" fmla="*/ 1981200 h 2339008"/>
                <a:gd name="csX57" fmla="*/ 3067878 w 3796748"/>
                <a:gd name="csY57" fmla="*/ 1914939 h 2339008"/>
                <a:gd name="csX58" fmla="*/ 3114261 w 3796748"/>
                <a:gd name="csY58" fmla="*/ 1868556 h 2339008"/>
                <a:gd name="csX59" fmla="*/ 3167269 w 3796748"/>
                <a:gd name="csY59" fmla="*/ 1782417 h 2339008"/>
                <a:gd name="csX60" fmla="*/ 3187148 w 3796748"/>
                <a:gd name="csY60" fmla="*/ 1722782 h 2339008"/>
                <a:gd name="csX61" fmla="*/ 3213652 w 3796748"/>
                <a:gd name="csY61" fmla="*/ 1663147 h 2339008"/>
                <a:gd name="csX62" fmla="*/ 3233530 w 3796748"/>
                <a:gd name="csY62" fmla="*/ 1590260 h 2339008"/>
                <a:gd name="csX63" fmla="*/ 3260034 w 3796748"/>
                <a:gd name="csY63" fmla="*/ 1517374 h 2339008"/>
                <a:gd name="csX64" fmla="*/ 3293165 w 3796748"/>
                <a:gd name="csY64" fmla="*/ 1338469 h 2339008"/>
                <a:gd name="csX65" fmla="*/ 3306417 w 3796748"/>
                <a:gd name="csY65" fmla="*/ 1027043 h 2339008"/>
                <a:gd name="csX66" fmla="*/ 3313043 w 3796748"/>
                <a:gd name="csY66" fmla="*/ 887895 h 2339008"/>
                <a:gd name="csX67" fmla="*/ 3339548 w 3796748"/>
                <a:gd name="csY67" fmla="*/ 722243 h 2339008"/>
                <a:gd name="csX68" fmla="*/ 3359426 w 3796748"/>
                <a:gd name="csY68" fmla="*/ 636104 h 2339008"/>
                <a:gd name="csX69" fmla="*/ 3372678 w 3796748"/>
                <a:gd name="csY69" fmla="*/ 563217 h 2339008"/>
                <a:gd name="csX70" fmla="*/ 3425687 w 3796748"/>
                <a:gd name="csY70" fmla="*/ 424069 h 2339008"/>
                <a:gd name="csX71" fmla="*/ 3438939 w 3796748"/>
                <a:gd name="csY71" fmla="*/ 371060 h 2339008"/>
                <a:gd name="csX72" fmla="*/ 3465443 w 3796748"/>
                <a:gd name="csY72" fmla="*/ 311426 h 2339008"/>
                <a:gd name="csX73" fmla="*/ 3478695 w 3796748"/>
                <a:gd name="csY73" fmla="*/ 265043 h 2339008"/>
                <a:gd name="csX74" fmla="*/ 3538330 w 3796748"/>
                <a:gd name="csY74" fmla="*/ 165652 h 2339008"/>
                <a:gd name="csX75" fmla="*/ 3564834 w 3796748"/>
                <a:gd name="csY75" fmla="*/ 125895 h 2339008"/>
                <a:gd name="csX76" fmla="*/ 3631095 w 3796748"/>
                <a:gd name="csY76" fmla="*/ 66260 h 2339008"/>
                <a:gd name="csX77" fmla="*/ 3657600 w 3796748"/>
                <a:gd name="csY77" fmla="*/ 59634 h 2339008"/>
                <a:gd name="csX78" fmla="*/ 3677478 w 3796748"/>
                <a:gd name="csY78" fmla="*/ 39756 h 2339008"/>
                <a:gd name="csX79" fmla="*/ 3697356 w 3796748"/>
                <a:gd name="csY79" fmla="*/ 33130 h 2339008"/>
                <a:gd name="csX80" fmla="*/ 3723861 w 3796748"/>
                <a:gd name="csY80" fmla="*/ 19878 h 2339008"/>
                <a:gd name="csX81" fmla="*/ 3796748 w 3796748"/>
                <a:gd name="csY81" fmla="*/ 0 h 2339008"/>
                <a:gd name="csX0" fmla="*/ 0 w 3756992"/>
                <a:gd name="csY0" fmla="*/ 284921 h 2339008"/>
                <a:gd name="csX1" fmla="*/ 53009 w 3756992"/>
                <a:gd name="csY1" fmla="*/ 390939 h 2339008"/>
                <a:gd name="csX2" fmla="*/ 72887 w 3756992"/>
                <a:gd name="csY2" fmla="*/ 450574 h 2339008"/>
                <a:gd name="csX3" fmla="*/ 112644 w 3756992"/>
                <a:gd name="csY3" fmla="*/ 530087 h 2339008"/>
                <a:gd name="csX4" fmla="*/ 139148 w 3756992"/>
                <a:gd name="csY4" fmla="*/ 602974 h 2339008"/>
                <a:gd name="csX5" fmla="*/ 205409 w 3756992"/>
                <a:gd name="csY5" fmla="*/ 748747 h 2339008"/>
                <a:gd name="csX6" fmla="*/ 238539 w 3756992"/>
                <a:gd name="csY6" fmla="*/ 815008 h 2339008"/>
                <a:gd name="csX7" fmla="*/ 298174 w 3756992"/>
                <a:gd name="csY7" fmla="*/ 954156 h 2339008"/>
                <a:gd name="csX8" fmla="*/ 318052 w 3756992"/>
                <a:gd name="csY8" fmla="*/ 1000539 h 2339008"/>
                <a:gd name="csX9" fmla="*/ 377687 w 3756992"/>
                <a:gd name="csY9" fmla="*/ 1113182 h 2339008"/>
                <a:gd name="csX10" fmla="*/ 443948 w 3756992"/>
                <a:gd name="csY10" fmla="*/ 1252330 h 2339008"/>
                <a:gd name="csX11" fmla="*/ 503583 w 3756992"/>
                <a:gd name="csY11" fmla="*/ 1345095 h 2339008"/>
                <a:gd name="csX12" fmla="*/ 536713 w 3756992"/>
                <a:gd name="csY12" fmla="*/ 1398104 h 2339008"/>
                <a:gd name="csX13" fmla="*/ 569844 w 3756992"/>
                <a:gd name="csY13" fmla="*/ 1457739 h 2339008"/>
                <a:gd name="csX14" fmla="*/ 596348 w 3756992"/>
                <a:gd name="csY14" fmla="*/ 1490869 h 2339008"/>
                <a:gd name="csX15" fmla="*/ 616226 w 3756992"/>
                <a:gd name="csY15" fmla="*/ 1530626 h 2339008"/>
                <a:gd name="csX16" fmla="*/ 642731 w 3756992"/>
                <a:gd name="csY16" fmla="*/ 1563756 h 2339008"/>
                <a:gd name="csX17" fmla="*/ 675861 w 3756992"/>
                <a:gd name="csY17" fmla="*/ 1623391 h 2339008"/>
                <a:gd name="csX18" fmla="*/ 722244 w 3756992"/>
                <a:gd name="csY18" fmla="*/ 1676400 h 2339008"/>
                <a:gd name="csX19" fmla="*/ 768626 w 3756992"/>
                <a:gd name="csY19" fmla="*/ 1742660 h 2339008"/>
                <a:gd name="csX20" fmla="*/ 815009 w 3756992"/>
                <a:gd name="csY20" fmla="*/ 1795669 h 2339008"/>
                <a:gd name="csX21" fmla="*/ 861392 w 3756992"/>
                <a:gd name="csY21" fmla="*/ 1861930 h 2339008"/>
                <a:gd name="csX22" fmla="*/ 1007165 w 3756992"/>
                <a:gd name="csY22" fmla="*/ 2040834 h 2339008"/>
                <a:gd name="csX23" fmla="*/ 1040296 w 3756992"/>
                <a:gd name="csY23" fmla="*/ 2080591 h 2339008"/>
                <a:gd name="csX24" fmla="*/ 1113183 w 3756992"/>
                <a:gd name="csY24" fmla="*/ 2146852 h 2339008"/>
                <a:gd name="csX25" fmla="*/ 1133061 w 3756992"/>
                <a:gd name="csY25" fmla="*/ 2166730 h 2339008"/>
                <a:gd name="csX26" fmla="*/ 1172818 w 3756992"/>
                <a:gd name="csY26" fmla="*/ 2193234 h 2339008"/>
                <a:gd name="csX27" fmla="*/ 1199322 w 3756992"/>
                <a:gd name="csY27" fmla="*/ 2219739 h 2339008"/>
                <a:gd name="csX28" fmla="*/ 1252331 w 3756992"/>
                <a:gd name="csY28" fmla="*/ 2246243 h 2339008"/>
                <a:gd name="csX29" fmla="*/ 1371600 w 3756992"/>
                <a:gd name="csY29" fmla="*/ 2299252 h 2339008"/>
                <a:gd name="csX30" fmla="*/ 1411357 w 3756992"/>
                <a:gd name="csY30" fmla="*/ 2319130 h 2339008"/>
                <a:gd name="csX31" fmla="*/ 1470992 w 3756992"/>
                <a:gd name="csY31" fmla="*/ 2325756 h 2339008"/>
                <a:gd name="csX32" fmla="*/ 1636644 w 3756992"/>
                <a:gd name="csY32" fmla="*/ 2339008 h 2339008"/>
                <a:gd name="csX33" fmla="*/ 1775792 w 3756992"/>
                <a:gd name="csY33" fmla="*/ 2325756 h 2339008"/>
                <a:gd name="csX34" fmla="*/ 1808922 w 3756992"/>
                <a:gd name="csY34" fmla="*/ 2305878 h 2339008"/>
                <a:gd name="csX35" fmla="*/ 1861931 w 3756992"/>
                <a:gd name="csY35" fmla="*/ 2286000 h 2339008"/>
                <a:gd name="csX36" fmla="*/ 1888435 w 3756992"/>
                <a:gd name="csY36" fmla="*/ 2266121 h 2339008"/>
                <a:gd name="csX37" fmla="*/ 1974574 w 3756992"/>
                <a:gd name="csY37" fmla="*/ 2219739 h 2339008"/>
                <a:gd name="csX38" fmla="*/ 1994452 w 3756992"/>
                <a:gd name="csY38" fmla="*/ 2206487 h 2339008"/>
                <a:gd name="csX39" fmla="*/ 2034209 w 3756992"/>
                <a:gd name="csY39" fmla="*/ 2186608 h 2339008"/>
                <a:gd name="csX40" fmla="*/ 2100470 w 3756992"/>
                <a:gd name="csY40" fmla="*/ 2146852 h 2339008"/>
                <a:gd name="csX41" fmla="*/ 2120348 w 3756992"/>
                <a:gd name="csY41" fmla="*/ 2113721 h 2339008"/>
                <a:gd name="csX42" fmla="*/ 2166731 w 3756992"/>
                <a:gd name="csY42" fmla="*/ 2080591 h 2339008"/>
                <a:gd name="csX43" fmla="*/ 2179983 w 3756992"/>
                <a:gd name="csY43" fmla="*/ 2054087 h 2339008"/>
                <a:gd name="csX44" fmla="*/ 2226365 w 3756992"/>
                <a:gd name="csY44" fmla="*/ 2027582 h 2339008"/>
                <a:gd name="csX45" fmla="*/ 2272748 w 3756992"/>
                <a:gd name="csY45" fmla="*/ 1987826 h 2339008"/>
                <a:gd name="csX46" fmla="*/ 2305878 w 3756992"/>
                <a:gd name="csY46" fmla="*/ 1981200 h 2339008"/>
                <a:gd name="csX47" fmla="*/ 2365513 w 3756992"/>
                <a:gd name="csY47" fmla="*/ 1961321 h 2339008"/>
                <a:gd name="csX48" fmla="*/ 2438400 w 3756992"/>
                <a:gd name="csY48" fmla="*/ 1967947 h 2339008"/>
                <a:gd name="csX49" fmla="*/ 2464905 w 3756992"/>
                <a:gd name="csY49" fmla="*/ 1974574 h 2339008"/>
                <a:gd name="csX50" fmla="*/ 2537792 w 3756992"/>
                <a:gd name="csY50" fmla="*/ 1994452 h 2339008"/>
                <a:gd name="csX51" fmla="*/ 2577548 w 3756992"/>
                <a:gd name="csY51" fmla="*/ 2001078 h 2339008"/>
                <a:gd name="csX52" fmla="*/ 2617305 w 3756992"/>
                <a:gd name="csY52" fmla="*/ 2014330 h 2339008"/>
                <a:gd name="csX53" fmla="*/ 2736574 w 3756992"/>
                <a:gd name="csY53" fmla="*/ 2034208 h 2339008"/>
                <a:gd name="csX54" fmla="*/ 2888974 w 3756992"/>
                <a:gd name="csY54" fmla="*/ 2027582 h 2339008"/>
                <a:gd name="csX55" fmla="*/ 2955235 w 3756992"/>
                <a:gd name="csY55" fmla="*/ 1981200 h 2339008"/>
                <a:gd name="csX56" fmla="*/ 3028122 w 3756992"/>
                <a:gd name="csY56" fmla="*/ 1914939 h 2339008"/>
                <a:gd name="csX57" fmla="*/ 3074505 w 3756992"/>
                <a:gd name="csY57" fmla="*/ 1868556 h 2339008"/>
                <a:gd name="csX58" fmla="*/ 3127513 w 3756992"/>
                <a:gd name="csY58" fmla="*/ 1782417 h 2339008"/>
                <a:gd name="csX59" fmla="*/ 3147392 w 3756992"/>
                <a:gd name="csY59" fmla="*/ 1722782 h 2339008"/>
                <a:gd name="csX60" fmla="*/ 3173896 w 3756992"/>
                <a:gd name="csY60" fmla="*/ 1663147 h 2339008"/>
                <a:gd name="csX61" fmla="*/ 3193774 w 3756992"/>
                <a:gd name="csY61" fmla="*/ 1590260 h 2339008"/>
                <a:gd name="csX62" fmla="*/ 3220278 w 3756992"/>
                <a:gd name="csY62" fmla="*/ 1517374 h 2339008"/>
                <a:gd name="csX63" fmla="*/ 3253409 w 3756992"/>
                <a:gd name="csY63" fmla="*/ 1338469 h 2339008"/>
                <a:gd name="csX64" fmla="*/ 3266661 w 3756992"/>
                <a:gd name="csY64" fmla="*/ 1027043 h 2339008"/>
                <a:gd name="csX65" fmla="*/ 3273287 w 3756992"/>
                <a:gd name="csY65" fmla="*/ 887895 h 2339008"/>
                <a:gd name="csX66" fmla="*/ 3299792 w 3756992"/>
                <a:gd name="csY66" fmla="*/ 722243 h 2339008"/>
                <a:gd name="csX67" fmla="*/ 3319670 w 3756992"/>
                <a:gd name="csY67" fmla="*/ 636104 h 2339008"/>
                <a:gd name="csX68" fmla="*/ 3332922 w 3756992"/>
                <a:gd name="csY68" fmla="*/ 563217 h 2339008"/>
                <a:gd name="csX69" fmla="*/ 3385931 w 3756992"/>
                <a:gd name="csY69" fmla="*/ 424069 h 2339008"/>
                <a:gd name="csX70" fmla="*/ 3399183 w 3756992"/>
                <a:gd name="csY70" fmla="*/ 371060 h 2339008"/>
                <a:gd name="csX71" fmla="*/ 3425687 w 3756992"/>
                <a:gd name="csY71" fmla="*/ 311426 h 2339008"/>
                <a:gd name="csX72" fmla="*/ 3438939 w 3756992"/>
                <a:gd name="csY72" fmla="*/ 265043 h 2339008"/>
                <a:gd name="csX73" fmla="*/ 3498574 w 3756992"/>
                <a:gd name="csY73" fmla="*/ 165652 h 2339008"/>
                <a:gd name="csX74" fmla="*/ 3525078 w 3756992"/>
                <a:gd name="csY74" fmla="*/ 125895 h 2339008"/>
                <a:gd name="csX75" fmla="*/ 3591339 w 3756992"/>
                <a:gd name="csY75" fmla="*/ 66260 h 2339008"/>
                <a:gd name="csX76" fmla="*/ 3617844 w 3756992"/>
                <a:gd name="csY76" fmla="*/ 59634 h 2339008"/>
                <a:gd name="csX77" fmla="*/ 3637722 w 3756992"/>
                <a:gd name="csY77" fmla="*/ 39756 h 2339008"/>
                <a:gd name="csX78" fmla="*/ 3657600 w 3756992"/>
                <a:gd name="csY78" fmla="*/ 33130 h 2339008"/>
                <a:gd name="csX79" fmla="*/ 3684105 w 3756992"/>
                <a:gd name="csY79" fmla="*/ 19878 h 2339008"/>
                <a:gd name="csX80" fmla="*/ 3756992 w 3756992"/>
                <a:gd name="csY80" fmla="*/ 0 h 2339008"/>
                <a:gd name="csX0" fmla="*/ 0 w 3703983"/>
                <a:gd name="csY0" fmla="*/ 390939 h 2339008"/>
                <a:gd name="csX1" fmla="*/ 19878 w 3703983"/>
                <a:gd name="csY1" fmla="*/ 450574 h 2339008"/>
                <a:gd name="csX2" fmla="*/ 59635 w 3703983"/>
                <a:gd name="csY2" fmla="*/ 530087 h 2339008"/>
                <a:gd name="csX3" fmla="*/ 86139 w 3703983"/>
                <a:gd name="csY3" fmla="*/ 602974 h 2339008"/>
                <a:gd name="csX4" fmla="*/ 152400 w 3703983"/>
                <a:gd name="csY4" fmla="*/ 748747 h 2339008"/>
                <a:gd name="csX5" fmla="*/ 185530 w 3703983"/>
                <a:gd name="csY5" fmla="*/ 815008 h 2339008"/>
                <a:gd name="csX6" fmla="*/ 245165 w 3703983"/>
                <a:gd name="csY6" fmla="*/ 954156 h 2339008"/>
                <a:gd name="csX7" fmla="*/ 265043 w 3703983"/>
                <a:gd name="csY7" fmla="*/ 1000539 h 2339008"/>
                <a:gd name="csX8" fmla="*/ 324678 w 3703983"/>
                <a:gd name="csY8" fmla="*/ 1113182 h 2339008"/>
                <a:gd name="csX9" fmla="*/ 390939 w 3703983"/>
                <a:gd name="csY9" fmla="*/ 1252330 h 2339008"/>
                <a:gd name="csX10" fmla="*/ 450574 w 3703983"/>
                <a:gd name="csY10" fmla="*/ 1345095 h 2339008"/>
                <a:gd name="csX11" fmla="*/ 483704 w 3703983"/>
                <a:gd name="csY11" fmla="*/ 1398104 h 2339008"/>
                <a:gd name="csX12" fmla="*/ 516835 w 3703983"/>
                <a:gd name="csY12" fmla="*/ 1457739 h 2339008"/>
                <a:gd name="csX13" fmla="*/ 543339 w 3703983"/>
                <a:gd name="csY13" fmla="*/ 1490869 h 2339008"/>
                <a:gd name="csX14" fmla="*/ 563217 w 3703983"/>
                <a:gd name="csY14" fmla="*/ 1530626 h 2339008"/>
                <a:gd name="csX15" fmla="*/ 589722 w 3703983"/>
                <a:gd name="csY15" fmla="*/ 1563756 h 2339008"/>
                <a:gd name="csX16" fmla="*/ 622852 w 3703983"/>
                <a:gd name="csY16" fmla="*/ 1623391 h 2339008"/>
                <a:gd name="csX17" fmla="*/ 669235 w 3703983"/>
                <a:gd name="csY17" fmla="*/ 1676400 h 2339008"/>
                <a:gd name="csX18" fmla="*/ 715617 w 3703983"/>
                <a:gd name="csY18" fmla="*/ 1742660 h 2339008"/>
                <a:gd name="csX19" fmla="*/ 762000 w 3703983"/>
                <a:gd name="csY19" fmla="*/ 1795669 h 2339008"/>
                <a:gd name="csX20" fmla="*/ 808383 w 3703983"/>
                <a:gd name="csY20" fmla="*/ 1861930 h 2339008"/>
                <a:gd name="csX21" fmla="*/ 954156 w 3703983"/>
                <a:gd name="csY21" fmla="*/ 2040834 h 2339008"/>
                <a:gd name="csX22" fmla="*/ 987287 w 3703983"/>
                <a:gd name="csY22" fmla="*/ 2080591 h 2339008"/>
                <a:gd name="csX23" fmla="*/ 1060174 w 3703983"/>
                <a:gd name="csY23" fmla="*/ 2146852 h 2339008"/>
                <a:gd name="csX24" fmla="*/ 1080052 w 3703983"/>
                <a:gd name="csY24" fmla="*/ 2166730 h 2339008"/>
                <a:gd name="csX25" fmla="*/ 1119809 w 3703983"/>
                <a:gd name="csY25" fmla="*/ 2193234 h 2339008"/>
                <a:gd name="csX26" fmla="*/ 1146313 w 3703983"/>
                <a:gd name="csY26" fmla="*/ 2219739 h 2339008"/>
                <a:gd name="csX27" fmla="*/ 1199322 w 3703983"/>
                <a:gd name="csY27" fmla="*/ 2246243 h 2339008"/>
                <a:gd name="csX28" fmla="*/ 1318591 w 3703983"/>
                <a:gd name="csY28" fmla="*/ 2299252 h 2339008"/>
                <a:gd name="csX29" fmla="*/ 1358348 w 3703983"/>
                <a:gd name="csY29" fmla="*/ 2319130 h 2339008"/>
                <a:gd name="csX30" fmla="*/ 1417983 w 3703983"/>
                <a:gd name="csY30" fmla="*/ 2325756 h 2339008"/>
                <a:gd name="csX31" fmla="*/ 1583635 w 3703983"/>
                <a:gd name="csY31" fmla="*/ 2339008 h 2339008"/>
                <a:gd name="csX32" fmla="*/ 1722783 w 3703983"/>
                <a:gd name="csY32" fmla="*/ 2325756 h 2339008"/>
                <a:gd name="csX33" fmla="*/ 1755913 w 3703983"/>
                <a:gd name="csY33" fmla="*/ 2305878 h 2339008"/>
                <a:gd name="csX34" fmla="*/ 1808922 w 3703983"/>
                <a:gd name="csY34" fmla="*/ 2286000 h 2339008"/>
                <a:gd name="csX35" fmla="*/ 1835426 w 3703983"/>
                <a:gd name="csY35" fmla="*/ 2266121 h 2339008"/>
                <a:gd name="csX36" fmla="*/ 1921565 w 3703983"/>
                <a:gd name="csY36" fmla="*/ 2219739 h 2339008"/>
                <a:gd name="csX37" fmla="*/ 1941443 w 3703983"/>
                <a:gd name="csY37" fmla="*/ 2206487 h 2339008"/>
                <a:gd name="csX38" fmla="*/ 1981200 w 3703983"/>
                <a:gd name="csY38" fmla="*/ 2186608 h 2339008"/>
                <a:gd name="csX39" fmla="*/ 2047461 w 3703983"/>
                <a:gd name="csY39" fmla="*/ 2146852 h 2339008"/>
                <a:gd name="csX40" fmla="*/ 2067339 w 3703983"/>
                <a:gd name="csY40" fmla="*/ 2113721 h 2339008"/>
                <a:gd name="csX41" fmla="*/ 2113722 w 3703983"/>
                <a:gd name="csY41" fmla="*/ 2080591 h 2339008"/>
                <a:gd name="csX42" fmla="*/ 2126974 w 3703983"/>
                <a:gd name="csY42" fmla="*/ 2054087 h 2339008"/>
                <a:gd name="csX43" fmla="*/ 2173356 w 3703983"/>
                <a:gd name="csY43" fmla="*/ 2027582 h 2339008"/>
                <a:gd name="csX44" fmla="*/ 2219739 w 3703983"/>
                <a:gd name="csY44" fmla="*/ 1987826 h 2339008"/>
                <a:gd name="csX45" fmla="*/ 2252869 w 3703983"/>
                <a:gd name="csY45" fmla="*/ 1981200 h 2339008"/>
                <a:gd name="csX46" fmla="*/ 2312504 w 3703983"/>
                <a:gd name="csY46" fmla="*/ 1961321 h 2339008"/>
                <a:gd name="csX47" fmla="*/ 2385391 w 3703983"/>
                <a:gd name="csY47" fmla="*/ 1967947 h 2339008"/>
                <a:gd name="csX48" fmla="*/ 2411896 w 3703983"/>
                <a:gd name="csY48" fmla="*/ 1974574 h 2339008"/>
                <a:gd name="csX49" fmla="*/ 2484783 w 3703983"/>
                <a:gd name="csY49" fmla="*/ 1994452 h 2339008"/>
                <a:gd name="csX50" fmla="*/ 2524539 w 3703983"/>
                <a:gd name="csY50" fmla="*/ 2001078 h 2339008"/>
                <a:gd name="csX51" fmla="*/ 2564296 w 3703983"/>
                <a:gd name="csY51" fmla="*/ 2014330 h 2339008"/>
                <a:gd name="csX52" fmla="*/ 2683565 w 3703983"/>
                <a:gd name="csY52" fmla="*/ 2034208 h 2339008"/>
                <a:gd name="csX53" fmla="*/ 2835965 w 3703983"/>
                <a:gd name="csY53" fmla="*/ 2027582 h 2339008"/>
                <a:gd name="csX54" fmla="*/ 2902226 w 3703983"/>
                <a:gd name="csY54" fmla="*/ 1981200 h 2339008"/>
                <a:gd name="csX55" fmla="*/ 2975113 w 3703983"/>
                <a:gd name="csY55" fmla="*/ 1914939 h 2339008"/>
                <a:gd name="csX56" fmla="*/ 3021496 w 3703983"/>
                <a:gd name="csY56" fmla="*/ 1868556 h 2339008"/>
                <a:gd name="csX57" fmla="*/ 3074504 w 3703983"/>
                <a:gd name="csY57" fmla="*/ 1782417 h 2339008"/>
                <a:gd name="csX58" fmla="*/ 3094383 w 3703983"/>
                <a:gd name="csY58" fmla="*/ 1722782 h 2339008"/>
                <a:gd name="csX59" fmla="*/ 3120887 w 3703983"/>
                <a:gd name="csY59" fmla="*/ 1663147 h 2339008"/>
                <a:gd name="csX60" fmla="*/ 3140765 w 3703983"/>
                <a:gd name="csY60" fmla="*/ 1590260 h 2339008"/>
                <a:gd name="csX61" fmla="*/ 3167269 w 3703983"/>
                <a:gd name="csY61" fmla="*/ 1517374 h 2339008"/>
                <a:gd name="csX62" fmla="*/ 3200400 w 3703983"/>
                <a:gd name="csY62" fmla="*/ 1338469 h 2339008"/>
                <a:gd name="csX63" fmla="*/ 3213652 w 3703983"/>
                <a:gd name="csY63" fmla="*/ 1027043 h 2339008"/>
                <a:gd name="csX64" fmla="*/ 3220278 w 3703983"/>
                <a:gd name="csY64" fmla="*/ 887895 h 2339008"/>
                <a:gd name="csX65" fmla="*/ 3246783 w 3703983"/>
                <a:gd name="csY65" fmla="*/ 722243 h 2339008"/>
                <a:gd name="csX66" fmla="*/ 3266661 w 3703983"/>
                <a:gd name="csY66" fmla="*/ 636104 h 2339008"/>
                <a:gd name="csX67" fmla="*/ 3279913 w 3703983"/>
                <a:gd name="csY67" fmla="*/ 563217 h 2339008"/>
                <a:gd name="csX68" fmla="*/ 3332922 w 3703983"/>
                <a:gd name="csY68" fmla="*/ 424069 h 2339008"/>
                <a:gd name="csX69" fmla="*/ 3346174 w 3703983"/>
                <a:gd name="csY69" fmla="*/ 371060 h 2339008"/>
                <a:gd name="csX70" fmla="*/ 3372678 w 3703983"/>
                <a:gd name="csY70" fmla="*/ 311426 h 2339008"/>
                <a:gd name="csX71" fmla="*/ 3385930 w 3703983"/>
                <a:gd name="csY71" fmla="*/ 265043 h 2339008"/>
                <a:gd name="csX72" fmla="*/ 3445565 w 3703983"/>
                <a:gd name="csY72" fmla="*/ 165652 h 2339008"/>
                <a:gd name="csX73" fmla="*/ 3472069 w 3703983"/>
                <a:gd name="csY73" fmla="*/ 125895 h 2339008"/>
                <a:gd name="csX74" fmla="*/ 3538330 w 3703983"/>
                <a:gd name="csY74" fmla="*/ 66260 h 2339008"/>
                <a:gd name="csX75" fmla="*/ 3564835 w 3703983"/>
                <a:gd name="csY75" fmla="*/ 59634 h 2339008"/>
                <a:gd name="csX76" fmla="*/ 3584713 w 3703983"/>
                <a:gd name="csY76" fmla="*/ 39756 h 2339008"/>
                <a:gd name="csX77" fmla="*/ 3604591 w 3703983"/>
                <a:gd name="csY77" fmla="*/ 33130 h 2339008"/>
                <a:gd name="csX78" fmla="*/ 3631096 w 3703983"/>
                <a:gd name="csY78" fmla="*/ 19878 h 2339008"/>
                <a:gd name="csX79" fmla="*/ 3703983 w 3703983"/>
                <a:gd name="csY79" fmla="*/ 0 h 2339008"/>
                <a:gd name="csX0" fmla="*/ 0 w 3684105"/>
                <a:gd name="csY0" fmla="*/ 450574 h 2339008"/>
                <a:gd name="csX1" fmla="*/ 39757 w 3684105"/>
                <a:gd name="csY1" fmla="*/ 530087 h 2339008"/>
                <a:gd name="csX2" fmla="*/ 66261 w 3684105"/>
                <a:gd name="csY2" fmla="*/ 602974 h 2339008"/>
                <a:gd name="csX3" fmla="*/ 132522 w 3684105"/>
                <a:gd name="csY3" fmla="*/ 748747 h 2339008"/>
                <a:gd name="csX4" fmla="*/ 165652 w 3684105"/>
                <a:gd name="csY4" fmla="*/ 815008 h 2339008"/>
                <a:gd name="csX5" fmla="*/ 225287 w 3684105"/>
                <a:gd name="csY5" fmla="*/ 954156 h 2339008"/>
                <a:gd name="csX6" fmla="*/ 245165 w 3684105"/>
                <a:gd name="csY6" fmla="*/ 1000539 h 2339008"/>
                <a:gd name="csX7" fmla="*/ 304800 w 3684105"/>
                <a:gd name="csY7" fmla="*/ 1113182 h 2339008"/>
                <a:gd name="csX8" fmla="*/ 371061 w 3684105"/>
                <a:gd name="csY8" fmla="*/ 1252330 h 2339008"/>
                <a:gd name="csX9" fmla="*/ 430696 w 3684105"/>
                <a:gd name="csY9" fmla="*/ 1345095 h 2339008"/>
                <a:gd name="csX10" fmla="*/ 463826 w 3684105"/>
                <a:gd name="csY10" fmla="*/ 1398104 h 2339008"/>
                <a:gd name="csX11" fmla="*/ 496957 w 3684105"/>
                <a:gd name="csY11" fmla="*/ 1457739 h 2339008"/>
                <a:gd name="csX12" fmla="*/ 523461 w 3684105"/>
                <a:gd name="csY12" fmla="*/ 1490869 h 2339008"/>
                <a:gd name="csX13" fmla="*/ 543339 w 3684105"/>
                <a:gd name="csY13" fmla="*/ 1530626 h 2339008"/>
                <a:gd name="csX14" fmla="*/ 569844 w 3684105"/>
                <a:gd name="csY14" fmla="*/ 1563756 h 2339008"/>
                <a:gd name="csX15" fmla="*/ 602974 w 3684105"/>
                <a:gd name="csY15" fmla="*/ 1623391 h 2339008"/>
                <a:gd name="csX16" fmla="*/ 649357 w 3684105"/>
                <a:gd name="csY16" fmla="*/ 1676400 h 2339008"/>
                <a:gd name="csX17" fmla="*/ 695739 w 3684105"/>
                <a:gd name="csY17" fmla="*/ 1742660 h 2339008"/>
                <a:gd name="csX18" fmla="*/ 742122 w 3684105"/>
                <a:gd name="csY18" fmla="*/ 1795669 h 2339008"/>
                <a:gd name="csX19" fmla="*/ 788505 w 3684105"/>
                <a:gd name="csY19" fmla="*/ 1861930 h 2339008"/>
                <a:gd name="csX20" fmla="*/ 934278 w 3684105"/>
                <a:gd name="csY20" fmla="*/ 2040834 h 2339008"/>
                <a:gd name="csX21" fmla="*/ 967409 w 3684105"/>
                <a:gd name="csY21" fmla="*/ 2080591 h 2339008"/>
                <a:gd name="csX22" fmla="*/ 1040296 w 3684105"/>
                <a:gd name="csY22" fmla="*/ 2146852 h 2339008"/>
                <a:gd name="csX23" fmla="*/ 1060174 w 3684105"/>
                <a:gd name="csY23" fmla="*/ 2166730 h 2339008"/>
                <a:gd name="csX24" fmla="*/ 1099931 w 3684105"/>
                <a:gd name="csY24" fmla="*/ 2193234 h 2339008"/>
                <a:gd name="csX25" fmla="*/ 1126435 w 3684105"/>
                <a:gd name="csY25" fmla="*/ 2219739 h 2339008"/>
                <a:gd name="csX26" fmla="*/ 1179444 w 3684105"/>
                <a:gd name="csY26" fmla="*/ 2246243 h 2339008"/>
                <a:gd name="csX27" fmla="*/ 1298713 w 3684105"/>
                <a:gd name="csY27" fmla="*/ 2299252 h 2339008"/>
                <a:gd name="csX28" fmla="*/ 1338470 w 3684105"/>
                <a:gd name="csY28" fmla="*/ 2319130 h 2339008"/>
                <a:gd name="csX29" fmla="*/ 1398105 w 3684105"/>
                <a:gd name="csY29" fmla="*/ 2325756 h 2339008"/>
                <a:gd name="csX30" fmla="*/ 1563757 w 3684105"/>
                <a:gd name="csY30" fmla="*/ 2339008 h 2339008"/>
                <a:gd name="csX31" fmla="*/ 1702905 w 3684105"/>
                <a:gd name="csY31" fmla="*/ 2325756 h 2339008"/>
                <a:gd name="csX32" fmla="*/ 1736035 w 3684105"/>
                <a:gd name="csY32" fmla="*/ 2305878 h 2339008"/>
                <a:gd name="csX33" fmla="*/ 1789044 w 3684105"/>
                <a:gd name="csY33" fmla="*/ 2286000 h 2339008"/>
                <a:gd name="csX34" fmla="*/ 1815548 w 3684105"/>
                <a:gd name="csY34" fmla="*/ 2266121 h 2339008"/>
                <a:gd name="csX35" fmla="*/ 1901687 w 3684105"/>
                <a:gd name="csY35" fmla="*/ 2219739 h 2339008"/>
                <a:gd name="csX36" fmla="*/ 1921565 w 3684105"/>
                <a:gd name="csY36" fmla="*/ 2206487 h 2339008"/>
                <a:gd name="csX37" fmla="*/ 1961322 w 3684105"/>
                <a:gd name="csY37" fmla="*/ 2186608 h 2339008"/>
                <a:gd name="csX38" fmla="*/ 2027583 w 3684105"/>
                <a:gd name="csY38" fmla="*/ 2146852 h 2339008"/>
                <a:gd name="csX39" fmla="*/ 2047461 w 3684105"/>
                <a:gd name="csY39" fmla="*/ 2113721 h 2339008"/>
                <a:gd name="csX40" fmla="*/ 2093844 w 3684105"/>
                <a:gd name="csY40" fmla="*/ 2080591 h 2339008"/>
                <a:gd name="csX41" fmla="*/ 2107096 w 3684105"/>
                <a:gd name="csY41" fmla="*/ 2054087 h 2339008"/>
                <a:gd name="csX42" fmla="*/ 2153478 w 3684105"/>
                <a:gd name="csY42" fmla="*/ 2027582 h 2339008"/>
                <a:gd name="csX43" fmla="*/ 2199861 w 3684105"/>
                <a:gd name="csY43" fmla="*/ 1987826 h 2339008"/>
                <a:gd name="csX44" fmla="*/ 2232991 w 3684105"/>
                <a:gd name="csY44" fmla="*/ 1981200 h 2339008"/>
                <a:gd name="csX45" fmla="*/ 2292626 w 3684105"/>
                <a:gd name="csY45" fmla="*/ 1961321 h 2339008"/>
                <a:gd name="csX46" fmla="*/ 2365513 w 3684105"/>
                <a:gd name="csY46" fmla="*/ 1967947 h 2339008"/>
                <a:gd name="csX47" fmla="*/ 2392018 w 3684105"/>
                <a:gd name="csY47" fmla="*/ 1974574 h 2339008"/>
                <a:gd name="csX48" fmla="*/ 2464905 w 3684105"/>
                <a:gd name="csY48" fmla="*/ 1994452 h 2339008"/>
                <a:gd name="csX49" fmla="*/ 2504661 w 3684105"/>
                <a:gd name="csY49" fmla="*/ 2001078 h 2339008"/>
                <a:gd name="csX50" fmla="*/ 2544418 w 3684105"/>
                <a:gd name="csY50" fmla="*/ 2014330 h 2339008"/>
                <a:gd name="csX51" fmla="*/ 2663687 w 3684105"/>
                <a:gd name="csY51" fmla="*/ 2034208 h 2339008"/>
                <a:gd name="csX52" fmla="*/ 2816087 w 3684105"/>
                <a:gd name="csY52" fmla="*/ 2027582 h 2339008"/>
                <a:gd name="csX53" fmla="*/ 2882348 w 3684105"/>
                <a:gd name="csY53" fmla="*/ 1981200 h 2339008"/>
                <a:gd name="csX54" fmla="*/ 2955235 w 3684105"/>
                <a:gd name="csY54" fmla="*/ 1914939 h 2339008"/>
                <a:gd name="csX55" fmla="*/ 3001618 w 3684105"/>
                <a:gd name="csY55" fmla="*/ 1868556 h 2339008"/>
                <a:gd name="csX56" fmla="*/ 3054626 w 3684105"/>
                <a:gd name="csY56" fmla="*/ 1782417 h 2339008"/>
                <a:gd name="csX57" fmla="*/ 3074505 w 3684105"/>
                <a:gd name="csY57" fmla="*/ 1722782 h 2339008"/>
                <a:gd name="csX58" fmla="*/ 3101009 w 3684105"/>
                <a:gd name="csY58" fmla="*/ 1663147 h 2339008"/>
                <a:gd name="csX59" fmla="*/ 3120887 w 3684105"/>
                <a:gd name="csY59" fmla="*/ 1590260 h 2339008"/>
                <a:gd name="csX60" fmla="*/ 3147391 w 3684105"/>
                <a:gd name="csY60" fmla="*/ 1517374 h 2339008"/>
                <a:gd name="csX61" fmla="*/ 3180522 w 3684105"/>
                <a:gd name="csY61" fmla="*/ 1338469 h 2339008"/>
                <a:gd name="csX62" fmla="*/ 3193774 w 3684105"/>
                <a:gd name="csY62" fmla="*/ 1027043 h 2339008"/>
                <a:gd name="csX63" fmla="*/ 3200400 w 3684105"/>
                <a:gd name="csY63" fmla="*/ 887895 h 2339008"/>
                <a:gd name="csX64" fmla="*/ 3226905 w 3684105"/>
                <a:gd name="csY64" fmla="*/ 722243 h 2339008"/>
                <a:gd name="csX65" fmla="*/ 3246783 w 3684105"/>
                <a:gd name="csY65" fmla="*/ 636104 h 2339008"/>
                <a:gd name="csX66" fmla="*/ 3260035 w 3684105"/>
                <a:gd name="csY66" fmla="*/ 563217 h 2339008"/>
                <a:gd name="csX67" fmla="*/ 3313044 w 3684105"/>
                <a:gd name="csY67" fmla="*/ 424069 h 2339008"/>
                <a:gd name="csX68" fmla="*/ 3326296 w 3684105"/>
                <a:gd name="csY68" fmla="*/ 371060 h 2339008"/>
                <a:gd name="csX69" fmla="*/ 3352800 w 3684105"/>
                <a:gd name="csY69" fmla="*/ 311426 h 2339008"/>
                <a:gd name="csX70" fmla="*/ 3366052 w 3684105"/>
                <a:gd name="csY70" fmla="*/ 265043 h 2339008"/>
                <a:gd name="csX71" fmla="*/ 3425687 w 3684105"/>
                <a:gd name="csY71" fmla="*/ 165652 h 2339008"/>
                <a:gd name="csX72" fmla="*/ 3452191 w 3684105"/>
                <a:gd name="csY72" fmla="*/ 125895 h 2339008"/>
                <a:gd name="csX73" fmla="*/ 3518452 w 3684105"/>
                <a:gd name="csY73" fmla="*/ 66260 h 2339008"/>
                <a:gd name="csX74" fmla="*/ 3544957 w 3684105"/>
                <a:gd name="csY74" fmla="*/ 59634 h 2339008"/>
                <a:gd name="csX75" fmla="*/ 3564835 w 3684105"/>
                <a:gd name="csY75" fmla="*/ 39756 h 2339008"/>
                <a:gd name="csX76" fmla="*/ 3584713 w 3684105"/>
                <a:gd name="csY76" fmla="*/ 33130 h 2339008"/>
                <a:gd name="csX77" fmla="*/ 3611218 w 3684105"/>
                <a:gd name="csY77" fmla="*/ 19878 h 2339008"/>
                <a:gd name="csX78" fmla="*/ 3684105 w 3684105"/>
                <a:gd name="csY78" fmla="*/ 0 h 2339008"/>
                <a:gd name="csX0" fmla="*/ 0 w 3644348"/>
                <a:gd name="csY0" fmla="*/ 530087 h 2339008"/>
                <a:gd name="csX1" fmla="*/ 26504 w 3644348"/>
                <a:gd name="csY1" fmla="*/ 602974 h 2339008"/>
                <a:gd name="csX2" fmla="*/ 92765 w 3644348"/>
                <a:gd name="csY2" fmla="*/ 748747 h 2339008"/>
                <a:gd name="csX3" fmla="*/ 125895 w 3644348"/>
                <a:gd name="csY3" fmla="*/ 815008 h 2339008"/>
                <a:gd name="csX4" fmla="*/ 185530 w 3644348"/>
                <a:gd name="csY4" fmla="*/ 954156 h 2339008"/>
                <a:gd name="csX5" fmla="*/ 205408 w 3644348"/>
                <a:gd name="csY5" fmla="*/ 1000539 h 2339008"/>
                <a:gd name="csX6" fmla="*/ 265043 w 3644348"/>
                <a:gd name="csY6" fmla="*/ 1113182 h 2339008"/>
                <a:gd name="csX7" fmla="*/ 331304 w 3644348"/>
                <a:gd name="csY7" fmla="*/ 1252330 h 2339008"/>
                <a:gd name="csX8" fmla="*/ 390939 w 3644348"/>
                <a:gd name="csY8" fmla="*/ 1345095 h 2339008"/>
                <a:gd name="csX9" fmla="*/ 424069 w 3644348"/>
                <a:gd name="csY9" fmla="*/ 1398104 h 2339008"/>
                <a:gd name="csX10" fmla="*/ 457200 w 3644348"/>
                <a:gd name="csY10" fmla="*/ 1457739 h 2339008"/>
                <a:gd name="csX11" fmla="*/ 483704 w 3644348"/>
                <a:gd name="csY11" fmla="*/ 1490869 h 2339008"/>
                <a:gd name="csX12" fmla="*/ 503582 w 3644348"/>
                <a:gd name="csY12" fmla="*/ 1530626 h 2339008"/>
                <a:gd name="csX13" fmla="*/ 530087 w 3644348"/>
                <a:gd name="csY13" fmla="*/ 1563756 h 2339008"/>
                <a:gd name="csX14" fmla="*/ 563217 w 3644348"/>
                <a:gd name="csY14" fmla="*/ 1623391 h 2339008"/>
                <a:gd name="csX15" fmla="*/ 609600 w 3644348"/>
                <a:gd name="csY15" fmla="*/ 1676400 h 2339008"/>
                <a:gd name="csX16" fmla="*/ 655982 w 3644348"/>
                <a:gd name="csY16" fmla="*/ 1742660 h 2339008"/>
                <a:gd name="csX17" fmla="*/ 702365 w 3644348"/>
                <a:gd name="csY17" fmla="*/ 1795669 h 2339008"/>
                <a:gd name="csX18" fmla="*/ 748748 w 3644348"/>
                <a:gd name="csY18" fmla="*/ 1861930 h 2339008"/>
                <a:gd name="csX19" fmla="*/ 894521 w 3644348"/>
                <a:gd name="csY19" fmla="*/ 2040834 h 2339008"/>
                <a:gd name="csX20" fmla="*/ 927652 w 3644348"/>
                <a:gd name="csY20" fmla="*/ 2080591 h 2339008"/>
                <a:gd name="csX21" fmla="*/ 1000539 w 3644348"/>
                <a:gd name="csY21" fmla="*/ 2146852 h 2339008"/>
                <a:gd name="csX22" fmla="*/ 1020417 w 3644348"/>
                <a:gd name="csY22" fmla="*/ 2166730 h 2339008"/>
                <a:gd name="csX23" fmla="*/ 1060174 w 3644348"/>
                <a:gd name="csY23" fmla="*/ 2193234 h 2339008"/>
                <a:gd name="csX24" fmla="*/ 1086678 w 3644348"/>
                <a:gd name="csY24" fmla="*/ 2219739 h 2339008"/>
                <a:gd name="csX25" fmla="*/ 1139687 w 3644348"/>
                <a:gd name="csY25" fmla="*/ 2246243 h 2339008"/>
                <a:gd name="csX26" fmla="*/ 1258956 w 3644348"/>
                <a:gd name="csY26" fmla="*/ 2299252 h 2339008"/>
                <a:gd name="csX27" fmla="*/ 1298713 w 3644348"/>
                <a:gd name="csY27" fmla="*/ 2319130 h 2339008"/>
                <a:gd name="csX28" fmla="*/ 1358348 w 3644348"/>
                <a:gd name="csY28" fmla="*/ 2325756 h 2339008"/>
                <a:gd name="csX29" fmla="*/ 1524000 w 3644348"/>
                <a:gd name="csY29" fmla="*/ 2339008 h 2339008"/>
                <a:gd name="csX30" fmla="*/ 1663148 w 3644348"/>
                <a:gd name="csY30" fmla="*/ 2325756 h 2339008"/>
                <a:gd name="csX31" fmla="*/ 1696278 w 3644348"/>
                <a:gd name="csY31" fmla="*/ 2305878 h 2339008"/>
                <a:gd name="csX32" fmla="*/ 1749287 w 3644348"/>
                <a:gd name="csY32" fmla="*/ 2286000 h 2339008"/>
                <a:gd name="csX33" fmla="*/ 1775791 w 3644348"/>
                <a:gd name="csY33" fmla="*/ 2266121 h 2339008"/>
                <a:gd name="csX34" fmla="*/ 1861930 w 3644348"/>
                <a:gd name="csY34" fmla="*/ 2219739 h 2339008"/>
                <a:gd name="csX35" fmla="*/ 1881808 w 3644348"/>
                <a:gd name="csY35" fmla="*/ 2206487 h 2339008"/>
                <a:gd name="csX36" fmla="*/ 1921565 w 3644348"/>
                <a:gd name="csY36" fmla="*/ 2186608 h 2339008"/>
                <a:gd name="csX37" fmla="*/ 1987826 w 3644348"/>
                <a:gd name="csY37" fmla="*/ 2146852 h 2339008"/>
                <a:gd name="csX38" fmla="*/ 2007704 w 3644348"/>
                <a:gd name="csY38" fmla="*/ 2113721 h 2339008"/>
                <a:gd name="csX39" fmla="*/ 2054087 w 3644348"/>
                <a:gd name="csY39" fmla="*/ 2080591 h 2339008"/>
                <a:gd name="csX40" fmla="*/ 2067339 w 3644348"/>
                <a:gd name="csY40" fmla="*/ 2054087 h 2339008"/>
                <a:gd name="csX41" fmla="*/ 2113721 w 3644348"/>
                <a:gd name="csY41" fmla="*/ 2027582 h 2339008"/>
                <a:gd name="csX42" fmla="*/ 2160104 w 3644348"/>
                <a:gd name="csY42" fmla="*/ 1987826 h 2339008"/>
                <a:gd name="csX43" fmla="*/ 2193234 w 3644348"/>
                <a:gd name="csY43" fmla="*/ 1981200 h 2339008"/>
                <a:gd name="csX44" fmla="*/ 2252869 w 3644348"/>
                <a:gd name="csY44" fmla="*/ 1961321 h 2339008"/>
                <a:gd name="csX45" fmla="*/ 2325756 w 3644348"/>
                <a:gd name="csY45" fmla="*/ 1967947 h 2339008"/>
                <a:gd name="csX46" fmla="*/ 2352261 w 3644348"/>
                <a:gd name="csY46" fmla="*/ 1974574 h 2339008"/>
                <a:gd name="csX47" fmla="*/ 2425148 w 3644348"/>
                <a:gd name="csY47" fmla="*/ 1994452 h 2339008"/>
                <a:gd name="csX48" fmla="*/ 2464904 w 3644348"/>
                <a:gd name="csY48" fmla="*/ 2001078 h 2339008"/>
                <a:gd name="csX49" fmla="*/ 2504661 w 3644348"/>
                <a:gd name="csY49" fmla="*/ 2014330 h 2339008"/>
                <a:gd name="csX50" fmla="*/ 2623930 w 3644348"/>
                <a:gd name="csY50" fmla="*/ 2034208 h 2339008"/>
                <a:gd name="csX51" fmla="*/ 2776330 w 3644348"/>
                <a:gd name="csY51" fmla="*/ 2027582 h 2339008"/>
                <a:gd name="csX52" fmla="*/ 2842591 w 3644348"/>
                <a:gd name="csY52" fmla="*/ 1981200 h 2339008"/>
                <a:gd name="csX53" fmla="*/ 2915478 w 3644348"/>
                <a:gd name="csY53" fmla="*/ 1914939 h 2339008"/>
                <a:gd name="csX54" fmla="*/ 2961861 w 3644348"/>
                <a:gd name="csY54" fmla="*/ 1868556 h 2339008"/>
                <a:gd name="csX55" fmla="*/ 3014869 w 3644348"/>
                <a:gd name="csY55" fmla="*/ 1782417 h 2339008"/>
                <a:gd name="csX56" fmla="*/ 3034748 w 3644348"/>
                <a:gd name="csY56" fmla="*/ 1722782 h 2339008"/>
                <a:gd name="csX57" fmla="*/ 3061252 w 3644348"/>
                <a:gd name="csY57" fmla="*/ 1663147 h 2339008"/>
                <a:gd name="csX58" fmla="*/ 3081130 w 3644348"/>
                <a:gd name="csY58" fmla="*/ 1590260 h 2339008"/>
                <a:gd name="csX59" fmla="*/ 3107634 w 3644348"/>
                <a:gd name="csY59" fmla="*/ 1517374 h 2339008"/>
                <a:gd name="csX60" fmla="*/ 3140765 w 3644348"/>
                <a:gd name="csY60" fmla="*/ 1338469 h 2339008"/>
                <a:gd name="csX61" fmla="*/ 3154017 w 3644348"/>
                <a:gd name="csY61" fmla="*/ 1027043 h 2339008"/>
                <a:gd name="csX62" fmla="*/ 3160643 w 3644348"/>
                <a:gd name="csY62" fmla="*/ 887895 h 2339008"/>
                <a:gd name="csX63" fmla="*/ 3187148 w 3644348"/>
                <a:gd name="csY63" fmla="*/ 722243 h 2339008"/>
                <a:gd name="csX64" fmla="*/ 3207026 w 3644348"/>
                <a:gd name="csY64" fmla="*/ 636104 h 2339008"/>
                <a:gd name="csX65" fmla="*/ 3220278 w 3644348"/>
                <a:gd name="csY65" fmla="*/ 563217 h 2339008"/>
                <a:gd name="csX66" fmla="*/ 3273287 w 3644348"/>
                <a:gd name="csY66" fmla="*/ 424069 h 2339008"/>
                <a:gd name="csX67" fmla="*/ 3286539 w 3644348"/>
                <a:gd name="csY67" fmla="*/ 371060 h 2339008"/>
                <a:gd name="csX68" fmla="*/ 3313043 w 3644348"/>
                <a:gd name="csY68" fmla="*/ 311426 h 2339008"/>
                <a:gd name="csX69" fmla="*/ 3326295 w 3644348"/>
                <a:gd name="csY69" fmla="*/ 265043 h 2339008"/>
                <a:gd name="csX70" fmla="*/ 3385930 w 3644348"/>
                <a:gd name="csY70" fmla="*/ 165652 h 2339008"/>
                <a:gd name="csX71" fmla="*/ 3412434 w 3644348"/>
                <a:gd name="csY71" fmla="*/ 125895 h 2339008"/>
                <a:gd name="csX72" fmla="*/ 3478695 w 3644348"/>
                <a:gd name="csY72" fmla="*/ 66260 h 2339008"/>
                <a:gd name="csX73" fmla="*/ 3505200 w 3644348"/>
                <a:gd name="csY73" fmla="*/ 59634 h 2339008"/>
                <a:gd name="csX74" fmla="*/ 3525078 w 3644348"/>
                <a:gd name="csY74" fmla="*/ 39756 h 2339008"/>
                <a:gd name="csX75" fmla="*/ 3544956 w 3644348"/>
                <a:gd name="csY75" fmla="*/ 33130 h 2339008"/>
                <a:gd name="csX76" fmla="*/ 3571461 w 3644348"/>
                <a:gd name="csY76" fmla="*/ 19878 h 2339008"/>
                <a:gd name="csX77" fmla="*/ 3644348 w 3644348"/>
                <a:gd name="csY77" fmla="*/ 0 h 2339008"/>
                <a:gd name="csX0" fmla="*/ 0 w 3617844"/>
                <a:gd name="csY0" fmla="*/ 602974 h 2339008"/>
                <a:gd name="csX1" fmla="*/ 66261 w 3617844"/>
                <a:gd name="csY1" fmla="*/ 748747 h 2339008"/>
                <a:gd name="csX2" fmla="*/ 99391 w 3617844"/>
                <a:gd name="csY2" fmla="*/ 815008 h 2339008"/>
                <a:gd name="csX3" fmla="*/ 159026 w 3617844"/>
                <a:gd name="csY3" fmla="*/ 954156 h 2339008"/>
                <a:gd name="csX4" fmla="*/ 178904 w 3617844"/>
                <a:gd name="csY4" fmla="*/ 1000539 h 2339008"/>
                <a:gd name="csX5" fmla="*/ 238539 w 3617844"/>
                <a:gd name="csY5" fmla="*/ 1113182 h 2339008"/>
                <a:gd name="csX6" fmla="*/ 304800 w 3617844"/>
                <a:gd name="csY6" fmla="*/ 1252330 h 2339008"/>
                <a:gd name="csX7" fmla="*/ 364435 w 3617844"/>
                <a:gd name="csY7" fmla="*/ 1345095 h 2339008"/>
                <a:gd name="csX8" fmla="*/ 397565 w 3617844"/>
                <a:gd name="csY8" fmla="*/ 1398104 h 2339008"/>
                <a:gd name="csX9" fmla="*/ 430696 w 3617844"/>
                <a:gd name="csY9" fmla="*/ 1457739 h 2339008"/>
                <a:gd name="csX10" fmla="*/ 457200 w 3617844"/>
                <a:gd name="csY10" fmla="*/ 1490869 h 2339008"/>
                <a:gd name="csX11" fmla="*/ 477078 w 3617844"/>
                <a:gd name="csY11" fmla="*/ 1530626 h 2339008"/>
                <a:gd name="csX12" fmla="*/ 503583 w 3617844"/>
                <a:gd name="csY12" fmla="*/ 1563756 h 2339008"/>
                <a:gd name="csX13" fmla="*/ 536713 w 3617844"/>
                <a:gd name="csY13" fmla="*/ 1623391 h 2339008"/>
                <a:gd name="csX14" fmla="*/ 583096 w 3617844"/>
                <a:gd name="csY14" fmla="*/ 1676400 h 2339008"/>
                <a:gd name="csX15" fmla="*/ 629478 w 3617844"/>
                <a:gd name="csY15" fmla="*/ 1742660 h 2339008"/>
                <a:gd name="csX16" fmla="*/ 675861 w 3617844"/>
                <a:gd name="csY16" fmla="*/ 1795669 h 2339008"/>
                <a:gd name="csX17" fmla="*/ 722244 w 3617844"/>
                <a:gd name="csY17" fmla="*/ 1861930 h 2339008"/>
                <a:gd name="csX18" fmla="*/ 868017 w 3617844"/>
                <a:gd name="csY18" fmla="*/ 2040834 h 2339008"/>
                <a:gd name="csX19" fmla="*/ 901148 w 3617844"/>
                <a:gd name="csY19" fmla="*/ 2080591 h 2339008"/>
                <a:gd name="csX20" fmla="*/ 974035 w 3617844"/>
                <a:gd name="csY20" fmla="*/ 2146852 h 2339008"/>
                <a:gd name="csX21" fmla="*/ 993913 w 3617844"/>
                <a:gd name="csY21" fmla="*/ 2166730 h 2339008"/>
                <a:gd name="csX22" fmla="*/ 1033670 w 3617844"/>
                <a:gd name="csY22" fmla="*/ 2193234 h 2339008"/>
                <a:gd name="csX23" fmla="*/ 1060174 w 3617844"/>
                <a:gd name="csY23" fmla="*/ 2219739 h 2339008"/>
                <a:gd name="csX24" fmla="*/ 1113183 w 3617844"/>
                <a:gd name="csY24" fmla="*/ 2246243 h 2339008"/>
                <a:gd name="csX25" fmla="*/ 1232452 w 3617844"/>
                <a:gd name="csY25" fmla="*/ 2299252 h 2339008"/>
                <a:gd name="csX26" fmla="*/ 1272209 w 3617844"/>
                <a:gd name="csY26" fmla="*/ 2319130 h 2339008"/>
                <a:gd name="csX27" fmla="*/ 1331844 w 3617844"/>
                <a:gd name="csY27" fmla="*/ 2325756 h 2339008"/>
                <a:gd name="csX28" fmla="*/ 1497496 w 3617844"/>
                <a:gd name="csY28" fmla="*/ 2339008 h 2339008"/>
                <a:gd name="csX29" fmla="*/ 1636644 w 3617844"/>
                <a:gd name="csY29" fmla="*/ 2325756 h 2339008"/>
                <a:gd name="csX30" fmla="*/ 1669774 w 3617844"/>
                <a:gd name="csY30" fmla="*/ 2305878 h 2339008"/>
                <a:gd name="csX31" fmla="*/ 1722783 w 3617844"/>
                <a:gd name="csY31" fmla="*/ 2286000 h 2339008"/>
                <a:gd name="csX32" fmla="*/ 1749287 w 3617844"/>
                <a:gd name="csY32" fmla="*/ 2266121 h 2339008"/>
                <a:gd name="csX33" fmla="*/ 1835426 w 3617844"/>
                <a:gd name="csY33" fmla="*/ 2219739 h 2339008"/>
                <a:gd name="csX34" fmla="*/ 1855304 w 3617844"/>
                <a:gd name="csY34" fmla="*/ 2206487 h 2339008"/>
                <a:gd name="csX35" fmla="*/ 1895061 w 3617844"/>
                <a:gd name="csY35" fmla="*/ 2186608 h 2339008"/>
                <a:gd name="csX36" fmla="*/ 1961322 w 3617844"/>
                <a:gd name="csY36" fmla="*/ 2146852 h 2339008"/>
                <a:gd name="csX37" fmla="*/ 1981200 w 3617844"/>
                <a:gd name="csY37" fmla="*/ 2113721 h 2339008"/>
                <a:gd name="csX38" fmla="*/ 2027583 w 3617844"/>
                <a:gd name="csY38" fmla="*/ 2080591 h 2339008"/>
                <a:gd name="csX39" fmla="*/ 2040835 w 3617844"/>
                <a:gd name="csY39" fmla="*/ 2054087 h 2339008"/>
                <a:gd name="csX40" fmla="*/ 2087217 w 3617844"/>
                <a:gd name="csY40" fmla="*/ 2027582 h 2339008"/>
                <a:gd name="csX41" fmla="*/ 2133600 w 3617844"/>
                <a:gd name="csY41" fmla="*/ 1987826 h 2339008"/>
                <a:gd name="csX42" fmla="*/ 2166730 w 3617844"/>
                <a:gd name="csY42" fmla="*/ 1981200 h 2339008"/>
                <a:gd name="csX43" fmla="*/ 2226365 w 3617844"/>
                <a:gd name="csY43" fmla="*/ 1961321 h 2339008"/>
                <a:gd name="csX44" fmla="*/ 2299252 w 3617844"/>
                <a:gd name="csY44" fmla="*/ 1967947 h 2339008"/>
                <a:gd name="csX45" fmla="*/ 2325757 w 3617844"/>
                <a:gd name="csY45" fmla="*/ 1974574 h 2339008"/>
                <a:gd name="csX46" fmla="*/ 2398644 w 3617844"/>
                <a:gd name="csY46" fmla="*/ 1994452 h 2339008"/>
                <a:gd name="csX47" fmla="*/ 2438400 w 3617844"/>
                <a:gd name="csY47" fmla="*/ 2001078 h 2339008"/>
                <a:gd name="csX48" fmla="*/ 2478157 w 3617844"/>
                <a:gd name="csY48" fmla="*/ 2014330 h 2339008"/>
                <a:gd name="csX49" fmla="*/ 2597426 w 3617844"/>
                <a:gd name="csY49" fmla="*/ 2034208 h 2339008"/>
                <a:gd name="csX50" fmla="*/ 2749826 w 3617844"/>
                <a:gd name="csY50" fmla="*/ 2027582 h 2339008"/>
                <a:gd name="csX51" fmla="*/ 2816087 w 3617844"/>
                <a:gd name="csY51" fmla="*/ 1981200 h 2339008"/>
                <a:gd name="csX52" fmla="*/ 2888974 w 3617844"/>
                <a:gd name="csY52" fmla="*/ 1914939 h 2339008"/>
                <a:gd name="csX53" fmla="*/ 2935357 w 3617844"/>
                <a:gd name="csY53" fmla="*/ 1868556 h 2339008"/>
                <a:gd name="csX54" fmla="*/ 2988365 w 3617844"/>
                <a:gd name="csY54" fmla="*/ 1782417 h 2339008"/>
                <a:gd name="csX55" fmla="*/ 3008244 w 3617844"/>
                <a:gd name="csY55" fmla="*/ 1722782 h 2339008"/>
                <a:gd name="csX56" fmla="*/ 3034748 w 3617844"/>
                <a:gd name="csY56" fmla="*/ 1663147 h 2339008"/>
                <a:gd name="csX57" fmla="*/ 3054626 w 3617844"/>
                <a:gd name="csY57" fmla="*/ 1590260 h 2339008"/>
                <a:gd name="csX58" fmla="*/ 3081130 w 3617844"/>
                <a:gd name="csY58" fmla="*/ 1517374 h 2339008"/>
                <a:gd name="csX59" fmla="*/ 3114261 w 3617844"/>
                <a:gd name="csY59" fmla="*/ 1338469 h 2339008"/>
                <a:gd name="csX60" fmla="*/ 3127513 w 3617844"/>
                <a:gd name="csY60" fmla="*/ 1027043 h 2339008"/>
                <a:gd name="csX61" fmla="*/ 3134139 w 3617844"/>
                <a:gd name="csY61" fmla="*/ 887895 h 2339008"/>
                <a:gd name="csX62" fmla="*/ 3160644 w 3617844"/>
                <a:gd name="csY62" fmla="*/ 722243 h 2339008"/>
                <a:gd name="csX63" fmla="*/ 3180522 w 3617844"/>
                <a:gd name="csY63" fmla="*/ 636104 h 2339008"/>
                <a:gd name="csX64" fmla="*/ 3193774 w 3617844"/>
                <a:gd name="csY64" fmla="*/ 563217 h 2339008"/>
                <a:gd name="csX65" fmla="*/ 3246783 w 3617844"/>
                <a:gd name="csY65" fmla="*/ 424069 h 2339008"/>
                <a:gd name="csX66" fmla="*/ 3260035 w 3617844"/>
                <a:gd name="csY66" fmla="*/ 371060 h 2339008"/>
                <a:gd name="csX67" fmla="*/ 3286539 w 3617844"/>
                <a:gd name="csY67" fmla="*/ 311426 h 2339008"/>
                <a:gd name="csX68" fmla="*/ 3299791 w 3617844"/>
                <a:gd name="csY68" fmla="*/ 265043 h 2339008"/>
                <a:gd name="csX69" fmla="*/ 3359426 w 3617844"/>
                <a:gd name="csY69" fmla="*/ 165652 h 2339008"/>
                <a:gd name="csX70" fmla="*/ 3385930 w 3617844"/>
                <a:gd name="csY70" fmla="*/ 125895 h 2339008"/>
                <a:gd name="csX71" fmla="*/ 3452191 w 3617844"/>
                <a:gd name="csY71" fmla="*/ 66260 h 2339008"/>
                <a:gd name="csX72" fmla="*/ 3478696 w 3617844"/>
                <a:gd name="csY72" fmla="*/ 59634 h 2339008"/>
                <a:gd name="csX73" fmla="*/ 3498574 w 3617844"/>
                <a:gd name="csY73" fmla="*/ 39756 h 2339008"/>
                <a:gd name="csX74" fmla="*/ 3518452 w 3617844"/>
                <a:gd name="csY74" fmla="*/ 33130 h 2339008"/>
                <a:gd name="csX75" fmla="*/ 3544957 w 3617844"/>
                <a:gd name="csY75" fmla="*/ 19878 h 2339008"/>
                <a:gd name="csX76" fmla="*/ 3617844 w 3617844"/>
                <a:gd name="csY76" fmla="*/ 0 h 2339008"/>
                <a:gd name="csX0" fmla="*/ 0 w 3551583"/>
                <a:gd name="csY0" fmla="*/ 748747 h 2339008"/>
                <a:gd name="csX1" fmla="*/ 33130 w 3551583"/>
                <a:gd name="csY1" fmla="*/ 815008 h 2339008"/>
                <a:gd name="csX2" fmla="*/ 92765 w 3551583"/>
                <a:gd name="csY2" fmla="*/ 954156 h 2339008"/>
                <a:gd name="csX3" fmla="*/ 112643 w 3551583"/>
                <a:gd name="csY3" fmla="*/ 1000539 h 2339008"/>
                <a:gd name="csX4" fmla="*/ 172278 w 3551583"/>
                <a:gd name="csY4" fmla="*/ 1113182 h 2339008"/>
                <a:gd name="csX5" fmla="*/ 238539 w 3551583"/>
                <a:gd name="csY5" fmla="*/ 1252330 h 2339008"/>
                <a:gd name="csX6" fmla="*/ 298174 w 3551583"/>
                <a:gd name="csY6" fmla="*/ 1345095 h 2339008"/>
                <a:gd name="csX7" fmla="*/ 331304 w 3551583"/>
                <a:gd name="csY7" fmla="*/ 1398104 h 2339008"/>
                <a:gd name="csX8" fmla="*/ 364435 w 3551583"/>
                <a:gd name="csY8" fmla="*/ 1457739 h 2339008"/>
                <a:gd name="csX9" fmla="*/ 390939 w 3551583"/>
                <a:gd name="csY9" fmla="*/ 1490869 h 2339008"/>
                <a:gd name="csX10" fmla="*/ 410817 w 3551583"/>
                <a:gd name="csY10" fmla="*/ 1530626 h 2339008"/>
                <a:gd name="csX11" fmla="*/ 437322 w 3551583"/>
                <a:gd name="csY11" fmla="*/ 1563756 h 2339008"/>
                <a:gd name="csX12" fmla="*/ 470452 w 3551583"/>
                <a:gd name="csY12" fmla="*/ 1623391 h 2339008"/>
                <a:gd name="csX13" fmla="*/ 516835 w 3551583"/>
                <a:gd name="csY13" fmla="*/ 1676400 h 2339008"/>
                <a:gd name="csX14" fmla="*/ 563217 w 3551583"/>
                <a:gd name="csY14" fmla="*/ 1742660 h 2339008"/>
                <a:gd name="csX15" fmla="*/ 609600 w 3551583"/>
                <a:gd name="csY15" fmla="*/ 1795669 h 2339008"/>
                <a:gd name="csX16" fmla="*/ 655983 w 3551583"/>
                <a:gd name="csY16" fmla="*/ 1861930 h 2339008"/>
                <a:gd name="csX17" fmla="*/ 801756 w 3551583"/>
                <a:gd name="csY17" fmla="*/ 2040834 h 2339008"/>
                <a:gd name="csX18" fmla="*/ 834887 w 3551583"/>
                <a:gd name="csY18" fmla="*/ 2080591 h 2339008"/>
                <a:gd name="csX19" fmla="*/ 907774 w 3551583"/>
                <a:gd name="csY19" fmla="*/ 2146852 h 2339008"/>
                <a:gd name="csX20" fmla="*/ 927652 w 3551583"/>
                <a:gd name="csY20" fmla="*/ 2166730 h 2339008"/>
                <a:gd name="csX21" fmla="*/ 967409 w 3551583"/>
                <a:gd name="csY21" fmla="*/ 2193234 h 2339008"/>
                <a:gd name="csX22" fmla="*/ 993913 w 3551583"/>
                <a:gd name="csY22" fmla="*/ 2219739 h 2339008"/>
                <a:gd name="csX23" fmla="*/ 1046922 w 3551583"/>
                <a:gd name="csY23" fmla="*/ 2246243 h 2339008"/>
                <a:gd name="csX24" fmla="*/ 1166191 w 3551583"/>
                <a:gd name="csY24" fmla="*/ 2299252 h 2339008"/>
                <a:gd name="csX25" fmla="*/ 1205948 w 3551583"/>
                <a:gd name="csY25" fmla="*/ 2319130 h 2339008"/>
                <a:gd name="csX26" fmla="*/ 1265583 w 3551583"/>
                <a:gd name="csY26" fmla="*/ 2325756 h 2339008"/>
                <a:gd name="csX27" fmla="*/ 1431235 w 3551583"/>
                <a:gd name="csY27" fmla="*/ 2339008 h 2339008"/>
                <a:gd name="csX28" fmla="*/ 1570383 w 3551583"/>
                <a:gd name="csY28" fmla="*/ 2325756 h 2339008"/>
                <a:gd name="csX29" fmla="*/ 1603513 w 3551583"/>
                <a:gd name="csY29" fmla="*/ 2305878 h 2339008"/>
                <a:gd name="csX30" fmla="*/ 1656522 w 3551583"/>
                <a:gd name="csY30" fmla="*/ 2286000 h 2339008"/>
                <a:gd name="csX31" fmla="*/ 1683026 w 3551583"/>
                <a:gd name="csY31" fmla="*/ 2266121 h 2339008"/>
                <a:gd name="csX32" fmla="*/ 1769165 w 3551583"/>
                <a:gd name="csY32" fmla="*/ 2219739 h 2339008"/>
                <a:gd name="csX33" fmla="*/ 1789043 w 3551583"/>
                <a:gd name="csY33" fmla="*/ 2206487 h 2339008"/>
                <a:gd name="csX34" fmla="*/ 1828800 w 3551583"/>
                <a:gd name="csY34" fmla="*/ 2186608 h 2339008"/>
                <a:gd name="csX35" fmla="*/ 1895061 w 3551583"/>
                <a:gd name="csY35" fmla="*/ 2146852 h 2339008"/>
                <a:gd name="csX36" fmla="*/ 1914939 w 3551583"/>
                <a:gd name="csY36" fmla="*/ 2113721 h 2339008"/>
                <a:gd name="csX37" fmla="*/ 1961322 w 3551583"/>
                <a:gd name="csY37" fmla="*/ 2080591 h 2339008"/>
                <a:gd name="csX38" fmla="*/ 1974574 w 3551583"/>
                <a:gd name="csY38" fmla="*/ 2054087 h 2339008"/>
                <a:gd name="csX39" fmla="*/ 2020956 w 3551583"/>
                <a:gd name="csY39" fmla="*/ 2027582 h 2339008"/>
                <a:gd name="csX40" fmla="*/ 2067339 w 3551583"/>
                <a:gd name="csY40" fmla="*/ 1987826 h 2339008"/>
                <a:gd name="csX41" fmla="*/ 2100469 w 3551583"/>
                <a:gd name="csY41" fmla="*/ 1981200 h 2339008"/>
                <a:gd name="csX42" fmla="*/ 2160104 w 3551583"/>
                <a:gd name="csY42" fmla="*/ 1961321 h 2339008"/>
                <a:gd name="csX43" fmla="*/ 2232991 w 3551583"/>
                <a:gd name="csY43" fmla="*/ 1967947 h 2339008"/>
                <a:gd name="csX44" fmla="*/ 2259496 w 3551583"/>
                <a:gd name="csY44" fmla="*/ 1974574 h 2339008"/>
                <a:gd name="csX45" fmla="*/ 2332383 w 3551583"/>
                <a:gd name="csY45" fmla="*/ 1994452 h 2339008"/>
                <a:gd name="csX46" fmla="*/ 2372139 w 3551583"/>
                <a:gd name="csY46" fmla="*/ 2001078 h 2339008"/>
                <a:gd name="csX47" fmla="*/ 2411896 w 3551583"/>
                <a:gd name="csY47" fmla="*/ 2014330 h 2339008"/>
                <a:gd name="csX48" fmla="*/ 2531165 w 3551583"/>
                <a:gd name="csY48" fmla="*/ 2034208 h 2339008"/>
                <a:gd name="csX49" fmla="*/ 2683565 w 3551583"/>
                <a:gd name="csY49" fmla="*/ 2027582 h 2339008"/>
                <a:gd name="csX50" fmla="*/ 2749826 w 3551583"/>
                <a:gd name="csY50" fmla="*/ 1981200 h 2339008"/>
                <a:gd name="csX51" fmla="*/ 2822713 w 3551583"/>
                <a:gd name="csY51" fmla="*/ 1914939 h 2339008"/>
                <a:gd name="csX52" fmla="*/ 2869096 w 3551583"/>
                <a:gd name="csY52" fmla="*/ 1868556 h 2339008"/>
                <a:gd name="csX53" fmla="*/ 2922104 w 3551583"/>
                <a:gd name="csY53" fmla="*/ 1782417 h 2339008"/>
                <a:gd name="csX54" fmla="*/ 2941983 w 3551583"/>
                <a:gd name="csY54" fmla="*/ 1722782 h 2339008"/>
                <a:gd name="csX55" fmla="*/ 2968487 w 3551583"/>
                <a:gd name="csY55" fmla="*/ 1663147 h 2339008"/>
                <a:gd name="csX56" fmla="*/ 2988365 w 3551583"/>
                <a:gd name="csY56" fmla="*/ 1590260 h 2339008"/>
                <a:gd name="csX57" fmla="*/ 3014869 w 3551583"/>
                <a:gd name="csY57" fmla="*/ 1517374 h 2339008"/>
                <a:gd name="csX58" fmla="*/ 3048000 w 3551583"/>
                <a:gd name="csY58" fmla="*/ 1338469 h 2339008"/>
                <a:gd name="csX59" fmla="*/ 3061252 w 3551583"/>
                <a:gd name="csY59" fmla="*/ 1027043 h 2339008"/>
                <a:gd name="csX60" fmla="*/ 3067878 w 3551583"/>
                <a:gd name="csY60" fmla="*/ 887895 h 2339008"/>
                <a:gd name="csX61" fmla="*/ 3094383 w 3551583"/>
                <a:gd name="csY61" fmla="*/ 722243 h 2339008"/>
                <a:gd name="csX62" fmla="*/ 3114261 w 3551583"/>
                <a:gd name="csY62" fmla="*/ 636104 h 2339008"/>
                <a:gd name="csX63" fmla="*/ 3127513 w 3551583"/>
                <a:gd name="csY63" fmla="*/ 563217 h 2339008"/>
                <a:gd name="csX64" fmla="*/ 3180522 w 3551583"/>
                <a:gd name="csY64" fmla="*/ 424069 h 2339008"/>
                <a:gd name="csX65" fmla="*/ 3193774 w 3551583"/>
                <a:gd name="csY65" fmla="*/ 371060 h 2339008"/>
                <a:gd name="csX66" fmla="*/ 3220278 w 3551583"/>
                <a:gd name="csY66" fmla="*/ 311426 h 2339008"/>
                <a:gd name="csX67" fmla="*/ 3233530 w 3551583"/>
                <a:gd name="csY67" fmla="*/ 265043 h 2339008"/>
                <a:gd name="csX68" fmla="*/ 3293165 w 3551583"/>
                <a:gd name="csY68" fmla="*/ 165652 h 2339008"/>
                <a:gd name="csX69" fmla="*/ 3319669 w 3551583"/>
                <a:gd name="csY69" fmla="*/ 125895 h 2339008"/>
                <a:gd name="csX70" fmla="*/ 3385930 w 3551583"/>
                <a:gd name="csY70" fmla="*/ 66260 h 2339008"/>
                <a:gd name="csX71" fmla="*/ 3412435 w 3551583"/>
                <a:gd name="csY71" fmla="*/ 59634 h 2339008"/>
                <a:gd name="csX72" fmla="*/ 3432313 w 3551583"/>
                <a:gd name="csY72" fmla="*/ 39756 h 2339008"/>
                <a:gd name="csX73" fmla="*/ 3452191 w 3551583"/>
                <a:gd name="csY73" fmla="*/ 33130 h 2339008"/>
                <a:gd name="csX74" fmla="*/ 3478696 w 3551583"/>
                <a:gd name="csY74" fmla="*/ 19878 h 2339008"/>
                <a:gd name="csX75" fmla="*/ 3551583 w 3551583"/>
                <a:gd name="csY75" fmla="*/ 0 h 2339008"/>
                <a:gd name="csX0" fmla="*/ 0 w 3544957"/>
                <a:gd name="csY0" fmla="*/ 775251 h 2339008"/>
                <a:gd name="csX1" fmla="*/ 26504 w 3544957"/>
                <a:gd name="csY1" fmla="*/ 815008 h 2339008"/>
                <a:gd name="csX2" fmla="*/ 86139 w 3544957"/>
                <a:gd name="csY2" fmla="*/ 954156 h 2339008"/>
                <a:gd name="csX3" fmla="*/ 106017 w 3544957"/>
                <a:gd name="csY3" fmla="*/ 1000539 h 2339008"/>
                <a:gd name="csX4" fmla="*/ 165652 w 3544957"/>
                <a:gd name="csY4" fmla="*/ 1113182 h 2339008"/>
                <a:gd name="csX5" fmla="*/ 231913 w 3544957"/>
                <a:gd name="csY5" fmla="*/ 1252330 h 2339008"/>
                <a:gd name="csX6" fmla="*/ 291548 w 3544957"/>
                <a:gd name="csY6" fmla="*/ 1345095 h 2339008"/>
                <a:gd name="csX7" fmla="*/ 324678 w 3544957"/>
                <a:gd name="csY7" fmla="*/ 1398104 h 2339008"/>
                <a:gd name="csX8" fmla="*/ 357809 w 3544957"/>
                <a:gd name="csY8" fmla="*/ 1457739 h 2339008"/>
                <a:gd name="csX9" fmla="*/ 384313 w 3544957"/>
                <a:gd name="csY9" fmla="*/ 1490869 h 2339008"/>
                <a:gd name="csX10" fmla="*/ 404191 w 3544957"/>
                <a:gd name="csY10" fmla="*/ 1530626 h 2339008"/>
                <a:gd name="csX11" fmla="*/ 430696 w 3544957"/>
                <a:gd name="csY11" fmla="*/ 1563756 h 2339008"/>
                <a:gd name="csX12" fmla="*/ 463826 w 3544957"/>
                <a:gd name="csY12" fmla="*/ 1623391 h 2339008"/>
                <a:gd name="csX13" fmla="*/ 510209 w 3544957"/>
                <a:gd name="csY13" fmla="*/ 1676400 h 2339008"/>
                <a:gd name="csX14" fmla="*/ 556591 w 3544957"/>
                <a:gd name="csY14" fmla="*/ 1742660 h 2339008"/>
                <a:gd name="csX15" fmla="*/ 602974 w 3544957"/>
                <a:gd name="csY15" fmla="*/ 1795669 h 2339008"/>
                <a:gd name="csX16" fmla="*/ 649357 w 3544957"/>
                <a:gd name="csY16" fmla="*/ 1861930 h 2339008"/>
                <a:gd name="csX17" fmla="*/ 795130 w 3544957"/>
                <a:gd name="csY17" fmla="*/ 2040834 h 2339008"/>
                <a:gd name="csX18" fmla="*/ 828261 w 3544957"/>
                <a:gd name="csY18" fmla="*/ 2080591 h 2339008"/>
                <a:gd name="csX19" fmla="*/ 901148 w 3544957"/>
                <a:gd name="csY19" fmla="*/ 2146852 h 2339008"/>
                <a:gd name="csX20" fmla="*/ 921026 w 3544957"/>
                <a:gd name="csY20" fmla="*/ 2166730 h 2339008"/>
                <a:gd name="csX21" fmla="*/ 960783 w 3544957"/>
                <a:gd name="csY21" fmla="*/ 2193234 h 2339008"/>
                <a:gd name="csX22" fmla="*/ 987287 w 3544957"/>
                <a:gd name="csY22" fmla="*/ 2219739 h 2339008"/>
                <a:gd name="csX23" fmla="*/ 1040296 w 3544957"/>
                <a:gd name="csY23" fmla="*/ 2246243 h 2339008"/>
                <a:gd name="csX24" fmla="*/ 1159565 w 3544957"/>
                <a:gd name="csY24" fmla="*/ 2299252 h 2339008"/>
                <a:gd name="csX25" fmla="*/ 1199322 w 3544957"/>
                <a:gd name="csY25" fmla="*/ 2319130 h 2339008"/>
                <a:gd name="csX26" fmla="*/ 1258957 w 3544957"/>
                <a:gd name="csY26" fmla="*/ 2325756 h 2339008"/>
                <a:gd name="csX27" fmla="*/ 1424609 w 3544957"/>
                <a:gd name="csY27" fmla="*/ 2339008 h 2339008"/>
                <a:gd name="csX28" fmla="*/ 1563757 w 3544957"/>
                <a:gd name="csY28" fmla="*/ 2325756 h 2339008"/>
                <a:gd name="csX29" fmla="*/ 1596887 w 3544957"/>
                <a:gd name="csY29" fmla="*/ 2305878 h 2339008"/>
                <a:gd name="csX30" fmla="*/ 1649896 w 3544957"/>
                <a:gd name="csY30" fmla="*/ 2286000 h 2339008"/>
                <a:gd name="csX31" fmla="*/ 1676400 w 3544957"/>
                <a:gd name="csY31" fmla="*/ 2266121 h 2339008"/>
                <a:gd name="csX32" fmla="*/ 1762539 w 3544957"/>
                <a:gd name="csY32" fmla="*/ 2219739 h 2339008"/>
                <a:gd name="csX33" fmla="*/ 1782417 w 3544957"/>
                <a:gd name="csY33" fmla="*/ 2206487 h 2339008"/>
                <a:gd name="csX34" fmla="*/ 1822174 w 3544957"/>
                <a:gd name="csY34" fmla="*/ 2186608 h 2339008"/>
                <a:gd name="csX35" fmla="*/ 1888435 w 3544957"/>
                <a:gd name="csY35" fmla="*/ 2146852 h 2339008"/>
                <a:gd name="csX36" fmla="*/ 1908313 w 3544957"/>
                <a:gd name="csY36" fmla="*/ 2113721 h 2339008"/>
                <a:gd name="csX37" fmla="*/ 1954696 w 3544957"/>
                <a:gd name="csY37" fmla="*/ 2080591 h 2339008"/>
                <a:gd name="csX38" fmla="*/ 1967948 w 3544957"/>
                <a:gd name="csY38" fmla="*/ 2054087 h 2339008"/>
                <a:gd name="csX39" fmla="*/ 2014330 w 3544957"/>
                <a:gd name="csY39" fmla="*/ 2027582 h 2339008"/>
                <a:gd name="csX40" fmla="*/ 2060713 w 3544957"/>
                <a:gd name="csY40" fmla="*/ 1987826 h 2339008"/>
                <a:gd name="csX41" fmla="*/ 2093843 w 3544957"/>
                <a:gd name="csY41" fmla="*/ 1981200 h 2339008"/>
                <a:gd name="csX42" fmla="*/ 2153478 w 3544957"/>
                <a:gd name="csY42" fmla="*/ 1961321 h 2339008"/>
                <a:gd name="csX43" fmla="*/ 2226365 w 3544957"/>
                <a:gd name="csY43" fmla="*/ 1967947 h 2339008"/>
                <a:gd name="csX44" fmla="*/ 2252870 w 3544957"/>
                <a:gd name="csY44" fmla="*/ 1974574 h 2339008"/>
                <a:gd name="csX45" fmla="*/ 2325757 w 3544957"/>
                <a:gd name="csY45" fmla="*/ 1994452 h 2339008"/>
                <a:gd name="csX46" fmla="*/ 2365513 w 3544957"/>
                <a:gd name="csY46" fmla="*/ 2001078 h 2339008"/>
                <a:gd name="csX47" fmla="*/ 2405270 w 3544957"/>
                <a:gd name="csY47" fmla="*/ 2014330 h 2339008"/>
                <a:gd name="csX48" fmla="*/ 2524539 w 3544957"/>
                <a:gd name="csY48" fmla="*/ 2034208 h 2339008"/>
                <a:gd name="csX49" fmla="*/ 2676939 w 3544957"/>
                <a:gd name="csY49" fmla="*/ 2027582 h 2339008"/>
                <a:gd name="csX50" fmla="*/ 2743200 w 3544957"/>
                <a:gd name="csY50" fmla="*/ 1981200 h 2339008"/>
                <a:gd name="csX51" fmla="*/ 2816087 w 3544957"/>
                <a:gd name="csY51" fmla="*/ 1914939 h 2339008"/>
                <a:gd name="csX52" fmla="*/ 2862470 w 3544957"/>
                <a:gd name="csY52" fmla="*/ 1868556 h 2339008"/>
                <a:gd name="csX53" fmla="*/ 2915478 w 3544957"/>
                <a:gd name="csY53" fmla="*/ 1782417 h 2339008"/>
                <a:gd name="csX54" fmla="*/ 2935357 w 3544957"/>
                <a:gd name="csY54" fmla="*/ 1722782 h 2339008"/>
                <a:gd name="csX55" fmla="*/ 2961861 w 3544957"/>
                <a:gd name="csY55" fmla="*/ 1663147 h 2339008"/>
                <a:gd name="csX56" fmla="*/ 2981739 w 3544957"/>
                <a:gd name="csY56" fmla="*/ 1590260 h 2339008"/>
                <a:gd name="csX57" fmla="*/ 3008243 w 3544957"/>
                <a:gd name="csY57" fmla="*/ 1517374 h 2339008"/>
                <a:gd name="csX58" fmla="*/ 3041374 w 3544957"/>
                <a:gd name="csY58" fmla="*/ 1338469 h 2339008"/>
                <a:gd name="csX59" fmla="*/ 3054626 w 3544957"/>
                <a:gd name="csY59" fmla="*/ 1027043 h 2339008"/>
                <a:gd name="csX60" fmla="*/ 3061252 w 3544957"/>
                <a:gd name="csY60" fmla="*/ 887895 h 2339008"/>
                <a:gd name="csX61" fmla="*/ 3087757 w 3544957"/>
                <a:gd name="csY61" fmla="*/ 722243 h 2339008"/>
                <a:gd name="csX62" fmla="*/ 3107635 w 3544957"/>
                <a:gd name="csY62" fmla="*/ 636104 h 2339008"/>
                <a:gd name="csX63" fmla="*/ 3120887 w 3544957"/>
                <a:gd name="csY63" fmla="*/ 563217 h 2339008"/>
                <a:gd name="csX64" fmla="*/ 3173896 w 3544957"/>
                <a:gd name="csY64" fmla="*/ 424069 h 2339008"/>
                <a:gd name="csX65" fmla="*/ 3187148 w 3544957"/>
                <a:gd name="csY65" fmla="*/ 371060 h 2339008"/>
                <a:gd name="csX66" fmla="*/ 3213652 w 3544957"/>
                <a:gd name="csY66" fmla="*/ 311426 h 2339008"/>
                <a:gd name="csX67" fmla="*/ 3226904 w 3544957"/>
                <a:gd name="csY67" fmla="*/ 265043 h 2339008"/>
                <a:gd name="csX68" fmla="*/ 3286539 w 3544957"/>
                <a:gd name="csY68" fmla="*/ 165652 h 2339008"/>
                <a:gd name="csX69" fmla="*/ 3313043 w 3544957"/>
                <a:gd name="csY69" fmla="*/ 125895 h 2339008"/>
                <a:gd name="csX70" fmla="*/ 3379304 w 3544957"/>
                <a:gd name="csY70" fmla="*/ 66260 h 2339008"/>
                <a:gd name="csX71" fmla="*/ 3405809 w 3544957"/>
                <a:gd name="csY71" fmla="*/ 59634 h 2339008"/>
                <a:gd name="csX72" fmla="*/ 3425687 w 3544957"/>
                <a:gd name="csY72" fmla="*/ 39756 h 2339008"/>
                <a:gd name="csX73" fmla="*/ 3445565 w 3544957"/>
                <a:gd name="csY73" fmla="*/ 33130 h 2339008"/>
                <a:gd name="csX74" fmla="*/ 3472070 w 3544957"/>
                <a:gd name="csY74" fmla="*/ 19878 h 2339008"/>
                <a:gd name="csX75" fmla="*/ 3544957 w 3544957"/>
                <a:gd name="csY75" fmla="*/ 0 h 2339008"/>
                <a:gd name="csX0" fmla="*/ 0 w 3537814"/>
                <a:gd name="csY0" fmla="*/ 782395 h 2339008"/>
                <a:gd name="csX1" fmla="*/ 19361 w 3537814"/>
                <a:gd name="csY1" fmla="*/ 815008 h 2339008"/>
                <a:gd name="csX2" fmla="*/ 78996 w 3537814"/>
                <a:gd name="csY2" fmla="*/ 954156 h 2339008"/>
                <a:gd name="csX3" fmla="*/ 98874 w 3537814"/>
                <a:gd name="csY3" fmla="*/ 1000539 h 2339008"/>
                <a:gd name="csX4" fmla="*/ 158509 w 3537814"/>
                <a:gd name="csY4" fmla="*/ 1113182 h 2339008"/>
                <a:gd name="csX5" fmla="*/ 224770 w 3537814"/>
                <a:gd name="csY5" fmla="*/ 1252330 h 2339008"/>
                <a:gd name="csX6" fmla="*/ 284405 w 3537814"/>
                <a:gd name="csY6" fmla="*/ 1345095 h 2339008"/>
                <a:gd name="csX7" fmla="*/ 317535 w 3537814"/>
                <a:gd name="csY7" fmla="*/ 1398104 h 2339008"/>
                <a:gd name="csX8" fmla="*/ 350666 w 3537814"/>
                <a:gd name="csY8" fmla="*/ 1457739 h 2339008"/>
                <a:gd name="csX9" fmla="*/ 377170 w 3537814"/>
                <a:gd name="csY9" fmla="*/ 1490869 h 2339008"/>
                <a:gd name="csX10" fmla="*/ 397048 w 3537814"/>
                <a:gd name="csY10" fmla="*/ 1530626 h 2339008"/>
                <a:gd name="csX11" fmla="*/ 423553 w 3537814"/>
                <a:gd name="csY11" fmla="*/ 1563756 h 2339008"/>
                <a:gd name="csX12" fmla="*/ 456683 w 3537814"/>
                <a:gd name="csY12" fmla="*/ 1623391 h 2339008"/>
                <a:gd name="csX13" fmla="*/ 503066 w 3537814"/>
                <a:gd name="csY13" fmla="*/ 1676400 h 2339008"/>
                <a:gd name="csX14" fmla="*/ 549448 w 3537814"/>
                <a:gd name="csY14" fmla="*/ 1742660 h 2339008"/>
                <a:gd name="csX15" fmla="*/ 595831 w 3537814"/>
                <a:gd name="csY15" fmla="*/ 1795669 h 2339008"/>
                <a:gd name="csX16" fmla="*/ 642214 w 3537814"/>
                <a:gd name="csY16" fmla="*/ 1861930 h 2339008"/>
                <a:gd name="csX17" fmla="*/ 787987 w 3537814"/>
                <a:gd name="csY17" fmla="*/ 2040834 h 2339008"/>
                <a:gd name="csX18" fmla="*/ 821118 w 3537814"/>
                <a:gd name="csY18" fmla="*/ 2080591 h 2339008"/>
                <a:gd name="csX19" fmla="*/ 894005 w 3537814"/>
                <a:gd name="csY19" fmla="*/ 2146852 h 2339008"/>
                <a:gd name="csX20" fmla="*/ 913883 w 3537814"/>
                <a:gd name="csY20" fmla="*/ 2166730 h 2339008"/>
                <a:gd name="csX21" fmla="*/ 953640 w 3537814"/>
                <a:gd name="csY21" fmla="*/ 2193234 h 2339008"/>
                <a:gd name="csX22" fmla="*/ 980144 w 3537814"/>
                <a:gd name="csY22" fmla="*/ 2219739 h 2339008"/>
                <a:gd name="csX23" fmla="*/ 1033153 w 3537814"/>
                <a:gd name="csY23" fmla="*/ 2246243 h 2339008"/>
                <a:gd name="csX24" fmla="*/ 1152422 w 3537814"/>
                <a:gd name="csY24" fmla="*/ 2299252 h 2339008"/>
                <a:gd name="csX25" fmla="*/ 1192179 w 3537814"/>
                <a:gd name="csY25" fmla="*/ 2319130 h 2339008"/>
                <a:gd name="csX26" fmla="*/ 1251814 w 3537814"/>
                <a:gd name="csY26" fmla="*/ 2325756 h 2339008"/>
                <a:gd name="csX27" fmla="*/ 1417466 w 3537814"/>
                <a:gd name="csY27" fmla="*/ 2339008 h 2339008"/>
                <a:gd name="csX28" fmla="*/ 1556614 w 3537814"/>
                <a:gd name="csY28" fmla="*/ 2325756 h 2339008"/>
                <a:gd name="csX29" fmla="*/ 1589744 w 3537814"/>
                <a:gd name="csY29" fmla="*/ 2305878 h 2339008"/>
                <a:gd name="csX30" fmla="*/ 1642753 w 3537814"/>
                <a:gd name="csY30" fmla="*/ 2286000 h 2339008"/>
                <a:gd name="csX31" fmla="*/ 1669257 w 3537814"/>
                <a:gd name="csY31" fmla="*/ 2266121 h 2339008"/>
                <a:gd name="csX32" fmla="*/ 1755396 w 3537814"/>
                <a:gd name="csY32" fmla="*/ 2219739 h 2339008"/>
                <a:gd name="csX33" fmla="*/ 1775274 w 3537814"/>
                <a:gd name="csY33" fmla="*/ 2206487 h 2339008"/>
                <a:gd name="csX34" fmla="*/ 1815031 w 3537814"/>
                <a:gd name="csY34" fmla="*/ 2186608 h 2339008"/>
                <a:gd name="csX35" fmla="*/ 1881292 w 3537814"/>
                <a:gd name="csY35" fmla="*/ 2146852 h 2339008"/>
                <a:gd name="csX36" fmla="*/ 1901170 w 3537814"/>
                <a:gd name="csY36" fmla="*/ 2113721 h 2339008"/>
                <a:gd name="csX37" fmla="*/ 1947553 w 3537814"/>
                <a:gd name="csY37" fmla="*/ 2080591 h 2339008"/>
                <a:gd name="csX38" fmla="*/ 1960805 w 3537814"/>
                <a:gd name="csY38" fmla="*/ 2054087 h 2339008"/>
                <a:gd name="csX39" fmla="*/ 2007187 w 3537814"/>
                <a:gd name="csY39" fmla="*/ 2027582 h 2339008"/>
                <a:gd name="csX40" fmla="*/ 2053570 w 3537814"/>
                <a:gd name="csY40" fmla="*/ 1987826 h 2339008"/>
                <a:gd name="csX41" fmla="*/ 2086700 w 3537814"/>
                <a:gd name="csY41" fmla="*/ 1981200 h 2339008"/>
                <a:gd name="csX42" fmla="*/ 2146335 w 3537814"/>
                <a:gd name="csY42" fmla="*/ 1961321 h 2339008"/>
                <a:gd name="csX43" fmla="*/ 2219222 w 3537814"/>
                <a:gd name="csY43" fmla="*/ 1967947 h 2339008"/>
                <a:gd name="csX44" fmla="*/ 2245727 w 3537814"/>
                <a:gd name="csY44" fmla="*/ 1974574 h 2339008"/>
                <a:gd name="csX45" fmla="*/ 2318614 w 3537814"/>
                <a:gd name="csY45" fmla="*/ 1994452 h 2339008"/>
                <a:gd name="csX46" fmla="*/ 2358370 w 3537814"/>
                <a:gd name="csY46" fmla="*/ 2001078 h 2339008"/>
                <a:gd name="csX47" fmla="*/ 2398127 w 3537814"/>
                <a:gd name="csY47" fmla="*/ 2014330 h 2339008"/>
                <a:gd name="csX48" fmla="*/ 2517396 w 3537814"/>
                <a:gd name="csY48" fmla="*/ 2034208 h 2339008"/>
                <a:gd name="csX49" fmla="*/ 2669796 w 3537814"/>
                <a:gd name="csY49" fmla="*/ 2027582 h 2339008"/>
                <a:gd name="csX50" fmla="*/ 2736057 w 3537814"/>
                <a:gd name="csY50" fmla="*/ 1981200 h 2339008"/>
                <a:gd name="csX51" fmla="*/ 2808944 w 3537814"/>
                <a:gd name="csY51" fmla="*/ 1914939 h 2339008"/>
                <a:gd name="csX52" fmla="*/ 2855327 w 3537814"/>
                <a:gd name="csY52" fmla="*/ 1868556 h 2339008"/>
                <a:gd name="csX53" fmla="*/ 2908335 w 3537814"/>
                <a:gd name="csY53" fmla="*/ 1782417 h 2339008"/>
                <a:gd name="csX54" fmla="*/ 2928214 w 3537814"/>
                <a:gd name="csY54" fmla="*/ 1722782 h 2339008"/>
                <a:gd name="csX55" fmla="*/ 2954718 w 3537814"/>
                <a:gd name="csY55" fmla="*/ 1663147 h 2339008"/>
                <a:gd name="csX56" fmla="*/ 2974596 w 3537814"/>
                <a:gd name="csY56" fmla="*/ 1590260 h 2339008"/>
                <a:gd name="csX57" fmla="*/ 3001100 w 3537814"/>
                <a:gd name="csY57" fmla="*/ 1517374 h 2339008"/>
                <a:gd name="csX58" fmla="*/ 3034231 w 3537814"/>
                <a:gd name="csY58" fmla="*/ 1338469 h 2339008"/>
                <a:gd name="csX59" fmla="*/ 3047483 w 3537814"/>
                <a:gd name="csY59" fmla="*/ 1027043 h 2339008"/>
                <a:gd name="csX60" fmla="*/ 3054109 w 3537814"/>
                <a:gd name="csY60" fmla="*/ 887895 h 2339008"/>
                <a:gd name="csX61" fmla="*/ 3080614 w 3537814"/>
                <a:gd name="csY61" fmla="*/ 722243 h 2339008"/>
                <a:gd name="csX62" fmla="*/ 3100492 w 3537814"/>
                <a:gd name="csY62" fmla="*/ 636104 h 2339008"/>
                <a:gd name="csX63" fmla="*/ 3113744 w 3537814"/>
                <a:gd name="csY63" fmla="*/ 563217 h 2339008"/>
                <a:gd name="csX64" fmla="*/ 3166753 w 3537814"/>
                <a:gd name="csY64" fmla="*/ 424069 h 2339008"/>
                <a:gd name="csX65" fmla="*/ 3180005 w 3537814"/>
                <a:gd name="csY65" fmla="*/ 371060 h 2339008"/>
                <a:gd name="csX66" fmla="*/ 3206509 w 3537814"/>
                <a:gd name="csY66" fmla="*/ 311426 h 2339008"/>
                <a:gd name="csX67" fmla="*/ 3219761 w 3537814"/>
                <a:gd name="csY67" fmla="*/ 265043 h 2339008"/>
                <a:gd name="csX68" fmla="*/ 3279396 w 3537814"/>
                <a:gd name="csY68" fmla="*/ 165652 h 2339008"/>
                <a:gd name="csX69" fmla="*/ 3305900 w 3537814"/>
                <a:gd name="csY69" fmla="*/ 125895 h 2339008"/>
                <a:gd name="csX70" fmla="*/ 3372161 w 3537814"/>
                <a:gd name="csY70" fmla="*/ 66260 h 2339008"/>
                <a:gd name="csX71" fmla="*/ 3398666 w 3537814"/>
                <a:gd name="csY71" fmla="*/ 59634 h 2339008"/>
                <a:gd name="csX72" fmla="*/ 3418544 w 3537814"/>
                <a:gd name="csY72" fmla="*/ 39756 h 2339008"/>
                <a:gd name="csX73" fmla="*/ 3438422 w 3537814"/>
                <a:gd name="csY73" fmla="*/ 33130 h 2339008"/>
                <a:gd name="csX74" fmla="*/ 3464927 w 3537814"/>
                <a:gd name="csY74" fmla="*/ 19878 h 2339008"/>
                <a:gd name="csX75" fmla="*/ 3537814 w 3537814"/>
                <a:gd name="csY75" fmla="*/ 0 h 2339008"/>
                <a:gd name="csX0" fmla="*/ 78948 w 3519130"/>
                <a:gd name="csY0" fmla="*/ 577607 h 2339008"/>
                <a:gd name="csX1" fmla="*/ 677 w 3519130"/>
                <a:gd name="csY1" fmla="*/ 815008 h 2339008"/>
                <a:gd name="csX2" fmla="*/ 60312 w 3519130"/>
                <a:gd name="csY2" fmla="*/ 954156 h 2339008"/>
                <a:gd name="csX3" fmla="*/ 80190 w 3519130"/>
                <a:gd name="csY3" fmla="*/ 1000539 h 2339008"/>
                <a:gd name="csX4" fmla="*/ 139825 w 3519130"/>
                <a:gd name="csY4" fmla="*/ 1113182 h 2339008"/>
                <a:gd name="csX5" fmla="*/ 206086 w 3519130"/>
                <a:gd name="csY5" fmla="*/ 1252330 h 2339008"/>
                <a:gd name="csX6" fmla="*/ 265721 w 3519130"/>
                <a:gd name="csY6" fmla="*/ 1345095 h 2339008"/>
                <a:gd name="csX7" fmla="*/ 298851 w 3519130"/>
                <a:gd name="csY7" fmla="*/ 1398104 h 2339008"/>
                <a:gd name="csX8" fmla="*/ 331982 w 3519130"/>
                <a:gd name="csY8" fmla="*/ 1457739 h 2339008"/>
                <a:gd name="csX9" fmla="*/ 358486 w 3519130"/>
                <a:gd name="csY9" fmla="*/ 1490869 h 2339008"/>
                <a:gd name="csX10" fmla="*/ 378364 w 3519130"/>
                <a:gd name="csY10" fmla="*/ 1530626 h 2339008"/>
                <a:gd name="csX11" fmla="*/ 404869 w 3519130"/>
                <a:gd name="csY11" fmla="*/ 1563756 h 2339008"/>
                <a:gd name="csX12" fmla="*/ 437999 w 3519130"/>
                <a:gd name="csY12" fmla="*/ 1623391 h 2339008"/>
                <a:gd name="csX13" fmla="*/ 484382 w 3519130"/>
                <a:gd name="csY13" fmla="*/ 1676400 h 2339008"/>
                <a:gd name="csX14" fmla="*/ 530764 w 3519130"/>
                <a:gd name="csY14" fmla="*/ 1742660 h 2339008"/>
                <a:gd name="csX15" fmla="*/ 577147 w 3519130"/>
                <a:gd name="csY15" fmla="*/ 1795669 h 2339008"/>
                <a:gd name="csX16" fmla="*/ 623530 w 3519130"/>
                <a:gd name="csY16" fmla="*/ 1861930 h 2339008"/>
                <a:gd name="csX17" fmla="*/ 769303 w 3519130"/>
                <a:gd name="csY17" fmla="*/ 2040834 h 2339008"/>
                <a:gd name="csX18" fmla="*/ 802434 w 3519130"/>
                <a:gd name="csY18" fmla="*/ 2080591 h 2339008"/>
                <a:gd name="csX19" fmla="*/ 875321 w 3519130"/>
                <a:gd name="csY19" fmla="*/ 2146852 h 2339008"/>
                <a:gd name="csX20" fmla="*/ 895199 w 3519130"/>
                <a:gd name="csY20" fmla="*/ 2166730 h 2339008"/>
                <a:gd name="csX21" fmla="*/ 934956 w 3519130"/>
                <a:gd name="csY21" fmla="*/ 2193234 h 2339008"/>
                <a:gd name="csX22" fmla="*/ 961460 w 3519130"/>
                <a:gd name="csY22" fmla="*/ 2219739 h 2339008"/>
                <a:gd name="csX23" fmla="*/ 1014469 w 3519130"/>
                <a:gd name="csY23" fmla="*/ 2246243 h 2339008"/>
                <a:gd name="csX24" fmla="*/ 1133738 w 3519130"/>
                <a:gd name="csY24" fmla="*/ 2299252 h 2339008"/>
                <a:gd name="csX25" fmla="*/ 1173495 w 3519130"/>
                <a:gd name="csY25" fmla="*/ 2319130 h 2339008"/>
                <a:gd name="csX26" fmla="*/ 1233130 w 3519130"/>
                <a:gd name="csY26" fmla="*/ 2325756 h 2339008"/>
                <a:gd name="csX27" fmla="*/ 1398782 w 3519130"/>
                <a:gd name="csY27" fmla="*/ 2339008 h 2339008"/>
                <a:gd name="csX28" fmla="*/ 1537930 w 3519130"/>
                <a:gd name="csY28" fmla="*/ 2325756 h 2339008"/>
                <a:gd name="csX29" fmla="*/ 1571060 w 3519130"/>
                <a:gd name="csY29" fmla="*/ 2305878 h 2339008"/>
                <a:gd name="csX30" fmla="*/ 1624069 w 3519130"/>
                <a:gd name="csY30" fmla="*/ 2286000 h 2339008"/>
                <a:gd name="csX31" fmla="*/ 1650573 w 3519130"/>
                <a:gd name="csY31" fmla="*/ 2266121 h 2339008"/>
                <a:gd name="csX32" fmla="*/ 1736712 w 3519130"/>
                <a:gd name="csY32" fmla="*/ 2219739 h 2339008"/>
                <a:gd name="csX33" fmla="*/ 1756590 w 3519130"/>
                <a:gd name="csY33" fmla="*/ 2206487 h 2339008"/>
                <a:gd name="csX34" fmla="*/ 1796347 w 3519130"/>
                <a:gd name="csY34" fmla="*/ 2186608 h 2339008"/>
                <a:gd name="csX35" fmla="*/ 1862608 w 3519130"/>
                <a:gd name="csY35" fmla="*/ 2146852 h 2339008"/>
                <a:gd name="csX36" fmla="*/ 1882486 w 3519130"/>
                <a:gd name="csY36" fmla="*/ 2113721 h 2339008"/>
                <a:gd name="csX37" fmla="*/ 1928869 w 3519130"/>
                <a:gd name="csY37" fmla="*/ 2080591 h 2339008"/>
                <a:gd name="csX38" fmla="*/ 1942121 w 3519130"/>
                <a:gd name="csY38" fmla="*/ 2054087 h 2339008"/>
                <a:gd name="csX39" fmla="*/ 1988503 w 3519130"/>
                <a:gd name="csY39" fmla="*/ 2027582 h 2339008"/>
                <a:gd name="csX40" fmla="*/ 2034886 w 3519130"/>
                <a:gd name="csY40" fmla="*/ 1987826 h 2339008"/>
                <a:gd name="csX41" fmla="*/ 2068016 w 3519130"/>
                <a:gd name="csY41" fmla="*/ 1981200 h 2339008"/>
                <a:gd name="csX42" fmla="*/ 2127651 w 3519130"/>
                <a:gd name="csY42" fmla="*/ 1961321 h 2339008"/>
                <a:gd name="csX43" fmla="*/ 2200538 w 3519130"/>
                <a:gd name="csY43" fmla="*/ 1967947 h 2339008"/>
                <a:gd name="csX44" fmla="*/ 2227043 w 3519130"/>
                <a:gd name="csY44" fmla="*/ 1974574 h 2339008"/>
                <a:gd name="csX45" fmla="*/ 2299930 w 3519130"/>
                <a:gd name="csY45" fmla="*/ 1994452 h 2339008"/>
                <a:gd name="csX46" fmla="*/ 2339686 w 3519130"/>
                <a:gd name="csY46" fmla="*/ 2001078 h 2339008"/>
                <a:gd name="csX47" fmla="*/ 2379443 w 3519130"/>
                <a:gd name="csY47" fmla="*/ 2014330 h 2339008"/>
                <a:gd name="csX48" fmla="*/ 2498712 w 3519130"/>
                <a:gd name="csY48" fmla="*/ 2034208 h 2339008"/>
                <a:gd name="csX49" fmla="*/ 2651112 w 3519130"/>
                <a:gd name="csY49" fmla="*/ 2027582 h 2339008"/>
                <a:gd name="csX50" fmla="*/ 2717373 w 3519130"/>
                <a:gd name="csY50" fmla="*/ 1981200 h 2339008"/>
                <a:gd name="csX51" fmla="*/ 2790260 w 3519130"/>
                <a:gd name="csY51" fmla="*/ 1914939 h 2339008"/>
                <a:gd name="csX52" fmla="*/ 2836643 w 3519130"/>
                <a:gd name="csY52" fmla="*/ 1868556 h 2339008"/>
                <a:gd name="csX53" fmla="*/ 2889651 w 3519130"/>
                <a:gd name="csY53" fmla="*/ 1782417 h 2339008"/>
                <a:gd name="csX54" fmla="*/ 2909530 w 3519130"/>
                <a:gd name="csY54" fmla="*/ 1722782 h 2339008"/>
                <a:gd name="csX55" fmla="*/ 2936034 w 3519130"/>
                <a:gd name="csY55" fmla="*/ 1663147 h 2339008"/>
                <a:gd name="csX56" fmla="*/ 2955912 w 3519130"/>
                <a:gd name="csY56" fmla="*/ 1590260 h 2339008"/>
                <a:gd name="csX57" fmla="*/ 2982416 w 3519130"/>
                <a:gd name="csY57" fmla="*/ 1517374 h 2339008"/>
                <a:gd name="csX58" fmla="*/ 3015547 w 3519130"/>
                <a:gd name="csY58" fmla="*/ 1338469 h 2339008"/>
                <a:gd name="csX59" fmla="*/ 3028799 w 3519130"/>
                <a:gd name="csY59" fmla="*/ 1027043 h 2339008"/>
                <a:gd name="csX60" fmla="*/ 3035425 w 3519130"/>
                <a:gd name="csY60" fmla="*/ 887895 h 2339008"/>
                <a:gd name="csX61" fmla="*/ 3061930 w 3519130"/>
                <a:gd name="csY61" fmla="*/ 722243 h 2339008"/>
                <a:gd name="csX62" fmla="*/ 3081808 w 3519130"/>
                <a:gd name="csY62" fmla="*/ 636104 h 2339008"/>
                <a:gd name="csX63" fmla="*/ 3095060 w 3519130"/>
                <a:gd name="csY63" fmla="*/ 563217 h 2339008"/>
                <a:gd name="csX64" fmla="*/ 3148069 w 3519130"/>
                <a:gd name="csY64" fmla="*/ 424069 h 2339008"/>
                <a:gd name="csX65" fmla="*/ 3161321 w 3519130"/>
                <a:gd name="csY65" fmla="*/ 371060 h 2339008"/>
                <a:gd name="csX66" fmla="*/ 3187825 w 3519130"/>
                <a:gd name="csY66" fmla="*/ 311426 h 2339008"/>
                <a:gd name="csX67" fmla="*/ 3201077 w 3519130"/>
                <a:gd name="csY67" fmla="*/ 265043 h 2339008"/>
                <a:gd name="csX68" fmla="*/ 3260712 w 3519130"/>
                <a:gd name="csY68" fmla="*/ 165652 h 2339008"/>
                <a:gd name="csX69" fmla="*/ 3287216 w 3519130"/>
                <a:gd name="csY69" fmla="*/ 125895 h 2339008"/>
                <a:gd name="csX70" fmla="*/ 3353477 w 3519130"/>
                <a:gd name="csY70" fmla="*/ 66260 h 2339008"/>
                <a:gd name="csX71" fmla="*/ 3379982 w 3519130"/>
                <a:gd name="csY71" fmla="*/ 59634 h 2339008"/>
                <a:gd name="csX72" fmla="*/ 3399860 w 3519130"/>
                <a:gd name="csY72" fmla="*/ 39756 h 2339008"/>
                <a:gd name="csX73" fmla="*/ 3419738 w 3519130"/>
                <a:gd name="csY73" fmla="*/ 33130 h 2339008"/>
                <a:gd name="csX74" fmla="*/ 3446243 w 3519130"/>
                <a:gd name="csY74" fmla="*/ 19878 h 2339008"/>
                <a:gd name="csX75" fmla="*/ 3519130 w 3519130"/>
                <a:gd name="csY75" fmla="*/ 0 h 2339008"/>
                <a:gd name="csX0" fmla="*/ 78444 w 3518626"/>
                <a:gd name="csY0" fmla="*/ 577607 h 2339008"/>
                <a:gd name="csX1" fmla="*/ 173 w 3518626"/>
                <a:gd name="csY1" fmla="*/ 815008 h 2339008"/>
                <a:gd name="csX2" fmla="*/ 59808 w 3518626"/>
                <a:gd name="csY2" fmla="*/ 954156 h 2339008"/>
                <a:gd name="csX3" fmla="*/ 79686 w 3518626"/>
                <a:gd name="csY3" fmla="*/ 1000539 h 2339008"/>
                <a:gd name="csX4" fmla="*/ 139321 w 3518626"/>
                <a:gd name="csY4" fmla="*/ 1113182 h 2339008"/>
                <a:gd name="csX5" fmla="*/ 205582 w 3518626"/>
                <a:gd name="csY5" fmla="*/ 1252330 h 2339008"/>
                <a:gd name="csX6" fmla="*/ 265217 w 3518626"/>
                <a:gd name="csY6" fmla="*/ 1345095 h 2339008"/>
                <a:gd name="csX7" fmla="*/ 298347 w 3518626"/>
                <a:gd name="csY7" fmla="*/ 1398104 h 2339008"/>
                <a:gd name="csX8" fmla="*/ 331478 w 3518626"/>
                <a:gd name="csY8" fmla="*/ 1457739 h 2339008"/>
                <a:gd name="csX9" fmla="*/ 357982 w 3518626"/>
                <a:gd name="csY9" fmla="*/ 1490869 h 2339008"/>
                <a:gd name="csX10" fmla="*/ 377860 w 3518626"/>
                <a:gd name="csY10" fmla="*/ 1530626 h 2339008"/>
                <a:gd name="csX11" fmla="*/ 404365 w 3518626"/>
                <a:gd name="csY11" fmla="*/ 1563756 h 2339008"/>
                <a:gd name="csX12" fmla="*/ 437495 w 3518626"/>
                <a:gd name="csY12" fmla="*/ 1623391 h 2339008"/>
                <a:gd name="csX13" fmla="*/ 483878 w 3518626"/>
                <a:gd name="csY13" fmla="*/ 1676400 h 2339008"/>
                <a:gd name="csX14" fmla="*/ 530260 w 3518626"/>
                <a:gd name="csY14" fmla="*/ 1742660 h 2339008"/>
                <a:gd name="csX15" fmla="*/ 576643 w 3518626"/>
                <a:gd name="csY15" fmla="*/ 1795669 h 2339008"/>
                <a:gd name="csX16" fmla="*/ 623026 w 3518626"/>
                <a:gd name="csY16" fmla="*/ 1861930 h 2339008"/>
                <a:gd name="csX17" fmla="*/ 768799 w 3518626"/>
                <a:gd name="csY17" fmla="*/ 2040834 h 2339008"/>
                <a:gd name="csX18" fmla="*/ 801930 w 3518626"/>
                <a:gd name="csY18" fmla="*/ 2080591 h 2339008"/>
                <a:gd name="csX19" fmla="*/ 874817 w 3518626"/>
                <a:gd name="csY19" fmla="*/ 2146852 h 2339008"/>
                <a:gd name="csX20" fmla="*/ 894695 w 3518626"/>
                <a:gd name="csY20" fmla="*/ 2166730 h 2339008"/>
                <a:gd name="csX21" fmla="*/ 934452 w 3518626"/>
                <a:gd name="csY21" fmla="*/ 2193234 h 2339008"/>
                <a:gd name="csX22" fmla="*/ 960956 w 3518626"/>
                <a:gd name="csY22" fmla="*/ 2219739 h 2339008"/>
                <a:gd name="csX23" fmla="*/ 1013965 w 3518626"/>
                <a:gd name="csY23" fmla="*/ 2246243 h 2339008"/>
                <a:gd name="csX24" fmla="*/ 1133234 w 3518626"/>
                <a:gd name="csY24" fmla="*/ 2299252 h 2339008"/>
                <a:gd name="csX25" fmla="*/ 1172991 w 3518626"/>
                <a:gd name="csY25" fmla="*/ 2319130 h 2339008"/>
                <a:gd name="csX26" fmla="*/ 1232626 w 3518626"/>
                <a:gd name="csY26" fmla="*/ 2325756 h 2339008"/>
                <a:gd name="csX27" fmla="*/ 1398278 w 3518626"/>
                <a:gd name="csY27" fmla="*/ 2339008 h 2339008"/>
                <a:gd name="csX28" fmla="*/ 1537426 w 3518626"/>
                <a:gd name="csY28" fmla="*/ 2325756 h 2339008"/>
                <a:gd name="csX29" fmla="*/ 1570556 w 3518626"/>
                <a:gd name="csY29" fmla="*/ 2305878 h 2339008"/>
                <a:gd name="csX30" fmla="*/ 1623565 w 3518626"/>
                <a:gd name="csY30" fmla="*/ 2286000 h 2339008"/>
                <a:gd name="csX31" fmla="*/ 1650069 w 3518626"/>
                <a:gd name="csY31" fmla="*/ 2266121 h 2339008"/>
                <a:gd name="csX32" fmla="*/ 1736208 w 3518626"/>
                <a:gd name="csY32" fmla="*/ 2219739 h 2339008"/>
                <a:gd name="csX33" fmla="*/ 1756086 w 3518626"/>
                <a:gd name="csY33" fmla="*/ 2206487 h 2339008"/>
                <a:gd name="csX34" fmla="*/ 1795843 w 3518626"/>
                <a:gd name="csY34" fmla="*/ 2186608 h 2339008"/>
                <a:gd name="csX35" fmla="*/ 1862104 w 3518626"/>
                <a:gd name="csY35" fmla="*/ 2146852 h 2339008"/>
                <a:gd name="csX36" fmla="*/ 1881982 w 3518626"/>
                <a:gd name="csY36" fmla="*/ 2113721 h 2339008"/>
                <a:gd name="csX37" fmla="*/ 1928365 w 3518626"/>
                <a:gd name="csY37" fmla="*/ 2080591 h 2339008"/>
                <a:gd name="csX38" fmla="*/ 1941617 w 3518626"/>
                <a:gd name="csY38" fmla="*/ 2054087 h 2339008"/>
                <a:gd name="csX39" fmla="*/ 1987999 w 3518626"/>
                <a:gd name="csY39" fmla="*/ 2027582 h 2339008"/>
                <a:gd name="csX40" fmla="*/ 2034382 w 3518626"/>
                <a:gd name="csY40" fmla="*/ 1987826 h 2339008"/>
                <a:gd name="csX41" fmla="*/ 2067512 w 3518626"/>
                <a:gd name="csY41" fmla="*/ 1981200 h 2339008"/>
                <a:gd name="csX42" fmla="*/ 2127147 w 3518626"/>
                <a:gd name="csY42" fmla="*/ 1961321 h 2339008"/>
                <a:gd name="csX43" fmla="*/ 2200034 w 3518626"/>
                <a:gd name="csY43" fmla="*/ 1967947 h 2339008"/>
                <a:gd name="csX44" fmla="*/ 2226539 w 3518626"/>
                <a:gd name="csY44" fmla="*/ 1974574 h 2339008"/>
                <a:gd name="csX45" fmla="*/ 2299426 w 3518626"/>
                <a:gd name="csY45" fmla="*/ 1994452 h 2339008"/>
                <a:gd name="csX46" fmla="*/ 2339182 w 3518626"/>
                <a:gd name="csY46" fmla="*/ 2001078 h 2339008"/>
                <a:gd name="csX47" fmla="*/ 2378939 w 3518626"/>
                <a:gd name="csY47" fmla="*/ 2014330 h 2339008"/>
                <a:gd name="csX48" fmla="*/ 2498208 w 3518626"/>
                <a:gd name="csY48" fmla="*/ 2034208 h 2339008"/>
                <a:gd name="csX49" fmla="*/ 2650608 w 3518626"/>
                <a:gd name="csY49" fmla="*/ 2027582 h 2339008"/>
                <a:gd name="csX50" fmla="*/ 2716869 w 3518626"/>
                <a:gd name="csY50" fmla="*/ 1981200 h 2339008"/>
                <a:gd name="csX51" fmla="*/ 2789756 w 3518626"/>
                <a:gd name="csY51" fmla="*/ 1914939 h 2339008"/>
                <a:gd name="csX52" fmla="*/ 2836139 w 3518626"/>
                <a:gd name="csY52" fmla="*/ 1868556 h 2339008"/>
                <a:gd name="csX53" fmla="*/ 2889147 w 3518626"/>
                <a:gd name="csY53" fmla="*/ 1782417 h 2339008"/>
                <a:gd name="csX54" fmla="*/ 2909026 w 3518626"/>
                <a:gd name="csY54" fmla="*/ 1722782 h 2339008"/>
                <a:gd name="csX55" fmla="*/ 2935530 w 3518626"/>
                <a:gd name="csY55" fmla="*/ 1663147 h 2339008"/>
                <a:gd name="csX56" fmla="*/ 2955408 w 3518626"/>
                <a:gd name="csY56" fmla="*/ 1590260 h 2339008"/>
                <a:gd name="csX57" fmla="*/ 2981912 w 3518626"/>
                <a:gd name="csY57" fmla="*/ 1517374 h 2339008"/>
                <a:gd name="csX58" fmla="*/ 3015043 w 3518626"/>
                <a:gd name="csY58" fmla="*/ 1338469 h 2339008"/>
                <a:gd name="csX59" fmla="*/ 3028295 w 3518626"/>
                <a:gd name="csY59" fmla="*/ 1027043 h 2339008"/>
                <a:gd name="csX60" fmla="*/ 3034921 w 3518626"/>
                <a:gd name="csY60" fmla="*/ 887895 h 2339008"/>
                <a:gd name="csX61" fmla="*/ 3061426 w 3518626"/>
                <a:gd name="csY61" fmla="*/ 722243 h 2339008"/>
                <a:gd name="csX62" fmla="*/ 3081304 w 3518626"/>
                <a:gd name="csY62" fmla="*/ 636104 h 2339008"/>
                <a:gd name="csX63" fmla="*/ 3094556 w 3518626"/>
                <a:gd name="csY63" fmla="*/ 563217 h 2339008"/>
                <a:gd name="csX64" fmla="*/ 3147565 w 3518626"/>
                <a:gd name="csY64" fmla="*/ 424069 h 2339008"/>
                <a:gd name="csX65" fmla="*/ 3160817 w 3518626"/>
                <a:gd name="csY65" fmla="*/ 371060 h 2339008"/>
                <a:gd name="csX66" fmla="*/ 3187321 w 3518626"/>
                <a:gd name="csY66" fmla="*/ 311426 h 2339008"/>
                <a:gd name="csX67" fmla="*/ 3200573 w 3518626"/>
                <a:gd name="csY67" fmla="*/ 265043 h 2339008"/>
                <a:gd name="csX68" fmla="*/ 3260208 w 3518626"/>
                <a:gd name="csY68" fmla="*/ 165652 h 2339008"/>
                <a:gd name="csX69" fmla="*/ 3286712 w 3518626"/>
                <a:gd name="csY69" fmla="*/ 125895 h 2339008"/>
                <a:gd name="csX70" fmla="*/ 3352973 w 3518626"/>
                <a:gd name="csY70" fmla="*/ 66260 h 2339008"/>
                <a:gd name="csX71" fmla="*/ 3379478 w 3518626"/>
                <a:gd name="csY71" fmla="*/ 59634 h 2339008"/>
                <a:gd name="csX72" fmla="*/ 3399356 w 3518626"/>
                <a:gd name="csY72" fmla="*/ 39756 h 2339008"/>
                <a:gd name="csX73" fmla="*/ 3419234 w 3518626"/>
                <a:gd name="csY73" fmla="*/ 33130 h 2339008"/>
                <a:gd name="csX74" fmla="*/ 3445739 w 3518626"/>
                <a:gd name="csY74" fmla="*/ 19878 h 2339008"/>
                <a:gd name="csX75" fmla="*/ 3518626 w 3518626"/>
                <a:gd name="csY75" fmla="*/ 0 h 2339008"/>
                <a:gd name="csX0" fmla="*/ 0 w 3518453"/>
                <a:gd name="csY0" fmla="*/ 815008 h 2339008"/>
                <a:gd name="csX1" fmla="*/ 59635 w 3518453"/>
                <a:gd name="csY1" fmla="*/ 954156 h 2339008"/>
                <a:gd name="csX2" fmla="*/ 79513 w 3518453"/>
                <a:gd name="csY2" fmla="*/ 1000539 h 2339008"/>
                <a:gd name="csX3" fmla="*/ 139148 w 3518453"/>
                <a:gd name="csY3" fmla="*/ 1113182 h 2339008"/>
                <a:gd name="csX4" fmla="*/ 205409 w 3518453"/>
                <a:gd name="csY4" fmla="*/ 1252330 h 2339008"/>
                <a:gd name="csX5" fmla="*/ 265044 w 3518453"/>
                <a:gd name="csY5" fmla="*/ 1345095 h 2339008"/>
                <a:gd name="csX6" fmla="*/ 298174 w 3518453"/>
                <a:gd name="csY6" fmla="*/ 1398104 h 2339008"/>
                <a:gd name="csX7" fmla="*/ 331305 w 3518453"/>
                <a:gd name="csY7" fmla="*/ 1457739 h 2339008"/>
                <a:gd name="csX8" fmla="*/ 357809 w 3518453"/>
                <a:gd name="csY8" fmla="*/ 1490869 h 2339008"/>
                <a:gd name="csX9" fmla="*/ 377687 w 3518453"/>
                <a:gd name="csY9" fmla="*/ 1530626 h 2339008"/>
                <a:gd name="csX10" fmla="*/ 404192 w 3518453"/>
                <a:gd name="csY10" fmla="*/ 1563756 h 2339008"/>
                <a:gd name="csX11" fmla="*/ 437322 w 3518453"/>
                <a:gd name="csY11" fmla="*/ 1623391 h 2339008"/>
                <a:gd name="csX12" fmla="*/ 483705 w 3518453"/>
                <a:gd name="csY12" fmla="*/ 1676400 h 2339008"/>
                <a:gd name="csX13" fmla="*/ 530087 w 3518453"/>
                <a:gd name="csY13" fmla="*/ 1742660 h 2339008"/>
                <a:gd name="csX14" fmla="*/ 576470 w 3518453"/>
                <a:gd name="csY14" fmla="*/ 1795669 h 2339008"/>
                <a:gd name="csX15" fmla="*/ 622853 w 3518453"/>
                <a:gd name="csY15" fmla="*/ 1861930 h 2339008"/>
                <a:gd name="csX16" fmla="*/ 768626 w 3518453"/>
                <a:gd name="csY16" fmla="*/ 2040834 h 2339008"/>
                <a:gd name="csX17" fmla="*/ 801757 w 3518453"/>
                <a:gd name="csY17" fmla="*/ 2080591 h 2339008"/>
                <a:gd name="csX18" fmla="*/ 874644 w 3518453"/>
                <a:gd name="csY18" fmla="*/ 2146852 h 2339008"/>
                <a:gd name="csX19" fmla="*/ 894522 w 3518453"/>
                <a:gd name="csY19" fmla="*/ 2166730 h 2339008"/>
                <a:gd name="csX20" fmla="*/ 934279 w 3518453"/>
                <a:gd name="csY20" fmla="*/ 2193234 h 2339008"/>
                <a:gd name="csX21" fmla="*/ 960783 w 3518453"/>
                <a:gd name="csY21" fmla="*/ 2219739 h 2339008"/>
                <a:gd name="csX22" fmla="*/ 1013792 w 3518453"/>
                <a:gd name="csY22" fmla="*/ 2246243 h 2339008"/>
                <a:gd name="csX23" fmla="*/ 1133061 w 3518453"/>
                <a:gd name="csY23" fmla="*/ 2299252 h 2339008"/>
                <a:gd name="csX24" fmla="*/ 1172818 w 3518453"/>
                <a:gd name="csY24" fmla="*/ 2319130 h 2339008"/>
                <a:gd name="csX25" fmla="*/ 1232453 w 3518453"/>
                <a:gd name="csY25" fmla="*/ 2325756 h 2339008"/>
                <a:gd name="csX26" fmla="*/ 1398105 w 3518453"/>
                <a:gd name="csY26" fmla="*/ 2339008 h 2339008"/>
                <a:gd name="csX27" fmla="*/ 1537253 w 3518453"/>
                <a:gd name="csY27" fmla="*/ 2325756 h 2339008"/>
                <a:gd name="csX28" fmla="*/ 1570383 w 3518453"/>
                <a:gd name="csY28" fmla="*/ 2305878 h 2339008"/>
                <a:gd name="csX29" fmla="*/ 1623392 w 3518453"/>
                <a:gd name="csY29" fmla="*/ 2286000 h 2339008"/>
                <a:gd name="csX30" fmla="*/ 1649896 w 3518453"/>
                <a:gd name="csY30" fmla="*/ 2266121 h 2339008"/>
                <a:gd name="csX31" fmla="*/ 1736035 w 3518453"/>
                <a:gd name="csY31" fmla="*/ 2219739 h 2339008"/>
                <a:gd name="csX32" fmla="*/ 1755913 w 3518453"/>
                <a:gd name="csY32" fmla="*/ 2206487 h 2339008"/>
                <a:gd name="csX33" fmla="*/ 1795670 w 3518453"/>
                <a:gd name="csY33" fmla="*/ 2186608 h 2339008"/>
                <a:gd name="csX34" fmla="*/ 1861931 w 3518453"/>
                <a:gd name="csY34" fmla="*/ 2146852 h 2339008"/>
                <a:gd name="csX35" fmla="*/ 1881809 w 3518453"/>
                <a:gd name="csY35" fmla="*/ 2113721 h 2339008"/>
                <a:gd name="csX36" fmla="*/ 1928192 w 3518453"/>
                <a:gd name="csY36" fmla="*/ 2080591 h 2339008"/>
                <a:gd name="csX37" fmla="*/ 1941444 w 3518453"/>
                <a:gd name="csY37" fmla="*/ 2054087 h 2339008"/>
                <a:gd name="csX38" fmla="*/ 1987826 w 3518453"/>
                <a:gd name="csY38" fmla="*/ 2027582 h 2339008"/>
                <a:gd name="csX39" fmla="*/ 2034209 w 3518453"/>
                <a:gd name="csY39" fmla="*/ 1987826 h 2339008"/>
                <a:gd name="csX40" fmla="*/ 2067339 w 3518453"/>
                <a:gd name="csY40" fmla="*/ 1981200 h 2339008"/>
                <a:gd name="csX41" fmla="*/ 2126974 w 3518453"/>
                <a:gd name="csY41" fmla="*/ 1961321 h 2339008"/>
                <a:gd name="csX42" fmla="*/ 2199861 w 3518453"/>
                <a:gd name="csY42" fmla="*/ 1967947 h 2339008"/>
                <a:gd name="csX43" fmla="*/ 2226366 w 3518453"/>
                <a:gd name="csY43" fmla="*/ 1974574 h 2339008"/>
                <a:gd name="csX44" fmla="*/ 2299253 w 3518453"/>
                <a:gd name="csY44" fmla="*/ 1994452 h 2339008"/>
                <a:gd name="csX45" fmla="*/ 2339009 w 3518453"/>
                <a:gd name="csY45" fmla="*/ 2001078 h 2339008"/>
                <a:gd name="csX46" fmla="*/ 2378766 w 3518453"/>
                <a:gd name="csY46" fmla="*/ 2014330 h 2339008"/>
                <a:gd name="csX47" fmla="*/ 2498035 w 3518453"/>
                <a:gd name="csY47" fmla="*/ 2034208 h 2339008"/>
                <a:gd name="csX48" fmla="*/ 2650435 w 3518453"/>
                <a:gd name="csY48" fmla="*/ 2027582 h 2339008"/>
                <a:gd name="csX49" fmla="*/ 2716696 w 3518453"/>
                <a:gd name="csY49" fmla="*/ 1981200 h 2339008"/>
                <a:gd name="csX50" fmla="*/ 2789583 w 3518453"/>
                <a:gd name="csY50" fmla="*/ 1914939 h 2339008"/>
                <a:gd name="csX51" fmla="*/ 2835966 w 3518453"/>
                <a:gd name="csY51" fmla="*/ 1868556 h 2339008"/>
                <a:gd name="csX52" fmla="*/ 2888974 w 3518453"/>
                <a:gd name="csY52" fmla="*/ 1782417 h 2339008"/>
                <a:gd name="csX53" fmla="*/ 2908853 w 3518453"/>
                <a:gd name="csY53" fmla="*/ 1722782 h 2339008"/>
                <a:gd name="csX54" fmla="*/ 2935357 w 3518453"/>
                <a:gd name="csY54" fmla="*/ 1663147 h 2339008"/>
                <a:gd name="csX55" fmla="*/ 2955235 w 3518453"/>
                <a:gd name="csY55" fmla="*/ 1590260 h 2339008"/>
                <a:gd name="csX56" fmla="*/ 2981739 w 3518453"/>
                <a:gd name="csY56" fmla="*/ 1517374 h 2339008"/>
                <a:gd name="csX57" fmla="*/ 3014870 w 3518453"/>
                <a:gd name="csY57" fmla="*/ 1338469 h 2339008"/>
                <a:gd name="csX58" fmla="*/ 3028122 w 3518453"/>
                <a:gd name="csY58" fmla="*/ 1027043 h 2339008"/>
                <a:gd name="csX59" fmla="*/ 3034748 w 3518453"/>
                <a:gd name="csY59" fmla="*/ 887895 h 2339008"/>
                <a:gd name="csX60" fmla="*/ 3061253 w 3518453"/>
                <a:gd name="csY60" fmla="*/ 722243 h 2339008"/>
                <a:gd name="csX61" fmla="*/ 3081131 w 3518453"/>
                <a:gd name="csY61" fmla="*/ 636104 h 2339008"/>
                <a:gd name="csX62" fmla="*/ 3094383 w 3518453"/>
                <a:gd name="csY62" fmla="*/ 563217 h 2339008"/>
                <a:gd name="csX63" fmla="*/ 3147392 w 3518453"/>
                <a:gd name="csY63" fmla="*/ 424069 h 2339008"/>
                <a:gd name="csX64" fmla="*/ 3160644 w 3518453"/>
                <a:gd name="csY64" fmla="*/ 371060 h 2339008"/>
                <a:gd name="csX65" fmla="*/ 3187148 w 3518453"/>
                <a:gd name="csY65" fmla="*/ 311426 h 2339008"/>
                <a:gd name="csX66" fmla="*/ 3200400 w 3518453"/>
                <a:gd name="csY66" fmla="*/ 265043 h 2339008"/>
                <a:gd name="csX67" fmla="*/ 3260035 w 3518453"/>
                <a:gd name="csY67" fmla="*/ 165652 h 2339008"/>
                <a:gd name="csX68" fmla="*/ 3286539 w 3518453"/>
                <a:gd name="csY68" fmla="*/ 125895 h 2339008"/>
                <a:gd name="csX69" fmla="*/ 3352800 w 3518453"/>
                <a:gd name="csY69" fmla="*/ 66260 h 2339008"/>
                <a:gd name="csX70" fmla="*/ 3379305 w 3518453"/>
                <a:gd name="csY70" fmla="*/ 59634 h 2339008"/>
                <a:gd name="csX71" fmla="*/ 3399183 w 3518453"/>
                <a:gd name="csY71" fmla="*/ 39756 h 2339008"/>
                <a:gd name="csX72" fmla="*/ 3419061 w 3518453"/>
                <a:gd name="csY72" fmla="*/ 33130 h 2339008"/>
                <a:gd name="csX73" fmla="*/ 3445566 w 3518453"/>
                <a:gd name="csY73" fmla="*/ 19878 h 2339008"/>
                <a:gd name="csX74" fmla="*/ 3518453 w 3518453"/>
                <a:gd name="csY74" fmla="*/ 0 h 2339008"/>
                <a:gd name="csX0" fmla="*/ 0 w 3530359"/>
                <a:gd name="csY0" fmla="*/ 784051 h 2339008"/>
                <a:gd name="csX1" fmla="*/ 71541 w 3530359"/>
                <a:gd name="csY1" fmla="*/ 954156 h 2339008"/>
                <a:gd name="csX2" fmla="*/ 91419 w 3530359"/>
                <a:gd name="csY2" fmla="*/ 1000539 h 2339008"/>
                <a:gd name="csX3" fmla="*/ 151054 w 3530359"/>
                <a:gd name="csY3" fmla="*/ 1113182 h 2339008"/>
                <a:gd name="csX4" fmla="*/ 217315 w 3530359"/>
                <a:gd name="csY4" fmla="*/ 1252330 h 2339008"/>
                <a:gd name="csX5" fmla="*/ 276950 w 3530359"/>
                <a:gd name="csY5" fmla="*/ 1345095 h 2339008"/>
                <a:gd name="csX6" fmla="*/ 310080 w 3530359"/>
                <a:gd name="csY6" fmla="*/ 1398104 h 2339008"/>
                <a:gd name="csX7" fmla="*/ 343211 w 3530359"/>
                <a:gd name="csY7" fmla="*/ 1457739 h 2339008"/>
                <a:gd name="csX8" fmla="*/ 369715 w 3530359"/>
                <a:gd name="csY8" fmla="*/ 1490869 h 2339008"/>
                <a:gd name="csX9" fmla="*/ 389593 w 3530359"/>
                <a:gd name="csY9" fmla="*/ 1530626 h 2339008"/>
                <a:gd name="csX10" fmla="*/ 416098 w 3530359"/>
                <a:gd name="csY10" fmla="*/ 1563756 h 2339008"/>
                <a:gd name="csX11" fmla="*/ 449228 w 3530359"/>
                <a:gd name="csY11" fmla="*/ 1623391 h 2339008"/>
                <a:gd name="csX12" fmla="*/ 495611 w 3530359"/>
                <a:gd name="csY12" fmla="*/ 1676400 h 2339008"/>
                <a:gd name="csX13" fmla="*/ 541993 w 3530359"/>
                <a:gd name="csY13" fmla="*/ 1742660 h 2339008"/>
                <a:gd name="csX14" fmla="*/ 588376 w 3530359"/>
                <a:gd name="csY14" fmla="*/ 1795669 h 2339008"/>
                <a:gd name="csX15" fmla="*/ 634759 w 3530359"/>
                <a:gd name="csY15" fmla="*/ 1861930 h 2339008"/>
                <a:gd name="csX16" fmla="*/ 780532 w 3530359"/>
                <a:gd name="csY16" fmla="*/ 2040834 h 2339008"/>
                <a:gd name="csX17" fmla="*/ 813663 w 3530359"/>
                <a:gd name="csY17" fmla="*/ 2080591 h 2339008"/>
                <a:gd name="csX18" fmla="*/ 886550 w 3530359"/>
                <a:gd name="csY18" fmla="*/ 2146852 h 2339008"/>
                <a:gd name="csX19" fmla="*/ 906428 w 3530359"/>
                <a:gd name="csY19" fmla="*/ 2166730 h 2339008"/>
                <a:gd name="csX20" fmla="*/ 946185 w 3530359"/>
                <a:gd name="csY20" fmla="*/ 2193234 h 2339008"/>
                <a:gd name="csX21" fmla="*/ 972689 w 3530359"/>
                <a:gd name="csY21" fmla="*/ 2219739 h 2339008"/>
                <a:gd name="csX22" fmla="*/ 1025698 w 3530359"/>
                <a:gd name="csY22" fmla="*/ 2246243 h 2339008"/>
                <a:gd name="csX23" fmla="*/ 1144967 w 3530359"/>
                <a:gd name="csY23" fmla="*/ 2299252 h 2339008"/>
                <a:gd name="csX24" fmla="*/ 1184724 w 3530359"/>
                <a:gd name="csY24" fmla="*/ 2319130 h 2339008"/>
                <a:gd name="csX25" fmla="*/ 1244359 w 3530359"/>
                <a:gd name="csY25" fmla="*/ 2325756 h 2339008"/>
                <a:gd name="csX26" fmla="*/ 1410011 w 3530359"/>
                <a:gd name="csY26" fmla="*/ 2339008 h 2339008"/>
                <a:gd name="csX27" fmla="*/ 1549159 w 3530359"/>
                <a:gd name="csY27" fmla="*/ 2325756 h 2339008"/>
                <a:gd name="csX28" fmla="*/ 1582289 w 3530359"/>
                <a:gd name="csY28" fmla="*/ 2305878 h 2339008"/>
                <a:gd name="csX29" fmla="*/ 1635298 w 3530359"/>
                <a:gd name="csY29" fmla="*/ 2286000 h 2339008"/>
                <a:gd name="csX30" fmla="*/ 1661802 w 3530359"/>
                <a:gd name="csY30" fmla="*/ 2266121 h 2339008"/>
                <a:gd name="csX31" fmla="*/ 1747941 w 3530359"/>
                <a:gd name="csY31" fmla="*/ 2219739 h 2339008"/>
                <a:gd name="csX32" fmla="*/ 1767819 w 3530359"/>
                <a:gd name="csY32" fmla="*/ 2206487 h 2339008"/>
                <a:gd name="csX33" fmla="*/ 1807576 w 3530359"/>
                <a:gd name="csY33" fmla="*/ 2186608 h 2339008"/>
                <a:gd name="csX34" fmla="*/ 1873837 w 3530359"/>
                <a:gd name="csY34" fmla="*/ 2146852 h 2339008"/>
                <a:gd name="csX35" fmla="*/ 1893715 w 3530359"/>
                <a:gd name="csY35" fmla="*/ 2113721 h 2339008"/>
                <a:gd name="csX36" fmla="*/ 1940098 w 3530359"/>
                <a:gd name="csY36" fmla="*/ 2080591 h 2339008"/>
                <a:gd name="csX37" fmla="*/ 1953350 w 3530359"/>
                <a:gd name="csY37" fmla="*/ 2054087 h 2339008"/>
                <a:gd name="csX38" fmla="*/ 1999732 w 3530359"/>
                <a:gd name="csY38" fmla="*/ 2027582 h 2339008"/>
                <a:gd name="csX39" fmla="*/ 2046115 w 3530359"/>
                <a:gd name="csY39" fmla="*/ 1987826 h 2339008"/>
                <a:gd name="csX40" fmla="*/ 2079245 w 3530359"/>
                <a:gd name="csY40" fmla="*/ 1981200 h 2339008"/>
                <a:gd name="csX41" fmla="*/ 2138880 w 3530359"/>
                <a:gd name="csY41" fmla="*/ 1961321 h 2339008"/>
                <a:gd name="csX42" fmla="*/ 2211767 w 3530359"/>
                <a:gd name="csY42" fmla="*/ 1967947 h 2339008"/>
                <a:gd name="csX43" fmla="*/ 2238272 w 3530359"/>
                <a:gd name="csY43" fmla="*/ 1974574 h 2339008"/>
                <a:gd name="csX44" fmla="*/ 2311159 w 3530359"/>
                <a:gd name="csY44" fmla="*/ 1994452 h 2339008"/>
                <a:gd name="csX45" fmla="*/ 2350915 w 3530359"/>
                <a:gd name="csY45" fmla="*/ 2001078 h 2339008"/>
                <a:gd name="csX46" fmla="*/ 2390672 w 3530359"/>
                <a:gd name="csY46" fmla="*/ 2014330 h 2339008"/>
                <a:gd name="csX47" fmla="*/ 2509941 w 3530359"/>
                <a:gd name="csY47" fmla="*/ 2034208 h 2339008"/>
                <a:gd name="csX48" fmla="*/ 2662341 w 3530359"/>
                <a:gd name="csY48" fmla="*/ 2027582 h 2339008"/>
                <a:gd name="csX49" fmla="*/ 2728602 w 3530359"/>
                <a:gd name="csY49" fmla="*/ 1981200 h 2339008"/>
                <a:gd name="csX50" fmla="*/ 2801489 w 3530359"/>
                <a:gd name="csY50" fmla="*/ 1914939 h 2339008"/>
                <a:gd name="csX51" fmla="*/ 2847872 w 3530359"/>
                <a:gd name="csY51" fmla="*/ 1868556 h 2339008"/>
                <a:gd name="csX52" fmla="*/ 2900880 w 3530359"/>
                <a:gd name="csY52" fmla="*/ 1782417 h 2339008"/>
                <a:gd name="csX53" fmla="*/ 2920759 w 3530359"/>
                <a:gd name="csY53" fmla="*/ 1722782 h 2339008"/>
                <a:gd name="csX54" fmla="*/ 2947263 w 3530359"/>
                <a:gd name="csY54" fmla="*/ 1663147 h 2339008"/>
                <a:gd name="csX55" fmla="*/ 2967141 w 3530359"/>
                <a:gd name="csY55" fmla="*/ 1590260 h 2339008"/>
                <a:gd name="csX56" fmla="*/ 2993645 w 3530359"/>
                <a:gd name="csY56" fmla="*/ 1517374 h 2339008"/>
                <a:gd name="csX57" fmla="*/ 3026776 w 3530359"/>
                <a:gd name="csY57" fmla="*/ 1338469 h 2339008"/>
                <a:gd name="csX58" fmla="*/ 3040028 w 3530359"/>
                <a:gd name="csY58" fmla="*/ 1027043 h 2339008"/>
                <a:gd name="csX59" fmla="*/ 3046654 w 3530359"/>
                <a:gd name="csY59" fmla="*/ 887895 h 2339008"/>
                <a:gd name="csX60" fmla="*/ 3073159 w 3530359"/>
                <a:gd name="csY60" fmla="*/ 722243 h 2339008"/>
                <a:gd name="csX61" fmla="*/ 3093037 w 3530359"/>
                <a:gd name="csY61" fmla="*/ 636104 h 2339008"/>
                <a:gd name="csX62" fmla="*/ 3106289 w 3530359"/>
                <a:gd name="csY62" fmla="*/ 563217 h 2339008"/>
                <a:gd name="csX63" fmla="*/ 3159298 w 3530359"/>
                <a:gd name="csY63" fmla="*/ 424069 h 2339008"/>
                <a:gd name="csX64" fmla="*/ 3172550 w 3530359"/>
                <a:gd name="csY64" fmla="*/ 371060 h 2339008"/>
                <a:gd name="csX65" fmla="*/ 3199054 w 3530359"/>
                <a:gd name="csY65" fmla="*/ 311426 h 2339008"/>
                <a:gd name="csX66" fmla="*/ 3212306 w 3530359"/>
                <a:gd name="csY66" fmla="*/ 265043 h 2339008"/>
                <a:gd name="csX67" fmla="*/ 3271941 w 3530359"/>
                <a:gd name="csY67" fmla="*/ 165652 h 2339008"/>
                <a:gd name="csX68" fmla="*/ 3298445 w 3530359"/>
                <a:gd name="csY68" fmla="*/ 125895 h 2339008"/>
                <a:gd name="csX69" fmla="*/ 3364706 w 3530359"/>
                <a:gd name="csY69" fmla="*/ 66260 h 2339008"/>
                <a:gd name="csX70" fmla="*/ 3391211 w 3530359"/>
                <a:gd name="csY70" fmla="*/ 59634 h 2339008"/>
                <a:gd name="csX71" fmla="*/ 3411089 w 3530359"/>
                <a:gd name="csY71" fmla="*/ 39756 h 2339008"/>
                <a:gd name="csX72" fmla="*/ 3430967 w 3530359"/>
                <a:gd name="csY72" fmla="*/ 33130 h 2339008"/>
                <a:gd name="csX73" fmla="*/ 3457472 w 3530359"/>
                <a:gd name="csY73" fmla="*/ 19878 h 2339008"/>
                <a:gd name="csX74" fmla="*/ 3530359 w 3530359"/>
                <a:gd name="csY74" fmla="*/ 0 h 2339008"/>
                <a:gd name="csX0" fmla="*/ 0 w 3457472"/>
                <a:gd name="csY0" fmla="*/ 764173 h 2319130"/>
                <a:gd name="csX1" fmla="*/ 71541 w 3457472"/>
                <a:gd name="csY1" fmla="*/ 934278 h 2319130"/>
                <a:gd name="csX2" fmla="*/ 91419 w 3457472"/>
                <a:gd name="csY2" fmla="*/ 980661 h 2319130"/>
                <a:gd name="csX3" fmla="*/ 151054 w 3457472"/>
                <a:gd name="csY3" fmla="*/ 1093304 h 2319130"/>
                <a:gd name="csX4" fmla="*/ 217315 w 3457472"/>
                <a:gd name="csY4" fmla="*/ 1232452 h 2319130"/>
                <a:gd name="csX5" fmla="*/ 276950 w 3457472"/>
                <a:gd name="csY5" fmla="*/ 1325217 h 2319130"/>
                <a:gd name="csX6" fmla="*/ 310080 w 3457472"/>
                <a:gd name="csY6" fmla="*/ 1378226 h 2319130"/>
                <a:gd name="csX7" fmla="*/ 343211 w 3457472"/>
                <a:gd name="csY7" fmla="*/ 1437861 h 2319130"/>
                <a:gd name="csX8" fmla="*/ 369715 w 3457472"/>
                <a:gd name="csY8" fmla="*/ 1470991 h 2319130"/>
                <a:gd name="csX9" fmla="*/ 389593 w 3457472"/>
                <a:gd name="csY9" fmla="*/ 1510748 h 2319130"/>
                <a:gd name="csX10" fmla="*/ 416098 w 3457472"/>
                <a:gd name="csY10" fmla="*/ 1543878 h 2319130"/>
                <a:gd name="csX11" fmla="*/ 449228 w 3457472"/>
                <a:gd name="csY11" fmla="*/ 1603513 h 2319130"/>
                <a:gd name="csX12" fmla="*/ 495611 w 3457472"/>
                <a:gd name="csY12" fmla="*/ 1656522 h 2319130"/>
                <a:gd name="csX13" fmla="*/ 541993 w 3457472"/>
                <a:gd name="csY13" fmla="*/ 1722782 h 2319130"/>
                <a:gd name="csX14" fmla="*/ 588376 w 3457472"/>
                <a:gd name="csY14" fmla="*/ 1775791 h 2319130"/>
                <a:gd name="csX15" fmla="*/ 634759 w 3457472"/>
                <a:gd name="csY15" fmla="*/ 1842052 h 2319130"/>
                <a:gd name="csX16" fmla="*/ 780532 w 3457472"/>
                <a:gd name="csY16" fmla="*/ 2020956 h 2319130"/>
                <a:gd name="csX17" fmla="*/ 813663 w 3457472"/>
                <a:gd name="csY17" fmla="*/ 2060713 h 2319130"/>
                <a:gd name="csX18" fmla="*/ 886550 w 3457472"/>
                <a:gd name="csY18" fmla="*/ 2126974 h 2319130"/>
                <a:gd name="csX19" fmla="*/ 906428 w 3457472"/>
                <a:gd name="csY19" fmla="*/ 2146852 h 2319130"/>
                <a:gd name="csX20" fmla="*/ 946185 w 3457472"/>
                <a:gd name="csY20" fmla="*/ 2173356 h 2319130"/>
                <a:gd name="csX21" fmla="*/ 972689 w 3457472"/>
                <a:gd name="csY21" fmla="*/ 2199861 h 2319130"/>
                <a:gd name="csX22" fmla="*/ 1025698 w 3457472"/>
                <a:gd name="csY22" fmla="*/ 2226365 h 2319130"/>
                <a:gd name="csX23" fmla="*/ 1144967 w 3457472"/>
                <a:gd name="csY23" fmla="*/ 2279374 h 2319130"/>
                <a:gd name="csX24" fmla="*/ 1184724 w 3457472"/>
                <a:gd name="csY24" fmla="*/ 2299252 h 2319130"/>
                <a:gd name="csX25" fmla="*/ 1244359 w 3457472"/>
                <a:gd name="csY25" fmla="*/ 2305878 h 2319130"/>
                <a:gd name="csX26" fmla="*/ 1410011 w 3457472"/>
                <a:gd name="csY26" fmla="*/ 2319130 h 2319130"/>
                <a:gd name="csX27" fmla="*/ 1549159 w 3457472"/>
                <a:gd name="csY27" fmla="*/ 2305878 h 2319130"/>
                <a:gd name="csX28" fmla="*/ 1582289 w 3457472"/>
                <a:gd name="csY28" fmla="*/ 2286000 h 2319130"/>
                <a:gd name="csX29" fmla="*/ 1635298 w 3457472"/>
                <a:gd name="csY29" fmla="*/ 2266122 h 2319130"/>
                <a:gd name="csX30" fmla="*/ 1661802 w 3457472"/>
                <a:gd name="csY30" fmla="*/ 2246243 h 2319130"/>
                <a:gd name="csX31" fmla="*/ 1747941 w 3457472"/>
                <a:gd name="csY31" fmla="*/ 2199861 h 2319130"/>
                <a:gd name="csX32" fmla="*/ 1767819 w 3457472"/>
                <a:gd name="csY32" fmla="*/ 2186609 h 2319130"/>
                <a:gd name="csX33" fmla="*/ 1807576 w 3457472"/>
                <a:gd name="csY33" fmla="*/ 2166730 h 2319130"/>
                <a:gd name="csX34" fmla="*/ 1873837 w 3457472"/>
                <a:gd name="csY34" fmla="*/ 2126974 h 2319130"/>
                <a:gd name="csX35" fmla="*/ 1893715 w 3457472"/>
                <a:gd name="csY35" fmla="*/ 2093843 h 2319130"/>
                <a:gd name="csX36" fmla="*/ 1940098 w 3457472"/>
                <a:gd name="csY36" fmla="*/ 2060713 h 2319130"/>
                <a:gd name="csX37" fmla="*/ 1953350 w 3457472"/>
                <a:gd name="csY37" fmla="*/ 2034209 h 2319130"/>
                <a:gd name="csX38" fmla="*/ 1999732 w 3457472"/>
                <a:gd name="csY38" fmla="*/ 2007704 h 2319130"/>
                <a:gd name="csX39" fmla="*/ 2046115 w 3457472"/>
                <a:gd name="csY39" fmla="*/ 1967948 h 2319130"/>
                <a:gd name="csX40" fmla="*/ 2079245 w 3457472"/>
                <a:gd name="csY40" fmla="*/ 1961322 h 2319130"/>
                <a:gd name="csX41" fmla="*/ 2138880 w 3457472"/>
                <a:gd name="csY41" fmla="*/ 1941443 h 2319130"/>
                <a:gd name="csX42" fmla="*/ 2211767 w 3457472"/>
                <a:gd name="csY42" fmla="*/ 1948069 h 2319130"/>
                <a:gd name="csX43" fmla="*/ 2238272 w 3457472"/>
                <a:gd name="csY43" fmla="*/ 1954696 h 2319130"/>
                <a:gd name="csX44" fmla="*/ 2311159 w 3457472"/>
                <a:gd name="csY44" fmla="*/ 1974574 h 2319130"/>
                <a:gd name="csX45" fmla="*/ 2350915 w 3457472"/>
                <a:gd name="csY45" fmla="*/ 1981200 h 2319130"/>
                <a:gd name="csX46" fmla="*/ 2390672 w 3457472"/>
                <a:gd name="csY46" fmla="*/ 1994452 h 2319130"/>
                <a:gd name="csX47" fmla="*/ 2509941 w 3457472"/>
                <a:gd name="csY47" fmla="*/ 2014330 h 2319130"/>
                <a:gd name="csX48" fmla="*/ 2662341 w 3457472"/>
                <a:gd name="csY48" fmla="*/ 2007704 h 2319130"/>
                <a:gd name="csX49" fmla="*/ 2728602 w 3457472"/>
                <a:gd name="csY49" fmla="*/ 1961322 h 2319130"/>
                <a:gd name="csX50" fmla="*/ 2801489 w 3457472"/>
                <a:gd name="csY50" fmla="*/ 1895061 h 2319130"/>
                <a:gd name="csX51" fmla="*/ 2847872 w 3457472"/>
                <a:gd name="csY51" fmla="*/ 1848678 h 2319130"/>
                <a:gd name="csX52" fmla="*/ 2900880 w 3457472"/>
                <a:gd name="csY52" fmla="*/ 1762539 h 2319130"/>
                <a:gd name="csX53" fmla="*/ 2920759 w 3457472"/>
                <a:gd name="csY53" fmla="*/ 1702904 h 2319130"/>
                <a:gd name="csX54" fmla="*/ 2947263 w 3457472"/>
                <a:gd name="csY54" fmla="*/ 1643269 h 2319130"/>
                <a:gd name="csX55" fmla="*/ 2967141 w 3457472"/>
                <a:gd name="csY55" fmla="*/ 1570382 h 2319130"/>
                <a:gd name="csX56" fmla="*/ 2993645 w 3457472"/>
                <a:gd name="csY56" fmla="*/ 1497496 h 2319130"/>
                <a:gd name="csX57" fmla="*/ 3026776 w 3457472"/>
                <a:gd name="csY57" fmla="*/ 1318591 h 2319130"/>
                <a:gd name="csX58" fmla="*/ 3040028 w 3457472"/>
                <a:gd name="csY58" fmla="*/ 1007165 h 2319130"/>
                <a:gd name="csX59" fmla="*/ 3046654 w 3457472"/>
                <a:gd name="csY59" fmla="*/ 868017 h 2319130"/>
                <a:gd name="csX60" fmla="*/ 3073159 w 3457472"/>
                <a:gd name="csY60" fmla="*/ 702365 h 2319130"/>
                <a:gd name="csX61" fmla="*/ 3093037 w 3457472"/>
                <a:gd name="csY61" fmla="*/ 616226 h 2319130"/>
                <a:gd name="csX62" fmla="*/ 3106289 w 3457472"/>
                <a:gd name="csY62" fmla="*/ 543339 h 2319130"/>
                <a:gd name="csX63" fmla="*/ 3159298 w 3457472"/>
                <a:gd name="csY63" fmla="*/ 404191 h 2319130"/>
                <a:gd name="csX64" fmla="*/ 3172550 w 3457472"/>
                <a:gd name="csY64" fmla="*/ 351182 h 2319130"/>
                <a:gd name="csX65" fmla="*/ 3199054 w 3457472"/>
                <a:gd name="csY65" fmla="*/ 291548 h 2319130"/>
                <a:gd name="csX66" fmla="*/ 3212306 w 3457472"/>
                <a:gd name="csY66" fmla="*/ 245165 h 2319130"/>
                <a:gd name="csX67" fmla="*/ 3271941 w 3457472"/>
                <a:gd name="csY67" fmla="*/ 145774 h 2319130"/>
                <a:gd name="csX68" fmla="*/ 3298445 w 3457472"/>
                <a:gd name="csY68" fmla="*/ 106017 h 2319130"/>
                <a:gd name="csX69" fmla="*/ 3364706 w 3457472"/>
                <a:gd name="csY69" fmla="*/ 46382 h 2319130"/>
                <a:gd name="csX70" fmla="*/ 3391211 w 3457472"/>
                <a:gd name="csY70" fmla="*/ 39756 h 2319130"/>
                <a:gd name="csX71" fmla="*/ 3411089 w 3457472"/>
                <a:gd name="csY71" fmla="*/ 19878 h 2319130"/>
                <a:gd name="csX72" fmla="*/ 3430967 w 3457472"/>
                <a:gd name="csY72" fmla="*/ 13252 h 2319130"/>
                <a:gd name="csX73" fmla="*/ 3457472 w 3457472"/>
                <a:gd name="csY73" fmla="*/ 0 h 2319130"/>
                <a:gd name="csX0" fmla="*/ 0 w 3457472"/>
                <a:gd name="csY0" fmla="*/ 764173 h 2319130"/>
                <a:gd name="csX1" fmla="*/ 71541 w 3457472"/>
                <a:gd name="csY1" fmla="*/ 934278 h 2319130"/>
                <a:gd name="csX2" fmla="*/ 91419 w 3457472"/>
                <a:gd name="csY2" fmla="*/ 980661 h 2319130"/>
                <a:gd name="csX3" fmla="*/ 151054 w 3457472"/>
                <a:gd name="csY3" fmla="*/ 1093304 h 2319130"/>
                <a:gd name="csX4" fmla="*/ 217315 w 3457472"/>
                <a:gd name="csY4" fmla="*/ 1232452 h 2319130"/>
                <a:gd name="csX5" fmla="*/ 276950 w 3457472"/>
                <a:gd name="csY5" fmla="*/ 1325217 h 2319130"/>
                <a:gd name="csX6" fmla="*/ 310080 w 3457472"/>
                <a:gd name="csY6" fmla="*/ 1378226 h 2319130"/>
                <a:gd name="csX7" fmla="*/ 343211 w 3457472"/>
                <a:gd name="csY7" fmla="*/ 1437861 h 2319130"/>
                <a:gd name="csX8" fmla="*/ 369715 w 3457472"/>
                <a:gd name="csY8" fmla="*/ 1470991 h 2319130"/>
                <a:gd name="csX9" fmla="*/ 389593 w 3457472"/>
                <a:gd name="csY9" fmla="*/ 1510748 h 2319130"/>
                <a:gd name="csX10" fmla="*/ 416098 w 3457472"/>
                <a:gd name="csY10" fmla="*/ 1543878 h 2319130"/>
                <a:gd name="csX11" fmla="*/ 449228 w 3457472"/>
                <a:gd name="csY11" fmla="*/ 1603513 h 2319130"/>
                <a:gd name="csX12" fmla="*/ 495611 w 3457472"/>
                <a:gd name="csY12" fmla="*/ 1656522 h 2319130"/>
                <a:gd name="csX13" fmla="*/ 541993 w 3457472"/>
                <a:gd name="csY13" fmla="*/ 1722782 h 2319130"/>
                <a:gd name="csX14" fmla="*/ 588376 w 3457472"/>
                <a:gd name="csY14" fmla="*/ 1775791 h 2319130"/>
                <a:gd name="csX15" fmla="*/ 634759 w 3457472"/>
                <a:gd name="csY15" fmla="*/ 1842052 h 2319130"/>
                <a:gd name="csX16" fmla="*/ 780532 w 3457472"/>
                <a:gd name="csY16" fmla="*/ 2020956 h 2319130"/>
                <a:gd name="csX17" fmla="*/ 813663 w 3457472"/>
                <a:gd name="csY17" fmla="*/ 2060713 h 2319130"/>
                <a:gd name="csX18" fmla="*/ 886550 w 3457472"/>
                <a:gd name="csY18" fmla="*/ 2126974 h 2319130"/>
                <a:gd name="csX19" fmla="*/ 906428 w 3457472"/>
                <a:gd name="csY19" fmla="*/ 2146852 h 2319130"/>
                <a:gd name="csX20" fmla="*/ 946185 w 3457472"/>
                <a:gd name="csY20" fmla="*/ 2173356 h 2319130"/>
                <a:gd name="csX21" fmla="*/ 972689 w 3457472"/>
                <a:gd name="csY21" fmla="*/ 2199861 h 2319130"/>
                <a:gd name="csX22" fmla="*/ 1025698 w 3457472"/>
                <a:gd name="csY22" fmla="*/ 2226365 h 2319130"/>
                <a:gd name="csX23" fmla="*/ 1144967 w 3457472"/>
                <a:gd name="csY23" fmla="*/ 2279374 h 2319130"/>
                <a:gd name="csX24" fmla="*/ 1184724 w 3457472"/>
                <a:gd name="csY24" fmla="*/ 2299252 h 2319130"/>
                <a:gd name="csX25" fmla="*/ 1244359 w 3457472"/>
                <a:gd name="csY25" fmla="*/ 2305878 h 2319130"/>
                <a:gd name="csX26" fmla="*/ 1410011 w 3457472"/>
                <a:gd name="csY26" fmla="*/ 2319130 h 2319130"/>
                <a:gd name="csX27" fmla="*/ 1549159 w 3457472"/>
                <a:gd name="csY27" fmla="*/ 2305878 h 2319130"/>
                <a:gd name="csX28" fmla="*/ 1582289 w 3457472"/>
                <a:gd name="csY28" fmla="*/ 2286000 h 2319130"/>
                <a:gd name="csX29" fmla="*/ 1635298 w 3457472"/>
                <a:gd name="csY29" fmla="*/ 2266122 h 2319130"/>
                <a:gd name="csX30" fmla="*/ 1661802 w 3457472"/>
                <a:gd name="csY30" fmla="*/ 2246243 h 2319130"/>
                <a:gd name="csX31" fmla="*/ 1747941 w 3457472"/>
                <a:gd name="csY31" fmla="*/ 2199861 h 2319130"/>
                <a:gd name="csX32" fmla="*/ 1767819 w 3457472"/>
                <a:gd name="csY32" fmla="*/ 2186609 h 2319130"/>
                <a:gd name="csX33" fmla="*/ 1807576 w 3457472"/>
                <a:gd name="csY33" fmla="*/ 2166730 h 2319130"/>
                <a:gd name="csX34" fmla="*/ 1873837 w 3457472"/>
                <a:gd name="csY34" fmla="*/ 2126974 h 2319130"/>
                <a:gd name="csX35" fmla="*/ 1893715 w 3457472"/>
                <a:gd name="csY35" fmla="*/ 2093843 h 2319130"/>
                <a:gd name="csX36" fmla="*/ 1940098 w 3457472"/>
                <a:gd name="csY36" fmla="*/ 2060713 h 2319130"/>
                <a:gd name="csX37" fmla="*/ 1953350 w 3457472"/>
                <a:gd name="csY37" fmla="*/ 2034209 h 2319130"/>
                <a:gd name="csX38" fmla="*/ 1999732 w 3457472"/>
                <a:gd name="csY38" fmla="*/ 2007704 h 2319130"/>
                <a:gd name="csX39" fmla="*/ 2046115 w 3457472"/>
                <a:gd name="csY39" fmla="*/ 1967948 h 2319130"/>
                <a:gd name="csX40" fmla="*/ 2079245 w 3457472"/>
                <a:gd name="csY40" fmla="*/ 1961322 h 2319130"/>
                <a:gd name="csX41" fmla="*/ 2138880 w 3457472"/>
                <a:gd name="csY41" fmla="*/ 1941443 h 2319130"/>
                <a:gd name="csX42" fmla="*/ 2211767 w 3457472"/>
                <a:gd name="csY42" fmla="*/ 1948069 h 2319130"/>
                <a:gd name="csX43" fmla="*/ 2238272 w 3457472"/>
                <a:gd name="csY43" fmla="*/ 1954696 h 2319130"/>
                <a:gd name="csX44" fmla="*/ 2311159 w 3457472"/>
                <a:gd name="csY44" fmla="*/ 1974574 h 2319130"/>
                <a:gd name="csX45" fmla="*/ 2350915 w 3457472"/>
                <a:gd name="csY45" fmla="*/ 1981200 h 2319130"/>
                <a:gd name="csX46" fmla="*/ 2390672 w 3457472"/>
                <a:gd name="csY46" fmla="*/ 1994452 h 2319130"/>
                <a:gd name="csX47" fmla="*/ 2509941 w 3457472"/>
                <a:gd name="csY47" fmla="*/ 2014330 h 2319130"/>
                <a:gd name="csX48" fmla="*/ 2662341 w 3457472"/>
                <a:gd name="csY48" fmla="*/ 2007704 h 2319130"/>
                <a:gd name="csX49" fmla="*/ 2728602 w 3457472"/>
                <a:gd name="csY49" fmla="*/ 1961322 h 2319130"/>
                <a:gd name="csX50" fmla="*/ 2801489 w 3457472"/>
                <a:gd name="csY50" fmla="*/ 1895061 h 2319130"/>
                <a:gd name="csX51" fmla="*/ 2847872 w 3457472"/>
                <a:gd name="csY51" fmla="*/ 1848678 h 2319130"/>
                <a:gd name="csX52" fmla="*/ 2900880 w 3457472"/>
                <a:gd name="csY52" fmla="*/ 1762539 h 2319130"/>
                <a:gd name="csX53" fmla="*/ 2920759 w 3457472"/>
                <a:gd name="csY53" fmla="*/ 1702904 h 2319130"/>
                <a:gd name="csX54" fmla="*/ 2947263 w 3457472"/>
                <a:gd name="csY54" fmla="*/ 1643269 h 2319130"/>
                <a:gd name="csX55" fmla="*/ 2967141 w 3457472"/>
                <a:gd name="csY55" fmla="*/ 1570382 h 2319130"/>
                <a:gd name="csX56" fmla="*/ 2993645 w 3457472"/>
                <a:gd name="csY56" fmla="*/ 1497496 h 2319130"/>
                <a:gd name="csX57" fmla="*/ 3026776 w 3457472"/>
                <a:gd name="csY57" fmla="*/ 1318591 h 2319130"/>
                <a:gd name="csX58" fmla="*/ 3040028 w 3457472"/>
                <a:gd name="csY58" fmla="*/ 1007165 h 2319130"/>
                <a:gd name="csX59" fmla="*/ 3046654 w 3457472"/>
                <a:gd name="csY59" fmla="*/ 868017 h 2319130"/>
                <a:gd name="csX60" fmla="*/ 3073159 w 3457472"/>
                <a:gd name="csY60" fmla="*/ 702365 h 2319130"/>
                <a:gd name="csX61" fmla="*/ 3093037 w 3457472"/>
                <a:gd name="csY61" fmla="*/ 616226 h 2319130"/>
                <a:gd name="csX62" fmla="*/ 3106289 w 3457472"/>
                <a:gd name="csY62" fmla="*/ 543339 h 2319130"/>
                <a:gd name="csX63" fmla="*/ 3159298 w 3457472"/>
                <a:gd name="csY63" fmla="*/ 404191 h 2319130"/>
                <a:gd name="csX64" fmla="*/ 3172550 w 3457472"/>
                <a:gd name="csY64" fmla="*/ 351182 h 2319130"/>
                <a:gd name="csX65" fmla="*/ 3199054 w 3457472"/>
                <a:gd name="csY65" fmla="*/ 291548 h 2319130"/>
                <a:gd name="csX66" fmla="*/ 3212306 w 3457472"/>
                <a:gd name="csY66" fmla="*/ 245165 h 2319130"/>
                <a:gd name="csX67" fmla="*/ 3271941 w 3457472"/>
                <a:gd name="csY67" fmla="*/ 145774 h 2319130"/>
                <a:gd name="csX68" fmla="*/ 3298445 w 3457472"/>
                <a:gd name="csY68" fmla="*/ 106017 h 2319130"/>
                <a:gd name="csX69" fmla="*/ 3391211 w 3457472"/>
                <a:gd name="csY69" fmla="*/ 39756 h 2319130"/>
                <a:gd name="csX70" fmla="*/ 3411089 w 3457472"/>
                <a:gd name="csY70" fmla="*/ 19878 h 2319130"/>
                <a:gd name="csX71" fmla="*/ 3430967 w 3457472"/>
                <a:gd name="csY71" fmla="*/ 13252 h 2319130"/>
                <a:gd name="csX72" fmla="*/ 3457472 w 3457472"/>
                <a:gd name="csY72" fmla="*/ 0 h 2319130"/>
                <a:gd name="csX0" fmla="*/ 0 w 3457472"/>
                <a:gd name="csY0" fmla="*/ 764173 h 2319130"/>
                <a:gd name="csX1" fmla="*/ 71541 w 3457472"/>
                <a:gd name="csY1" fmla="*/ 934278 h 2319130"/>
                <a:gd name="csX2" fmla="*/ 91419 w 3457472"/>
                <a:gd name="csY2" fmla="*/ 980661 h 2319130"/>
                <a:gd name="csX3" fmla="*/ 151054 w 3457472"/>
                <a:gd name="csY3" fmla="*/ 1093304 h 2319130"/>
                <a:gd name="csX4" fmla="*/ 217315 w 3457472"/>
                <a:gd name="csY4" fmla="*/ 1232452 h 2319130"/>
                <a:gd name="csX5" fmla="*/ 276950 w 3457472"/>
                <a:gd name="csY5" fmla="*/ 1325217 h 2319130"/>
                <a:gd name="csX6" fmla="*/ 310080 w 3457472"/>
                <a:gd name="csY6" fmla="*/ 1378226 h 2319130"/>
                <a:gd name="csX7" fmla="*/ 343211 w 3457472"/>
                <a:gd name="csY7" fmla="*/ 1437861 h 2319130"/>
                <a:gd name="csX8" fmla="*/ 369715 w 3457472"/>
                <a:gd name="csY8" fmla="*/ 1470991 h 2319130"/>
                <a:gd name="csX9" fmla="*/ 389593 w 3457472"/>
                <a:gd name="csY9" fmla="*/ 1510748 h 2319130"/>
                <a:gd name="csX10" fmla="*/ 416098 w 3457472"/>
                <a:gd name="csY10" fmla="*/ 1543878 h 2319130"/>
                <a:gd name="csX11" fmla="*/ 449228 w 3457472"/>
                <a:gd name="csY11" fmla="*/ 1603513 h 2319130"/>
                <a:gd name="csX12" fmla="*/ 495611 w 3457472"/>
                <a:gd name="csY12" fmla="*/ 1656522 h 2319130"/>
                <a:gd name="csX13" fmla="*/ 541993 w 3457472"/>
                <a:gd name="csY13" fmla="*/ 1722782 h 2319130"/>
                <a:gd name="csX14" fmla="*/ 588376 w 3457472"/>
                <a:gd name="csY14" fmla="*/ 1775791 h 2319130"/>
                <a:gd name="csX15" fmla="*/ 634759 w 3457472"/>
                <a:gd name="csY15" fmla="*/ 1842052 h 2319130"/>
                <a:gd name="csX16" fmla="*/ 780532 w 3457472"/>
                <a:gd name="csY16" fmla="*/ 2020956 h 2319130"/>
                <a:gd name="csX17" fmla="*/ 813663 w 3457472"/>
                <a:gd name="csY17" fmla="*/ 2060713 h 2319130"/>
                <a:gd name="csX18" fmla="*/ 886550 w 3457472"/>
                <a:gd name="csY18" fmla="*/ 2126974 h 2319130"/>
                <a:gd name="csX19" fmla="*/ 906428 w 3457472"/>
                <a:gd name="csY19" fmla="*/ 2146852 h 2319130"/>
                <a:gd name="csX20" fmla="*/ 946185 w 3457472"/>
                <a:gd name="csY20" fmla="*/ 2173356 h 2319130"/>
                <a:gd name="csX21" fmla="*/ 972689 w 3457472"/>
                <a:gd name="csY21" fmla="*/ 2199861 h 2319130"/>
                <a:gd name="csX22" fmla="*/ 1025698 w 3457472"/>
                <a:gd name="csY22" fmla="*/ 2226365 h 2319130"/>
                <a:gd name="csX23" fmla="*/ 1144967 w 3457472"/>
                <a:gd name="csY23" fmla="*/ 2279374 h 2319130"/>
                <a:gd name="csX24" fmla="*/ 1184724 w 3457472"/>
                <a:gd name="csY24" fmla="*/ 2299252 h 2319130"/>
                <a:gd name="csX25" fmla="*/ 1244359 w 3457472"/>
                <a:gd name="csY25" fmla="*/ 2305878 h 2319130"/>
                <a:gd name="csX26" fmla="*/ 1410011 w 3457472"/>
                <a:gd name="csY26" fmla="*/ 2319130 h 2319130"/>
                <a:gd name="csX27" fmla="*/ 1549159 w 3457472"/>
                <a:gd name="csY27" fmla="*/ 2305878 h 2319130"/>
                <a:gd name="csX28" fmla="*/ 1582289 w 3457472"/>
                <a:gd name="csY28" fmla="*/ 2286000 h 2319130"/>
                <a:gd name="csX29" fmla="*/ 1635298 w 3457472"/>
                <a:gd name="csY29" fmla="*/ 2266122 h 2319130"/>
                <a:gd name="csX30" fmla="*/ 1661802 w 3457472"/>
                <a:gd name="csY30" fmla="*/ 2246243 h 2319130"/>
                <a:gd name="csX31" fmla="*/ 1747941 w 3457472"/>
                <a:gd name="csY31" fmla="*/ 2199861 h 2319130"/>
                <a:gd name="csX32" fmla="*/ 1767819 w 3457472"/>
                <a:gd name="csY32" fmla="*/ 2186609 h 2319130"/>
                <a:gd name="csX33" fmla="*/ 1807576 w 3457472"/>
                <a:gd name="csY33" fmla="*/ 2166730 h 2319130"/>
                <a:gd name="csX34" fmla="*/ 1873837 w 3457472"/>
                <a:gd name="csY34" fmla="*/ 2126974 h 2319130"/>
                <a:gd name="csX35" fmla="*/ 1893715 w 3457472"/>
                <a:gd name="csY35" fmla="*/ 2093843 h 2319130"/>
                <a:gd name="csX36" fmla="*/ 1940098 w 3457472"/>
                <a:gd name="csY36" fmla="*/ 2060713 h 2319130"/>
                <a:gd name="csX37" fmla="*/ 1953350 w 3457472"/>
                <a:gd name="csY37" fmla="*/ 2034209 h 2319130"/>
                <a:gd name="csX38" fmla="*/ 1999732 w 3457472"/>
                <a:gd name="csY38" fmla="*/ 2007704 h 2319130"/>
                <a:gd name="csX39" fmla="*/ 2046115 w 3457472"/>
                <a:gd name="csY39" fmla="*/ 1967948 h 2319130"/>
                <a:gd name="csX40" fmla="*/ 2079245 w 3457472"/>
                <a:gd name="csY40" fmla="*/ 1961322 h 2319130"/>
                <a:gd name="csX41" fmla="*/ 2138880 w 3457472"/>
                <a:gd name="csY41" fmla="*/ 1941443 h 2319130"/>
                <a:gd name="csX42" fmla="*/ 2211767 w 3457472"/>
                <a:gd name="csY42" fmla="*/ 1948069 h 2319130"/>
                <a:gd name="csX43" fmla="*/ 2238272 w 3457472"/>
                <a:gd name="csY43" fmla="*/ 1954696 h 2319130"/>
                <a:gd name="csX44" fmla="*/ 2311159 w 3457472"/>
                <a:gd name="csY44" fmla="*/ 1974574 h 2319130"/>
                <a:gd name="csX45" fmla="*/ 2350915 w 3457472"/>
                <a:gd name="csY45" fmla="*/ 1981200 h 2319130"/>
                <a:gd name="csX46" fmla="*/ 2390672 w 3457472"/>
                <a:gd name="csY46" fmla="*/ 1994452 h 2319130"/>
                <a:gd name="csX47" fmla="*/ 2509941 w 3457472"/>
                <a:gd name="csY47" fmla="*/ 2014330 h 2319130"/>
                <a:gd name="csX48" fmla="*/ 2662341 w 3457472"/>
                <a:gd name="csY48" fmla="*/ 2007704 h 2319130"/>
                <a:gd name="csX49" fmla="*/ 2728602 w 3457472"/>
                <a:gd name="csY49" fmla="*/ 1961322 h 2319130"/>
                <a:gd name="csX50" fmla="*/ 2801489 w 3457472"/>
                <a:gd name="csY50" fmla="*/ 1895061 h 2319130"/>
                <a:gd name="csX51" fmla="*/ 2847872 w 3457472"/>
                <a:gd name="csY51" fmla="*/ 1848678 h 2319130"/>
                <a:gd name="csX52" fmla="*/ 2900880 w 3457472"/>
                <a:gd name="csY52" fmla="*/ 1762539 h 2319130"/>
                <a:gd name="csX53" fmla="*/ 2920759 w 3457472"/>
                <a:gd name="csY53" fmla="*/ 1702904 h 2319130"/>
                <a:gd name="csX54" fmla="*/ 2947263 w 3457472"/>
                <a:gd name="csY54" fmla="*/ 1643269 h 2319130"/>
                <a:gd name="csX55" fmla="*/ 2967141 w 3457472"/>
                <a:gd name="csY55" fmla="*/ 1570382 h 2319130"/>
                <a:gd name="csX56" fmla="*/ 2993645 w 3457472"/>
                <a:gd name="csY56" fmla="*/ 1497496 h 2319130"/>
                <a:gd name="csX57" fmla="*/ 3026776 w 3457472"/>
                <a:gd name="csY57" fmla="*/ 1318591 h 2319130"/>
                <a:gd name="csX58" fmla="*/ 3040028 w 3457472"/>
                <a:gd name="csY58" fmla="*/ 1007165 h 2319130"/>
                <a:gd name="csX59" fmla="*/ 3046654 w 3457472"/>
                <a:gd name="csY59" fmla="*/ 868017 h 2319130"/>
                <a:gd name="csX60" fmla="*/ 3073159 w 3457472"/>
                <a:gd name="csY60" fmla="*/ 702365 h 2319130"/>
                <a:gd name="csX61" fmla="*/ 3093037 w 3457472"/>
                <a:gd name="csY61" fmla="*/ 616226 h 2319130"/>
                <a:gd name="csX62" fmla="*/ 3106289 w 3457472"/>
                <a:gd name="csY62" fmla="*/ 543339 h 2319130"/>
                <a:gd name="csX63" fmla="*/ 3159298 w 3457472"/>
                <a:gd name="csY63" fmla="*/ 404191 h 2319130"/>
                <a:gd name="csX64" fmla="*/ 3172550 w 3457472"/>
                <a:gd name="csY64" fmla="*/ 351182 h 2319130"/>
                <a:gd name="csX65" fmla="*/ 3199054 w 3457472"/>
                <a:gd name="csY65" fmla="*/ 291548 h 2319130"/>
                <a:gd name="csX66" fmla="*/ 3212306 w 3457472"/>
                <a:gd name="csY66" fmla="*/ 245165 h 2319130"/>
                <a:gd name="csX67" fmla="*/ 3271941 w 3457472"/>
                <a:gd name="csY67" fmla="*/ 145774 h 2319130"/>
                <a:gd name="csX68" fmla="*/ 3298445 w 3457472"/>
                <a:gd name="csY68" fmla="*/ 106017 h 2319130"/>
                <a:gd name="csX69" fmla="*/ 3411089 w 3457472"/>
                <a:gd name="csY69" fmla="*/ 19878 h 2319130"/>
                <a:gd name="csX70" fmla="*/ 3430967 w 3457472"/>
                <a:gd name="csY70" fmla="*/ 13252 h 2319130"/>
                <a:gd name="csX71" fmla="*/ 3457472 w 3457472"/>
                <a:gd name="csY71" fmla="*/ 0 h 2319130"/>
                <a:gd name="csX0" fmla="*/ 0 w 3457472"/>
                <a:gd name="csY0" fmla="*/ 764173 h 2319130"/>
                <a:gd name="csX1" fmla="*/ 71541 w 3457472"/>
                <a:gd name="csY1" fmla="*/ 934278 h 2319130"/>
                <a:gd name="csX2" fmla="*/ 91419 w 3457472"/>
                <a:gd name="csY2" fmla="*/ 980661 h 2319130"/>
                <a:gd name="csX3" fmla="*/ 151054 w 3457472"/>
                <a:gd name="csY3" fmla="*/ 1093304 h 2319130"/>
                <a:gd name="csX4" fmla="*/ 217315 w 3457472"/>
                <a:gd name="csY4" fmla="*/ 1232452 h 2319130"/>
                <a:gd name="csX5" fmla="*/ 276950 w 3457472"/>
                <a:gd name="csY5" fmla="*/ 1325217 h 2319130"/>
                <a:gd name="csX6" fmla="*/ 310080 w 3457472"/>
                <a:gd name="csY6" fmla="*/ 1378226 h 2319130"/>
                <a:gd name="csX7" fmla="*/ 343211 w 3457472"/>
                <a:gd name="csY7" fmla="*/ 1437861 h 2319130"/>
                <a:gd name="csX8" fmla="*/ 369715 w 3457472"/>
                <a:gd name="csY8" fmla="*/ 1470991 h 2319130"/>
                <a:gd name="csX9" fmla="*/ 389593 w 3457472"/>
                <a:gd name="csY9" fmla="*/ 1510748 h 2319130"/>
                <a:gd name="csX10" fmla="*/ 416098 w 3457472"/>
                <a:gd name="csY10" fmla="*/ 1543878 h 2319130"/>
                <a:gd name="csX11" fmla="*/ 449228 w 3457472"/>
                <a:gd name="csY11" fmla="*/ 1603513 h 2319130"/>
                <a:gd name="csX12" fmla="*/ 495611 w 3457472"/>
                <a:gd name="csY12" fmla="*/ 1656522 h 2319130"/>
                <a:gd name="csX13" fmla="*/ 541993 w 3457472"/>
                <a:gd name="csY13" fmla="*/ 1722782 h 2319130"/>
                <a:gd name="csX14" fmla="*/ 588376 w 3457472"/>
                <a:gd name="csY14" fmla="*/ 1775791 h 2319130"/>
                <a:gd name="csX15" fmla="*/ 634759 w 3457472"/>
                <a:gd name="csY15" fmla="*/ 1842052 h 2319130"/>
                <a:gd name="csX16" fmla="*/ 780532 w 3457472"/>
                <a:gd name="csY16" fmla="*/ 2020956 h 2319130"/>
                <a:gd name="csX17" fmla="*/ 813663 w 3457472"/>
                <a:gd name="csY17" fmla="*/ 2060713 h 2319130"/>
                <a:gd name="csX18" fmla="*/ 886550 w 3457472"/>
                <a:gd name="csY18" fmla="*/ 2126974 h 2319130"/>
                <a:gd name="csX19" fmla="*/ 906428 w 3457472"/>
                <a:gd name="csY19" fmla="*/ 2146852 h 2319130"/>
                <a:gd name="csX20" fmla="*/ 946185 w 3457472"/>
                <a:gd name="csY20" fmla="*/ 2173356 h 2319130"/>
                <a:gd name="csX21" fmla="*/ 972689 w 3457472"/>
                <a:gd name="csY21" fmla="*/ 2199861 h 2319130"/>
                <a:gd name="csX22" fmla="*/ 1025698 w 3457472"/>
                <a:gd name="csY22" fmla="*/ 2226365 h 2319130"/>
                <a:gd name="csX23" fmla="*/ 1144967 w 3457472"/>
                <a:gd name="csY23" fmla="*/ 2279374 h 2319130"/>
                <a:gd name="csX24" fmla="*/ 1184724 w 3457472"/>
                <a:gd name="csY24" fmla="*/ 2299252 h 2319130"/>
                <a:gd name="csX25" fmla="*/ 1244359 w 3457472"/>
                <a:gd name="csY25" fmla="*/ 2305878 h 2319130"/>
                <a:gd name="csX26" fmla="*/ 1410011 w 3457472"/>
                <a:gd name="csY26" fmla="*/ 2319130 h 2319130"/>
                <a:gd name="csX27" fmla="*/ 1549159 w 3457472"/>
                <a:gd name="csY27" fmla="*/ 2305878 h 2319130"/>
                <a:gd name="csX28" fmla="*/ 1582289 w 3457472"/>
                <a:gd name="csY28" fmla="*/ 2286000 h 2319130"/>
                <a:gd name="csX29" fmla="*/ 1635298 w 3457472"/>
                <a:gd name="csY29" fmla="*/ 2266122 h 2319130"/>
                <a:gd name="csX30" fmla="*/ 1661802 w 3457472"/>
                <a:gd name="csY30" fmla="*/ 2246243 h 2319130"/>
                <a:gd name="csX31" fmla="*/ 1747941 w 3457472"/>
                <a:gd name="csY31" fmla="*/ 2199861 h 2319130"/>
                <a:gd name="csX32" fmla="*/ 1767819 w 3457472"/>
                <a:gd name="csY32" fmla="*/ 2186609 h 2319130"/>
                <a:gd name="csX33" fmla="*/ 1807576 w 3457472"/>
                <a:gd name="csY33" fmla="*/ 2166730 h 2319130"/>
                <a:gd name="csX34" fmla="*/ 1873837 w 3457472"/>
                <a:gd name="csY34" fmla="*/ 2126974 h 2319130"/>
                <a:gd name="csX35" fmla="*/ 1893715 w 3457472"/>
                <a:gd name="csY35" fmla="*/ 2093843 h 2319130"/>
                <a:gd name="csX36" fmla="*/ 1940098 w 3457472"/>
                <a:gd name="csY36" fmla="*/ 2060713 h 2319130"/>
                <a:gd name="csX37" fmla="*/ 1953350 w 3457472"/>
                <a:gd name="csY37" fmla="*/ 2034209 h 2319130"/>
                <a:gd name="csX38" fmla="*/ 1999732 w 3457472"/>
                <a:gd name="csY38" fmla="*/ 2007704 h 2319130"/>
                <a:gd name="csX39" fmla="*/ 2046115 w 3457472"/>
                <a:gd name="csY39" fmla="*/ 1967948 h 2319130"/>
                <a:gd name="csX40" fmla="*/ 2079245 w 3457472"/>
                <a:gd name="csY40" fmla="*/ 1961322 h 2319130"/>
                <a:gd name="csX41" fmla="*/ 2138880 w 3457472"/>
                <a:gd name="csY41" fmla="*/ 1941443 h 2319130"/>
                <a:gd name="csX42" fmla="*/ 2211767 w 3457472"/>
                <a:gd name="csY42" fmla="*/ 1948069 h 2319130"/>
                <a:gd name="csX43" fmla="*/ 2238272 w 3457472"/>
                <a:gd name="csY43" fmla="*/ 1954696 h 2319130"/>
                <a:gd name="csX44" fmla="*/ 2311159 w 3457472"/>
                <a:gd name="csY44" fmla="*/ 1974574 h 2319130"/>
                <a:gd name="csX45" fmla="*/ 2350915 w 3457472"/>
                <a:gd name="csY45" fmla="*/ 1981200 h 2319130"/>
                <a:gd name="csX46" fmla="*/ 2390672 w 3457472"/>
                <a:gd name="csY46" fmla="*/ 1994452 h 2319130"/>
                <a:gd name="csX47" fmla="*/ 2509941 w 3457472"/>
                <a:gd name="csY47" fmla="*/ 2014330 h 2319130"/>
                <a:gd name="csX48" fmla="*/ 2662341 w 3457472"/>
                <a:gd name="csY48" fmla="*/ 2007704 h 2319130"/>
                <a:gd name="csX49" fmla="*/ 2728602 w 3457472"/>
                <a:gd name="csY49" fmla="*/ 1961322 h 2319130"/>
                <a:gd name="csX50" fmla="*/ 2801489 w 3457472"/>
                <a:gd name="csY50" fmla="*/ 1895061 h 2319130"/>
                <a:gd name="csX51" fmla="*/ 2847872 w 3457472"/>
                <a:gd name="csY51" fmla="*/ 1848678 h 2319130"/>
                <a:gd name="csX52" fmla="*/ 2900880 w 3457472"/>
                <a:gd name="csY52" fmla="*/ 1762539 h 2319130"/>
                <a:gd name="csX53" fmla="*/ 2920759 w 3457472"/>
                <a:gd name="csY53" fmla="*/ 1702904 h 2319130"/>
                <a:gd name="csX54" fmla="*/ 2947263 w 3457472"/>
                <a:gd name="csY54" fmla="*/ 1643269 h 2319130"/>
                <a:gd name="csX55" fmla="*/ 2967141 w 3457472"/>
                <a:gd name="csY55" fmla="*/ 1570382 h 2319130"/>
                <a:gd name="csX56" fmla="*/ 2993645 w 3457472"/>
                <a:gd name="csY56" fmla="*/ 1497496 h 2319130"/>
                <a:gd name="csX57" fmla="*/ 3026776 w 3457472"/>
                <a:gd name="csY57" fmla="*/ 1318591 h 2319130"/>
                <a:gd name="csX58" fmla="*/ 3040028 w 3457472"/>
                <a:gd name="csY58" fmla="*/ 1007165 h 2319130"/>
                <a:gd name="csX59" fmla="*/ 3046654 w 3457472"/>
                <a:gd name="csY59" fmla="*/ 868017 h 2319130"/>
                <a:gd name="csX60" fmla="*/ 3073159 w 3457472"/>
                <a:gd name="csY60" fmla="*/ 702365 h 2319130"/>
                <a:gd name="csX61" fmla="*/ 3093037 w 3457472"/>
                <a:gd name="csY61" fmla="*/ 616226 h 2319130"/>
                <a:gd name="csX62" fmla="*/ 3106289 w 3457472"/>
                <a:gd name="csY62" fmla="*/ 543339 h 2319130"/>
                <a:gd name="csX63" fmla="*/ 3159298 w 3457472"/>
                <a:gd name="csY63" fmla="*/ 404191 h 2319130"/>
                <a:gd name="csX64" fmla="*/ 3172550 w 3457472"/>
                <a:gd name="csY64" fmla="*/ 351182 h 2319130"/>
                <a:gd name="csX65" fmla="*/ 3199054 w 3457472"/>
                <a:gd name="csY65" fmla="*/ 291548 h 2319130"/>
                <a:gd name="csX66" fmla="*/ 3212306 w 3457472"/>
                <a:gd name="csY66" fmla="*/ 245165 h 2319130"/>
                <a:gd name="csX67" fmla="*/ 3271941 w 3457472"/>
                <a:gd name="csY67" fmla="*/ 145774 h 2319130"/>
                <a:gd name="csX68" fmla="*/ 3298445 w 3457472"/>
                <a:gd name="csY68" fmla="*/ 106017 h 2319130"/>
                <a:gd name="csX69" fmla="*/ 3430967 w 3457472"/>
                <a:gd name="csY69" fmla="*/ 13252 h 2319130"/>
                <a:gd name="csX70" fmla="*/ 3457472 w 3457472"/>
                <a:gd name="csY70" fmla="*/ 0 h 2319130"/>
                <a:gd name="csX0" fmla="*/ 0 w 3457472"/>
                <a:gd name="csY0" fmla="*/ 764173 h 2319130"/>
                <a:gd name="csX1" fmla="*/ 71541 w 3457472"/>
                <a:gd name="csY1" fmla="*/ 934278 h 2319130"/>
                <a:gd name="csX2" fmla="*/ 91419 w 3457472"/>
                <a:gd name="csY2" fmla="*/ 980661 h 2319130"/>
                <a:gd name="csX3" fmla="*/ 151054 w 3457472"/>
                <a:gd name="csY3" fmla="*/ 1093304 h 2319130"/>
                <a:gd name="csX4" fmla="*/ 217315 w 3457472"/>
                <a:gd name="csY4" fmla="*/ 1232452 h 2319130"/>
                <a:gd name="csX5" fmla="*/ 276950 w 3457472"/>
                <a:gd name="csY5" fmla="*/ 1325217 h 2319130"/>
                <a:gd name="csX6" fmla="*/ 310080 w 3457472"/>
                <a:gd name="csY6" fmla="*/ 1378226 h 2319130"/>
                <a:gd name="csX7" fmla="*/ 343211 w 3457472"/>
                <a:gd name="csY7" fmla="*/ 1437861 h 2319130"/>
                <a:gd name="csX8" fmla="*/ 369715 w 3457472"/>
                <a:gd name="csY8" fmla="*/ 1470991 h 2319130"/>
                <a:gd name="csX9" fmla="*/ 389593 w 3457472"/>
                <a:gd name="csY9" fmla="*/ 1510748 h 2319130"/>
                <a:gd name="csX10" fmla="*/ 416098 w 3457472"/>
                <a:gd name="csY10" fmla="*/ 1543878 h 2319130"/>
                <a:gd name="csX11" fmla="*/ 449228 w 3457472"/>
                <a:gd name="csY11" fmla="*/ 1603513 h 2319130"/>
                <a:gd name="csX12" fmla="*/ 495611 w 3457472"/>
                <a:gd name="csY12" fmla="*/ 1656522 h 2319130"/>
                <a:gd name="csX13" fmla="*/ 541993 w 3457472"/>
                <a:gd name="csY13" fmla="*/ 1722782 h 2319130"/>
                <a:gd name="csX14" fmla="*/ 588376 w 3457472"/>
                <a:gd name="csY14" fmla="*/ 1775791 h 2319130"/>
                <a:gd name="csX15" fmla="*/ 634759 w 3457472"/>
                <a:gd name="csY15" fmla="*/ 1842052 h 2319130"/>
                <a:gd name="csX16" fmla="*/ 780532 w 3457472"/>
                <a:gd name="csY16" fmla="*/ 2020956 h 2319130"/>
                <a:gd name="csX17" fmla="*/ 813663 w 3457472"/>
                <a:gd name="csY17" fmla="*/ 2060713 h 2319130"/>
                <a:gd name="csX18" fmla="*/ 886550 w 3457472"/>
                <a:gd name="csY18" fmla="*/ 2126974 h 2319130"/>
                <a:gd name="csX19" fmla="*/ 906428 w 3457472"/>
                <a:gd name="csY19" fmla="*/ 2146852 h 2319130"/>
                <a:gd name="csX20" fmla="*/ 946185 w 3457472"/>
                <a:gd name="csY20" fmla="*/ 2173356 h 2319130"/>
                <a:gd name="csX21" fmla="*/ 972689 w 3457472"/>
                <a:gd name="csY21" fmla="*/ 2199861 h 2319130"/>
                <a:gd name="csX22" fmla="*/ 1025698 w 3457472"/>
                <a:gd name="csY22" fmla="*/ 2226365 h 2319130"/>
                <a:gd name="csX23" fmla="*/ 1144967 w 3457472"/>
                <a:gd name="csY23" fmla="*/ 2279374 h 2319130"/>
                <a:gd name="csX24" fmla="*/ 1184724 w 3457472"/>
                <a:gd name="csY24" fmla="*/ 2299252 h 2319130"/>
                <a:gd name="csX25" fmla="*/ 1244359 w 3457472"/>
                <a:gd name="csY25" fmla="*/ 2305878 h 2319130"/>
                <a:gd name="csX26" fmla="*/ 1410011 w 3457472"/>
                <a:gd name="csY26" fmla="*/ 2319130 h 2319130"/>
                <a:gd name="csX27" fmla="*/ 1549159 w 3457472"/>
                <a:gd name="csY27" fmla="*/ 2305878 h 2319130"/>
                <a:gd name="csX28" fmla="*/ 1582289 w 3457472"/>
                <a:gd name="csY28" fmla="*/ 2286000 h 2319130"/>
                <a:gd name="csX29" fmla="*/ 1635298 w 3457472"/>
                <a:gd name="csY29" fmla="*/ 2266122 h 2319130"/>
                <a:gd name="csX30" fmla="*/ 1661802 w 3457472"/>
                <a:gd name="csY30" fmla="*/ 2246243 h 2319130"/>
                <a:gd name="csX31" fmla="*/ 1747941 w 3457472"/>
                <a:gd name="csY31" fmla="*/ 2199861 h 2319130"/>
                <a:gd name="csX32" fmla="*/ 1767819 w 3457472"/>
                <a:gd name="csY32" fmla="*/ 2186609 h 2319130"/>
                <a:gd name="csX33" fmla="*/ 1807576 w 3457472"/>
                <a:gd name="csY33" fmla="*/ 2166730 h 2319130"/>
                <a:gd name="csX34" fmla="*/ 1873837 w 3457472"/>
                <a:gd name="csY34" fmla="*/ 2126974 h 2319130"/>
                <a:gd name="csX35" fmla="*/ 1893715 w 3457472"/>
                <a:gd name="csY35" fmla="*/ 2093843 h 2319130"/>
                <a:gd name="csX36" fmla="*/ 1940098 w 3457472"/>
                <a:gd name="csY36" fmla="*/ 2060713 h 2319130"/>
                <a:gd name="csX37" fmla="*/ 1953350 w 3457472"/>
                <a:gd name="csY37" fmla="*/ 2034209 h 2319130"/>
                <a:gd name="csX38" fmla="*/ 1999732 w 3457472"/>
                <a:gd name="csY38" fmla="*/ 2007704 h 2319130"/>
                <a:gd name="csX39" fmla="*/ 2046115 w 3457472"/>
                <a:gd name="csY39" fmla="*/ 1967948 h 2319130"/>
                <a:gd name="csX40" fmla="*/ 2079245 w 3457472"/>
                <a:gd name="csY40" fmla="*/ 1961322 h 2319130"/>
                <a:gd name="csX41" fmla="*/ 2138880 w 3457472"/>
                <a:gd name="csY41" fmla="*/ 1941443 h 2319130"/>
                <a:gd name="csX42" fmla="*/ 2211767 w 3457472"/>
                <a:gd name="csY42" fmla="*/ 1948069 h 2319130"/>
                <a:gd name="csX43" fmla="*/ 2238272 w 3457472"/>
                <a:gd name="csY43" fmla="*/ 1954696 h 2319130"/>
                <a:gd name="csX44" fmla="*/ 2311159 w 3457472"/>
                <a:gd name="csY44" fmla="*/ 1974574 h 2319130"/>
                <a:gd name="csX45" fmla="*/ 2350915 w 3457472"/>
                <a:gd name="csY45" fmla="*/ 1981200 h 2319130"/>
                <a:gd name="csX46" fmla="*/ 2390672 w 3457472"/>
                <a:gd name="csY46" fmla="*/ 1994452 h 2319130"/>
                <a:gd name="csX47" fmla="*/ 2509941 w 3457472"/>
                <a:gd name="csY47" fmla="*/ 2014330 h 2319130"/>
                <a:gd name="csX48" fmla="*/ 2662341 w 3457472"/>
                <a:gd name="csY48" fmla="*/ 2007704 h 2319130"/>
                <a:gd name="csX49" fmla="*/ 2728602 w 3457472"/>
                <a:gd name="csY49" fmla="*/ 1961322 h 2319130"/>
                <a:gd name="csX50" fmla="*/ 2801489 w 3457472"/>
                <a:gd name="csY50" fmla="*/ 1895061 h 2319130"/>
                <a:gd name="csX51" fmla="*/ 2847872 w 3457472"/>
                <a:gd name="csY51" fmla="*/ 1848678 h 2319130"/>
                <a:gd name="csX52" fmla="*/ 2900880 w 3457472"/>
                <a:gd name="csY52" fmla="*/ 1762539 h 2319130"/>
                <a:gd name="csX53" fmla="*/ 2920759 w 3457472"/>
                <a:gd name="csY53" fmla="*/ 1702904 h 2319130"/>
                <a:gd name="csX54" fmla="*/ 2947263 w 3457472"/>
                <a:gd name="csY54" fmla="*/ 1643269 h 2319130"/>
                <a:gd name="csX55" fmla="*/ 2967141 w 3457472"/>
                <a:gd name="csY55" fmla="*/ 1570382 h 2319130"/>
                <a:gd name="csX56" fmla="*/ 2993645 w 3457472"/>
                <a:gd name="csY56" fmla="*/ 1497496 h 2319130"/>
                <a:gd name="csX57" fmla="*/ 3026776 w 3457472"/>
                <a:gd name="csY57" fmla="*/ 1318591 h 2319130"/>
                <a:gd name="csX58" fmla="*/ 3040028 w 3457472"/>
                <a:gd name="csY58" fmla="*/ 1007165 h 2319130"/>
                <a:gd name="csX59" fmla="*/ 3046654 w 3457472"/>
                <a:gd name="csY59" fmla="*/ 868017 h 2319130"/>
                <a:gd name="csX60" fmla="*/ 3073159 w 3457472"/>
                <a:gd name="csY60" fmla="*/ 702365 h 2319130"/>
                <a:gd name="csX61" fmla="*/ 3093037 w 3457472"/>
                <a:gd name="csY61" fmla="*/ 616226 h 2319130"/>
                <a:gd name="csX62" fmla="*/ 3106289 w 3457472"/>
                <a:gd name="csY62" fmla="*/ 543339 h 2319130"/>
                <a:gd name="csX63" fmla="*/ 3159298 w 3457472"/>
                <a:gd name="csY63" fmla="*/ 404191 h 2319130"/>
                <a:gd name="csX64" fmla="*/ 3172550 w 3457472"/>
                <a:gd name="csY64" fmla="*/ 351182 h 2319130"/>
                <a:gd name="csX65" fmla="*/ 3199054 w 3457472"/>
                <a:gd name="csY65" fmla="*/ 291548 h 2319130"/>
                <a:gd name="csX66" fmla="*/ 3212306 w 3457472"/>
                <a:gd name="csY66" fmla="*/ 245165 h 2319130"/>
                <a:gd name="csX67" fmla="*/ 3271941 w 3457472"/>
                <a:gd name="csY67" fmla="*/ 145774 h 2319130"/>
                <a:gd name="csX68" fmla="*/ 3298445 w 3457472"/>
                <a:gd name="csY68" fmla="*/ 106017 h 2319130"/>
                <a:gd name="csX69" fmla="*/ 3457472 w 3457472"/>
                <a:gd name="csY69" fmla="*/ 0 h 2319130"/>
                <a:gd name="csX0" fmla="*/ 0 w 3298445"/>
                <a:gd name="csY0" fmla="*/ 658156 h 2213113"/>
                <a:gd name="csX1" fmla="*/ 71541 w 3298445"/>
                <a:gd name="csY1" fmla="*/ 828261 h 2213113"/>
                <a:gd name="csX2" fmla="*/ 91419 w 3298445"/>
                <a:gd name="csY2" fmla="*/ 874644 h 2213113"/>
                <a:gd name="csX3" fmla="*/ 151054 w 3298445"/>
                <a:gd name="csY3" fmla="*/ 987287 h 2213113"/>
                <a:gd name="csX4" fmla="*/ 217315 w 3298445"/>
                <a:gd name="csY4" fmla="*/ 1126435 h 2213113"/>
                <a:gd name="csX5" fmla="*/ 276950 w 3298445"/>
                <a:gd name="csY5" fmla="*/ 1219200 h 2213113"/>
                <a:gd name="csX6" fmla="*/ 310080 w 3298445"/>
                <a:gd name="csY6" fmla="*/ 1272209 h 2213113"/>
                <a:gd name="csX7" fmla="*/ 343211 w 3298445"/>
                <a:gd name="csY7" fmla="*/ 1331844 h 2213113"/>
                <a:gd name="csX8" fmla="*/ 369715 w 3298445"/>
                <a:gd name="csY8" fmla="*/ 1364974 h 2213113"/>
                <a:gd name="csX9" fmla="*/ 389593 w 3298445"/>
                <a:gd name="csY9" fmla="*/ 1404731 h 2213113"/>
                <a:gd name="csX10" fmla="*/ 416098 w 3298445"/>
                <a:gd name="csY10" fmla="*/ 1437861 h 2213113"/>
                <a:gd name="csX11" fmla="*/ 449228 w 3298445"/>
                <a:gd name="csY11" fmla="*/ 1497496 h 2213113"/>
                <a:gd name="csX12" fmla="*/ 495611 w 3298445"/>
                <a:gd name="csY12" fmla="*/ 1550505 h 2213113"/>
                <a:gd name="csX13" fmla="*/ 541993 w 3298445"/>
                <a:gd name="csY13" fmla="*/ 1616765 h 2213113"/>
                <a:gd name="csX14" fmla="*/ 588376 w 3298445"/>
                <a:gd name="csY14" fmla="*/ 1669774 h 2213113"/>
                <a:gd name="csX15" fmla="*/ 634759 w 3298445"/>
                <a:gd name="csY15" fmla="*/ 1736035 h 2213113"/>
                <a:gd name="csX16" fmla="*/ 780532 w 3298445"/>
                <a:gd name="csY16" fmla="*/ 1914939 h 2213113"/>
                <a:gd name="csX17" fmla="*/ 813663 w 3298445"/>
                <a:gd name="csY17" fmla="*/ 1954696 h 2213113"/>
                <a:gd name="csX18" fmla="*/ 886550 w 3298445"/>
                <a:gd name="csY18" fmla="*/ 2020957 h 2213113"/>
                <a:gd name="csX19" fmla="*/ 906428 w 3298445"/>
                <a:gd name="csY19" fmla="*/ 2040835 h 2213113"/>
                <a:gd name="csX20" fmla="*/ 946185 w 3298445"/>
                <a:gd name="csY20" fmla="*/ 2067339 h 2213113"/>
                <a:gd name="csX21" fmla="*/ 972689 w 3298445"/>
                <a:gd name="csY21" fmla="*/ 2093844 h 2213113"/>
                <a:gd name="csX22" fmla="*/ 1025698 w 3298445"/>
                <a:gd name="csY22" fmla="*/ 2120348 h 2213113"/>
                <a:gd name="csX23" fmla="*/ 1144967 w 3298445"/>
                <a:gd name="csY23" fmla="*/ 2173357 h 2213113"/>
                <a:gd name="csX24" fmla="*/ 1184724 w 3298445"/>
                <a:gd name="csY24" fmla="*/ 2193235 h 2213113"/>
                <a:gd name="csX25" fmla="*/ 1244359 w 3298445"/>
                <a:gd name="csY25" fmla="*/ 2199861 h 2213113"/>
                <a:gd name="csX26" fmla="*/ 1410011 w 3298445"/>
                <a:gd name="csY26" fmla="*/ 2213113 h 2213113"/>
                <a:gd name="csX27" fmla="*/ 1549159 w 3298445"/>
                <a:gd name="csY27" fmla="*/ 2199861 h 2213113"/>
                <a:gd name="csX28" fmla="*/ 1582289 w 3298445"/>
                <a:gd name="csY28" fmla="*/ 2179983 h 2213113"/>
                <a:gd name="csX29" fmla="*/ 1635298 w 3298445"/>
                <a:gd name="csY29" fmla="*/ 2160105 h 2213113"/>
                <a:gd name="csX30" fmla="*/ 1661802 w 3298445"/>
                <a:gd name="csY30" fmla="*/ 2140226 h 2213113"/>
                <a:gd name="csX31" fmla="*/ 1747941 w 3298445"/>
                <a:gd name="csY31" fmla="*/ 2093844 h 2213113"/>
                <a:gd name="csX32" fmla="*/ 1767819 w 3298445"/>
                <a:gd name="csY32" fmla="*/ 2080592 h 2213113"/>
                <a:gd name="csX33" fmla="*/ 1807576 w 3298445"/>
                <a:gd name="csY33" fmla="*/ 2060713 h 2213113"/>
                <a:gd name="csX34" fmla="*/ 1873837 w 3298445"/>
                <a:gd name="csY34" fmla="*/ 2020957 h 2213113"/>
                <a:gd name="csX35" fmla="*/ 1893715 w 3298445"/>
                <a:gd name="csY35" fmla="*/ 1987826 h 2213113"/>
                <a:gd name="csX36" fmla="*/ 1940098 w 3298445"/>
                <a:gd name="csY36" fmla="*/ 1954696 h 2213113"/>
                <a:gd name="csX37" fmla="*/ 1953350 w 3298445"/>
                <a:gd name="csY37" fmla="*/ 1928192 h 2213113"/>
                <a:gd name="csX38" fmla="*/ 1999732 w 3298445"/>
                <a:gd name="csY38" fmla="*/ 1901687 h 2213113"/>
                <a:gd name="csX39" fmla="*/ 2046115 w 3298445"/>
                <a:gd name="csY39" fmla="*/ 1861931 h 2213113"/>
                <a:gd name="csX40" fmla="*/ 2079245 w 3298445"/>
                <a:gd name="csY40" fmla="*/ 1855305 h 2213113"/>
                <a:gd name="csX41" fmla="*/ 2138880 w 3298445"/>
                <a:gd name="csY41" fmla="*/ 1835426 h 2213113"/>
                <a:gd name="csX42" fmla="*/ 2211767 w 3298445"/>
                <a:gd name="csY42" fmla="*/ 1842052 h 2213113"/>
                <a:gd name="csX43" fmla="*/ 2238272 w 3298445"/>
                <a:gd name="csY43" fmla="*/ 1848679 h 2213113"/>
                <a:gd name="csX44" fmla="*/ 2311159 w 3298445"/>
                <a:gd name="csY44" fmla="*/ 1868557 h 2213113"/>
                <a:gd name="csX45" fmla="*/ 2350915 w 3298445"/>
                <a:gd name="csY45" fmla="*/ 1875183 h 2213113"/>
                <a:gd name="csX46" fmla="*/ 2390672 w 3298445"/>
                <a:gd name="csY46" fmla="*/ 1888435 h 2213113"/>
                <a:gd name="csX47" fmla="*/ 2509941 w 3298445"/>
                <a:gd name="csY47" fmla="*/ 1908313 h 2213113"/>
                <a:gd name="csX48" fmla="*/ 2662341 w 3298445"/>
                <a:gd name="csY48" fmla="*/ 1901687 h 2213113"/>
                <a:gd name="csX49" fmla="*/ 2728602 w 3298445"/>
                <a:gd name="csY49" fmla="*/ 1855305 h 2213113"/>
                <a:gd name="csX50" fmla="*/ 2801489 w 3298445"/>
                <a:gd name="csY50" fmla="*/ 1789044 h 2213113"/>
                <a:gd name="csX51" fmla="*/ 2847872 w 3298445"/>
                <a:gd name="csY51" fmla="*/ 1742661 h 2213113"/>
                <a:gd name="csX52" fmla="*/ 2900880 w 3298445"/>
                <a:gd name="csY52" fmla="*/ 1656522 h 2213113"/>
                <a:gd name="csX53" fmla="*/ 2920759 w 3298445"/>
                <a:gd name="csY53" fmla="*/ 1596887 h 2213113"/>
                <a:gd name="csX54" fmla="*/ 2947263 w 3298445"/>
                <a:gd name="csY54" fmla="*/ 1537252 h 2213113"/>
                <a:gd name="csX55" fmla="*/ 2967141 w 3298445"/>
                <a:gd name="csY55" fmla="*/ 1464365 h 2213113"/>
                <a:gd name="csX56" fmla="*/ 2993645 w 3298445"/>
                <a:gd name="csY56" fmla="*/ 1391479 h 2213113"/>
                <a:gd name="csX57" fmla="*/ 3026776 w 3298445"/>
                <a:gd name="csY57" fmla="*/ 1212574 h 2213113"/>
                <a:gd name="csX58" fmla="*/ 3040028 w 3298445"/>
                <a:gd name="csY58" fmla="*/ 901148 h 2213113"/>
                <a:gd name="csX59" fmla="*/ 3046654 w 3298445"/>
                <a:gd name="csY59" fmla="*/ 762000 h 2213113"/>
                <a:gd name="csX60" fmla="*/ 3073159 w 3298445"/>
                <a:gd name="csY60" fmla="*/ 596348 h 2213113"/>
                <a:gd name="csX61" fmla="*/ 3093037 w 3298445"/>
                <a:gd name="csY61" fmla="*/ 510209 h 2213113"/>
                <a:gd name="csX62" fmla="*/ 3106289 w 3298445"/>
                <a:gd name="csY62" fmla="*/ 437322 h 2213113"/>
                <a:gd name="csX63" fmla="*/ 3159298 w 3298445"/>
                <a:gd name="csY63" fmla="*/ 298174 h 2213113"/>
                <a:gd name="csX64" fmla="*/ 3172550 w 3298445"/>
                <a:gd name="csY64" fmla="*/ 245165 h 2213113"/>
                <a:gd name="csX65" fmla="*/ 3199054 w 3298445"/>
                <a:gd name="csY65" fmla="*/ 185531 h 2213113"/>
                <a:gd name="csX66" fmla="*/ 3212306 w 3298445"/>
                <a:gd name="csY66" fmla="*/ 139148 h 2213113"/>
                <a:gd name="csX67" fmla="*/ 3271941 w 3298445"/>
                <a:gd name="csY67" fmla="*/ 39757 h 2213113"/>
                <a:gd name="csX68" fmla="*/ 3298445 w 3298445"/>
                <a:gd name="csY68" fmla="*/ 0 h 2213113"/>
                <a:gd name="csX0" fmla="*/ 0 w 3271941"/>
                <a:gd name="csY0" fmla="*/ 618399 h 2173356"/>
                <a:gd name="csX1" fmla="*/ 71541 w 3271941"/>
                <a:gd name="csY1" fmla="*/ 788504 h 2173356"/>
                <a:gd name="csX2" fmla="*/ 91419 w 3271941"/>
                <a:gd name="csY2" fmla="*/ 834887 h 2173356"/>
                <a:gd name="csX3" fmla="*/ 151054 w 3271941"/>
                <a:gd name="csY3" fmla="*/ 947530 h 2173356"/>
                <a:gd name="csX4" fmla="*/ 217315 w 3271941"/>
                <a:gd name="csY4" fmla="*/ 1086678 h 2173356"/>
                <a:gd name="csX5" fmla="*/ 276950 w 3271941"/>
                <a:gd name="csY5" fmla="*/ 1179443 h 2173356"/>
                <a:gd name="csX6" fmla="*/ 310080 w 3271941"/>
                <a:gd name="csY6" fmla="*/ 1232452 h 2173356"/>
                <a:gd name="csX7" fmla="*/ 343211 w 3271941"/>
                <a:gd name="csY7" fmla="*/ 1292087 h 2173356"/>
                <a:gd name="csX8" fmla="*/ 369715 w 3271941"/>
                <a:gd name="csY8" fmla="*/ 1325217 h 2173356"/>
                <a:gd name="csX9" fmla="*/ 389593 w 3271941"/>
                <a:gd name="csY9" fmla="*/ 1364974 h 2173356"/>
                <a:gd name="csX10" fmla="*/ 416098 w 3271941"/>
                <a:gd name="csY10" fmla="*/ 1398104 h 2173356"/>
                <a:gd name="csX11" fmla="*/ 449228 w 3271941"/>
                <a:gd name="csY11" fmla="*/ 1457739 h 2173356"/>
                <a:gd name="csX12" fmla="*/ 495611 w 3271941"/>
                <a:gd name="csY12" fmla="*/ 1510748 h 2173356"/>
                <a:gd name="csX13" fmla="*/ 541993 w 3271941"/>
                <a:gd name="csY13" fmla="*/ 1577008 h 2173356"/>
                <a:gd name="csX14" fmla="*/ 588376 w 3271941"/>
                <a:gd name="csY14" fmla="*/ 1630017 h 2173356"/>
                <a:gd name="csX15" fmla="*/ 634759 w 3271941"/>
                <a:gd name="csY15" fmla="*/ 1696278 h 2173356"/>
                <a:gd name="csX16" fmla="*/ 780532 w 3271941"/>
                <a:gd name="csY16" fmla="*/ 1875182 h 2173356"/>
                <a:gd name="csX17" fmla="*/ 813663 w 3271941"/>
                <a:gd name="csY17" fmla="*/ 1914939 h 2173356"/>
                <a:gd name="csX18" fmla="*/ 886550 w 3271941"/>
                <a:gd name="csY18" fmla="*/ 1981200 h 2173356"/>
                <a:gd name="csX19" fmla="*/ 906428 w 3271941"/>
                <a:gd name="csY19" fmla="*/ 2001078 h 2173356"/>
                <a:gd name="csX20" fmla="*/ 946185 w 3271941"/>
                <a:gd name="csY20" fmla="*/ 2027582 h 2173356"/>
                <a:gd name="csX21" fmla="*/ 972689 w 3271941"/>
                <a:gd name="csY21" fmla="*/ 2054087 h 2173356"/>
                <a:gd name="csX22" fmla="*/ 1025698 w 3271941"/>
                <a:gd name="csY22" fmla="*/ 2080591 h 2173356"/>
                <a:gd name="csX23" fmla="*/ 1144967 w 3271941"/>
                <a:gd name="csY23" fmla="*/ 2133600 h 2173356"/>
                <a:gd name="csX24" fmla="*/ 1184724 w 3271941"/>
                <a:gd name="csY24" fmla="*/ 2153478 h 2173356"/>
                <a:gd name="csX25" fmla="*/ 1244359 w 3271941"/>
                <a:gd name="csY25" fmla="*/ 2160104 h 2173356"/>
                <a:gd name="csX26" fmla="*/ 1410011 w 3271941"/>
                <a:gd name="csY26" fmla="*/ 2173356 h 2173356"/>
                <a:gd name="csX27" fmla="*/ 1549159 w 3271941"/>
                <a:gd name="csY27" fmla="*/ 2160104 h 2173356"/>
                <a:gd name="csX28" fmla="*/ 1582289 w 3271941"/>
                <a:gd name="csY28" fmla="*/ 2140226 h 2173356"/>
                <a:gd name="csX29" fmla="*/ 1635298 w 3271941"/>
                <a:gd name="csY29" fmla="*/ 2120348 h 2173356"/>
                <a:gd name="csX30" fmla="*/ 1661802 w 3271941"/>
                <a:gd name="csY30" fmla="*/ 2100469 h 2173356"/>
                <a:gd name="csX31" fmla="*/ 1747941 w 3271941"/>
                <a:gd name="csY31" fmla="*/ 2054087 h 2173356"/>
                <a:gd name="csX32" fmla="*/ 1767819 w 3271941"/>
                <a:gd name="csY32" fmla="*/ 2040835 h 2173356"/>
                <a:gd name="csX33" fmla="*/ 1807576 w 3271941"/>
                <a:gd name="csY33" fmla="*/ 2020956 h 2173356"/>
                <a:gd name="csX34" fmla="*/ 1873837 w 3271941"/>
                <a:gd name="csY34" fmla="*/ 1981200 h 2173356"/>
                <a:gd name="csX35" fmla="*/ 1893715 w 3271941"/>
                <a:gd name="csY35" fmla="*/ 1948069 h 2173356"/>
                <a:gd name="csX36" fmla="*/ 1940098 w 3271941"/>
                <a:gd name="csY36" fmla="*/ 1914939 h 2173356"/>
                <a:gd name="csX37" fmla="*/ 1953350 w 3271941"/>
                <a:gd name="csY37" fmla="*/ 1888435 h 2173356"/>
                <a:gd name="csX38" fmla="*/ 1999732 w 3271941"/>
                <a:gd name="csY38" fmla="*/ 1861930 h 2173356"/>
                <a:gd name="csX39" fmla="*/ 2046115 w 3271941"/>
                <a:gd name="csY39" fmla="*/ 1822174 h 2173356"/>
                <a:gd name="csX40" fmla="*/ 2079245 w 3271941"/>
                <a:gd name="csY40" fmla="*/ 1815548 h 2173356"/>
                <a:gd name="csX41" fmla="*/ 2138880 w 3271941"/>
                <a:gd name="csY41" fmla="*/ 1795669 h 2173356"/>
                <a:gd name="csX42" fmla="*/ 2211767 w 3271941"/>
                <a:gd name="csY42" fmla="*/ 1802295 h 2173356"/>
                <a:gd name="csX43" fmla="*/ 2238272 w 3271941"/>
                <a:gd name="csY43" fmla="*/ 1808922 h 2173356"/>
                <a:gd name="csX44" fmla="*/ 2311159 w 3271941"/>
                <a:gd name="csY44" fmla="*/ 1828800 h 2173356"/>
                <a:gd name="csX45" fmla="*/ 2350915 w 3271941"/>
                <a:gd name="csY45" fmla="*/ 1835426 h 2173356"/>
                <a:gd name="csX46" fmla="*/ 2390672 w 3271941"/>
                <a:gd name="csY46" fmla="*/ 1848678 h 2173356"/>
                <a:gd name="csX47" fmla="*/ 2509941 w 3271941"/>
                <a:gd name="csY47" fmla="*/ 1868556 h 2173356"/>
                <a:gd name="csX48" fmla="*/ 2662341 w 3271941"/>
                <a:gd name="csY48" fmla="*/ 1861930 h 2173356"/>
                <a:gd name="csX49" fmla="*/ 2728602 w 3271941"/>
                <a:gd name="csY49" fmla="*/ 1815548 h 2173356"/>
                <a:gd name="csX50" fmla="*/ 2801489 w 3271941"/>
                <a:gd name="csY50" fmla="*/ 1749287 h 2173356"/>
                <a:gd name="csX51" fmla="*/ 2847872 w 3271941"/>
                <a:gd name="csY51" fmla="*/ 1702904 h 2173356"/>
                <a:gd name="csX52" fmla="*/ 2900880 w 3271941"/>
                <a:gd name="csY52" fmla="*/ 1616765 h 2173356"/>
                <a:gd name="csX53" fmla="*/ 2920759 w 3271941"/>
                <a:gd name="csY53" fmla="*/ 1557130 h 2173356"/>
                <a:gd name="csX54" fmla="*/ 2947263 w 3271941"/>
                <a:gd name="csY54" fmla="*/ 1497495 h 2173356"/>
                <a:gd name="csX55" fmla="*/ 2967141 w 3271941"/>
                <a:gd name="csY55" fmla="*/ 1424608 h 2173356"/>
                <a:gd name="csX56" fmla="*/ 2993645 w 3271941"/>
                <a:gd name="csY56" fmla="*/ 1351722 h 2173356"/>
                <a:gd name="csX57" fmla="*/ 3026776 w 3271941"/>
                <a:gd name="csY57" fmla="*/ 1172817 h 2173356"/>
                <a:gd name="csX58" fmla="*/ 3040028 w 3271941"/>
                <a:gd name="csY58" fmla="*/ 861391 h 2173356"/>
                <a:gd name="csX59" fmla="*/ 3046654 w 3271941"/>
                <a:gd name="csY59" fmla="*/ 722243 h 2173356"/>
                <a:gd name="csX60" fmla="*/ 3073159 w 3271941"/>
                <a:gd name="csY60" fmla="*/ 556591 h 2173356"/>
                <a:gd name="csX61" fmla="*/ 3093037 w 3271941"/>
                <a:gd name="csY61" fmla="*/ 470452 h 2173356"/>
                <a:gd name="csX62" fmla="*/ 3106289 w 3271941"/>
                <a:gd name="csY62" fmla="*/ 397565 h 2173356"/>
                <a:gd name="csX63" fmla="*/ 3159298 w 3271941"/>
                <a:gd name="csY63" fmla="*/ 258417 h 2173356"/>
                <a:gd name="csX64" fmla="*/ 3172550 w 3271941"/>
                <a:gd name="csY64" fmla="*/ 205408 h 2173356"/>
                <a:gd name="csX65" fmla="*/ 3199054 w 3271941"/>
                <a:gd name="csY65" fmla="*/ 145774 h 2173356"/>
                <a:gd name="csX66" fmla="*/ 3212306 w 3271941"/>
                <a:gd name="csY66" fmla="*/ 99391 h 2173356"/>
                <a:gd name="csX67" fmla="*/ 3271941 w 3271941"/>
                <a:gd name="csY67" fmla="*/ 0 h 2173356"/>
                <a:gd name="csX0" fmla="*/ 0 w 3212306"/>
                <a:gd name="csY0" fmla="*/ 519008 h 2073965"/>
                <a:gd name="csX1" fmla="*/ 71541 w 3212306"/>
                <a:gd name="csY1" fmla="*/ 689113 h 2073965"/>
                <a:gd name="csX2" fmla="*/ 91419 w 3212306"/>
                <a:gd name="csY2" fmla="*/ 735496 h 2073965"/>
                <a:gd name="csX3" fmla="*/ 151054 w 3212306"/>
                <a:gd name="csY3" fmla="*/ 848139 h 2073965"/>
                <a:gd name="csX4" fmla="*/ 217315 w 3212306"/>
                <a:gd name="csY4" fmla="*/ 987287 h 2073965"/>
                <a:gd name="csX5" fmla="*/ 276950 w 3212306"/>
                <a:gd name="csY5" fmla="*/ 1080052 h 2073965"/>
                <a:gd name="csX6" fmla="*/ 310080 w 3212306"/>
                <a:gd name="csY6" fmla="*/ 1133061 h 2073965"/>
                <a:gd name="csX7" fmla="*/ 343211 w 3212306"/>
                <a:gd name="csY7" fmla="*/ 1192696 h 2073965"/>
                <a:gd name="csX8" fmla="*/ 369715 w 3212306"/>
                <a:gd name="csY8" fmla="*/ 1225826 h 2073965"/>
                <a:gd name="csX9" fmla="*/ 389593 w 3212306"/>
                <a:gd name="csY9" fmla="*/ 1265583 h 2073965"/>
                <a:gd name="csX10" fmla="*/ 416098 w 3212306"/>
                <a:gd name="csY10" fmla="*/ 1298713 h 2073965"/>
                <a:gd name="csX11" fmla="*/ 449228 w 3212306"/>
                <a:gd name="csY11" fmla="*/ 1358348 h 2073965"/>
                <a:gd name="csX12" fmla="*/ 495611 w 3212306"/>
                <a:gd name="csY12" fmla="*/ 1411357 h 2073965"/>
                <a:gd name="csX13" fmla="*/ 541993 w 3212306"/>
                <a:gd name="csY13" fmla="*/ 1477617 h 2073965"/>
                <a:gd name="csX14" fmla="*/ 588376 w 3212306"/>
                <a:gd name="csY14" fmla="*/ 1530626 h 2073965"/>
                <a:gd name="csX15" fmla="*/ 634759 w 3212306"/>
                <a:gd name="csY15" fmla="*/ 1596887 h 2073965"/>
                <a:gd name="csX16" fmla="*/ 780532 w 3212306"/>
                <a:gd name="csY16" fmla="*/ 1775791 h 2073965"/>
                <a:gd name="csX17" fmla="*/ 813663 w 3212306"/>
                <a:gd name="csY17" fmla="*/ 1815548 h 2073965"/>
                <a:gd name="csX18" fmla="*/ 886550 w 3212306"/>
                <a:gd name="csY18" fmla="*/ 1881809 h 2073965"/>
                <a:gd name="csX19" fmla="*/ 906428 w 3212306"/>
                <a:gd name="csY19" fmla="*/ 1901687 h 2073965"/>
                <a:gd name="csX20" fmla="*/ 946185 w 3212306"/>
                <a:gd name="csY20" fmla="*/ 1928191 h 2073965"/>
                <a:gd name="csX21" fmla="*/ 972689 w 3212306"/>
                <a:gd name="csY21" fmla="*/ 1954696 h 2073965"/>
                <a:gd name="csX22" fmla="*/ 1025698 w 3212306"/>
                <a:gd name="csY22" fmla="*/ 1981200 h 2073965"/>
                <a:gd name="csX23" fmla="*/ 1144967 w 3212306"/>
                <a:gd name="csY23" fmla="*/ 2034209 h 2073965"/>
                <a:gd name="csX24" fmla="*/ 1184724 w 3212306"/>
                <a:gd name="csY24" fmla="*/ 2054087 h 2073965"/>
                <a:gd name="csX25" fmla="*/ 1244359 w 3212306"/>
                <a:gd name="csY25" fmla="*/ 2060713 h 2073965"/>
                <a:gd name="csX26" fmla="*/ 1410011 w 3212306"/>
                <a:gd name="csY26" fmla="*/ 2073965 h 2073965"/>
                <a:gd name="csX27" fmla="*/ 1549159 w 3212306"/>
                <a:gd name="csY27" fmla="*/ 2060713 h 2073965"/>
                <a:gd name="csX28" fmla="*/ 1582289 w 3212306"/>
                <a:gd name="csY28" fmla="*/ 2040835 h 2073965"/>
                <a:gd name="csX29" fmla="*/ 1635298 w 3212306"/>
                <a:gd name="csY29" fmla="*/ 2020957 h 2073965"/>
                <a:gd name="csX30" fmla="*/ 1661802 w 3212306"/>
                <a:gd name="csY30" fmla="*/ 2001078 h 2073965"/>
                <a:gd name="csX31" fmla="*/ 1747941 w 3212306"/>
                <a:gd name="csY31" fmla="*/ 1954696 h 2073965"/>
                <a:gd name="csX32" fmla="*/ 1767819 w 3212306"/>
                <a:gd name="csY32" fmla="*/ 1941444 h 2073965"/>
                <a:gd name="csX33" fmla="*/ 1807576 w 3212306"/>
                <a:gd name="csY33" fmla="*/ 1921565 h 2073965"/>
                <a:gd name="csX34" fmla="*/ 1873837 w 3212306"/>
                <a:gd name="csY34" fmla="*/ 1881809 h 2073965"/>
                <a:gd name="csX35" fmla="*/ 1893715 w 3212306"/>
                <a:gd name="csY35" fmla="*/ 1848678 h 2073965"/>
                <a:gd name="csX36" fmla="*/ 1940098 w 3212306"/>
                <a:gd name="csY36" fmla="*/ 1815548 h 2073965"/>
                <a:gd name="csX37" fmla="*/ 1953350 w 3212306"/>
                <a:gd name="csY37" fmla="*/ 1789044 h 2073965"/>
                <a:gd name="csX38" fmla="*/ 1999732 w 3212306"/>
                <a:gd name="csY38" fmla="*/ 1762539 h 2073965"/>
                <a:gd name="csX39" fmla="*/ 2046115 w 3212306"/>
                <a:gd name="csY39" fmla="*/ 1722783 h 2073965"/>
                <a:gd name="csX40" fmla="*/ 2079245 w 3212306"/>
                <a:gd name="csY40" fmla="*/ 1716157 h 2073965"/>
                <a:gd name="csX41" fmla="*/ 2138880 w 3212306"/>
                <a:gd name="csY41" fmla="*/ 1696278 h 2073965"/>
                <a:gd name="csX42" fmla="*/ 2211767 w 3212306"/>
                <a:gd name="csY42" fmla="*/ 1702904 h 2073965"/>
                <a:gd name="csX43" fmla="*/ 2238272 w 3212306"/>
                <a:gd name="csY43" fmla="*/ 1709531 h 2073965"/>
                <a:gd name="csX44" fmla="*/ 2311159 w 3212306"/>
                <a:gd name="csY44" fmla="*/ 1729409 h 2073965"/>
                <a:gd name="csX45" fmla="*/ 2350915 w 3212306"/>
                <a:gd name="csY45" fmla="*/ 1736035 h 2073965"/>
                <a:gd name="csX46" fmla="*/ 2390672 w 3212306"/>
                <a:gd name="csY46" fmla="*/ 1749287 h 2073965"/>
                <a:gd name="csX47" fmla="*/ 2509941 w 3212306"/>
                <a:gd name="csY47" fmla="*/ 1769165 h 2073965"/>
                <a:gd name="csX48" fmla="*/ 2662341 w 3212306"/>
                <a:gd name="csY48" fmla="*/ 1762539 h 2073965"/>
                <a:gd name="csX49" fmla="*/ 2728602 w 3212306"/>
                <a:gd name="csY49" fmla="*/ 1716157 h 2073965"/>
                <a:gd name="csX50" fmla="*/ 2801489 w 3212306"/>
                <a:gd name="csY50" fmla="*/ 1649896 h 2073965"/>
                <a:gd name="csX51" fmla="*/ 2847872 w 3212306"/>
                <a:gd name="csY51" fmla="*/ 1603513 h 2073965"/>
                <a:gd name="csX52" fmla="*/ 2900880 w 3212306"/>
                <a:gd name="csY52" fmla="*/ 1517374 h 2073965"/>
                <a:gd name="csX53" fmla="*/ 2920759 w 3212306"/>
                <a:gd name="csY53" fmla="*/ 1457739 h 2073965"/>
                <a:gd name="csX54" fmla="*/ 2947263 w 3212306"/>
                <a:gd name="csY54" fmla="*/ 1398104 h 2073965"/>
                <a:gd name="csX55" fmla="*/ 2967141 w 3212306"/>
                <a:gd name="csY55" fmla="*/ 1325217 h 2073965"/>
                <a:gd name="csX56" fmla="*/ 2993645 w 3212306"/>
                <a:gd name="csY56" fmla="*/ 1252331 h 2073965"/>
                <a:gd name="csX57" fmla="*/ 3026776 w 3212306"/>
                <a:gd name="csY57" fmla="*/ 1073426 h 2073965"/>
                <a:gd name="csX58" fmla="*/ 3040028 w 3212306"/>
                <a:gd name="csY58" fmla="*/ 762000 h 2073965"/>
                <a:gd name="csX59" fmla="*/ 3046654 w 3212306"/>
                <a:gd name="csY59" fmla="*/ 622852 h 2073965"/>
                <a:gd name="csX60" fmla="*/ 3073159 w 3212306"/>
                <a:gd name="csY60" fmla="*/ 457200 h 2073965"/>
                <a:gd name="csX61" fmla="*/ 3093037 w 3212306"/>
                <a:gd name="csY61" fmla="*/ 371061 h 2073965"/>
                <a:gd name="csX62" fmla="*/ 3106289 w 3212306"/>
                <a:gd name="csY62" fmla="*/ 298174 h 2073965"/>
                <a:gd name="csX63" fmla="*/ 3159298 w 3212306"/>
                <a:gd name="csY63" fmla="*/ 159026 h 2073965"/>
                <a:gd name="csX64" fmla="*/ 3172550 w 3212306"/>
                <a:gd name="csY64" fmla="*/ 106017 h 2073965"/>
                <a:gd name="csX65" fmla="*/ 3199054 w 3212306"/>
                <a:gd name="csY65" fmla="*/ 46383 h 2073965"/>
                <a:gd name="csX66" fmla="*/ 3212306 w 3212306"/>
                <a:gd name="csY66" fmla="*/ 0 h 2073965"/>
                <a:gd name="csX0" fmla="*/ 0 w 3199054"/>
                <a:gd name="csY0" fmla="*/ 472625 h 2027582"/>
                <a:gd name="csX1" fmla="*/ 71541 w 3199054"/>
                <a:gd name="csY1" fmla="*/ 642730 h 2027582"/>
                <a:gd name="csX2" fmla="*/ 91419 w 3199054"/>
                <a:gd name="csY2" fmla="*/ 689113 h 2027582"/>
                <a:gd name="csX3" fmla="*/ 151054 w 3199054"/>
                <a:gd name="csY3" fmla="*/ 801756 h 2027582"/>
                <a:gd name="csX4" fmla="*/ 217315 w 3199054"/>
                <a:gd name="csY4" fmla="*/ 940904 h 2027582"/>
                <a:gd name="csX5" fmla="*/ 276950 w 3199054"/>
                <a:gd name="csY5" fmla="*/ 1033669 h 2027582"/>
                <a:gd name="csX6" fmla="*/ 310080 w 3199054"/>
                <a:gd name="csY6" fmla="*/ 1086678 h 2027582"/>
                <a:gd name="csX7" fmla="*/ 343211 w 3199054"/>
                <a:gd name="csY7" fmla="*/ 1146313 h 2027582"/>
                <a:gd name="csX8" fmla="*/ 369715 w 3199054"/>
                <a:gd name="csY8" fmla="*/ 1179443 h 2027582"/>
                <a:gd name="csX9" fmla="*/ 389593 w 3199054"/>
                <a:gd name="csY9" fmla="*/ 1219200 h 2027582"/>
                <a:gd name="csX10" fmla="*/ 416098 w 3199054"/>
                <a:gd name="csY10" fmla="*/ 1252330 h 2027582"/>
                <a:gd name="csX11" fmla="*/ 449228 w 3199054"/>
                <a:gd name="csY11" fmla="*/ 1311965 h 2027582"/>
                <a:gd name="csX12" fmla="*/ 495611 w 3199054"/>
                <a:gd name="csY12" fmla="*/ 1364974 h 2027582"/>
                <a:gd name="csX13" fmla="*/ 541993 w 3199054"/>
                <a:gd name="csY13" fmla="*/ 1431234 h 2027582"/>
                <a:gd name="csX14" fmla="*/ 588376 w 3199054"/>
                <a:gd name="csY14" fmla="*/ 1484243 h 2027582"/>
                <a:gd name="csX15" fmla="*/ 634759 w 3199054"/>
                <a:gd name="csY15" fmla="*/ 1550504 h 2027582"/>
                <a:gd name="csX16" fmla="*/ 780532 w 3199054"/>
                <a:gd name="csY16" fmla="*/ 1729408 h 2027582"/>
                <a:gd name="csX17" fmla="*/ 813663 w 3199054"/>
                <a:gd name="csY17" fmla="*/ 1769165 h 2027582"/>
                <a:gd name="csX18" fmla="*/ 886550 w 3199054"/>
                <a:gd name="csY18" fmla="*/ 1835426 h 2027582"/>
                <a:gd name="csX19" fmla="*/ 906428 w 3199054"/>
                <a:gd name="csY19" fmla="*/ 1855304 h 2027582"/>
                <a:gd name="csX20" fmla="*/ 946185 w 3199054"/>
                <a:gd name="csY20" fmla="*/ 1881808 h 2027582"/>
                <a:gd name="csX21" fmla="*/ 972689 w 3199054"/>
                <a:gd name="csY21" fmla="*/ 1908313 h 2027582"/>
                <a:gd name="csX22" fmla="*/ 1025698 w 3199054"/>
                <a:gd name="csY22" fmla="*/ 1934817 h 2027582"/>
                <a:gd name="csX23" fmla="*/ 1144967 w 3199054"/>
                <a:gd name="csY23" fmla="*/ 1987826 h 2027582"/>
                <a:gd name="csX24" fmla="*/ 1184724 w 3199054"/>
                <a:gd name="csY24" fmla="*/ 2007704 h 2027582"/>
                <a:gd name="csX25" fmla="*/ 1244359 w 3199054"/>
                <a:gd name="csY25" fmla="*/ 2014330 h 2027582"/>
                <a:gd name="csX26" fmla="*/ 1410011 w 3199054"/>
                <a:gd name="csY26" fmla="*/ 2027582 h 2027582"/>
                <a:gd name="csX27" fmla="*/ 1549159 w 3199054"/>
                <a:gd name="csY27" fmla="*/ 2014330 h 2027582"/>
                <a:gd name="csX28" fmla="*/ 1582289 w 3199054"/>
                <a:gd name="csY28" fmla="*/ 1994452 h 2027582"/>
                <a:gd name="csX29" fmla="*/ 1635298 w 3199054"/>
                <a:gd name="csY29" fmla="*/ 1974574 h 2027582"/>
                <a:gd name="csX30" fmla="*/ 1661802 w 3199054"/>
                <a:gd name="csY30" fmla="*/ 1954695 h 2027582"/>
                <a:gd name="csX31" fmla="*/ 1747941 w 3199054"/>
                <a:gd name="csY31" fmla="*/ 1908313 h 2027582"/>
                <a:gd name="csX32" fmla="*/ 1767819 w 3199054"/>
                <a:gd name="csY32" fmla="*/ 1895061 h 2027582"/>
                <a:gd name="csX33" fmla="*/ 1807576 w 3199054"/>
                <a:gd name="csY33" fmla="*/ 1875182 h 2027582"/>
                <a:gd name="csX34" fmla="*/ 1873837 w 3199054"/>
                <a:gd name="csY34" fmla="*/ 1835426 h 2027582"/>
                <a:gd name="csX35" fmla="*/ 1893715 w 3199054"/>
                <a:gd name="csY35" fmla="*/ 1802295 h 2027582"/>
                <a:gd name="csX36" fmla="*/ 1940098 w 3199054"/>
                <a:gd name="csY36" fmla="*/ 1769165 h 2027582"/>
                <a:gd name="csX37" fmla="*/ 1953350 w 3199054"/>
                <a:gd name="csY37" fmla="*/ 1742661 h 2027582"/>
                <a:gd name="csX38" fmla="*/ 1999732 w 3199054"/>
                <a:gd name="csY38" fmla="*/ 1716156 h 2027582"/>
                <a:gd name="csX39" fmla="*/ 2046115 w 3199054"/>
                <a:gd name="csY39" fmla="*/ 1676400 h 2027582"/>
                <a:gd name="csX40" fmla="*/ 2079245 w 3199054"/>
                <a:gd name="csY40" fmla="*/ 1669774 h 2027582"/>
                <a:gd name="csX41" fmla="*/ 2138880 w 3199054"/>
                <a:gd name="csY41" fmla="*/ 1649895 h 2027582"/>
                <a:gd name="csX42" fmla="*/ 2211767 w 3199054"/>
                <a:gd name="csY42" fmla="*/ 1656521 h 2027582"/>
                <a:gd name="csX43" fmla="*/ 2238272 w 3199054"/>
                <a:gd name="csY43" fmla="*/ 1663148 h 2027582"/>
                <a:gd name="csX44" fmla="*/ 2311159 w 3199054"/>
                <a:gd name="csY44" fmla="*/ 1683026 h 2027582"/>
                <a:gd name="csX45" fmla="*/ 2350915 w 3199054"/>
                <a:gd name="csY45" fmla="*/ 1689652 h 2027582"/>
                <a:gd name="csX46" fmla="*/ 2390672 w 3199054"/>
                <a:gd name="csY46" fmla="*/ 1702904 h 2027582"/>
                <a:gd name="csX47" fmla="*/ 2509941 w 3199054"/>
                <a:gd name="csY47" fmla="*/ 1722782 h 2027582"/>
                <a:gd name="csX48" fmla="*/ 2662341 w 3199054"/>
                <a:gd name="csY48" fmla="*/ 1716156 h 2027582"/>
                <a:gd name="csX49" fmla="*/ 2728602 w 3199054"/>
                <a:gd name="csY49" fmla="*/ 1669774 h 2027582"/>
                <a:gd name="csX50" fmla="*/ 2801489 w 3199054"/>
                <a:gd name="csY50" fmla="*/ 1603513 h 2027582"/>
                <a:gd name="csX51" fmla="*/ 2847872 w 3199054"/>
                <a:gd name="csY51" fmla="*/ 1557130 h 2027582"/>
                <a:gd name="csX52" fmla="*/ 2900880 w 3199054"/>
                <a:gd name="csY52" fmla="*/ 1470991 h 2027582"/>
                <a:gd name="csX53" fmla="*/ 2920759 w 3199054"/>
                <a:gd name="csY53" fmla="*/ 1411356 h 2027582"/>
                <a:gd name="csX54" fmla="*/ 2947263 w 3199054"/>
                <a:gd name="csY54" fmla="*/ 1351721 h 2027582"/>
                <a:gd name="csX55" fmla="*/ 2967141 w 3199054"/>
                <a:gd name="csY55" fmla="*/ 1278834 h 2027582"/>
                <a:gd name="csX56" fmla="*/ 2993645 w 3199054"/>
                <a:gd name="csY56" fmla="*/ 1205948 h 2027582"/>
                <a:gd name="csX57" fmla="*/ 3026776 w 3199054"/>
                <a:gd name="csY57" fmla="*/ 1027043 h 2027582"/>
                <a:gd name="csX58" fmla="*/ 3040028 w 3199054"/>
                <a:gd name="csY58" fmla="*/ 715617 h 2027582"/>
                <a:gd name="csX59" fmla="*/ 3046654 w 3199054"/>
                <a:gd name="csY59" fmla="*/ 576469 h 2027582"/>
                <a:gd name="csX60" fmla="*/ 3073159 w 3199054"/>
                <a:gd name="csY60" fmla="*/ 410817 h 2027582"/>
                <a:gd name="csX61" fmla="*/ 3093037 w 3199054"/>
                <a:gd name="csY61" fmla="*/ 324678 h 2027582"/>
                <a:gd name="csX62" fmla="*/ 3106289 w 3199054"/>
                <a:gd name="csY62" fmla="*/ 251791 h 2027582"/>
                <a:gd name="csX63" fmla="*/ 3159298 w 3199054"/>
                <a:gd name="csY63" fmla="*/ 112643 h 2027582"/>
                <a:gd name="csX64" fmla="*/ 3172550 w 3199054"/>
                <a:gd name="csY64" fmla="*/ 59634 h 2027582"/>
                <a:gd name="csX65" fmla="*/ 3199054 w 3199054"/>
                <a:gd name="csY65" fmla="*/ 0 h 2027582"/>
                <a:gd name="csX0" fmla="*/ 0 w 3172550"/>
                <a:gd name="csY0" fmla="*/ 412991 h 1967948"/>
                <a:gd name="csX1" fmla="*/ 71541 w 3172550"/>
                <a:gd name="csY1" fmla="*/ 583096 h 1967948"/>
                <a:gd name="csX2" fmla="*/ 91419 w 3172550"/>
                <a:gd name="csY2" fmla="*/ 629479 h 1967948"/>
                <a:gd name="csX3" fmla="*/ 151054 w 3172550"/>
                <a:gd name="csY3" fmla="*/ 742122 h 1967948"/>
                <a:gd name="csX4" fmla="*/ 217315 w 3172550"/>
                <a:gd name="csY4" fmla="*/ 881270 h 1967948"/>
                <a:gd name="csX5" fmla="*/ 276950 w 3172550"/>
                <a:gd name="csY5" fmla="*/ 974035 h 1967948"/>
                <a:gd name="csX6" fmla="*/ 310080 w 3172550"/>
                <a:gd name="csY6" fmla="*/ 1027044 h 1967948"/>
                <a:gd name="csX7" fmla="*/ 343211 w 3172550"/>
                <a:gd name="csY7" fmla="*/ 1086679 h 1967948"/>
                <a:gd name="csX8" fmla="*/ 369715 w 3172550"/>
                <a:gd name="csY8" fmla="*/ 1119809 h 1967948"/>
                <a:gd name="csX9" fmla="*/ 389593 w 3172550"/>
                <a:gd name="csY9" fmla="*/ 1159566 h 1967948"/>
                <a:gd name="csX10" fmla="*/ 416098 w 3172550"/>
                <a:gd name="csY10" fmla="*/ 1192696 h 1967948"/>
                <a:gd name="csX11" fmla="*/ 449228 w 3172550"/>
                <a:gd name="csY11" fmla="*/ 1252331 h 1967948"/>
                <a:gd name="csX12" fmla="*/ 495611 w 3172550"/>
                <a:gd name="csY12" fmla="*/ 1305340 h 1967948"/>
                <a:gd name="csX13" fmla="*/ 541993 w 3172550"/>
                <a:gd name="csY13" fmla="*/ 1371600 h 1967948"/>
                <a:gd name="csX14" fmla="*/ 588376 w 3172550"/>
                <a:gd name="csY14" fmla="*/ 1424609 h 1967948"/>
                <a:gd name="csX15" fmla="*/ 634759 w 3172550"/>
                <a:gd name="csY15" fmla="*/ 1490870 h 1967948"/>
                <a:gd name="csX16" fmla="*/ 780532 w 3172550"/>
                <a:gd name="csY16" fmla="*/ 1669774 h 1967948"/>
                <a:gd name="csX17" fmla="*/ 813663 w 3172550"/>
                <a:gd name="csY17" fmla="*/ 1709531 h 1967948"/>
                <a:gd name="csX18" fmla="*/ 886550 w 3172550"/>
                <a:gd name="csY18" fmla="*/ 1775792 h 1967948"/>
                <a:gd name="csX19" fmla="*/ 906428 w 3172550"/>
                <a:gd name="csY19" fmla="*/ 1795670 h 1967948"/>
                <a:gd name="csX20" fmla="*/ 946185 w 3172550"/>
                <a:gd name="csY20" fmla="*/ 1822174 h 1967948"/>
                <a:gd name="csX21" fmla="*/ 972689 w 3172550"/>
                <a:gd name="csY21" fmla="*/ 1848679 h 1967948"/>
                <a:gd name="csX22" fmla="*/ 1025698 w 3172550"/>
                <a:gd name="csY22" fmla="*/ 1875183 h 1967948"/>
                <a:gd name="csX23" fmla="*/ 1144967 w 3172550"/>
                <a:gd name="csY23" fmla="*/ 1928192 h 1967948"/>
                <a:gd name="csX24" fmla="*/ 1184724 w 3172550"/>
                <a:gd name="csY24" fmla="*/ 1948070 h 1967948"/>
                <a:gd name="csX25" fmla="*/ 1244359 w 3172550"/>
                <a:gd name="csY25" fmla="*/ 1954696 h 1967948"/>
                <a:gd name="csX26" fmla="*/ 1410011 w 3172550"/>
                <a:gd name="csY26" fmla="*/ 1967948 h 1967948"/>
                <a:gd name="csX27" fmla="*/ 1549159 w 3172550"/>
                <a:gd name="csY27" fmla="*/ 1954696 h 1967948"/>
                <a:gd name="csX28" fmla="*/ 1582289 w 3172550"/>
                <a:gd name="csY28" fmla="*/ 1934818 h 1967948"/>
                <a:gd name="csX29" fmla="*/ 1635298 w 3172550"/>
                <a:gd name="csY29" fmla="*/ 1914940 h 1967948"/>
                <a:gd name="csX30" fmla="*/ 1661802 w 3172550"/>
                <a:gd name="csY30" fmla="*/ 1895061 h 1967948"/>
                <a:gd name="csX31" fmla="*/ 1747941 w 3172550"/>
                <a:gd name="csY31" fmla="*/ 1848679 h 1967948"/>
                <a:gd name="csX32" fmla="*/ 1767819 w 3172550"/>
                <a:gd name="csY32" fmla="*/ 1835427 h 1967948"/>
                <a:gd name="csX33" fmla="*/ 1807576 w 3172550"/>
                <a:gd name="csY33" fmla="*/ 1815548 h 1967948"/>
                <a:gd name="csX34" fmla="*/ 1873837 w 3172550"/>
                <a:gd name="csY34" fmla="*/ 1775792 h 1967948"/>
                <a:gd name="csX35" fmla="*/ 1893715 w 3172550"/>
                <a:gd name="csY35" fmla="*/ 1742661 h 1967948"/>
                <a:gd name="csX36" fmla="*/ 1940098 w 3172550"/>
                <a:gd name="csY36" fmla="*/ 1709531 h 1967948"/>
                <a:gd name="csX37" fmla="*/ 1953350 w 3172550"/>
                <a:gd name="csY37" fmla="*/ 1683027 h 1967948"/>
                <a:gd name="csX38" fmla="*/ 1999732 w 3172550"/>
                <a:gd name="csY38" fmla="*/ 1656522 h 1967948"/>
                <a:gd name="csX39" fmla="*/ 2046115 w 3172550"/>
                <a:gd name="csY39" fmla="*/ 1616766 h 1967948"/>
                <a:gd name="csX40" fmla="*/ 2079245 w 3172550"/>
                <a:gd name="csY40" fmla="*/ 1610140 h 1967948"/>
                <a:gd name="csX41" fmla="*/ 2138880 w 3172550"/>
                <a:gd name="csY41" fmla="*/ 1590261 h 1967948"/>
                <a:gd name="csX42" fmla="*/ 2211767 w 3172550"/>
                <a:gd name="csY42" fmla="*/ 1596887 h 1967948"/>
                <a:gd name="csX43" fmla="*/ 2238272 w 3172550"/>
                <a:gd name="csY43" fmla="*/ 1603514 h 1967948"/>
                <a:gd name="csX44" fmla="*/ 2311159 w 3172550"/>
                <a:gd name="csY44" fmla="*/ 1623392 h 1967948"/>
                <a:gd name="csX45" fmla="*/ 2350915 w 3172550"/>
                <a:gd name="csY45" fmla="*/ 1630018 h 1967948"/>
                <a:gd name="csX46" fmla="*/ 2390672 w 3172550"/>
                <a:gd name="csY46" fmla="*/ 1643270 h 1967948"/>
                <a:gd name="csX47" fmla="*/ 2509941 w 3172550"/>
                <a:gd name="csY47" fmla="*/ 1663148 h 1967948"/>
                <a:gd name="csX48" fmla="*/ 2662341 w 3172550"/>
                <a:gd name="csY48" fmla="*/ 1656522 h 1967948"/>
                <a:gd name="csX49" fmla="*/ 2728602 w 3172550"/>
                <a:gd name="csY49" fmla="*/ 1610140 h 1967948"/>
                <a:gd name="csX50" fmla="*/ 2801489 w 3172550"/>
                <a:gd name="csY50" fmla="*/ 1543879 h 1967948"/>
                <a:gd name="csX51" fmla="*/ 2847872 w 3172550"/>
                <a:gd name="csY51" fmla="*/ 1497496 h 1967948"/>
                <a:gd name="csX52" fmla="*/ 2900880 w 3172550"/>
                <a:gd name="csY52" fmla="*/ 1411357 h 1967948"/>
                <a:gd name="csX53" fmla="*/ 2920759 w 3172550"/>
                <a:gd name="csY53" fmla="*/ 1351722 h 1967948"/>
                <a:gd name="csX54" fmla="*/ 2947263 w 3172550"/>
                <a:gd name="csY54" fmla="*/ 1292087 h 1967948"/>
                <a:gd name="csX55" fmla="*/ 2967141 w 3172550"/>
                <a:gd name="csY55" fmla="*/ 1219200 h 1967948"/>
                <a:gd name="csX56" fmla="*/ 2993645 w 3172550"/>
                <a:gd name="csY56" fmla="*/ 1146314 h 1967948"/>
                <a:gd name="csX57" fmla="*/ 3026776 w 3172550"/>
                <a:gd name="csY57" fmla="*/ 967409 h 1967948"/>
                <a:gd name="csX58" fmla="*/ 3040028 w 3172550"/>
                <a:gd name="csY58" fmla="*/ 655983 h 1967948"/>
                <a:gd name="csX59" fmla="*/ 3046654 w 3172550"/>
                <a:gd name="csY59" fmla="*/ 516835 h 1967948"/>
                <a:gd name="csX60" fmla="*/ 3073159 w 3172550"/>
                <a:gd name="csY60" fmla="*/ 351183 h 1967948"/>
                <a:gd name="csX61" fmla="*/ 3093037 w 3172550"/>
                <a:gd name="csY61" fmla="*/ 265044 h 1967948"/>
                <a:gd name="csX62" fmla="*/ 3106289 w 3172550"/>
                <a:gd name="csY62" fmla="*/ 192157 h 1967948"/>
                <a:gd name="csX63" fmla="*/ 3159298 w 3172550"/>
                <a:gd name="csY63" fmla="*/ 53009 h 1967948"/>
                <a:gd name="csX64" fmla="*/ 3172550 w 3172550"/>
                <a:gd name="csY64" fmla="*/ 0 h 1967948"/>
                <a:gd name="csX0" fmla="*/ 0 w 3159298"/>
                <a:gd name="csY0" fmla="*/ 359982 h 1914939"/>
                <a:gd name="csX1" fmla="*/ 71541 w 3159298"/>
                <a:gd name="csY1" fmla="*/ 530087 h 1914939"/>
                <a:gd name="csX2" fmla="*/ 91419 w 3159298"/>
                <a:gd name="csY2" fmla="*/ 576470 h 1914939"/>
                <a:gd name="csX3" fmla="*/ 151054 w 3159298"/>
                <a:gd name="csY3" fmla="*/ 689113 h 1914939"/>
                <a:gd name="csX4" fmla="*/ 217315 w 3159298"/>
                <a:gd name="csY4" fmla="*/ 828261 h 1914939"/>
                <a:gd name="csX5" fmla="*/ 276950 w 3159298"/>
                <a:gd name="csY5" fmla="*/ 921026 h 1914939"/>
                <a:gd name="csX6" fmla="*/ 310080 w 3159298"/>
                <a:gd name="csY6" fmla="*/ 974035 h 1914939"/>
                <a:gd name="csX7" fmla="*/ 343211 w 3159298"/>
                <a:gd name="csY7" fmla="*/ 1033670 h 1914939"/>
                <a:gd name="csX8" fmla="*/ 369715 w 3159298"/>
                <a:gd name="csY8" fmla="*/ 1066800 h 1914939"/>
                <a:gd name="csX9" fmla="*/ 389593 w 3159298"/>
                <a:gd name="csY9" fmla="*/ 1106557 h 1914939"/>
                <a:gd name="csX10" fmla="*/ 416098 w 3159298"/>
                <a:gd name="csY10" fmla="*/ 1139687 h 1914939"/>
                <a:gd name="csX11" fmla="*/ 449228 w 3159298"/>
                <a:gd name="csY11" fmla="*/ 1199322 h 1914939"/>
                <a:gd name="csX12" fmla="*/ 495611 w 3159298"/>
                <a:gd name="csY12" fmla="*/ 1252331 h 1914939"/>
                <a:gd name="csX13" fmla="*/ 541993 w 3159298"/>
                <a:gd name="csY13" fmla="*/ 1318591 h 1914939"/>
                <a:gd name="csX14" fmla="*/ 588376 w 3159298"/>
                <a:gd name="csY14" fmla="*/ 1371600 h 1914939"/>
                <a:gd name="csX15" fmla="*/ 634759 w 3159298"/>
                <a:gd name="csY15" fmla="*/ 1437861 h 1914939"/>
                <a:gd name="csX16" fmla="*/ 780532 w 3159298"/>
                <a:gd name="csY16" fmla="*/ 1616765 h 1914939"/>
                <a:gd name="csX17" fmla="*/ 813663 w 3159298"/>
                <a:gd name="csY17" fmla="*/ 1656522 h 1914939"/>
                <a:gd name="csX18" fmla="*/ 886550 w 3159298"/>
                <a:gd name="csY18" fmla="*/ 1722783 h 1914939"/>
                <a:gd name="csX19" fmla="*/ 906428 w 3159298"/>
                <a:gd name="csY19" fmla="*/ 1742661 h 1914939"/>
                <a:gd name="csX20" fmla="*/ 946185 w 3159298"/>
                <a:gd name="csY20" fmla="*/ 1769165 h 1914939"/>
                <a:gd name="csX21" fmla="*/ 972689 w 3159298"/>
                <a:gd name="csY21" fmla="*/ 1795670 h 1914939"/>
                <a:gd name="csX22" fmla="*/ 1025698 w 3159298"/>
                <a:gd name="csY22" fmla="*/ 1822174 h 1914939"/>
                <a:gd name="csX23" fmla="*/ 1144967 w 3159298"/>
                <a:gd name="csY23" fmla="*/ 1875183 h 1914939"/>
                <a:gd name="csX24" fmla="*/ 1184724 w 3159298"/>
                <a:gd name="csY24" fmla="*/ 1895061 h 1914939"/>
                <a:gd name="csX25" fmla="*/ 1244359 w 3159298"/>
                <a:gd name="csY25" fmla="*/ 1901687 h 1914939"/>
                <a:gd name="csX26" fmla="*/ 1410011 w 3159298"/>
                <a:gd name="csY26" fmla="*/ 1914939 h 1914939"/>
                <a:gd name="csX27" fmla="*/ 1549159 w 3159298"/>
                <a:gd name="csY27" fmla="*/ 1901687 h 1914939"/>
                <a:gd name="csX28" fmla="*/ 1582289 w 3159298"/>
                <a:gd name="csY28" fmla="*/ 1881809 h 1914939"/>
                <a:gd name="csX29" fmla="*/ 1635298 w 3159298"/>
                <a:gd name="csY29" fmla="*/ 1861931 h 1914939"/>
                <a:gd name="csX30" fmla="*/ 1661802 w 3159298"/>
                <a:gd name="csY30" fmla="*/ 1842052 h 1914939"/>
                <a:gd name="csX31" fmla="*/ 1747941 w 3159298"/>
                <a:gd name="csY31" fmla="*/ 1795670 h 1914939"/>
                <a:gd name="csX32" fmla="*/ 1767819 w 3159298"/>
                <a:gd name="csY32" fmla="*/ 1782418 h 1914939"/>
                <a:gd name="csX33" fmla="*/ 1807576 w 3159298"/>
                <a:gd name="csY33" fmla="*/ 1762539 h 1914939"/>
                <a:gd name="csX34" fmla="*/ 1873837 w 3159298"/>
                <a:gd name="csY34" fmla="*/ 1722783 h 1914939"/>
                <a:gd name="csX35" fmla="*/ 1893715 w 3159298"/>
                <a:gd name="csY35" fmla="*/ 1689652 h 1914939"/>
                <a:gd name="csX36" fmla="*/ 1940098 w 3159298"/>
                <a:gd name="csY36" fmla="*/ 1656522 h 1914939"/>
                <a:gd name="csX37" fmla="*/ 1953350 w 3159298"/>
                <a:gd name="csY37" fmla="*/ 1630018 h 1914939"/>
                <a:gd name="csX38" fmla="*/ 1999732 w 3159298"/>
                <a:gd name="csY38" fmla="*/ 1603513 h 1914939"/>
                <a:gd name="csX39" fmla="*/ 2046115 w 3159298"/>
                <a:gd name="csY39" fmla="*/ 1563757 h 1914939"/>
                <a:gd name="csX40" fmla="*/ 2079245 w 3159298"/>
                <a:gd name="csY40" fmla="*/ 1557131 h 1914939"/>
                <a:gd name="csX41" fmla="*/ 2138880 w 3159298"/>
                <a:gd name="csY41" fmla="*/ 1537252 h 1914939"/>
                <a:gd name="csX42" fmla="*/ 2211767 w 3159298"/>
                <a:gd name="csY42" fmla="*/ 1543878 h 1914939"/>
                <a:gd name="csX43" fmla="*/ 2238272 w 3159298"/>
                <a:gd name="csY43" fmla="*/ 1550505 h 1914939"/>
                <a:gd name="csX44" fmla="*/ 2311159 w 3159298"/>
                <a:gd name="csY44" fmla="*/ 1570383 h 1914939"/>
                <a:gd name="csX45" fmla="*/ 2350915 w 3159298"/>
                <a:gd name="csY45" fmla="*/ 1577009 h 1914939"/>
                <a:gd name="csX46" fmla="*/ 2390672 w 3159298"/>
                <a:gd name="csY46" fmla="*/ 1590261 h 1914939"/>
                <a:gd name="csX47" fmla="*/ 2509941 w 3159298"/>
                <a:gd name="csY47" fmla="*/ 1610139 h 1914939"/>
                <a:gd name="csX48" fmla="*/ 2662341 w 3159298"/>
                <a:gd name="csY48" fmla="*/ 1603513 h 1914939"/>
                <a:gd name="csX49" fmla="*/ 2728602 w 3159298"/>
                <a:gd name="csY49" fmla="*/ 1557131 h 1914939"/>
                <a:gd name="csX50" fmla="*/ 2801489 w 3159298"/>
                <a:gd name="csY50" fmla="*/ 1490870 h 1914939"/>
                <a:gd name="csX51" fmla="*/ 2847872 w 3159298"/>
                <a:gd name="csY51" fmla="*/ 1444487 h 1914939"/>
                <a:gd name="csX52" fmla="*/ 2900880 w 3159298"/>
                <a:gd name="csY52" fmla="*/ 1358348 h 1914939"/>
                <a:gd name="csX53" fmla="*/ 2920759 w 3159298"/>
                <a:gd name="csY53" fmla="*/ 1298713 h 1914939"/>
                <a:gd name="csX54" fmla="*/ 2947263 w 3159298"/>
                <a:gd name="csY54" fmla="*/ 1239078 h 1914939"/>
                <a:gd name="csX55" fmla="*/ 2967141 w 3159298"/>
                <a:gd name="csY55" fmla="*/ 1166191 h 1914939"/>
                <a:gd name="csX56" fmla="*/ 2993645 w 3159298"/>
                <a:gd name="csY56" fmla="*/ 1093305 h 1914939"/>
                <a:gd name="csX57" fmla="*/ 3026776 w 3159298"/>
                <a:gd name="csY57" fmla="*/ 914400 h 1914939"/>
                <a:gd name="csX58" fmla="*/ 3040028 w 3159298"/>
                <a:gd name="csY58" fmla="*/ 602974 h 1914939"/>
                <a:gd name="csX59" fmla="*/ 3046654 w 3159298"/>
                <a:gd name="csY59" fmla="*/ 463826 h 1914939"/>
                <a:gd name="csX60" fmla="*/ 3073159 w 3159298"/>
                <a:gd name="csY60" fmla="*/ 298174 h 1914939"/>
                <a:gd name="csX61" fmla="*/ 3093037 w 3159298"/>
                <a:gd name="csY61" fmla="*/ 212035 h 1914939"/>
                <a:gd name="csX62" fmla="*/ 3106289 w 3159298"/>
                <a:gd name="csY62" fmla="*/ 139148 h 1914939"/>
                <a:gd name="csX63" fmla="*/ 3159298 w 3159298"/>
                <a:gd name="csY63" fmla="*/ 0 h 1914939"/>
                <a:gd name="csX0" fmla="*/ 0 w 3106289"/>
                <a:gd name="csY0" fmla="*/ 220834 h 1775791"/>
                <a:gd name="csX1" fmla="*/ 71541 w 3106289"/>
                <a:gd name="csY1" fmla="*/ 390939 h 1775791"/>
                <a:gd name="csX2" fmla="*/ 91419 w 3106289"/>
                <a:gd name="csY2" fmla="*/ 437322 h 1775791"/>
                <a:gd name="csX3" fmla="*/ 151054 w 3106289"/>
                <a:gd name="csY3" fmla="*/ 549965 h 1775791"/>
                <a:gd name="csX4" fmla="*/ 217315 w 3106289"/>
                <a:gd name="csY4" fmla="*/ 689113 h 1775791"/>
                <a:gd name="csX5" fmla="*/ 276950 w 3106289"/>
                <a:gd name="csY5" fmla="*/ 781878 h 1775791"/>
                <a:gd name="csX6" fmla="*/ 310080 w 3106289"/>
                <a:gd name="csY6" fmla="*/ 834887 h 1775791"/>
                <a:gd name="csX7" fmla="*/ 343211 w 3106289"/>
                <a:gd name="csY7" fmla="*/ 894522 h 1775791"/>
                <a:gd name="csX8" fmla="*/ 369715 w 3106289"/>
                <a:gd name="csY8" fmla="*/ 927652 h 1775791"/>
                <a:gd name="csX9" fmla="*/ 389593 w 3106289"/>
                <a:gd name="csY9" fmla="*/ 967409 h 1775791"/>
                <a:gd name="csX10" fmla="*/ 416098 w 3106289"/>
                <a:gd name="csY10" fmla="*/ 1000539 h 1775791"/>
                <a:gd name="csX11" fmla="*/ 449228 w 3106289"/>
                <a:gd name="csY11" fmla="*/ 1060174 h 1775791"/>
                <a:gd name="csX12" fmla="*/ 495611 w 3106289"/>
                <a:gd name="csY12" fmla="*/ 1113183 h 1775791"/>
                <a:gd name="csX13" fmla="*/ 541993 w 3106289"/>
                <a:gd name="csY13" fmla="*/ 1179443 h 1775791"/>
                <a:gd name="csX14" fmla="*/ 588376 w 3106289"/>
                <a:gd name="csY14" fmla="*/ 1232452 h 1775791"/>
                <a:gd name="csX15" fmla="*/ 634759 w 3106289"/>
                <a:gd name="csY15" fmla="*/ 1298713 h 1775791"/>
                <a:gd name="csX16" fmla="*/ 780532 w 3106289"/>
                <a:gd name="csY16" fmla="*/ 1477617 h 1775791"/>
                <a:gd name="csX17" fmla="*/ 813663 w 3106289"/>
                <a:gd name="csY17" fmla="*/ 1517374 h 1775791"/>
                <a:gd name="csX18" fmla="*/ 886550 w 3106289"/>
                <a:gd name="csY18" fmla="*/ 1583635 h 1775791"/>
                <a:gd name="csX19" fmla="*/ 906428 w 3106289"/>
                <a:gd name="csY19" fmla="*/ 1603513 h 1775791"/>
                <a:gd name="csX20" fmla="*/ 946185 w 3106289"/>
                <a:gd name="csY20" fmla="*/ 1630017 h 1775791"/>
                <a:gd name="csX21" fmla="*/ 972689 w 3106289"/>
                <a:gd name="csY21" fmla="*/ 1656522 h 1775791"/>
                <a:gd name="csX22" fmla="*/ 1025698 w 3106289"/>
                <a:gd name="csY22" fmla="*/ 1683026 h 1775791"/>
                <a:gd name="csX23" fmla="*/ 1144967 w 3106289"/>
                <a:gd name="csY23" fmla="*/ 1736035 h 1775791"/>
                <a:gd name="csX24" fmla="*/ 1184724 w 3106289"/>
                <a:gd name="csY24" fmla="*/ 1755913 h 1775791"/>
                <a:gd name="csX25" fmla="*/ 1244359 w 3106289"/>
                <a:gd name="csY25" fmla="*/ 1762539 h 1775791"/>
                <a:gd name="csX26" fmla="*/ 1410011 w 3106289"/>
                <a:gd name="csY26" fmla="*/ 1775791 h 1775791"/>
                <a:gd name="csX27" fmla="*/ 1549159 w 3106289"/>
                <a:gd name="csY27" fmla="*/ 1762539 h 1775791"/>
                <a:gd name="csX28" fmla="*/ 1582289 w 3106289"/>
                <a:gd name="csY28" fmla="*/ 1742661 h 1775791"/>
                <a:gd name="csX29" fmla="*/ 1635298 w 3106289"/>
                <a:gd name="csY29" fmla="*/ 1722783 h 1775791"/>
                <a:gd name="csX30" fmla="*/ 1661802 w 3106289"/>
                <a:gd name="csY30" fmla="*/ 1702904 h 1775791"/>
                <a:gd name="csX31" fmla="*/ 1747941 w 3106289"/>
                <a:gd name="csY31" fmla="*/ 1656522 h 1775791"/>
                <a:gd name="csX32" fmla="*/ 1767819 w 3106289"/>
                <a:gd name="csY32" fmla="*/ 1643270 h 1775791"/>
                <a:gd name="csX33" fmla="*/ 1807576 w 3106289"/>
                <a:gd name="csY33" fmla="*/ 1623391 h 1775791"/>
                <a:gd name="csX34" fmla="*/ 1873837 w 3106289"/>
                <a:gd name="csY34" fmla="*/ 1583635 h 1775791"/>
                <a:gd name="csX35" fmla="*/ 1893715 w 3106289"/>
                <a:gd name="csY35" fmla="*/ 1550504 h 1775791"/>
                <a:gd name="csX36" fmla="*/ 1940098 w 3106289"/>
                <a:gd name="csY36" fmla="*/ 1517374 h 1775791"/>
                <a:gd name="csX37" fmla="*/ 1953350 w 3106289"/>
                <a:gd name="csY37" fmla="*/ 1490870 h 1775791"/>
                <a:gd name="csX38" fmla="*/ 1999732 w 3106289"/>
                <a:gd name="csY38" fmla="*/ 1464365 h 1775791"/>
                <a:gd name="csX39" fmla="*/ 2046115 w 3106289"/>
                <a:gd name="csY39" fmla="*/ 1424609 h 1775791"/>
                <a:gd name="csX40" fmla="*/ 2079245 w 3106289"/>
                <a:gd name="csY40" fmla="*/ 1417983 h 1775791"/>
                <a:gd name="csX41" fmla="*/ 2138880 w 3106289"/>
                <a:gd name="csY41" fmla="*/ 1398104 h 1775791"/>
                <a:gd name="csX42" fmla="*/ 2211767 w 3106289"/>
                <a:gd name="csY42" fmla="*/ 1404730 h 1775791"/>
                <a:gd name="csX43" fmla="*/ 2238272 w 3106289"/>
                <a:gd name="csY43" fmla="*/ 1411357 h 1775791"/>
                <a:gd name="csX44" fmla="*/ 2311159 w 3106289"/>
                <a:gd name="csY44" fmla="*/ 1431235 h 1775791"/>
                <a:gd name="csX45" fmla="*/ 2350915 w 3106289"/>
                <a:gd name="csY45" fmla="*/ 1437861 h 1775791"/>
                <a:gd name="csX46" fmla="*/ 2390672 w 3106289"/>
                <a:gd name="csY46" fmla="*/ 1451113 h 1775791"/>
                <a:gd name="csX47" fmla="*/ 2509941 w 3106289"/>
                <a:gd name="csY47" fmla="*/ 1470991 h 1775791"/>
                <a:gd name="csX48" fmla="*/ 2662341 w 3106289"/>
                <a:gd name="csY48" fmla="*/ 1464365 h 1775791"/>
                <a:gd name="csX49" fmla="*/ 2728602 w 3106289"/>
                <a:gd name="csY49" fmla="*/ 1417983 h 1775791"/>
                <a:gd name="csX50" fmla="*/ 2801489 w 3106289"/>
                <a:gd name="csY50" fmla="*/ 1351722 h 1775791"/>
                <a:gd name="csX51" fmla="*/ 2847872 w 3106289"/>
                <a:gd name="csY51" fmla="*/ 1305339 h 1775791"/>
                <a:gd name="csX52" fmla="*/ 2900880 w 3106289"/>
                <a:gd name="csY52" fmla="*/ 1219200 h 1775791"/>
                <a:gd name="csX53" fmla="*/ 2920759 w 3106289"/>
                <a:gd name="csY53" fmla="*/ 1159565 h 1775791"/>
                <a:gd name="csX54" fmla="*/ 2947263 w 3106289"/>
                <a:gd name="csY54" fmla="*/ 1099930 h 1775791"/>
                <a:gd name="csX55" fmla="*/ 2967141 w 3106289"/>
                <a:gd name="csY55" fmla="*/ 1027043 h 1775791"/>
                <a:gd name="csX56" fmla="*/ 2993645 w 3106289"/>
                <a:gd name="csY56" fmla="*/ 954157 h 1775791"/>
                <a:gd name="csX57" fmla="*/ 3026776 w 3106289"/>
                <a:gd name="csY57" fmla="*/ 775252 h 1775791"/>
                <a:gd name="csX58" fmla="*/ 3040028 w 3106289"/>
                <a:gd name="csY58" fmla="*/ 463826 h 1775791"/>
                <a:gd name="csX59" fmla="*/ 3046654 w 3106289"/>
                <a:gd name="csY59" fmla="*/ 324678 h 1775791"/>
                <a:gd name="csX60" fmla="*/ 3073159 w 3106289"/>
                <a:gd name="csY60" fmla="*/ 159026 h 1775791"/>
                <a:gd name="csX61" fmla="*/ 3093037 w 3106289"/>
                <a:gd name="csY61" fmla="*/ 72887 h 1775791"/>
                <a:gd name="csX62" fmla="*/ 3106289 w 3106289"/>
                <a:gd name="csY62" fmla="*/ 0 h 1775791"/>
                <a:gd name="csX0" fmla="*/ 0 w 3093037"/>
                <a:gd name="csY0" fmla="*/ 147947 h 1702904"/>
                <a:gd name="csX1" fmla="*/ 71541 w 3093037"/>
                <a:gd name="csY1" fmla="*/ 318052 h 1702904"/>
                <a:gd name="csX2" fmla="*/ 91419 w 3093037"/>
                <a:gd name="csY2" fmla="*/ 364435 h 1702904"/>
                <a:gd name="csX3" fmla="*/ 151054 w 3093037"/>
                <a:gd name="csY3" fmla="*/ 477078 h 1702904"/>
                <a:gd name="csX4" fmla="*/ 217315 w 3093037"/>
                <a:gd name="csY4" fmla="*/ 616226 h 1702904"/>
                <a:gd name="csX5" fmla="*/ 276950 w 3093037"/>
                <a:gd name="csY5" fmla="*/ 708991 h 1702904"/>
                <a:gd name="csX6" fmla="*/ 310080 w 3093037"/>
                <a:gd name="csY6" fmla="*/ 762000 h 1702904"/>
                <a:gd name="csX7" fmla="*/ 343211 w 3093037"/>
                <a:gd name="csY7" fmla="*/ 821635 h 1702904"/>
                <a:gd name="csX8" fmla="*/ 369715 w 3093037"/>
                <a:gd name="csY8" fmla="*/ 854765 h 1702904"/>
                <a:gd name="csX9" fmla="*/ 389593 w 3093037"/>
                <a:gd name="csY9" fmla="*/ 894522 h 1702904"/>
                <a:gd name="csX10" fmla="*/ 416098 w 3093037"/>
                <a:gd name="csY10" fmla="*/ 927652 h 1702904"/>
                <a:gd name="csX11" fmla="*/ 449228 w 3093037"/>
                <a:gd name="csY11" fmla="*/ 987287 h 1702904"/>
                <a:gd name="csX12" fmla="*/ 495611 w 3093037"/>
                <a:gd name="csY12" fmla="*/ 1040296 h 1702904"/>
                <a:gd name="csX13" fmla="*/ 541993 w 3093037"/>
                <a:gd name="csY13" fmla="*/ 1106556 h 1702904"/>
                <a:gd name="csX14" fmla="*/ 588376 w 3093037"/>
                <a:gd name="csY14" fmla="*/ 1159565 h 1702904"/>
                <a:gd name="csX15" fmla="*/ 634759 w 3093037"/>
                <a:gd name="csY15" fmla="*/ 1225826 h 1702904"/>
                <a:gd name="csX16" fmla="*/ 780532 w 3093037"/>
                <a:gd name="csY16" fmla="*/ 1404730 h 1702904"/>
                <a:gd name="csX17" fmla="*/ 813663 w 3093037"/>
                <a:gd name="csY17" fmla="*/ 1444487 h 1702904"/>
                <a:gd name="csX18" fmla="*/ 886550 w 3093037"/>
                <a:gd name="csY18" fmla="*/ 1510748 h 1702904"/>
                <a:gd name="csX19" fmla="*/ 906428 w 3093037"/>
                <a:gd name="csY19" fmla="*/ 1530626 h 1702904"/>
                <a:gd name="csX20" fmla="*/ 946185 w 3093037"/>
                <a:gd name="csY20" fmla="*/ 1557130 h 1702904"/>
                <a:gd name="csX21" fmla="*/ 972689 w 3093037"/>
                <a:gd name="csY21" fmla="*/ 1583635 h 1702904"/>
                <a:gd name="csX22" fmla="*/ 1025698 w 3093037"/>
                <a:gd name="csY22" fmla="*/ 1610139 h 1702904"/>
                <a:gd name="csX23" fmla="*/ 1144967 w 3093037"/>
                <a:gd name="csY23" fmla="*/ 1663148 h 1702904"/>
                <a:gd name="csX24" fmla="*/ 1184724 w 3093037"/>
                <a:gd name="csY24" fmla="*/ 1683026 h 1702904"/>
                <a:gd name="csX25" fmla="*/ 1244359 w 3093037"/>
                <a:gd name="csY25" fmla="*/ 1689652 h 1702904"/>
                <a:gd name="csX26" fmla="*/ 1410011 w 3093037"/>
                <a:gd name="csY26" fmla="*/ 1702904 h 1702904"/>
                <a:gd name="csX27" fmla="*/ 1549159 w 3093037"/>
                <a:gd name="csY27" fmla="*/ 1689652 h 1702904"/>
                <a:gd name="csX28" fmla="*/ 1582289 w 3093037"/>
                <a:gd name="csY28" fmla="*/ 1669774 h 1702904"/>
                <a:gd name="csX29" fmla="*/ 1635298 w 3093037"/>
                <a:gd name="csY29" fmla="*/ 1649896 h 1702904"/>
                <a:gd name="csX30" fmla="*/ 1661802 w 3093037"/>
                <a:gd name="csY30" fmla="*/ 1630017 h 1702904"/>
                <a:gd name="csX31" fmla="*/ 1747941 w 3093037"/>
                <a:gd name="csY31" fmla="*/ 1583635 h 1702904"/>
                <a:gd name="csX32" fmla="*/ 1767819 w 3093037"/>
                <a:gd name="csY32" fmla="*/ 1570383 h 1702904"/>
                <a:gd name="csX33" fmla="*/ 1807576 w 3093037"/>
                <a:gd name="csY33" fmla="*/ 1550504 h 1702904"/>
                <a:gd name="csX34" fmla="*/ 1873837 w 3093037"/>
                <a:gd name="csY34" fmla="*/ 1510748 h 1702904"/>
                <a:gd name="csX35" fmla="*/ 1893715 w 3093037"/>
                <a:gd name="csY35" fmla="*/ 1477617 h 1702904"/>
                <a:gd name="csX36" fmla="*/ 1940098 w 3093037"/>
                <a:gd name="csY36" fmla="*/ 1444487 h 1702904"/>
                <a:gd name="csX37" fmla="*/ 1953350 w 3093037"/>
                <a:gd name="csY37" fmla="*/ 1417983 h 1702904"/>
                <a:gd name="csX38" fmla="*/ 1999732 w 3093037"/>
                <a:gd name="csY38" fmla="*/ 1391478 h 1702904"/>
                <a:gd name="csX39" fmla="*/ 2046115 w 3093037"/>
                <a:gd name="csY39" fmla="*/ 1351722 h 1702904"/>
                <a:gd name="csX40" fmla="*/ 2079245 w 3093037"/>
                <a:gd name="csY40" fmla="*/ 1345096 h 1702904"/>
                <a:gd name="csX41" fmla="*/ 2138880 w 3093037"/>
                <a:gd name="csY41" fmla="*/ 1325217 h 1702904"/>
                <a:gd name="csX42" fmla="*/ 2211767 w 3093037"/>
                <a:gd name="csY42" fmla="*/ 1331843 h 1702904"/>
                <a:gd name="csX43" fmla="*/ 2238272 w 3093037"/>
                <a:gd name="csY43" fmla="*/ 1338470 h 1702904"/>
                <a:gd name="csX44" fmla="*/ 2311159 w 3093037"/>
                <a:gd name="csY44" fmla="*/ 1358348 h 1702904"/>
                <a:gd name="csX45" fmla="*/ 2350915 w 3093037"/>
                <a:gd name="csY45" fmla="*/ 1364974 h 1702904"/>
                <a:gd name="csX46" fmla="*/ 2390672 w 3093037"/>
                <a:gd name="csY46" fmla="*/ 1378226 h 1702904"/>
                <a:gd name="csX47" fmla="*/ 2509941 w 3093037"/>
                <a:gd name="csY47" fmla="*/ 1398104 h 1702904"/>
                <a:gd name="csX48" fmla="*/ 2662341 w 3093037"/>
                <a:gd name="csY48" fmla="*/ 1391478 h 1702904"/>
                <a:gd name="csX49" fmla="*/ 2728602 w 3093037"/>
                <a:gd name="csY49" fmla="*/ 1345096 h 1702904"/>
                <a:gd name="csX50" fmla="*/ 2801489 w 3093037"/>
                <a:gd name="csY50" fmla="*/ 1278835 h 1702904"/>
                <a:gd name="csX51" fmla="*/ 2847872 w 3093037"/>
                <a:gd name="csY51" fmla="*/ 1232452 h 1702904"/>
                <a:gd name="csX52" fmla="*/ 2900880 w 3093037"/>
                <a:gd name="csY52" fmla="*/ 1146313 h 1702904"/>
                <a:gd name="csX53" fmla="*/ 2920759 w 3093037"/>
                <a:gd name="csY53" fmla="*/ 1086678 h 1702904"/>
                <a:gd name="csX54" fmla="*/ 2947263 w 3093037"/>
                <a:gd name="csY54" fmla="*/ 1027043 h 1702904"/>
                <a:gd name="csX55" fmla="*/ 2967141 w 3093037"/>
                <a:gd name="csY55" fmla="*/ 954156 h 1702904"/>
                <a:gd name="csX56" fmla="*/ 2993645 w 3093037"/>
                <a:gd name="csY56" fmla="*/ 881270 h 1702904"/>
                <a:gd name="csX57" fmla="*/ 3026776 w 3093037"/>
                <a:gd name="csY57" fmla="*/ 702365 h 1702904"/>
                <a:gd name="csX58" fmla="*/ 3040028 w 3093037"/>
                <a:gd name="csY58" fmla="*/ 390939 h 1702904"/>
                <a:gd name="csX59" fmla="*/ 3046654 w 3093037"/>
                <a:gd name="csY59" fmla="*/ 251791 h 1702904"/>
                <a:gd name="csX60" fmla="*/ 3073159 w 3093037"/>
                <a:gd name="csY60" fmla="*/ 86139 h 1702904"/>
                <a:gd name="csX61" fmla="*/ 3093037 w 3093037"/>
                <a:gd name="csY61" fmla="*/ 0 h 1702904"/>
                <a:gd name="csX0" fmla="*/ 0 w 3073159"/>
                <a:gd name="csY0" fmla="*/ 61808 h 1616765"/>
                <a:gd name="csX1" fmla="*/ 71541 w 3073159"/>
                <a:gd name="csY1" fmla="*/ 231913 h 1616765"/>
                <a:gd name="csX2" fmla="*/ 91419 w 3073159"/>
                <a:gd name="csY2" fmla="*/ 278296 h 1616765"/>
                <a:gd name="csX3" fmla="*/ 151054 w 3073159"/>
                <a:gd name="csY3" fmla="*/ 390939 h 1616765"/>
                <a:gd name="csX4" fmla="*/ 217315 w 3073159"/>
                <a:gd name="csY4" fmla="*/ 530087 h 1616765"/>
                <a:gd name="csX5" fmla="*/ 276950 w 3073159"/>
                <a:gd name="csY5" fmla="*/ 622852 h 1616765"/>
                <a:gd name="csX6" fmla="*/ 310080 w 3073159"/>
                <a:gd name="csY6" fmla="*/ 675861 h 1616765"/>
                <a:gd name="csX7" fmla="*/ 343211 w 3073159"/>
                <a:gd name="csY7" fmla="*/ 735496 h 1616765"/>
                <a:gd name="csX8" fmla="*/ 369715 w 3073159"/>
                <a:gd name="csY8" fmla="*/ 768626 h 1616765"/>
                <a:gd name="csX9" fmla="*/ 389593 w 3073159"/>
                <a:gd name="csY9" fmla="*/ 808383 h 1616765"/>
                <a:gd name="csX10" fmla="*/ 416098 w 3073159"/>
                <a:gd name="csY10" fmla="*/ 841513 h 1616765"/>
                <a:gd name="csX11" fmla="*/ 449228 w 3073159"/>
                <a:gd name="csY11" fmla="*/ 901148 h 1616765"/>
                <a:gd name="csX12" fmla="*/ 495611 w 3073159"/>
                <a:gd name="csY12" fmla="*/ 954157 h 1616765"/>
                <a:gd name="csX13" fmla="*/ 541993 w 3073159"/>
                <a:gd name="csY13" fmla="*/ 1020417 h 1616765"/>
                <a:gd name="csX14" fmla="*/ 588376 w 3073159"/>
                <a:gd name="csY14" fmla="*/ 1073426 h 1616765"/>
                <a:gd name="csX15" fmla="*/ 634759 w 3073159"/>
                <a:gd name="csY15" fmla="*/ 1139687 h 1616765"/>
                <a:gd name="csX16" fmla="*/ 780532 w 3073159"/>
                <a:gd name="csY16" fmla="*/ 1318591 h 1616765"/>
                <a:gd name="csX17" fmla="*/ 813663 w 3073159"/>
                <a:gd name="csY17" fmla="*/ 1358348 h 1616765"/>
                <a:gd name="csX18" fmla="*/ 886550 w 3073159"/>
                <a:gd name="csY18" fmla="*/ 1424609 h 1616765"/>
                <a:gd name="csX19" fmla="*/ 906428 w 3073159"/>
                <a:gd name="csY19" fmla="*/ 1444487 h 1616765"/>
                <a:gd name="csX20" fmla="*/ 946185 w 3073159"/>
                <a:gd name="csY20" fmla="*/ 1470991 h 1616765"/>
                <a:gd name="csX21" fmla="*/ 972689 w 3073159"/>
                <a:gd name="csY21" fmla="*/ 1497496 h 1616765"/>
                <a:gd name="csX22" fmla="*/ 1025698 w 3073159"/>
                <a:gd name="csY22" fmla="*/ 1524000 h 1616765"/>
                <a:gd name="csX23" fmla="*/ 1144967 w 3073159"/>
                <a:gd name="csY23" fmla="*/ 1577009 h 1616765"/>
                <a:gd name="csX24" fmla="*/ 1184724 w 3073159"/>
                <a:gd name="csY24" fmla="*/ 1596887 h 1616765"/>
                <a:gd name="csX25" fmla="*/ 1244359 w 3073159"/>
                <a:gd name="csY25" fmla="*/ 1603513 h 1616765"/>
                <a:gd name="csX26" fmla="*/ 1410011 w 3073159"/>
                <a:gd name="csY26" fmla="*/ 1616765 h 1616765"/>
                <a:gd name="csX27" fmla="*/ 1549159 w 3073159"/>
                <a:gd name="csY27" fmla="*/ 1603513 h 1616765"/>
                <a:gd name="csX28" fmla="*/ 1582289 w 3073159"/>
                <a:gd name="csY28" fmla="*/ 1583635 h 1616765"/>
                <a:gd name="csX29" fmla="*/ 1635298 w 3073159"/>
                <a:gd name="csY29" fmla="*/ 1563757 h 1616765"/>
                <a:gd name="csX30" fmla="*/ 1661802 w 3073159"/>
                <a:gd name="csY30" fmla="*/ 1543878 h 1616765"/>
                <a:gd name="csX31" fmla="*/ 1747941 w 3073159"/>
                <a:gd name="csY31" fmla="*/ 1497496 h 1616765"/>
                <a:gd name="csX32" fmla="*/ 1767819 w 3073159"/>
                <a:gd name="csY32" fmla="*/ 1484244 h 1616765"/>
                <a:gd name="csX33" fmla="*/ 1807576 w 3073159"/>
                <a:gd name="csY33" fmla="*/ 1464365 h 1616765"/>
                <a:gd name="csX34" fmla="*/ 1873837 w 3073159"/>
                <a:gd name="csY34" fmla="*/ 1424609 h 1616765"/>
                <a:gd name="csX35" fmla="*/ 1893715 w 3073159"/>
                <a:gd name="csY35" fmla="*/ 1391478 h 1616765"/>
                <a:gd name="csX36" fmla="*/ 1940098 w 3073159"/>
                <a:gd name="csY36" fmla="*/ 1358348 h 1616765"/>
                <a:gd name="csX37" fmla="*/ 1953350 w 3073159"/>
                <a:gd name="csY37" fmla="*/ 1331844 h 1616765"/>
                <a:gd name="csX38" fmla="*/ 1999732 w 3073159"/>
                <a:gd name="csY38" fmla="*/ 1305339 h 1616765"/>
                <a:gd name="csX39" fmla="*/ 2046115 w 3073159"/>
                <a:gd name="csY39" fmla="*/ 1265583 h 1616765"/>
                <a:gd name="csX40" fmla="*/ 2079245 w 3073159"/>
                <a:gd name="csY40" fmla="*/ 1258957 h 1616765"/>
                <a:gd name="csX41" fmla="*/ 2138880 w 3073159"/>
                <a:gd name="csY41" fmla="*/ 1239078 h 1616765"/>
                <a:gd name="csX42" fmla="*/ 2211767 w 3073159"/>
                <a:gd name="csY42" fmla="*/ 1245704 h 1616765"/>
                <a:gd name="csX43" fmla="*/ 2238272 w 3073159"/>
                <a:gd name="csY43" fmla="*/ 1252331 h 1616765"/>
                <a:gd name="csX44" fmla="*/ 2311159 w 3073159"/>
                <a:gd name="csY44" fmla="*/ 1272209 h 1616765"/>
                <a:gd name="csX45" fmla="*/ 2350915 w 3073159"/>
                <a:gd name="csY45" fmla="*/ 1278835 h 1616765"/>
                <a:gd name="csX46" fmla="*/ 2390672 w 3073159"/>
                <a:gd name="csY46" fmla="*/ 1292087 h 1616765"/>
                <a:gd name="csX47" fmla="*/ 2509941 w 3073159"/>
                <a:gd name="csY47" fmla="*/ 1311965 h 1616765"/>
                <a:gd name="csX48" fmla="*/ 2662341 w 3073159"/>
                <a:gd name="csY48" fmla="*/ 1305339 h 1616765"/>
                <a:gd name="csX49" fmla="*/ 2728602 w 3073159"/>
                <a:gd name="csY49" fmla="*/ 1258957 h 1616765"/>
                <a:gd name="csX50" fmla="*/ 2801489 w 3073159"/>
                <a:gd name="csY50" fmla="*/ 1192696 h 1616765"/>
                <a:gd name="csX51" fmla="*/ 2847872 w 3073159"/>
                <a:gd name="csY51" fmla="*/ 1146313 h 1616765"/>
                <a:gd name="csX52" fmla="*/ 2900880 w 3073159"/>
                <a:gd name="csY52" fmla="*/ 1060174 h 1616765"/>
                <a:gd name="csX53" fmla="*/ 2920759 w 3073159"/>
                <a:gd name="csY53" fmla="*/ 1000539 h 1616765"/>
                <a:gd name="csX54" fmla="*/ 2947263 w 3073159"/>
                <a:gd name="csY54" fmla="*/ 940904 h 1616765"/>
                <a:gd name="csX55" fmla="*/ 2967141 w 3073159"/>
                <a:gd name="csY55" fmla="*/ 868017 h 1616765"/>
                <a:gd name="csX56" fmla="*/ 2993645 w 3073159"/>
                <a:gd name="csY56" fmla="*/ 795131 h 1616765"/>
                <a:gd name="csX57" fmla="*/ 3026776 w 3073159"/>
                <a:gd name="csY57" fmla="*/ 616226 h 1616765"/>
                <a:gd name="csX58" fmla="*/ 3040028 w 3073159"/>
                <a:gd name="csY58" fmla="*/ 304800 h 1616765"/>
                <a:gd name="csX59" fmla="*/ 3046654 w 3073159"/>
                <a:gd name="csY59" fmla="*/ 165652 h 1616765"/>
                <a:gd name="csX60" fmla="*/ 3073159 w 3073159"/>
                <a:gd name="csY60" fmla="*/ 0 h 1616765"/>
                <a:gd name="csX0" fmla="*/ 0 w 3061252"/>
                <a:gd name="csY0" fmla="*/ 0 h 1554957"/>
                <a:gd name="csX1" fmla="*/ 71541 w 3061252"/>
                <a:gd name="csY1" fmla="*/ 170105 h 1554957"/>
                <a:gd name="csX2" fmla="*/ 91419 w 3061252"/>
                <a:gd name="csY2" fmla="*/ 216488 h 1554957"/>
                <a:gd name="csX3" fmla="*/ 151054 w 3061252"/>
                <a:gd name="csY3" fmla="*/ 329131 h 1554957"/>
                <a:gd name="csX4" fmla="*/ 217315 w 3061252"/>
                <a:gd name="csY4" fmla="*/ 468279 h 1554957"/>
                <a:gd name="csX5" fmla="*/ 276950 w 3061252"/>
                <a:gd name="csY5" fmla="*/ 561044 h 1554957"/>
                <a:gd name="csX6" fmla="*/ 310080 w 3061252"/>
                <a:gd name="csY6" fmla="*/ 614053 h 1554957"/>
                <a:gd name="csX7" fmla="*/ 343211 w 3061252"/>
                <a:gd name="csY7" fmla="*/ 673688 h 1554957"/>
                <a:gd name="csX8" fmla="*/ 369715 w 3061252"/>
                <a:gd name="csY8" fmla="*/ 706818 h 1554957"/>
                <a:gd name="csX9" fmla="*/ 389593 w 3061252"/>
                <a:gd name="csY9" fmla="*/ 746575 h 1554957"/>
                <a:gd name="csX10" fmla="*/ 416098 w 3061252"/>
                <a:gd name="csY10" fmla="*/ 779705 h 1554957"/>
                <a:gd name="csX11" fmla="*/ 449228 w 3061252"/>
                <a:gd name="csY11" fmla="*/ 839340 h 1554957"/>
                <a:gd name="csX12" fmla="*/ 495611 w 3061252"/>
                <a:gd name="csY12" fmla="*/ 892349 h 1554957"/>
                <a:gd name="csX13" fmla="*/ 541993 w 3061252"/>
                <a:gd name="csY13" fmla="*/ 958609 h 1554957"/>
                <a:gd name="csX14" fmla="*/ 588376 w 3061252"/>
                <a:gd name="csY14" fmla="*/ 1011618 h 1554957"/>
                <a:gd name="csX15" fmla="*/ 634759 w 3061252"/>
                <a:gd name="csY15" fmla="*/ 1077879 h 1554957"/>
                <a:gd name="csX16" fmla="*/ 780532 w 3061252"/>
                <a:gd name="csY16" fmla="*/ 1256783 h 1554957"/>
                <a:gd name="csX17" fmla="*/ 813663 w 3061252"/>
                <a:gd name="csY17" fmla="*/ 1296540 h 1554957"/>
                <a:gd name="csX18" fmla="*/ 886550 w 3061252"/>
                <a:gd name="csY18" fmla="*/ 1362801 h 1554957"/>
                <a:gd name="csX19" fmla="*/ 906428 w 3061252"/>
                <a:gd name="csY19" fmla="*/ 1382679 h 1554957"/>
                <a:gd name="csX20" fmla="*/ 946185 w 3061252"/>
                <a:gd name="csY20" fmla="*/ 1409183 h 1554957"/>
                <a:gd name="csX21" fmla="*/ 972689 w 3061252"/>
                <a:gd name="csY21" fmla="*/ 1435688 h 1554957"/>
                <a:gd name="csX22" fmla="*/ 1025698 w 3061252"/>
                <a:gd name="csY22" fmla="*/ 1462192 h 1554957"/>
                <a:gd name="csX23" fmla="*/ 1144967 w 3061252"/>
                <a:gd name="csY23" fmla="*/ 1515201 h 1554957"/>
                <a:gd name="csX24" fmla="*/ 1184724 w 3061252"/>
                <a:gd name="csY24" fmla="*/ 1535079 h 1554957"/>
                <a:gd name="csX25" fmla="*/ 1244359 w 3061252"/>
                <a:gd name="csY25" fmla="*/ 1541705 h 1554957"/>
                <a:gd name="csX26" fmla="*/ 1410011 w 3061252"/>
                <a:gd name="csY26" fmla="*/ 1554957 h 1554957"/>
                <a:gd name="csX27" fmla="*/ 1549159 w 3061252"/>
                <a:gd name="csY27" fmla="*/ 1541705 h 1554957"/>
                <a:gd name="csX28" fmla="*/ 1582289 w 3061252"/>
                <a:gd name="csY28" fmla="*/ 1521827 h 1554957"/>
                <a:gd name="csX29" fmla="*/ 1635298 w 3061252"/>
                <a:gd name="csY29" fmla="*/ 1501949 h 1554957"/>
                <a:gd name="csX30" fmla="*/ 1661802 w 3061252"/>
                <a:gd name="csY30" fmla="*/ 1482070 h 1554957"/>
                <a:gd name="csX31" fmla="*/ 1747941 w 3061252"/>
                <a:gd name="csY31" fmla="*/ 1435688 h 1554957"/>
                <a:gd name="csX32" fmla="*/ 1767819 w 3061252"/>
                <a:gd name="csY32" fmla="*/ 1422436 h 1554957"/>
                <a:gd name="csX33" fmla="*/ 1807576 w 3061252"/>
                <a:gd name="csY33" fmla="*/ 1402557 h 1554957"/>
                <a:gd name="csX34" fmla="*/ 1873837 w 3061252"/>
                <a:gd name="csY34" fmla="*/ 1362801 h 1554957"/>
                <a:gd name="csX35" fmla="*/ 1893715 w 3061252"/>
                <a:gd name="csY35" fmla="*/ 1329670 h 1554957"/>
                <a:gd name="csX36" fmla="*/ 1940098 w 3061252"/>
                <a:gd name="csY36" fmla="*/ 1296540 h 1554957"/>
                <a:gd name="csX37" fmla="*/ 1953350 w 3061252"/>
                <a:gd name="csY37" fmla="*/ 1270036 h 1554957"/>
                <a:gd name="csX38" fmla="*/ 1999732 w 3061252"/>
                <a:gd name="csY38" fmla="*/ 1243531 h 1554957"/>
                <a:gd name="csX39" fmla="*/ 2046115 w 3061252"/>
                <a:gd name="csY39" fmla="*/ 1203775 h 1554957"/>
                <a:gd name="csX40" fmla="*/ 2079245 w 3061252"/>
                <a:gd name="csY40" fmla="*/ 1197149 h 1554957"/>
                <a:gd name="csX41" fmla="*/ 2138880 w 3061252"/>
                <a:gd name="csY41" fmla="*/ 1177270 h 1554957"/>
                <a:gd name="csX42" fmla="*/ 2211767 w 3061252"/>
                <a:gd name="csY42" fmla="*/ 1183896 h 1554957"/>
                <a:gd name="csX43" fmla="*/ 2238272 w 3061252"/>
                <a:gd name="csY43" fmla="*/ 1190523 h 1554957"/>
                <a:gd name="csX44" fmla="*/ 2311159 w 3061252"/>
                <a:gd name="csY44" fmla="*/ 1210401 h 1554957"/>
                <a:gd name="csX45" fmla="*/ 2350915 w 3061252"/>
                <a:gd name="csY45" fmla="*/ 1217027 h 1554957"/>
                <a:gd name="csX46" fmla="*/ 2390672 w 3061252"/>
                <a:gd name="csY46" fmla="*/ 1230279 h 1554957"/>
                <a:gd name="csX47" fmla="*/ 2509941 w 3061252"/>
                <a:gd name="csY47" fmla="*/ 1250157 h 1554957"/>
                <a:gd name="csX48" fmla="*/ 2662341 w 3061252"/>
                <a:gd name="csY48" fmla="*/ 1243531 h 1554957"/>
                <a:gd name="csX49" fmla="*/ 2728602 w 3061252"/>
                <a:gd name="csY49" fmla="*/ 1197149 h 1554957"/>
                <a:gd name="csX50" fmla="*/ 2801489 w 3061252"/>
                <a:gd name="csY50" fmla="*/ 1130888 h 1554957"/>
                <a:gd name="csX51" fmla="*/ 2847872 w 3061252"/>
                <a:gd name="csY51" fmla="*/ 1084505 h 1554957"/>
                <a:gd name="csX52" fmla="*/ 2900880 w 3061252"/>
                <a:gd name="csY52" fmla="*/ 998366 h 1554957"/>
                <a:gd name="csX53" fmla="*/ 2920759 w 3061252"/>
                <a:gd name="csY53" fmla="*/ 938731 h 1554957"/>
                <a:gd name="csX54" fmla="*/ 2947263 w 3061252"/>
                <a:gd name="csY54" fmla="*/ 879096 h 1554957"/>
                <a:gd name="csX55" fmla="*/ 2967141 w 3061252"/>
                <a:gd name="csY55" fmla="*/ 806209 h 1554957"/>
                <a:gd name="csX56" fmla="*/ 2993645 w 3061252"/>
                <a:gd name="csY56" fmla="*/ 733323 h 1554957"/>
                <a:gd name="csX57" fmla="*/ 3026776 w 3061252"/>
                <a:gd name="csY57" fmla="*/ 554418 h 1554957"/>
                <a:gd name="csX58" fmla="*/ 3040028 w 3061252"/>
                <a:gd name="csY58" fmla="*/ 242992 h 1554957"/>
                <a:gd name="csX59" fmla="*/ 3046654 w 3061252"/>
                <a:gd name="csY59" fmla="*/ 103844 h 1554957"/>
                <a:gd name="csX60" fmla="*/ 3061252 w 3061252"/>
                <a:gd name="csY60" fmla="*/ 2486 h 1554957"/>
                <a:gd name="csX0" fmla="*/ 0 w 3061252"/>
                <a:gd name="csY0" fmla="*/ 1765 h 1556722"/>
                <a:gd name="csX1" fmla="*/ 2069 w 3061252"/>
                <a:gd name="csY1" fmla="*/ 0 h 1556722"/>
                <a:gd name="csX2" fmla="*/ 71541 w 3061252"/>
                <a:gd name="csY2" fmla="*/ 171870 h 1556722"/>
                <a:gd name="csX3" fmla="*/ 91419 w 3061252"/>
                <a:gd name="csY3" fmla="*/ 218253 h 1556722"/>
                <a:gd name="csX4" fmla="*/ 151054 w 3061252"/>
                <a:gd name="csY4" fmla="*/ 330896 h 1556722"/>
                <a:gd name="csX5" fmla="*/ 217315 w 3061252"/>
                <a:gd name="csY5" fmla="*/ 470044 h 1556722"/>
                <a:gd name="csX6" fmla="*/ 276950 w 3061252"/>
                <a:gd name="csY6" fmla="*/ 562809 h 1556722"/>
                <a:gd name="csX7" fmla="*/ 310080 w 3061252"/>
                <a:gd name="csY7" fmla="*/ 615818 h 1556722"/>
                <a:gd name="csX8" fmla="*/ 343211 w 3061252"/>
                <a:gd name="csY8" fmla="*/ 675453 h 1556722"/>
                <a:gd name="csX9" fmla="*/ 369715 w 3061252"/>
                <a:gd name="csY9" fmla="*/ 708583 h 1556722"/>
                <a:gd name="csX10" fmla="*/ 389593 w 3061252"/>
                <a:gd name="csY10" fmla="*/ 748340 h 1556722"/>
                <a:gd name="csX11" fmla="*/ 416098 w 3061252"/>
                <a:gd name="csY11" fmla="*/ 781470 h 1556722"/>
                <a:gd name="csX12" fmla="*/ 449228 w 3061252"/>
                <a:gd name="csY12" fmla="*/ 841105 h 1556722"/>
                <a:gd name="csX13" fmla="*/ 495611 w 3061252"/>
                <a:gd name="csY13" fmla="*/ 894114 h 1556722"/>
                <a:gd name="csX14" fmla="*/ 541993 w 3061252"/>
                <a:gd name="csY14" fmla="*/ 960374 h 1556722"/>
                <a:gd name="csX15" fmla="*/ 588376 w 3061252"/>
                <a:gd name="csY15" fmla="*/ 1013383 h 1556722"/>
                <a:gd name="csX16" fmla="*/ 634759 w 3061252"/>
                <a:gd name="csY16" fmla="*/ 1079644 h 1556722"/>
                <a:gd name="csX17" fmla="*/ 780532 w 3061252"/>
                <a:gd name="csY17" fmla="*/ 1258548 h 1556722"/>
                <a:gd name="csX18" fmla="*/ 813663 w 3061252"/>
                <a:gd name="csY18" fmla="*/ 1298305 h 1556722"/>
                <a:gd name="csX19" fmla="*/ 886550 w 3061252"/>
                <a:gd name="csY19" fmla="*/ 1364566 h 1556722"/>
                <a:gd name="csX20" fmla="*/ 906428 w 3061252"/>
                <a:gd name="csY20" fmla="*/ 1384444 h 1556722"/>
                <a:gd name="csX21" fmla="*/ 946185 w 3061252"/>
                <a:gd name="csY21" fmla="*/ 1410948 h 1556722"/>
                <a:gd name="csX22" fmla="*/ 972689 w 3061252"/>
                <a:gd name="csY22" fmla="*/ 1437453 h 1556722"/>
                <a:gd name="csX23" fmla="*/ 1025698 w 3061252"/>
                <a:gd name="csY23" fmla="*/ 1463957 h 1556722"/>
                <a:gd name="csX24" fmla="*/ 1144967 w 3061252"/>
                <a:gd name="csY24" fmla="*/ 1516966 h 1556722"/>
                <a:gd name="csX25" fmla="*/ 1184724 w 3061252"/>
                <a:gd name="csY25" fmla="*/ 1536844 h 1556722"/>
                <a:gd name="csX26" fmla="*/ 1244359 w 3061252"/>
                <a:gd name="csY26" fmla="*/ 1543470 h 1556722"/>
                <a:gd name="csX27" fmla="*/ 1410011 w 3061252"/>
                <a:gd name="csY27" fmla="*/ 1556722 h 1556722"/>
                <a:gd name="csX28" fmla="*/ 1549159 w 3061252"/>
                <a:gd name="csY28" fmla="*/ 1543470 h 1556722"/>
                <a:gd name="csX29" fmla="*/ 1582289 w 3061252"/>
                <a:gd name="csY29" fmla="*/ 1523592 h 1556722"/>
                <a:gd name="csX30" fmla="*/ 1635298 w 3061252"/>
                <a:gd name="csY30" fmla="*/ 1503714 h 1556722"/>
                <a:gd name="csX31" fmla="*/ 1661802 w 3061252"/>
                <a:gd name="csY31" fmla="*/ 1483835 h 1556722"/>
                <a:gd name="csX32" fmla="*/ 1747941 w 3061252"/>
                <a:gd name="csY32" fmla="*/ 1437453 h 1556722"/>
                <a:gd name="csX33" fmla="*/ 1767819 w 3061252"/>
                <a:gd name="csY33" fmla="*/ 1424201 h 1556722"/>
                <a:gd name="csX34" fmla="*/ 1807576 w 3061252"/>
                <a:gd name="csY34" fmla="*/ 1404322 h 1556722"/>
                <a:gd name="csX35" fmla="*/ 1873837 w 3061252"/>
                <a:gd name="csY35" fmla="*/ 1364566 h 1556722"/>
                <a:gd name="csX36" fmla="*/ 1893715 w 3061252"/>
                <a:gd name="csY36" fmla="*/ 1331435 h 1556722"/>
                <a:gd name="csX37" fmla="*/ 1940098 w 3061252"/>
                <a:gd name="csY37" fmla="*/ 1298305 h 1556722"/>
                <a:gd name="csX38" fmla="*/ 1953350 w 3061252"/>
                <a:gd name="csY38" fmla="*/ 1271801 h 1556722"/>
                <a:gd name="csX39" fmla="*/ 1999732 w 3061252"/>
                <a:gd name="csY39" fmla="*/ 1245296 h 1556722"/>
                <a:gd name="csX40" fmla="*/ 2046115 w 3061252"/>
                <a:gd name="csY40" fmla="*/ 1205540 h 1556722"/>
                <a:gd name="csX41" fmla="*/ 2079245 w 3061252"/>
                <a:gd name="csY41" fmla="*/ 1198914 h 1556722"/>
                <a:gd name="csX42" fmla="*/ 2138880 w 3061252"/>
                <a:gd name="csY42" fmla="*/ 1179035 h 1556722"/>
                <a:gd name="csX43" fmla="*/ 2211767 w 3061252"/>
                <a:gd name="csY43" fmla="*/ 1185661 h 1556722"/>
                <a:gd name="csX44" fmla="*/ 2238272 w 3061252"/>
                <a:gd name="csY44" fmla="*/ 1192288 h 1556722"/>
                <a:gd name="csX45" fmla="*/ 2311159 w 3061252"/>
                <a:gd name="csY45" fmla="*/ 1212166 h 1556722"/>
                <a:gd name="csX46" fmla="*/ 2350915 w 3061252"/>
                <a:gd name="csY46" fmla="*/ 1218792 h 1556722"/>
                <a:gd name="csX47" fmla="*/ 2390672 w 3061252"/>
                <a:gd name="csY47" fmla="*/ 1232044 h 1556722"/>
                <a:gd name="csX48" fmla="*/ 2509941 w 3061252"/>
                <a:gd name="csY48" fmla="*/ 1251922 h 1556722"/>
                <a:gd name="csX49" fmla="*/ 2662341 w 3061252"/>
                <a:gd name="csY49" fmla="*/ 1245296 h 1556722"/>
                <a:gd name="csX50" fmla="*/ 2728602 w 3061252"/>
                <a:gd name="csY50" fmla="*/ 1198914 h 1556722"/>
                <a:gd name="csX51" fmla="*/ 2801489 w 3061252"/>
                <a:gd name="csY51" fmla="*/ 1132653 h 1556722"/>
                <a:gd name="csX52" fmla="*/ 2847872 w 3061252"/>
                <a:gd name="csY52" fmla="*/ 1086270 h 1556722"/>
                <a:gd name="csX53" fmla="*/ 2900880 w 3061252"/>
                <a:gd name="csY53" fmla="*/ 1000131 h 1556722"/>
                <a:gd name="csX54" fmla="*/ 2920759 w 3061252"/>
                <a:gd name="csY54" fmla="*/ 940496 h 1556722"/>
                <a:gd name="csX55" fmla="*/ 2947263 w 3061252"/>
                <a:gd name="csY55" fmla="*/ 880861 h 1556722"/>
                <a:gd name="csX56" fmla="*/ 2967141 w 3061252"/>
                <a:gd name="csY56" fmla="*/ 807974 h 1556722"/>
                <a:gd name="csX57" fmla="*/ 2993645 w 3061252"/>
                <a:gd name="csY57" fmla="*/ 735088 h 1556722"/>
                <a:gd name="csX58" fmla="*/ 3026776 w 3061252"/>
                <a:gd name="csY58" fmla="*/ 556183 h 1556722"/>
                <a:gd name="csX59" fmla="*/ 3040028 w 3061252"/>
                <a:gd name="csY59" fmla="*/ 244757 h 1556722"/>
                <a:gd name="csX60" fmla="*/ 3046654 w 3061252"/>
                <a:gd name="csY60" fmla="*/ 105609 h 1556722"/>
                <a:gd name="csX61" fmla="*/ 3061252 w 3061252"/>
                <a:gd name="csY61" fmla="*/ 4251 h 1556722"/>
                <a:gd name="csX0" fmla="*/ 0 w 3061252"/>
                <a:gd name="csY0" fmla="*/ 0 h 1554957"/>
                <a:gd name="csX1" fmla="*/ 3052450 w 3061252"/>
                <a:gd name="csY1" fmla="*/ 7760 h 1554957"/>
                <a:gd name="csX2" fmla="*/ 71541 w 3061252"/>
                <a:gd name="csY2" fmla="*/ 170105 h 1554957"/>
                <a:gd name="csX3" fmla="*/ 91419 w 3061252"/>
                <a:gd name="csY3" fmla="*/ 216488 h 1554957"/>
                <a:gd name="csX4" fmla="*/ 151054 w 3061252"/>
                <a:gd name="csY4" fmla="*/ 329131 h 1554957"/>
                <a:gd name="csX5" fmla="*/ 217315 w 3061252"/>
                <a:gd name="csY5" fmla="*/ 468279 h 1554957"/>
                <a:gd name="csX6" fmla="*/ 276950 w 3061252"/>
                <a:gd name="csY6" fmla="*/ 561044 h 1554957"/>
                <a:gd name="csX7" fmla="*/ 310080 w 3061252"/>
                <a:gd name="csY7" fmla="*/ 614053 h 1554957"/>
                <a:gd name="csX8" fmla="*/ 343211 w 3061252"/>
                <a:gd name="csY8" fmla="*/ 673688 h 1554957"/>
                <a:gd name="csX9" fmla="*/ 369715 w 3061252"/>
                <a:gd name="csY9" fmla="*/ 706818 h 1554957"/>
                <a:gd name="csX10" fmla="*/ 389593 w 3061252"/>
                <a:gd name="csY10" fmla="*/ 746575 h 1554957"/>
                <a:gd name="csX11" fmla="*/ 416098 w 3061252"/>
                <a:gd name="csY11" fmla="*/ 779705 h 1554957"/>
                <a:gd name="csX12" fmla="*/ 449228 w 3061252"/>
                <a:gd name="csY12" fmla="*/ 839340 h 1554957"/>
                <a:gd name="csX13" fmla="*/ 495611 w 3061252"/>
                <a:gd name="csY13" fmla="*/ 892349 h 1554957"/>
                <a:gd name="csX14" fmla="*/ 541993 w 3061252"/>
                <a:gd name="csY14" fmla="*/ 958609 h 1554957"/>
                <a:gd name="csX15" fmla="*/ 588376 w 3061252"/>
                <a:gd name="csY15" fmla="*/ 1011618 h 1554957"/>
                <a:gd name="csX16" fmla="*/ 634759 w 3061252"/>
                <a:gd name="csY16" fmla="*/ 1077879 h 1554957"/>
                <a:gd name="csX17" fmla="*/ 780532 w 3061252"/>
                <a:gd name="csY17" fmla="*/ 1256783 h 1554957"/>
                <a:gd name="csX18" fmla="*/ 813663 w 3061252"/>
                <a:gd name="csY18" fmla="*/ 1296540 h 1554957"/>
                <a:gd name="csX19" fmla="*/ 886550 w 3061252"/>
                <a:gd name="csY19" fmla="*/ 1362801 h 1554957"/>
                <a:gd name="csX20" fmla="*/ 906428 w 3061252"/>
                <a:gd name="csY20" fmla="*/ 1382679 h 1554957"/>
                <a:gd name="csX21" fmla="*/ 946185 w 3061252"/>
                <a:gd name="csY21" fmla="*/ 1409183 h 1554957"/>
                <a:gd name="csX22" fmla="*/ 972689 w 3061252"/>
                <a:gd name="csY22" fmla="*/ 1435688 h 1554957"/>
                <a:gd name="csX23" fmla="*/ 1025698 w 3061252"/>
                <a:gd name="csY23" fmla="*/ 1462192 h 1554957"/>
                <a:gd name="csX24" fmla="*/ 1144967 w 3061252"/>
                <a:gd name="csY24" fmla="*/ 1515201 h 1554957"/>
                <a:gd name="csX25" fmla="*/ 1184724 w 3061252"/>
                <a:gd name="csY25" fmla="*/ 1535079 h 1554957"/>
                <a:gd name="csX26" fmla="*/ 1244359 w 3061252"/>
                <a:gd name="csY26" fmla="*/ 1541705 h 1554957"/>
                <a:gd name="csX27" fmla="*/ 1410011 w 3061252"/>
                <a:gd name="csY27" fmla="*/ 1554957 h 1554957"/>
                <a:gd name="csX28" fmla="*/ 1549159 w 3061252"/>
                <a:gd name="csY28" fmla="*/ 1541705 h 1554957"/>
                <a:gd name="csX29" fmla="*/ 1582289 w 3061252"/>
                <a:gd name="csY29" fmla="*/ 1521827 h 1554957"/>
                <a:gd name="csX30" fmla="*/ 1635298 w 3061252"/>
                <a:gd name="csY30" fmla="*/ 1501949 h 1554957"/>
                <a:gd name="csX31" fmla="*/ 1661802 w 3061252"/>
                <a:gd name="csY31" fmla="*/ 1482070 h 1554957"/>
                <a:gd name="csX32" fmla="*/ 1747941 w 3061252"/>
                <a:gd name="csY32" fmla="*/ 1435688 h 1554957"/>
                <a:gd name="csX33" fmla="*/ 1767819 w 3061252"/>
                <a:gd name="csY33" fmla="*/ 1422436 h 1554957"/>
                <a:gd name="csX34" fmla="*/ 1807576 w 3061252"/>
                <a:gd name="csY34" fmla="*/ 1402557 h 1554957"/>
                <a:gd name="csX35" fmla="*/ 1873837 w 3061252"/>
                <a:gd name="csY35" fmla="*/ 1362801 h 1554957"/>
                <a:gd name="csX36" fmla="*/ 1893715 w 3061252"/>
                <a:gd name="csY36" fmla="*/ 1329670 h 1554957"/>
                <a:gd name="csX37" fmla="*/ 1940098 w 3061252"/>
                <a:gd name="csY37" fmla="*/ 1296540 h 1554957"/>
                <a:gd name="csX38" fmla="*/ 1953350 w 3061252"/>
                <a:gd name="csY38" fmla="*/ 1270036 h 1554957"/>
                <a:gd name="csX39" fmla="*/ 1999732 w 3061252"/>
                <a:gd name="csY39" fmla="*/ 1243531 h 1554957"/>
                <a:gd name="csX40" fmla="*/ 2046115 w 3061252"/>
                <a:gd name="csY40" fmla="*/ 1203775 h 1554957"/>
                <a:gd name="csX41" fmla="*/ 2079245 w 3061252"/>
                <a:gd name="csY41" fmla="*/ 1197149 h 1554957"/>
                <a:gd name="csX42" fmla="*/ 2138880 w 3061252"/>
                <a:gd name="csY42" fmla="*/ 1177270 h 1554957"/>
                <a:gd name="csX43" fmla="*/ 2211767 w 3061252"/>
                <a:gd name="csY43" fmla="*/ 1183896 h 1554957"/>
                <a:gd name="csX44" fmla="*/ 2238272 w 3061252"/>
                <a:gd name="csY44" fmla="*/ 1190523 h 1554957"/>
                <a:gd name="csX45" fmla="*/ 2311159 w 3061252"/>
                <a:gd name="csY45" fmla="*/ 1210401 h 1554957"/>
                <a:gd name="csX46" fmla="*/ 2350915 w 3061252"/>
                <a:gd name="csY46" fmla="*/ 1217027 h 1554957"/>
                <a:gd name="csX47" fmla="*/ 2390672 w 3061252"/>
                <a:gd name="csY47" fmla="*/ 1230279 h 1554957"/>
                <a:gd name="csX48" fmla="*/ 2509941 w 3061252"/>
                <a:gd name="csY48" fmla="*/ 1250157 h 1554957"/>
                <a:gd name="csX49" fmla="*/ 2662341 w 3061252"/>
                <a:gd name="csY49" fmla="*/ 1243531 h 1554957"/>
                <a:gd name="csX50" fmla="*/ 2728602 w 3061252"/>
                <a:gd name="csY50" fmla="*/ 1197149 h 1554957"/>
                <a:gd name="csX51" fmla="*/ 2801489 w 3061252"/>
                <a:gd name="csY51" fmla="*/ 1130888 h 1554957"/>
                <a:gd name="csX52" fmla="*/ 2847872 w 3061252"/>
                <a:gd name="csY52" fmla="*/ 1084505 h 1554957"/>
                <a:gd name="csX53" fmla="*/ 2900880 w 3061252"/>
                <a:gd name="csY53" fmla="*/ 998366 h 1554957"/>
                <a:gd name="csX54" fmla="*/ 2920759 w 3061252"/>
                <a:gd name="csY54" fmla="*/ 938731 h 1554957"/>
                <a:gd name="csX55" fmla="*/ 2947263 w 3061252"/>
                <a:gd name="csY55" fmla="*/ 879096 h 1554957"/>
                <a:gd name="csX56" fmla="*/ 2967141 w 3061252"/>
                <a:gd name="csY56" fmla="*/ 806209 h 1554957"/>
                <a:gd name="csX57" fmla="*/ 2993645 w 3061252"/>
                <a:gd name="csY57" fmla="*/ 733323 h 1554957"/>
                <a:gd name="csX58" fmla="*/ 3026776 w 3061252"/>
                <a:gd name="csY58" fmla="*/ 554418 h 1554957"/>
                <a:gd name="csX59" fmla="*/ 3040028 w 3061252"/>
                <a:gd name="csY59" fmla="*/ 242992 h 1554957"/>
                <a:gd name="csX60" fmla="*/ 3046654 w 3061252"/>
                <a:gd name="csY60" fmla="*/ 103844 h 1554957"/>
                <a:gd name="csX61" fmla="*/ 3061252 w 3061252"/>
                <a:gd name="csY61" fmla="*/ 2486 h 1554957"/>
                <a:gd name="csX0" fmla="*/ 385659 w 2989711"/>
                <a:gd name="csY0" fmla="*/ 0 h 1793082"/>
                <a:gd name="csX1" fmla="*/ 2980909 w 2989711"/>
                <a:gd name="csY1" fmla="*/ 245885 h 1793082"/>
                <a:gd name="csX2" fmla="*/ 0 w 2989711"/>
                <a:gd name="csY2" fmla="*/ 408230 h 1793082"/>
                <a:gd name="csX3" fmla="*/ 19878 w 2989711"/>
                <a:gd name="csY3" fmla="*/ 454613 h 1793082"/>
                <a:gd name="csX4" fmla="*/ 79513 w 2989711"/>
                <a:gd name="csY4" fmla="*/ 567256 h 1793082"/>
                <a:gd name="csX5" fmla="*/ 145774 w 2989711"/>
                <a:gd name="csY5" fmla="*/ 706404 h 1793082"/>
                <a:gd name="csX6" fmla="*/ 205409 w 2989711"/>
                <a:gd name="csY6" fmla="*/ 799169 h 1793082"/>
                <a:gd name="csX7" fmla="*/ 238539 w 2989711"/>
                <a:gd name="csY7" fmla="*/ 852178 h 1793082"/>
                <a:gd name="csX8" fmla="*/ 271670 w 2989711"/>
                <a:gd name="csY8" fmla="*/ 911813 h 1793082"/>
                <a:gd name="csX9" fmla="*/ 298174 w 2989711"/>
                <a:gd name="csY9" fmla="*/ 944943 h 1793082"/>
                <a:gd name="csX10" fmla="*/ 318052 w 2989711"/>
                <a:gd name="csY10" fmla="*/ 984700 h 1793082"/>
                <a:gd name="csX11" fmla="*/ 344557 w 2989711"/>
                <a:gd name="csY11" fmla="*/ 1017830 h 1793082"/>
                <a:gd name="csX12" fmla="*/ 377687 w 2989711"/>
                <a:gd name="csY12" fmla="*/ 1077465 h 1793082"/>
                <a:gd name="csX13" fmla="*/ 424070 w 2989711"/>
                <a:gd name="csY13" fmla="*/ 1130474 h 1793082"/>
                <a:gd name="csX14" fmla="*/ 470452 w 2989711"/>
                <a:gd name="csY14" fmla="*/ 1196734 h 1793082"/>
                <a:gd name="csX15" fmla="*/ 516835 w 2989711"/>
                <a:gd name="csY15" fmla="*/ 1249743 h 1793082"/>
                <a:gd name="csX16" fmla="*/ 563218 w 2989711"/>
                <a:gd name="csY16" fmla="*/ 1316004 h 1793082"/>
                <a:gd name="csX17" fmla="*/ 708991 w 2989711"/>
                <a:gd name="csY17" fmla="*/ 1494908 h 1793082"/>
                <a:gd name="csX18" fmla="*/ 742122 w 2989711"/>
                <a:gd name="csY18" fmla="*/ 1534665 h 1793082"/>
                <a:gd name="csX19" fmla="*/ 815009 w 2989711"/>
                <a:gd name="csY19" fmla="*/ 1600926 h 1793082"/>
                <a:gd name="csX20" fmla="*/ 834887 w 2989711"/>
                <a:gd name="csY20" fmla="*/ 1620804 h 1793082"/>
                <a:gd name="csX21" fmla="*/ 874644 w 2989711"/>
                <a:gd name="csY21" fmla="*/ 1647308 h 1793082"/>
                <a:gd name="csX22" fmla="*/ 901148 w 2989711"/>
                <a:gd name="csY22" fmla="*/ 1673813 h 1793082"/>
                <a:gd name="csX23" fmla="*/ 954157 w 2989711"/>
                <a:gd name="csY23" fmla="*/ 1700317 h 1793082"/>
                <a:gd name="csX24" fmla="*/ 1073426 w 2989711"/>
                <a:gd name="csY24" fmla="*/ 1753326 h 1793082"/>
                <a:gd name="csX25" fmla="*/ 1113183 w 2989711"/>
                <a:gd name="csY25" fmla="*/ 1773204 h 1793082"/>
                <a:gd name="csX26" fmla="*/ 1172818 w 2989711"/>
                <a:gd name="csY26" fmla="*/ 1779830 h 1793082"/>
                <a:gd name="csX27" fmla="*/ 1338470 w 2989711"/>
                <a:gd name="csY27" fmla="*/ 1793082 h 1793082"/>
                <a:gd name="csX28" fmla="*/ 1477618 w 2989711"/>
                <a:gd name="csY28" fmla="*/ 1779830 h 1793082"/>
                <a:gd name="csX29" fmla="*/ 1510748 w 2989711"/>
                <a:gd name="csY29" fmla="*/ 1759952 h 1793082"/>
                <a:gd name="csX30" fmla="*/ 1563757 w 2989711"/>
                <a:gd name="csY30" fmla="*/ 1740074 h 1793082"/>
                <a:gd name="csX31" fmla="*/ 1590261 w 2989711"/>
                <a:gd name="csY31" fmla="*/ 1720195 h 1793082"/>
                <a:gd name="csX32" fmla="*/ 1676400 w 2989711"/>
                <a:gd name="csY32" fmla="*/ 1673813 h 1793082"/>
                <a:gd name="csX33" fmla="*/ 1696278 w 2989711"/>
                <a:gd name="csY33" fmla="*/ 1660561 h 1793082"/>
                <a:gd name="csX34" fmla="*/ 1736035 w 2989711"/>
                <a:gd name="csY34" fmla="*/ 1640682 h 1793082"/>
                <a:gd name="csX35" fmla="*/ 1802296 w 2989711"/>
                <a:gd name="csY35" fmla="*/ 1600926 h 1793082"/>
                <a:gd name="csX36" fmla="*/ 1822174 w 2989711"/>
                <a:gd name="csY36" fmla="*/ 1567795 h 1793082"/>
                <a:gd name="csX37" fmla="*/ 1868557 w 2989711"/>
                <a:gd name="csY37" fmla="*/ 1534665 h 1793082"/>
                <a:gd name="csX38" fmla="*/ 1881809 w 2989711"/>
                <a:gd name="csY38" fmla="*/ 1508161 h 1793082"/>
                <a:gd name="csX39" fmla="*/ 1928191 w 2989711"/>
                <a:gd name="csY39" fmla="*/ 1481656 h 1793082"/>
                <a:gd name="csX40" fmla="*/ 1974574 w 2989711"/>
                <a:gd name="csY40" fmla="*/ 1441900 h 1793082"/>
                <a:gd name="csX41" fmla="*/ 2007704 w 2989711"/>
                <a:gd name="csY41" fmla="*/ 1435274 h 1793082"/>
                <a:gd name="csX42" fmla="*/ 2067339 w 2989711"/>
                <a:gd name="csY42" fmla="*/ 1415395 h 1793082"/>
                <a:gd name="csX43" fmla="*/ 2140226 w 2989711"/>
                <a:gd name="csY43" fmla="*/ 1422021 h 1793082"/>
                <a:gd name="csX44" fmla="*/ 2166731 w 2989711"/>
                <a:gd name="csY44" fmla="*/ 1428648 h 1793082"/>
                <a:gd name="csX45" fmla="*/ 2239618 w 2989711"/>
                <a:gd name="csY45" fmla="*/ 1448526 h 1793082"/>
                <a:gd name="csX46" fmla="*/ 2279374 w 2989711"/>
                <a:gd name="csY46" fmla="*/ 1455152 h 1793082"/>
                <a:gd name="csX47" fmla="*/ 2319131 w 2989711"/>
                <a:gd name="csY47" fmla="*/ 1468404 h 1793082"/>
                <a:gd name="csX48" fmla="*/ 2438400 w 2989711"/>
                <a:gd name="csY48" fmla="*/ 1488282 h 1793082"/>
                <a:gd name="csX49" fmla="*/ 2590800 w 2989711"/>
                <a:gd name="csY49" fmla="*/ 1481656 h 1793082"/>
                <a:gd name="csX50" fmla="*/ 2657061 w 2989711"/>
                <a:gd name="csY50" fmla="*/ 1435274 h 1793082"/>
                <a:gd name="csX51" fmla="*/ 2729948 w 2989711"/>
                <a:gd name="csY51" fmla="*/ 1369013 h 1793082"/>
                <a:gd name="csX52" fmla="*/ 2776331 w 2989711"/>
                <a:gd name="csY52" fmla="*/ 1322630 h 1793082"/>
                <a:gd name="csX53" fmla="*/ 2829339 w 2989711"/>
                <a:gd name="csY53" fmla="*/ 1236491 h 1793082"/>
                <a:gd name="csX54" fmla="*/ 2849218 w 2989711"/>
                <a:gd name="csY54" fmla="*/ 1176856 h 1793082"/>
                <a:gd name="csX55" fmla="*/ 2875722 w 2989711"/>
                <a:gd name="csY55" fmla="*/ 1117221 h 1793082"/>
                <a:gd name="csX56" fmla="*/ 2895600 w 2989711"/>
                <a:gd name="csY56" fmla="*/ 1044334 h 1793082"/>
                <a:gd name="csX57" fmla="*/ 2922104 w 2989711"/>
                <a:gd name="csY57" fmla="*/ 971448 h 1793082"/>
                <a:gd name="csX58" fmla="*/ 2955235 w 2989711"/>
                <a:gd name="csY58" fmla="*/ 792543 h 1793082"/>
                <a:gd name="csX59" fmla="*/ 2968487 w 2989711"/>
                <a:gd name="csY59" fmla="*/ 481117 h 1793082"/>
                <a:gd name="csX60" fmla="*/ 2975113 w 2989711"/>
                <a:gd name="csY60" fmla="*/ 341969 h 1793082"/>
                <a:gd name="csX61" fmla="*/ 2989711 w 2989711"/>
                <a:gd name="csY61" fmla="*/ 240611 h 1793082"/>
                <a:gd name="csX0" fmla="*/ 385659 w 2994473"/>
                <a:gd name="csY0" fmla="*/ 0 h 1793082"/>
                <a:gd name="csX1" fmla="*/ 2980909 w 2994473"/>
                <a:gd name="csY1" fmla="*/ 245885 h 1793082"/>
                <a:gd name="csX2" fmla="*/ 0 w 2994473"/>
                <a:gd name="csY2" fmla="*/ 408230 h 1793082"/>
                <a:gd name="csX3" fmla="*/ 19878 w 2994473"/>
                <a:gd name="csY3" fmla="*/ 454613 h 1793082"/>
                <a:gd name="csX4" fmla="*/ 79513 w 2994473"/>
                <a:gd name="csY4" fmla="*/ 567256 h 1793082"/>
                <a:gd name="csX5" fmla="*/ 145774 w 2994473"/>
                <a:gd name="csY5" fmla="*/ 706404 h 1793082"/>
                <a:gd name="csX6" fmla="*/ 205409 w 2994473"/>
                <a:gd name="csY6" fmla="*/ 799169 h 1793082"/>
                <a:gd name="csX7" fmla="*/ 238539 w 2994473"/>
                <a:gd name="csY7" fmla="*/ 852178 h 1793082"/>
                <a:gd name="csX8" fmla="*/ 271670 w 2994473"/>
                <a:gd name="csY8" fmla="*/ 911813 h 1793082"/>
                <a:gd name="csX9" fmla="*/ 298174 w 2994473"/>
                <a:gd name="csY9" fmla="*/ 944943 h 1793082"/>
                <a:gd name="csX10" fmla="*/ 318052 w 2994473"/>
                <a:gd name="csY10" fmla="*/ 984700 h 1793082"/>
                <a:gd name="csX11" fmla="*/ 344557 w 2994473"/>
                <a:gd name="csY11" fmla="*/ 1017830 h 1793082"/>
                <a:gd name="csX12" fmla="*/ 377687 w 2994473"/>
                <a:gd name="csY12" fmla="*/ 1077465 h 1793082"/>
                <a:gd name="csX13" fmla="*/ 424070 w 2994473"/>
                <a:gd name="csY13" fmla="*/ 1130474 h 1793082"/>
                <a:gd name="csX14" fmla="*/ 470452 w 2994473"/>
                <a:gd name="csY14" fmla="*/ 1196734 h 1793082"/>
                <a:gd name="csX15" fmla="*/ 516835 w 2994473"/>
                <a:gd name="csY15" fmla="*/ 1249743 h 1793082"/>
                <a:gd name="csX16" fmla="*/ 563218 w 2994473"/>
                <a:gd name="csY16" fmla="*/ 1316004 h 1793082"/>
                <a:gd name="csX17" fmla="*/ 708991 w 2994473"/>
                <a:gd name="csY17" fmla="*/ 1494908 h 1793082"/>
                <a:gd name="csX18" fmla="*/ 742122 w 2994473"/>
                <a:gd name="csY18" fmla="*/ 1534665 h 1793082"/>
                <a:gd name="csX19" fmla="*/ 815009 w 2994473"/>
                <a:gd name="csY19" fmla="*/ 1600926 h 1793082"/>
                <a:gd name="csX20" fmla="*/ 834887 w 2994473"/>
                <a:gd name="csY20" fmla="*/ 1620804 h 1793082"/>
                <a:gd name="csX21" fmla="*/ 874644 w 2994473"/>
                <a:gd name="csY21" fmla="*/ 1647308 h 1793082"/>
                <a:gd name="csX22" fmla="*/ 901148 w 2994473"/>
                <a:gd name="csY22" fmla="*/ 1673813 h 1793082"/>
                <a:gd name="csX23" fmla="*/ 954157 w 2994473"/>
                <a:gd name="csY23" fmla="*/ 1700317 h 1793082"/>
                <a:gd name="csX24" fmla="*/ 1073426 w 2994473"/>
                <a:gd name="csY24" fmla="*/ 1753326 h 1793082"/>
                <a:gd name="csX25" fmla="*/ 1113183 w 2994473"/>
                <a:gd name="csY25" fmla="*/ 1773204 h 1793082"/>
                <a:gd name="csX26" fmla="*/ 1172818 w 2994473"/>
                <a:gd name="csY26" fmla="*/ 1779830 h 1793082"/>
                <a:gd name="csX27" fmla="*/ 1338470 w 2994473"/>
                <a:gd name="csY27" fmla="*/ 1793082 h 1793082"/>
                <a:gd name="csX28" fmla="*/ 1477618 w 2994473"/>
                <a:gd name="csY28" fmla="*/ 1779830 h 1793082"/>
                <a:gd name="csX29" fmla="*/ 1510748 w 2994473"/>
                <a:gd name="csY29" fmla="*/ 1759952 h 1793082"/>
                <a:gd name="csX30" fmla="*/ 1563757 w 2994473"/>
                <a:gd name="csY30" fmla="*/ 1740074 h 1793082"/>
                <a:gd name="csX31" fmla="*/ 1590261 w 2994473"/>
                <a:gd name="csY31" fmla="*/ 1720195 h 1793082"/>
                <a:gd name="csX32" fmla="*/ 1676400 w 2994473"/>
                <a:gd name="csY32" fmla="*/ 1673813 h 1793082"/>
                <a:gd name="csX33" fmla="*/ 1696278 w 2994473"/>
                <a:gd name="csY33" fmla="*/ 1660561 h 1793082"/>
                <a:gd name="csX34" fmla="*/ 1736035 w 2994473"/>
                <a:gd name="csY34" fmla="*/ 1640682 h 1793082"/>
                <a:gd name="csX35" fmla="*/ 1802296 w 2994473"/>
                <a:gd name="csY35" fmla="*/ 1600926 h 1793082"/>
                <a:gd name="csX36" fmla="*/ 1822174 w 2994473"/>
                <a:gd name="csY36" fmla="*/ 1567795 h 1793082"/>
                <a:gd name="csX37" fmla="*/ 1868557 w 2994473"/>
                <a:gd name="csY37" fmla="*/ 1534665 h 1793082"/>
                <a:gd name="csX38" fmla="*/ 1881809 w 2994473"/>
                <a:gd name="csY38" fmla="*/ 1508161 h 1793082"/>
                <a:gd name="csX39" fmla="*/ 1928191 w 2994473"/>
                <a:gd name="csY39" fmla="*/ 1481656 h 1793082"/>
                <a:gd name="csX40" fmla="*/ 1974574 w 2994473"/>
                <a:gd name="csY40" fmla="*/ 1441900 h 1793082"/>
                <a:gd name="csX41" fmla="*/ 2007704 w 2994473"/>
                <a:gd name="csY41" fmla="*/ 1435274 h 1793082"/>
                <a:gd name="csX42" fmla="*/ 2067339 w 2994473"/>
                <a:gd name="csY42" fmla="*/ 1415395 h 1793082"/>
                <a:gd name="csX43" fmla="*/ 2140226 w 2994473"/>
                <a:gd name="csY43" fmla="*/ 1422021 h 1793082"/>
                <a:gd name="csX44" fmla="*/ 2166731 w 2994473"/>
                <a:gd name="csY44" fmla="*/ 1428648 h 1793082"/>
                <a:gd name="csX45" fmla="*/ 2239618 w 2994473"/>
                <a:gd name="csY45" fmla="*/ 1448526 h 1793082"/>
                <a:gd name="csX46" fmla="*/ 2279374 w 2994473"/>
                <a:gd name="csY46" fmla="*/ 1455152 h 1793082"/>
                <a:gd name="csX47" fmla="*/ 2319131 w 2994473"/>
                <a:gd name="csY47" fmla="*/ 1468404 h 1793082"/>
                <a:gd name="csX48" fmla="*/ 2438400 w 2994473"/>
                <a:gd name="csY48" fmla="*/ 1488282 h 1793082"/>
                <a:gd name="csX49" fmla="*/ 2590800 w 2994473"/>
                <a:gd name="csY49" fmla="*/ 1481656 h 1793082"/>
                <a:gd name="csX50" fmla="*/ 2657061 w 2994473"/>
                <a:gd name="csY50" fmla="*/ 1435274 h 1793082"/>
                <a:gd name="csX51" fmla="*/ 2729948 w 2994473"/>
                <a:gd name="csY51" fmla="*/ 1369013 h 1793082"/>
                <a:gd name="csX52" fmla="*/ 2776331 w 2994473"/>
                <a:gd name="csY52" fmla="*/ 1322630 h 1793082"/>
                <a:gd name="csX53" fmla="*/ 2829339 w 2994473"/>
                <a:gd name="csY53" fmla="*/ 1236491 h 1793082"/>
                <a:gd name="csX54" fmla="*/ 2849218 w 2994473"/>
                <a:gd name="csY54" fmla="*/ 1176856 h 1793082"/>
                <a:gd name="csX55" fmla="*/ 2875722 w 2994473"/>
                <a:gd name="csY55" fmla="*/ 1117221 h 1793082"/>
                <a:gd name="csX56" fmla="*/ 2895600 w 2994473"/>
                <a:gd name="csY56" fmla="*/ 1044334 h 1793082"/>
                <a:gd name="csX57" fmla="*/ 2922104 w 2994473"/>
                <a:gd name="csY57" fmla="*/ 971448 h 1793082"/>
                <a:gd name="csX58" fmla="*/ 2955235 w 2994473"/>
                <a:gd name="csY58" fmla="*/ 792543 h 1793082"/>
                <a:gd name="csX59" fmla="*/ 2968487 w 2994473"/>
                <a:gd name="csY59" fmla="*/ 481117 h 1793082"/>
                <a:gd name="csX60" fmla="*/ 2975113 w 2994473"/>
                <a:gd name="csY60" fmla="*/ 341969 h 1793082"/>
                <a:gd name="csX61" fmla="*/ 2994473 w 2994473"/>
                <a:gd name="csY61" fmla="*/ 245373 h 1793082"/>
                <a:gd name="csX0" fmla="*/ 385659 w 2980909"/>
                <a:gd name="csY0" fmla="*/ 0 h 1793082"/>
                <a:gd name="csX1" fmla="*/ 2980909 w 2980909"/>
                <a:gd name="csY1" fmla="*/ 245885 h 1793082"/>
                <a:gd name="csX2" fmla="*/ 0 w 2980909"/>
                <a:gd name="csY2" fmla="*/ 408230 h 1793082"/>
                <a:gd name="csX3" fmla="*/ 19878 w 2980909"/>
                <a:gd name="csY3" fmla="*/ 454613 h 1793082"/>
                <a:gd name="csX4" fmla="*/ 79513 w 2980909"/>
                <a:gd name="csY4" fmla="*/ 567256 h 1793082"/>
                <a:gd name="csX5" fmla="*/ 145774 w 2980909"/>
                <a:gd name="csY5" fmla="*/ 706404 h 1793082"/>
                <a:gd name="csX6" fmla="*/ 205409 w 2980909"/>
                <a:gd name="csY6" fmla="*/ 799169 h 1793082"/>
                <a:gd name="csX7" fmla="*/ 238539 w 2980909"/>
                <a:gd name="csY7" fmla="*/ 852178 h 1793082"/>
                <a:gd name="csX8" fmla="*/ 271670 w 2980909"/>
                <a:gd name="csY8" fmla="*/ 911813 h 1793082"/>
                <a:gd name="csX9" fmla="*/ 298174 w 2980909"/>
                <a:gd name="csY9" fmla="*/ 944943 h 1793082"/>
                <a:gd name="csX10" fmla="*/ 318052 w 2980909"/>
                <a:gd name="csY10" fmla="*/ 984700 h 1793082"/>
                <a:gd name="csX11" fmla="*/ 344557 w 2980909"/>
                <a:gd name="csY11" fmla="*/ 1017830 h 1793082"/>
                <a:gd name="csX12" fmla="*/ 377687 w 2980909"/>
                <a:gd name="csY12" fmla="*/ 1077465 h 1793082"/>
                <a:gd name="csX13" fmla="*/ 424070 w 2980909"/>
                <a:gd name="csY13" fmla="*/ 1130474 h 1793082"/>
                <a:gd name="csX14" fmla="*/ 470452 w 2980909"/>
                <a:gd name="csY14" fmla="*/ 1196734 h 1793082"/>
                <a:gd name="csX15" fmla="*/ 516835 w 2980909"/>
                <a:gd name="csY15" fmla="*/ 1249743 h 1793082"/>
                <a:gd name="csX16" fmla="*/ 563218 w 2980909"/>
                <a:gd name="csY16" fmla="*/ 1316004 h 1793082"/>
                <a:gd name="csX17" fmla="*/ 708991 w 2980909"/>
                <a:gd name="csY17" fmla="*/ 1494908 h 1793082"/>
                <a:gd name="csX18" fmla="*/ 742122 w 2980909"/>
                <a:gd name="csY18" fmla="*/ 1534665 h 1793082"/>
                <a:gd name="csX19" fmla="*/ 815009 w 2980909"/>
                <a:gd name="csY19" fmla="*/ 1600926 h 1793082"/>
                <a:gd name="csX20" fmla="*/ 834887 w 2980909"/>
                <a:gd name="csY20" fmla="*/ 1620804 h 1793082"/>
                <a:gd name="csX21" fmla="*/ 874644 w 2980909"/>
                <a:gd name="csY21" fmla="*/ 1647308 h 1793082"/>
                <a:gd name="csX22" fmla="*/ 901148 w 2980909"/>
                <a:gd name="csY22" fmla="*/ 1673813 h 1793082"/>
                <a:gd name="csX23" fmla="*/ 954157 w 2980909"/>
                <a:gd name="csY23" fmla="*/ 1700317 h 1793082"/>
                <a:gd name="csX24" fmla="*/ 1073426 w 2980909"/>
                <a:gd name="csY24" fmla="*/ 1753326 h 1793082"/>
                <a:gd name="csX25" fmla="*/ 1113183 w 2980909"/>
                <a:gd name="csY25" fmla="*/ 1773204 h 1793082"/>
                <a:gd name="csX26" fmla="*/ 1172818 w 2980909"/>
                <a:gd name="csY26" fmla="*/ 1779830 h 1793082"/>
                <a:gd name="csX27" fmla="*/ 1338470 w 2980909"/>
                <a:gd name="csY27" fmla="*/ 1793082 h 1793082"/>
                <a:gd name="csX28" fmla="*/ 1477618 w 2980909"/>
                <a:gd name="csY28" fmla="*/ 1779830 h 1793082"/>
                <a:gd name="csX29" fmla="*/ 1510748 w 2980909"/>
                <a:gd name="csY29" fmla="*/ 1759952 h 1793082"/>
                <a:gd name="csX30" fmla="*/ 1563757 w 2980909"/>
                <a:gd name="csY30" fmla="*/ 1740074 h 1793082"/>
                <a:gd name="csX31" fmla="*/ 1590261 w 2980909"/>
                <a:gd name="csY31" fmla="*/ 1720195 h 1793082"/>
                <a:gd name="csX32" fmla="*/ 1676400 w 2980909"/>
                <a:gd name="csY32" fmla="*/ 1673813 h 1793082"/>
                <a:gd name="csX33" fmla="*/ 1696278 w 2980909"/>
                <a:gd name="csY33" fmla="*/ 1660561 h 1793082"/>
                <a:gd name="csX34" fmla="*/ 1736035 w 2980909"/>
                <a:gd name="csY34" fmla="*/ 1640682 h 1793082"/>
                <a:gd name="csX35" fmla="*/ 1802296 w 2980909"/>
                <a:gd name="csY35" fmla="*/ 1600926 h 1793082"/>
                <a:gd name="csX36" fmla="*/ 1822174 w 2980909"/>
                <a:gd name="csY36" fmla="*/ 1567795 h 1793082"/>
                <a:gd name="csX37" fmla="*/ 1868557 w 2980909"/>
                <a:gd name="csY37" fmla="*/ 1534665 h 1793082"/>
                <a:gd name="csX38" fmla="*/ 1881809 w 2980909"/>
                <a:gd name="csY38" fmla="*/ 1508161 h 1793082"/>
                <a:gd name="csX39" fmla="*/ 1928191 w 2980909"/>
                <a:gd name="csY39" fmla="*/ 1481656 h 1793082"/>
                <a:gd name="csX40" fmla="*/ 1974574 w 2980909"/>
                <a:gd name="csY40" fmla="*/ 1441900 h 1793082"/>
                <a:gd name="csX41" fmla="*/ 2007704 w 2980909"/>
                <a:gd name="csY41" fmla="*/ 1435274 h 1793082"/>
                <a:gd name="csX42" fmla="*/ 2067339 w 2980909"/>
                <a:gd name="csY42" fmla="*/ 1415395 h 1793082"/>
                <a:gd name="csX43" fmla="*/ 2140226 w 2980909"/>
                <a:gd name="csY43" fmla="*/ 1422021 h 1793082"/>
                <a:gd name="csX44" fmla="*/ 2166731 w 2980909"/>
                <a:gd name="csY44" fmla="*/ 1428648 h 1793082"/>
                <a:gd name="csX45" fmla="*/ 2239618 w 2980909"/>
                <a:gd name="csY45" fmla="*/ 1448526 h 1793082"/>
                <a:gd name="csX46" fmla="*/ 2279374 w 2980909"/>
                <a:gd name="csY46" fmla="*/ 1455152 h 1793082"/>
                <a:gd name="csX47" fmla="*/ 2319131 w 2980909"/>
                <a:gd name="csY47" fmla="*/ 1468404 h 1793082"/>
                <a:gd name="csX48" fmla="*/ 2438400 w 2980909"/>
                <a:gd name="csY48" fmla="*/ 1488282 h 1793082"/>
                <a:gd name="csX49" fmla="*/ 2590800 w 2980909"/>
                <a:gd name="csY49" fmla="*/ 1481656 h 1793082"/>
                <a:gd name="csX50" fmla="*/ 2657061 w 2980909"/>
                <a:gd name="csY50" fmla="*/ 1435274 h 1793082"/>
                <a:gd name="csX51" fmla="*/ 2729948 w 2980909"/>
                <a:gd name="csY51" fmla="*/ 1369013 h 1793082"/>
                <a:gd name="csX52" fmla="*/ 2776331 w 2980909"/>
                <a:gd name="csY52" fmla="*/ 1322630 h 1793082"/>
                <a:gd name="csX53" fmla="*/ 2829339 w 2980909"/>
                <a:gd name="csY53" fmla="*/ 1236491 h 1793082"/>
                <a:gd name="csX54" fmla="*/ 2849218 w 2980909"/>
                <a:gd name="csY54" fmla="*/ 1176856 h 1793082"/>
                <a:gd name="csX55" fmla="*/ 2875722 w 2980909"/>
                <a:gd name="csY55" fmla="*/ 1117221 h 1793082"/>
                <a:gd name="csX56" fmla="*/ 2895600 w 2980909"/>
                <a:gd name="csY56" fmla="*/ 1044334 h 1793082"/>
                <a:gd name="csX57" fmla="*/ 2922104 w 2980909"/>
                <a:gd name="csY57" fmla="*/ 971448 h 1793082"/>
                <a:gd name="csX58" fmla="*/ 2955235 w 2980909"/>
                <a:gd name="csY58" fmla="*/ 792543 h 1793082"/>
                <a:gd name="csX59" fmla="*/ 2968487 w 2980909"/>
                <a:gd name="csY59" fmla="*/ 481117 h 1793082"/>
                <a:gd name="csX60" fmla="*/ 2975113 w 2980909"/>
                <a:gd name="csY60" fmla="*/ 341969 h 1793082"/>
                <a:gd name="csX0" fmla="*/ 462275 w 3051729"/>
                <a:gd name="csY0" fmla="*/ 0 h 1793082"/>
                <a:gd name="csX1" fmla="*/ 0 w 3051729"/>
                <a:gd name="csY1" fmla="*/ 236360 h 1793082"/>
                <a:gd name="csX2" fmla="*/ 76616 w 3051729"/>
                <a:gd name="csY2" fmla="*/ 408230 h 1793082"/>
                <a:gd name="csX3" fmla="*/ 96494 w 3051729"/>
                <a:gd name="csY3" fmla="*/ 454613 h 1793082"/>
                <a:gd name="csX4" fmla="*/ 156129 w 3051729"/>
                <a:gd name="csY4" fmla="*/ 567256 h 1793082"/>
                <a:gd name="csX5" fmla="*/ 222390 w 3051729"/>
                <a:gd name="csY5" fmla="*/ 706404 h 1793082"/>
                <a:gd name="csX6" fmla="*/ 282025 w 3051729"/>
                <a:gd name="csY6" fmla="*/ 799169 h 1793082"/>
                <a:gd name="csX7" fmla="*/ 315155 w 3051729"/>
                <a:gd name="csY7" fmla="*/ 852178 h 1793082"/>
                <a:gd name="csX8" fmla="*/ 348286 w 3051729"/>
                <a:gd name="csY8" fmla="*/ 911813 h 1793082"/>
                <a:gd name="csX9" fmla="*/ 374790 w 3051729"/>
                <a:gd name="csY9" fmla="*/ 944943 h 1793082"/>
                <a:gd name="csX10" fmla="*/ 394668 w 3051729"/>
                <a:gd name="csY10" fmla="*/ 984700 h 1793082"/>
                <a:gd name="csX11" fmla="*/ 421173 w 3051729"/>
                <a:gd name="csY11" fmla="*/ 1017830 h 1793082"/>
                <a:gd name="csX12" fmla="*/ 454303 w 3051729"/>
                <a:gd name="csY12" fmla="*/ 1077465 h 1793082"/>
                <a:gd name="csX13" fmla="*/ 500686 w 3051729"/>
                <a:gd name="csY13" fmla="*/ 1130474 h 1793082"/>
                <a:gd name="csX14" fmla="*/ 547068 w 3051729"/>
                <a:gd name="csY14" fmla="*/ 1196734 h 1793082"/>
                <a:gd name="csX15" fmla="*/ 593451 w 3051729"/>
                <a:gd name="csY15" fmla="*/ 1249743 h 1793082"/>
                <a:gd name="csX16" fmla="*/ 639834 w 3051729"/>
                <a:gd name="csY16" fmla="*/ 1316004 h 1793082"/>
                <a:gd name="csX17" fmla="*/ 785607 w 3051729"/>
                <a:gd name="csY17" fmla="*/ 1494908 h 1793082"/>
                <a:gd name="csX18" fmla="*/ 818738 w 3051729"/>
                <a:gd name="csY18" fmla="*/ 1534665 h 1793082"/>
                <a:gd name="csX19" fmla="*/ 891625 w 3051729"/>
                <a:gd name="csY19" fmla="*/ 1600926 h 1793082"/>
                <a:gd name="csX20" fmla="*/ 911503 w 3051729"/>
                <a:gd name="csY20" fmla="*/ 1620804 h 1793082"/>
                <a:gd name="csX21" fmla="*/ 951260 w 3051729"/>
                <a:gd name="csY21" fmla="*/ 1647308 h 1793082"/>
                <a:gd name="csX22" fmla="*/ 977764 w 3051729"/>
                <a:gd name="csY22" fmla="*/ 1673813 h 1793082"/>
                <a:gd name="csX23" fmla="*/ 1030773 w 3051729"/>
                <a:gd name="csY23" fmla="*/ 1700317 h 1793082"/>
                <a:gd name="csX24" fmla="*/ 1150042 w 3051729"/>
                <a:gd name="csY24" fmla="*/ 1753326 h 1793082"/>
                <a:gd name="csX25" fmla="*/ 1189799 w 3051729"/>
                <a:gd name="csY25" fmla="*/ 1773204 h 1793082"/>
                <a:gd name="csX26" fmla="*/ 1249434 w 3051729"/>
                <a:gd name="csY26" fmla="*/ 1779830 h 1793082"/>
                <a:gd name="csX27" fmla="*/ 1415086 w 3051729"/>
                <a:gd name="csY27" fmla="*/ 1793082 h 1793082"/>
                <a:gd name="csX28" fmla="*/ 1554234 w 3051729"/>
                <a:gd name="csY28" fmla="*/ 1779830 h 1793082"/>
                <a:gd name="csX29" fmla="*/ 1587364 w 3051729"/>
                <a:gd name="csY29" fmla="*/ 1759952 h 1793082"/>
                <a:gd name="csX30" fmla="*/ 1640373 w 3051729"/>
                <a:gd name="csY30" fmla="*/ 1740074 h 1793082"/>
                <a:gd name="csX31" fmla="*/ 1666877 w 3051729"/>
                <a:gd name="csY31" fmla="*/ 1720195 h 1793082"/>
                <a:gd name="csX32" fmla="*/ 1753016 w 3051729"/>
                <a:gd name="csY32" fmla="*/ 1673813 h 1793082"/>
                <a:gd name="csX33" fmla="*/ 1772894 w 3051729"/>
                <a:gd name="csY33" fmla="*/ 1660561 h 1793082"/>
                <a:gd name="csX34" fmla="*/ 1812651 w 3051729"/>
                <a:gd name="csY34" fmla="*/ 1640682 h 1793082"/>
                <a:gd name="csX35" fmla="*/ 1878912 w 3051729"/>
                <a:gd name="csY35" fmla="*/ 1600926 h 1793082"/>
                <a:gd name="csX36" fmla="*/ 1898790 w 3051729"/>
                <a:gd name="csY36" fmla="*/ 1567795 h 1793082"/>
                <a:gd name="csX37" fmla="*/ 1945173 w 3051729"/>
                <a:gd name="csY37" fmla="*/ 1534665 h 1793082"/>
                <a:gd name="csX38" fmla="*/ 1958425 w 3051729"/>
                <a:gd name="csY38" fmla="*/ 1508161 h 1793082"/>
                <a:gd name="csX39" fmla="*/ 2004807 w 3051729"/>
                <a:gd name="csY39" fmla="*/ 1481656 h 1793082"/>
                <a:gd name="csX40" fmla="*/ 2051190 w 3051729"/>
                <a:gd name="csY40" fmla="*/ 1441900 h 1793082"/>
                <a:gd name="csX41" fmla="*/ 2084320 w 3051729"/>
                <a:gd name="csY41" fmla="*/ 1435274 h 1793082"/>
                <a:gd name="csX42" fmla="*/ 2143955 w 3051729"/>
                <a:gd name="csY42" fmla="*/ 1415395 h 1793082"/>
                <a:gd name="csX43" fmla="*/ 2216842 w 3051729"/>
                <a:gd name="csY43" fmla="*/ 1422021 h 1793082"/>
                <a:gd name="csX44" fmla="*/ 2243347 w 3051729"/>
                <a:gd name="csY44" fmla="*/ 1428648 h 1793082"/>
                <a:gd name="csX45" fmla="*/ 2316234 w 3051729"/>
                <a:gd name="csY45" fmla="*/ 1448526 h 1793082"/>
                <a:gd name="csX46" fmla="*/ 2355990 w 3051729"/>
                <a:gd name="csY46" fmla="*/ 1455152 h 1793082"/>
                <a:gd name="csX47" fmla="*/ 2395747 w 3051729"/>
                <a:gd name="csY47" fmla="*/ 1468404 h 1793082"/>
                <a:gd name="csX48" fmla="*/ 2515016 w 3051729"/>
                <a:gd name="csY48" fmla="*/ 1488282 h 1793082"/>
                <a:gd name="csX49" fmla="*/ 2667416 w 3051729"/>
                <a:gd name="csY49" fmla="*/ 1481656 h 1793082"/>
                <a:gd name="csX50" fmla="*/ 2733677 w 3051729"/>
                <a:gd name="csY50" fmla="*/ 1435274 h 1793082"/>
                <a:gd name="csX51" fmla="*/ 2806564 w 3051729"/>
                <a:gd name="csY51" fmla="*/ 1369013 h 1793082"/>
                <a:gd name="csX52" fmla="*/ 2852947 w 3051729"/>
                <a:gd name="csY52" fmla="*/ 1322630 h 1793082"/>
                <a:gd name="csX53" fmla="*/ 2905955 w 3051729"/>
                <a:gd name="csY53" fmla="*/ 1236491 h 1793082"/>
                <a:gd name="csX54" fmla="*/ 2925834 w 3051729"/>
                <a:gd name="csY54" fmla="*/ 1176856 h 1793082"/>
                <a:gd name="csX55" fmla="*/ 2952338 w 3051729"/>
                <a:gd name="csY55" fmla="*/ 1117221 h 1793082"/>
                <a:gd name="csX56" fmla="*/ 2972216 w 3051729"/>
                <a:gd name="csY56" fmla="*/ 1044334 h 1793082"/>
                <a:gd name="csX57" fmla="*/ 2998720 w 3051729"/>
                <a:gd name="csY57" fmla="*/ 971448 h 1793082"/>
                <a:gd name="csX58" fmla="*/ 3031851 w 3051729"/>
                <a:gd name="csY58" fmla="*/ 792543 h 1793082"/>
                <a:gd name="csX59" fmla="*/ 3045103 w 3051729"/>
                <a:gd name="csY59" fmla="*/ 481117 h 1793082"/>
                <a:gd name="csX60" fmla="*/ 3051729 w 3051729"/>
                <a:gd name="csY60" fmla="*/ 341969 h 1793082"/>
                <a:gd name="csX0" fmla="*/ 3076887 w 3076887"/>
                <a:gd name="csY0" fmla="*/ 4146 h 1556722"/>
                <a:gd name="csX1" fmla="*/ 0 w 3076887"/>
                <a:gd name="csY1" fmla="*/ 0 h 1556722"/>
                <a:gd name="csX2" fmla="*/ 76616 w 3076887"/>
                <a:gd name="csY2" fmla="*/ 171870 h 1556722"/>
                <a:gd name="csX3" fmla="*/ 96494 w 3076887"/>
                <a:gd name="csY3" fmla="*/ 218253 h 1556722"/>
                <a:gd name="csX4" fmla="*/ 156129 w 3076887"/>
                <a:gd name="csY4" fmla="*/ 330896 h 1556722"/>
                <a:gd name="csX5" fmla="*/ 222390 w 3076887"/>
                <a:gd name="csY5" fmla="*/ 470044 h 1556722"/>
                <a:gd name="csX6" fmla="*/ 282025 w 3076887"/>
                <a:gd name="csY6" fmla="*/ 562809 h 1556722"/>
                <a:gd name="csX7" fmla="*/ 315155 w 3076887"/>
                <a:gd name="csY7" fmla="*/ 615818 h 1556722"/>
                <a:gd name="csX8" fmla="*/ 348286 w 3076887"/>
                <a:gd name="csY8" fmla="*/ 675453 h 1556722"/>
                <a:gd name="csX9" fmla="*/ 374790 w 3076887"/>
                <a:gd name="csY9" fmla="*/ 708583 h 1556722"/>
                <a:gd name="csX10" fmla="*/ 394668 w 3076887"/>
                <a:gd name="csY10" fmla="*/ 748340 h 1556722"/>
                <a:gd name="csX11" fmla="*/ 421173 w 3076887"/>
                <a:gd name="csY11" fmla="*/ 781470 h 1556722"/>
                <a:gd name="csX12" fmla="*/ 454303 w 3076887"/>
                <a:gd name="csY12" fmla="*/ 841105 h 1556722"/>
                <a:gd name="csX13" fmla="*/ 500686 w 3076887"/>
                <a:gd name="csY13" fmla="*/ 894114 h 1556722"/>
                <a:gd name="csX14" fmla="*/ 547068 w 3076887"/>
                <a:gd name="csY14" fmla="*/ 960374 h 1556722"/>
                <a:gd name="csX15" fmla="*/ 593451 w 3076887"/>
                <a:gd name="csY15" fmla="*/ 1013383 h 1556722"/>
                <a:gd name="csX16" fmla="*/ 639834 w 3076887"/>
                <a:gd name="csY16" fmla="*/ 1079644 h 1556722"/>
                <a:gd name="csX17" fmla="*/ 785607 w 3076887"/>
                <a:gd name="csY17" fmla="*/ 1258548 h 1556722"/>
                <a:gd name="csX18" fmla="*/ 818738 w 3076887"/>
                <a:gd name="csY18" fmla="*/ 1298305 h 1556722"/>
                <a:gd name="csX19" fmla="*/ 891625 w 3076887"/>
                <a:gd name="csY19" fmla="*/ 1364566 h 1556722"/>
                <a:gd name="csX20" fmla="*/ 911503 w 3076887"/>
                <a:gd name="csY20" fmla="*/ 1384444 h 1556722"/>
                <a:gd name="csX21" fmla="*/ 951260 w 3076887"/>
                <a:gd name="csY21" fmla="*/ 1410948 h 1556722"/>
                <a:gd name="csX22" fmla="*/ 977764 w 3076887"/>
                <a:gd name="csY22" fmla="*/ 1437453 h 1556722"/>
                <a:gd name="csX23" fmla="*/ 1030773 w 3076887"/>
                <a:gd name="csY23" fmla="*/ 1463957 h 1556722"/>
                <a:gd name="csX24" fmla="*/ 1150042 w 3076887"/>
                <a:gd name="csY24" fmla="*/ 1516966 h 1556722"/>
                <a:gd name="csX25" fmla="*/ 1189799 w 3076887"/>
                <a:gd name="csY25" fmla="*/ 1536844 h 1556722"/>
                <a:gd name="csX26" fmla="*/ 1249434 w 3076887"/>
                <a:gd name="csY26" fmla="*/ 1543470 h 1556722"/>
                <a:gd name="csX27" fmla="*/ 1415086 w 3076887"/>
                <a:gd name="csY27" fmla="*/ 1556722 h 1556722"/>
                <a:gd name="csX28" fmla="*/ 1554234 w 3076887"/>
                <a:gd name="csY28" fmla="*/ 1543470 h 1556722"/>
                <a:gd name="csX29" fmla="*/ 1587364 w 3076887"/>
                <a:gd name="csY29" fmla="*/ 1523592 h 1556722"/>
                <a:gd name="csX30" fmla="*/ 1640373 w 3076887"/>
                <a:gd name="csY30" fmla="*/ 1503714 h 1556722"/>
                <a:gd name="csX31" fmla="*/ 1666877 w 3076887"/>
                <a:gd name="csY31" fmla="*/ 1483835 h 1556722"/>
                <a:gd name="csX32" fmla="*/ 1753016 w 3076887"/>
                <a:gd name="csY32" fmla="*/ 1437453 h 1556722"/>
                <a:gd name="csX33" fmla="*/ 1772894 w 3076887"/>
                <a:gd name="csY33" fmla="*/ 1424201 h 1556722"/>
                <a:gd name="csX34" fmla="*/ 1812651 w 3076887"/>
                <a:gd name="csY34" fmla="*/ 1404322 h 1556722"/>
                <a:gd name="csX35" fmla="*/ 1878912 w 3076887"/>
                <a:gd name="csY35" fmla="*/ 1364566 h 1556722"/>
                <a:gd name="csX36" fmla="*/ 1898790 w 3076887"/>
                <a:gd name="csY36" fmla="*/ 1331435 h 1556722"/>
                <a:gd name="csX37" fmla="*/ 1945173 w 3076887"/>
                <a:gd name="csY37" fmla="*/ 1298305 h 1556722"/>
                <a:gd name="csX38" fmla="*/ 1958425 w 3076887"/>
                <a:gd name="csY38" fmla="*/ 1271801 h 1556722"/>
                <a:gd name="csX39" fmla="*/ 2004807 w 3076887"/>
                <a:gd name="csY39" fmla="*/ 1245296 h 1556722"/>
                <a:gd name="csX40" fmla="*/ 2051190 w 3076887"/>
                <a:gd name="csY40" fmla="*/ 1205540 h 1556722"/>
                <a:gd name="csX41" fmla="*/ 2084320 w 3076887"/>
                <a:gd name="csY41" fmla="*/ 1198914 h 1556722"/>
                <a:gd name="csX42" fmla="*/ 2143955 w 3076887"/>
                <a:gd name="csY42" fmla="*/ 1179035 h 1556722"/>
                <a:gd name="csX43" fmla="*/ 2216842 w 3076887"/>
                <a:gd name="csY43" fmla="*/ 1185661 h 1556722"/>
                <a:gd name="csX44" fmla="*/ 2243347 w 3076887"/>
                <a:gd name="csY44" fmla="*/ 1192288 h 1556722"/>
                <a:gd name="csX45" fmla="*/ 2316234 w 3076887"/>
                <a:gd name="csY45" fmla="*/ 1212166 h 1556722"/>
                <a:gd name="csX46" fmla="*/ 2355990 w 3076887"/>
                <a:gd name="csY46" fmla="*/ 1218792 h 1556722"/>
                <a:gd name="csX47" fmla="*/ 2395747 w 3076887"/>
                <a:gd name="csY47" fmla="*/ 1232044 h 1556722"/>
                <a:gd name="csX48" fmla="*/ 2515016 w 3076887"/>
                <a:gd name="csY48" fmla="*/ 1251922 h 1556722"/>
                <a:gd name="csX49" fmla="*/ 2667416 w 3076887"/>
                <a:gd name="csY49" fmla="*/ 1245296 h 1556722"/>
                <a:gd name="csX50" fmla="*/ 2733677 w 3076887"/>
                <a:gd name="csY50" fmla="*/ 1198914 h 1556722"/>
                <a:gd name="csX51" fmla="*/ 2806564 w 3076887"/>
                <a:gd name="csY51" fmla="*/ 1132653 h 1556722"/>
                <a:gd name="csX52" fmla="*/ 2852947 w 3076887"/>
                <a:gd name="csY52" fmla="*/ 1086270 h 1556722"/>
                <a:gd name="csX53" fmla="*/ 2905955 w 3076887"/>
                <a:gd name="csY53" fmla="*/ 1000131 h 1556722"/>
                <a:gd name="csX54" fmla="*/ 2925834 w 3076887"/>
                <a:gd name="csY54" fmla="*/ 940496 h 1556722"/>
                <a:gd name="csX55" fmla="*/ 2952338 w 3076887"/>
                <a:gd name="csY55" fmla="*/ 880861 h 1556722"/>
                <a:gd name="csX56" fmla="*/ 2972216 w 3076887"/>
                <a:gd name="csY56" fmla="*/ 807974 h 1556722"/>
                <a:gd name="csX57" fmla="*/ 2998720 w 3076887"/>
                <a:gd name="csY57" fmla="*/ 735088 h 1556722"/>
                <a:gd name="csX58" fmla="*/ 3031851 w 3076887"/>
                <a:gd name="csY58" fmla="*/ 556183 h 1556722"/>
                <a:gd name="csX59" fmla="*/ 3045103 w 3076887"/>
                <a:gd name="csY59" fmla="*/ 244757 h 1556722"/>
                <a:gd name="csX60" fmla="*/ 3051729 w 3076887"/>
                <a:gd name="csY60" fmla="*/ 105609 h 1556722"/>
                <a:gd name="csX0" fmla="*/ 3057837 w 3057837"/>
                <a:gd name="csY0" fmla="*/ 0 h 1557339"/>
                <a:gd name="csX1" fmla="*/ 0 w 3057837"/>
                <a:gd name="csY1" fmla="*/ 617 h 1557339"/>
                <a:gd name="csX2" fmla="*/ 76616 w 3057837"/>
                <a:gd name="csY2" fmla="*/ 172487 h 1557339"/>
                <a:gd name="csX3" fmla="*/ 96494 w 3057837"/>
                <a:gd name="csY3" fmla="*/ 218870 h 1557339"/>
                <a:gd name="csX4" fmla="*/ 156129 w 3057837"/>
                <a:gd name="csY4" fmla="*/ 331513 h 1557339"/>
                <a:gd name="csX5" fmla="*/ 222390 w 3057837"/>
                <a:gd name="csY5" fmla="*/ 470661 h 1557339"/>
                <a:gd name="csX6" fmla="*/ 282025 w 3057837"/>
                <a:gd name="csY6" fmla="*/ 563426 h 1557339"/>
                <a:gd name="csX7" fmla="*/ 315155 w 3057837"/>
                <a:gd name="csY7" fmla="*/ 616435 h 1557339"/>
                <a:gd name="csX8" fmla="*/ 348286 w 3057837"/>
                <a:gd name="csY8" fmla="*/ 676070 h 1557339"/>
                <a:gd name="csX9" fmla="*/ 374790 w 3057837"/>
                <a:gd name="csY9" fmla="*/ 709200 h 1557339"/>
                <a:gd name="csX10" fmla="*/ 394668 w 3057837"/>
                <a:gd name="csY10" fmla="*/ 748957 h 1557339"/>
                <a:gd name="csX11" fmla="*/ 421173 w 3057837"/>
                <a:gd name="csY11" fmla="*/ 782087 h 1557339"/>
                <a:gd name="csX12" fmla="*/ 454303 w 3057837"/>
                <a:gd name="csY12" fmla="*/ 841722 h 1557339"/>
                <a:gd name="csX13" fmla="*/ 500686 w 3057837"/>
                <a:gd name="csY13" fmla="*/ 894731 h 1557339"/>
                <a:gd name="csX14" fmla="*/ 547068 w 3057837"/>
                <a:gd name="csY14" fmla="*/ 960991 h 1557339"/>
                <a:gd name="csX15" fmla="*/ 593451 w 3057837"/>
                <a:gd name="csY15" fmla="*/ 1014000 h 1557339"/>
                <a:gd name="csX16" fmla="*/ 639834 w 3057837"/>
                <a:gd name="csY16" fmla="*/ 1080261 h 1557339"/>
                <a:gd name="csX17" fmla="*/ 785607 w 3057837"/>
                <a:gd name="csY17" fmla="*/ 1259165 h 1557339"/>
                <a:gd name="csX18" fmla="*/ 818738 w 3057837"/>
                <a:gd name="csY18" fmla="*/ 1298922 h 1557339"/>
                <a:gd name="csX19" fmla="*/ 891625 w 3057837"/>
                <a:gd name="csY19" fmla="*/ 1365183 h 1557339"/>
                <a:gd name="csX20" fmla="*/ 911503 w 3057837"/>
                <a:gd name="csY20" fmla="*/ 1385061 h 1557339"/>
                <a:gd name="csX21" fmla="*/ 951260 w 3057837"/>
                <a:gd name="csY21" fmla="*/ 1411565 h 1557339"/>
                <a:gd name="csX22" fmla="*/ 977764 w 3057837"/>
                <a:gd name="csY22" fmla="*/ 1438070 h 1557339"/>
                <a:gd name="csX23" fmla="*/ 1030773 w 3057837"/>
                <a:gd name="csY23" fmla="*/ 1464574 h 1557339"/>
                <a:gd name="csX24" fmla="*/ 1150042 w 3057837"/>
                <a:gd name="csY24" fmla="*/ 1517583 h 1557339"/>
                <a:gd name="csX25" fmla="*/ 1189799 w 3057837"/>
                <a:gd name="csY25" fmla="*/ 1537461 h 1557339"/>
                <a:gd name="csX26" fmla="*/ 1249434 w 3057837"/>
                <a:gd name="csY26" fmla="*/ 1544087 h 1557339"/>
                <a:gd name="csX27" fmla="*/ 1415086 w 3057837"/>
                <a:gd name="csY27" fmla="*/ 1557339 h 1557339"/>
                <a:gd name="csX28" fmla="*/ 1554234 w 3057837"/>
                <a:gd name="csY28" fmla="*/ 1544087 h 1557339"/>
                <a:gd name="csX29" fmla="*/ 1587364 w 3057837"/>
                <a:gd name="csY29" fmla="*/ 1524209 h 1557339"/>
                <a:gd name="csX30" fmla="*/ 1640373 w 3057837"/>
                <a:gd name="csY30" fmla="*/ 1504331 h 1557339"/>
                <a:gd name="csX31" fmla="*/ 1666877 w 3057837"/>
                <a:gd name="csY31" fmla="*/ 1484452 h 1557339"/>
                <a:gd name="csX32" fmla="*/ 1753016 w 3057837"/>
                <a:gd name="csY32" fmla="*/ 1438070 h 1557339"/>
                <a:gd name="csX33" fmla="*/ 1772894 w 3057837"/>
                <a:gd name="csY33" fmla="*/ 1424818 h 1557339"/>
                <a:gd name="csX34" fmla="*/ 1812651 w 3057837"/>
                <a:gd name="csY34" fmla="*/ 1404939 h 1557339"/>
                <a:gd name="csX35" fmla="*/ 1878912 w 3057837"/>
                <a:gd name="csY35" fmla="*/ 1365183 h 1557339"/>
                <a:gd name="csX36" fmla="*/ 1898790 w 3057837"/>
                <a:gd name="csY36" fmla="*/ 1332052 h 1557339"/>
                <a:gd name="csX37" fmla="*/ 1945173 w 3057837"/>
                <a:gd name="csY37" fmla="*/ 1298922 h 1557339"/>
                <a:gd name="csX38" fmla="*/ 1958425 w 3057837"/>
                <a:gd name="csY38" fmla="*/ 1272418 h 1557339"/>
                <a:gd name="csX39" fmla="*/ 2004807 w 3057837"/>
                <a:gd name="csY39" fmla="*/ 1245913 h 1557339"/>
                <a:gd name="csX40" fmla="*/ 2051190 w 3057837"/>
                <a:gd name="csY40" fmla="*/ 1206157 h 1557339"/>
                <a:gd name="csX41" fmla="*/ 2084320 w 3057837"/>
                <a:gd name="csY41" fmla="*/ 1199531 h 1557339"/>
                <a:gd name="csX42" fmla="*/ 2143955 w 3057837"/>
                <a:gd name="csY42" fmla="*/ 1179652 h 1557339"/>
                <a:gd name="csX43" fmla="*/ 2216842 w 3057837"/>
                <a:gd name="csY43" fmla="*/ 1186278 h 1557339"/>
                <a:gd name="csX44" fmla="*/ 2243347 w 3057837"/>
                <a:gd name="csY44" fmla="*/ 1192905 h 1557339"/>
                <a:gd name="csX45" fmla="*/ 2316234 w 3057837"/>
                <a:gd name="csY45" fmla="*/ 1212783 h 1557339"/>
                <a:gd name="csX46" fmla="*/ 2355990 w 3057837"/>
                <a:gd name="csY46" fmla="*/ 1219409 h 1557339"/>
                <a:gd name="csX47" fmla="*/ 2395747 w 3057837"/>
                <a:gd name="csY47" fmla="*/ 1232661 h 1557339"/>
                <a:gd name="csX48" fmla="*/ 2515016 w 3057837"/>
                <a:gd name="csY48" fmla="*/ 1252539 h 1557339"/>
                <a:gd name="csX49" fmla="*/ 2667416 w 3057837"/>
                <a:gd name="csY49" fmla="*/ 1245913 h 1557339"/>
                <a:gd name="csX50" fmla="*/ 2733677 w 3057837"/>
                <a:gd name="csY50" fmla="*/ 1199531 h 1557339"/>
                <a:gd name="csX51" fmla="*/ 2806564 w 3057837"/>
                <a:gd name="csY51" fmla="*/ 1133270 h 1557339"/>
                <a:gd name="csX52" fmla="*/ 2852947 w 3057837"/>
                <a:gd name="csY52" fmla="*/ 1086887 h 1557339"/>
                <a:gd name="csX53" fmla="*/ 2905955 w 3057837"/>
                <a:gd name="csY53" fmla="*/ 1000748 h 1557339"/>
                <a:gd name="csX54" fmla="*/ 2925834 w 3057837"/>
                <a:gd name="csY54" fmla="*/ 941113 h 1557339"/>
                <a:gd name="csX55" fmla="*/ 2952338 w 3057837"/>
                <a:gd name="csY55" fmla="*/ 881478 h 1557339"/>
                <a:gd name="csX56" fmla="*/ 2972216 w 3057837"/>
                <a:gd name="csY56" fmla="*/ 808591 h 1557339"/>
                <a:gd name="csX57" fmla="*/ 2998720 w 3057837"/>
                <a:gd name="csY57" fmla="*/ 735705 h 1557339"/>
                <a:gd name="csX58" fmla="*/ 3031851 w 3057837"/>
                <a:gd name="csY58" fmla="*/ 556800 h 1557339"/>
                <a:gd name="csX59" fmla="*/ 3045103 w 3057837"/>
                <a:gd name="csY59" fmla="*/ 245374 h 1557339"/>
                <a:gd name="csX60" fmla="*/ 3051729 w 3057837"/>
                <a:gd name="csY60" fmla="*/ 106226 h 1557339"/>
                <a:gd name="csX0" fmla="*/ 3064980 w 3064980"/>
                <a:gd name="csY0" fmla="*/ 1764 h 1556722"/>
                <a:gd name="csX1" fmla="*/ 0 w 3064980"/>
                <a:gd name="csY1" fmla="*/ 0 h 1556722"/>
                <a:gd name="csX2" fmla="*/ 76616 w 3064980"/>
                <a:gd name="csY2" fmla="*/ 171870 h 1556722"/>
                <a:gd name="csX3" fmla="*/ 96494 w 3064980"/>
                <a:gd name="csY3" fmla="*/ 218253 h 1556722"/>
                <a:gd name="csX4" fmla="*/ 156129 w 3064980"/>
                <a:gd name="csY4" fmla="*/ 330896 h 1556722"/>
                <a:gd name="csX5" fmla="*/ 222390 w 3064980"/>
                <a:gd name="csY5" fmla="*/ 470044 h 1556722"/>
                <a:gd name="csX6" fmla="*/ 282025 w 3064980"/>
                <a:gd name="csY6" fmla="*/ 562809 h 1556722"/>
                <a:gd name="csX7" fmla="*/ 315155 w 3064980"/>
                <a:gd name="csY7" fmla="*/ 615818 h 1556722"/>
                <a:gd name="csX8" fmla="*/ 348286 w 3064980"/>
                <a:gd name="csY8" fmla="*/ 675453 h 1556722"/>
                <a:gd name="csX9" fmla="*/ 374790 w 3064980"/>
                <a:gd name="csY9" fmla="*/ 708583 h 1556722"/>
                <a:gd name="csX10" fmla="*/ 394668 w 3064980"/>
                <a:gd name="csY10" fmla="*/ 748340 h 1556722"/>
                <a:gd name="csX11" fmla="*/ 421173 w 3064980"/>
                <a:gd name="csY11" fmla="*/ 781470 h 1556722"/>
                <a:gd name="csX12" fmla="*/ 454303 w 3064980"/>
                <a:gd name="csY12" fmla="*/ 841105 h 1556722"/>
                <a:gd name="csX13" fmla="*/ 500686 w 3064980"/>
                <a:gd name="csY13" fmla="*/ 894114 h 1556722"/>
                <a:gd name="csX14" fmla="*/ 547068 w 3064980"/>
                <a:gd name="csY14" fmla="*/ 960374 h 1556722"/>
                <a:gd name="csX15" fmla="*/ 593451 w 3064980"/>
                <a:gd name="csY15" fmla="*/ 1013383 h 1556722"/>
                <a:gd name="csX16" fmla="*/ 639834 w 3064980"/>
                <a:gd name="csY16" fmla="*/ 1079644 h 1556722"/>
                <a:gd name="csX17" fmla="*/ 785607 w 3064980"/>
                <a:gd name="csY17" fmla="*/ 1258548 h 1556722"/>
                <a:gd name="csX18" fmla="*/ 818738 w 3064980"/>
                <a:gd name="csY18" fmla="*/ 1298305 h 1556722"/>
                <a:gd name="csX19" fmla="*/ 891625 w 3064980"/>
                <a:gd name="csY19" fmla="*/ 1364566 h 1556722"/>
                <a:gd name="csX20" fmla="*/ 911503 w 3064980"/>
                <a:gd name="csY20" fmla="*/ 1384444 h 1556722"/>
                <a:gd name="csX21" fmla="*/ 951260 w 3064980"/>
                <a:gd name="csY21" fmla="*/ 1410948 h 1556722"/>
                <a:gd name="csX22" fmla="*/ 977764 w 3064980"/>
                <a:gd name="csY22" fmla="*/ 1437453 h 1556722"/>
                <a:gd name="csX23" fmla="*/ 1030773 w 3064980"/>
                <a:gd name="csY23" fmla="*/ 1463957 h 1556722"/>
                <a:gd name="csX24" fmla="*/ 1150042 w 3064980"/>
                <a:gd name="csY24" fmla="*/ 1516966 h 1556722"/>
                <a:gd name="csX25" fmla="*/ 1189799 w 3064980"/>
                <a:gd name="csY25" fmla="*/ 1536844 h 1556722"/>
                <a:gd name="csX26" fmla="*/ 1249434 w 3064980"/>
                <a:gd name="csY26" fmla="*/ 1543470 h 1556722"/>
                <a:gd name="csX27" fmla="*/ 1415086 w 3064980"/>
                <a:gd name="csY27" fmla="*/ 1556722 h 1556722"/>
                <a:gd name="csX28" fmla="*/ 1554234 w 3064980"/>
                <a:gd name="csY28" fmla="*/ 1543470 h 1556722"/>
                <a:gd name="csX29" fmla="*/ 1587364 w 3064980"/>
                <a:gd name="csY29" fmla="*/ 1523592 h 1556722"/>
                <a:gd name="csX30" fmla="*/ 1640373 w 3064980"/>
                <a:gd name="csY30" fmla="*/ 1503714 h 1556722"/>
                <a:gd name="csX31" fmla="*/ 1666877 w 3064980"/>
                <a:gd name="csY31" fmla="*/ 1483835 h 1556722"/>
                <a:gd name="csX32" fmla="*/ 1753016 w 3064980"/>
                <a:gd name="csY32" fmla="*/ 1437453 h 1556722"/>
                <a:gd name="csX33" fmla="*/ 1772894 w 3064980"/>
                <a:gd name="csY33" fmla="*/ 1424201 h 1556722"/>
                <a:gd name="csX34" fmla="*/ 1812651 w 3064980"/>
                <a:gd name="csY34" fmla="*/ 1404322 h 1556722"/>
                <a:gd name="csX35" fmla="*/ 1878912 w 3064980"/>
                <a:gd name="csY35" fmla="*/ 1364566 h 1556722"/>
                <a:gd name="csX36" fmla="*/ 1898790 w 3064980"/>
                <a:gd name="csY36" fmla="*/ 1331435 h 1556722"/>
                <a:gd name="csX37" fmla="*/ 1945173 w 3064980"/>
                <a:gd name="csY37" fmla="*/ 1298305 h 1556722"/>
                <a:gd name="csX38" fmla="*/ 1958425 w 3064980"/>
                <a:gd name="csY38" fmla="*/ 1271801 h 1556722"/>
                <a:gd name="csX39" fmla="*/ 2004807 w 3064980"/>
                <a:gd name="csY39" fmla="*/ 1245296 h 1556722"/>
                <a:gd name="csX40" fmla="*/ 2051190 w 3064980"/>
                <a:gd name="csY40" fmla="*/ 1205540 h 1556722"/>
                <a:gd name="csX41" fmla="*/ 2084320 w 3064980"/>
                <a:gd name="csY41" fmla="*/ 1198914 h 1556722"/>
                <a:gd name="csX42" fmla="*/ 2143955 w 3064980"/>
                <a:gd name="csY42" fmla="*/ 1179035 h 1556722"/>
                <a:gd name="csX43" fmla="*/ 2216842 w 3064980"/>
                <a:gd name="csY43" fmla="*/ 1185661 h 1556722"/>
                <a:gd name="csX44" fmla="*/ 2243347 w 3064980"/>
                <a:gd name="csY44" fmla="*/ 1192288 h 1556722"/>
                <a:gd name="csX45" fmla="*/ 2316234 w 3064980"/>
                <a:gd name="csY45" fmla="*/ 1212166 h 1556722"/>
                <a:gd name="csX46" fmla="*/ 2355990 w 3064980"/>
                <a:gd name="csY46" fmla="*/ 1218792 h 1556722"/>
                <a:gd name="csX47" fmla="*/ 2395747 w 3064980"/>
                <a:gd name="csY47" fmla="*/ 1232044 h 1556722"/>
                <a:gd name="csX48" fmla="*/ 2515016 w 3064980"/>
                <a:gd name="csY48" fmla="*/ 1251922 h 1556722"/>
                <a:gd name="csX49" fmla="*/ 2667416 w 3064980"/>
                <a:gd name="csY49" fmla="*/ 1245296 h 1556722"/>
                <a:gd name="csX50" fmla="*/ 2733677 w 3064980"/>
                <a:gd name="csY50" fmla="*/ 1198914 h 1556722"/>
                <a:gd name="csX51" fmla="*/ 2806564 w 3064980"/>
                <a:gd name="csY51" fmla="*/ 1132653 h 1556722"/>
                <a:gd name="csX52" fmla="*/ 2852947 w 3064980"/>
                <a:gd name="csY52" fmla="*/ 1086270 h 1556722"/>
                <a:gd name="csX53" fmla="*/ 2905955 w 3064980"/>
                <a:gd name="csY53" fmla="*/ 1000131 h 1556722"/>
                <a:gd name="csX54" fmla="*/ 2925834 w 3064980"/>
                <a:gd name="csY54" fmla="*/ 940496 h 1556722"/>
                <a:gd name="csX55" fmla="*/ 2952338 w 3064980"/>
                <a:gd name="csY55" fmla="*/ 880861 h 1556722"/>
                <a:gd name="csX56" fmla="*/ 2972216 w 3064980"/>
                <a:gd name="csY56" fmla="*/ 807974 h 1556722"/>
                <a:gd name="csX57" fmla="*/ 2998720 w 3064980"/>
                <a:gd name="csY57" fmla="*/ 735088 h 1556722"/>
                <a:gd name="csX58" fmla="*/ 3031851 w 3064980"/>
                <a:gd name="csY58" fmla="*/ 556183 h 1556722"/>
                <a:gd name="csX59" fmla="*/ 3045103 w 3064980"/>
                <a:gd name="csY59" fmla="*/ 244757 h 1556722"/>
                <a:gd name="csX60" fmla="*/ 3051729 w 3064980"/>
                <a:gd name="csY60" fmla="*/ 105609 h 1556722"/>
                <a:gd name="csX0" fmla="*/ 3064980 w 3064980"/>
                <a:gd name="csY0" fmla="*/ 1764 h 1556722"/>
                <a:gd name="csX1" fmla="*/ 0 w 3064980"/>
                <a:gd name="csY1" fmla="*/ 0 h 1556722"/>
                <a:gd name="csX2" fmla="*/ 76616 w 3064980"/>
                <a:gd name="csY2" fmla="*/ 171870 h 1556722"/>
                <a:gd name="csX3" fmla="*/ 96494 w 3064980"/>
                <a:gd name="csY3" fmla="*/ 218253 h 1556722"/>
                <a:gd name="csX4" fmla="*/ 156129 w 3064980"/>
                <a:gd name="csY4" fmla="*/ 330896 h 1556722"/>
                <a:gd name="csX5" fmla="*/ 222390 w 3064980"/>
                <a:gd name="csY5" fmla="*/ 470044 h 1556722"/>
                <a:gd name="csX6" fmla="*/ 282025 w 3064980"/>
                <a:gd name="csY6" fmla="*/ 562809 h 1556722"/>
                <a:gd name="csX7" fmla="*/ 315155 w 3064980"/>
                <a:gd name="csY7" fmla="*/ 615818 h 1556722"/>
                <a:gd name="csX8" fmla="*/ 348286 w 3064980"/>
                <a:gd name="csY8" fmla="*/ 675453 h 1556722"/>
                <a:gd name="csX9" fmla="*/ 374790 w 3064980"/>
                <a:gd name="csY9" fmla="*/ 708583 h 1556722"/>
                <a:gd name="csX10" fmla="*/ 394668 w 3064980"/>
                <a:gd name="csY10" fmla="*/ 748340 h 1556722"/>
                <a:gd name="csX11" fmla="*/ 421173 w 3064980"/>
                <a:gd name="csY11" fmla="*/ 781470 h 1556722"/>
                <a:gd name="csX12" fmla="*/ 454303 w 3064980"/>
                <a:gd name="csY12" fmla="*/ 841105 h 1556722"/>
                <a:gd name="csX13" fmla="*/ 500686 w 3064980"/>
                <a:gd name="csY13" fmla="*/ 894114 h 1556722"/>
                <a:gd name="csX14" fmla="*/ 547068 w 3064980"/>
                <a:gd name="csY14" fmla="*/ 960374 h 1556722"/>
                <a:gd name="csX15" fmla="*/ 593451 w 3064980"/>
                <a:gd name="csY15" fmla="*/ 1013383 h 1556722"/>
                <a:gd name="csX16" fmla="*/ 639834 w 3064980"/>
                <a:gd name="csY16" fmla="*/ 1079644 h 1556722"/>
                <a:gd name="csX17" fmla="*/ 785607 w 3064980"/>
                <a:gd name="csY17" fmla="*/ 1258548 h 1556722"/>
                <a:gd name="csX18" fmla="*/ 818738 w 3064980"/>
                <a:gd name="csY18" fmla="*/ 1298305 h 1556722"/>
                <a:gd name="csX19" fmla="*/ 891625 w 3064980"/>
                <a:gd name="csY19" fmla="*/ 1364566 h 1556722"/>
                <a:gd name="csX20" fmla="*/ 911503 w 3064980"/>
                <a:gd name="csY20" fmla="*/ 1384444 h 1556722"/>
                <a:gd name="csX21" fmla="*/ 951260 w 3064980"/>
                <a:gd name="csY21" fmla="*/ 1410948 h 1556722"/>
                <a:gd name="csX22" fmla="*/ 977764 w 3064980"/>
                <a:gd name="csY22" fmla="*/ 1437453 h 1556722"/>
                <a:gd name="csX23" fmla="*/ 1030773 w 3064980"/>
                <a:gd name="csY23" fmla="*/ 1463957 h 1556722"/>
                <a:gd name="csX24" fmla="*/ 1150042 w 3064980"/>
                <a:gd name="csY24" fmla="*/ 1516966 h 1556722"/>
                <a:gd name="csX25" fmla="*/ 1189799 w 3064980"/>
                <a:gd name="csY25" fmla="*/ 1536844 h 1556722"/>
                <a:gd name="csX26" fmla="*/ 1249434 w 3064980"/>
                <a:gd name="csY26" fmla="*/ 1543470 h 1556722"/>
                <a:gd name="csX27" fmla="*/ 1415086 w 3064980"/>
                <a:gd name="csY27" fmla="*/ 1556722 h 1556722"/>
                <a:gd name="csX28" fmla="*/ 1554234 w 3064980"/>
                <a:gd name="csY28" fmla="*/ 1543470 h 1556722"/>
                <a:gd name="csX29" fmla="*/ 1587364 w 3064980"/>
                <a:gd name="csY29" fmla="*/ 1523592 h 1556722"/>
                <a:gd name="csX30" fmla="*/ 1640373 w 3064980"/>
                <a:gd name="csY30" fmla="*/ 1503714 h 1556722"/>
                <a:gd name="csX31" fmla="*/ 1666877 w 3064980"/>
                <a:gd name="csY31" fmla="*/ 1483835 h 1556722"/>
                <a:gd name="csX32" fmla="*/ 1753016 w 3064980"/>
                <a:gd name="csY32" fmla="*/ 1437453 h 1556722"/>
                <a:gd name="csX33" fmla="*/ 1772894 w 3064980"/>
                <a:gd name="csY33" fmla="*/ 1424201 h 1556722"/>
                <a:gd name="csX34" fmla="*/ 1812651 w 3064980"/>
                <a:gd name="csY34" fmla="*/ 1404322 h 1556722"/>
                <a:gd name="csX35" fmla="*/ 1878912 w 3064980"/>
                <a:gd name="csY35" fmla="*/ 1364566 h 1556722"/>
                <a:gd name="csX36" fmla="*/ 1898790 w 3064980"/>
                <a:gd name="csY36" fmla="*/ 1331435 h 1556722"/>
                <a:gd name="csX37" fmla="*/ 1945173 w 3064980"/>
                <a:gd name="csY37" fmla="*/ 1298305 h 1556722"/>
                <a:gd name="csX38" fmla="*/ 1958425 w 3064980"/>
                <a:gd name="csY38" fmla="*/ 1271801 h 1556722"/>
                <a:gd name="csX39" fmla="*/ 2004807 w 3064980"/>
                <a:gd name="csY39" fmla="*/ 1245296 h 1556722"/>
                <a:gd name="csX40" fmla="*/ 2051190 w 3064980"/>
                <a:gd name="csY40" fmla="*/ 1205540 h 1556722"/>
                <a:gd name="csX41" fmla="*/ 2084320 w 3064980"/>
                <a:gd name="csY41" fmla="*/ 1198914 h 1556722"/>
                <a:gd name="csX42" fmla="*/ 2143955 w 3064980"/>
                <a:gd name="csY42" fmla="*/ 1179035 h 1556722"/>
                <a:gd name="csX43" fmla="*/ 2216842 w 3064980"/>
                <a:gd name="csY43" fmla="*/ 1185661 h 1556722"/>
                <a:gd name="csX44" fmla="*/ 2243347 w 3064980"/>
                <a:gd name="csY44" fmla="*/ 1192288 h 1556722"/>
                <a:gd name="csX45" fmla="*/ 2316234 w 3064980"/>
                <a:gd name="csY45" fmla="*/ 1212166 h 1556722"/>
                <a:gd name="csX46" fmla="*/ 2355990 w 3064980"/>
                <a:gd name="csY46" fmla="*/ 1218792 h 1556722"/>
                <a:gd name="csX47" fmla="*/ 2395747 w 3064980"/>
                <a:gd name="csY47" fmla="*/ 1232044 h 1556722"/>
                <a:gd name="csX48" fmla="*/ 2515016 w 3064980"/>
                <a:gd name="csY48" fmla="*/ 1251922 h 1556722"/>
                <a:gd name="csX49" fmla="*/ 2667416 w 3064980"/>
                <a:gd name="csY49" fmla="*/ 1245296 h 1556722"/>
                <a:gd name="csX50" fmla="*/ 2733677 w 3064980"/>
                <a:gd name="csY50" fmla="*/ 1198914 h 1556722"/>
                <a:gd name="csX51" fmla="*/ 2806564 w 3064980"/>
                <a:gd name="csY51" fmla="*/ 1132653 h 1556722"/>
                <a:gd name="csX52" fmla="*/ 2852947 w 3064980"/>
                <a:gd name="csY52" fmla="*/ 1086270 h 1556722"/>
                <a:gd name="csX53" fmla="*/ 2905955 w 3064980"/>
                <a:gd name="csY53" fmla="*/ 1000131 h 1556722"/>
                <a:gd name="csX54" fmla="*/ 2925834 w 3064980"/>
                <a:gd name="csY54" fmla="*/ 940496 h 1556722"/>
                <a:gd name="csX55" fmla="*/ 2952338 w 3064980"/>
                <a:gd name="csY55" fmla="*/ 880861 h 1556722"/>
                <a:gd name="csX56" fmla="*/ 2972216 w 3064980"/>
                <a:gd name="csY56" fmla="*/ 807974 h 1556722"/>
                <a:gd name="csX57" fmla="*/ 2998720 w 3064980"/>
                <a:gd name="csY57" fmla="*/ 735088 h 1556722"/>
                <a:gd name="csX58" fmla="*/ 3031851 w 3064980"/>
                <a:gd name="csY58" fmla="*/ 556183 h 1556722"/>
                <a:gd name="csX59" fmla="*/ 3045103 w 3064980"/>
                <a:gd name="csY59" fmla="*/ 244757 h 1556722"/>
                <a:gd name="csX60" fmla="*/ 3051729 w 3064980"/>
                <a:gd name="csY60" fmla="*/ 105609 h 1556722"/>
                <a:gd name="csX61" fmla="*/ 3064980 w 3064980"/>
                <a:gd name="csY61" fmla="*/ 1764 h 155672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  <a:cxn ang="0">
                  <a:pos x="csX59" y="csY59"/>
                </a:cxn>
                <a:cxn ang="0">
                  <a:pos x="csX60" y="csY60"/>
                </a:cxn>
                <a:cxn ang="0">
                  <a:pos x="csX61" y="csY61"/>
                </a:cxn>
              </a:cxnLst>
              <a:rect l="l" t="t" r="r" b="b"/>
              <a:pathLst>
                <a:path w="3064980" h="1556722">
                  <a:moveTo>
                    <a:pt x="3064980" y="1764"/>
                  </a:moveTo>
                  <a:lnTo>
                    <a:pt x="0" y="0"/>
                  </a:lnTo>
                  <a:lnTo>
                    <a:pt x="76616" y="171870"/>
                  </a:lnTo>
                  <a:cubicBezTo>
                    <a:pt x="83242" y="187331"/>
                    <a:pt x="88624" y="203387"/>
                    <a:pt x="96494" y="218253"/>
                  </a:cubicBezTo>
                  <a:cubicBezTo>
                    <a:pt x="116372" y="255801"/>
                    <a:pt x="138874" y="292073"/>
                    <a:pt x="156129" y="330896"/>
                  </a:cubicBezTo>
                  <a:cubicBezTo>
                    <a:pt x="171417" y="365294"/>
                    <a:pt x="204580" y="442339"/>
                    <a:pt x="222390" y="470044"/>
                  </a:cubicBezTo>
                  <a:lnTo>
                    <a:pt x="282025" y="562809"/>
                  </a:lnTo>
                  <a:cubicBezTo>
                    <a:pt x="293212" y="580388"/>
                    <a:pt x="305036" y="597603"/>
                    <a:pt x="315155" y="615818"/>
                  </a:cubicBezTo>
                  <a:cubicBezTo>
                    <a:pt x="326199" y="635696"/>
                    <a:pt x="335989" y="656325"/>
                    <a:pt x="348286" y="675453"/>
                  </a:cubicBezTo>
                  <a:cubicBezTo>
                    <a:pt x="355934" y="687349"/>
                    <a:pt x="367197" y="696652"/>
                    <a:pt x="374790" y="708583"/>
                  </a:cubicBezTo>
                  <a:cubicBezTo>
                    <a:pt x="382745" y="721083"/>
                    <a:pt x="386713" y="735840"/>
                    <a:pt x="394668" y="748340"/>
                  </a:cubicBezTo>
                  <a:cubicBezTo>
                    <a:pt x="402261" y="760272"/>
                    <a:pt x="413525" y="769574"/>
                    <a:pt x="421173" y="781470"/>
                  </a:cubicBezTo>
                  <a:cubicBezTo>
                    <a:pt x="433470" y="800598"/>
                    <a:pt x="441189" y="822527"/>
                    <a:pt x="454303" y="841105"/>
                  </a:cubicBezTo>
                  <a:cubicBezTo>
                    <a:pt x="467843" y="860287"/>
                    <a:pt x="486271" y="875581"/>
                    <a:pt x="500686" y="894114"/>
                  </a:cubicBezTo>
                  <a:cubicBezTo>
                    <a:pt x="517238" y="915395"/>
                    <a:pt x="530516" y="939093"/>
                    <a:pt x="547068" y="960374"/>
                  </a:cubicBezTo>
                  <a:cubicBezTo>
                    <a:pt x="561483" y="978907"/>
                    <a:pt x="579036" y="994850"/>
                    <a:pt x="593451" y="1013383"/>
                  </a:cubicBezTo>
                  <a:cubicBezTo>
                    <a:pt x="610003" y="1034664"/>
                    <a:pt x="623430" y="1058248"/>
                    <a:pt x="639834" y="1079644"/>
                  </a:cubicBezTo>
                  <a:cubicBezTo>
                    <a:pt x="732211" y="1200136"/>
                    <a:pt x="718524" y="1179268"/>
                    <a:pt x="785607" y="1258548"/>
                  </a:cubicBezTo>
                  <a:cubicBezTo>
                    <a:pt x="796750" y="1271717"/>
                    <a:pt x="806540" y="1286107"/>
                    <a:pt x="818738" y="1298305"/>
                  </a:cubicBezTo>
                  <a:cubicBezTo>
                    <a:pt x="887493" y="1367060"/>
                    <a:pt x="813993" y="1295560"/>
                    <a:pt x="891625" y="1364566"/>
                  </a:cubicBezTo>
                  <a:cubicBezTo>
                    <a:pt x="898629" y="1370791"/>
                    <a:pt x="904106" y="1378691"/>
                    <a:pt x="911503" y="1384444"/>
                  </a:cubicBezTo>
                  <a:cubicBezTo>
                    <a:pt x="924075" y="1394222"/>
                    <a:pt x="938823" y="1400998"/>
                    <a:pt x="951260" y="1410948"/>
                  </a:cubicBezTo>
                  <a:cubicBezTo>
                    <a:pt x="961016" y="1418753"/>
                    <a:pt x="967368" y="1430522"/>
                    <a:pt x="977764" y="1437453"/>
                  </a:cubicBezTo>
                  <a:cubicBezTo>
                    <a:pt x="994201" y="1448411"/>
                    <a:pt x="1013314" y="1454714"/>
                    <a:pt x="1030773" y="1463957"/>
                  </a:cubicBezTo>
                  <a:cubicBezTo>
                    <a:pt x="1169872" y="1537598"/>
                    <a:pt x="1012489" y="1461946"/>
                    <a:pt x="1150042" y="1516966"/>
                  </a:cubicBezTo>
                  <a:cubicBezTo>
                    <a:pt x="1163799" y="1522469"/>
                    <a:pt x="1175483" y="1533026"/>
                    <a:pt x="1189799" y="1536844"/>
                  </a:cubicBezTo>
                  <a:cubicBezTo>
                    <a:pt x="1209124" y="1541997"/>
                    <a:pt x="1229511" y="1541712"/>
                    <a:pt x="1249434" y="1543470"/>
                  </a:cubicBezTo>
                  <a:lnTo>
                    <a:pt x="1415086" y="1556722"/>
                  </a:lnTo>
                  <a:cubicBezTo>
                    <a:pt x="1461469" y="1552305"/>
                    <a:pt x="1508480" y="1552269"/>
                    <a:pt x="1554234" y="1543470"/>
                  </a:cubicBezTo>
                  <a:cubicBezTo>
                    <a:pt x="1566881" y="1541038"/>
                    <a:pt x="1575671" y="1528989"/>
                    <a:pt x="1587364" y="1523592"/>
                  </a:cubicBezTo>
                  <a:cubicBezTo>
                    <a:pt x="1604498" y="1515684"/>
                    <a:pt x="1622703" y="1510340"/>
                    <a:pt x="1640373" y="1503714"/>
                  </a:cubicBezTo>
                  <a:cubicBezTo>
                    <a:pt x="1649208" y="1497088"/>
                    <a:pt x="1657560" y="1489764"/>
                    <a:pt x="1666877" y="1483835"/>
                  </a:cubicBezTo>
                  <a:cubicBezTo>
                    <a:pt x="1724512" y="1447158"/>
                    <a:pt x="1698674" y="1467643"/>
                    <a:pt x="1753016" y="1437453"/>
                  </a:cubicBezTo>
                  <a:cubicBezTo>
                    <a:pt x="1759977" y="1433586"/>
                    <a:pt x="1765933" y="1428068"/>
                    <a:pt x="1772894" y="1424201"/>
                  </a:cubicBezTo>
                  <a:cubicBezTo>
                    <a:pt x="1785846" y="1417005"/>
                    <a:pt x="1800151" y="1412277"/>
                    <a:pt x="1812651" y="1404322"/>
                  </a:cubicBezTo>
                  <a:cubicBezTo>
                    <a:pt x="1884432" y="1358643"/>
                    <a:pt x="1807954" y="1392948"/>
                    <a:pt x="1878912" y="1364566"/>
                  </a:cubicBezTo>
                  <a:cubicBezTo>
                    <a:pt x="1885538" y="1353522"/>
                    <a:pt x="1890309" y="1341127"/>
                    <a:pt x="1898790" y="1331435"/>
                  </a:cubicBezTo>
                  <a:cubicBezTo>
                    <a:pt x="1904545" y="1324858"/>
                    <a:pt x="1935663" y="1304645"/>
                    <a:pt x="1945173" y="1298305"/>
                  </a:cubicBezTo>
                  <a:cubicBezTo>
                    <a:pt x="1949590" y="1289470"/>
                    <a:pt x="1951997" y="1279301"/>
                    <a:pt x="1958425" y="1271801"/>
                  </a:cubicBezTo>
                  <a:cubicBezTo>
                    <a:pt x="1974472" y="1253079"/>
                    <a:pt x="1984600" y="1252032"/>
                    <a:pt x="2004807" y="1245296"/>
                  </a:cubicBezTo>
                  <a:cubicBezTo>
                    <a:pt x="2016625" y="1233478"/>
                    <a:pt x="2035891" y="1212339"/>
                    <a:pt x="2051190" y="1205540"/>
                  </a:cubicBezTo>
                  <a:cubicBezTo>
                    <a:pt x="2061481" y="1200966"/>
                    <a:pt x="2073491" y="1202008"/>
                    <a:pt x="2084320" y="1198914"/>
                  </a:cubicBezTo>
                  <a:cubicBezTo>
                    <a:pt x="2104467" y="1193157"/>
                    <a:pt x="2143955" y="1179035"/>
                    <a:pt x="2143955" y="1179035"/>
                  </a:cubicBezTo>
                  <a:cubicBezTo>
                    <a:pt x="2168251" y="1181244"/>
                    <a:pt x="2192660" y="1182437"/>
                    <a:pt x="2216842" y="1185661"/>
                  </a:cubicBezTo>
                  <a:cubicBezTo>
                    <a:pt x="2225869" y="1186865"/>
                    <a:pt x="2234561" y="1189892"/>
                    <a:pt x="2243347" y="1192288"/>
                  </a:cubicBezTo>
                  <a:cubicBezTo>
                    <a:pt x="2257229" y="1196074"/>
                    <a:pt x="2297496" y="1208418"/>
                    <a:pt x="2316234" y="1212166"/>
                  </a:cubicBezTo>
                  <a:cubicBezTo>
                    <a:pt x="2329408" y="1214801"/>
                    <a:pt x="2342956" y="1215534"/>
                    <a:pt x="2355990" y="1218792"/>
                  </a:cubicBezTo>
                  <a:cubicBezTo>
                    <a:pt x="2369542" y="1222180"/>
                    <a:pt x="2382195" y="1228656"/>
                    <a:pt x="2395747" y="1232044"/>
                  </a:cubicBezTo>
                  <a:cubicBezTo>
                    <a:pt x="2445981" y="1244602"/>
                    <a:pt x="2466131" y="1245812"/>
                    <a:pt x="2515016" y="1251922"/>
                  </a:cubicBezTo>
                  <a:cubicBezTo>
                    <a:pt x="2565816" y="1249713"/>
                    <a:pt x="2617260" y="1253655"/>
                    <a:pt x="2667416" y="1245296"/>
                  </a:cubicBezTo>
                  <a:cubicBezTo>
                    <a:pt x="2710549" y="1238107"/>
                    <a:pt x="2707199" y="1218773"/>
                    <a:pt x="2733677" y="1198914"/>
                  </a:cubicBezTo>
                  <a:cubicBezTo>
                    <a:pt x="2815838" y="1137292"/>
                    <a:pt x="2708509" y="1238249"/>
                    <a:pt x="2806564" y="1132653"/>
                  </a:cubicBezTo>
                  <a:cubicBezTo>
                    <a:pt x="2821442" y="1116630"/>
                    <a:pt x="2841488" y="1104892"/>
                    <a:pt x="2852947" y="1086270"/>
                  </a:cubicBezTo>
                  <a:cubicBezTo>
                    <a:pt x="2870616" y="1057557"/>
                    <a:pt x="2895293" y="1032115"/>
                    <a:pt x="2905955" y="1000131"/>
                  </a:cubicBezTo>
                  <a:cubicBezTo>
                    <a:pt x="2912581" y="980253"/>
                    <a:pt x="2918239" y="960025"/>
                    <a:pt x="2925834" y="940496"/>
                  </a:cubicBezTo>
                  <a:cubicBezTo>
                    <a:pt x="2933718" y="920222"/>
                    <a:pt x="2945152" y="901393"/>
                    <a:pt x="2952338" y="880861"/>
                  </a:cubicBezTo>
                  <a:cubicBezTo>
                    <a:pt x="2960657" y="857092"/>
                    <a:pt x="2964580" y="831972"/>
                    <a:pt x="2972216" y="807974"/>
                  </a:cubicBezTo>
                  <a:cubicBezTo>
                    <a:pt x="2980054" y="783339"/>
                    <a:pt x="2991193" y="759820"/>
                    <a:pt x="2998720" y="735088"/>
                  </a:cubicBezTo>
                  <a:cubicBezTo>
                    <a:pt x="3021963" y="658719"/>
                    <a:pt x="3020790" y="639138"/>
                    <a:pt x="3031851" y="556183"/>
                  </a:cubicBezTo>
                  <a:cubicBezTo>
                    <a:pt x="3036268" y="452374"/>
                    <a:pt x="3040524" y="348559"/>
                    <a:pt x="3045103" y="244757"/>
                  </a:cubicBezTo>
                  <a:cubicBezTo>
                    <a:pt x="3047150" y="198367"/>
                    <a:pt x="3047398" y="144900"/>
                    <a:pt x="3051729" y="105609"/>
                  </a:cubicBezTo>
                  <a:lnTo>
                    <a:pt x="3064980" y="1764"/>
                  </a:lnTo>
                  <a:close/>
                </a:path>
              </a:pathLst>
            </a:custGeom>
            <a:pattFill prst="ltUpDiag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688F7D4-20F2-D857-3F59-C98554CDE2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30670" y="3764266"/>
              <a:ext cx="4845634" cy="1450"/>
            </a:xfrm>
            <a:prstGeom prst="line">
              <a:avLst/>
            </a:prstGeom>
            <a:ln w="1905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AF923B1-5E46-6BF9-409B-A60DE1BBE0F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28843" y="1941604"/>
              <a:ext cx="0" cy="3551582"/>
            </a:xfrm>
            <a:prstGeom prst="line">
              <a:avLst/>
            </a:prstGeom>
            <a:ln w="190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B690861-3CB1-C7FD-48AF-94C579A55DAD}"/>
                </a:ext>
              </a:extLst>
            </p:cNvPr>
            <p:cNvSpPr/>
            <p:nvPr/>
          </p:nvSpPr>
          <p:spPr>
            <a:xfrm>
              <a:off x="2479329" y="2272924"/>
              <a:ext cx="4796975" cy="3048058"/>
            </a:xfrm>
            <a:custGeom>
              <a:avLst/>
              <a:gdLst>
                <a:gd name="csX0" fmla="*/ 0 w 4333461"/>
                <a:gd name="csY0" fmla="*/ 0 h 2968487"/>
                <a:gd name="csX1" fmla="*/ 33130 w 4333461"/>
                <a:gd name="csY1" fmla="*/ 26505 h 2968487"/>
                <a:gd name="csX2" fmla="*/ 59634 w 4333461"/>
                <a:gd name="csY2" fmla="*/ 53009 h 2968487"/>
                <a:gd name="csX3" fmla="*/ 79513 w 4333461"/>
                <a:gd name="csY3" fmla="*/ 66261 h 2968487"/>
                <a:gd name="csX4" fmla="*/ 99391 w 4333461"/>
                <a:gd name="csY4" fmla="*/ 86139 h 2968487"/>
                <a:gd name="csX5" fmla="*/ 125895 w 4333461"/>
                <a:gd name="csY5" fmla="*/ 106018 h 2968487"/>
                <a:gd name="csX6" fmla="*/ 165652 w 4333461"/>
                <a:gd name="csY6" fmla="*/ 145774 h 2968487"/>
                <a:gd name="csX7" fmla="*/ 198782 w 4333461"/>
                <a:gd name="csY7" fmla="*/ 185531 h 2968487"/>
                <a:gd name="csX8" fmla="*/ 238539 w 4333461"/>
                <a:gd name="csY8" fmla="*/ 231913 h 2968487"/>
                <a:gd name="csX9" fmla="*/ 251791 w 4333461"/>
                <a:gd name="csY9" fmla="*/ 258418 h 2968487"/>
                <a:gd name="csX10" fmla="*/ 331304 w 4333461"/>
                <a:gd name="csY10" fmla="*/ 371061 h 2968487"/>
                <a:gd name="csX11" fmla="*/ 371061 w 4333461"/>
                <a:gd name="csY11" fmla="*/ 450574 h 2968487"/>
                <a:gd name="csX12" fmla="*/ 390939 w 4333461"/>
                <a:gd name="csY12" fmla="*/ 490331 h 2968487"/>
                <a:gd name="csX13" fmla="*/ 437321 w 4333461"/>
                <a:gd name="csY13" fmla="*/ 609600 h 2968487"/>
                <a:gd name="csX14" fmla="*/ 457200 w 4333461"/>
                <a:gd name="csY14" fmla="*/ 662609 h 2968487"/>
                <a:gd name="csX15" fmla="*/ 536713 w 4333461"/>
                <a:gd name="csY15" fmla="*/ 815009 h 2968487"/>
                <a:gd name="csX16" fmla="*/ 576469 w 4333461"/>
                <a:gd name="csY16" fmla="*/ 914400 h 2968487"/>
                <a:gd name="csX17" fmla="*/ 629478 w 4333461"/>
                <a:gd name="csY17" fmla="*/ 1020418 h 2968487"/>
                <a:gd name="csX18" fmla="*/ 649356 w 4333461"/>
                <a:gd name="csY18" fmla="*/ 1080053 h 2968487"/>
                <a:gd name="csX19" fmla="*/ 689113 w 4333461"/>
                <a:gd name="csY19" fmla="*/ 1159566 h 2968487"/>
                <a:gd name="csX20" fmla="*/ 715617 w 4333461"/>
                <a:gd name="csY20" fmla="*/ 1232453 h 2968487"/>
                <a:gd name="csX21" fmla="*/ 781878 w 4333461"/>
                <a:gd name="csY21" fmla="*/ 1378226 h 2968487"/>
                <a:gd name="csX22" fmla="*/ 815008 w 4333461"/>
                <a:gd name="csY22" fmla="*/ 1444487 h 2968487"/>
                <a:gd name="csX23" fmla="*/ 874643 w 4333461"/>
                <a:gd name="csY23" fmla="*/ 1583635 h 2968487"/>
                <a:gd name="csX24" fmla="*/ 894521 w 4333461"/>
                <a:gd name="csY24" fmla="*/ 1630018 h 2968487"/>
                <a:gd name="csX25" fmla="*/ 954156 w 4333461"/>
                <a:gd name="csY25" fmla="*/ 1742661 h 2968487"/>
                <a:gd name="csX26" fmla="*/ 1020417 w 4333461"/>
                <a:gd name="csY26" fmla="*/ 1881809 h 2968487"/>
                <a:gd name="csX27" fmla="*/ 1080052 w 4333461"/>
                <a:gd name="csY27" fmla="*/ 1974574 h 2968487"/>
                <a:gd name="csX28" fmla="*/ 1113182 w 4333461"/>
                <a:gd name="csY28" fmla="*/ 2027583 h 2968487"/>
                <a:gd name="csX29" fmla="*/ 1146313 w 4333461"/>
                <a:gd name="csY29" fmla="*/ 2087218 h 2968487"/>
                <a:gd name="csX30" fmla="*/ 1172817 w 4333461"/>
                <a:gd name="csY30" fmla="*/ 2120348 h 2968487"/>
                <a:gd name="csX31" fmla="*/ 1192695 w 4333461"/>
                <a:gd name="csY31" fmla="*/ 2160105 h 2968487"/>
                <a:gd name="csX32" fmla="*/ 1219200 w 4333461"/>
                <a:gd name="csY32" fmla="*/ 2193235 h 2968487"/>
                <a:gd name="csX33" fmla="*/ 1252330 w 4333461"/>
                <a:gd name="csY33" fmla="*/ 2252870 h 2968487"/>
                <a:gd name="csX34" fmla="*/ 1298713 w 4333461"/>
                <a:gd name="csY34" fmla="*/ 2305879 h 2968487"/>
                <a:gd name="csX35" fmla="*/ 1345095 w 4333461"/>
                <a:gd name="csY35" fmla="*/ 2372139 h 2968487"/>
                <a:gd name="csX36" fmla="*/ 1391478 w 4333461"/>
                <a:gd name="csY36" fmla="*/ 2425148 h 2968487"/>
                <a:gd name="csX37" fmla="*/ 1437861 w 4333461"/>
                <a:gd name="csY37" fmla="*/ 2491409 h 2968487"/>
                <a:gd name="csX38" fmla="*/ 1583634 w 4333461"/>
                <a:gd name="csY38" fmla="*/ 2670313 h 2968487"/>
                <a:gd name="csX39" fmla="*/ 1616765 w 4333461"/>
                <a:gd name="csY39" fmla="*/ 2710070 h 2968487"/>
                <a:gd name="csX40" fmla="*/ 1689652 w 4333461"/>
                <a:gd name="csY40" fmla="*/ 2776331 h 2968487"/>
                <a:gd name="csX41" fmla="*/ 1709530 w 4333461"/>
                <a:gd name="csY41" fmla="*/ 2796209 h 2968487"/>
                <a:gd name="csX42" fmla="*/ 1749287 w 4333461"/>
                <a:gd name="csY42" fmla="*/ 2822713 h 2968487"/>
                <a:gd name="csX43" fmla="*/ 1775791 w 4333461"/>
                <a:gd name="csY43" fmla="*/ 2849218 h 2968487"/>
                <a:gd name="csX44" fmla="*/ 1828800 w 4333461"/>
                <a:gd name="csY44" fmla="*/ 2875722 h 2968487"/>
                <a:gd name="csX45" fmla="*/ 1948069 w 4333461"/>
                <a:gd name="csY45" fmla="*/ 2928731 h 2968487"/>
                <a:gd name="csX46" fmla="*/ 1987826 w 4333461"/>
                <a:gd name="csY46" fmla="*/ 2948609 h 2968487"/>
                <a:gd name="csX47" fmla="*/ 2047461 w 4333461"/>
                <a:gd name="csY47" fmla="*/ 2955235 h 2968487"/>
                <a:gd name="csX48" fmla="*/ 2213113 w 4333461"/>
                <a:gd name="csY48" fmla="*/ 2968487 h 2968487"/>
                <a:gd name="csX49" fmla="*/ 2352261 w 4333461"/>
                <a:gd name="csY49" fmla="*/ 2955235 h 2968487"/>
                <a:gd name="csX50" fmla="*/ 2385391 w 4333461"/>
                <a:gd name="csY50" fmla="*/ 2935357 h 2968487"/>
                <a:gd name="csX51" fmla="*/ 2438400 w 4333461"/>
                <a:gd name="csY51" fmla="*/ 2915479 h 2968487"/>
                <a:gd name="csX52" fmla="*/ 2464904 w 4333461"/>
                <a:gd name="csY52" fmla="*/ 2895600 h 2968487"/>
                <a:gd name="csX53" fmla="*/ 2551043 w 4333461"/>
                <a:gd name="csY53" fmla="*/ 2849218 h 2968487"/>
                <a:gd name="csX54" fmla="*/ 2570921 w 4333461"/>
                <a:gd name="csY54" fmla="*/ 2835966 h 2968487"/>
                <a:gd name="csX55" fmla="*/ 2610678 w 4333461"/>
                <a:gd name="csY55" fmla="*/ 2816087 h 2968487"/>
                <a:gd name="csX56" fmla="*/ 2676939 w 4333461"/>
                <a:gd name="csY56" fmla="*/ 2776331 h 2968487"/>
                <a:gd name="csX57" fmla="*/ 2696817 w 4333461"/>
                <a:gd name="csY57" fmla="*/ 2743200 h 2968487"/>
                <a:gd name="csX58" fmla="*/ 2743200 w 4333461"/>
                <a:gd name="csY58" fmla="*/ 2710070 h 2968487"/>
                <a:gd name="csX59" fmla="*/ 2756452 w 4333461"/>
                <a:gd name="csY59" fmla="*/ 2683566 h 2968487"/>
                <a:gd name="csX60" fmla="*/ 2802834 w 4333461"/>
                <a:gd name="csY60" fmla="*/ 2657061 h 2968487"/>
                <a:gd name="csX61" fmla="*/ 2849217 w 4333461"/>
                <a:gd name="csY61" fmla="*/ 2617305 h 2968487"/>
                <a:gd name="csX62" fmla="*/ 2882347 w 4333461"/>
                <a:gd name="csY62" fmla="*/ 2610679 h 2968487"/>
                <a:gd name="csX63" fmla="*/ 2941982 w 4333461"/>
                <a:gd name="csY63" fmla="*/ 2590800 h 2968487"/>
                <a:gd name="csX64" fmla="*/ 3014869 w 4333461"/>
                <a:gd name="csY64" fmla="*/ 2597426 h 2968487"/>
                <a:gd name="csX65" fmla="*/ 3041374 w 4333461"/>
                <a:gd name="csY65" fmla="*/ 2604053 h 2968487"/>
                <a:gd name="csX66" fmla="*/ 3114261 w 4333461"/>
                <a:gd name="csY66" fmla="*/ 2623931 h 2968487"/>
                <a:gd name="csX67" fmla="*/ 3154017 w 4333461"/>
                <a:gd name="csY67" fmla="*/ 2630557 h 2968487"/>
                <a:gd name="csX68" fmla="*/ 3193774 w 4333461"/>
                <a:gd name="csY68" fmla="*/ 2643809 h 2968487"/>
                <a:gd name="csX69" fmla="*/ 3313043 w 4333461"/>
                <a:gd name="csY69" fmla="*/ 2663687 h 2968487"/>
                <a:gd name="csX70" fmla="*/ 3465443 w 4333461"/>
                <a:gd name="csY70" fmla="*/ 2657061 h 2968487"/>
                <a:gd name="csX71" fmla="*/ 3531704 w 4333461"/>
                <a:gd name="csY71" fmla="*/ 2610679 h 2968487"/>
                <a:gd name="csX72" fmla="*/ 3604591 w 4333461"/>
                <a:gd name="csY72" fmla="*/ 2544418 h 2968487"/>
                <a:gd name="csX73" fmla="*/ 3650974 w 4333461"/>
                <a:gd name="csY73" fmla="*/ 2498035 h 2968487"/>
                <a:gd name="csX74" fmla="*/ 3703982 w 4333461"/>
                <a:gd name="csY74" fmla="*/ 2411896 h 2968487"/>
                <a:gd name="csX75" fmla="*/ 3723861 w 4333461"/>
                <a:gd name="csY75" fmla="*/ 2352261 h 2968487"/>
                <a:gd name="csX76" fmla="*/ 3750365 w 4333461"/>
                <a:gd name="csY76" fmla="*/ 2292626 h 2968487"/>
                <a:gd name="csX77" fmla="*/ 3770243 w 4333461"/>
                <a:gd name="csY77" fmla="*/ 2219739 h 2968487"/>
                <a:gd name="csX78" fmla="*/ 3796747 w 4333461"/>
                <a:gd name="csY78" fmla="*/ 2146853 h 2968487"/>
                <a:gd name="csX79" fmla="*/ 3829878 w 4333461"/>
                <a:gd name="csY79" fmla="*/ 1967948 h 2968487"/>
                <a:gd name="csX80" fmla="*/ 3843130 w 4333461"/>
                <a:gd name="csY80" fmla="*/ 1656522 h 2968487"/>
                <a:gd name="csX81" fmla="*/ 3849756 w 4333461"/>
                <a:gd name="csY81" fmla="*/ 1517374 h 2968487"/>
                <a:gd name="csX82" fmla="*/ 3876261 w 4333461"/>
                <a:gd name="csY82" fmla="*/ 1351722 h 2968487"/>
                <a:gd name="csX83" fmla="*/ 3896139 w 4333461"/>
                <a:gd name="csY83" fmla="*/ 1265583 h 2968487"/>
                <a:gd name="csX84" fmla="*/ 3909391 w 4333461"/>
                <a:gd name="csY84" fmla="*/ 1192696 h 2968487"/>
                <a:gd name="csX85" fmla="*/ 3962400 w 4333461"/>
                <a:gd name="csY85" fmla="*/ 1053548 h 2968487"/>
                <a:gd name="csX86" fmla="*/ 3975652 w 4333461"/>
                <a:gd name="csY86" fmla="*/ 1000539 h 2968487"/>
                <a:gd name="csX87" fmla="*/ 4002156 w 4333461"/>
                <a:gd name="csY87" fmla="*/ 940905 h 2968487"/>
                <a:gd name="csX88" fmla="*/ 4015408 w 4333461"/>
                <a:gd name="csY88" fmla="*/ 894522 h 2968487"/>
                <a:gd name="csX89" fmla="*/ 4075043 w 4333461"/>
                <a:gd name="csY89" fmla="*/ 795131 h 2968487"/>
                <a:gd name="csX90" fmla="*/ 4101547 w 4333461"/>
                <a:gd name="csY90" fmla="*/ 755374 h 2968487"/>
                <a:gd name="csX91" fmla="*/ 4167808 w 4333461"/>
                <a:gd name="csY91" fmla="*/ 695739 h 2968487"/>
                <a:gd name="csX92" fmla="*/ 4194313 w 4333461"/>
                <a:gd name="csY92" fmla="*/ 689113 h 2968487"/>
                <a:gd name="csX93" fmla="*/ 4214191 w 4333461"/>
                <a:gd name="csY93" fmla="*/ 669235 h 2968487"/>
                <a:gd name="csX94" fmla="*/ 4234069 w 4333461"/>
                <a:gd name="csY94" fmla="*/ 662609 h 2968487"/>
                <a:gd name="csX95" fmla="*/ 4260574 w 4333461"/>
                <a:gd name="csY95" fmla="*/ 649357 h 2968487"/>
                <a:gd name="csX96" fmla="*/ 4333461 w 4333461"/>
                <a:gd name="csY96" fmla="*/ 629479 h 2968487"/>
                <a:gd name="csX0" fmla="*/ 0 w 4354892"/>
                <a:gd name="csY0" fmla="*/ 0 h 2968487"/>
                <a:gd name="csX1" fmla="*/ 33130 w 4354892"/>
                <a:gd name="csY1" fmla="*/ 26505 h 2968487"/>
                <a:gd name="csX2" fmla="*/ 59634 w 4354892"/>
                <a:gd name="csY2" fmla="*/ 53009 h 2968487"/>
                <a:gd name="csX3" fmla="*/ 79513 w 4354892"/>
                <a:gd name="csY3" fmla="*/ 66261 h 2968487"/>
                <a:gd name="csX4" fmla="*/ 99391 w 4354892"/>
                <a:gd name="csY4" fmla="*/ 86139 h 2968487"/>
                <a:gd name="csX5" fmla="*/ 125895 w 4354892"/>
                <a:gd name="csY5" fmla="*/ 106018 h 2968487"/>
                <a:gd name="csX6" fmla="*/ 165652 w 4354892"/>
                <a:gd name="csY6" fmla="*/ 145774 h 2968487"/>
                <a:gd name="csX7" fmla="*/ 198782 w 4354892"/>
                <a:gd name="csY7" fmla="*/ 185531 h 2968487"/>
                <a:gd name="csX8" fmla="*/ 238539 w 4354892"/>
                <a:gd name="csY8" fmla="*/ 231913 h 2968487"/>
                <a:gd name="csX9" fmla="*/ 251791 w 4354892"/>
                <a:gd name="csY9" fmla="*/ 258418 h 2968487"/>
                <a:gd name="csX10" fmla="*/ 331304 w 4354892"/>
                <a:gd name="csY10" fmla="*/ 371061 h 2968487"/>
                <a:gd name="csX11" fmla="*/ 371061 w 4354892"/>
                <a:gd name="csY11" fmla="*/ 450574 h 2968487"/>
                <a:gd name="csX12" fmla="*/ 390939 w 4354892"/>
                <a:gd name="csY12" fmla="*/ 490331 h 2968487"/>
                <a:gd name="csX13" fmla="*/ 437321 w 4354892"/>
                <a:gd name="csY13" fmla="*/ 609600 h 2968487"/>
                <a:gd name="csX14" fmla="*/ 457200 w 4354892"/>
                <a:gd name="csY14" fmla="*/ 662609 h 2968487"/>
                <a:gd name="csX15" fmla="*/ 536713 w 4354892"/>
                <a:gd name="csY15" fmla="*/ 815009 h 2968487"/>
                <a:gd name="csX16" fmla="*/ 576469 w 4354892"/>
                <a:gd name="csY16" fmla="*/ 914400 h 2968487"/>
                <a:gd name="csX17" fmla="*/ 629478 w 4354892"/>
                <a:gd name="csY17" fmla="*/ 1020418 h 2968487"/>
                <a:gd name="csX18" fmla="*/ 649356 w 4354892"/>
                <a:gd name="csY18" fmla="*/ 1080053 h 2968487"/>
                <a:gd name="csX19" fmla="*/ 689113 w 4354892"/>
                <a:gd name="csY19" fmla="*/ 1159566 h 2968487"/>
                <a:gd name="csX20" fmla="*/ 715617 w 4354892"/>
                <a:gd name="csY20" fmla="*/ 1232453 h 2968487"/>
                <a:gd name="csX21" fmla="*/ 781878 w 4354892"/>
                <a:gd name="csY21" fmla="*/ 1378226 h 2968487"/>
                <a:gd name="csX22" fmla="*/ 815008 w 4354892"/>
                <a:gd name="csY22" fmla="*/ 1444487 h 2968487"/>
                <a:gd name="csX23" fmla="*/ 874643 w 4354892"/>
                <a:gd name="csY23" fmla="*/ 1583635 h 2968487"/>
                <a:gd name="csX24" fmla="*/ 894521 w 4354892"/>
                <a:gd name="csY24" fmla="*/ 1630018 h 2968487"/>
                <a:gd name="csX25" fmla="*/ 954156 w 4354892"/>
                <a:gd name="csY25" fmla="*/ 1742661 h 2968487"/>
                <a:gd name="csX26" fmla="*/ 1020417 w 4354892"/>
                <a:gd name="csY26" fmla="*/ 1881809 h 2968487"/>
                <a:gd name="csX27" fmla="*/ 1080052 w 4354892"/>
                <a:gd name="csY27" fmla="*/ 1974574 h 2968487"/>
                <a:gd name="csX28" fmla="*/ 1113182 w 4354892"/>
                <a:gd name="csY28" fmla="*/ 2027583 h 2968487"/>
                <a:gd name="csX29" fmla="*/ 1146313 w 4354892"/>
                <a:gd name="csY29" fmla="*/ 2087218 h 2968487"/>
                <a:gd name="csX30" fmla="*/ 1172817 w 4354892"/>
                <a:gd name="csY30" fmla="*/ 2120348 h 2968487"/>
                <a:gd name="csX31" fmla="*/ 1192695 w 4354892"/>
                <a:gd name="csY31" fmla="*/ 2160105 h 2968487"/>
                <a:gd name="csX32" fmla="*/ 1219200 w 4354892"/>
                <a:gd name="csY32" fmla="*/ 2193235 h 2968487"/>
                <a:gd name="csX33" fmla="*/ 1252330 w 4354892"/>
                <a:gd name="csY33" fmla="*/ 2252870 h 2968487"/>
                <a:gd name="csX34" fmla="*/ 1298713 w 4354892"/>
                <a:gd name="csY34" fmla="*/ 2305879 h 2968487"/>
                <a:gd name="csX35" fmla="*/ 1345095 w 4354892"/>
                <a:gd name="csY35" fmla="*/ 2372139 h 2968487"/>
                <a:gd name="csX36" fmla="*/ 1391478 w 4354892"/>
                <a:gd name="csY36" fmla="*/ 2425148 h 2968487"/>
                <a:gd name="csX37" fmla="*/ 1437861 w 4354892"/>
                <a:gd name="csY37" fmla="*/ 2491409 h 2968487"/>
                <a:gd name="csX38" fmla="*/ 1583634 w 4354892"/>
                <a:gd name="csY38" fmla="*/ 2670313 h 2968487"/>
                <a:gd name="csX39" fmla="*/ 1616765 w 4354892"/>
                <a:gd name="csY39" fmla="*/ 2710070 h 2968487"/>
                <a:gd name="csX40" fmla="*/ 1689652 w 4354892"/>
                <a:gd name="csY40" fmla="*/ 2776331 h 2968487"/>
                <a:gd name="csX41" fmla="*/ 1709530 w 4354892"/>
                <a:gd name="csY41" fmla="*/ 2796209 h 2968487"/>
                <a:gd name="csX42" fmla="*/ 1749287 w 4354892"/>
                <a:gd name="csY42" fmla="*/ 2822713 h 2968487"/>
                <a:gd name="csX43" fmla="*/ 1775791 w 4354892"/>
                <a:gd name="csY43" fmla="*/ 2849218 h 2968487"/>
                <a:gd name="csX44" fmla="*/ 1828800 w 4354892"/>
                <a:gd name="csY44" fmla="*/ 2875722 h 2968487"/>
                <a:gd name="csX45" fmla="*/ 1948069 w 4354892"/>
                <a:gd name="csY45" fmla="*/ 2928731 h 2968487"/>
                <a:gd name="csX46" fmla="*/ 1987826 w 4354892"/>
                <a:gd name="csY46" fmla="*/ 2948609 h 2968487"/>
                <a:gd name="csX47" fmla="*/ 2047461 w 4354892"/>
                <a:gd name="csY47" fmla="*/ 2955235 h 2968487"/>
                <a:gd name="csX48" fmla="*/ 2213113 w 4354892"/>
                <a:gd name="csY48" fmla="*/ 2968487 h 2968487"/>
                <a:gd name="csX49" fmla="*/ 2352261 w 4354892"/>
                <a:gd name="csY49" fmla="*/ 2955235 h 2968487"/>
                <a:gd name="csX50" fmla="*/ 2385391 w 4354892"/>
                <a:gd name="csY50" fmla="*/ 2935357 h 2968487"/>
                <a:gd name="csX51" fmla="*/ 2438400 w 4354892"/>
                <a:gd name="csY51" fmla="*/ 2915479 h 2968487"/>
                <a:gd name="csX52" fmla="*/ 2464904 w 4354892"/>
                <a:gd name="csY52" fmla="*/ 2895600 h 2968487"/>
                <a:gd name="csX53" fmla="*/ 2551043 w 4354892"/>
                <a:gd name="csY53" fmla="*/ 2849218 h 2968487"/>
                <a:gd name="csX54" fmla="*/ 2570921 w 4354892"/>
                <a:gd name="csY54" fmla="*/ 2835966 h 2968487"/>
                <a:gd name="csX55" fmla="*/ 2610678 w 4354892"/>
                <a:gd name="csY55" fmla="*/ 2816087 h 2968487"/>
                <a:gd name="csX56" fmla="*/ 2676939 w 4354892"/>
                <a:gd name="csY56" fmla="*/ 2776331 h 2968487"/>
                <a:gd name="csX57" fmla="*/ 2696817 w 4354892"/>
                <a:gd name="csY57" fmla="*/ 2743200 h 2968487"/>
                <a:gd name="csX58" fmla="*/ 2743200 w 4354892"/>
                <a:gd name="csY58" fmla="*/ 2710070 h 2968487"/>
                <a:gd name="csX59" fmla="*/ 2756452 w 4354892"/>
                <a:gd name="csY59" fmla="*/ 2683566 h 2968487"/>
                <a:gd name="csX60" fmla="*/ 2802834 w 4354892"/>
                <a:gd name="csY60" fmla="*/ 2657061 h 2968487"/>
                <a:gd name="csX61" fmla="*/ 2849217 w 4354892"/>
                <a:gd name="csY61" fmla="*/ 2617305 h 2968487"/>
                <a:gd name="csX62" fmla="*/ 2882347 w 4354892"/>
                <a:gd name="csY62" fmla="*/ 2610679 h 2968487"/>
                <a:gd name="csX63" fmla="*/ 2941982 w 4354892"/>
                <a:gd name="csY63" fmla="*/ 2590800 h 2968487"/>
                <a:gd name="csX64" fmla="*/ 3014869 w 4354892"/>
                <a:gd name="csY64" fmla="*/ 2597426 h 2968487"/>
                <a:gd name="csX65" fmla="*/ 3041374 w 4354892"/>
                <a:gd name="csY65" fmla="*/ 2604053 h 2968487"/>
                <a:gd name="csX66" fmla="*/ 3114261 w 4354892"/>
                <a:gd name="csY66" fmla="*/ 2623931 h 2968487"/>
                <a:gd name="csX67" fmla="*/ 3154017 w 4354892"/>
                <a:gd name="csY67" fmla="*/ 2630557 h 2968487"/>
                <a:gd name="csX68" fmla="*/ 3193774 w 4354892"/>
                <a:gd name="csY68" fmla="*/ 2643809 h 2968487"/>
                <a:gd name="csX69" fmla="*/ 3313043 w 4354892"/>
                <a:gd name="csY69" fmla="*/ 2663687 h 2968487"/>
                <a:gd name="csX70" fmla="*/ 3465443 w 4354892"/>
                <a:gd name="csY70" fmla="*/ 2657061 h 2968487"/>
                <a:gd name="csX71" fmla="*/ 3531704 w 4354892"/>
                <a:gd name="csY71" fmla="*/ 2610679 h 2968487"/>
                <a:gd name="csX72" fmla="*/ 3604591 w 4354892"/>
                <a:gd name="csY72" fmla="*/ 2544418 h 2968487"/>
                <a:gd name="csX73" fmla="*/ 3650974 w 4354892"/>
                <a:gd name="csY73" fmla="*/ 2498035 h 2968487"/>
                <a:gd name="csX74" fmla="*/ 3703982 w 4354892"/>
                <a:gd name="csY74" fmla="*/ 2411896 h 2968487"/>
                <a:gd name="csX75" fmla="*/ 3723861 w 4354892"/>
                <a:gd name="csY75" fmla="*/ 2352261 h 2968487"/>
                <a:gd name="csX76" fmla="*/ 3750365 w 4354892"/>
                <a:gd name="csY76" fmla="*/ 2292626 h 2968487"/>
                <a:gd name="csX77" fmla="*/ 3770243 w 4354892"/>
                <a:gd name="csY77" fmla="*/ 2219739 h 2968487"/>
                <a:gd name="csX78" fmla="*/ 3796747 w 4354892"/>
                <a:gd name="csY78" fmla="*/ 2146853 h 2968487"/>
                <a:gd name="csX79" fmla="*/ 3829878 w 4354892"/>
                <a:gd name="csY79" fmla="*/ 1967948 h 2968487"/>
                <a:gd name="csX80" fmla="*/ 3843130 w 4354892"/>
                <a:gd name="csY80" fmla="*/ 1656522 h 2968487"/>
                <a:gd name="csX81" fmla="*/ 3849756 w 4354892"/>
                <a:gd name="csY81" fmla="*/ 1517374 h 2968487"/>
                <a:gd name="csX82" fmla="*/ 3876261 w 4354892"/>
                <a:gd name="csY82" fmla="*/ 1351722 h 2968487"/>
                <a:gd name="csX83" fmla="*/ 3896139 w 4354892"/>
                <a:gd name="csY83" fmla="*/ 1265583 h 2968487"/>
                <a:gd name="csX84" fmla="*/ 3909391 w 4354892"/>
                <a:gd name="csY84" fmla="*/ 1192696 h 2968487"/>
                <a:gd name="csX85" fmla="*/ 3962400 w 4354892"/>
                <a:gd name="csY85" fmla="*/ 1053548 h 2968487"/>
                <a:gd name="csX86" fmla="*/ 3975652 w 4354892"/>
                <a:gd name="csY86" fmla="*/ 1000539 h 2968487"/>
                <a:gd name="csX87" fmla="*/ 4002156 w 4354892"/>
                <a:gd name="csY87" fmla="*/ 940905 h 2968487"/>
                <a:gd name="csX88" fmla="*/ 4015408 w 4354892"/>
                <a:gd name="csY88" fmla="*/ 894522 h 2968487"/>
                <a:gd name="csX89" fmla="*/ 4075043 w 4354892"/>
                <a:gd name="csY89" fmla="*/ 795131 h 2968487"/>
                <a:gd name="csX90" fmla="*/ 4101547 w 4354892"/>
                <a:gd name="csY90" fmla="*/ 755374 h 2968487"/>
                <a:gd name="csX91" fmla="*/ 4167808 w 4354892"/>
                <a:gd name="csY91" fmla="*/ 695739 h 2968487"/>
                <a:gd name="csX92" fmla="*/ 4194313 w 4354892"/>
                <a:gd name="csY92" fmla="*/ 689113 h 2968487"/>
                <a:gd name="csX93" fmla="*/ 4214191 w 4354892"/>
                <a:gd name="csY93" fmla="*/ 669235 h 2968487"/>
                <a:gd name="csX94" fmla="*/ 4234069 w 4354892"/>
                <a:gd name="csY94" fmla="*/ 662609 h 2968487"/>
                <a:gd name="csX95" fmla="*/ 4260574 w 4354892"/>
                <a:gd name="csY95" fmla="*/ 649357 h 2968487"/>
                <a:gd name="csX96" fmla="*/ 4354892 w 4354892"/>
                <a:gd name="csY96" fmla="*/ 555660 h 2968487"/>
                <a:gd name="csX0" fmla="*/ 0 w 4354892"/>
                <a:gd name="csY0" fmla="*/ 0 h 2968487"/>
                <a:gd name="csX1" fmla="*/ 33130 w 4354892"/>
                <a:gd name="csY1" fmla="*/ 26505 h 2968487"/>
                <a:gd name="csX2" fmla="*/ 59634 w 4354892"/>
                <a:gd name="csY2" fmla="*/ 53009 h 2968487"/>
                <a:gd name="csX3" fmla="*/ 79513 w 4354892"/>
                <a:gd name="csY3" fmla="*/ 66261 h 2968487"/>
                <a:gd name="csX4" fmla="*/ 99391 w 4354892"/>
                <a:gd name="csY4" fmla="*/ 86139 h 2968487"/>
                <a:gd name="csX5" fmla="*/ 125895 w 4354892"/>
                <a:gd name="csY5" fmla="*/ 106018 h 2968487"/>
                <a:gd name="csX6" fmla="*/ 165652 w 4354892"/>
                <a:gd name="csY6" fmla="*/ 145774 h 2968487"/>
                <a:gd name="csX7" fmla="*/ 198782 w 4354892"/>
                <a:gd name="csY7" fmla="*/ 185531 h 2968487"/>
                <a:gd name="csX8" fmla="*/ 238539 w 4354892"/>
                <a:gd name="csY8" fmla="*/ 231913 h 2968487"/>
                <a:gd name="csX9" fmla="*/ 251791 w 4354892"/>
                <a:gd name="csY9" fmla="*/ 258418 h 2968487"/>
                <a:gd name="csX10" fmla="*/ 331304 w 4354892"/>
                <a:gd name="csY10" fmla="*/ 371061 h 2968487"/>
                <a:gd name="csX11" fmla="*/ 371061 w 4354892"/>
                <a:gd name="csY11" fmla="*/ 450574 h 2968487"/>
                <a:gd name="csX12" fmla="*/ 390939 w 4354892"/>
                <a:gd name="csY12" fmla="*/ 490331 h 2968487"/>
                <a:gd name="csX13" fmla="*/ 437321 w 4354892"/>
                <a:gd name="csY13" fmla="*/ 609600 h 2968487"/>
                <a:gd name="csX14" fmla="*/ 457200 w 4354892"/>
                <a:gd name="csY14" fmla="*/ 662609 h 2968487"/>
                <a:gd name="csX15" fmla="*/ 536713 w 4354892"/>
                <a:gd name="csY15" fmla="*/ 815009 h 2968487"/>
                <a:gd name="csX16" fmla="*/ 576469 w 4354892"/>
                <a:gd name="csY16" fmla="*/ 914400 h 2968487"/>
                <a:gd name="csX17" fmla="*/ 629478 w 4354892"/>
                <a:gd name="csY17" fmla="*/ 1020418 h 2968487"/>
                <a:gd name="csX18" fmla="*/ 649356 w 4354892"/>
                <a:gd name="csY18" fmla="*/ 1080053 h 2968487"/>
                <a:gd name="csX19" fmla="*/ 689113 w 4354892"/>
                <a:gd name="csY19" fmla="*/ 1159566 h 2968487"/>
                <a:gd name="csX20" fmla="*/ 715617 w 4354892"/>
                <a:gd name="csY20" fmla="*/ 1232453 h 2968487"/>
                <a:gd name="csX21" fmla="*/ 781878 w 4354892"/>
                <a:gd name="csY21" fmla="*/ 1378226 h 2968487"/>
                <a:gd name="csX22" fmla="*/ 815008 w 4354892"/>
                <a:gd name="csY22" fmla="*/ 1444487 h 2968487"/>
                <a:gd name="csX23" fmla="*/ 874643 w 4354892"/>
                <a:gd name="csY23" fmla="*/ 1583635 h 2968487"/>
                <a:gd name="csX24" fmla="*/ 894521 w 4354892"/>
                <a:gd name="csY24" fmla="*/ 1630018 h 2968487"/>
                <a:gd name="csX25" fmla="*/ 954156 w 4354892"/>
                <a:gd name="csY25" fmla="*/ 1742661 h 2968487"/>
                <a:gd name="csX26" fmla="*/ 1020417 w 4354892"/>
                <a:gd name="csY26" fmla="*/ 1881809 h 2968487"/>
                <a:gd name="csX27" fmla="*/ 1080052 w 4354892"/>
                <a:gd name="csY27" fmla="*/ 1974574 h 2968487"/>
                <a:gd name="csX28" fmla="*/ 1113182 w 4354892"/>
                <a:gd name="csY28" fmla="*/ 2027583 h 2968487"/>
                <a:gd name="csX29" fmla="*/ 1146313 w 4354892"/>
                <a:gd name="csY29" fmla="*/ 2087218 h 2968487"/>
                <a:gd name="csX30" fmla="*/ 1172817 w 4354892"/>
                <a:gd name="csY30" fmla="*/ 2120348 h 2968487"/>
                <a:gd name="csX31" fmla="*/ 1192695 w 4354892"/>
                <a:gd name="csY31" fmla="*/ 2160105 h 2968487"/>
                <a:gd name="csX32" fmla="*/ 1219200 w 4354892"/>
                <a:gd name="csY32" fmla="*/ 2193235 h 2968487"/>
                <a:gd name="csX33" fmla="*/ 1252330 w 4354892"/>
                <a:gd name="csY33" fmla="*/ 2252870 h 2968487"/>
                <a:gd name="csX34" fmla="*/ 1298713 w 4354892"/>
                <a:gd name="csY34" fmla="*/ 2305879 h 2968487"/>
                <a:gd name="csX35" fmla="*/ 1345095 w 4354892"/>
                <a:gd name="csY35" fmla="*/ 2372139 h 2968487"/>
                <a:gd name="csX36" fmla="*/ 1391478 w 4354892"/>
                <a:gd name="csY36" fmla="*/ 2425148 h 2968487"/>
                <a:gd name="csX37" fmla="*/ 1437861 w 4354892"/>
                <a:gd name="csY37" fmla="*/ 2491409 h 2968487"/>
                <a:gd name="csX38" fmla="*/ 1583634 w 4354892"/>
                <a:gd name="csY38" fmla="*/ 2670313 h 2968487"/>
                <a:gd name="csX39" fmla="*/ 1616765 w 4354892"/>
                <a:gd name="csY39" fmla="*/ 2710070 h 2968487"/>
                <a:gd name="csX40" fmla="*/ 1689652 w 4354892"/>
                <a:gd name="csY40" fmla="*/ 2776331 h 2968487"/>
                <a:gd name="csX41" fmla="*/ 1709530 w 4354892"/>
                <a:gd name="csY41" fmla="*/ 2796209 h 2968487"/>
                <a:gd name="csX42" fmla="*/ 1749287 w 4354892"/>
                <a:gd name="csY42" fmla="*/ 2822713 h 2968487"/>
                <a:gd name="csX43" fmla="*/ 1775791 w 4354892"/>
                <a:gd name="csY43" fmla="*/ 2849218 h 2968487"/>
                <a:gd name="csX44" fmla="*/ 1828800 w 4354892"/>
                <a:gd name="csY44" fmla="*/ 2875722 h 2968487"/>
                <a:gd name="csX45" fmla="*/ 1948069 w 4354892"/>
                <a:gd name="csY45" fmla="*/ 2928731 h 2968487"/>
                <a:gd name="csX46" fmla="*/ 1987826 w 4354892"/>
                <a:gd name="csY46" fmla="*/ 2948609 h 2968487"/>
                <a:gd name="csX47" fmla="*/ 2047461 w 4354892"/>
                <a:gd name="csY47" fmla="*/ 2955235 h 2968487"/>
                <a:gd name="csX48" fmla="*/ 2213113 w 4354892"/>
                <a:gd name="csY48" fmla="*/ 2968487 h 2968487"/>
                <a:gd name="csX49" fmla="*/ 2352261 w 4354892"/>
                <a:gd name="csY49" fmla="*/ 2955235 h 2968487"/>
                <a:gd name="csX50" fmla="*/ 2385391 w 4354892"/>
                <a:gd name="csY50" fmla="*/ 2935357 h 2968487"/>
                <a:gd name="csX51" fmla="*/ 2438400 w 4354892"/>
                <a:gd name="csY51" fmla="*/ 2915479 h 2968487"/>
                <a:gd name="csX52" fmla="*/ 2464904 w 4354892"/>
                <a:gd name="csY52" fmla="*/ 2895600 h 2968487"/>
                <a:gd name="csX53" fmla="*/ 2551043 w 4354892"/>
                <a:gd name="csY53" fmla="*/ 2849218 h 2968487"/>
                <a:gd name="csX54" fmla="*/ 2570921 w 4354892"/>
                <a:gd name="csY54" fmla="*/ 2835966 h 2968487"/>
                <a:gd name="csX55" fmla="*/ 2610678 w 4354892"/>
                <a:gd name="csY55" fmla="*/ 2816087 h 2968487"/>
                <a:gd name="csX56" fmla="*/ 2676939 w 4354892"/>
                <a:gd name="csY56" fmla="*/ 2776331 h 2968487"/>
                <a:gd name="csX57" fmla="*/ 2696817 w 4354892"/>
                <a:gd name="csY57" fmla="*/ 2743200 h 2968487"/>
                <a:gd name="csX58" fmla="*/ 2743200 w 4354892"/>
                <a:gd name="csY58" fmla="*/ 2710070 h 2968487"/>
                <a:gd name="csX59" fmla="*/ 2756452 w 4354892"/>
                <a:gd name="csY59" fmla="*/ 2683566 h 2968487"/>
                <a:gd name="csX60" fmla="*/ 2802834 w 4354892"/>
                <a:gd name="csY60" fmla="*/ 2657061 h 2968487"/>
                <a:gd name="csX61" fmla="*/ 2849217 w 4354892"/>
                <a:gd name="csY61" fmla="*/ 2617305 h 2968487"/>
                <a:gd name="csX62" fmla="*/ 2882347 w 4354892"/>
                <a:gd name="csY62" fmla="*/ 2610679 h 2968487"/>
                <a:gd name="csX63" fmla="*/ 2941982 w 4354892"/>
                <a:gd name="csY63" fmla="*/ 2590800 h 2968487"/>
                <a:gd name="csX64" fmla="*/ 3014869 w 4354892"/>
                <a:gd name="csY64" fmla="*/ 2597426 h 2968487"/>
                <a:gd name="csX65" fmla="*/ 3041374 w 4354892"/>
                <a:gd name="csY65" fmla="*/ 2604053 h 2968487"/>
                <a:gd name="csX66" fmla="*/ 3114261 w 4354892"/>
                <a:gd name="csY66" fmla="*/ 2623931 h 2968487"/>
                <a:gd name="csX67" fmla="*/ 3154017 w 4354892"/>
                <a:gd name="csY67" fmla="*/ 2630557 h 2968487"/>
                <a:gd name="csX68" fmla="*/ 3193774 w 4354892"/>
                <a:gd name="csY68" fmla="*/ 2643809 h 2968487"/>
                <a:gd name="csX69" fmla="*/ 3313043 w 4354892"/>
                <a:gd name="csY69" fmla="*/ 2663687 h 2968487"/>
                <a:gd name="csX70" fmla="*/ 3465443 w 4354892"/>
                <a:gd name="csY70" fmla="*/ 2657061 h 2968487"/>
                <a:gd name="csX71" fmla="*/ 3531704 w 4354892"/>
                <a:gd name="csY71" fmla="*/ 2610679 h 2968487"/>
                <a:gd name="csX72" fmla="*/ 3604591 w 4354892"/>
                <a:gd name="csY72" fmla="*/ 2544418 h 2968487"/>
                <a:gd name="csX73" fmla="*/ 3650974 w 4354892"/>
                <a:gd name="csY73" fmla="*/ 2498035 h 2968487"/>
                <a:gd name="csX74" fmla="*/ 3703982 w 4354892"/>
                <a:gd name="csY74" fmla="*/ 2411896 h 2968487"/>
                <a:gd name="csX75" fmla="*/ 3723861 w 4354892"/>
                <a:gd name="csY75" fmla="*/ 2352261 h 2968487"/>
                <a:gd name="csX76" fmla="*/ 3750365 w 4354892"/>
                <a:gd name="csY76" fmla="*/ 2292626 h 2968487"/>
                <a:gd name="csX77" fmla="*/ 3770243 w 4354892"/>
                <a:gd name="csY77" fmla="*/ 2219739 h 2968487"/>
                <a:gd name="csX78" fmla="*/ 3796747 w 4354892"/>
                <a:gd name="csY78" fmla="*/ 2146853 h 2968487"/>
                <a:gd name="csX79" fmla="*/ 3829878 w 4354892"/>
                <a:gd name="csY79" fmla="*/ 1967948 h 2968487"/>
                <a:gd name="csX80" fmla="*/ 3843130 w 4354892"/>
                <a:gd name="csY80" fmla="*/ 1656522 h 2968487"/>
                <a:gd name="csX81" fmla="*/ 3849756 w 4354892"/>
                <a:gd name="csY81" fmla="*/ 1517374 h 2968487"/>
                <a:gd name="csX82" fmla="*/ 3876261 w 4354892"/>
                <a:gd name="csY82" fmla="*/ 1351722 h 2968487"/>
                <a:gd name="csX83" fmla="*/ 3896139 w 4354892"/>
                <a:gd name="csY83" fmla="*/ 1265583 h 2968487"/>
                <a:gd name="csX84" fmla="*/ 3909391 w 4354892"/>
                <a:gd name="csY84" fmla="*/ 1192696 h 2968487"/>
                <a:gd name="csX85" fmla="*/ 3962400 w 4354892"/>
                <a:gd name="csY85" fmla="*/ 1053548 h 2968487"/>
                <a:gd name="csX86" fmla="*/ 3975652 w 4354892"/>
                <a:gd name="csY86" fmla="*/ 1000539 h 2968487"/>
                <a:gd name="csX87" fmla="*/ 4002156 w 4354892"/>
                <a:gd name="csY87" fmla="*/ 940905 h 2968487"/>
                <a:gd name="csX88" fmla="*/ 4015408 w 4354892"/>
                <a:gd name="csY88" fmla="*/ 894522 h 2968487"/>
                <a:gd name="csX89" fmla="*/ 4075043 w 4354892"/>
                <a:gd name="csY89" fmla="*/ 795131 h 2968487"/>
                <a:gd name="csX90" fmla="*/ 4101547 w 4354892"/>
                <a:gd name="csY90" fmla="*/ 755374 h 2968487"/>
                <a:gd name="csX91" fmla="*/ 4167808 w 4354892"/>
                <a:gd name="csY91" fmla="*/ 695739 h 2968487"/>
                <a:gd name="csX92" fmla="*/ 4194313 w 4354892"/>
                <a:gd name="csY92" fmla="*/ 689113 h 2968487"/>
                <a:gd name="csX93" fmla="*/ 4214191 w 4354892"/>
                <a:gd name="csY93" fmla="*/ 669235 h 2968487"/>
                <a:gd name="csX94" fmla="*/ 4234069 w 4354892"/>
                <a:gd name="csY94" fmla="*/ 662609 h 2968487"/>
                <a:gd name="csX95" fmla="*/ 4260574 w 4354892"/>
                <a:gd name="csY95" fmla="*/ 620782 h 2968487"/>
                <a:gd name="csX96" fmla="*/ 4354892 w 4354892"/>
                <a:gd name="csY96" fmla="*/ 555660 h 2968487"/>
                <a:gd name="csX0" fmla="*/ 0 w 4354892"/>
                <a:gd name="csY0" fmla="*/ 0 h 2968487"/>
                <a:gd name="csX1" fmla="*/ 33130 w 4354892"/>
                <a:gd name="csY1" fmla="*/ 26505 h 2968487"/>
                <a:gd name="csX2" fmla="*/ 59634 w 4354892"/>
                <a:gd name="csY2" fmla="*/ 53009 h 2968487"/>
                <a:gd name="csX3" fmla="*/ 79513 w 4354892"/>
                <a:gd name="csY3" fmla="*/ 66261 h 2968487"/>
                <a:gd name="csX4" fmla="*/ 99391 w 4354892"/>
                <a:gd name="csY4" fmla="*/ 86139 h 2968487"/>
                <a:gd name="csX5" fmla="*/ 125895 w 4354892"/>
                <a:gd name="csY5" fmla="*/ 106018 h 2968487"/>
                <a:gd name="csX6" fmla="*/ 165652 w 4354892"/>
                <a:gd name="csY6" fmla="*/ 145774 h 2968487"/>
                <a:gd name="csX7" fmla="*/ 198782 w 4354892"/>
                <a:gd name="csY7" fmla="*/ 185531 h 2968487"/>
                <a:gd name="csX8" fmla="*/ 238539 w 4354892"/>
                <a:gd name="csY8" fmla="*/ 231913 h 2968487"/>
                <a:gd name="csX9" fmla="*/ 251791 w 4354892"/>
                <a:gd name="csY9" fmla="*/ 258418 h 2968487"/>
                <a:gd name="csX10" fmla="*/ 331304 w 4354892"/>
                <a:gd name="csY10" fmla="*/ 371061 h 2968487"/>
                <a:gd name="csX11" fmla="*/ 371061 w 4354892"/>
                <a:gd name="csY11" fmla="*/ 450574 h 2968487"/>
                <a:gd name="csX12" fmla="*/ 390939 w 4354892"/>
                <a:gd name="csY12" fmla="*/ 490331 h 2968487"/>
                <a:gd name="csX13" fmla="*/ 437321 w 4354892"/>
                <a:gd name="csY13" fmla="*/ 609600 h 2968487"/>
                <a:gd name="csX14" fmla="*/ 457200 w 4354892"/>
                <a:gd name="csY14" fmla="*/ 662609 h 2968487"/>
                <a:gd name="csX15" fmla="*/ 536713 w 4354892"/>
                <a:gd name="csY15" fmla="*/ 815009 h 2968487"/>
                <a:gd name="csX16" fmla="*/ 576469 w 4354892"/>
                <a:gd name="csY16" fmla="*/ 914400 h 2968487"/>
                <a:gd name="csX17" fmla="*/ 629478 w 4354892"/>
                <a:gd name="csY17" fmla="*/ 1020418 h 2968487"/>
                <a:gd name="csX18" fmla="*/ 649356 w 4354892"/>
                <a:gd name="csY18" fmla="*/ 1080053 h 2968487"/>
                <a:gd name="csX19" fmla="*/ 689113 w 4354892"/>
                <a:gd name="csY19" fmla="*/ 1159566 h 2968487"/>
                <a:gd name="csX20" fmla="*/ 715617 w 4354892"/>
                <a:gd name="csY20" fmla="*/ 1232453 h 2968487"/>
                <a:gd name="csX21" fmla="*/ 781878 w 4354892"/>
                <a:gd name="csY21" fmla="*/ 1378226 h 2968487"/>
                <a:gd name="csX22" fmla="*/ 815008 w 4354892"/>
                <a:gd name="csY22" fmla="*/ 1444487 h 2968487"/>
                <a:gd name="csX23" fmla="*/ 874643 w 4354892"/>
                <a:gd name="csY23" fmla="*/ 1583635 h 2968487"/>
                <a:gd name="csX24" fmla="*/ 894521 w 4354892"/>
                <a:gd name="csY24" fmla="*/ 1630018 h 2968487"/>
                <a:gd name="csX25" fmla="*/ 954156 w 4354892"/>
                <a:gd name="csY25" fmla="*/ 1742661 h 2968487"/>
                <a:gd name="csX26" fmla="*/ 1020417 w 4354892"/>
                <a:gd name="csY26" fmla="*/ 1881809 h 2968487"/>
                <a:gd name="csX27" fmla="*/ 1080052 w 4354892"/>
                <a:gd name="csY27" fmla="*/ 1974574 h 2968487"/>
                <a:gd name="csX28" fmla="*/ 1113182 w 4354892"/>
                <a:gd name="csY28" fmla="*/ 2027583 h 2968487"/>
                <a:gd name="csX29" fmla="*/ 1146313 w 4354892"/>
                <a:gd name="csY29" fmla="*/ 2087218 h 2968487"/>
                <a:gd name="csX30" fmla="*/ 1172817 w 4354892"/>
                <a:gd name="csY30" fmla="*/ 2120348 h 2968487"/>
                <a:gd name="csX31" fmla="*/ 1192695 w 4354892"/>
                <a:gd name="csY31" fmla="*/ 2160105 h 2968487"/>
                <a:gd name="csX32" fmla="*/ 1219200 w 4354892"/>
                <a:gd name="csY32" fmla="*/ 2193235 h 2968487"/>
                <a:gd name="csX33" fmla="*/ 1252330 w 4354892"/>
                <a:gd name="csY33" fmla="*/ 2252870 h 2968487"/>
                <a:gd name="csX34" fmla="*/ 1298713 w 4354892"/>
                <a:gd name="csY34" fmla="*/ 2305879 h 2968487"/>
                <a:gd name="csX35" fmla="*/ 1345095 w 4354892"/>
                <a:gd name="csY35" fmla="*/ 2372139 h 2968487"/>
                <a:gd name="csX36" fmla="*/ 1391478 w 4354892"/>
                <a:gd name="csY36" fmla="*/ 2425148 h 2968487"/>
                <a:gd name="csX37" fmla="*/ 1437861 w 4354892"/>
                <a:gd name="csY37" fmla="*/ 2491409 h 2968487"/>
                <a:gd name="csX38" fmla="*/ 1583634 w 4354892"/>
                <a:gd name="csY38" fmla="*/ 2670313 h 2968487"/>
                <a:gd name="csX39" fmla="*/ 1616765 w 4354892"/>
                <a:gd name="csY39" fmla="*/ 2710070 h 2968487"/>
                <a:gd name="csX40" fmla="*/ 1689652 w 4354892"/>
                <a:gd name="csY40" fmla="*/ 2776331 h 2968487"/>
                <a:gd name="csX41" fmla="*/ 1709530 w 4354892"/>
                <a:gd name="csY41" fmla="*/ 2796209 h 2968487"/>
                <a:gd name="csX42" fmla="*/ 1749287 w 4354892"/>
                <a:gd name="csY42" fmla="*/ 2822713 h 2968487"/>
                <a:gd name="csX43" fmla="*/ 1775791 w 4354892"/>
                <a:gd name="csY43" fmla="*/ 2849218 h 2968487"/>
                <a:gd name="csX44" fmla="*/ 1828800 w 4354892"/>
                <a:gd name="csY44" fmla="*/ 2875722 h 2968487"/>
                <a:gd name="csX45" fmla="*/ 1948069 w 4354892"/>
                <a:gd name="csY45" fmla="*/ 2928731 h 2968487"/>
                <a:gd name="csX46" fmla="*/ 1987826 w 4354892"/>
                <a:gd name="csY46" fmla="*/ 2948609 h 2968487"/>
                <a:gd name="csX47" fmla="*/ 2047461 w 4354892"/>
                <a:gd name="csY47" fmla="*/ 2955235 h 2968487"/>
                <a:gd name="csX48" fmla="*/ 2213113 w 4354892"/>
                <a:gd name="csY48" fmla="*/ 2968487 h 2968487"/>
                <a:gd name="csX49" fmla="*/ 2352261 w 4354892"/>
                <a:gd name="csY49" fmla="*/ 2955235 h 2968487"/>
                <a:gd name="csX50" fmla="*/ 2385391 w 4354892"/>
                <a:gd name="csY50" fmla="*/ 2935357 h 2968487"/>
                <a:gd name="csX51" fmla="*/ 2438400 w 4354892"/>
                <a:gd name="csY51" fmla="*/ 2915479 h 2968487"/>
                <a:gd name="csX52" fmla="*/ 2464904 w 4354892"/>
                <a:gd name="csY52" fmla="*/ 2895600 h 2968487"/>
                <a:gd name="csX53" fmla="*/ 2551043 w 4354892"/>
                <a:gd name="csY53" fmla="*/ 2849218 h 2968487"/>
                <a:gd name="csX54" fmla="*/ 2570921 w 4354892"/>
                <a:gd name="csY54" fmla="*/ 2835966 h 2968487"/>
                <a:gd name="csX55" fmla="*/ 2610678 w 4354892"/>
                <a:gd name="csY55" fmla="*/ 2816087 h 2968487"/>
                <a:gd name="csX56" fmla="*/ 2676939 w 4354892"/>
                <a:gd name="csY56" fmla="*/ 2776331 h 2968487"/>
                <a:gd name="csX57" fmla="*/ 2696817 w 4354892"/>
                <a:gd name="csY57" fmla="*/ 2743200 h 2968487"/>
                <a:gd name="csX58" fmla="*/ 2743200 w 4354892"/>
                <a:gd name="csY58" fmla="*/ 2710070 h 2968487"/>
                <a:gd name="csX59" fmla="*/ 2756452 w 4354892"/>
                <a:gd name="csY59" fmla="*/ 2683566 h 2968487"/>
                <a:gd name="csX60" fmla="*/ 2802834 w 4354892"/>
                <a:gd name="csY60" fmla="*/ 2657061 h 2968487"/>
                <a:gd name="csX61" fmla="*/ 2849217 w 4354892"/>
                <a:gd name="csY61" fmla="*/ 2617305 h 2968487"/>
                <a:gd name="csX62" fmla="*/ 2882347 w 4354892"/>
                <a:gd name="csY62" fmla="*/ 2610679 h 2968487"/>
                <a:gd name="csX63" fmla="*/ 2941982 w 4354892"/>
                <a:gd name="csY63" fmla="*/ 2590800 h 2968487"/>
                <a:gd name="csX64" fmla="*/ 3014869 w 4354892"/>
                <a:gd name="csY64" fmla="*/ 2597426 h 2968487"/>
                <a:gd name="csX65" fmla="*/ 3041374 w 4354892"/>
                <a:gd name="csY65" fmla="*/ 2604053 h 2968487"/>
                <a:gd name="csX66" fmla="*/ 3114261 w 4354892"/>
                <a:gd name="csY66" fmla="*/ 2623931 h 2968487"/>
                <a:gd name="csX67" fmla="*/ 3154017 w 4354892"/>
                <a:gd name="csY67" fmla="*/ 2630557 h 2968487"/>
                <a:gd name="csX68" fmla="*/ 3193774 w 4354892"/>
                <a:gd name="csY68" fmla="*/ 2643809 h 2968487"/>
                <a:gd name="csX69" fmla="*/ 3313043 w 4354892"/>
                <a:gd name="csY69" fmla="*/ 2663687 h 2968487"/>
                <a:gd name="csX70" fmla="*/ 3465443 w 4354892"/>
                <a:gd name="csY70" fmla="*/ 2657061 h 2968487"/>
                <a:gd name="csX71" fmla="*/ 3531704 w 4354892"/>
                <a:gd name="csY71" fmla="*/ 2610679 h 2968487"/>
                <a:gd name="csX72" fmla="*/ 3604591 w 4354892"/>
                <a:gd name="csY72" fmla="*/ 2544418 h 2968487"/>
                <a:gd name="csX73" fmla="*/ 3650974 w 4354892"/>
                <a:gd name="csY73" fmla="*/ 2498035 h 2968487"/>
                <a:gd name="csX74" fmla="*/ 3703982 w 4354892"/>
                <a:gd name="csY74" fmla="*/ 2411896 h 2968487"/>
                <a:gd name="csX75" fmla="*/ 3723861 w 4354892"/>
                <a:gd name="csY75" fmla="*/ 2352261 h 2968487"/>
                <a:gd name="csX76" fmla="*/ 3750365 w 4354892"/>
                <a:gd name="csY76" fmla="*/ 2292626 h 2968487"/>
                <a:gd name="csX77" fmla="*/ 3770243 w 4354892"/>
                <a:gd name="csY77" fmla="*/ 2219739 h 2968487"/>
                <a:gd name="csX78" fmla="*/ 3796747 w 4354892"/>
                <a:gd name="csY78" fmla="*/ 2146853 h 2968487"/>
                <a:gd name="csX79" fmla="*/ 3829878 w 4354892"/>
                <a:gd name="csY79" fmla="*/ 1967948 h 2968487"/>
                <a:gd name="csX80" fmla="*/ 3843130 w 4354892"/>
                <a:gd name="csY80" fmla="*/ 1656522 h 2968487"/>
                <a:gd name="csX81" fmla="*/ 3849756 w 4354892"/>
                <a:gd name="csY81" fmla="*/ 1517374 h 2968487"/>
                <a:gd name="csX82" fmla="*/ 3876261 w 4354892"/>
                <a:gd name="csY82" fmla="*/ 1351722 h 2968487"/>
                <a:gd name="csX83" fmla="*/ 3896139 w 4354892"/>
                <a:gd name="csY83" fmla="*/ 1265583 h 2968487"/>
                <a:gd name="csX84" fmla="*/ 3909391 w 4354892"/>
                <a:gd name="csY84" fmla="*/ 1192696 h 2968487"/>
                <a:gd name="csX85" fmla="*/ 3962400 w 4354892"/>
                <a:gd name="csY85" fmla="*/ 1053548 h 2968487"/>
                <a:gd name="csX86" fmla="*/ 3975652 w 4354892"/>
                <a:gd name="csY86" fmla="*/ 1000539 h 2968487"/>
                <a:gd name="csX87" fmla="*/ 4002156 w 4354892"/>
                <a:gd name="csY87" fmla="*/ 940905 h 2968487"/>
                <a:gd name="csX88" fmla="*/ 4015408 w 4354892"/>
                <a:gd name="csY88" fmla="*/ 894522 h 2968487"/>
                <a:gd name="csX89" fmla="*/ 4075043 w 4354892"/>
                <a:gd name="csY89" fmla="*/ 795131 h 2968487"/>
                <a:gd name="csX90" fmla="*/ 4101547 w 4354892"/>
                <a:gd name="csY90" fmla="*/ 755374 h 2968487"/>
                <a:gd name="csX91" fmla="*/ 4167808 w 4354892"/>
                <a:gd name="csY91" fmla="*/ 695739 h 2968487"/>
                <a:gd name="csX92" fmla="*/ 4194313 w 4354892"/>
                <a:gd name="csY92" fmla="*/ 689113 h 2968487"/>
                <a:gd name="csX93" fmla="*/ 4214191 w 4354892"/>
                <a:gd name="csY93" fmla="*/ 669235 h 2968487"/>
                <a:gd name="csX94" fmla="*/ 4224544 w 4354892"/>
                <a:gd name="csY94" fmla="*/ 655466 h 2968487"/>
                <a:gd name="csX95" fmla="*/ 4260574 w 4354892"/>
                <a:gd name="csY95" fmla="*/ 620782 h 2968487"/>
                <a:gd name="csX96" fmla="*/ 4354892 w 4354892"/>
                <a:gd name="csY96" fmla="*/ 555660 h 2968487"/>
                <a:gd name="csX0" fmla="*/ 0 w 4357546"/>
                <a:gd name="csY0" fmla="*/ 0 h 2968487"/>
                <a:gd name="csX1" fmla="*/ 33130 w 4357546"/>
                <a:gd name="csY1" fmla="*/ 26505 h 2968487"/>
                <a:gd name="csX2" fmla="*/ 59634 w 4357546"/>
                <a:gd name="csY2" fmla="*/ 53009 h 2968487"/>
                <a:gd name="csX3" fmla="*/ 79513 w 4357546"/>
                <a:gd name="csY3" fmla="*/ 66261 h 2968487"/>
                <a:gd name="csX4" fmla="*/ 99391 w 4357546"/>
                <a:gd name="csY4" fmla="*/ 86139 h 2968487"/>
                <a:gd name="csX5" fmla="*/ 125895 w 4357546"/>
                <a:gd name="csY5" fmla="*/ 106018 h 2968487"/>
                <a:gd name="csX6" fmla="*/ 165652 w 4357546"/>
                <a:gd name="csY6" fmla="*/ 145774 h 2968487"/>
                <a:gd name="csX7" fmla="*/ 198782 w 4357546"/>
                <a:gd name="csY7" fmla="*/ 185531 h 2968487"/>
                <a:gd name="csX8" fmla="*/ 238539 w 4357546"/>
                <a:gd name="csY8" fmla="*/ 231913 h 2968487"/>
                <a:gd name="csX9" fmla="*/ 251791 w 4357546"/>
                <a:gd name="csY9" fmla="*/ 258418 h 2968487"/>
                <a:gd name="csX10" fmla="*/ 331304 w 4357546"/>
                <a:gd name="csY10" fmla="*/ 371061 h 2968487"/>
                <a:gd name="csX11" fmla="*/ 371061 w 4357546"/>
                <a:gd name="csY11" fmla="*/ 450574 h 2968487"/>
                <a:gd name="csX12" fmla="*/ 390939 w 4357546"/>
                <a:gd name="csY12" fmla="*/ 490331 h 2968487"/>
                <a:gd name="csX13" fmla="*/ 437321 w 4357546"/>
                <a:gd name="csY13" fmla="*/ 609600 h 2968487"/>
                <a:gd name="csX14" fmla="*/ 457200 w 4357546"/>
                <a:gd name="csY14" fmla="*/ 662609 h 2968487"/>
                <a:gd name="csX15" fmla="*/ 536713 w 4357546"/>
                <a:gd name="csY15" fmla="*/ 815009 h 2968487"/>
                <a:gd name="csX16" fmla="*/ 576469 w 4357546"/>
                <a:gd name="csY16" fmla="*/ 914400 h 2968487"/>
                <a:gd name="csX17" fmla="*/ 629478 w 4357546"/>
                <a:gd name="csY17" fmla="*/ 1020418 h 2968487"/>
                <a:gd name="csX18" fmla="*/ 649356 w 4357546"/>
                <a:gd name="csY18" fmla="*/ 1080053 h 2968487"/>
                <a:gd name="csX19" fmla="*/ 689113 w 4357546"/>
                <a:gd name="csY19" fmla="*/ 1159566 h 2968487"/>
                <a:gd name="csX20" fmla="*/ 715617 w 4357546"/>
                <a:gd name="csY20" fmla="*/ 1232453 h 2968487"/>
                <a:gd name="csX21" fmla="*/ 781878 w 4357546"/>
                <a:gd name="csY21" fmla="*/ 1378226 h 2968487"/>
                <a:gd name="csX22" fmla="*/ 815008 w 4357546"/>
                <a:gd name="csY22" fmla="*/ 1444487 h 2968487"/>
                <a:gd name="csX23" fmla="*/ 874643 w 4357546"/>
                <a:gd name="csY23" fmla="*/ 1583635 h 2968487"/>
                <a:gd name="csX24" fmla="*/ 894521 w 4357546"/>
                <a:gd name="csY24" fmla="*/ 1630018 h 2968487"/>
                <a:gd name="csX25" fmla="*/ 954156 w 4357546"/>
                <a:gd name="csY25" fmla="*/ 1742661 h 2968487"/>
                <a:gd name="csX26" fmla="*/ 1020417 w 4357546"/>
                <a:gd name="csY26" fmla="*/ 1881809 h 2968487"/>
                <a:gd name="csX27" fmla="*/ 1080052 w 4357546"/>
                <a:gd name="csY27" fmla="*/ 1974574 h 2968487"/>
                <a:gd name="csX28" fmla="*/ 1113182 w 4357546"/>
                <a:gd name="csY28" fmla="*/ 2027583 h 2968487"/>
                <a:gd name="csX29" fmla="*/ 1146313 w 4357546"/>
                <a:gd name="csY29" fmla="*/ 2087218 h 2968487"/>
                <a:gd name="csX30" fmla="*/ 1172817 w 4357546"/>
                <a:gd name="csY30" fmla="*/ 2120348 h 2968487"/>
                <a:gd name="csX31" fmla="*/ 1192695 w 4357546"/>
                <a:gd name="csY31" fmla="*/ 2160105 h 2968487"/>
                <a:gd name="csX32" fmla="*/ 1219200 w 4357546"/>
                <a:gd name="csY32" fmla="*/ 2193235 h 2968487"/>
                <a:gd name="csX33" fmla="*/ 1252330 w 4357546"/>
                <a:gd name="csY33" fmla="*/ 2252870 h 2968487"/>
                <a:gd name="csX34" fmla="*/ 1298713 w 4357546"/>
                <a:gd name="csY34" fmla="*/ 2305879 h 2968487"/>
                <a:gd name="csX35" fmla="*/ 1345095 w 4357546"/>
                <a:gd name="csY35" fmla="*/ 2372139 h 2968487"/>
                <a:gd name="csX36" fmla="*/ 1391478 w 4357546"/>
                <a:gd name="csY36" fmla="*/ 2425148 h 2968487"/>
                <a:gd name="csX37" fmla="*/ 1437861 w 4357546"/>
                <a:gd name="csY37" fmla="*/ 2491409 h 2968487"/>
                <a:gd name="csX38" fmla="*/ 1583634 w 4357546"/>
                <a:gd name="csY38" fmla="*/ 2670313 h 2968487"/>
                <a:gd name="csX39" fmla="*/ 1616765 w 4357546"/>
                <a:gd name="csY39" fmla="*/ 2710070 h 2968487"/>
                <a:gd name="csX40" fmla="*/ 1689652 w 4357546"/>
                <a:gd name="csY40" fmla="*/ 2776331 h 2968487"/>
                <a:gd name="csX41" fmla="*/ 1709530 w 4357546"/>
                <a:gd name="csY41" fmla="*/ 2796209 h 2968487"/>
                <a:gd name="csX42" fmla="*/ 1749287 w 4357546"/>
                <a:gd name="csY42" fmla="*/ 2822713 h 2968487"/>
                <a:gd name="csX43" fmla="*/ 1775791 w 4357546"/>
                <a:gd name="csY43" fmla="*/ 2849218 h 2968487"/>
                <a:gd name="csX44" fmla="*/ 1828800 w 4357546"/>
                <a:gd name="csY44" fmla="*/ 2875722 h 2968487"/>
                <a:gd name="csX45" fmla="*/ 1948069 w 4357546"/>
                <a:gd name="csY45" fmla="*/ 2928731 h 2968487"/>
                <a:gd name="csX46" fmla="*/ 1987826 w 4357546"/>
                <a:gd name="csY46" fmla="*/ 2948609 h 2968487"/>
                <a:gd name="csX47" fmla="*/ 2047461 w 4357546"/>
                <a:gd name="csY47" fmla="*/ 2955235 h 2968487"/>
                <a:gd name="csX48" fmla="*/ 2213113 w 4357546"/>
                <a:gd name="csY48" fmla="*/ 2968487 h 2968487"/>
                <a:gd name="csX49" fmla="*/ 2352261 w 4357546"/>
                <a:gd name="csY49" fmla="*/ 2955235 h 2968487"/>
                <a:gd name="csX50" fmla="*/ 2385391 w 4357546"/>
                <a:gd name="csY50" fmla="*/ 2935357 h 2968487"/>
                <a:gd name="csX51" fmla="*/ 2438400 w 4357546"/>
                <a:gd name="csY51" fmla="*/ 2915479 h 2968487"/>
                <a:gd name="csX52" fmla="*/ 2464904 w 4357546"/>
                <a:gd name="csY52" fmla="*/ 2895600 h 2968487"/>
                <a:gd name="csX53" fmla="*/ 2551043 w 4357546"/>
                <a:gd name="csY53" fmla="*/ 2849218 h 2968487"/>
                <a:gd name="csX54" fmla="*/ 2570921 w 4357546"/>
                <a:gd name="csY54" fmla="*/ 2835966 h 2968487"/>
                <a:gd name="csX55" fmla="*/ 2610678 w 4357546"/>
                <a:gd name="csY55" fmla="*/ 2816087 h 2968487"/>
                <a:gd name="csX56" fmla="*/ 2676939 w 4357546"/>
                <a:gd name="csY56" fmla="*/ 2776331 h 2968487"/>
                <a:gd name="csX57" fmla="*/ 2696817 w 4357546"/>
                <a:gd name="csY57" fmla="*/ 2743200 h 2968487"/>
                <a:gd name="csX58" fmla="*/ 2743200 w 4357546"/>
                <a:gd name="csY58" fmla="*/ 2710070 h 2968487"/>
                <a:gd name="csX59" fmla="*/ 2756452 w 4357546"/>
                <a:gd name="csY59" fmla="*/ 2683566 h 2968487"/>
                <a:gd name="csX60" fmla="*/ 2802834 w 4357546"/>
                <a:gd name="csY60" fmla="*/ 2657061 h 2968487"/>
                <a:gd name="csX61" fmla="*/ 2849217 w 4357546"/>
                <a:gd name="csY61" fmla="*/ 2617305 h 2968487"/>
                <a:gd name="csX62" fmla="*/ 2882347 w 4357546"/>
                <a:gd name="csY62" fmla="*/ 2610679 h 2968487"/>
                <a:gd name="csX63" fmla="*/ 2941982 w 4357546"/>
                <a:gd name="csY63" fmla="*/ 2590800 h 2968487"/>
                <a:gd name="csX64" fmla="*/ 3014869 w 4357546"/>
                <a:gd name="csY64" fmla="*/ 2597426 h 2968487"/>
                <a:gd name="csX65" fmla="*/ 3041374 w 4357546"/>
                <a:gd name="csY65" fmla="*/ 2604053 h 2968487"/>
                <a:gd name="csX66" fmla="*/ 3114261 w 4357546"/>
                <a:gd name="csY66" fmla="*/ 2623931 h 2968487"/>
                <a:gd name="csX67" fmla="*/ 3154017 w 4357546"/>
                <a:gd name="csY67" fmla="*/ 2630557 h 2968487"/>
                <a:gd name="csX68" fmla="*/ 3193774 w 4357546"/>
                <a:gd name="csY68" fmla="*/ 2643809 h 2968487"/>
                <a:gd name="csX69" fmla="*/ 3313043 w 4357546"/>
                <a:gd name="csY69" fmla="*/ 2663687 h 2968487"/>
                <a:gd name="csX70" fmla="*/ 3465443 w 4357546"/>
                <a:gd name="csY70" fmla="*/ 2657061 h 2968487"/>
                <a:gd name="csX71" fmla="*/ 3531704 w 4357546"/>
                <a:gd name="csY71" fmla="*/ 2610679 h 2968487"/>
                <a:gd name="csX72" fmla="*/ 3604591 w 4357546"/>
                <a:gd name="csY72" fmla="*/ 2544418 h 2968487"/>
                <a:gd name="csX73" fmla="*/ 3650974 w 4357546"/>
                <a:gd name="csY73" fmla="*/ 2498035 h 2968487"/>
                <a:gd name="csX74" fmla="*/ 3703982 w 4357546"/>
                <a:gd name="csY74" fmla="*/ 2411896 h 2968487"/>
                <a:gd name="csX75" fmla="*/ 3723861 w 4357546"/>
                <a:gd name="csY75" fmla="*/ 2352261 h 2968487"/>
                <a:gd name="csX76" fmla="*/ 3750365 w 4357546"/>
                <a:gd name="csY76" fmla="*/ 2292626 h 2968487"/>
                <a:gd name="csX77" fmla="*/ 3770243 w 4357546"/>
                <a:gd name="csY77" fmla="*/ 2219739 h 2968487"/>
                <a:gd name="csX78" fmla="*/ 3796747 w 4357546"/>
                <a:gd name="csY78" fmla="*/ 2146853 h 2968487"/>
                <a:gd name="csX79" fmla="*/ 3829878 w 4357546"/>
                <a:gd name="csY79" fmla="*/ 1967948 h 2968487"/>
                <a:gd name="csX80" fmla="*/ 3843130 w 4357546"/>
                <a:gd name="csY80" fmla="*/ 1656522 h 2968487"/>
                <a:gd name="csX81" fmla="*/ 3849756 w 4357546"/>
                <a:gd name="csY81" fmla="*/ 1517374 h 2968487"/>
                <a:gd name="csX82" fmla="*/ 3876261 w 4357546"/>
                <a:gd name="csY82" fmla="*/ 1351722 h 2968487"/>
                <a:gd name="csX83" fmla="*/ 3896139 w 4357546"/>
                <a:gd name="csY83" fmla="*/ 1265583 h 2968487"/>
                <a:gd name="csX84" fmla="*/ 3909391 w 4357546"/>
                <a:gd name="csY84" fmla="*/ 1192696 h 2968487"/>
                <a:gd name="csX85" fmla="*/ 3962400 w 4357546"/>
                <a:gd name="csY85" fmla="*/ 1053548 h 2968487"/>
                <a:gd name="csX86" fmla="*/ 3975652 w 4357546"/>
                <a:gd name="csY86" fmla="*/ 1000539 h 2968487"/>
                <a:gd name="csX87" fmla="*/ 4002156 w 4357546"/>
                <a:gd name="csY87" fmla="*/ 940905 h 2968487"/>
                <a:gd name="csX88" fmla="*/ 4015408 w 4357546"/>
                <a:gd name="csY88" fmla="*/ 894522 h 2968487"/>
                <a:gd name="csX89" fmla="*/ 4075043 w 4357546"/>
                <a:gd name="csY89" fmla="*/ 795131 h 2968487"/>
                <a:gd name="csX90" fmla="*/ 4101547 w 4357546"/>
                <a:gd name="csY90" fmla="*/ 755374 h 2968487"/>
                <a:gd name="csX91" fmla="*/ 4167808 w 4357546"/>
                <a:gd name="csY91" fmla="*/ 695739 h 2968487"/>
                <a:gd name="csX92" fmla="*/ 4194313 w 4357546"/>
                <a:gd name="csY92" fmla="*/ 689113 h 2968487"/>
                <a:gd name="csX93" fmla="*/ 4214191 w 4357546"/>
                <a:gd name="csY93" fmla="*/ 669235 h 2968487"/>
                <a:gd name="csX94" fmla="*/ 4224544 w 4357546"/>
                <a:gd name="csY94" fmla="*/ 655466 h 2968487"/>
                <a:gd name="csX95" fmla="*/ 4260574 w 4357546"/>
                <a:gd name="csY95" fmla="*/ 620782 h 2968487"/>
                <a:gd name="csX96" fmla="*/ 4354892 w 4357546"/>
                <a:gd name="csY96" fmla="*/ 555660 h 2968487"/>
                <a:gd name="csX97" fmla="*/ 4330975 w 4357546"/>
                <a:gd name="csY97" fmla="*/ 550513 h 2968487"/>
                <a:gd name="csX0" fmla="*/ 0 w 4560104"/>
                <a:gd name="csY0" fmla="*/ 0 h 2968487"/>
                <a:gd name="csX1" fmla="*/ 33130 w 4560104"/>
                <a:gd name="csY1" fmla="*/ 26505 h 2968487"/>
                <a:gd name="csX2" fmla="*/ 59634 w 4560104"/>
                <a:gd name="csY2" fmla="*/ 53009 h 2968487"/>
                <a:gd name="csX3" fmla="*/ 79513 w 4560104"/>
                <a:gd name="csY3" fmla="*/ 66261 h 2968487"/>
                <a:gd name="csX4" fmla="*/ 99391 w 4560104"/>
                <a:gd name="csY4" fmla="*/ 86139 h 2968487"/>
                <a:gd name="csX5" fmla="*/ 125895 w 4560104"/>
                <a:gd name="csY5" fmla="*/ 106018 h 2968487"/>
                <a:gd name="csX6" fmla="*/ 165652 w 4560104"/>
                <a:gd name="csY6" fmla="*/ 145774 h 2968487"/>
                <a:gd name="csX7" fmla="*/ 198782 w 4560104"/>
                <a:gd name="csY7" fmla="*/ 185531 h 2968487"/>
                <a:gd name="csX8" fmla="*/ 238539 w 4560104"/>
                <a:gd name="csY8" fmla="*/ 231913 h 2968487"/>
                <a:gd name="csX9" fmla="*/ 251791 w 4560104"/>
                <a:gd name="csY9" fmla="*/ 258418 h 2968487"/>
                <a:gd name="csX10" fmla="*/ 331304 w 4560104"/>
                <a:gd name="csY10" fmla="*/ 371061 h 2968487"/>
                <a:gd name="csX11" fmla="*/ 371061 w 4560104"/>
                <a:gd name="csY11" fmla="*/ 450574 h 2968487"/>
                <a:gd name="csX12" fmla="*/ 390939 w 4560104"/>
                <a:gd name="csY12" fmla="*/ 490331 h 2968487"/>
                <a:gd name="csX13" fmla="*/ 437321 w 4560104"/>
                <a:gd name="csY13" fmla="*/ 609600 h 2968487"/>
                <a:gd name="csX14" fmla="*/ 457200 w 4560104"/>
                <a:gd name="csY14" fmla="*/ 662609 h 2968487"/>
                <a:gd name="csX15" fmla="*/ 536713 w 4560104"/>
                <a:gd name="csY15" fmla="*/ 815009 h 2968487"/>
                <a:gd name="csX16" fmla="*/ 576469 w 4560104"/>
                <a:gd name="csY16" fmla="*/ 914400 h 2968487"/>
                <a:gd name="csX17" fmla="*/ 629478 w 4560104"/>
                <a:gd name="csY17" fmla="*/ 1020418 h 2968487"/>
                <a:gd name="csX18" fmla="*/ 649356 w 4560104"/>
                <a:gd name="csY18" fmla="*/ 1080053 h 2968487"/>
                <a:gd name="csX19" fmla="*/ 689113 w 4560104"/>
                <a:gd name="csY19" fmla="*/ 1159566 h 2968487"/>
                <a:gd name="csX20" fmla="*/ 715617 w 4560104"/>
                <a:gd name="csY20" fmla="*/ 1232453 h 2968487"/>
                <a:gd name="csX21" fmla="*/ 781878 w 4560104"/>
                <a:gd name="csY21" fmla="*/ 1378226 h 2968487"/>
                <a:gd name="csX22" fmla="*/ 815008 w 4560104"/>
                <a:gd name="csY22" fmla="*/ 1444487 h 2968487"/>
                <a:gd name="csX23" fmla="*/ 874643 w 4560104"/>
                <a:gd name="csY23" fmla="*/ 1583635 h 2968487"/>
                <a:gd name="csX24" fmla="*/ 894521 w 4560104"/>
                <a:gd name="csY24" fmla="*/ 1630018 h 2968487"/>
                <a:gd name="csX25" fmla="*/ 954156 w 4560104"/>
                <a:gd name="csY25" fmla="*/ 1742661 h 2968487"/>
                <a:gd name="csX26" fmla="*/ 1020417 w 4560104"/>
                <a:gd name="csY26" fmla="*/ 1881809 h 2968487"/>
                <a:gd name="csX27" fmla="*/ 1080052 w 4560104"/>
                <a:gd name="csY27" fmla="*/ 1974574 h 2968487"/>
                <a:gd name="csX28" fmla="*/ 1113182 w 4560104"/>
                <a:gd name="csY28" fmla="*/ 2027583 h 2968487"/>
                <a:gd name="csX29" fmla="*/ 1146313 w 4560104"/>
                <a:gd name="csY29" fmla="*/ 2087218 h 2968487"/>
                <a:gd name="csX30" fmla="*/ 1172817 w 4560104"/>
                <a:gd name="csY30" fmla="*/ 2120348 h 2968487"/>
                <a:gd name="csX31" fmla="*/ 1192695 w 4560104"/>
                <a:gd name="csY31" fmla="*/ 2160105 h 2968487"/>
                <a:gd name="csX32" fmla="*/ 1219200 w 4560104"/>
                <a:gd name="csY32" fmla="*/ 2193235 h 2968487"/>
                <a:gd name="csX33" fmla="*/ 1252330 w 4560104"/>
                <a:gd name="csY33" fmla="*/ 2252870 h 2968487"/>
                <a:gd name="csX34" fmla="*/ 1298713 w 4560104"/>
                <a:gd name="csY34" fmla="*/ 2305879 h 2968487"/>
                <a:gd name="csX35" fmla="*/ 1345095 w 4560104"/>
                <a:gd name="csY35" fmla="*/ 2372139 h 2968487"/>
                <a:gd name="csX36" fmla="*/ 1391478 w 4560104"/>
                <a:gd name="csY36" fmla="*/ 2425148 h 2968487"/>
                <a:gd name="csX37" fmla="*/ 1437861 w 4560104"/>
                <a:gd name="csY37" fmla="*/ 2491409 h 2968487"/>
                <a:gd name="csX38" fmla="*/ 1583634 w 4560104"/>
                <a:gd name="csY38" fmla="*/ 2670313 h 2968487"/>
                <a:gd name="csX39" fmla="*/ 1616765 w 4560104"/>
                <a:gd name="csY39" fmla="*/ 2710070 h 2968487"/>
                <a:gd name="csX40" fmla="*/ 1689652 w 4560104"/>
                <a:gd name="csY40" fmla="*/ 2776331 h 2968487"/>
                <a:gd name="csX41" fmla="*/ 1709530 w 4560104"/>
                <a:gd name="csY41" fmla="*/ 2796209 h 2968487"/>
                <a:gd name="csX42" fmla="*/ 1749287 w 4560104"/>
                <a:gd name="csY42" fmla="*/ 2822713 h 2968487"/>
                <a:gd name="csX43" fmla="*/ 1775791 w 4560104"/>
                <a:gd name="csY43" fmla="*/ 2849218 h 2968487"/>
                <a:gd name="csX44" fmla="*/ 1828800 w 4560104"/>
                <a:gd name="csY44" fmla="*/ 2875722 h 2968487"/>
                <a:gd name="csX45" fmla="*/ 1948069 w 4560104"/>
                <a:gd name="csY45" fmla="*/ 2928731 h 2968487"/>
                <a:gd name="csX46" fmla="*/ 1987826 w 4560104"/>
                <a:gd name="csY46" fmla="*/ 2948609 h 2968487"/>
                <a:gd name="csX47" fmla="*/ 2047461 w 4560104"/>
                <a:gd name="csY47" fmla="*/ 2955235 h 2968487"/>
                <a:gd name="csX48" fmla="*/ 2213113 w 4560104"/>
                <a:gd name="csY48" fmla="*/ 2968487 h 2968487"/>
                <a:gd name="csX49" fmla="*/ 2352261 w 4560104"/>
                <a:gd name="csY49" fmla="*/ 2955235 h 2968487"/>
                <a:gd name="csX50" fmla="*/ 2385391 w 4560104"/>
                <a:gd name="csY50" fmla="*/ 2935357 h 2968487"/>
                <a:gd name="csX51" fmla="*/ 2438400 w 4560104"/>
                <a:gd name="csY51" fmla="*/ 2915479 h 2968487"/>
                <a:gd name="csX52" fmla="*/ 2464904 w 4560104"/>
                <a:gd name="csY52" fmla="*/ 2895600 h 2968487"/>
                <a:gd name="csX53" fmla="*/ 2551043 w 4560104"/>
                <a:gd name="csY53" fmla="*/ 2849218 h 2968487"/>
                <a:gd name="csX54" fmla="*/ 2570921 w 4560104"/>
                <a:gd name="csY54" fmla="*/ 2835966 h 2968487"/>
                <a:gd name="csX55" fmla="*/ 2610678 w 4560104"/>
                <a:gd name="csY55" fmla="*/ 2816087 h 2968487"/>
                <a:gd name="csX56" fmla="*/ 2676939 w 4560104"/>
                <a:gd name="csY56" fmla="*/ 2776331 h 2968487"/>
                <a:gd name="csX57" fmla="*/ 2696817 w 4560104"/>
                <a:gd name="csY57" fmla="*/ 2743200 h 2968487"/>
                <a:gd name="csX58" fmla="*/ 2743200 w 4560104"/>
                <a:gd name="csY58" fmla="*/ 2710070 h 2968487"/>
                <a:gd name="csX59" fmla="*/ 2756452 w 4560104"/>
                <a:gd name="csY59" fmla="*/ 2683566 h 2968487"/>
                <a:gd name="csX60" fmla="*/ 2802834 w 4560104"/>
                <a:gd name="csY60" fmla="*/ 2657061 h 2968487"/>
                <a:gd name="csX61" fmla="*/ 2849217 w 4560104"/>
                <a:gd name="csY61" fmla="*/ 2617305 h 2968487"/>
                <a:gd name="csX62" fmla="*/ 2882347 w 4560104"/>
                <a:gd name="csY62" fmla="*/ 2610679 h 2968487"/>
                <a:gd name="csX63" fmla="*/ 2941982 w 4560104"/>
                <a:gd name="csY63" fmla="*/ 2590800 h 2968487"/>
                <a:gd name="csX64" fmla="*/ 3014869 w 4560104"/>
                <a:gd name="csY64" fmla="*/ 2597426 h 2968487"/>
                <a:gd name="csX65" fmla="*/ 3041374 w 4560104"/>
                <a:gd name="csY65" fmla="*/ 2604053 h 2968487"/>
                <a:gd name="csX66" fmla="*/ 3114261 w 4560104"/>
                <a:gd name="csY66" fmla="*/ 2623931 h 2968487"/>
                <a:gd name="csX67" fmla="*/ 3154017 w 4560104"/>
                <a:gd name="csY67" fmla="*/ 2630557 h 2968487"/>
                <a:gd name="csX68" fmla="*/ 3193774 w 4560104"/>
                <a:gd name="csY68" fmla="*/ 2643809 h 2968487"/>
                <a:gd name="csX69" fmla="*/ 3313043 w 4560104"/>
                <a:gd name="csY69" fmla="*/ 2663687 h 2968487"/>
                <a:gd name="csX70" fmla="*/ 3465443 w 4560104"/>
                <a:gd name="csY70" fmla="*/ 2657061 h 2968487"/>
                <a:gd name="csX71" fmla="*/ 3531704 w 4560104"/>
                <a:gd name="csY71" fmla="*/ 2610679 h 2968487"/>
                <a:gd name="csX72" fmla="*/ 3604591 w 4560104"/>
                <a:gd name="csY72" fmla="*/ 2544418 h 2968487"/>
                <a:gd name="csX73" fmla="*/ 3650974 w 4560104"/>
                <a:gd name="csY73" fmla="*/ 2498035 h 2968487"/>
                <a:gd name="csX74" fmla="*/ 3703982 w 4560104"/>
                <a:gd name="csY74" fmla="*/ 2411896 h 2968487"/>
                <a:gd name="csX75" fmla="*/ 3723861 w 4560104"/>
                <a:gd name="csY75" fmla="*/ 2352261 h 2968487"/>
                <a:gd name="csX76" fmla="*/ 3750365 w 4560104"/>
                <a:gd name="csY76" fmla="*/ 2292626 h 2968487"/>
                <a:gd name="csX77" fmla="*/ 3770243 w 4560104"/>
                <a:gd name="csY77" fmla="*/ 2219739 h 2968487"/>
                <a:gd name="csX78" fmla="*/ 3796747 w 4560104"/>
                <a:gd name="csY78" fmla="*/ 2146853 h 2968487"/>
                <a:gd name="csX79" fmla="*/ 3829878 w 4560104"/>
                <a:gd name="csY79" fmla="*/ 1967948 h 2968487"/>
                <a:gd name="csX80" fmla="*/ 3843130 w 4560104"/>
                <a:gd name="csY80" fmla="*/ 1656522 h 2968487"/>
                <a:gd name="csX81" fmla="*/ 3849756 w 4560104"/>
                <a:gd name="csY81" fmla="*/ 1517374 h 2968487"/>
                <a:gd name="csX82" fmla="*/ 3876261 w 4560104"/>
                <a:gd name="csY82" fmla="*/ 1351722 h 2968487"/>
                <a:gd name="csX83" fmla="*/ 3896139 w 4560104"/>
                <a:gd name="csY83" fmla="*/ 1265583 h 2968487"/>
                <a:gd name="csX84" fmla="*/ 3909391 w 4560104"/>
                <a:gd name="csY84" fmla="*/ 1192696 h 2968487"/>
                <a:gd name="csX85" fmla="*/ 3962400 w 4560104"/>
                <a:gd name="csY85" fmla="*/ 1053548 h 2968487"/>
                <a:gd name="csX86" fmla="*/ 3975652 w 4560104"/>
                <a:gd name="csY86" fmla="*/ 1000539 h 2968487"/>
                <a:gd name="csX87" fmla="*/ 4002156 w 4560104"/>
                <a:gd name="csY87" fmla="*/ 940905 h 2968487"/>
                <a:gd name="csX88" fmla="*/ 4015408 w 4560104"/>
                <a:gd name="csY88" fmla="*/ 894522 h 2968487"/>
                <a:gd name="csX89" fmla="*/ 4075043 w 4560104"/>
                <a:gd name="csY89" fmla="*/ 795131 h 2968487"/>
                <a:gd name="csX90" fmla="*/ 4101547 w 4560104"/>
                <a:gd name="csY90" fmla="*/ 755374 h 2968487"/>
                <a:gd name="csX91" fmla="*/ 4167808 w 4560104"/>
                <a:gd name="csY91" fmla="*/ 695739 h 2968487"/>
                <a:gd name="csX92" fmla="*/ 4194313 w 4560104"/>
                <a:gd name="csY92" fmla="*/ 689113 h 2968487"/>
                <a:gd name="csX93" fmla="*/ 4214191 w 4560104"/>
                <a:gd name="csY93" fmla="*/ 669235 h 2968487"/>
                <a:gd name="csX94" fmla="*/ 4224544 w 4560104"/>
                <a:gd name="csY94" fmla="*/ 655466 h 2968487"/>
                <a:gd name="csX95" fmla="*/ 4260574 w 4560104"/>
                <a:gd name="csY95" fmla="*/ 620782 h 2968487"/>
                <a:gd name="csX96" fmla="*/ 4559680 w 4560104"/>
                <a:gd name="csY96" fmla="*/ 369922 h 2968487"/>
                <a:gd name="csX97" fmla="*/ 4330975 w 4560104"/>
                <a:gd name="csY97" fmla="*/ 550513 h 2968487"/>
                <a:gd name="csX0" fmla="*/ 0 w 4531585"/>
                <a:gd name="csY0" fmla="*/ 0 h 2968487"/>
                <a:gd name="csX1" fmla="*/ 33130 w 4531585"/>
                <a:gd name="csY1" fmla="*/ 26505 h 2968487"/>
                <a:gd name="csX2" fmla="*/ 59634 w 4531585"/>
                <a:gd name="csY2" fmla="*/ 53009 h 2968487"/>
                <a:gd name="csX3" fmla="*/ 79513 w 4531585"/>
                <a:gd name="csY3" fmla="*/ 66261 h 2968487"/>
                <a:gd name="csX4" fmla="*/ 99391 w 4531585"/>
                <a:gd name="csY4" fmla="*/ 86139 h 2968487"/>
                <a:gd name="csX5" fmla="*/ 125895 w 4531585"/>
                <a:gd name="csY5" fmla="*/ 106018 h 2968487"/>
                <a:gd name="csX6" fmla="*/ 165652 w 4531585"/>
                <a:gd name="csY6" fmla="*/ 145774 h 2968487"/>
                <a:gd name="csX7" fmla="*/ 198782 w 4531585"/>
                <a:gd name="csY7" fmla="*/ 185531 h 2968487"/>
                <a:gd name="csX8" fmla="*/ 238539 w 4531585"/>
                <a:gd name="csY8" fmla="*/ 231913 h 2968487"/>
                <a:gd name="csX9" fmla="*/ 251791 w 4531585"/>
                <a:gd name="csY9" fmla="*/ 258418 h 2968487"/>
                <a:gd name="csX10" fmla="*/ 331304 w 4531585"/>
                <a:gd name="csY10" fmla="*/ 371061 h 2968487"/>
                <a:gd name="csX11" fmla="*/ 371061 w 4531585"/>
                <a:gd name="csY11" fmla="*/ 450574 h 2968487"/>
                <a:gd name="csX12" fmla="*/ 390939 w 4531585"/>
                <a:gd name="csY12" fmla="*/ 490331 h 2968487"/>
                <a:gd name="csX13" fmla="*/ 437321 w 4531585"/>
                <a:gd name="csY13" fmla="*/ 609600 h 2968487"/>
                <a:gd name="csX14" fmla="*/ 457200 w 4531585"/>
                <a:gd name="csY14" fmla="*/ 662609 h 2968487"/>
                <a:gd name="csX15" fmla="*/ 536713 w 4531585"/>
                <a:gd name="csY15" fmla="*/ 815009 h 2968487"/>
                <a:gd name="csX16" fmla="*/ 576469 w 4531585"/>
                <a:gd name="csY16" fmla="*/ 914400 h 2968487"/>
                <a:gd name="csX17" fmla="*/ 629478 w 4531585"/>
                <a:gd name="csY17" fmla="*/ 1020418 h 2968487"/>
                <a:gd name="csX18" fmla="*/ 649356 w 4531585"/>
                <a:gd name="csY18" fmla="*/ 1080053 h 2968487"/>
                <a:gd name="csX19" fmla="*/ 689113 w 4531585"/>
                <a:gd name="csY19" fmla="*/ 1159566 h 2968487"/>
                <a:gd name="csX20" fmla="*/ 715617 w 4531585"/>
                <a:gd name="csY20" fmla="*/ 1232453 h 2968487"/>
                <a:gd name="csX21" fmla="*/ 781878 w 4531585"/>
                <a:gd name="csY21" fmla="*/ 1378226 h 2968487"/>
                <a:gd name="csX22" fmla="*/ 815008 w 4531585"/>
                <a:gd name="csY22" fmla="*/ 1444487 h 2968487"/>
                <a:gd name="csX23" fmla="*/ 874643 w 4531585"/>
                <a:gd name="csY23" fmla="*/ 1583635 h 2968487"/>
                <a:gd name="csX24" fmla="*/ 894521 w 4531585"/>
                <a:gd name="csY24" fmla="*/ 1630018 h 2968487"/>
                <a:gd name="csX25" fmla="*/ 954156 w 4531585"/>
                <a:gd name="csY25" fmla="*/ 1742661 h 2968487"/>
                <a:gd name="csX26" fmla="*/ 1020417 w 4531585"/>
                <a:gd name="csY26" fmla="*/ 1881809 h 2968487"/>
                <a:gd name="csX27" fmla="*/ 1080052 w 4531585"/>
                <a:gd name="csY27" fmla="*/ 1974574 h 2968487"/>
                <a:gd name="csX28" fmla="*/ 1113182 w 4531585"/>
                <a:gd name="csY28" fmla="*/ 2027583 h 2968487"/>
                <a:gd name="csX29" fmla="*/ 1146313 w 4531585"/>
                <a:gd name="csY29" fmla="*/ 2087218 h 2968487"/>
                <a:gd name="csX30" fmla="*/ 1172817 w 4531585"/>
                <a:gd name="csY30" fmla="*/ 2120348 h 2968487"/>
                <a:gd name="csX31" fmla="*/ 1192695 w 4531585"/>
                <a:gd name="csY31" fmla="*/ 2160105 h 2968487"/>
                <a:gd name="csX32" fmla="*/ 1219200 w 4531585"/>
                <a:gd name="csY32" fmla="*/ 2193235 h 2968487"/>
                <a:gd name="csX33" fmla="*/ 1252330 w 4531585"/>
                <a:gd name="csY33" fmla="*/ 2252870 h 2968487"/>
                <a:gd name="csX34" fmla="*/ 1298713 w 4531585"/>
                <a:gd name="csY34" fmla="*/ 2305879 h 2968487"/>
                <a:gd name="csX35" fmla="*/ 1345095 w 4531585"/>
                <a:gd name="csY35" fmla="*/ 2372139 h 2968487"/>
                <a:gd name="csX36" fmla="*/ 1391478 w 4531585"/>
                <a:gd name="csY36" fmla="*/ 2425148 h 2968487"/>
                <a:gd name="csX37" fmla="*/ 1437861 w 4531585"/>
                <a:gd name="csY37" fmla="*/ 2491409 h 2968487"/>
                <a:gd name="csX38" fmla="*/ 1583634 w 4531585"/>
                <a:gd name="csY38" fmla="*/ 2670313 h 2968487"/>
                <a:gd name="csX39" fmla="*/ 1616765 w 4531585"/>
                <a:gd name="csY39" fmla="*/ 2710070 h 2968487"/>
                <a:gd name="csX40" fmla="*/ 1689652 w 4531585"/>
                <a:gd name="csY40" fmla="*/ 2776331 h 2968487"/>
                <a:gd name="csX41" fmla="*/ 1709530 w 4531585"/>
                <a:gd name="csY41" fmla="*/ 2796209 h 2968487"/>
                <a:gd name="csX42" fmla="*/ 1749287 w 4531585"/>
                <a:gd name="csY42" fmla="*/ 2822713 h 2968487"/>
                <a:gd name="csX43" fmla="*/ 1775791 w 4531585"/>
                <a:gd name="csY43" fmla="*/ 2849218 h 2968487"/>
                <a:gd name="csX44" fmla="*/ 1828800 w 4531585"/>
                <a:gd name="csY44" fmla="*/ 2875722 h 2968487"/>
                <a:gd name="csX45" fmla="*/ 1948069 w 4531585"/>
                <a:gd name="csY45" fmla="*/ 2928731 h 2968487"/>
                <a:gd name="csX46" fmla="*/ 1987826 w 4531585"/>
                <a:gd name="csY46" fmla="*/ 2948609 h 2968487"/>
                <a:gd name="csX47" fmla="*/ 2047461 w 4531585"/>
                <a:gd name="csY47" fmla="*/ 2955235 h 2968487"/>
                <a:gd name="csX48" fmla="*/ 2213113 w 4531585"/>
                <a:gd name="csY48" fmla="*/ 2968487 h 2968487"/>
                <a:gd name="csX49" fmla="*/ 2352261 w 4531585"/>
                <a:gd name="csY49" fmla="*/ 2955235 h 2968487"/>
                <a:gd name="csX50" fmla="*/ 2385391 w 4531585"/>
                <a:gd name="csY50" fmla="*/ 2935357 h 2968487"/>
                <a:gd name="csX51" fmla="*/ 2438400 w 4531585"/>
                <a:gd name="csY51" fmla="*/ 2915479 h 2968487"/>
                <a:gd name="csX52" fmla="*/ 2464904 w 4531585"/>
                <a:gd name="csY52" fmla="*/ 2895600 h 2968487"/>
                <a:gd name="csX53" fmla="*/ 2551043 w 4531585"/>
                <a:gd name="csY53" fmla="*/ 2849218 h 2968487"/>
                <a:gd name="csX54" fmla="*/ 2570921 w 4531585"/>
                <a:gd name="csY54" fmla="*/ 2835966 h 2968487"/>
                <a:gd name="csX55" fmla="*/ 2610678 w 4531585"/>
                <a:gd name="csY55" fmla="*/ 2816087 h 2968487"/>
                <a:gd name="csX56" fmla="*/ 2676939 w 4531585"/>
                <a:gd name="csY56" fmla="*/ 2776331 h 2968487"/>
                <a:gd name="csX57" fmla="*/ 2696817 w 4531585"/>
                <a:gd name="csY57" fmla="*/ 2743200 h 2968487"/>
                <a:gd name="csX58" fmla="*/ 2743200 w 4531585"/>
                <a:gd name="csY58" fmla="*/ 2710070 h 2968487"/>
                <a:gd name="csX59" fmla="*/ 2756452 w 4531585"/>
                <a:gd name="csY59" fmla="*/ 2683566 h 2968487"/>
                <a:gd name="csX60" fmla="*/ 2802834 w 4531585"/>
                <a:gd name="csY60" fmla="*/ 2657061 h 2968487"/>
                <a:gd name="csX61" fmla="*/ 2849217 w 4531585"/>
                <a:gd name="csY61" fmla="*/ 2617305 h 2968487"/>
                <a:gd name="csX62" fmla="*/ 2882347 w 4531585"/>
                <a:gd name="csY62" fmla="*/ 2610679 h 2968487"/>
                <a:gd name="csX63" fmla="*/ 2941982 w 4531585"/>
                <a:gd name="csY63" fmla="*/ 2590800 h 2968487"/>
                <a:gd name="csX64" fmla="*/ 3014869 w 4531585"/>
                <a:gd name="csY64" fmla="*/ 2597426 h 2968487"/>
                <a:gd name="csX65" fmla="*/ 3041374 w 4531585"/>
                <a:gd name="csY65" fmla="*/ 2604053 h 2968487"/>
                <a:gd name="csX66" fmla="*/ 3114261 w 4531585"/>
                <a:gd name="csY66" fmla="*/ 2623931 h 2968487"/>
                <a:gd name="csX67" fmla="*/ 3154017 w 4531585"/>
                <a:gd name="csY67" fmla="*/ 2630557 h 2968487"/>
                <a:gd name="csX68" fmla="*/ 3193774 w 4531585"/>
                <a:gd name="csY68" fmla="*/ 2643809 h 2968487"/>
                <a:gd name="csX69" fmla="*/ 3313043 w 4531585"/>
                <a:gd name="csY69" fmla="*/ 2663687 h 2968487"/>
                <a:gd name="csX70" fmla="*/ 3465443 w 4531585"/>
                <a:gd name="csY70" fmla="*/ 2657061 h 2968487"/>
                <a:gd name="csX71" fmla="*/ 3531704 w 4531585"/>
                <a:gd name="csY71" fmla="*/ 2610679 h 2968487"/>
                <a:gd name="csX72" fmla="*/ 3604591 w 4531585"/>
                <a:gd name="csY72" fmla="*/ 2544418 h 2968487"/>
                <a:gd name="csX73" fmla="*/ 3650974 w 4531585"/>
                <a:gd name="csY73" fmla="*/ 2498035 h 2968487"/>
                <a:gd name="csX74" fmla="*/ 3703982 w 4531585"/>
                <a:gd name="csY74" fmla="*/ 2411896 h 2968487"/>
                <a:gd name="csX75" fmla="*/ 3723861 w 4531585"/>
                <a:gd name="csY75" fmla="*/ 2352261 h 2968487"/>
                <a:gd name="csX76" fmla="*/ 3750365 w 4531585"/>
                <a:gd name="csY76" fmla="*/ 2292626 h 2968487"/>
                <a:gd name="csX77" fmla="*/ 3770243 w 4531585"/>
                <a:gd name="csY77" fmla="*/ 2219739 h 2968487"/>
                <a:gd name="csX78" fmla="*/ 3796747 w 4531585"/>
                <a:gd name="csY78" fmla="*/ 2146853 h 2968487"/>
                <a:gd name="csX79" fmla="*/ 3829878 w 4531585"/>
                <a:gd name="csY79" fmla="*/ 1967948 h 2968487"/>
                <a:gd name="csX80" fmla="*/ 3843130 w 4531585"/>
                <a:gd name="csY80" fmla="*/ 1656522 h 2968487"/>
                <a:gd name="csX81" fmla="*/ 3849756 w 4531585"/>
                <a:gd name="csY81" fmla="*/ 1517374 h 2968487"/>
                <a:gd name="csX82" fmla="*/ 3876261 w 4531585"/>
                <a:gd name="csY82" fmla="*/ 1351722 h 2968487"/>
                <a:gd name="csX83" fmla="*/ 3896139 w 4531585"/>
                <a:gd name="csY83" fmla="*/ 1265583 h 2968487"/>
                <a:gd name="csX84" fmla="*/ 3909391 w 4531585"/>
                <a:gd name="csY84" fmla="*/ 1192696 h 2968487"/>
                <a:gd name="csX85" fmla="*/ 3962400 w 4531585"/>
                <a:gd name="csY85" fmla="*/ 1053548 h 2968487"/>
                <a:gd name="csX86" fmla="*/ 3975652 w 4531585"/>
                <a:gd name="csY86" fmla="*/ 1000539 h 2968487"/>
                <a:gd name="csX87" fmla="*/ 4002156 w 4531585"/>
                <a:gd name="csY87" fmla="*/ 940905 h 2968487"/>
                <a:gd name="csX88" fmla="*/ 4015408 w 4531585"/>
                <a:gd name="csY88" fmla="*/ 894522 h 2968487"/>
                <a:gd name="csX89" fmla="*/ 4075043 w 4531585"/>
                <a:gd name="csY89" fmla="*/ 795131 h 2968487"/>
                <a:gd name="csX90" fmla="*/ 4101547 w 4531585"/>
                <a:gd name="csY90" fmla="*/ 755374 h 2968487"/>
                <a:gd name="csX91" fmla="*/ 4167808 w 4531585"/>
                <a:gd name="csY91" fmla="*/ 695739 h 2968487"/>
                <a:gd name="csX92" fmla="*/ 4194313 w 4531585"/>
                <a:gd name="csY92" fmla="*/ 689113 h 2968487"/>
                <a:gd name="csX93" fmla="*/ 4214191 w 4531585"/>
                <a:gd name="csY93" fmla="*/ 669235 h 2968487"/>
                <a:gd name="csX94" fmla="*/ 4224544 w 4531585"/>
                <a:gd name="csY94" fmla="*/ 655466 h 2968487"/>
                <a:gd name="csX95" fmla="*/ 4260574 w 4531585"/>
                <a:gd name="csY95" fmla="*/ 620782 h 2968487"/>
                <a:gd name="csX96" fmla="*/ 4531105 w 4531585"/>
                <a:gd name="csY96" fmla="*/ 369922 h 2968487"/>
                <a:gd name="csX97" fmla="*/ 4330975 w 4531585"/>
                <a:gd name="csY97" fmla="*/ 550513 h 2968487"/>
                <a:gd name="csX0" fmla="*/ 0 w 4387330"/>
                <a:gd name="csY0" fmla="*/ 0 h 2968487"/>
                <a:gd name="csX1" fmla="*/ 33130 w 4387330"/>
                <a:gd name="csY1" fmla="*/ 26505 h 2968487"/>
                <a:gd name="csX2" fmla="*/ 59634 w 4387330"/>
                <a:gd name="csY2" fmla="*/ 53009 h 2968487"/>
                <a:gd name="csX3" fmla="*/ 79513 w 4387330"/>
                <a:gd name="csY3" fmla="*/ 66261 h 2968487"/>
                <a:gd name="csX4" fmla="*/ 99391 w 4387330"/>
                <a:gd name="csY4" fmla="*/ 86139 h 2968487"/>
                <a:gd name="csX5" fmla="*/ 125895 w 4387330"/>
                <a:gd name="csY5" fmla="*/ 106018 h 2968487"/>
                <a:gd name="csX6" fmla="*/ 165652 w 4387330"/>
                <a:gd name="csY6" fmla="*/ 145774 h 2968487"/>
                <a:gd name="csX7" fmla="*/ 198782 w 4387330"/>
                <a:gd name="csY7" fmla="*/ 185531 h 2968487"/>
                <a:gd name="csX8" fmla="*/ 238539 w 4387330"/>
                <a:gd name="csY8" fmla="*/ 231913 h 2968487"/>
                <a:gd name="csX9" fmla="*/ 251791 w 4387330"/>
                <a:gd name="csY9" fmla="*/ 258418 h 2968487"/>
                <a:gd name="csX10" fmla="*/ 331304 w 4387330"/>
                <a:gd name="csY10" fmla="*/ 371061 h 2968487"/>
                <a:gd name="csX11" fmla="*/ 371061 w 4387330"/>
                <a:gd name="csY11" fmla="*/ 450574 h 2968487"/>
                <a:gd name="csX12" fmla="*/ 390939 w 4387330"/>
                <a:gd name="csY12" fmla="*/ 490331 h 2968487"/>
                <a:gd name="csX13" fmla="*/ 437321 w 4387330"/>
                <a:gd name="csY13" fmla="*/ 609600 h 2968487"/>
                <a:gd name="csX14" fmla="*/ 457200 w 4387330"/>
                <a:gd name="csY14" fmla="*/ 662609 h 2968487"/>
                <a:gd name="csX15" fmla="*/ 536713 w 4387330"/>
                <a:gd name="csY15" fmla="*/ 815009 h 2968487"/>
                <a:gd name="csX16" fmla="*/ 576469 w 4387330"/>
                <a:gd name="csY16" fmla="*/ 914400 h 2968487"/>
                <a:gd name="csX17" fmla="*/ 629478 w 4387330"/>
                <a:gd name="csY17" fmla="*/ 1020418 h 2968487"/>
                <a:gd name="csX18" fmla="*/ 649356 w 4387330"/>
                <a:gd name="csY18" fmla="*/ 1080053 h 2968487"/>
                <a:gd name="csX19" fmla="*/ 689113 w 4387330"/>
                <a:gd name="csY19" fmla="*/ 1159566 h 2968487"/>
                <a:gd name="csX20" fmla="*/ 715617 w 4387330"/>
                <a:gd name="csY20" fmla="*/ 1232453 h 2968487"/>
                <a:gd name="csX21" fmla="*/ 781878 w 4387330"/>
                <a:gd name="csY21" fmla="*/ 1378226 h 2968487"/>
                <a:gd name="csX22" fmla="*/ 815008 w 4387330"/>
                <a:gd name="csY22" fmla="*/ 1444487 h 2968487"/>
                <a:gd name="csX23" fmla="*/ 874643 w 4387330"/>
                <a:gd name="csY23" fmla="*/ 1583635 h 2968487"/>
                <a:gd name="csX24" fmla="*/ 894521 w 4387330"/>
                <a:gd name="csY24" fmla="*/ 1630018 h 2968487"/>
                <a:gd name="csX25" fmla="*/ 954156 w 4387330"/>
                <a:gd name="csY25" fmla="*/ 1742661 h 2968487"/>
                <a:gd name="csX26" fmla="*/ 1020417 w 4387330"/>
                <a:gd name="csY26" fmla="*/ 1881809 h 2968487"/>
                <a:gd name="csX27" fmla="*/ 1080052 w 4387330"/>
                <a:gd name="csY27" fmla="*/ 1974574 h 2968487"/>
                <a:gd name="csX28" fmla="*/ 1113182 w 4387330"/>
                <a:gd name="csY28" fmla="*/ 2027583 h 2968487"/>
                <a:gd name="csX29" fmla="*/ 1146313 w 4387330"/>
                <a:gd name="csY29" fmla="*/ 2087218 h 2968487"/>
                <a:gd name="csX30" fmla="*/ 1172817 w 4387330"/>
                <a:gd name="csY30" fmla="*/ 2120348 h 2968487"/>
                <a:gd name="csX31" fmla="*/ 1192695 w 4387330"/>
                <a:gd name="csY31" fmla="*/ 2160105 h 2968487"/>
                <a:gd name="csX32" fmla="*/ 1219200 w 4387330"/>
                <a:gd name="csY32" fmla="*/ 2193235 h 2968487"/>
                <a:gd name="csX33" fmla="*/ 1252330 w 4387330"/>
                <a:gd name="csY33" fmla="*/ 2252870 h 2968487"/>
                <a:gd name="csX34" fmla="*/ 1298713 w 4387330"/>
                <a:gd name="csY34" fmla="*/ 2305879 h 2968487"/>
                <a:gd name="csX35" fmla="*/ 1345095 w 4387330"/>
                <a:gd name="csY35" fmla="*/ 2372139 h 2968487"/>
                <a:gd name="csX36" fmla="*/ 1391478 w 4387330"/>
                <a:gd name="csY36" fmla="*/ 2425148 h 2968487"/>
                <a:gd name="csX37" fmla="*/ 1437861 w 4387330"/>
                <a:gd name="csY37" fmla="*/ 2491409 h 2968487"/>
                <a:gd name="csX38" fmla="*/ 1583634 w 4387330"/>
                <a:gd name="csY38" fmla="*/ 2670313 h 2968487"/>
                <a:gd name="csX39" fmla="*/ 1616765 w 4387330"/>
                <a:gd name="csY39" fmla="*/ 2710070 h 2968487"/>
                <a:gd name="csX40" fmla="*/ 1689652 w 4387330"/>
                <a:gd name="csY40" fmla="*/ 2776331 h 2968487"/>
                <a:gd name="csX41" fmla="*/ 1709530 w 4387330"/>
                <a:gd name="csY41" fmla="*/ 2796209 h 2968487"/>
                <a:gd name="csX42" fmla="*/ 1749287 w 4387330"/>
                <a:gd name="csY42" fmla="*/ 2822713 h 2968487"/>
                <a:gd name="csX43" fmla="*/ 1775791 w 4387330"/>
                <a:gd name="csY43" fmla="*/ 2849218 h 2968487"/>
                <a:gd name="csX44" fmla="*/ 1828800 w 4387330"/>
                <a:gd name="csY44" fmla="*/ 2875722 h 2968487"/>
                <a:gd name="csX45" fmla="*/ 1948069 w 4387330"/>
                <a:gd name="csY45" fmla="*/ 2928731 h 2968487"/>
                <a:gd name="csX46" fmla="*/ 1987826 w 4387330"/>
                <a:gd name="csY46" fmla="*/ 2948609 h 2968487"/>
                <a:gd name="csX47" fmla="*/ 2047461 w 4387330"/>
                <a:gd name="csY47" fmla="*/ 2955235 h 2968487"/>
                <a:gd name="csX48" fmla="*/ 2213113 w 4387330"/>
                <a:gd name="csY48" fmla="*/ 2968487 h 2968487"/>
                <a:gd name="csX49" fmla="*/ 2352261 w 4387330"/>
                <a:gd name="csY49" fmla="*/ 2955235 h 2968487"/>
                <a:gd name="csX50" fmla="*/ 2385391 w 4387330"/>
                <a:gd name="csY50" fmla="*/ 2935357 h 2968487"/>
                <a:gd name="csX51" fmla="*/ 2438400 w 4387330"/>
                <a:gd name="csY51" fmla="*/ 2915479 h 2968487"/>
                <a:gd name="csX52" fmla="*/ 2464904 w 4387330"/>
                <a:gd name="csY52" fmla="*/ 2895600 h 2968487"/>
                <a:gd name="csX53" fmla="*/ 2551043 w 4387330"/>
                <a:gd name="csY53" fmla="*/ 2849218 h 2968487"/>
                <a:gd name="csX54" fmla="*/ 2570921 w 4387330"/>
                <a:gd name="csY54" fmla="*/ 2835966 h 2968487"/>
                <a:gd name="csX55" fmla="*/ 2610678 w 4387330"/>
                <a:gd name="csY55" fmla="*/ 2816087 h 2968487"/>
                <a:gd name="csX56" fmla="*/ 2676939 w 4387330"/>
                <a:gd name="csY56" fmla="*/ 2776331 h 2968487"/>
                <a:gd name="csX57" fmla="*/ 2696817 w 4387330"/>
                <a:gd name="csY57" fmla="*/ 2743200 h 2968487"/>
                <a:gd name="csX58" fmla="*/ 2743200 w 4387330"/>
                <a:gd name="csY58" fmla="*/ 2710070 h 2968487"/>
                <a:gd name="csX59" fmla="*/ 2756452 w 4387330"/>
                <a:gd name="csY59" fmla="*/ 2683566 h 2968487"/>
                <a:gd name="csX60" fmla="*/ 2802834 w 4387330"/>
                <a:gd name="csY60" fmla="*/ 2657061 h 2968487"/>
                <a:gd name="csX61" fmla="*/ 2849217 w 4387330"/>
                <a:gd name="csY61" fmla="*/ 2617305 h 2968487"/>
                <a:gd name="csX62" fmla="*/ 2882347 w 4387330"/>
                <a:gd name="csY62" fmla="*/ 2610679 h 2968487"/>
                <a:gd name="csX63" fmla="*/ 2941982 w 4387330"/>
                <a:gd name="csY63" fmla="*/ 2590800 h 2968487"/>
                <a:gd name="csX64" fmla="*/ 3014869 w 4387330"/>
                <a:gd name="csY64" fmla="*/ 2597426 h 2968487"/>
                <a:gd name="csX65" fmla="*/ 3041374 w 4387330"/>
                <a:gd name="csY65" fmla="*/ 2604053 h 2968487"/>
                <a:gd name="csX66" fmla="*/ 3114261 w 4387330"/>
                <a:gd name="csY66" fmla="*/ 2623931 h 2968487"/>
                <a:gd name="csX67" fmla="*/ 3154017 w 4387330"/>
                <a:gd name="csY67" fmla="*/ 2630557 h 2968487"/>
                <a:gd name="csX68" fmla="*/ 3193774 w 4387330"/>
                <a:gd name="csY68" fmla="*/ 2643809 h 2968487"/>
                <a:gd name="csX69" fmla="*/ 3313043 w 4387330"/>
                <a:gd name="csY69" fmla="*/ 2663687 h 2968487"/>
                <a:gd name="csX70" fmla="*/ 3465443 w 4387330"/>
                <a:gd name="csY70" fmla="*/ 2657061 h 2968487"/>
                <a:gd name="csX71" fmla="*/ 3531704 w 4387330"/>
                <a:gd name="csY71" fmla="*/ 2610679 h 2968487"/>
                <a:gd name="csX72" fmla="*/ 3604591 w 4387330"/>
                <a:gd name="csY72" fmla="*/ 2544418 h 2968487"/>
                <a:gd name="csX73" fmla="*/ 3650974 w 4387330"/>
                <a:gd name="csY73" fmla="*/ 2498035 h 2968487"/>
                <a:gd name="csX74" fmla="*/ 3703982 w 4387330"/>
                <a:gd name="csY74" fmla="*/ 2411896 h 2968487"/>
                <a:gd name="csX75" fmla="*/ 3723861 w 4387330"/>
                <a:gd name="csY75" fmla="*/ 2352261 h 2968487"/>
                <a:gd name="csX76" fmla="*/ 3750365 w 4387330"/>
                <a:gd name="csY76" fmla="*/ 2292626 h 2968487"/>
                <a:gd name="csX77" fmla="*/ 3770243 w 4387330"/>
                <a:gd name="csY77" fmla="*/ 2219739 h 2968487"/>
                <a:gd name="csX78" fmla="*/ 3796747 w 4387330"/>
                <a:gd name="csY78" fmla="*/ 2146853 h 2968487"/>
                <a:gd name="csX79" fmla="*/ 3829878 w 4387330"/>
                <a:gd name="csY79" fmla="*/ 1967948 h 2968487"/>
                <a:gd name="csX80" fmla="*/ 3843130 w 4387330"/>
                <a:gd name="csY80" fmla="*/ 1656522 h 2968487"/>
                <a:gd name="csX81" fmla="*/ 3849756 w 4387330"/>
                <a:gd name="csY81" fmla="*/ 1517374 h 2968487"/>
                <a:gd name="csX82" fmla="*/ 3876261 w 4387330"/>
                <a:gd name="csY82" fmla="*/ 1351722 h 2968487"/>
                <a:gd name="csX83" fmla="*/ 3896139 w 4387330"/>
                <a:gd name="csY83" fmla="*/ 1265583 h 2968487"/>
                <a:gd name="csX84" fmla="*/ 3909391 w 4387330"/>
                <a:gd name="csY84" fmla="*/ 1192696 h 2968487"/>
                <a:gd name="csX85" fmla="*/ 3962400 w 4387330"/>
                <a:gd name="csY85" fmla="*/ 1053548 h 2968487"/>
                <a:gd name="csX86" fmla="*/ 3975652 w 4387330"/>
                <a:gd name="csY86" fmla="*/ 1000539 h 2968487"/>
                <a:gd name="csX87" fmla="*/ 4002156 w 4387330"/>
                <a:gd name="csY87" fmla="*/ 940905 h 2968487"/>
                <a:gd name="csX88" fmla="*/ 4015408 w 4387330"/>
                <a:gd name="csY88" fmla="*/ 894522 h 2968487"/>
                <a:gd name="csX89" fmla="*/ 4075043 w 4387330"/>
                <a:gd name="csY89" fmla="*/ 795131 h 2968487"/>
                <a:gd name="csX90" fmla="*/ 4101547 w 4387330"/>
                <a:gd name="csY90" fmla="*/ 755374 h 2968487"/>
                <a:gd name="csX91" fmla="*/ 4167808 w 4387330"/>
                <a:gd name="csY91" fmla="*/ 695739 h 2968487"/>
                <a:gd name="csX92" fmla="*/ 4194313 w 4387330"/>
                <a:gd name="csY92" fmla="*/ 689113 h 2968487"/>
                <a:gd name="csX93" fmla="*/ 4214191 w 4387330"/>
                <a:gd name="csY93" fmla="*/ 669235 h 2968487"/>
                <a:gd name="csX94" fmla="*/ 4224544 w 4387330"/>
                <a:gd name="csY94" fmla="*/ 655466 h 2968487"/>
                <a:gd name="csX95" fmla="*/ 4260574 w 4387330"/>
                <a:gd name="csY95" fmla="*/ 620782 h 2968487"/>
                <a:gd name="csX96" fmla="*/ 4385848 w 4387330"/>
                <a:gd name="csY96" fmla="*/ 500890 h 2968487"/>
                <a:gd name="csX97" fmla="*/ 4330975 w 4387330"/>
                <a:gd name="csY97" fmla="*/ 550513 h 2968487"/>
                <a:gd name="csX0" fmla="*/ 0 w 4514479"/>
                <a:gd name="csY0" fmla="*/ 0 h 2968487"/>
                <a:gd name="csX1" fmla="*/ 33130 w 4514479"/>
                <a:gd name="csY1" fmla="*/ 26505 h 2968487"/>
                <a:gd name="csX2" fmla="*/ 59634 w 4514479"/>
                <a:gd name="csY2" fmla="*/ 53009 h 2968487"/>
                <a:gd name="csX3" fmla="*/ 79513 w 4514479"/>
                <a:gd name="csY3" fmla="*/ 66261 h 2968487"/>
                <a:gd name="csX4" fmla="*/ 99391 w 4514479"/>
                <a:gd name="csY4" fmla="*/ 86139 h 2968487"/>
                <a:gd name="csX5" fmla="*/ 125895 w 4514479"/>
                <a:gd name="csY5" fmla="*/ 106018 h 2968487"/>
                <a:gd name="csX6" fmla="*/ 165652 w 4514479"/>
                <a:gd name="csY6" fmla="*/ 145774 h 2968487"/>
                <a:gd name="csX7" fmla="*/ 198782 w 4514479"/>
                <a:gd name="csY7" fmla="*/ 185531 h 2968487"/>
                <a:gd name="csX8" fmla="*/ 238539 w 4514479"/>
                <a:gd name="csY8" fmla="*/ 231913 h 2968487"/>
                <a:gd name="csX9" fmla="*/ 251791 w 4514479"/>
                <a:gd name="csY9" fmla="*/ 258418 h 2968487"/>
                <a:gd name="csX10" fmla="*/ 331304 w 4514479"/>
                <a:gd name="csY10" fmla="*/ 371061 h 2968487"/>
                <a:gd name="csX11" fmla="*/ 371061 w 4514479"/>
                <a:gd name="csY11" fmla="*/ 450574 h 2968487"/>
                <a:gd name="csX12" fmla="*/ 390939 w 4514479"/>
                <a:gd name="csY12" fmla="*/ 490331 h 2968487"/>
                <a:gd name="csX13" fmla="*/ 437321 w 4514479"/>
                <a:gd name="csY13" fmla="*/ 609600 h 2968487"/>
                <a:gd name="csX14" fmla="*/ 457200 w 4514479"/>
                <a:gd name="csY14" fmla="*/ 662609 h 2968487"/>
                <a:gd name="csX15" fmla="*/ 536713 w 4514479"/>
                <a:gd name="csY15" fmla="*/ 815009 h 2968487"/>
                <a:gd name="csX16" fmla="*/ 576469 w 4514479"/>
                <a:gd name="csY16" fmla="*/ 914400 h 2968487"/>
                <a:gd name="csX17" fmla="*/ 629478 w 4514479"/>
                <a:gd name="csY17" fmla="*/ 1020418 h 2968487"/>
                <a:gd name="csX18" fmla="*/ 649356 w 4514479"/>
                <a:gd name="csY18" fmla="*/ 1080053 h 2968487"/>
                <a:gd name="csX19" fmla="*/ 689113 w 4514479"/>
                <a:gd name="csY19" fmla="*/ 1159566 h 2968487"/>
                <a:gd name="csX20" fmla="*/ 715617 w 4514479"/>
                <a:gd name="csY20" fmla="*/ 1232453 h 2968487"/>
                <a:gd name="csX21" fmla="*/ 781878 w 4514479"/>
                <a:gd name="csY21" fmla="*/ 1378226 h 2968487"/>
                <a:gd name="csX22" fmla="*/ 815008 w 4514479"/>
                <a:gd name="csY22" fmla="*/ 1444487 h 2968487"/>
                <a:gd name="csX23" fmla="*/ 874643 w 4514479"/>
                <a:gd name="csY23" fmla="*/ 1583635 h 2968487"/>
                <a:gd name="csX24" fmla="*/ 894521 w 4514479"/>
                <a:gd name="csY24" fmla="*/ 1630018 h 2968487"/>
                <a:gd name="csX25" fmla="*/ 954156 w 4514479"/>
                <a:gd name="csY25" fmla="*/ 1742661 h 2968487"/>
                <a:gd name="csX26" fmla="*/ 1020417 w 4514479"/>
                <a:gd name="csY26" fmla="*/ 1881809 h 2968487"/>
                <a:gd name="csX27" fmla="*/ 1080052 w 4514479"/>
                <a:gd name="csY27" fmla="*/ 1974574 h 2968487"/>
                <a:gd name="csX28" fmla="*/ 1113182 w 4514479"/>
                <a:gd name="csY28" fmla="*/ 2027583 h 2968487"/>
                <a:gd name="csX29" fmla="*/ 1146313 w 4514479"/>
                <a:gd name="csY29" fmla="*/ 2087218 h 2968487"/>
                <a:gd name="csX30" fmla="*/ 1172817 w 4514479"/>
                <a:gd name="csY30" fmla="*/ 2120348 h 2968487"/>
                <a:gd name="csX31" fmla="*/ 1192695 w 4514479"/>
                <a:gd name="csY31" fmla="*/ 2160105 h 2968487"/>
                <a:gd name="csX32" fmla="*/ 1219200 w 4514479"/>
                <a:gd name="csY32" fmla="*/ 2193235 h 2968487"/>
                <a:gd name="csX33" fmla="*/ 1252330 w 4514479"/>
                <a:gd name="csY33" fmla="*/ 2252870 h 2968487"/>
                <a:gd name="csX34" fmla="*/ 1298713 w 4514479"/>
                <a:gd name="csY34" fmla="*/ 2305879 h 2968487"/>
                <a:gd name="csX35" fmla="*/ 1345095 w 4514479"/>
                <a:gd name="csY35" fmla="*/ 2372139 h 2968487"/>
                <a:gd name="csX36" fmla="*/ 1391478 w 4514479"/>
                <a:gd name="csY36" fmla="*/ 2425148 h 2968487"/>
                <a:gd name="csX37" fmla="*/ 1437861 w 4514479"/>
                <a:gd name="csY37" fmla="*/ 2491409 h 2968487"/>
                <a:gd name="csX38" fmla="*/ 1583634 w 4514479"/>
                <a:gd name="csY38" fmla="*/ 2670313 h 2968487"/>
                <a:gd name="csX39" fmla="*/ 1616765 w 4514479"/>
                <a:gd name="csY39" fmla="*/ 2710070 h 2968487"/>
                <a:gd name="csX40" fmla="*/ 1689652 w 4514479"/>
                <a:gd name="csY40" fmla="*/ 2776331 h 2968487"/>
                <a:gd name="csX41" fmla="*/ 1709530 w 4514479"/>
                <a:gd name="csY41" fmla="*/ 2796209 h 2968487"/>
                <a:gd name="csX42" fmla="*/ 1749287 w 4514479"/>
                <a:gd name="csY42" fmla="*/ 2822713 h 2968487"/>
                <a:gd name="csX43" fmla="*/ 1775791 w 4514479"/>
                <a:gd name="csY43" fmla="*/ 2849218 h 2968487"/>
                <a:gd name="csX44" fmla="*/ 1828800 w 4514479"/>
                <a:gd name="csY44" fmla="*/ 2875722 h 2968487"/>
                <a:gd name="csX45" fmla="*/ 1948069 w 4514479"/>
                <a:gd name="csY45" fmla="*/ 2928731 h 2968487"/>
                <a:gd name="csX46" fmla="*/ 1987826 w 4514479"/>
                <a:gd name="csY46" fmla="*/ 2948609 h 2968487"/>
                <a:gd name="csX47" fmla="*/ 2047461 w 4514479"/>
                <a:gd name="csY47" fmla="*/ 2955235 h 2968487"/>
                <a:gd name="csX48" fmla="*/ 2213113 w 4514479"/>
                <a:gd name="csY48" fmla="*/ 2968487 h 2968487"/>
                <a:gd name="csX49" fmla="*/ 2352261 w 4514479"/>
                <a:gd name="csY49" fmla="*/ 2955235 h 2968487"/>
                <a:gd name="csX50" fmla="*/ 2385391 w 4514479"/>
                <a:gd name="csY50" fmla="*/ 2935357 h 2968487"/>
                <a:gd name="csX51" fmla="*/ 2438400 w 4514479"/>
                <a:gd name="csY51" fmla="*/ 2915479 h 2968487"/>
                <a:gd name="csX52" fmla="*/ 2464904 w 4514479"/>
                <a:gd name="csY52" fmla="*/ 2895600 h 2968487"/>
                <a:gd name="csX53" fmla="*/ 2551043 w 4514479"/>
                <a:gd name="csY53" fmla="*/ 2849218 h 2968487"/>
                <a:gd name="csX54" fmla="*/ 2570921 w 4514479"/>
                <a:gd name="csY54" fmla="*/ 2835966 h 2968487"/>
                <a:gd name="csX55" fmla="*/ 2610678 w 4514479"/>
                <a:gd name="csY55" fmla="*/ 2816087 h 2968487"/>
                <a:gd name="csX56" fmla="*/ 2676939 w 4514479"/>
                <a:gd name="csY56" fmla="*/ 2776331 h 2968487"/>
                <a:gd name="csX57" fmla="*/ 2696817 w 4514479"/>
                <a:gd name="csY57" fmla="*/ 2743200 h 2968487"/>
                <a:gd name="csX58" fmla="*/ 2743200 w 4514479"/>
                <a:gd name="csY58" fmla="*/ 2710070 h 2968487"/>
                <a:gd name="csX59" fmla="*/ 2756452 w 4514479"/>
                <a:gd name="csY59" fmla="*/ 2683566 h 2968487"/>
                <a:gd name="csX60" fmla="*/ 2802834 w 4514479"/>
                <a:gd name="csY60" fmla="*/ 2657061 h 2968487"/>
                <a:gd name="csX61" fmla="*/ 2849217 w 4514479"/>
                <a:gd name="csY61" fmla="*/ 2617305 h 2968487"/>
                <a:gd name="csX62" fmla="*/ 2882347 w 4514479"/>
                <a:gd name="csY62" fmla="*/ 2610679 h 2968487"/>
                <a:gd name="csX63" fmla="*/ 2941982 w 4514479"/>
                <a:gd name="csY63" fmla="*/ 2590800 h 2968487"/>
                <a:gd name="csX64" fmla="*/ 3014869 w 4514479"/>
                <a:gd name="csY64" fmla="*/ 2597426 h 2968487"/>
                <a:gd name="csX65" fmla="*/ 3041374 w 4514479"/>
                <a:gd name="csY65" fmla="*/ 2604053 h 2968487"/>
                <a:gd name="csX66" fmla="*/ 3114261 w 4514479"/>
                <a:gd name="csY66" fmla="*/ 2623931 h 2968487"/>
                <a:gd name="csX67" fmla="*/ 3154017 w 4514479"/>
                <a:gd name="csY67" fmla="*/ 2630557 h 2968487"/>
                <a:gd name="csX68" fmla="*/ 3193774 w 4514479"/>
                <a:gd name="csY68" fmla="*/ 2643809 h 2968487"/>
                <a:gd name="csX69" fmla="*/ 3313043 w 4514479"/>
                <a:gd name="csY69" fmla="*/ 2663687 h 2968487"/>
                <a:gd name="csX70" fmla="*/ 3465443 w 4514479"/>
                <a:gd name="csY70" fmla="*/ 2657061 h 2968487"/>
                <a:gd name="csX71" fmla="*/ 3531704 w 4514479"/>
                <a:gd name="csY71" fmla="*/ 2610679 h 2968487"/>
                <a:gd name="csX72" fmla="*/ 3604591 w 4514479"/>
                <a:gd name="csY72" fmla="*/ 2544418 h 2968487"/>
                <a:gd name="csX73" fmla="*/ 3650974 w 4514479"/>
                <a:gd name="csY73" fmla="*/ 2498035 h 2968487"/>
                <a:gd name="csX74" fmla="*/ 3703982 w 4514479"/>
                <a:gd name="csY74" fmla="*/ 2411896 h 2968487"/>
                <a:gd name="csX75" fmla="*/ 3723861 w 4514479"/>
                <a:gd name="csY75" fmla="*/ 2352261 h 2968487"/>
                <a:gd name="csX76" fmla="*/ 3750365 w 4514479"/>
                <a:gd name="csY76" fmla="*/ 2292626 h 2968487"/>
                <a:gd name="csX77" fmla="*/ 3770243 w 4514479"/>
                <a:gd name="csY77" fmla="*/ 2219739 h 2968487"/>
                <a:gd name="csX78" fmla="*/ 3796747 w 4514479"/>
                <a:gd name="csY78" fmla="*/ 2146853 h 2968487"/>
                <a:gd name="csX79" fmla="*/ 3829878 w 4514479"/>
                <a:gd name="csY79" fmla="*/ 1967948 h 2968487"/>
                <a:gd name="csX80" fmla="*/ 3843130 w 4514479"/>
                <a:gd name="csY80" fmla="*/ 1656522 h 2968487"/>
                <a:gd name="csX81" fmla="*/ 3849756 w 4514479"/>
                <a:gd name="csY81" fmla="*/ 1517374 h 2968487"/>
                <a:gd name="csX82" fmla="*/ 3876261 w 4514479"/>
                <a:gd name="csY82" fmla="*/ 1351722 h 2968487"/>
                <a:gd name="csX83" fmla="*/ 3896139 w 4514479"/>
                <a:gd name="csY83" fmla="*/ 1265583 h 2968487"/>
                <a:gd name="csX84" fmla="*/ 3909391 w 4514479"/>
                <a:gd name="csY84" fmla="*/ 1192696 h 2968487"/>
                <a:gd name="csX85" fmla="*/ 3962400 w 4514479"/>
                <a:gd name="csY85" fmla="*/ 1053548 h 2968487"/>
                <a:gd name="csX86" fmla="*/ 3975652 w 4514479"/>
                <a:gd name="csY86" fmla="*/ 1000539 h 2968487"/>
                <a:gd name="csX87" fmla="*/ 4002156 w 4514479"/>
                <a:gd name="csY87" fmla="*/ 940905 h 2968487"/>
                <a:gd name="csX88" fmla="*/ 4015408 w 4514479"/>
                <a:gd name="csY88" fmla="*/ 894522 h 2968487"/>
                <a:gd name="csX89" fmla="*/ 4075043 w 4514479"/>
                <a:gd name="csY89" fmla="*/ 795131 h 2968487"/>
                <a:gd name="csX90" fmla="*/ 4101547 w 4514479"/>
                <a:gd name="csY90" fmla="*/ 755374 h 2968487"/>
                <a:gd name="csX91" fmla="*/ 4167808 w 4514479"/>
                <a:gd name="csY91" fmla="*/ 695739 h 2968487"/>
                <a:gd name="csX92" fmla="*/ 4194313 w 4514479"/>
                <a:gd name="csY92" fmla="*/ 689113 h 2968487"/>
                <a:gd name="csX93" fmla="*/ 4214191 w 4514479"/>
                <a:gd name="csY93" fmla="*/ 669235 h 2968487"/>
                <a:gd name="csX94" fmla="*/ 4224544 w 4514479"/>
                <a:gd name="csY94" fmla="*/ 655466 h 2968487"/>
                <a:gd name="csX95" fmla="*/ 4260574 w 4514479"/>
                <a:gd name="csY95" fmla="*/ 620782 h 2968487"/>
                <a:gd name="csX96" fmla="*/ 4385848 w 4514479"/>
                <a:gd name="csY96" fmla="*/ 500890 h 2968487"/>
                <a:gd name="csX97" fmla="*/ 4514331 w 4514479"/>
                <a:gd name="csY97" fmla="*/ 398113 h 2968487"/>
                <a:gd name="csX0" fmla="*/ 0 w 4514454"/>
                <a:gd name="csY0" fmla="*/ 0 h 2968487"/>
                <a:gd name="csX1" fmla="*/ 33130 w 4514454"/>
                <a:gd name="csY1" fmla="*/ 26505 h 2968487"/>
                <a:gd name="csX2" fmla="*/ 59634 w 4514454"/>
                <a:gd name="csY2" fmla="*/ 53009 h 2968487"/>
                <a:gd name="csX3" fmla="*/ 79513 w 4514454"/>
                <a:gd name="csY3" fmla="*/ 66261 h 2968487"/>
                <a:gd name="csX4" fmla="*/ 99391 w 4514454"/>
                <a:gd name="csY4" fmla="*/ 86139 h 2968487"/>
                <a:gd name="csX5" fmla="*/ 125895 w 4514454"/>
                <a:gd name="csY5" fmla="*/ 106018 h 2968487"/>
                <a:gd name="csX6" fmla="*/ 165652 w 4514454"/>
                <a:gd name="csY6" fmla="*/ 145774 h 2968487"/>
                <a:gd name="csX7" fmla="*/ 198782 w 4514454"/>
                <a:gd name="csY7" fmla="*/ 185531 h 2968487"/>
                <a:gd name="csX8" fmla="*/ 238539 w 4514454"/>
                <a:gd name="csY8" fmla="*/ 231913 h 2968487"/>
                <a:gd name="csX9" fmla="*/ 251791 w 4514454"/>
                <a:gd name="csY9" fmla="*/ 258418 h 2968487"/>
                <a:gd name="csX10" fmla="*/ 331304 w 4514454"/>
                <a:gd name="csY10" fmla="*/ 371061 h 2968487"/>
                <a:gd name="csX11" fmla="*/ 371061 w 4514454"/>
                <a:gd name="csY11" fmla="*/ 450574 h 2968487"/>
                <a:gd name="csX12" fmla="*/ 390939 w 4514454"/>
                <a:gd name="csY12" fmla="*/ 490331 h 2968487"/>
                <a:gd name="csX13" fmla="*/ 437321 w 4514454"/>
                <a:gd name="csY13" fmla="*/ 609600 h 2968487"/>
                <a:gd name="csX14" fmla="*/ 457200 w 4514454"/>
                <a:gd name="csY14" fmla="*/ 662609 h 2968487"/>
                <a:gd name="csX15" fmla="*/ 536713 w 4514454"/>
                <a:gd name="csY15" fmla="*/ 815009 h 2968487"/>
                <a:gd name="csX16" fmla="*/ 576469 w 4514454"/>
                <a:gd name="csY16" fmla="*/ 914400 h 2968487"/>
                <a:gd name="csX17" fmla="*/ 629478 w 4514454"/>
                <a:gd name="csY17" fmla="*/ 1020418 h 2968487"/>
                <a:gd name="csX18" fmla="*/ 649356 w 4514454"/>
                <a:gd name="csY18" fmla="*/ 1080053 h 2968487"/>
                <a:gd name="csX19" fmla="*/ 689113 w 4514454"/>
                <a:gd name="csY19" fmla="*/ 1159566 h 2968487"/>
                <a:gd name="csX20" fmla="*/ 715617 w 4514454"/>
                <a:gd name="csY20" fmla="*/ 1232453 h 2968487"/>
                <a:gd name="csX21" fmla="*/ 781878 w 4514454"/>
                <a:gd name="csY21" fmla="*/ 1378226 h 2968487"/>
                <a:gd name="csX22" fmla="*/ 815008 w 4514454"/>
                <a:gd name="csY22" fmla="*/ 1444487 h 2968487"/>
                <a:gd name="csX23" fmla="*/ 874643 w 4514454"/>
                <a:gd name="csY23" fmla="*/ 1583635 h 2968487"/>
                <a:gd name="csX24" fmla="*/ 894521 w 4514454"/>
                <a:gd name="csY24" fmla="*/ 1630018 h 2968487"/>
                <a:gd name="csX25" fmla="*/ 954156 w 4514454"/>
                <a:gd name="csY25" fmla="*/ 1742661 h 2968487"/>
                <a:gd name="csX26" fmla="*/ 1020417 w 4514454"/>
                <a:gd name="csY26" fmla="*/ 1881809 h 2968487"/>
                <a:gd name="csX27" fmla="*/ 1080052 w 4514454"/>
                <a:gd name="csY27" fmla="*/ 1974574 h 2968487"/>
                <a:gd name="csX28" fmla="*/ 1113182 w 4514454"/>
                <a:gd name="csY28" fmla="*/ 2027583 h 2968487"/>
                <a:gd name="csX29" fmla="*/ 1146313 w 4514454"/>
                <a:gd name="csY29" fmla="*/ 2087218 h 2968487"/>
                <a:gd name="csX30" fmla="*/ 1172817 w 4514454"/>
                <a:gd name="csY30" fmla="*/ 2120348 h 2968487"/>
                <a:gd name="csX31" fmla="*/ 1192695 w 4514454"/>
                <a:gd name="csY31" fmla="*/ 2160105 h 2968487"/>
                <a:gd name="csX32" fmla="*/ 1219200 w 4514454"/>
                <a:gd name="csY32" fmla="*/ 2193235 h 2968487"/>
                <a:gd name="csX33" fmla="*/ 1252330 w 4514454"/>
                <a:gd name="csY33" fmla="*/ 2252870 h 2968487"/>
                <a:gd name="csX34" fmla="*/ 1298713 w 4514454"/>
                <a:gd name="csY34" fmla="*/ 2305879 h 2968487"/>
                <a:gd name="csX35" fmla="*/ 1345095 w 4514454"/>
                <a:gd name="csY35" fmla="*/ 2372139 h 2968487"/>
                <a:gd name="csX36" fmla="*/ 1391478 w 4514454"/>
                <a:gd name="csY36" fmla="*/ 2425148 h 2968487"/>
                <a:gd name="csX37" fmla="*/ 1437861 w 4514454"/>
                <a:gd name="csY37" fmla="*/ 2491409 h 2968487"/>
                <a:gd name="csX38" fmla="*/ 1583634 w 4514454"/>
                <a:gd name="csY38" fmla="*/ 2670313 h 2968487"/>
                <a:gd name="csX39" fmla="*/ 1616765 w 4514454"/>
                <a:gd name="csY39" fmla="*/ 2710070 h 2968487"/>
                <a:gd name="csX40" fmla="*/ 1689652 w 4514454"/>
                <a:gd name="csY40" fmla="*/ 2776331 h 2968487"/>
                <a:gd name="csX41" fmla="*/ 1709530 w 4514454"/>
                <a:gd name="csY41" fmla="*/ 2796209 h 2968487"/>
                <a:gd name="csX42" fmla="*/ 1749287 w 4514454"/>
                <a:gd name="csY42" fmla="*/ 2822713 h 2968487"/>
                <a:gd name="csX43" fmla="*/ 1775791 w 4514454"/>
                <a:gd name="csY43" fmla="*/ 2849218 h 2968487"/>
                <a:gd name="csX44" fmla="*/ 1828800 w 4514454"/>
                <a:gd name="csY44" fmla="*/ 2875722 h 2968487"/>
                <a:gd name="csX45" fmla="*/ 1948069 w 4514454"/>
                <a:gd name="csY45" fmla="*/ 2928731 h 2968487"/>
                <a:gd name="csX46" fmla="*/ 1987826 w 4514454"/>
                <a:gd name="csY46" fmla="*/ 2948609 h 2968487"/>
                <a:gd name="csX47" fmla="*/ 2047461 w 4514454"/>
                <a:gd name="csY47" fmla="*/ 2955235 h 2968487"/>
                <a:gd name="csX48" fmla="*/ 2213113 w 4514454"/>
                <a:gd name="csY48" fmla="*/ 2968487 h 2968487"/>
                <a:gd name="csX49" fmla="*/ 2352261 w 4514454"/>
                <a:gd name="csY49" fmla="*/ 2955235 h 2968487"/>
                <a:gd name="csX50" fmla="*/ 2385391 w 4514454"/>
                <a:gd name="csY50" fmla="*/ 2935357 h 2968487"/>
                <a:gd name="csX51" fmla="*/ 2438400 w 4514454"/>
                <a:gd name="csY51" fmla="*/ 2915479 h 2968487"/>
                <a:gd name="csX52" fmla="*/ 2464904 w 4514454"/>
                <a:gd name="csY52" fmla="*/ 2895600 h 2968487"/>
                <a:gd name="csX53" fmla="*/ 2551043 w 4514454"/>
                <a:gd name="csY53" fmla="*/ 2849218 h 2968487"/>
                <a:gd name="csX54" fmla="*/ 2570921 w 4514454"/>
                <a:gd name="csY54" fmla="*/ 2835966 h 2968487"/>
                <a:gd name="csX55" fmla="*/ 2610678 w 4514454"/>
                <a:gd name="csY55" fmla="*/ 2816087 h 2968487"/>
                <a:gd name="csX56" fmla="*/ 2676939 w 4514454"/>
                <a:gd name="csY56" fmla="*/ 2776331 h 2968487"/>
                <a:gd name="csX57" fmla="*/ 2696817 w 4514454"/>
                <a:gd name="csY57" fmla="*/ 2743200 h 2968487"/>
                <a:gd name="csX58" fmla="*/ 2743200 w 4514454"/>
                <a:gd name="csY58" fmla="*/ 2710070 h 2968487"/>
                <a:gd name="csX59" fmla="*/ 2756452 w 4514454"/>
                <a:gd name="csY59" fmla="*/ 2683566 h 2968487"/>
                <a:gd name="csX60" fmla="*/ 2802834 w 4514454"/>
                <a:gd name="csY60" fmla="*/ 2657061 h 2968487"/>
                <a:gd name="csX61" fmla="*/ 2849217 w 4514454"/>
                <a:gd name="csY61" fmla="*/ 2617305 h 2968487"/>
                <a:gd name="csX62" fmla="*/ 2882347 w 4514454"/>
                <a:gd name="csY62" fmla="*/ 2610679 h 2968487"/>
                <a:gd name="csX63" fmla="*/ 2941982 w 4514454"/>
                <a:gd name="csY63" fmla="*/ 2590800 h 2968487"/>
                <a:gd name="csX64" fmla="*/ 3014869 w 4514454"/>
                <a:gd name="csY64" fmla="*/ 2597426 h 2968487"/>
                <a:gd name="csX65" fmla="*/ 3041374 w 4514454"/>
                <a:gd name="csY65" fmla="*/ 2604053 h 2968487"/>
                <a:gd name="csX66" fmla="*/ 3114261 w 4514454"/>
                <a:gd name="csY66" fmla="*/ 2623931 h 2968487"/>
                <a:gd name="csX67" fmla="*/ 3154017 w 4514454"/>
                <a:gd name="csY67" fmla="*/ 2630557 h 2968487"/>
                <a:gd name="csX68" fmla="*/ 3193774 w 4514454"/>
                <a:gd name="csY68" fmla="*/ 2643809 h 2968487"/>
                <a:gd name="csX69" fmla="*/ 3313043 w 4514454"/>
                <a:gd name="csY69" fmla="*/ 2663687 h 2968487"/>
                <a:gd name="csX70" fmla="*/ 3465443 w 4514454"/>
                <a:gd name="csY70" fmla="*/ 2657061 h 2968487"/>
                <a:gd name="csX71" fmla="*/ 3531704 w 4514454"/>
                <a:gd name="csY71" fmla="*/ 2610679 h 2968487"/>
                <a:gd name="csX72" fmla="*/ 3604591 w 4514454"/>
                <a:gd name="csY72" fmla="*/ 2544418 h 2968487"/>
                <a:gd name="csX73" fmla="*/ 3650974 w 4514454"/>
                <a:gd name="csY73" fmla="*/ 2498035 h 2968487"/>
                <a:gd name="csX74" fmla="*/ 3703982 w 4514454"/>
                <a:gd name="csY74" fmla="*/ 2411896 h 2968487"/>
                <a:gd name="csX75" fmla="*/ 3723861 w 4514454"/>
                <a:gd name="csY75" fmla="*/ 2352261 h 2968487"/>
                <a:gd name="csX76" fmla="*/ 3750365 w 4514454"/>
                <a:gd name="csY76" fmla="*/ 2292626 h 2968487"/>
                <a:gd name="csX77" fmla="*/ 3770243 w 4514454"/>
                <a:gd name="csY77" fmla="*/ 2219739 h 2968487"/>
                <a:gd name="csX78" fmla="*/ 3796747 w 4514454"/>
                <a:gd name="csY78" fmla="*/ 2146853 h 2968487"/>
                <a:gd name="csX79" fmla="*/ 3829878 w 4514454"/>
                <a:gd name="csY79" fmla="*/ 1967948 h 2968487"/>
                <a:gd name="csX80" fmla="*/ 3843130 w 4514454"/>
                <a:gd name="csY80" fmla="*/ 1656522 h 2968487"/>
                <a:gd name="csX81" fmla="*/ 3849756 w 4514454"/>
                <a:gd name="csY81" fmla="*/ 1517374 h 2968487"/>
                <a:gd name="csX82" fmla="*/ 3876261 w 4514454"/>
                <a:gd name="csY82" fmla="*/ 1351722 h 2968487"/>
                <a:gd name="csX83" fmla="*/ 3896139 w 4514454"/>
                <a:gd name="csY83" fmla="*/ 1265583 h 2968487"/>
                <a:gd name="csX84" fmla="*/ 3909391 w 4514454"/>
                <a:gd name="csY84" fmla="*/ 1192696 h 2968487"/>
                <a:gd name="csX85" fmla="*/ 3962400 w 4514454"/>
                <a:gd name="csY85" fmla="*/ 1053548 h 2968487"/>
                <a:gd name="csX86" fmla="*/ 3975652 w 4514454"/>
                <a:gd name="csY86" fmla="*/ 1000539 h 2968487"/>
                <a:gd name="csX87" fmla="*/ 4002156 w 4514454"/>
                <a:gd name="csY87" fmla="*/ 940905 h 2968487"/>
                <a:gd name="csX88" fmla="*/ 4015408 w 4514454"/>
                <a:gd name="csY88" fmla="*/ 894522 h 2968487"/>
                <a:gd name="csX89" fmla="*/ 4075043 w 4514454"/>
                <a:gd name="csY89" fmla="*/ 795131 h 2968487"/>
                <a:gd name="csX90" fmla="*/ 4101547 w 4514454"/>
                <a:gd name="csY90" fmla="*/ 755374 h 2968487"/>
                <a:gd name="csX91" fmla="*/ 4167808 w 4514454"/>
                <a:gd name="csY91" fmla="*/ 695739 h 2968487"/>
                <a:gd name="csX92" fmla="*/ 4194313 w 4514454"/>
                <a:gd name="csY92" fmla="*/ 689113 h 2968487"/>
                <a:gd name="csX93" fmla="*/ 4214191 w 4514454"/>
                <a:gd name="csY93" fmla="*/ 669235 h 2968487"/>
                <a:gd name="csX94" fmla="*/ 4224544 w 4514454"/>
                <a:gd name="csY94" fmla="*/ 655466 h 2968487"/>
                <a:gd name="csX95" fmla="*/ 4260574 w 4514454"/>
                <a:gd name="csY95" fmla="*/ 620782 h 2968487"/>
                <a:gd name="csX96" fmla="*/ 4359654 w 4514454"/>
                <a:gd name="csY96" fmla="*/ 550896 h 2968487"/>
                <a:gd name="csX97" fmla="*/ 4514331 w 4514454"/>
                <a:gd name="csY97" fmla="*/ 398113 h 2968487"/>
                <a:gd name="csX0" fmla="*/ 0 w 4514331"/>
                <a:gd name="csY0" fmla="*/ 0 h 2968487"/>
                <a:gd name="csX1" fmla="*/ 33130 w 4514331"/>
                <a:gd name="csY1" fmla="*/ 26505 h 2968487"/>
                <a:gd name="csX2" fmla="*/ 59634 w 4514331"/>
                <a:gd name="csY2" fmla="*/ 53009 h 2968487"/>
                <a:gd name="csX3" fmla="*/ 79513 w 4514331"/>
                <a:gd name="csY3" fmla="*/ 66261 h 2968487"/>
                <a:gd name="csX4" fmla="*/ 99391 w 4514331"/>
                <a:gd name="csY4" fmla="*/ 86139 h 2968487"/>
                <a:gd name="csX5" fmla="*/ 125895 w 4514331"/>
                <a:gd name="csY5" fmla="*/ 106018 h 2968487"/>
                <a:gd name="csX6" fmla="*/ 165652 w 4514331"/>
                <a:gd name="csY6" fmla="*/ 145774 h 2968487"/>
                <a:gd name="csX7" fmla="*/ 198782 w 4514331"/>
                <a:gd name="csY7" fmla="*/ 185531 h 2968487"/>
                <a:gd name="csX8" fmla="*/ 238539 w 4514331"/>
                <a:gd name="csY8" fmla="*/ 231913 h 2968487"/>
                <a:gd name="csX9" fmla="*/ 251791 w 4514331"/>
                <a:gd name="csY9" fmla="*/ 258418 h 2968487"/>
                <a:gd name="csX10" fmla="*/ 331304 w 4514331"/>
                <a:gd name="csY10" fmla="*/ 371061 h 2968487"/>
                <a:gd name="csX11" fmla="*/ 371061 w 4514331"/>
                <a:gd name="csY11" fmla="*/ 450574 h 2968487"/>
                <a:gd name="csX12" fmla="*/ 390939 w 4514331"/>
                <a:gd name="csY12" fmla="*/ 490331 h 2968487"/>
                <a:gd name="csX13" fmla="*/ 437321 w 4514331"/>
                <a:gd name="csY13" fmla="*/ 609600 h 2968487"/>
                <a:gd name="csX14" fmla="*/ 457200 w 4514331"/>
                <a:gd name="csY14" fmla="*/ 662609 h 2968487"/>
                <a:gd name="csX15" fmla="*/ 536713 w 4514331"/>
                <a:gd name="csY15" fmla="*/ 815009 h 2968487"/>
                <a:gd name="csX16" fmla="*/ 576469 w 4514331"/>
                <a:gd name="csY16" fmla="*/ 914400 h 2968487"/>
                <a:gd name="csX17" fmla="*/ 629478 w 4514331"/>
                <a:gd name="csY17" fmla="*/ 1020418 h 2968487"/>
                <a:gd name="csX18" fmla="*/ 649356 w 4514331"/>
                <a:gd name="csY18" fmla="*/ 1080053 h 2968487"/>
                <a:gd name="csX19" fmla="*/ 689113 w 4514331"/>
                <a:gd name="csY19" fmla="*/ 1159566 h 2968487"/>
                <a:gd name="csX20" fmla="*/ 715617 w 4514331"/>
                <a:gd name="csY20" fmla="*/ 1232453 h 2968487"/>
                <a:gd name="csX21" fmla="*/ 781878 w 4514331"/>
                <a:gd name="csY21" fmla="*/ 1378226 h 2968487"/>
                <a:gd name="csX22" fmla="*/ 815008 w 4514331"/>
                <a:gd name="csY22" fmla="*/ 1444487 h 2968487"/>
                <a:gd name="csX23" fmla="*/ 874643 w 4514331"/>
                <a:gd name="csY23" fmla="*/ 1583635 h 2968487"/>
                <a:gd name="csX24" fmla="*/ 894521 w 4514331"/>
                <a:gd name="csY24" fmla="*/ 1630018 h 2968487"/>
                <a:gd name="csX25" fmla="*/ 954156 w 4514331"/>
                <a:gd name="csY25" fmla="*/ 1742661 h 2968487"/>
                <a:gd name="csX26" fmla="*/ 1020417 w 4514331"/>
                <a:gd name="csY26" fmla="*/ 1881809 h 2968487"/>
                <a:gd name="csX27" fmla="*/ 1080052 w 4514331"/>
                <a:gd name="csY27" fmla="*/ 1974574 h 2968487"/>
                <a:gd name="csX28" fmla="*/ 1113182 w 4514331"/>
                <a:gd name="csY28" fmla="*/ 2027583 h 2968487"/>
                <a:gd name="csX29" fmla="*/ 1146313 w 4514331"/>
                <a:gd name="csY29" fmla="*/ 2087218 h 2968487"/>
                <a:gd name="csX30" fmla="*/ 1172817 w 4514331"/>
                <a:gd name="csY30" fmla="*/ 2120348 h 2968487"/>
                <a:gd name="csX31" fmla="*/ 1192695 w 4514331"/>
                <a:gd name="csY31" fmla="*/ 2160105 h 2968487"/>
                <a:gd name="csX32" fmla="*/ 1219200 w 4514331"/>
                <a:gd name="csY32" fmla="*/ 2193235 h 2968487"/>
                <a:gd name="csX33" fmla="*/ 1252330 w 4514331"/>
                <a:gd name="csY33" fmla="*/ 2252870 h 2968487"/>
                <a:gd name="csX34" fmla="*/ 1298713 w 4514331"/>
                <a:gd name="csY34" fmla="*/ 2305879 h 2968487"/>
                <a:gd name="csX35" fmla="*/ 1345095 w 4514331"/>
                <a:gd name="csY35" fmla="*/ 2372139 h 2968487"/>
                <a:gd name="csX36" fmla="*/ 1391478 w 4514331"/>
                <a:gd name="csY36" fmla="*/ 2425148 h 2968487"/>
                <a:gd name="csX37" fmla="*/ 1437861 w 4514331"/>
                <a:gd name="csY37" fmla="*/ 2491409 h 2968487"/>
                <a:gd name="csX38" fmla="*/ 1583634 w 4514331"/>
                <a:gd name="csY38" fmla="*/ 2670313 h 2968487"/>
                <a:gd name="csX39" fmla="*/ 1616765 w 4514331"/>
                <a:gd name="csY39" fmla="*/ 2710070 h 2968487"/>
                <a:gd name="csX40" fmla="*/ 1689652 w 4514331"/>
                <a:gd name="csY40" fmla="*/ 2776331 h 2968487"/>
                <a:gd name="csX41" fmla="*/ 1709530 w 4514331"/>
                <a:gd name="csY41" fmla="*/ 2796209 h 2968487"/>
                <a:gd name="csX42" fmla="*/ 1749287 w 4514331"/>
                <a:gd name="csY42" fmla="*/ 2822713 h 2968487"/>
                <a:gd name="csX43" fmla="*/ 1775791 w 4514331"/>
                <a:gd name="csY43" fmla="*/ 2849218 h 2968487"/>
                <a:gd name="csX44" fmla="*/ 1828800 w 4514331"/>
                <a:gd name="csY44" fmla="*/ 2875722 h 2968487"/>
                <a:gd name="csX45" fmla="*/ 1948069 w 4514331"/>
                <a:gd name="csY45" fmla="*/ 2928731 h 2968487"/>
                <a:gd name="csX46" fmla="*/ 1987826 w 4514331"/>
                <a:gd name="csY46" fmla="*/ 2948609 h 2968487"/>
                <a:gd name="csX47" fmla="*/ 2047461 w 4514331"/>
                <a:gd name="csY47" fmla="*/ 2955235 h 2968487"/>
                <a:gd name="csX48" fmla="*/ 2213113 w 4514331"/>
                <a:gd name="csY48" fmla="*/ 2968487 h 2968487"/>
                <a:gd name="csX49" fmla="*/ 2352261 w 4514331"/>
                <a:gd name="csY49" fmla="*/ 2955235 h 2968487"/>
                <a:gd name="csX50" fmla="*/ 2385391 w 4514331"/>
                <a:gd name="csY50" fmla="*/ 2935357 h 2968487"/>
                <a:gd name="csX51" fmla="*/ 2438400 w 4514331"/>
                <a:gd name="csY51" fmla="*/ 2915479 h 2968487"/>
                <a:gd name="csX52" fmla="*/ 2464904 w 4514331"/>
                <a:gd name="csY52" fmla="*/ 2895600 h 2968487"/>
                <a:gd name="csX53" fmla="*/ 2551043 w 4514331"/>
                <a:gd name="csY53" fmla="*/ 2849218 h 2968487"/>
                <a:gd name="csX54" fmla="*/ 2570921 w 4514331"/>
                <a:gd name="csY54" fmla="*/ 2835966 h 2968487"/>
                <a:gd name="csX55" fmla="*/ 2610678 w 4514331"/>
                <a:gd name="csY55" fmla="*/ 2816087 h 2968487"/>
                <a:gd name="csX56" fmla="*/ 2676939 w 4514331"/>
                <a:gd name="csY56" fmla="*/ 2776331 h 2968487"/>
                <a:gd name="csX57" fmla="*/ 2696817 w 4514331"/>
                <a:gd name="csY57" fmla="*/ 2743200 h 2968487"/>
                <a:gd name="csX58" fmla="*/ 2743200 w 4514331"/>
                <a:gd name="csY58" fmla="*/ 2710070 h 2968487"/>
                <a:gd name="csX59" fmla="*/ 2756452 w 4514331"/>
                <a:gd name="csY59" fmla="*/ 2683566 h 2968487"/>
                <a:gd name="csX60" fmla="*/ 2802834 w 4514331"/>
                <a:gd name="csY60" fmla="*/ 2657061 h 2968487"/>
                <a:gd name="csX61" fmla="*/ 2849217 w 4514331"/>
                <a:gd name="csY61" fmla="*/ 2617305 h 2968487"/>
                <a:gd name="csX62" fmla="*/ 2882347 w 4514331"/>
                <a:gd name="csY62" fmla="*/ 2610679 h 2968487"/>
                <a:gd name="csX63" fmla="*/ 2941982 w 4514331"/>
                <a:gd name="csY63" fmla="*/ 2590800 h 2968487"/>
                <a:gd name="csX64" fmla="*/ 3014869 w 4514331"/>
                <a:gd name="csY64" fmla="*/ 2597426 h 2968487"/>
                <a:gd name="csX65" fmla="*/ 3041374 w 4514331"/>
                <a:gd name="csY65" fmla="*/ 2604053 h 2968487"/>
                <a:gd name="csX66" fmla="*/ 3114261 w 4514331"/>
                <a:gd name="csY66" fmla="*/ 2623931 h 2968487"/>
                <a:gd name="csX67" fmla="*/ 3154017 w 4514331"/>
                <a:gd name="csY67" fmla="*/ 2630557 h 2968487"/>
                <a:gd name="csX68" fmla="*/ 3193774 w 4514331"/>
                <a:gd name="csY68" fmla="*/ 2643809 h 2968487"/>
                <a:gd name="csX69" fmla="*/ 3313043 w 4514331"/>
                <a:gd name="csY69" fmla="*/ 2663687 h 2968487"/>
                <a:gd name="csX70" fmla="*/ 3465443 w 4514331"/>
                <a:gd name="csY70" fmla="*/ 2657061 h 2968487"/>
                <a:gd name="csX71" fmla="*/ 3531704 w 4514331"/>
                <a:gd name="csY71" fmla="*/ 2610679 h 2968487"/>
                <a:gd name="csX72" fmla="*/ 3604591 w 4514331"/>
                <a:gd name="csY72" fmla="*/ 2544418 h 2968487"/>
                <a:gd name="csX73" fmla="*/ 3650974 w 4514331"/>
                <a:gd name="csY73" fmla="*/ 2498035 h 2968487"/>
                <a:gd name="csX74" fmla="*/ 3703982 w 4514331"/>
                <a:gd name="csY74" fmla="*/ 2411896 h 2968487"/>
                <a:gd name="csX75" fmla="*/ 3723861 w 4514331"/>
                <a:gd name="csY75" fmla="*/ 2352261 h 2968487"/>
                <a:gd name="csX76" fmla="*/ 3750365 w 4514331"/>
                <a:gd name="csY76" fmla="*/ 2292626 h 2968487"/>
                <a:gd name="csX77" fmla="*/ 3770243 w 4514331"/>
                <a:gd name="csY77" fmla="*/ 2219739 h 2968487"/>
                <a:gd name="csX78" fmla="*/ 3796747 w 4514331"/>
                <a:gd name="csY78" fmla="*/ 2146853 h 2968487"/>
                <a:gd name="csX79" fmla="*/ 3829878 w 4514331"/>
                <a:gd name="csY79" fmla="*/ 1967948 h 2968487"/>
                <a:gd name="csX80" fmla="*/ 3843130 w 4514331"/>
                <a:gd name="csY80" fmla="*/ 1656522 h 2968487"/>
                <a:gd name="csX81" fmla="*/ 3849756 w 4514331"/>
                <a:gd name="csY81" fmla="*/ 1517374 h 2968487"/>
                <a:gd name="csX82" fmla="*/ 3876261 w 4514331"/>
                <a:gd name="csY82" fmla="*/ 1351722 h 2968487"/>
                <a:gd name="csX83" fmla="*/ 3896139 w 4514331"/>
                <a:gd name="csY83" fmla="*/ 1265583 h 2968487"/>
                <a:gd name="csX84" fmla="*/ 3909391 w 4514331"/>
                <a:gd name="csY84" fmla="*/ 1192696 h 2968487"/>
                <a:gd name="csX85" fmla="*/ 3962400 w 4514331"/>
                <a:gd name="csY85" fmla="*/ 1053548 h 2968487"/>
                <a:gd name="csX86" fmla="*/ 3975652 w 4514331"/>
                <a:gd name="csY86" fmla="*/ 1000539 h 2968487"/>
                <a:gd name="csX87" fmla="*/ 4002156 w 4514331"/>
                <a:gd name="csY87" fmla="*/ 940905 h 2968487"/>
                <a:gd name="csX88" fmla="*/ 4015408 w 4514331"/>
                <a:gd name="csY88" fmla="*/ 894522 h 2968487"/>
                <a:gd name="csX89" fmla="*/ 4075043 w 4514331"/>
                <a:gd name="csY89" fmla="*/ 795131 h 2968487"/>
                <a:gd name="csX90" fmla="*/ 4101547 w 4514331"/>
                <a:gd name="csY90" fmla="*/ 755374 h 2968487"/>
                <a:gd name="csX91" fmla="*/ 4167808 w 4514331"/>
                <a:gd name="csY91" fmla="*/ 695739 h 2968487"/>
                <a:gd name="csX92" fmla="*/ 4194313 w 4514331"/>
                <a:gd name="csY92" fmla="*/ 689113 h 2968487"/>
                <a:gd name="csX93" fmla="*/ 4214191 w 4514331"/>
                <a:gd name="csY93" fmla="*/ 669235 h 2968487"/>
                <a:gd name="csX94" fmla="*/ 4224544 w 4514331"/>
                <a:gd name="csY94" fmla="*/ 655466 h 2968487"/>
                <a:gd name="csX95" fmla="*/ 4260574 w 4514331"/>
                <a:gd name="csY95" fmla="*/ 620782 h 2968487"/>
                <a:gd name="csX96" fmla="*/ 4514331 w 4514331"/>
                <a:gd name="csY96" fmla="*/ 398113 h 2968487"/>
                <a:gd name="csX0" fmla="*/ 0 w 4514331"/>
                <a:gd name="csY0" fmla="*/ 0 h 2968487"/>
                <a:gd name="csX1" fmla="*/ 33130 w 4514331"/>
                <a:gd name="csY1" fmla="*/ 26505 h 2968487"/>
                <a:gd name="csX2" fmla="*/ 59634 w 4514331"/>
                <a:gd name="csY2" fmla="*/ 53009 h 2968487"/>
                <a:gd name="csX3" fmla="*/ 79513 w 4514331"/>
                <a:gd name="csY3" fmla="*/ 66261 h 2968487"/>
                <a:gd name="csX4" fmla="*/ 99391 w 4514331"/>
                <a:gd name="csY4" fmla="*/ 86139 h 2968487"/>
                <a:gd name="csX5" fmla="*/ 125895 w 4514331"/>
                <a:gd name="csY5" fmla="*/ 106018 h 2968487"/>
                <a:gd name="csX6" fmla="*/ 165652 w 4514331"/>
                <a:gd name="csY6" fmla="*/ 145774 h 2968487"/>
                <a:gd name="csX7" fmla="*/ 198782 w 4514331"/>
                <a:gd name="csY7" fmla="*/ 185531 h 2968487"/>
                <a:gd name="csX8" fmla="*/ 238539 w 4514331"/>
                <a:gd name="csY8" fmla="*/ 231913 h 2968487"/>
                <a:gd name="csX9" fmla="*/ 251791 w 4514331"/>
                <a:gd name="csY9" fmla="*/ 258418 h 2968487"/>
                <a:gd name="csX10" fmla="*/ 331304 w 4514331"/>
                <a:gd name="csY10" fmla="*/ 371061 h 2968487"/>
                <a:gd name="csX11" fmla="*/ 371061 w 4514331"/>
                <a:gd name="csY11" fmla="*/ 450574 h 2968487"/>
                <a:gd name="csX12" fmla="*/ 390939 w 4514331"/>
                <a:gd name="csY12" fmla="*/ 490331 h 2968487"/>
                <a:gd name="csX13" fmla="*/ 437321 w 4514331"/>
                <a:gd name="csY13" fmla="*/ 609600 h 2968487"/>
                <a:gd name="csX14" fmla="*/ 457200 w 4514331"/>
                <a:gd name="csY14" fmla="*/ 662609 h 2968487"/>
                <a:gd name="csX15" fmla="*/ 536713 w 4514331"/>
                <a:gd name="csY15" fmla="*/ 815009 h 2968487"/>
                <a:gd name="csX16" fmla="*/ 576469 w 4514331"/>
                <a:gd name="csY16" fmla="*/ 914400 h 2968487"/>
                <a:gd name="csX17" fmla="*/ 629478 w 4514331"/>
                <a:gd name="csY17" fmla="*/ 1020418 h 2968487"/>
                <a:gd name="csX18" fmla="*/ 649356 w 4514331"/>
                <a:gd name="csY18" fmla="*/ 1080053 h 2968487"/>
                <a:gd name="csX19" fmla="*/ 689113 w 4514331"/>
                <a:gd name="csY19" fmla="*/ 1159566 h 2968487"/>
                <a:gd name="csX20" fmla="*/ 715617 w 4514331"/>
                <a:gd name="csY20" fmla="*/ 1232453 h 2968487"/>
                <a:gd name="csX21" fmla="*/ 781878 w 4514331"/>
                <a:gd name="csY21" fmla="*/ 1378226 h 2968487"/>
                <a:gd name="csX22" fmla="*/ 815008 w 4514331"/>
                <a:gd name="csY22" fmla="*/ 1444487 h 2968487"/>
                <a:gd name="csX23" fmla="*/ 874643 w 4514331"/>
                <a:gd name="csY23" fmla="*/ 1583635 h 2968487"/>
                <a:gd name="csX24" fmla="*/ 894521 w 4514331"/>
                <a:gd name="csY24" fmla="*/ 1630018 h 2968487"/>
                <a:gd name="csX25" fmla="*/ 954156 w 4514331"/>
                <a:gd name="csY25" fmla="*/ 1742661 h 2968487"/>
                <a:gd name="csX26" fmla="*/ 1020417 w 4514331"/>
                <a:gd name="csY26" fmla="*/ 1881809 h 2968487"/>
                <a:gd name="csX27" fmla="*/ 1080052 w 4514331"/>
                <a:gd name="csY27" fmla="*/ 1974574 h 2968487"/>
                <a:gd name="csX28" fmla="*/ 1113182 w 4514331"/>
                <a:gd name="csY28" fmla="*/ 2027583 h 2968487"/>
                <a:gd name="csX29" fmla="*/ 1146313 w 4514331"/>
                <a:gd name="csY29" fmla="*/ 2087218 h 2968487"/>
                <a:gd name="csX30" fmla="*/ 1172817 w 4514331"/>
                <a:gd name="csY30" fmla="*/ 2120348 h 2968487"/>
                <a:gd name="csX31" fmla="*/ 1192695 w 4514331"/>
                <a:gd name="csY31" fmla="*/ 2160105 h 2968487"/>
                <a:gd name="csX32" fmla="*/ 1219200 w 4514331"/>
                <a:gd name="csY32" fmla="*/ 2193235 h 2968487"/>
                <a:gd name="csX33" fmla="*/ 1252330 w 4514331"/>
                <a:gd name="csY33" fmla="*/ 2252870 h 2968487"/>
                <a:gd name="csX34" fmla="*/ 1298713 w 4514331"/>
                <a:gd name="csY34" fmla="*/ 2305879 h 2968487"/>
                <a:gd name="csX35" fmla="*/ 1345095 w 4514331"/>
                <a:gd name="csY35" fmla="*/ 2372139 h 2968487"/>
                <a:gd name="csX36" fmla="*/ 1391478 w 4514331"/>
                <a:gd name="csY36" fmla="*/ 2425148 h 2968487"/>
                <a:gd name="csX37" fmla="*/ 1437861 w 4514331"/>
                <a:gd name="csY37" fmla="*/ 2491409 h 2968487"/>
                <a:gd name="csX38" fmla="*/ 1583634 w 4514331"/>
                <a:gd name="csY38" fmla="*/ 2670313 h 2968487"/>
                <a:gd name="csX39" fmla="*/ 1616765 w 4514331"/>
                <a:gd name="csY39" fmla="*/ 2710070 h 2968487"/>
                <a:gd name="csX40" fmla="*/ 1689652 w 4514331"/>
                <a:gd name="csY40" fmla="*/ 2776331 h 2968487"/>
                <a:gd name="csX41" fmla="*/ 1709530 w 4514331"/>
                <a:gd name="csY41" fmla="*/ 2796209 h 2968487"/>
                <a:gd name="csX42" fmla="*/ 1749287 w 4514331"/>
                <a:gd name="csY42" fmla="*/ 2822713 h 2968487"/>
                <a:gd name="csX43" fmla="*/ 1775791 w 4514331"/>
                <a:gd name="csY43" fmla="*/ 2849218 h 2968487"/>
                <a:gd name="csX44" fmla="*/ 1828800 w 4514331"/>
                <a:gd name="csY44" fmla="*/ 2875722 h 2968487"/>
                <a:gd name="csX45" fmla="*/ 1948069 w 4514331"/>
                <a:gd name="csY45" fmla="*/ 2928731 h 2968487"/>
                <a:gd name="csX46" fmla="*/ 1987826 w 4514331"/>
                <a:gd name="csY46" fmla="*/ 2948609 h 2968487"/>
                <a:gd name="csX47" fmla="*/ 2047461 w 4514331"/>
                <a:gd name="csY47" fmla="*/ 2955235 h 2968487"/>
                <a:gd name="csX48" fmla="*/ 2213113 w 4514331"/>
                <a:gd name="csY48" fmla="*/ 2968487 h 2968487"/>
                <a:gd name="csX49" fmla="*/ 2352261 w 4514331"/>
                <a:gd name="csY49" fmla="*/ 2955235 h 2968487"/>
                <a:gd name="csX50" fmla="*/ 2385391 w 4514331"/>
                <a:gd name="csY50" fmla="*/ 2935357 h 2968487"/>
                <a:gd name="csX51" fmla="*/ 2438400 w 4514331"/>
                <a:gd name="csY51" fmla="*/ 2915479 h 2968487"/>
                <a:gd name="csX52" fmla="*/ 2464904 w 4514331"/>
                <a:gd name="csY52" fmla="*/ 2895600 h 2968487"/>
                <a:gd name="csX53" fmla="*/ 2551043 w 4514331"/>
                <a:gd name="csY53" fmla="*/ 2849218 h 2968487"/>
                <a:gd name="csX54" fmla="*/ 2570921 w 4514331"/>
                <a:gd name="csY54" fmla="*/ 2835966 h 2968487"/>
                <a:gd name="csX55" fmla="*/ 2610678 w 4514331"/>
                <a:gd name="csY55" fmla="*/ 2816087 h 2968487"/>
                <a:gd name="csX56" fmla="*/ 2676939 w 4514331"/>
                <a:gd name="csY56" fmla="*/ 2776331 h 2968487"/>
                <a:gd name="csX57" fmla="*/ 2696817 w 4514331"/>
                <a:gd name="csY57" fmla="*/ 2743200 h 2968487"/>
                <a:gd name="csX58" fmla="*/ 2743200 w 4514331"/>
                <a:gd name="csY58" fmla="*/ 2710070 h 2968487"/>
                <a:gd name="csX59" fmla="*/ 2756452 w 4514331"/>
                <a:gd name="csY59" fmla="*/ 2683566 h 2968487"/>
                <a:gd name="csX60" fmla="*/ 2802834 w 4514331"/>
                <a:gd name="csY60" fmla="*/ 2657061 h 2968487"/>
                <a:gd name="csX61" fmla="*/ 2849217 w 4514331"/>
                <a:gd name="csY61" fmla="*/ 2617305 h 2968487"/>
                <a:gd name="csX62" fmla="*/ 2882347 w 4514331"/>
                <a:gd name="csY62" fmla="*/ 2610679 h 2968487"/>
                <a:gd name="csX63" fmla="*/ 2941982 w 4514331"/>
                <a:gd name="csY63" fmla="*/ 2590800 h 2968487"/>
                <a:gd name="csX64" fmla="*/ 3014869 w 4514331"/>
                <a:gd name="csY64" fmla="*/ 2597426 h 2968487"/>
                <a:gd name="csX65" fmla="*/ 3041374 w 4514331"/>
                <a:gd name="csY65" fmla="*/ 2604053 h 2968487"/>
                <a:gd name="csX66" fmla="*/ 3114261 w 4514331"/>
                <a:gd name="csY66" fmla="*/ 2623931 h 2968487"/>
                <a:gd name="csX67" fmla="*/ 3154017 w 4514331"/>
                <a:gd name="csY67" fmla="*/ 2630557 h 2968487"/>
                <a:gd name="csX68" fmla="*/ 3193774 w 4514331"/>
                <a:gd name="csY68" fmla="*/ 2643809 h 2968487"/>
                <a:gd name="csX69" fmla="*/ 3313043 w 4514331"/>
                <a:gd name="csY69" fmla="*/ 2663687 h 2968487"/>
                <a:gd name="csX70" fmla="*/ 3465443 w 4514331"/>
                <a:gd name="csY70" fmla="*/ 2657061 h 2968487"/>
                <a:gd name="csX71" fmla="*/ 3531704 w 4514331"/>
                <a:gd name="csY71" fmla="*/ 2610679 h 2968487"/>
                <a:gd name="csX72" fmla="*/ 3604591 w 4514331"/>
                <a:gd name="csY72" fmla="*/ 2544418 h 2968487"/>
                <a:gd name="csX73" fmla="*/ 3650974 w 4514331"/>
                <a:gd name="csY73" fmla="*/ 2498035 h 2968487"/>
                <a:gd name="csX74" fmla="*/ 3703982 w 4514331"/>
                <a:gd name="csY74" fmla="*/ 2411896 h 2968487"/>
                <a:gd name="csX75" fmla="*/ 3723861 w 4514331"/>
                <a:gd name="csY75" fmla="*/ 2352261 h 2968487"/>
                <a:gd name="csX76" fmla="*/ 3750365 w 4514331"/>
                <a:gd name="csY76" fmla="*/ 2292626 h 2968487"/>
                <a:gd name="csX77" fmla="*/ 3770243 w 4514331"/>
                <a:gd name="csY77" fmla="*/ 2219739 h 2968487"/>
                <a:gd name="csX78" fmla="*/ 3796747 w 4514331"/>
                <a:gd name="csY78" fmla="*/ 2146853 h 2968487"/>
                <a:gd name="csX79" fmla="*/ 3829878 w 4514331"/>
                <a:gd name="csY79" fmla="*/ 1967948 h 2968487"/>
                <a:gd name="csX80" fmla="*/ 3843130 w 4514331"/>
                <a:gd name="csY80" fmla="*/ 1656522 h 2968487"/>
                <a:gd name="csX81" fmla="*/ 3849756 w 4514331"/>
                <a:gd name="csY81" fmla="*/ 1517374 h 2968487"/>
                <a:gd name="csX82" fmla="*/ 3876261 w 4514331"/>
                <a:gd name="csY82" fmla="*/ 1351722 h 2968487"/>
                <a:gd name="csX83" fmla="*/ 3896139 w 4514331"/>
                <a:gd name="csY83" fmla="*/ 1265583 h 2968487"/>
                <a:gd name="csX84" fmla="*/ 3909391 w 4514331"/>
                <a:gd name="csY84" fmla="*/ 1192696 h 2968487"/>
                <a:gd name="csX85" fmla="*/ 3962400 w 4514331"/>
                <a:gd name="csY85" fmla="*/ 1053548 h 2968487"/>
                <a:gd name="csX86" fmla="*/ 3975652 w 4514331"/>
                <a:gd name="csY86" fmla="*/ 1000539 h 2968487"/>
                <a:gd name="csX87" fmla="*/ 4002156 w 4514331"/>
                <a:gd name="csY87" fmla="*/ 940905 h 2968487"/>
                <a:gd name="csX88" fmla="*/ 4015408 w 4514331"/>
                <a:gd name="csY88" fmla="*/ 894522 h 2968487"/>
                <a:gd name="csX89" fmla="*/ 4075043 w 4514331"/>
                <a:gd name="csY89" fmla="*/ 795131 h 2968487"/>
                <a:gd name="csX90" fmla="*/ 4101547 w 4514331"/>
                <a:gd name="csY90" fmla="*/ 755374 h 2968487"/>
                <a:gd name="csX91" fmla="*/ 4167808 w 4514331"/>
                <a:gd name="csY91" fmla="*/ 695739 h 2968487"/>
                <a:gd name="csX92" fmla="*/ 4214191 w 4514331"/>
                <a:gd name="csY92" fmla="*/ 669235 h 2968487"/>
                <a:gd name="csX93" fmla="*/ 4224544 w 4514331"/>
                <a:gd name="csY93" fmla="*/ 655466 h 2968487"/>
                <a:gd name="csX94" fmla="*/ 4260574 w 4514331"/>
                <a:gd name="csY94" fmla="*/ 620782 h 2968487"/>
                <a:gd name="csX95" fmla="*/ 4514331 w 4514331"/>
                <a:gd name="csY95" fmla="*/ 398113 h 2968487"/>
                <a:gd name="csX0" fmla="*/ 0 w 4514331"/>
                <a:gd name="csY0" fmla="*/ 0 h 2968487"/>
                <a:gd name="csX1" fmla="*/ 33130 w 4514331"/>
                <a:gd name="csY1" fmla="*/ 26505 h 2968487"/>
                <a:gd name="csX2" fmla="*/ 59634 w 4514331"/>
                <a:gd name="csY2" fmla="*/ 53009 h 2968487"/>
                <a:gd name="csX3" fmla="*/ 79513 w 4514331"/>
                <a:gd name="csY3" fmla="*/ 66261 h 2968487"/>
                <a:gd name="csX4" fmla="*/ 99391 w 4514331"/>
                <a:gd name="csY4" fmla="*/ 86139 h 2968487"/>
                <a:gd name="csX5" fmla="*/ 125895 w 4514331"/>
                <a:gd name="csY5" fmla="*/ 106018 h 2968487"/>
                <a:gd name="csX6" fmla="*/ 165652 w 4514331"/>
                <a:gd name="csY6" fmla="*/ 145774 h 2968487"/>
                <a:gd name="csX7" fmla="*/ 198782 w 4514331"/>
                <a:gd name="csY7" fmla="*/ 185531 h 2968487"/>
                <a:gd name="csX8" fmla="*/ 238539 w 4514331"/>
                <a:gd name="csY8" fmla="*/ 231913 h 2968487"/>
                <a:gd name="csX9" fmla="*/ 251791 w 4514331"/>
                <a:gd name="csY9" fmla="*/ 258418 h 2968487"/>
                <a:gd name="csX10" fmla="*/ 331304 w 4514331"/>
                <a:gd name="csY10" fmla="*/ 371061 h 2968487"/>
                <a:gd name="csX11" fmla="*/ 371061 w 4514331"/>
                <a:gd name="csY11" fmla="*/ 450574 h 2968487"/>
                <a:gd name="csX12" fmla="*/ 390939 w 4514331"/>
                <a:gd name="csY12" fmla="*/ 490331 h 2968487"/>
                <a:gd name="csX13" fmla="*/ 437321 w 4514331"/>
                <a:gd name="csY13" fmla="*/ 609600 h 2968487"/>
                <a:gd name="csX14" fmla="*/ 457200 w 4514331"/>
                <a:gd name="csY14" fmla="*/ 662609 h 2968487"/>
                <a:gd name="csX15" fmla="*/ 536713 w 4514331"/>
                <a:gd name="csY15" fmla="*/ 815009 h 2968487"/>
                <a:gd name="csX16" fmla="*/ 576469 w 4514331"/>
                <a:gd name="csY16" fmla="*/ 914400 h 2968487"/>
                <a:gd name="csX17" fmla="*/ 629478 w 4514331"/>
                <a:gd name="csY17" fmla="*/ 1020418 h 2968487"/>
                <a:gd name="csX18" fmla="*/ 649356 w 4514331"/>
                <a:gd name="csY18" fmla="*/ 1080053 h 2968487"/>
                <a:gd name="csX19" fmla="*/ 689113 w 4514331"/>
                <a:gd name="csY19" fmla="*/ 1159566 h 2968487"/>
                <a:gd name="csX20" fmla="*/ 715617 w 4514331"/>
                <a:gd name="csY20" fmla="*/ 1232453 h 2968487"/>
                <a:gd name="csX21" fmla="*/ 781878 w 4514331"/>
                <a:gd name="csY21" fmla="*/ 1378226 h 2968487"/>
                <a:gd name="csX22" fmla="*/ 815008 w 4514331"/>
                <a:gd name="csY22" fmla="*/ 1444487 h 2968487"/>
                <a:gd name="csX23" fmla="*/ 874643 w 4514331"/>
                <a:gd name="csY23" fmla="*/ 1583635 h 2968487"/>
                <a:gd name="csX24" fmla="*/ 894521 w 4514331"/>
                <a:gd name="csY24" fmla="*/ 1630018 h 2968487"/>
                <a:gd name="csX25" fmla="*/ 954156 w 4514331"/>
                <a:gd name="csY25" fmla="*/ 1742661 h 2968487"/>
                <a:gd name="csX26" fmla="*/ 1020417 w 4514331"/>
                <a:gd name="csY26" fmla="*/ 1881809 h 2968487"/>
                <a:gd name="csX27" fmla="*/ 1080052 w 4514331"/>
                <a:gd name="csY27" fmla="*/ 1974574 h 2968487"/>
                <a:gd name="csX28" fmla="*/ 1113182 w 4514331"/>
                <a:gd name="csY28" fmla="*/ 2027583 h 2968487"/>
                <a:gd name="csX29" fmla="*/ 1146313 w 4514331"/>
                <a:gd name="csY29" fmla="*/ 2087218 h 2968487"/>
                <a:gd name="csX30" fmla="*/ 1172817 w 4514331"/>
                <a:gd name="csY30" fmla="*/ 2120348 h 2968487"/>
                <a:gd name="csX31" fmla="*/ 1192695 w 4514331"/>
                <a:gd name="csY31" fmla="*/ 2160105 h 2968487"/>
                <a:gd name="csX32" fmla="*/ 1219200 w 4514331"/>
                <a:gd name="csY32" fmla="*/ 2193235 h 2968487"/>
                <a:gd name="csX33" fmla="*/ 1252330 w 4514331"/>
                <a:gd name="csY33" fmla="*/ 2252870 h 2968487"/>
                <a:gd name="csX34" fmla="*/ 1298713 w 4514331"/>
                <a:gd name="csY34" fmla="*/ 2305879 h 2968487"/>
                <a:gd name="csX35" fmla="*/ 1345095 w 4514331"/>
                <a:gd name="csY35" fmla="*/ 2372139 h 2968487"/>
                <a:gd name="csX36" fmla="*/ 1391478 w 4514331"/>
                <a:gd name="csY36" fmla="*/ 2425148 h 2968487"/>
                <a:gd name="csX37" fmla="*/ 1437861 w 4514331"/>
                <a:gd name="csY37" fmla="*/ 2491409 h 2968487"/>
                <a:gd name="csX38" fmla="*/ 1583634 w 4514331"/>
                <a:gd name="csY38" fmla="*/ 2670313 h 2968487"/>
                <a:gd name="csX39" fmla="*/ 1616765 w 4514331"/>
                <a:gd name="csY39" fmla="*/ 2710070 h 2968487"/>
                <a:gd name="csX40" fmla="*/ 1689652 w 4514331"/>
                <a:gd name="csY40" fmla="*/ 2776331 h 2968487"/>
                <a:gd name="csX41" fmla="*/ 1709530 w 4514331"/>
                <a:gd name="csY41" fmla="*/ 2796209 h 2968487"/>
                <a:gd name="csX42" fmla="*/ 1749287 w 4514331"/>
                <a:gd name="csY42" fmla="*/ 2822713 h 2968487"/>
                <a:gd name="csX43" fmla="*/ 1775791 w 4514331"/>
                <a:gd name="csY43" fmla="*/ 2849218 h 2968487"/>
                <a:gd name="csX44" fmla="*/ 1828800 w 4514331"/>
                <a:gd name="csY44" fmla="*/ 2875722 h 2968487"/>
                <a:gd name="csX45" fmla="*/ 1948069 w 4514331"/>
                <a:gd name="csY45" fmla="*/ 2928731 h 2968487"/>
                <a:gd name="csX46" fmla="*/ 1987826 w 4514331"/>
                <a:gd name="csY46" fmla="*/ 2948609 h 2968487"/>
                <a:gd name="csX47" fmla="*/ 2047461 w 4514331"/>
                <a:gd name="csY47" fmla="*/ 2955235 h 2968487"/>
                <a:gd name="csX48" fmla="*/ 2213113 w 4514331"/>
                <a:gd name="csY48" fmla="*/ 2968487 h 2968487"/>
                <a:gd name="csX49" fmla="*/ 2352261 w 4514331"/>
                <a:gd name="csY49" fmla="*/ 2955235 h 2968487"/>
                <a:gd name="csX50" fmla="*/ 2385391 w 4514331"/>
                <a:gd name="csY50" fmla="*/ 2935357 h 2968487"/>
                <a:gd name="csX51" fmla="*/ 2438400 w 4514331"/>
                <a:gd name="csY51" fmla="*/ 2915479 h 2968487"/>
                <a:gd name="csX52" fmla="*/ 2464904 w 4514331"/>
                <a:gd name="csY52" fmla="*/ 2895600 h 2968487"/>
                <a:gd name="csX53" fmla="*/ 2551043 w 4514331"/>
                <a:gd name="csY53" fmla="*/ 2849218 h 2968487"/>
                <a:gd name="csX54" fmla="*/ 2570921 w 4514331"/>
                <a:gd name="csY54" fmla="*/ 2835966 h 2968487"/>
                <a:gd name="csX55" fmla="*/ 2610678 w 4514331"/>
                <a:gd name="csY55" fmla="*/ 2816087 h 2968487"/>
                <a:gd name="csX56" fmla="*/ 2676939 w 4514331"/>
                <a:gd name="csY56" fmla="*/ 2776331 h 2968487"/>
                <a:gd name="csX57" fmla="*/ 2696817 w 4514331"/>
                <a:gd name="csY57" fmla="*/ 2743200 h 2968487"/>
                <a:gd name="csX58" fmla="*/ 2743200 w 4514331"/>
                <a:gd name="csY58" fmla="*/ 2710070 h 2968487"/>
                <a:gd name="csX59" fmla="*/ 2756452 w 4514331"/>
                <a:gd name="csY59" fmla="*/ 2683566 h 2968487"/>
                <a:gd name="csX60" fmla="*/ 2802834 w 4514331"/>
                <a:gd name="csY60" fmla="*/ 2657061 h 2968487"/>
                <a:gd name="csX61" fmla="*/ 2849217 w 4514331"/>
                <a:gd name="csY61" fmla="*/ 2617305 h 2968487"/>
                <a:gd name="csX62" fmla="*/ 2882347 w 4514331"/>
                <a:gd name="csY62" fmla="*/ 2610679 h 2968487"/>
                <a:gd name="csX63" fmla="*/ 2941982 w 4514331"/>
                <a:gd name="csY63" fmla="*/ 2590800 h 2968487"/>
                <a:gd name="csX64" fmla="*/ 3014869 w 4514331"/>
                <a:gd name="csY64" fmla="*/ 2597426 h 2968487"/>
                <a:gd name="csX65" fmla="*/ 3041374 w 4514331"/>
                <a:gd name="csY65" fmla="*/ 2604053 h 2968487"/>
                <a:gd name="csX66" fmla="*/ 3114261 w 4514331"/>
                <a:gd name="csY66" fmla="*/ 2623931 h 2968487"/>
                <a:gd name="csX67" fmla="*/ 3154017 w 4514331"/>
                <a:gd name="csY67" fmla="*/ 2630557 h 2968487"/>
                <a:gd name="csX68" fmla="*/ 3193774 w 4514331"/>
                <a:gd name="csY68" fmla="*/ 2643809 h 2968487"/>
                <a:gd name="csX69" fmla="*/ 3313043 w 4514331"/>
                <a:gd name="csY69" fmla="*/ 2663687 h 2968487"/>
                <a:gd name="csX70" fmla="*/ 3465443 w 4514331"/>
                <a:gd name="csY70" fmla="*/ 2657061 h 2968487"/>
                <a:gd name="csX71" fmla="*/ 3531704 w 4514331"/>
                <a:gd name="csY71" fmla="*/ 2610679 h 2968487"/>
                <a:gd name="csX72" fmla="*/ 3604591 w 4514331"/>
                <a:gd name="csY72" fmla="*/ 2544418 h 2968487"/>
                <a:gd name="csX73" fmla="*/ 3650974 w 4514331"/>
                <a:gd name="csY73" fmla="*/ 2498035 h 2968487"/>
                <a:gd name="csX74" fmla="*/ 3703982 w 4514331"/>
                <a:gd name="csY74" fmla="*/ 2411896 h 2968487"/>
                <a:gd name="csX75" fmla="*/ 3723861 w 4514331"/>
                <a:gd name="csY75" fmla="*/ 2352261 h 2968487"/>
                <a:gd name="csX76" fmla="*/ 3750365 w 4514331"/>
                <a:gd name="csY76" fmla="*/ 2292626 h 2968487"/>
                <a:gd name="csX77" fmla="*/ 3770243 w 4514331"/>
                <a:gd name="csY77" fmla="*/ 2219739 h 2968487"/>
                <a:gd name="csX78" fmla="*/ 3796747 w 4514331"/>
                <a:gd name="csY78" fmla="*/ 2146853 h 2968487"/>
                <a:gd name="csX79" fmla="*/ 3829878 w 4514331"/>
                <a:gd name="csY79" fmla="*/ 1967948 h 2968487"/>
                <a:gd name="csX80" fmla="*/ 3843130 w 4514331"/>
                <a:gd name="csY80" fmla="*/ 1656522 h 2968487"/>
                <a:gd name="csX81" fmla="*/ 3849756 w 4514331"/>
                <a:gd name="csY81" fmla="*/ 1517374 h 2968487"/>
                <a:gd name="csX82" fmla="*/ 3876261 w 4514331"/>
                <a:gd name="csY82" fmla="*/ 1351722 h 2968487"/>
                <a:gd name="csX83" fmla="*/ 3896139 w 4514331"/>
                <a:gd name="csY83" fmla="*/ 1265583 h 2968487"/>
                <a:gd name="csX84" fmla="*/ 3909391 w 4514331"/>
                <a:gd name="csY84" fmla="*/ 1192696 h 2968487"/>
                <a:gd name="csX85" fmla="*/ 3962400 w 4514331"/>
                <a:gd name="csY85" fmla="*/ 1053548 h 2968487"/>
                <a:gd name="csX86" fmla="*/ 3975652 w 4514331"/>
                <a:gd name="csY86" fmla="*/ 1000539 h 2968487"/>
                <a:gd name="csX87" fmla="*/ 4002156 w 4514331"/>
                <a:gd name="csY87" fmla="*/ 940905 h 2968487"/>
                <a:gd name="csX88" fmla="*/ 4015408 w 4514331"/>
                <a:gd name="csY88" fmla="*/ 894522 h 2968487"/>
                <a:gd name="csX89" fmla="*/ 4075043 w 4514331"/>
                <a:gd name="csY89" fmla="*/ 795131 h 2968487"/>
                <a:gd name="csX90" fmla="*/ 4101547 w 4514331"/>
                <a:gd name="csY90" fmla="*/ 755374 h 2968487"/>
                <a:gd name="csX91" fmla="*/ 4167808 w 4514331"/>
                <a:gd name="csY91" fmla="*/ 695739 h 2968487"/>
                <a:gd name="csX92" fmla="*/ 4224544 w 4514331"/>
                <a:gd name="csY92" fmla="*/ 655466 h 2968487"/>
                <a:gd name="csX93" fmla="*/ 4260574 w 4514331"/>
                <a:gd name="csY93" fmla="*/ 620782 h 2968487"/>
                <a:gd name="csX94" fmla="*/ 4514331 w 4514331"/>
                <a:gd name="csY94" fmla="*/ 398113 h 2968487"/>
                <a:gd name="csX0" fmla="*/ 0 w 4514331"/>
                <a:gd name="csY0" fmla="*/ 0 h 2968487"/>
                <a:gd name="csX1" fmla="*/ 33130 w 4514331"/>
                <a:gd name="csY1" fmla="*/ 26505 h 2968487"/>
                <a:gd name="csX2" fmla="*/ 59634 w 4514331"/>
                <a:gd name="csY2" fmla="*/ 53009 h 2968487"/>
                <a:gd name="csX3" fmla="*/ 79513 w 4514331"/>
                <a:gd name="csY3" fmla="*/ 66261 h 2968487"/>
                <a:gd name="csX4" fmla="*/ 99391 w 4514331"/>
                <a:gd name="csY4" fmla="*/ 86139 h 2968487"/>
                <a:gd name="csX5" fmla="*/ 125895 w 4514331"/>
                <a:gd name="csY5" fmla="*/ 106018 h 2968487"/>
                <a:gd name="csX6" fmla="*/ 165652 w 4514331"/>
                <a:gd name="csY6" fmla="*/ 145774 h 2968487"/>
                <a:gd name="csX7" fmla="*/ 198782 w 4514331"/>
                <a:gd name="csY7" fmla="*/ 185531 h 2968487"/>
                <a:gd name="csX8" fmla="*/ 238539 w 4514331"/>
                <a:gd name="csY8" fmla="*/ 231913 h 2968487"/>
                <a:gd name="csX9" fmla="*/ 251791 w 4514331"/>
                <a:gd name="csY9" fmla="*/ 258418 h 2968487"/>
                <a:gd name="csX10" fmla="*/ 331304 w 4514331"/>
                <a:gd name="csY10" fmla="*/ 371061 h 2968487"/>
                <a:gd name="csX11" fmla="*/ 371061 w 4514331"/>
                <a:gd name="csY11" fmla="*/ 450574 h 2968487"/>
                <a:gd name="csX12" fmla="*/ 390939 w 4514331"/>
                <a:gd name="csY12" fmla="*/ 490331 h 2968487"/>
                <a:gd name="csX13" fmla="*/ 437321 w 4514331"/>
                <a:gd name="csY13" fmla="*/ 609600 h 2968487"/>
                <a:gd name="csX14" fmla="*/ 457200 w 4514331"/>
                <a:gd name="csY14" fmla="*/ 662609 h 2968487"/>
                <a:gd name="csX15" fmla="*/ 536713 w 4514331"/>
                <a:gd name="csY15" fmla="*/ 815009 h 2968487"/>
                <a:gd name="csX16" fmla="*/ 576469 w 4514331"/>
                <a:gd name="csY16" fmla="*/ 914400 h 2968487"/>
                <a:gd name="csX17" fmla="*/ 629478 w 4514331"/>
                <a:gd name="csY17" fmla="*/ 1020418 h 2968487"/>
                <a:gd name="csX18" fmla="*/ 649356 w 4514331"/>
                <a:gd name="csY18" fmla="*/ 1080053 h 2968487"/>
                <a:gd name="csX19" fmla="*/ 689113 w 4514331"/>
                <a:gd name="csY19" fmla="*/ 1159566 h 2968487"/>
                <a:gd name="csX20" fmla="*/ 715617 w 4514331"/>
                <a:gd name="csY20" fmla="*/ 1232453 h 2968487"/>
                <a:gd name="csX21" fmla="*/ 781878 w 4514331"/>
                <a:gd name="csY21" fmla="*/ 1378226 h 2968487"/>
                <a:gd name="csX22" fmla="*/ 815008 w 4514331"/>
                <a:gd name="csY22" fmla="*/ 1444487 h 2968487"/>
                <a:gd name="csX23" fmla="*/ 874643 w 4514331"/>
                <a:gd name="csY23" fmla="*/ 1583635 h 2968487"/>
                <a:gd name="csX24" fmla="*/ 894521 w 4514331"/>
                <a:gd name="csY24" fmla="*/ 1630018 h 2968487"/>
                <a:gd name="csX25" fmla="*/ 954156 w 4514331"/>
                <a:gd name="csY25" fmla="*/ 1742661 h 2968487"/>
                <a:gd name="csX26" fmla="*/ 1020417 w 4514331"/>
                <a:gd name="csY26" fmla="*/ 1881809 h 2968487"/>
                <a:gd name="csX27" fmla="*/ 1080052 w 4514331"/>
                <a:gd name="csY27" fmla="*/ 1974574 h 2968487"/>
                <a:gd name="csX28" fmla="*/ 1113182 w 4514331"/>
                <a:gd name="csY28" fmla="*/ 2027583 h 2968487"/>
                <a:gd name="csX29" fmla="*/ 1146313 w 4514331"/>
                <a:gd name="csY29" fmla="*/ 2087218 h 2968487"/>
                <a:gd name="csX30" fmla="*/ 1172817 w 4514331"/>
                <a:gd name="csY30" fmla="*/ 2120348 h 2968487"/>
                <a:gd name="csX31" fmla="*/ 1192695 w 4514331"/>
                <a:gd name="csY31" fmla="*/ 2160105 h 2968487"/>
                <a:gd name="csX32" fmla="*/ 1219200 w 4514331"/>
                <a:gd name="csY32" fmla="*/ 2193235 h 2968487"/>
                <a:gd name="csX33" fmla="*/ 1252330 w 4514331"/>
                <a:gd name="csY33" fmla="*/ 2252870 h 2968487"/>
                <a:gd name="csX34" fmla="*/ 1298713 w 4514331"/>
                <a:gd name="csY34" fmla="*/ 2305879 h 2968487"/>
                <a:gd name="csX35" fmla="*/ 1345095 w 4514331"/>
                <a:gd name="csY35" fmla="*/ 2372139 h 2968487"/>
                <a:gd name="csX36" fmla="*/ 1391478 w 4514331"/>
                <a:gd name="csY36" fmla="*/ 2425148 h 2968487"/>
                <a:gd name="csX37" fmla="*/ 1437861 w 4514331"/>
                <a:gd name="csY37" fmla="*/ 2491409 h 2968487"/>
                <a:gd name="csX38" fmla="*/ 1583634 w 4514331"/>
                <a:gd name="csY38" fmla="*/ 2670313 h 2968487"/>
                <a:gd name="csX39" fmla="*/ 1616765 w 4514331"/>
                <a:gd name="csY39" fmla="*/ 2710070 h 2968487"/>
                <a:gd name="csX40" fmla="*/ 1689652 w 4514331"/>
                <a:gd name="csY40" fmla="*/ 2776331 h 2968487"/>
                <a:gd name="csX41" fmla="*/ 1709530 w 4514331"/>
                <a:gd name="csY41" fmla="*/ 2796209 h 2968487"/>
                <a:gd name="csX42" fmla="*/ 1749287 w 4514331"/>
                <a:gd name="csY42" fmla="*/ 2822713 h 2968487"/>
                <a:gd name="csX43" fmla="*/ 1775791 w 4514331"/>
                <a:gd name="csY43" fmla="*/ 2849218 h 2968487"/>
                <a:gd name="csX44" fmla="*/ 1828800 w 4514331"/>
                <a:gd name="csY44" fmla="*/ 2875722 h 2968487"/>
                <a:gd name="csX45" fmla="*/ 1948069 w 4514331"/>
                <a:gd name="csY45" fmla="*/ 2928731 h 2968487"/>
                <a:gd name="csX46" fmla="*/ 1987826 w 4514331"/>
                <a:gd name="csY46" fmla="*/ 2948609 h 2968487"/>
                <a:gd name="csX47" fmla="*/ 2047461 w 4514331"/>
                <a:gd name="csY47" fmla="*/ 2955235 h 2968487"/>
                <a:gd name="csX48" fmla="*/ 2213113 w 4514331"/>
                <a:gd name="csY48" fmla="*/ 2968487 h 2968487"/>
                <a:gd name="csX49" fmla="*/ 2352261 w 4514331"/>
                <a:gd name="csY49" fmla="*/ 2955235 h 2968487"/>
                <a:gd name="csX50" fmla="*/ 2385391 w 4514331"/>
                <a:gd name="csY50" fmla="*/ 2935357 h 2968487"/>
                <a:gd name="csX51" fmla="*/ 2438400 w 4514331"/>
                <a:gd name="csY51" fmla="*/ 2915479 h 2968487"/>
                <a:gd name="csX52" fmla="*/ 2464904 w 4514331"/>
                <a:gd name="csY52" fmla="*/ 2895600 h 2968487"/>
                <a:gd name="csX53" fmla="*/ 2551043 w 4514331"/>
                <a:gd name="csY53" fmla="*/ 2849218 h 2968487"/>
                <a:gd name="csX54" fmla="*/ 2570921 w 4514331"/>
                <a:gd name="csY54" fmla="*/ 2835966 h 2968487"/>
                <a:gd name="csX55" fmla="*/ 2610678 w 4514331"/>
                <a:gd name="csY55" fmla="*/ 2816087 h 2968487"/>
                <a:gd name="csX56" fmla="*/ 2676939 w 4514331"/>
                <a:gd name="csY56" fmla="*/ 2776331 h 2968487"/>
                <a:gd name="csX57" fmla="*/ 2696817 w 4514331"/>
                <a:gd name="csY57" fmla="*/ 2743200 h 2968487"/>
                <a:gd name="csX58" fmla="*/ 2743200 w 4514331"/>
                <a:gd name="csY58" fmla="*/ 2710070 h 2968487"/>
                <a:gd name="csX59" fmla="*/ 2756452 w 4514331"/>
                <a:gd name="csY59" fmla="*/ 2683566 h 2968487"/>
                <a:gd name="csX60" fmla="*/ 2802834 w 4514331"/>
                <a:gd name="csY60" fmla="*/ 2657061 h 2968487"/>
                <a:gd name="csX61" fmla="*/ 2849217 w 4514331"/>
                <a:gd name="csY61" fmla="*/ 2617305 h 2968487"/>
                <a:gd name="csX62" fmla="*/ 2882347 w 4514331"/>
                <a:gd name="csY62" fmla="*/ 2610679 h 2968487"/>
                <a:gd name="csX63" fmla="*/ 2941982 w 4514331"/>
                <a:gd name="csY63" fmla="*/ 2590800 h 2968487"/>
                <a:gd name="csX64" fmla="*/ 3014869 w 4514331"/>
                <a:gd name="csY64" fmla="*/ 2597426 h 2968487"/>
                <a:gd name="csX65" fmla="*/ 3041374 w 4514331"/>
                <a:gd name="csY65" fmla="*/ 2604053 h 2968487"/>
                <a:gd name="csX66" fmla="*/ 3114261 w 4514331"/>
                <a:gd name="csY66" fmla="*/ 2623931 h 2968487"/>
                <a:gd name="csX67" fmla="*/ 3154017 w 4514331"/>
                <a:gd name="csY67" fmla="*/ 2630557 h 2968487"/>
                <a:gd name="csX68" fmla="*/ 3193774 w 4514331"/>
                <a:gd name="csY68" fmla="*/ 2643809 h 2968487"/>
                <a:gd name="csX69" fmla="*/ 3313043 w 4514331"/>
                <a:gd name="csY69" fmla="*/ 2663687 h 2968487"/>
                <a:gd name="csX70" fmla="*/ 3465443 w 4514331"/>
                <a:gd name="csY70" fmla="*/ 2657061 h 2968487"/>
                <a:gd name="csX71" fmla="*/ 3531704 w 4514331"/>
                <a:gd name="csY71" fmla="*/ 2610679 h 2968487"/>
                <a:gd name="csX72" fmla="*/ 3604591 w 4514331"/>
                <a:gd name="csY72" fmla="*/ 2544418 h 2968487"/>
                <a:gd name="csX73" fmla="*/ 3650974 w 4514331"/>
                <a:gd name="csY73" fmla="*/ 2498035 h 2968487"/>
                <a:gd name="csX74" fmla="*/ 3703982 w 4514331"/>
                <a:gd name="csY74" fmla="*/ 2411896 h 2968487"/>
                <a:gd name="csX75" fmla="*/ 3723861 w 4514331"/>
                <a:gd name="csY75" fmla="*/ 2352261 h 2968487"/>
                <a:gd name="csX76" fmla="*/ 3750365 w 4514331"/>
                <a:gd name="csY76" fmla="*/ 2292626 h 2968487"/>
                <a:gd name="csX77" fmla="*/ 3770243 w 4514331"/>
                <a:gd name="csY77" fmla="*/ 2219739 h 2968487"/>
                <a:gd name="csX78" fmla="*/ 3796747 w 4514331"/>
                <a:gd name="csY78" fmla="*/ 2146853 h 2968487"/>
                <a:gd name="csX79" fmla="*/ 3829878 w 4514331"/>
                <a:gd name="csY79" fmla="*/ 1967948 h 2968487"/>
                <a:gd name="csX80" fmla="*/ 3843130 w 4514331"/>
                <a:gd name="csY80" fmla="*/ 1656522 h 2968487"/>
                <a:gd name="csX81" fmla="*/ 3849756 w 4514331"/>
                <a:gd name="csY81" fmla="*/ 1517374 h 2968487"/>
                <a:gd name="csX82" fmla="*/ 3876261 w 4514331"/>
                <a:gd name="csY82" fmla="*/ 1351722 h 2968487"/>
                <a:gd name="csX83" fmla="*/ 3896139 w 4514331"/>
                <a:gd name="csY83" fmla="*/ 1265583 h 2968487"/>
                <a:gd name="csX84" fmla="*/ 3909391 w 4514331"/>
                <a:gd name="csY84" fmla="*/ 1192696 h 2968487"/>
                <a:gd name="csX85" fmla="*/ 3962400 w 4514331"/>
                <a:gd name="csY85" fmla="*/ 1053548 h 2968487"/>
                <a:gd name="csX86" fmla="*/ 3975652 w 4514331"/>
                <a:gd name="csY86" fmla="*/ 1000539 h 2968487"/>
                <a:gd name="csX87" fmla="*/ 4002156 w 4514331"/>
                <a:gd name="csY87" fmla="*/ 940905 h 2968487"/>
                <a:gd name="csX88" fmla="*/ 4015408 w 4514331"/>
                <a:gd name="csY88" fmla="*/ 894522 h 2968487"/>
                <a:gd name="csX89" fmla="*/ 4075043 w 4514331"/>
                <a:gd name="csY89" fmla="*/ 795131 h 2968487"/>
                <a:gd name="csX90" fmla="*/ 4101547 w 4514331"/>
                <a:gd name="csY90" fmla="*/ 755374 h 2968487"/>
                <a:gd name="csX91" fmla="*/ 4224544 w 4514331"/>
                <a:gd name="csY91" fmla="*/ 655466 h 2968487"/>
                <a:gd name="csX92" fmla="*/ 4260574 w 4514331"/>
                <a:gd name="csY92" fmla="*/ 620782 h 2968487"/>
                <a:gd name="csX93" fmla="*/ 4514331 w 4514331"/>
                <a:gd name="csY93" fmla="*/ 398113 h 2968487"/>
                <a:gd name="csX0" fmla="*/ 18150 w 4532481"/>
                <a:gd name="csY0" fmla="*/ 16921 h 2985408"/>
                <a:gd name="csX1" fmla="*/ 965 w 4532481"/>
                <a:gd name="csY1" fmla="*/ 696 h 2985408"/>
                <a:gd name="csX2" fmla="*/ 51280 w 4532481"/>
                <a:gd name="csY2" fmla="*/ 43426 h 2985408"/>
                <a:gd name="csX3" fmla="*/ 77784 w 4532481"/>
                <a:gd name="csY3" fmla="*/ 69930 h 2985408"/>
                <a:gd name="csX4" fmla="*/ 97663 w 4532481"/>
                <a:gd name="csY4" fmla="*/ 83182 h 2985408"/>
                <a:gd name="csX5" fmla="*/ 117541 w 4532481"/>
                <a:gd name="csY5" fmla="*/ 103060 h 2985408"/>
                <a:gd name="csX6" fmla="*/ 144045 w 4532481"/>
                <a:gd name="csY6" fmla="*/ 122939 h 2985408"/>
                <a:gd name="csX7" fmla="*/ 183802 w 4532481"/>
                <a:gd name="csY7" fmla="*/ 162695 h 2985408"/>
                <a:gd name="csX8" fmla="*/ 216932 w 4532481"/>
                <a:gd name="csY8" fmla="*/ 202452 h 2985408"/>
                <a:gd name="csX9" fmla="*/ 256689 w 4532481"/>
                <a:gd name="csY9" fmla="*/ 248834 h 2985408"/>
                <a:gd name="csX10" fmla="*/ 269941 w 4532481"/>
                <a:gd name="csY10" fmla="*/ 275339 h 2985408"/>
                <a:gd name="csX11" fmla="*/ 349454 w 4532481"/>
                <a:gd name="csY11" fmla="*/ 387982 h 2985408"/>
                <a:gd name="csX12" fmla="*/ 389211 w 4532481"/>
                <a:gd name="csY12" fmla="*/ 467495 h 2985408"/>
                <a:gd name="csX13" fmla="*/ 409089 w 4532481"/>
                <a:gd name="csY13" fmla="*/ 507252 h 2985408"/>
                <a:gd name="csX14" fmla="*/ 455471 w 4532481"/>
                <a:gd name="csY14" fmla="*/ 626521 h 2985408"/>
                <a:gd name="csX15" fmla="*/ 475350 w 4532481"/>
                <a:gd name="csY15" fmla="*/ 679530 h 2985408"/>
                <a:gd name="csX16" fmla="*/ 554863 w 4532481"/>
                <a:gd name="csY16" fmla="*/ 831930 h 2985408"/>
                <a:gd name="csX17" fmla="*/ 594619 w 4532481"/>
                <a:gd name="csY17" fmla="*/ 931321 h 2985408"/>
                <a:gd name="csX18" fmla="*/ 647628 w 4532481"/>
                <a:gd name="csY18" fmla="*/ 1037339 h 2985408"/>
                <a:gd name="csX19" fmla="*/ 667506 w 4532481"/>
                <a:gd name="csY19" fmla="*/ 1096974 h 2985408"/>
                <a:gd name="csX20" fmla="*/ 707263 w 4532481"/>
                <a:gd name="csY20" fmla="*/ 1176487 h 2985408"/>
                <a:gd name="csX21" fmla="*/ 733767 w 4532481"/>
                <a:gd name="csY21" fmla="*/ 1249374 h 2985408"/>
                <a:gd name="csX22" fmla="*/ 800028 w 4532481"/>
                <a:gd name="csY22" fmla="*/ 1395147 h 2985408"/>
                <a:gd name="csX23" fmla="*/ 833158 w 4532481"/>
                <a:gd name="csY23" fmla="*/ 1461408 h 2985408"/>
                <a:gd name="csX24" fmla="*/ 892793 w 4532481"/>
                <a:gd name="csY24" fmla="*/ 1600556 h 2985408"/>
                <a:gd name="csX25" fmla="*/ 912671 w 4532481"/>
                <a:gd name="csY25" fmla="*/ 1646939 h 2985408"/>
                <a:gd name="csX26" fmla="*/ 972306 w 4532481"/>
                <a:gd name="csY26" fmla="*/ 1759582 h 2985408"/>
                <a:gd name="csX27" fmla="*/ 1038567 w 4532481"/>
                <a:gd name="csY27" fmla="*/ 1898730 h 2985408"/>
                <a:gd name="csX28" fmla="*/ 1098202 w 4532481"/>
                <a:gd name="csY28" fmla="*/ 1991495 h 2985408"/>
                <a:gd name="csX29" fmla="*/ 1131332 w 4532481"/>
                <a:gd name="csY29" fmla="*/ 2044504 h 2985408"/>
                <a:gd name="csX30" fmla="*/ 1164463 w 4532481"/>
                <a:gd name="csY30" fmla="*/ 2104139 h 2985408"/>
                <a:gd name="csX31" fmla="*/ 1190967 w 4532481"/>
                <a:gd name="csY31" fmla="*/ 2137269 h 2985408"/>
                <a:gd name="csX32" fmla="*/ 1210845 w 4532481"/>
                <a:gd name="csY32" fmla="*/ 2177026 h 2985408"/>
                <a:gd name="csX33" fmla="*/ 1237350 w 4532481"/>
                <a:gd name="csY33" fmla="*/ 2210156 h 2985408"/>
                <a:gd name="csX34" fmla="*/ 1270480 w 4532481"/>
                <a:gd name="csY34" fmla="*/ 2269791 h 2985408"/>
                <a:gd name="csX35" fmla="*/ 1316863 w 4532481"/>
                <a:gd name="csY35" fmla="*/ 2322800 h 2985408"/>
                <a:gd name="csX36" fmla="*/ 1363245 w 4532481"/>
                <a:gd name="csY36" fmla="*/ 2389060 h 2985408"/>
                <a:gd name="csX37" fmla="*/ 1409628 w 4532481"/>
                <a:gd name="csY37" fmla="*/ 2442069 h 2985408"/>
                <a:gd name="csX38" fmla="*/ 1456011 w 4532481"/>
                <a:gd name="csY38" fmla="*/ 2508330 h 2985408"/>
                <a:gd name="csX39" fmla="*/ 1601784 w 4532481"/>
                <a:gd name="csY39" fmla="*/ 2687234 h 2985408"/>
                <a:gd name="csX40" fmla="*/ 1634915 w 4532481"/>
                <a:gd name="csY40" fmla="*/ 2726991 h 2985408"/>
                <a:gd name="csX41" fmla="*/ 1707802 w 4532481"/>
                <a:gd name="csY41" fmla="*/ 2793252 h 2985408"/>
                <a:gd name="csX42" fmla="*/ 1727680 w 4532481"/>
                <a:gd name="csY42" fmla="*/ 2813130 h 2985408"/>
                <a:gd name="csX43" fmla="*/ 1767437 w 4532481"/>
                <a:gd name="csY43" fmla="*/ 2839634 h 2985408"/>
                <a:gd name="csX44" fmla="*/ 1793941 w 4532481"/>
                <a:gd name="csY44" fmla="*/ 2866139 h 2985408"/>
                <a:gd name="csX45" fmla="*/ 1846950 w 4532481"/>
                <a:gd name="csY45" fmla="*/ 2892643 h 2985408"/>
                <a:gd name="csX46" fmla="*/ 1966219 w 4532481"/>
                <a:gd name="csY46" fmla="*/ 2945652 h 2985408"/>
                <a:gd name="csX47" fmla="*/ 2005976 w 4532481"/>
                <a:gd name="csY47" fmla="*/ 2965530 h 2985408"/>
                <a:gd name="csX48" fmla="*/ 2065611 w 4532481"/>
                <a:gd name="csY48" fmla="*/ 2972156 h 2985408"/>
                <a:gd name="csX49" fmla="*/ 2231263 w 4532481"/>
                <a:gd name="csY49" fmla="*/ 2985408 h 2985408"/>
                <a:gd name="csX50" fmla="*/ 2370411 w 4532481"/>
                <a:gd name="csY50" fmla="*/ 2972156 h 2985408"/>
                <a:gd name="csX51" fmla="*/ 2403541 w 4532481"/>
                <a:gd name="csY51" fmla="*/ 2952278 h 2985408"/>
                <a:gd name="csX52" fmla="*/ 2456550 w 4532481"/>
                <a:gd name="csY52" fmla="*/ 2932400 h 2985408"/>
                <a:gd name="csX53" fmla="*/ 2483054 w 4532481"/>
                <a:gd name="csY53" fmla="*/ 2912521 h 2985408"/>
                <a:gd name="csX54" fmla="*/ 2569193 w 4532481"/>
                <a:gd name="csY54" fmla="*/ 2866139 h 2985408"/>
                <a:gd name="csX55" fmla="*/ 2589071 w 4532481"/>
                <a:gd name="csY55" fmla="*/ 2852887 h 2985408"/>
                <a:gd name="csX56" fmla="*/ 2628828 w 4532481"/>
                <a:gd name="csY56" fmla="*/ 2833008 h 2985408"/>
                <a:gd name="csX57" fmla="*/ 2695089 w 4532481"/>
                <a:gd name="csY57" fmla="*/ 2793252 h 2985408"/>
                <a:gd name="csX58" fmla="*/ 2714967 w 4532481"/>
                <a:gd name="csY58" fmla="*/ 2760121 h 2985408"/>
                <a:gd name="csX59" fmla="*/ 2761350 w 4532481"/>
                <a:gd name="csY59" fmla="*/ 2726991 h 2985408"/>
                <a:gd name="csX60" fmla="*/ 2774602 w 4532481"/>
                <a:gd name="csY60" fmla="*/ 2700487 h 2985408"/>
                <a:gd name="csX61" fmla="*/ 2820984 w 4532481"/>
                <a:gd name="csY61" fmla="*/ 2673982 h 2985408"/>
                <a:gd name="csX62" fmla="*/ 2867367 w 4532481"/>
                <a:gd name="csY62" fmla="*/ 2634226 h 2985408"/>
                <a:gd name="csX63" fmla="*/ 2900497 w 4532481"/>
                <a:gd name="csY63" fmla="*/ 2627600 h 2985408"/>
                <a:gd name="csX64" fmla="*/ 2960132 w 4532481"/>
                <a:gd name="csY64" fmla="*/ 2607721 h 2985408"/>
                <a:gd name="csX65" fmla="*/ 3033019 w 4532481"/>
                <a:gd name="csY65" fmla="*/ 2614347 h 2985408"/>
                <a:gd name="csX66" fmla="*/ 3059524 w 4532481"/>
                <a:gd name="csY66" fmla="*/ 2620974 h 2985408"/>
                <a:gd name="csX67" fmla="*/ 3132411 w 4532481"/>
                <a:gd name="csY67" fmla="*/ 2640852 h 2985408"/>
                <a:gd name="csX68" fmla="*/ 3172167 w 4532481"/>
                <a:gd name="csY68" fmla="*/ 2647478 h 2985408"/>
                <a:gd name="csX69" fmla="*/ 3211924 w 4532481"/>
                <a:gd name="csY69" fmla="*/ 2660730 h 2985408"/>
                <a:gd name="csX70" fmla="*/ 3331193 w 4532481"/>
                <a:gd name="csY70" fmla="*/ 2680608 h 2985408"/>
                <a:gd name="csX71" fmla="*/ 3483593 w 4532481"/>
                <a:gd name="csY71" fmla="*/ 2673982 h 2985408"/>
                <a:gd name="csX72" fmla="*/ 3549854 w 4532481"/>
                <a:gd name="csY72" fmla="*/ 2627600 h 2985408"/>
                <a:gd name="csX73" fmla="*/ 3622741 w 4532481"/>
                <a:gd name="csY73" fmla="*/ 2561339 h 2985408"/>
                <a:gd name="csX74" fmla="*/ 3669124 w 4532481"/>
                <a:gd name="csY74" fmla="*/ 2514956 h 2985408"/>
                <a:gd name="csX75" fmla="*/ 3722132 w 4532481"/>
                <a:gd name="csY75" fmla="*/ 2428817 h 2985408"/>
                <a:gd name="csX76" fmla="*/ 3742011 w 4532481"/>
                <a:gd name="csY76" fmla="*/ 2369182 h 2985408"/>
                <a:gd name="csX77" fmla="*/ 3768515 w 4532481"/>
                <a:gd name="csY77" fmla="*/ 2309547 h 2985408"/>
                <a:gd name="csX78" fmla="*/ 3788393 w 4532481"/>
                <a:gd name="csY78" fmla="*/ 2236660 h 2985408"/>
                <a:gd name="csX79" fmla="*/ 3814897 w 4532481"/>
                <a:gd name="csY79" fmla="*/ 2163774 h 2985408"/>
                <a:gd name="csX80" fmla="*/ 3848028 w 4532481"/>
                <a:gd name="csY80" fmla="*/ 1984869 h 2985408"/>
                <a:gd name="csX81" fmla="*/ 3861280 w 4532481"/>
                <a:gd name="csY81" fmla="*/ 1673443 h 2985408"/>
                <a:gd name="csX82" fmla="*/ 3867906 w 4532481"/>
                <a:gd name="csY82" fmla="*/ 1534295 h 2985408"/>
                <a:gd name="csX83" fmla="*/ 3894411 w 4532481"/>
                <a:gd name="csY83" fmla="*/ 1368643 h 2985408"/>
                <a:gd name="csX84" fmla="*/ 3914289 w 4532481"/>
                <a:gd name="csY84" fmla="*/ 1282504 h 2985408"/>
                <a:gd name="csX85" fmla="*/ 3927541 w 4532481"/>
                <a:gd name="csY85" fmla="*/ 1209617 h 2985408"/>
                <a:gd name="csX86" fmla="*/ 3980550 w 4532481"/>
                <a:gd name="csY86" fmla="*/ 1070469 h 2985408"/>
                <a:gd name="csX87" fmla="*/ 3993802 w 4532481"/>
                <a:gd name="csY87" fmla="*/ 1017460 h 2985408"/>
                <a:gd name="csX88" fmla="*/ 4020306 w 4532481"/>
                <a:gd name="csY88" fmla="*/ 957826 h 2985408"/>
                <a:gd name="csX89" fmla="*/ 4033558 w 4532481"/>
                <a:gd name="csY89" fmla="*/ 911443 h 2985408"/>
                <a:gd name="csX90" fmla="*/ 4093193 w 4532481"/>
                <a:gd name="csY90" fmla="*/ 812052 h 2985408"/>
                <a:gd name="csX91" fmla="*/ 4119697 w 4532481"/>
                <a:gd name="csY91" fmla="*/ 772295 h 2985408"/>
                <a:gd name="csX92" fmla="*/ 4242694 w 4532481"/>
                <a:gd name="csY92" fmla="*/ 672387 h 2985408"/>
                <a:gd name="csX93" fmla="*/ 4278724 w 4532481"/>
                <a:gd name="csY93" fmla="*/ 637703 h 2985408"/>
                <a:gd name="csX94" fmla="*/ 4532481 w 4532481"/>
                <a:gd name="csY94" fmla="*/ 415034 h 2985408"/>
                <a:gd name="csX0" fmla="*/ 191925 w 4706256"/>
                <a:gd name="csY0" fmla="*/ 98916 h 3067403"/>
                <a:gd name="csX1" fmla="*/ 115 w 4706256"/>
                <a:gd name="csY1" fmla="*/ 141 h 3067403"/>
                <a:gd name="csX2" fmla="*/ 225055 w 4706256"/>
                <a:gd name="csY2" fmla="*/ 125421 h 3067403"/>
                <a:gd name="csX3" fmla="*/ 251559 w 4706256"/>
                <a:gd name="csY3" fmla="*/ 151925 h 3067403"/>
                <a:gd name="csX4" fmla="*/ 271438 w 4706256"/>
                <a:gd name="csY4" fmla="*/ 165177 h 3067403"/>
                <a:gd name="csX5" fmla="*/ 291316 w 4706256"/>
                <a:gd name="csY5" fmla="*/ 185055 h 3067403"/>
                <a:gd name="csX6" fmla="*/ 317820 w 4706256"/>
                <a:gd name="csY6" fmla="*/ 204934 h 3067403"/>
                <a:gd name="csX7" fmla="*/ 357577 w 4706256"/>
                <a:gd name="csY7" fmla="*/ 244690 h 3067403"/>
                <a:gd name="csX8" fmla="*/ 390707 w 4706256"/>
                <a:gd name="csY8" fmla="*/ 284447 h 3067403"/>
                <a:gd name="csX9" fmla="*/ 430464 w 4706256"/>
                <a:gd name="csY9" fmla="*/ 330829 h 3067403"/>
                <a:gd name="csX10" fmla="*/ 443716 w 4706256"/>
                <a:gd name="csY10" fmla="*/ 357334 h 3067403"/>
                <a:gd name="csX11" fmla="*/ 523229 w 4706256"/>
                <a:gd name="csY11" fmla="*/ 469977 h 3067403"/>
                <a:gd name="csX12" fmla="*/ 562986 w 4706256"/>
                <a:gd name="csY12" fmla="*/ 549490 h 3067403"/>
                <a:gd name="csX13" fmla="*/ 582864 w 4706256"/>
                <a:gd name="csY13" fmla="*/ 589247 h 3067403"/>
                <a:gd name="csX14" fmla="*/ 629246 w 4706256"/>
                <a:gd name="csY14" fmla="*/ 708516 h 3067403"/>
                <a:gd name="csX15" fmla="*/ 649125 w 4706256"/>
                <a:gd name="csY15" fmla="*/ 761525 h 3067403"/>
                <a:gd name="csX16" fmla="*/ 728638 w 4706256"/>
                <a:gd name="csY16" fmla="*/ 913925 h 3067403"/>
                <a:gd name="csX17" fmla="*/ 768394 w 4706256"/>
                <a:gd name="csY17" fmla="*/ 1013316 h 3067403"/>
                <a:gd name="csX18" fmla="*/ 821403 w 4706256"/>
                <a:gd name="csY18" fmla="*/ 1119334 h 3067403"/>
                <a:gd name="csX19" fmla="*/ 841281 w 4706256"/>
                <a:gd name="csY19" fmla="*/ 1178969 h 3067403"/>
                <a:gd name="csX20" fmla="*/ 881038 w 4706256"/>
                <a:gd name="csY20" fmla="*/ 1258482 h 3067403"/>
                <a:gd name="csX21" fmla="*/ 907542 w 4706256"/>
                <a:gd name="csY21" fmla="*/ 1331369 h 3067403"/>
                <a:gd name="csX22" fmla="*/ 973803 w 4706256"/>
                <a:gd name="csY22" fmla="*/ 1477142 h 3067403"/>
                <a:gd name="csX23" fmla="*/ 1006933 w 4706256"/>
                <a:gd name="csY23" fmla="*/ 1543403 h 3067403"/>
                <a:gd name="csX24" fmla="*/ 1066568 w 4706256"/>
                <a:gd name="csY24" fmla="*/ 1682551 h 3067403"/>
                <a:gd name="csX25" fmla="*/ 1086446 w 4706256"/>
                <a:gd name="csY25" fmla="*/ 1728934 h 3067403"/>
                <a:gd name="csX26" fmla="*/ 1146081 w 4706256"/>
                <a:gd name="csY26" fmla="*/ 1841577 h 3067403"/>
                <a:gd name="csX27" fmla="*/ 1212342 w 4706256"/>
                <a:gd name="csY27" fmla="*/ 1980725 h 3067403"/>
                <a:gd name="csX28" fmla="*/ 1271977 w 4706256"/>
                <a:gd name="csY28" fmla="*/ 2073490 h 3067403"/>
                <a:gd name="csX29" fmla="*/ 1305107 w 4706256"/>
                <a:gd name="csY29" fmla="*/ 2126499 h 3067403"/>
                <a:gd name="csX30" fmla="*/ 1338238 w 4706256"/>
                <a:gd name="csY30" fmla="*/ 2186134 h 3067403"/>
                <a:gd name="csX31" fmla="*/ 1364742 w 4706256"/>
                <a:gd name="csY31" fmla="*/ 2219264 h 3067403"/>
                <a:gd name="csX32" fmla="*/ 1384620 w 4706256"/>
                <a:gd name="csY32" fmla="*/ 2259021 h 3067403"/>
                <a:gd name="csX33" fmla="*/ 1411125 w 4706256"/>
                <a:gd name="csY33" fmla="*/ 2292151 h 3067403"/>
                <a:gd name="csX34" fmla="*/ 1444255 w 4706256"/>
                <a:gd name="csY34" fmla="*/ 2351786 h 3067403"/>
                <a:gd name="csX35" fmla="*/ 1490638 w 4706256"/>
                <a:gd name="csY35" fmla="*/ 2404795 h 3067403"/>
                <a:gd name="csX36" fmla="*/ 1537020 w 4706256"/>
                <a:gd name="csY36" fmla="*/ 2471055 h 3067403"/>
                <a:gd name="csX37" fmla="*/ 1583403 w 4706256"/>
                <a:gd name="csY37" fmla="*/ 2524064 h 3067403"/>
                <a:gd name="csX38" fmla="*/ 1629786 w 4706256"/>
                <a:gd name="csY38" fmla="*/ 2590325 h 3067403"/>
                <a:gd name="csX39" fmla="*/ 1775559 w 4706256"/>
                <a:gd name="csY39" fmla="*/ 2769229 h 3067403"/>
                <a:gd name="csX40" fmla="*/ 1808690 w 4706256"/>
                <a:gd name="csY40" fmla="*/ 2808986 h 3067403"/>
                <a:gd name="csX41" fmla="*/ 1881577 w 4706256"/>
                <a:gd name="csY41" fmla="*/ 2875247 h 3067403"/>
                <a:gd name="csX42" fmla="*/ 1901455 w 4706256"/>
                <a:gd name="csY42" fmla="*/ 2895125 h 3067403"/>
                <a:gd name="csX43" fmla="*/ 1941212 w 4706256"/>
                <a:gd name="csY43" fmla="*/ 2921629 h 3067403"/>
                <a:gd name="csX44" fmla="*/ 1967716 w 4706256"/>
                <a:gd name="csY44" fmla="*/ 2948134 h 3067403"/>
                <a:gd name="csX45" fmla="*/ 2020725 w 4706256"/>
                <a:gd name="csY45" fmla="*/ 2974638 h 3067403"/>
                <a:gd name="csX46" fmla="*/ 2139994 w 4706256"/>
                <a:gd name="csY46" fmla="*/ 3027647 h 3067403"/>
                <a:gd name="csX47" fmla="*/ 2179751 w 4706256"/>
                <a:gd name="csY47" fmla="*/ 3047525 h 3067403"/>
                <a:gd name="csX48" fmla="*/ 2239386 w 4706256"/>
                <a:gd name="csY48" fmla="*/ 3054151 h 3067403"/>
                <a:gd name="csX49" fmla="*/ 2405038 w 4706256"/>
                <a:gd name="csY49" fmla="*/ 3067403 h 3067403"/>
                <a:gd name="csX50" fmla="*/ 2544186 w 4706256"/>
                <a:gd name="csY50" fmla="*/ 3054151 h 3067403"/>
                <a:gd name="csX51" fmla="*/ 2577316 w 4706256"/>
                <a:gd name="csY51" fmla="*/ 3034273 h 3067403"/>
                <a:gd name="csX52" fmla="*/ 2630325 w 4706256"/>
                <a:gd name="csY52" fmla="*/ 3014395 h 3067403"/>
                <a:gd name="csX53" fmla="*/ 2656829 w 4706256"/>
                <a:gd name="csY53" fmla="*/ 2994516 h 3067403"/>
                <a:gd name="csX54" fmla="*/ 2742968 w 4706256"/>
                <a:gd name="csY54" fmla="*/ 2948134 h 3067403"/>
                <a:gd name="csX55" fmla="*/ 2762846 w 4706256"/>
                <a:gd name="csY55" fmla="*/ 2934882 h 3067403"/>
                <a:gd name="csX56" fmla="*/ 2802603 w 4706256"/>
                <a:gd name="csY56" fmla="*/ 2915003 h 3067403"/>
                <a:gd name="csX57" fmla="*/ 2868864 w 4706256"/>
                <a:gd name="csY57" fmla="*/ 2875247 h 3067403"/>
                <a:gd name="csX58" fmla="*/ 2888742 w 4706256"/>
                <a:gd name="csY58" fmla="*/ 2842116 h 3067403"/>
                <a:gd name="csX59" fmla="*/ 2935125 w 4706256"/>
                <a:gd name="csY59" fmla="*/ 2808986 h 3067403"/>
                <a:gd name="csX60" fmla="*/ 2948377 w 4706256"/>
                <a:gd name="csY60" fmla="*/ 2782482 h 3067403"/>
                <a:gd name="csX61" fmla="*/ 2994759 w 4706256"/>
                <a:gd name="csY61" fmla="*/ 2755977 h 3067403"/>
                <a:gd name="csX62" fmla="*/ 3041142 w 4706256"/>
                <a:gd name="csY62" fmla="*/ 2716221 h 3067403"/>
                <a:gd name="csX63" fmla="*/ 3074272 w 4706256"/>
                <a:gd name="csY63" fmla="*/ 2709595 h 3067403"/>
                <a:gd name="csX64" fmla="*/ 3133907 w 4706256"/>
                <a:gd name="csY64" fmla="*/ 2689716 h 3067403"/>
                <a:gd name="csX65" fmla="*/ 3206794 w 4706256"/>
                <a:gd name="csY65" fmla="*/ 2696342 h 3067403"/>
                <a:gd name="csX66" fmla="*/ 3233299 w 4706256"/>
                <a:gd name="csY66" fmla="*/ 2702969 h 3067403"/>
                <a:gd name="csX67" fmla="*/ 3306186 w 4706256"/>
                <a:gd name="csY67" fmla="*/ 2722847 h 3067403"/>
                <a:gd name="csX68" fmla="*/ 3345942 w 4706256"/>
                <a:gd name="csY68" fmla="*/ 2729473 h 3067403"/>
                <a:gd name="csX69" fmla="*/ 3385699 w 4706256"/>
                <a:gd name="csY69" fmla="*/ 2742725 h 3067403"/>
                <a:gd name="csX70" fmla="*/ 3504968 w 4706256"/>
                <a:gd name="csY70" fmla="*/ 2762603 h 3067403"/>
                <a:gd name="csX71" fmla="*/ 3657368 w 4706256"/>
                <a:gd name="csY71" fmla="*/ 2755977 h 3067403"/>
                <a:gd name="csX72" fmla="*/ 3723629 w 4706256"/>
                <a:gd name="csY72" fmla="*/ 2709595 h 3067403"/>
                <a:gd name="csX73" fmla="*/ 3796516 w 4706256"/>
                <a:gd name="csY73" fmla="*/ 2643334 h 3067403"/>
                <a:gd name="csX74" fmla="*/ 3842899 w 4706256"/>
                <a:gd name="csY74" fmla="*/ 2596951 h 3067403"/>
                <a:gd name="csX75" fmla="*/ 3895907 w 4706256"/>
                <a:gd name="csY75" fmla="*/ 2510812 h 3067403"/>
                <a:gd name="csX76" fmla="*/ 3915786 w 4706256"/>
                <a:gd name="csY76" fmla="*/ 2451177 h 3067403"/>
                <a:gd name="csX77" fmla="*/ 3942290 w 4706256"/>
                <a:gd name="csY77" fmla="*/ 2391542 h 3067403"/>
                <a:gd name="csX78" fmla="*/ 3962168 w 4706256"/>
                <a:gd name="csY78" fmla="*/ 2318655 h 3067403"/>
                <a:gd name="csX79" fmla="*/ 3988672 w 4706256"/>
                <a:gd name="csY79" fmla="*/ 2245769 h 3067403"/>
                <a:gd name="csX80" fmla="*/ 4021803 w 4706256"/>
                <a:gd name="csY80" fmla="*/ 2066864 h 3067403"/>
                <a:gd name="csX81" fmla="*/ 4035055 w 4706256"/>
                <a:gd name="csY81" fmla="*/ 1755438 h 3067403"/>
                <a:gd name="csX82" fmla="*/ 4041681 w 4706256"/>
                <a:gd name="csY82" fmla="*/ 1616290 h 3067403"/>
                <a:gd name="csX83" fmla="*/ 4068186 w 4706256"/>
                <a:gd name="csY83" fmla="*/ 1450638 h 3067403"/>
                <a:gd name="csX84" fmla="*/ 4088064 w 4706256"/>
                <a:gd name="csY84" fmla="*/ 1364499 h 3067403"/>
                <a:gd name="csX85" fmla="*/ 4101316 w 4706256"/>
                <a:gd name="csY85" fmla="*/ 1291612 h 3067403"/>
                <a:gd name="csX86" fmla="*/ 4154325 w 4706256"/>
                <a:gd name="csY86" fmla="*/ 1152464 h 3067403"/>
                <a:gd name="csX87" fmla="*/ 4167577 w 4706256"/>
                <a:gd name="csY87" fmla="*/ 1099455 h 3067403"/>
                <a:gd name="csX88" fmla="*/ 4194081 w 4706256"/>
                <a:gd name="csY88" fmla="*/ 1039821 h 3067403"/>
                <a:gd name="csX89" fmla="*/ 4207333 w 4706256"/>
                <a:gd name="csY89" fmla="*/ 993438 h 3067403"/>
                <a:gd name="csX90" fmla="*/ 4266968 w 4706256"/>
                <a:gd name="csY90" fmla="*/ 894047 h 3067403"/>
                <a:gd name="csX91" fmla="*/ 4293472 w 4706256"/>
                <a:gd name="csY91" fmla="*/ 854290 h 3067403"/>
                <a:gd name="csX92" fmla="*/ 4416469 w 4706256"/>
                <a:gd name="csY92" fmla="*/ 754382 h 3067403"/>
                <a:gd name="csX93" fmla="*/ 4452499 w 4706256"/>
                <a:gd name="csY93" fmla="*/ 719698 h 3067403"/>
                <a:gd name="csX94" fmla="*/ 4706256 w 4706256"/>
                <a:gd name="csY94" fmla="*/ 497029 h 3067403"/>
                <a:gd name="csX0" fmla="*/ 137994 w 4652325"/>
                <a:gd name="csY0" fmla="*/ 32498 h 3000985"/>
                <a:gd name="csX1" fmla="*/ 159 w 4652325"/>
                <a:gd name="csY1" fmla="*/ 398 h 3000985"/>
                <a:gd name="csX2" fmla="*/ 171124 w 4652325"/>
                <a:gd name="csY2" fmla="*/ 59003 h 3000985"/>
                <a:gd name="csX3" fmla="*/ 197628 w 4652325"/>
                <a:gd name="csY3" fmla="*/ 85507 h 3000985"/>
                <a:gd name="csX4" fmla="*/ 217507 w 4652325"/>
                <a:gd name="csY4" fmla="*/ 98759 h 3000985"/>
                <a:gd name="csX5" fmla="*/ 237385 w 4652325"/>
                <a:gd name="csY5" fmla="*/ 118637 h 3000985"/>
                <a:gd name="csX6" fmla="*/ 263889 w 4652325"/>
                <a:gd name="csY6" fmla="*/ 138516 h 3000985"/>
                <a:gd name="csX7" fmla="*/ 303646 w 4652325"/>
                <a:gd name="csY7" fmla="*/ 178272 h 3000985"/>
                <a:gd name="csX8" fmla="*/ 336776 w 4652325"/>
                <a:gd name="csY8" fmla="*/ 218029 h 3000985"/>
                <a:gd name="csX9" fmla="*/ 376533 w 4652325"/>
                <a:gd name="csY9" fmla="*/ 264411 h 3000985"/>
                <a:gd name="csX10" fmla="*/ 389785 w 4652325"/>
                <a:gd name="csY10" fmla="*/ 290916 h 3000985"/>
                <a:gd name="csX11" fmla="*/ 469298 w 4652325"/>
                <a:gd name="csY11" fmla="*/ 403559 h 3000985"/>
                <a:gd name="csX12" fmla="*/ 509055 w 4652325"/>
                <a:gd name="csY12" fmla="*/ 483072 h 3000985"/>
                <a:gd name="csX13" fmla="*/ 528933 w 4652325"/>
                <a:gd name="csY13" fmla="*/ 522829 h 3000985"/>
                <a:gd name="csX14" fmla="*/ 575315 w 4652325"/>
                <a:gd name="csY14" fmla="*/ 642098 h 3000985"/>
                <a:gd name="csX15" fmla="*/ 595194 w 4652325"/>
                <a:gd name="csY15" fmla="*/ 695107 h 3000985"/>
                <a:gd name="csX16" fmla="*/ 674707 w 4652325"/>
                <a:gd name="csY16" fmla="*/ 847507 h 3000985"/>
                <a:gd name="csX17" fmla="*/ 714463 w 4652325"/>
                <a:gd name="csY17" fmla="*/ 946898 h 3000985"/>
                <a:gd name="csX18" fmla="*/ 767472 w 4652325"/>
                <a:gd name="csY18" fmla="*/ 1052916 h 3000985"/>
                <a:gd name="csX19" fmla="*/ 787350 w 4652325"/>
                <a:gd name="csY19" fmla="*/ 1112551 h 3000985"/>
                <a:gd name="csX20" fmla="*/ 827107 w 4652325"/>
                <a:gd name="csY20" fmla="*/ 1192064 h 3000985"/>
                <a:gd name="csX21" fmla="*/ 853611 w 4652325"/>
                <a:gd name="csY21" fmla="*/ 1264951 h 3000985"/>
                <a:gd name="csX22" fmla="*/ 919872 w 4652325"/>
                <a:gd name="csY22" fmla="*/ 1410724 h 3000985"/>
                <a:gd name="csX23" fmla="*/ 953002 w 4652325"/>
                <a:gd name="csY23" fmla="*/ 1476985 h 3000985"/>
                <a:gd name="csX24" fmla="*/ 1012637 w 4652325"/>
                <a:gd name="csY24" fmla="*/ 1616133 h 3000985"/>
                <a:gd name="csX25" fmla="*/ 1032515 w 4652325"/>
                <a:gd name="csY25" fmla="*/ 1662516 h 3000985"/>
                <a:gd name="csX26" fmla="*/ 1092150 w 4652325"/>
                <a:gd name="csY26" fmla="*/ 1775159 h 3000985"/>
                <a:gd name="csX27" fmla="*/ 1158411 w 4652325"/>
                <a:gd name="csY27" fmla="*/ 1914307 h 3000985"/>
                <a:gd name="csX28" fmla="*/ 1218046 w 4652325"/>
                <a:gd name="csY28" fmla="*/ 2007072 h 3000985"/>
                <a:gd name="csX29" fmla="*/ 1251176 w 4652325"/>
                <a:gd name="csY29" fmla="*/ 2060081 h 3000985"/>
                <a:gd name="csX30" fmla="*/ 1284307 w 4652325"/>
                <a:gd name="csY30" fmla="*/ 2119716 h 3000985"/>
                <a:gd name="csX31" fmla="*/ 1310811 w 4652325"/>
                <a:gd name="csY31" fmla="*/ 2152846 h 3000985"/>
                <a:gd name="csX32" fmla="*/ 1330689 w 4652325"/>
                <a:gd name="csY32" fmla="*/ 2192603 h 3000985"/>
                <a:gd name="csX33" fmla="*/ 1357194 w 4652325"/>
                <a:gd name="csY33" fmla="*/ 2225733 h 3000985"/>
                <a:gd name="csX34" fmla="*/ 1390324 w 4652325"/>
                <a:gd name="csY34" fmla="*/ 2285368 h 3000985"/>
                <a:gd name="csX35" fmla="*/ 1436707 w 4652325"/>
                <a:gd name="csY35" fmla="*/ 2338377 h 3000985"/>
                <a:gd name="csX36" fmla="*/ 1483089 w 4652325"/>
                <a:gd name="csY36" fmla="*/ 2404637 h 3000985"/>
                <a:gd name="csX37" fmla="*/ 1529472 w 4652325"/>
                <a:gd name="csY37" fmla="*/ 2457646 h 3000985"/>
                <a:gd name="csX38" fmla="*/ 1575855 w 4652325"/>
                <a:gd name="csY38" fmla="*/ 2523907 h 3000985"/>
                <a:gd name="csX39" fmla="*/ 1721628 w 4652325"/>
                <a:gd name="csY39" fmla="*/ 2702811 h 3000985"/>
                <a:gd name="csX40" fmla="*/ 1754759 w 4652325"/>
                <a:gd name="csY40" fmla="*/ 2742568 h 3000985"/>
                <a:gd name="csX41" fmla="*/ 1827646 w 4652325"/>
                <a:gd name="csY41" fmla="*/ 2808829 h 3000985"/>
                <a:gd name="csX42" fmla="*/ 1847524 w 4652325"/>
                <a:gd name="csY42" fmla="*/ 2828707 h 3000985"/>
                <a:gd name="csX43" fmla="*/ 1887281 w 4652325"/>
                <a:gd name="csY43" fmla="*/ 2855211 h 3000985"/>
                <a:gd name="csX44" fmla="*/ 1913785 w 4652325"/>
                <a:gd name="csY44" fmla="*/ 2881716 h 3000985"/>
                <a:gd name="csX45" fmla="*/ 1966794 w 4652325"/>
                <a:gd name="csY45" fmla="*/ 2908220 h 3000985"/>
                <a:gd name="csX46" fmla="*/ 2086063 w 4652325"/>
                <a:gd name="csY46" fmla="*/ 2961229 h 3000985"/>
                <a:gd name="csX47" fmla="*/ 2125820 w 4652325"/>
                <a:gd name="csY47" fmla="*/ 2981107 h 3000985"/>
                <a:gd name="csX48" fmla="*/ 2185455 w 4652325"/>
                <a:gd name="csY48" fmla="*/ 2987733 h 3000985"/>
                <a:gd name="csX49" fmla="*/ 2351107 w 4652325"/>
                <a:gd name="csY49" fmla="*/ 3000985 h 3000985"/>
                <a:gd name="csX50" fmla="*/ 2490255 w 4652325"/>
                <a:gd name="csY50" fmla="*/ 2987733 h 3000985"/>
                <a:gd name="csX51" fmla="*/ 2523385 w 4652325"/>
                <a:gd name="csY51" fmla="*/ 2967855 h 3000985"/>
                <a:gd name="csX52" fmla="*/ 2576394 w 4652325"/>
                <a:gd name="csY52" fmla="*/ 2947977 h 3000985"/>
                <a:gd name="csX53" fmla="*/ 2602898 w 4652325"/>
                <a:gd name="csY53" fmla="*/ 2928098 h 3000985"/>
                <a:gd name="csX54" fmla="*/ 2689037 w 4652325"/>
                <a:gd name="csY54" fmla="*/ 2881716 h 3000985"/>
                <a:gd name="csX55" fmla="*/ 2708915 w 4652325"/>
                <a:gd name="csY55" fmla="*/ 2868464 h 3000985"/>
                <a:gd name="csX56" fmla="*/ 2748672 w 4652325"/>
                <a:gd name="csY56" fmla="*/ 2848585 h 3000985"/>
                <a:gd name="csX57" fmla="*/ 2814933 w 4652325"/>
                <a:gd name="csY57" fmla="*/ 2808829 h 3000985"/>
                <a:gd name="csX58" fmla="*/ 2834811 w 4652325"/>
                <a:gd name="csY58" fmla="*/ 2775698 h 3000985"/>
                <a:gd name="csX59" fmla="*/ 2881194 w 4652325"/>
                <a:gd name="csY59" fmla="*/ 2742568 h 3000985"/>
                <a:gd name="csX60" fmla="*/ 2894446 w 4652325"/>
                <a:gd name="csY60" fmla="*/ 2716064 h 3000985"/>
                <a:gd name="csX61" fmla="*/ 2940828 w 4652325"/>
                <a:gd name="csY61" fmla="*/ 2689559 h 3000985"/>
                <a:gd name="csX62" fmla="*/ 2987211 w 4652325"/>
                <a:gd name="csY62" fmla="*/ 2649803 h 3000985"/>
                <a:gd name="csX63" fmla="*/ 3020341 w 4652325"/>
                <a:gd name="csY63" fmla="*/ 2643177 h 3000985"/>
                <a:gd name="csX64" fmla="*/ 3079976 w 4652325"/>
                <a:gd name="csY64" fmla="*/ 2623298 h 3000985"/>
                <a:gd name="csX65" fmla="*/ 3152863 w 4652325"/>
                <a:gd name="csY65" fmla="*/ 2629924 h 3000985"/>
                <a:gd name="csX66" fmla="*/ 3179368 w 4652325"/>
                <a:gd name="csY66" fmla="*/ 2636551 h 3000985"/>
                <a:gd name="csX67" fmla="*/ 3252255 w 4652325"/>
                <a:gd name="csY67" fmla="*/ 2656429 h 3000985"/>
                <a:gd name="csX68" fmla="*/ 3292011 w 4652325"/>
                <a:gd name="csY68" fmla="*/ 2663055 h 3000985"/>
                <a:gd name="csX69" fmla="*/ 3331768 w 4652325"/>
                <a:gd name="csY69" fmla="*/ 2676307 h 3000985"/>
                <a:gd name="csX70" fmla="*/ 3451037 w 4652325"/>
                <a:gd name="csY70" fmla="*/ 2696185 h 3000985"/>
                <a:gd name="csX71" fmla="*/ 3603437 w 4652325"/>
                <a:gd name="csY71" fmla="*/ 2689559 h 3000985"/>
                <a:gd name="csX72" fmla="*/ 3669698 w 4652325"/>
                <a:gd name="csY72" fmla="*/ 2643177 h 3000985"/>
                <a:gd name="csX73" fmla="*/ 3742585 w 4652325"/>
                <a:gd name="csY73" fmla="*/ 2576916 h 3000985"/>
                <a:gd name="csX74" fmla="*/ 3788968 w 4652325"/>
                <a:gd name="csY74" fmla="*/ 2530533 h 3000985"/>
                <a:gd name="csX75" fmla="*/ 3841976 w 4652325"/>
                <a:gd name="csY75" fmla="*/ 2444394 h 3000985"/>
                <a:gd name="csX76" fmla="*/ 3861855 w 4652325"/>
                <a:gd name="csY76" fmla="*/ 2384759 h 3000985"/>
                <a:gd name="csX77" fmla="*/ 3888359 w 4652325"/>
                <a:gd name="csY77" fmla="*/ 2325124 h 3000985"/>
                <a:gd name="csX78" fmla="*/ 3908237 w 4652325"/>
                <a:gd name="csY78" fmla="*/ 2252237 h 3000985"/>
                <a:gd name="csX79" fmla="*/ 3934741 w 4652325"/>
                <a:gd name="csY79" fmla="*/ 2179351 h 3000985"/>
                <a:gd name="csX80" fmla="*/ 3967872 w 4652325"/>
                <a:gd name="csY80" fmla="*/ 2000446 h 3000985"/>
                <a:gd name="csX81" fmla="*/ 3981124 w 4652325"/>
                <a:gd name="csY81" fmla="*/ 1689020 h 3000985"/>
                <a:gd name="csX82" fmla="*/ 3987750 w 4652325"/>
                <a:gd name="csY82" fmla="*/ 1549872 h 3000985"/>
                <a:gd name="csX83" fmla="*/ 4014255 w 4652325"/>
                <a:gd name="csY83" fmla="*/ 1384220 h 3000985"/>
                <a:gd name="csX84" fmla="*/ 4034133 w 4652325"/>
                <a:gd name="csY84" fmla="*/ 1298081 h 3000985"/>
                <a:gd name="csX85" fmla="*/ 4047385 w 4652325"/>
                <a:gd name="csY85" fmla="*/ 1225194 h 3000985"/>
                <a:gd name="csX86" fmla="*/ 4100394 w 4652325"/>
                <a:gd name="csY86" fmla="*/ 1086046 h 3000985"/>
                <a:gd name="csX87" fmla="*/ 4113646 w 4652325"/>
                <a:gd name="csY87" fmla="*/ 1033037 h 3000985"/>
                <a:gd name="csX88" fmla="*/ 4140150 w 4652325"/>
                <a:gd name="csY88" fmla="*/ 973403 h 3000985"/>
                <a:gd name="csX89" fmla="*/ 4153402 w 4652325"/>
                <a:gd name="csY89" fmla="*/ 927020 h 3000985"/>
                <a:gd name="csX90" fmla="*/ 4213037 w 4652325"/>
                <a:gd name="csY90" fmla="*/ 827629 h 3000985"/>
                <a:gd name="csX91" fmla="*/ 4239541 w 4652325"/>
                <a:gd name="csY91" fmla="*/ 787872 h 3000985"/>
                <a:gd name="csX92" fmla="*/ 4362538 w 4652325"/>
                <a:gd name="csY92" fmla="*/ 687964 h 3000985"/>
                <a:gd name="csX93" fmla="*/ 4398568 w 4652325"/>
                <a:gd name="csY93" fmla="*/ 653280 h 3000985"/>
                <a:gd name="csX94" fmla="*/ 4652325 w 4652325"/>
                <a:gd name="csY94" fmla="*/ 430611 h 3000985"/>
                <a:gd name="csX0" fmla="*/ 37 w 4815993"/>
                <a:gd name="csY0" fmla="*/ 91 h 3060653"/>
                <a:gd name="csX1" fmla="*/ 163827 w 4815993"/>
                <a:gd name="csY1" fmla="*/ 60066 h 3060653"/>
                <a:gd name="csX2" fmla="*/ 334792 w 4815993"/>
                <a:gd name="csY2" fmla="*/ 118671 h 3060653"/>
                <a:gd name="csX3" fmla="*/ 361296 w 4815993"/>
                <a:gd name="csY3" fmla="*/ 145175 h 3060653"/>
                <a:gd name="csX4" fmla="*/ 381175 w 4815993"/>
                <a:gd name="csY4" fmla="*/ 158427 h 3060653"/>
                <a:gd name="csX5" fmla="*/ 401053 w 4815993"/>
                <a:gd name="csY5" fmla="*/ 178305 h 3060653"/>
                <a:gd name="csX6" fmla="*/ 427557 w 4815993"/>
                <a:gd name="csY6" fmla="*/ 198184 h 3060653"/>
                <a:gd name="csX7" fmla="*/ 467314 w 4815993"/>
                <a:gd name="csY7" fmla="*/ 237940 h 3060653"/>
                <a:gd name="csX8" fmla="*/ 500444 w 4815993"/>
                <a:gd name="csY8" fmla="*/ 277697 h 3060653"/>
                <a:gd name="csX9" fmla="*/ 540201 w 4815993"/>
                <a:gd name="csY9" fmla="*/ 324079 h 3060653"/>
                <a:gd name="csX10" fmla="*/ 553453 w 4815993"/>
                <a:gd name="csY10" fmla="*/ 350584 h 3060653"/>
                <a:gd name="csX11" fmla="*/ 632966 w 4815993"/>
                <a:gd name="csY11" fmla="*/ 463227 h 3060653"/>
                <a:gd name="csX12" fmla="*/ 672723 w 4815993"/>
                <a:gd name="csY12" fmla="*/ 542740 h 3060653"/>
                <a:gd name="csX13" fmla="*/ 692601 w 4815993"/>
                <a:gd name="csY13" fmla="*/ 582497 h 3060653"/>
                <a:gd name="csX14" fmla="*/ 738983 w 4815993"/>
                <a:gd name="csY14" fmla="*/ 701766 h 3060653"/>
                <a:gd name="csX15" fmla="*/ 758862 w 4815993"/>
                <a:gd name="csY15" fmla="*/ 754775 h 3060653"/>
                <a:gd name="csX16" fmla="*/ 838375 w 4815993"/>
                <a:gd name="csY16" fmla="*/ 907175 h 3060653"/>
                <a:gd name="csX17" fmla="*/ 878131 w 4815993"/>
                <a:gd name="csY17" fmla="*/ 1006566 h 3060653"/>
                <a:gd name="csX18" fmla="*/ 931140 w 4815993"/>
                <a:gd name="csY18" fmla="*/ 1112584 h 3060653"/>
                <a:gd name="csX19" fmla="*/ 951018 w 4815993"/>
                <a:gd name="csY19" fmla="*/ 1172219 h 3060653"/>
                <a:gd name="csX20" fmla="*/ 990775 w 4815993"/>
                <a:gd name="csY20" fmla="*/ 1251732 h 3060653"/>
                <a:gd name="csX21" fmla="*/ 1017279 w 4815993"/>
                <a:gd name="csY21" fmla="*/ 1324619 h 3060653"/>
                <a:gd name="csX22" fmla="*/ 1083540 w 4815993"/>
                <a:gd name="csY22" fmla="*/ 1470392 h 3060653"/>
                <a:gd name="csX23" fmla="*/ 1116670 w 4815993"/>
                <a:gd name="csY23" fmla="*/ 1536653 h 3060653"/>
                <a:gd name="csX24" fmla="*/ 1176305 w 4815993"/>
                <a:gd name="csY24" fmla="*/ 1675801 h 3060653"/>
                <a:gd name="csX25" fmla="*/ 1196183 w 4815993"/>
                <a:gd name="csY25" fmla="*/ 1722184 h 3060653"/>
                <a:gd name="csX26" fmla="*/ 1255818 w 4815993"/>
                <a:gd name="csY26" fmla="*/ 1834827 h 3060653"/>
                <a:gd name="csX27" fmla="*/ 1322079 w 4815993"/>
                <a:gd name="csY27" fmla="*/ 1973975 h 3060653"/>
                <a:gd name="csX28" fmla="*/ 1381714 w 4815993"/>
                <a:gd name="csY28" fmla="*/ 2066740 h 3060653"/>
                <a:gd name="csX29" fmla="*/ 1414844 w 4815993"/>
                <a:gd name="csY29" fmla="*/ 2119749 h 3060653"/>
                <a:gd name="csX30" fmla="*/ 1447975 w 4815993"/>
                <a:gd name="csY30" fmla="*/ 2179384 h 3060653"/>
                <a:gd name="csX31" fmla="*/ 1474479 w 4815993"/>
                <a:gd name="csY31" fmla="*/ 2212514 h 3060653"/>
                <a:gd name="csX32" fmla="*/ 1494357 w 4815993"/>
                <a:gd name="csY32" fmla="*/ 2252271 h 3060653"/>
                <a:gd name="csX33" fmla="*/ 1520862 w 4815993"/>
                <a:gd name="csY33" fmla="*/ 2285401 h 3060653"/>
                <a:gd name="csX34" fmla="*/ 1553992 w 4815993"/>
                <a:gd name="csY34" fmla="*/ 2345036 h 3060653"/>
                <a:gd name="csX35" fmla="*/ 1600375 w 4815993"/>
                <a:gd name="csY35" fmla="*/ 2398045 h 3060653"/>
                <a:gd name="csX36" fmla="*/ 1646757 w 4815993"/>
                <a:gd name="csY36" fmla="*/ 2464305 h 3060653"/>
                <a:gd name="csX37" fmla="*/ 1693140 w 4815993"/>
                <a:gd name="csY37" fmla="*/ 2517314 h 3060653"/>
                <a:gd name="csX38" fmla="*/ 1739523 w 4815993"/>
                <a:gd name="csY38" fmla="*/ 2583575 h 3060653"/>
                <a:gd name="csX39" fmla="*/ 1885296 w 4815993"/>
                <a:gd name="csY39" fmla="*/ 2762479 h 3060653"/>
                <a:gd name="csX40" fmla="*/ 1918427 w 4815993"/>
                <a:gd name="csY40" fmla="*/ 2802236 h 3060653"/>
                <a:gd name="csX41" fmla="*/ 1991314 w 4815993"/>
                <a:gd name="csY41" fmla="*/ 2868497 h 3060653"/>
                <a:gd name="csX42" fmla="*/ 2011192 w 4815993"/>
                <a:gd name="csY42" fmla="*/ 2888375 h 3060653"/>
                <a:gd name="csX43" fmla="*/ 2050949 w 4815993"/>
                <a:gd name="csY43" fmla="*/ 2914879 h 3060653"/>
                <a:gd name="csX44" fmla="*/ 2077453 w 4815993"/>
                <a:gd name="csY44" fmla="*/ 2941384 h 3060653"/>
                <a:gd name="csX45" fmla="*/ 2130462 w 4815993"/>
                <a:gd name="csY45" fmla="*/ 2967888 h 3060653"/>
                <a:gd name="csX46" fmla="*/ 2249731 w 4815993"/>
                <a:gd name="csY46" fmla="*/ 3020897 h 3060653"/>
                <a:gd name="csX47" fmla="*/ 2289488 w 4815993"/>
                <a:gd name="csY47" fmla="*/ 3040775 h 3060653"/>
                <a:gd name="csX48" fmla="*/ 2349123 w 4815993"/>
                <a:gd name="csY48" fmla="*/ 3047401 h 3060653"/>
                <a:gd name="csX49" fmla="*/ 2514775 w 4815993"/>
                <a:gd name="csY49" fmla="*/ 3060653 h 3060653"/>
                <a:gd name="csX50" fmla="*/ 2653923 w 4815993"/>
                <a:gd name="csY50" fmla="*/ 3047401 h 3060653"/>
                <a:gd name="csX51" fmla="*/ 2687053 w 4815993"/>
                <a:gd name="csY51" fmla="*/ 3027523 h 3060653"/>
                <a:gd name="csX52" fmla="*/ 2740062 w 4815993"/>
                <a:gd name="csY52" fmla="*/ 3007645 h 3060653"/>
                <a:gd name="csX53" fmla="*/ 2766566 w 4815993"/>
                <a:gd name="csY53" fmla="*/ 2987766 h 3060653"/>
                <a:gd name="csX54" fmla="*/ 2852705 w 4815993"/>
                <a:gd name="csY54" fmla="*/ 2941384 h 3060653"/>
                <a:gd name="csX55" fmla="*/ 2872583 w 4815993"/>
                <a:gd name="csY55" fmla="*/ 2928132 h 3060653"/>
                <a:gd name="csX56" fmla="*/ 2912340 w 4815993"/>
                <a:gd name="csY56" fmla="*/ 2908253 h 3060653"/>
                <a:gd name="csX57" fmla="*/ 2978601 w 4815993"/>
                <a:gd name="csY57" fmla="*/ 2868497 h 3060653"/>
                <a:gd name="csX58" fmla="*/ 2998479 w 4815993"/>
                <a:gd name="csY58" fmla="*/ 2835366 h 3060653"/>
                <a:gd name="csX59" fmla="*/ 3044862 w 4815993"/>
                <a:gd name="csY59" fmla="*/ 2802236 h 3060653"/>
                <a:gd name="csX60" fmla="*/ 3058114 w 4815993"/>
                <a:gd name="csY60" fmla="*/ 2775732 h 3060653"/>
                <a:gd name="csX61" fmla="*/ 3104496 w 4815993"/>
                <a:gd name="csY61" fmla="*/ 2749227 h 3060653"/>
                <a:gd name="csX62" fmla="*/ 3150879 w 4815993"/>
                <a:gd name="csY62" fmla="*/ 2709471 h 3060653"/>
                <a:gd name="csX63" fmla="*/ 3184009 w 4815993"/>
                <a:gd name="csY63" fmla="*/ 2702845 h 3060653"/>
                <a:gd name="csX64" fmla="*/ 3243644 w 4815993"/>
                <a:gd name="csY64" fmla="*/ 2682966 h 3060653"/>
                <a:gd name="csX65" fmla="*/ 3316531 w 4815993"/>
                <a:gd name="csY65" fmla="*/ 2689592 h 3060653"/>
                <a:gd name="csX66" fmla="*/ 3343036 w 4815993"/>
                <a:gd name="csY66" fmla="*/ 2696219 h 3060653"/>
                <a:gd name="csX67" fmla="*/ 3415923 w 4815993"/>
                <a:gd name="csY67" fmla="*/ 2716097 h 3060653"/>
                <a:gd name="csX68" fmla="*/ 3455679 w 4815993"/>
                <a:gd name="csY68" fmla="*/ 2722723 h 3060653"/>
                <a:gd name="csX69" fmla="*/ 3495436 w 4815993"/>
                <a:gd name="csY69" fmla="*/ 2735975 h 3060653"/>
                <a:gd name="csX70" fmla="*/ 3614705 w 4815993"/>
                <a:gd name="csY70" fmla="*/ 2755853 h 3060653"/>
                <a:gd name="csX71" fmla="*/ 3767105 w 4815993"/>
                <a:gd name="csY71" fmla="*/ 2749227 h 3060653"/>
                <a:gd name="csX72" fmla="*/ 3833366 w 4815993"/>
                <a:gd name="csY72" fmla="*/ 2702845 h 3060653"/>
                <a:gd name="csX73" fmla="*/ 3906253 w 4815993"/>
                <a:gd name="csY73" fmla="*/ 2636584 h 3060653"/>
                <a:gd name="csX74" fmla="*/ 3952636 w 4815993"/>
                <a:gd name="csY74" fmla="*/ 2590201 h 3060653"/>
                <a:gd name="csX75" fmla="*/ 4005644 w 4815993"/>
                <a:gd name="csY75" fmla="*/ 2504062 h 3060653"/>
                <a:gd name="csX76" fmla="*/ 4025523 w 4815993"/>
                <a:gd name="csY76" fmla="*/ 2444427 h 3060653"/>
                <a:gd name="csX77" fmla="*/ 4052027 w 4815993"/>
                <a:gd name="csY77" fmla="*/ 2384792 h 3060653"/>
                <a:gd name="csX78" fmla="*/ 4071905 w 4815993"/>
                <a:gd name="csY78" fmla="*/ 2311905 h 3060653"/>
                <a:gd name="csX79" fmla="*/ 4098409 w 4815993"/>
                <a:gd name="csY79" fmla="*/ 2239019 h 3060653"/>
                <a:gd name="csX80" fmla="*/ 4131540 w 4815993"/>
                <a:gd name="csY80" fmla="*/ 2060114 h 3060653"/>
                <a:gd name="csX81" fmla="*/ 4144792 w 4815993"/>
                <a:gd name="csY81" fmla="*/ 1748688 h 3060653"/>
                <a:gd name="csX82" fmla="*/ 4151418 w 4815993"/>
                <a:gd name="csY82" fmla="*/ 1609540 h 3060653"/>
                <a:gd name="csX83" fmla="*/ 4177923 w 4815993"/>
                <a:gd name="csY83" fmla="*/ 1443888 h 3060653"/>
                <a:gd name="csX84" fmla="*/ 4197801 w 4815993"/>
                <a:gd name="csY84" fmla="*/ 1357749 h 3060653"/>
                <a:gd name="csX85" fmla="*/ 4211053 w 4815993"/>
                <a:gd name="csY85" fmla="*/ 1284862 h 3060653"/>
                <a:gd name="csX86" fmla="*/ 4264062 w 4815993"/>
                <a:gd name="csY86" fmla="*/ 1145714 h 3060653"/>
                <a:gd name="csX87" fmla="*/ 4277314 w 4815993"/>
                <a:gd name="csY87" fmla="*/ 1092705 h 3060653"/>
                <a:gd name="csX88" fmla="*/ 4303818 w 4815993"/>
                <a:gd name="csY88" fmla="*/ 1033071 h 3060653"/>
                <a:gd name="csX89" fmla="*/ 4317070 w 4815993"/>
                <a:gd name="csY89" fmla="*/ 986688 h 3060653"/>
                <a:gd name="csX90" fmla="*/ 4376705 w 4815993"/>
                <a:gd name="csY90" fmla="*/ 887297 h 3060653"/>
                <a:gd name="csX91" fmla="*/ 4403209 w 4815993"/>
                <a:gd name="csY91" fmla="*/ 847540 h 3060653"/>
                <a:gd name="csX92" fmla="*/ 4526206 w 4815993"/>
                <a:gd name="csY92" fmla="*/ 747632 h 3060653"/>
                <a:gd name="csX93" fmla="*/ 4562236 w 4815993"/>
                <a:gd name="csY93" fmla="*/ 712948 h 3060653"/>
                <a:gd name="csX94" fmla="*/ 4815993 w 4815993"/>
                <a:gd name="csY94" fmla="*/ 490279 h 3060653"/>
                <a:gd name="csX0" fmla="*/ 56 w 4816012"/>
                <a:gd name="csY0" fmla="*/ 135 h 3060697"/>
                <a:gd name="csX1" fmla="*/ 163846 w 4816012"/>
                <a:gd name="csY1" fmla="*/ 60110 h 3060697"/>
                <a:gd name="csX2" fmla="*/ 361315 w 4816012"/>
                <a:gd name="csY2" fmla="*/ 145219 h 3060697"/>
                <a:gd name="csX3" fmla="*/ 381194 w 4816012"/>
                <a:gd name="csY3" fmla="*/ 158471 h 3060697"/>
                <a:gd name="csX4" fmla="*/ 401072 w 4816012"/>
                <a:gd name="csY4" fmla="*/ 178349 h 3060697"/>
                <a:gd name="csX5" fmla="*/ 427576 w 4816012"/>
                <a:gd name="csY5" fmla="*/ 198228 h 3060697"/>
                <a:gd name="csX6" fmla="*/ 467333 w 4816012"/>
                <a:gd name="csY6" fmla="*/ 237984 h 3060697"/>
                <a:gd name="csX7" fmla="*/ 500463 w 4816012"/>
                <a:gd name="csY7" fmla="*/ 277741 h 3060697"/>
                <a:gd name="csX8" fmla="*/ 540220 w 4816012"/>
                <a:gd name="csY8" fmla="*/ 324123 h 3060697"/>
                <a:gd name="csX9" fmla="*/ 553472 w 4816012"/>
                <a:gd name="csY9" fmla="*/ 350628 h 3060697"/>
                <a:gd name="csX10" fmla="*/ 632985 w 4816012"/>
                <a:gd name="csY10" fmla="*/ 463271 h 3060697"/>
                <a:gd name="csX11" fmla="*/ 672742 w 4816012"/>
                <a:gd name="csY11" fmla="*/ 542784 h 3060697"/>
                <a:gd name="csX12" fmla="*/ 692620 w 4816012"/>
                <a:gd name="csY12" fmla="*/ 582541 h 3060697"/>
                <a:gd name="csX13" fmla="*/ 739002 w 4816012"/>
                <a:gd name="csY13" fmla="*/ 701810 h 3060697"/>
                <a:gd name="csX14" fmla="*/ 758881 w 4816012"/>
                <a:gd name="csY14" fmla="*/ 754819 h 3060697"/>
                <a:gd name="csX15" fmla="*/ 838394 w 4816012"/>
                <a:gd name="csY15" fmla="*/ 907219 h 3060697"/>
                <a:gd name="csX16" fmla="*/ 878150 w 4816012"/>
                <a:gd name="csY16" fmla="*/ 1006610 h 3060697"/>
                <a:gd name="csX17" fmla="*/ 931159 w 4816012"/>
                <a:gd name="csY17" fmla="*/ 1112628 h 3060697"/>
                <a:gd name="csX18" fmla="*/ 951037 w 4816012"/>
                <a:gd name="csY18" fmla="*/ 1172263 h 3060697"/>
                <a:gd name="csX19" fmla="*/ 990794 w 4816012"/>
                <a:gd name="csY19" fmla="*/ 1251776 h 3060697"/>
                <a:gd name="csX20" fmla="*/ 1017298 w 4816012"/>
                <a:gd name="csY20" fmla="*/ 1324663 h 3060697"/>
                <a:gd name="csX21" fmla="*/ 1083559 w 4816012"/>
                <a:gd name="csY21" fmla="*/ 1470436 h 3060697"/>
                <a:gd name="csX22" fmla="*/ 1116689 w 4816012"/>
                <a:gd name="csY22" fmla="*/ 1536697 h 3060697"/>
                <a:gd name="csX23" fmla="*/ 1176324 w 4816012"/>
                <a:gd name="csY23" fmla="*/ 1675845 h 3060697"/>
                <a:gd name="csX24" fmla="*/ 1196202 w 4816012"/>
                <a:gd name="csY24" fmla="*/ 1722228 h 3060697"/>
                <a:gd name="csX25" fmla="*/ 1255837 w 4816012"/>
                <a:gd name="csY25" fmla="*/ 1834871 h 3060697"/>
                <a:gd name="csX26" fmla="*/ 1322098 w 4816012"/>
                <a:gd name="csY26" fmla="*/ 1974019 h 3060697"/>
                <a:gd name="csX27" fmla="*/ 1381733 w 4816012"/>
                <a:gd name="csY27" fmla="*/ 2066784 h 3060697"/>
                <a:gd name="csX28" fmla="*/ 1414863 w 4816012"/>
                <a:gd name="csY28" fmla="*/ 2119793 h 3060697"/>
                <a:gd name="csX29" fmla="*/ 1447994 w 4816012"/>
                <a:gd name="csY29" fmla="*/ 2179428 h 3060697"/>
                <a:gd name="csX30" fmla="*/ 1474498 w 4816012"/>
                <a:gd name="csY30" fmla="*/ 2212558 h 3060697"/>
                <a:gd name="csX31" fmla="*/ 1494376 w 4816012"/>
                <a:gd name="csY31" fmla="*/ 2252315 h 3060697"/>
                <a:gd name="csX32" fmla="*/ 1520881 w 4816012"/>
                <a:gd name="csY32" fmla="*/ 2285445 h 3060697"/>
                <a:gd name="csX33" fmla="*/ 1554011 w 4816012"/>
                <a:gd name="csY33" fmla="*/ 2345080 h 3060697"/>
                <a:gd name="csX34" fmla="*/ 1600394 w 4816012"/>
                <a:gd name="csY34" fmla="*/ 2398089 h 3060697"/>
                <a:gd name="csX35" fmla="*/ 1646776 w 4816012"/>
                <a:gd name="csY35" fmla="*/ 2464349 h 3060697"/>
                <a:gd name="csX36" fmla="*/ 1693159 w 4816012"/>
                <a:gd name="csY36" fmla="*/ 2517358 h 3060697"/>
                <a:gd name="csX37" fmla="*/ 1739542 w 4816012"/>
                <a:gd name="csY37" fmla="*/ 2583619 h 3060697"/>
                <a:gd name="csX38" fmla="*/ 1885315 w 4816012"/>
                <a:gd name="csY38" fmla="*/ 2762523 h 3060697"/>
                <a:gd name="csX39" fmla="*/ 1918446 w 4816012"/>
                <a:gd name="csY39" fmla="*/ 2802280 h 3060697"/>
                <a:gd name="csX40" fmla="*/ 1991333 w 4816012"/>
                <a:gd name="csY40" fmla="*/ 2868541 h 3060697"/>
                <a:gd name="csX41" fmla="*/ 2011211 w 4816012"/>
                <a:gd name="csY41" fmla="*/ 2888419 h 3060697"/>
                <a:gd name="csX42" fmla="*/ 2050968 w 4816012"/>
                <a:gd name="csY42" fmla="*/ 2914923 h 3060697"/>
                <a:gd name="csX43" fmla="*/ 2077472 w 4816012"/>
                <a:gd name="csY43" fmla="*/ 2941428 h 3060697"/>
                <a:gd name="csX44" fmla="*/ 2130481 w 4816012"/>
                <a:gd name="csY44" fmla="*/ 2967932 h 3060697"/>
                <a:gd name="csX45" fmla="*/ 2249750 w 4816012"/>
                <a:gd name="csY45" fmla="*/ 3020941 h 3060697"/>
                <a:gd name="csX46" fmla="*/ 2289507 w 4816012"/>
                <a:gd name="csY46" fmla="*/ 3040819 h 3060697"/>
                <a:gd name="csX47" fmla="*/ 2349142 w 4816012"/>
                <a:gd name="csY47" fmla="*/ 3047445 h 3060697"/>
                <a:gd name="csX48" fmla="*/ 2514794 w 4816012"/>
                <a:gd name="csY48" fmla="*/ 3060697 h 3060697"/>
                <a:gd name="csX49" fmla="*/ 2653942 w 4816012"/>
                <a:gd name="csY49" fmla="*/ 3047445 h 3060697"/>
                <a:gd name="csX50" fmla="*/ 2687072 w 4816012"/>
                <a:gd name="csY50" fmla="*/ 3027567 h 3060697"/>
                <a:gd name="csX51" fmla="*/ 2740081 w 4816012"/>
                <a:gd name="csY51" fmla="*/ 3007689 h 3060697"/>
                <a:gd name="csX52" fmla="*/ 2766585 w 4816012"/>
                <a:gd name="csY52" fmla="*/ 2987810 h 3060697"/>
                <a:gd name="csX53" fmla="*/ 2852724 w 4816012"/>
                <a:gd name="csY53" fmla="*/ 2941428 h 3060697"/>
                <a:gd name="csX54" fmla="*/ 2872602 w 4816012"/>
                <a:gd name="csY54" fmla="*/ 2928176 h 3060697"/>
                <a:gd name="csX55" fmla="*/ 2912359 w 4816012"/>
                <a:gd name="csY55" fmla="*/ 2908297 h 3060697"/>
                <a:gd name="csX56" fmla="*/ 2978620 w 4816012"/>
                <a:gd name="csY56" fmla="*/ 2868541 h 3060697"/>
                <a:gd name="csX57" fmla="*/ 2998498 w 4816012"/>
                <a:gd name="csY57" fmla="*/ 2835410 h 3060697"/>
                <a:gd name="csX58" fmla="*/ 3044881 w 4816012"/>
                <a:gd name="csY58" fmla="*/ 2802280 h 3060697"/>
                <a:gd name="csX59" fmla="*/ 3058133 w 4816012"/>
                <a:gd name="csY59" fmla="*/ 2775776 h 3060697"/>
                <a:gd name="csX60" fmla="*/ 3104515 w 4816012"/>
                <a:gd name="csY60" fmla="*/ 2749271 h 3060697"/>
                <a:gd name="csX61" fmla="*/ 3150898 w 4816012"/>
                <a:gd name="csY61" fmla="*/ 2709515 h 3060697"/>
                <a:gd name="csX62" fmla="*/ 3184028 w 4816012"/>
                <a:gd name="csY62" fmla="*/ 2702889 h 3060697"/>
                <a:gd name="csX63" fmla="*/ 3243663 w 4816012"/>
                <a:gd name="csY63" fmla="*/ 2683010 h 3060697"/>
                <a:gd name="csX64" fmla="*/ 3316550 w 4816012"/>
                <a:gd name="csY64" fmla="*/ 2689636 h 3060697"/>
                <a:gd name="csX65" fmla="*/ 3343055 w 4816012"/>
                <a:gd name="csY65" fmla="*/ 2696263 h 3060697"/>
                <a:gd name="csX66" fmla="*/ 3415942 w 4816012"/>
                <a:gd name="csY66" fmla="*/ 2716141 h 3060697"/>
                <a:gd name="csX67" fmla="*/ 3455698 w 4816012"/>
                <a:gd name="csY67" fmla="*/ 2722767 h 3060697"/>
                <a:gd name="csX68" fmla="*/ 3495455 w 4816012"/>
                <a:gd name="csY68" fmla="*/ 2736019 h 3060697"/>
                <a:gd name="csX69" fmla="*/ 3614724 w 4816012"/>
                <a:gd name="csY69" fmla="*/ 2755897 h 3060697"/>
                <a:gd name="csX70" fmla="*/ 3767124 w 4816012"/>
                <a:gd name="csY70" fmla="*/ 2749271 h 3060697"/>
                <a:gd name="csX71" fmla="*/ 3833385 w 4816012"/>
                <a:gd name="csY71" fmla="*/ 2702889 h 3060697"/>
                <a:gd name="csX72" fmla="*/ 3906272 w 4816012"/>
                <a:gd name="csY72" fmla="*/ 2636628 h 3060697"/>
                <a:gd name="csX73" fmla="*/ 3952655 w 4816012"/>
                <a:gd name="csY73" fmla="*/ 2590245 h 3060697"/>
                <a:gd name="csX74" fmla="*/ 4005663 w 4816012"/>
                <a:gd name="csY74" fmla="*/ 2504106 h 3060697"/>
                <a:gd name="csX75" fmla="*/ 4025542 w 4816012"/>
                <a:gd name="csY75" fmla="*/ 2444471 h 3060697"/>
                <a:gd name="csX76" fmla="*/ 4052046 w 4816012"/>
                <a:gd name="csY76" fmla="*/ 2384836 h 3060697"/>
                <a:gd name="csX77" fmla="*/ 4071924 w 4816012"/>
                <a:gd name="csY77" fmla="*/ 2311949 h 3060697"/>
                <a:gd name="csX78" fmla="*/ 4098428 w 4816012"/>
                <a:gd name="csY78" fmla="*/ 2239063 h 3060697"/>
                <a:gd name="csX79" fmla="*/ 4131559 w 4816012"/>
                <a:gd name="csY79" fmla="*/ 2060158 h 3060697"/>
                <a:gd name="csX80" fmla="*/ 4144811 w 4816012"/>
                <a:gd name="csY80" fmla="*/ 1748732 h 3060697"/>
                <a:gd name="csX81" fmla="*/ 4151437 w 4816012"/>
                <a:gd name="csY81" fmla="*/ 1609584 h 3060697"/>
                <a:gd name="csX82" fmla="*/ 4177942 w 4816012"/>
                <a:gd name="csY82" fmla="*/ 1443932 h 3060697"/>
                <a:gd name="csX83" fmla="*/ 4197820 w 4816012"/>
                <a:gd name="csY83" fmla="*/ 1357793 h 3060697"/>
                <a:gd name="csX84" fmla="*/ 4211072 w 4816012"/>
                <a:gd name="csY84" fmla="*/ 1284906 h 3060697"/>
                <a:gd name="csX85" fmla="*/ 4264081 w 4816012"/>
                <a:gd name="csY85" fmla="*/ 1145758 h 3060697"/>
                <a:gd name="csX86" fmla="*/ 4277333 w 4816012"/>
                <a:gd name="csY86" fmla="*/ 1092749 h 3060697"/>
                <a:gd name="csX87" fmla="*/ 4303837 w 4816012"/>
                <a:gd name="csY87" fmla="*/ 1033115 h 3060697"/>
                <a:gd name="csX88" fmla="*/ 4317089 w 4816012"/>
                <a:gd name="csY88" fmla="*/ 986732 h 3060697"/>
                <a:gd name="csX89" fmla="*/ 4376724 w 4816012"/>
                <a:gd name="csY89" fmla="*/ 887341 h 3060697"/>
                <a:gd name="csX90" fmla="*/ 4403228 w 4816012"/>
                <a:gd name="csY90" fmla="*/ 847584 h 3060697"/>
                <a:gd name="csX91" fmla="*/ 4526225 w 4816012"/>
                <a:gd name="csY91" fmla="*/ 747676 h 3060697"/>
                <a:gd name="csX92" fmla="*/ 4562255 w 4816012"/>
                <a:gd name="csY92" fmla="*/ 712992 h 3060697"/>
                <a:gd name="csX93" fmla="*/ 4816012 w 4816012"/>
                <a:gd name="csY93" fmla="*/ 490323 h 3060697"/>
                <a:gd name="csX0" fmla="*/ 56 w 4816012"/>
                <a:gd name="csY0" fmla="*/ 135 h 3060697"/>
                <a:gd name="csX1" fmla="*/ 163846 w 4816012"/>
                <a:gd name="csY1" fmla="*/ 60110 h 3060697"/>
                <a:gd name="csX2" fmla="*/ 361315 w 4816012"/>
                <a:gd name="csY2" fmla="*/ 145219 h 3060697"/>
                <a:gd name="csX3" fmla="*/ 381194 w 4816012"/>
                <a:gd name="csY3" fmla="*/ 158471 h 3060697"/>
                <a:gd name="csX4" fmla="*/ 401072 w 4816012"/>
                <a:gd name="csY4" fmla="*/ 178349 h 3060697"/>
                <a:gd name="csX5" fmla="*/ 467333 w 4816012"/>
                <a:gd name="csY5" fmla="*/ 237984 h 3060697"/>
                <a:gd name="csX6" fmla="*/ 500463 w 4816012"/>
                <a:gd name="csY6" fmla="*/ 277741 h 3060697"/>
                <a:gd name="csX7" fmla="*/ 540220 w 4816012"/>
                <a:gd name="csY7" fmla="*/ 324123 h 3060697"/>
                <a:gd name="csX8" fmla="*/ 553472 w 4816012"/>
                <a:gd name="csY8" fmla="*/ 350628 h 3060697"/>
                <a:gd name="csX9" fmla="*/ 632985 w 4816012"/>
                <a:gd name="csY9" fmla="*/ 463271 h 3060697"/>
                <a:gd name="csX10" fmla="*/ 672742 w 4816012"/>
                <a:gd name="csY10" fmla="*/ 542784 h 3060697"/>
                <a:gd name="csX11" fmla="*/ 692620 w 4816012"/>
                <a:gd name="csY11" fmla="*/ 582541 h 3060697"/>
                <a:gd name="csX12" fmla="*/ 739002 w 4816012"/>
                <a:gd name="csY12" fmla="*/ 701810 h 3060697"/>
                <a:gd name="csX13" fmla="*/ 758881 w 4816012"/>
                <a:gd name="csY13" fmla="*/ 754819 h 3060697"/>
                <a:gd name="csX14" fmla="*/ 838394 w 4816012"/>
                <a:gd name="csY14" fmla="*/ 907219 h 3060697"/>
                <a:gd name="csX15" fmla="*/ 878150 w 4816012"/>
                <a:gd name="csY15" fmla="*/ 1006610 h 3060697"/>
                <a:gd name="csX16" fmla="*/ 931159 w 4816012"/>
                <a:gd name="csY16" fmla="*/ 1112628 h 3060697"/>
                <a:gd name="csX17" fmla="*/ 951037 w 4816012"/>
                <a:gd name="csY17" fmla="*/ 1172263 h 3060697"/>
                <a:gd name="csX18" fmla="*/ 990794 w 4816012"/>
                <a:gd name="csY18" fmla="*/ 1251776 h 3060697"/>
                <a:gd name="csX19" fmla="*/ 1017298 w 4816012"/>
                <a:gd name="csY19" fmla="*/ 1324663 h 3060697"/>
                <a:gd name="csX20" fmla="*/ 1083559 w 4816012"/>
                <a:gd name="csY20" fmla="*/ 1470436 h 3060697"/>
                <a:gd name="csX21" fmla="*/ 1116689 w 4816012"/>
                <a:gd name="csY21" fmla="*/ 1536697 h 3060697"/>
                <a:gd name="csX22" fmla="*/ 1176324 w 4816012"/>
                <a:gd name="csY22" fmla="*/ 1675845 h 3060697"/>
                <a:gd name="csX23" fmla="*/ 1196202 w 4816012"/>
                <a:gd name="csY23" fmla="*/ 1722228 h 3060697"/>
                <a:gd name="csX24" fmla="*/ 1255837 w 4816012"/>
                <a:gd name="csY24" fmla="*/ 1834871 h 3060697"/>
                <a:gd name="csX25" fmla="*/ 1322098 w 4816012"/>
                <a:gd name="csY25" fmla="*/ 1974019 h 3060697"/>
                <a:gd name="csX26" fmla="*/ 1381733 w 4816012"/>
                <a:gd name="csY26" fmla="*/ 2066784 h 3060697"/>
                <a:gd name="csX27" fmla="*/ 1414863 w 4816012"/>
                <a:gd name="csY27" fmla="*/ 2119793 h 3060697"/>
                <a:gd name="csX28" fmla="*/ 1447994 w 4816012"/>
                <a:gd name="csY28" fmla="*/ 2179428 h 3060697"/>
                <a:gd name="csX29" fmla="*/ 1474498 w 4816012"/>
                <a:gd name="csY29" fmla="*/ 2212558 h 3060697"/>
                <a:gd name="csX30" fmla="*/ 1494376 w 4816012"/>
                <a:gd name="csY30" fmla="*/ 2252315 h 3060697"/>
                <a:gd name="csX31" fmla="*/ 1520881 w 4816012"/>
                <a:gd name="csY31" fmla="*/ 2285445 h 3060697"/>
                <a:gd name="csX32" fmla="*/ 1554011 w 4816012"/>
                <a:gd name="csY32" fmla="*/ 2345080 h 3060697"/>
                <a:gd name="csX33" fmla="*/ 1600394 w 4816012"/>
                <a:gd name="csY33" fmla="*/ 2398089 h 3060697"/>
                <a:gd name="csX34" fmla="*/ 1646776 w 4816012"/>
                <a:gd name="csY34" fmla="*/ 2464349 h 3060697"/>
                <a:gd name="csX35" fmla="*/ 1693159 w 4816012"/>
                <a:gd name="csY35" fmla="*/ 2517358 h 3060697"/>
                <a:gd name="csX36" fmla="*/ 1739542 w 4816012"/>
                <a:gd name="csY36" fmla="*/ 2583619 h 3060697"/>
                <a:gd name="csX37" fmla="*/ 1885315 w 4816012"/>
                <a:gd name="csY37" fmla="*/ 2762523 h 3060697"/>
                <a:gd name="csX38" fmla="*/ 1918446 w 4816012"/>
                <a:gd name="csY38" fmla="*/ 2802280 h 3060697"/>
                <a:gd name="csX39" fmla="*/ 1991333 w 4816012"/>
                <a:gd name="csY39" fmla="*/ 2868541 h 3060697"/>
                <a:gd name="csX40" fmla="*/ 2011211 w 4816012"/>
                <a:gd name="csY40" fmla="*/ 2888419 h 3060697"/>
                <a:gd name="csX41" fmla="*/ 2050968 w 4816012"/>
                <a:gd name="csY41" fmla="*/ 2914923 h 3060697"/>
                <a:gd name="csX42" fmla="*/ 2077472 w 4816012"/>
                <a:gd name="csY42" fmla="*/ 2941428 h 3060697"/>
                <a:gd name="csX43" fmla="*/ 2130481 w 4816012"/>
                <a:gd name="csY43" fmla="*/ 2967932 h 3060697"/>
                <a:gd name="csX44" fmla="*/ 2249750 w 4816012"/>
                <a:gd name="csY44" fmla="*/ 3020941 h 3060697"/>
                <a:gd name="csX45" fmla="*/ 2289507 w 4816012"/>
                <a:gd name="csY45" fmla="*/ 3040819 h 3060697"/>
                <a:gd name="csX46" fmla="*/ 2349142 w 4816012"/>
                <a:gd name="csY46" fmla="*/ 3047445 h 3060697"/>
                <a:gd name="csX47" fmla="*/ 2514794 w 4816012"/>
                <a:gd name="csY47" fmla="*/ 3060697 h 3060697"/>
                <a:gd name="csX48" fmla="*/ 2653942 w 4816012"/>
                <a:gd name="csY48" fmla="*/ 3047445 h 3060697"/>
                <a:gd name="csX49" fmla="*/ 2687072 w 4816012"/>
                <a:gd name="csY49" fmla="*/ 3027567 h 3060697"/>
                <a:gd name="csX50" fmla="*/ 2740081 w 4816012"/>
                <a:gd name="csY50" fmla="*/ 3007689 h 3060697"/>
                <a:gd name="csX51" fmla="*/ 2766585 w 4816012"/>
                <a:gd name="csY51" fmla="*/ 2987810 h 3060697"/>
                <a:gd name="csX52" fmla="*/ 2852724 w 4816012"/>
                <a:gd name="csY52" fmla="*/ 2941428 h 3060697"/>
                <a:gd name="csX53" fmla="*/ 2872602 w 4816012"/>
                <a:gd name="csY53" fmla="*/ 2928176 h 3060697"/>
                <a:gd name="csX54" fmla="*/ 2912359 w 4816012"/>
                <a:gd name="csY54" fmla="*/ 2908297 h 3060697"/>
                <a:gd name="csX55" fmla="*/ 2978620 w 4816012"/>
                <a:gd name="csY55" fmla="*/ 2868541 h 3060697"/>
                <a:gd name="csX56" fmla="*/ 2998498 w 4816012"/>
                <a:gd name="csY56" fmla="*/ 2835410 h 3060697"/>
                <a:gd name="csX57" fmla="*/ 3044881 w 4816012"/>
                <a:gd name="csY57" fmla="*/ 2802280 h 3060697"/>
                <a:gd name="csX58" fmla="*/ 3058133 w 4816012"/>
                <a:gd name="csY58" fmla="*/ 2775776 h 3060697"/>
                <a:gd name="csX59" fmla="*/ 3104515 w 4816012"/>
                <a:gd name="csY59" fmla="*/ 2749271 h 3060697"/>
                <a:gd name="csX60" fmla="*/ 3150898 w 4816012"/>
                <a:gd name="csY60" fmla="*/ 2709515 h 3060697"/>
                <a:gd name="csX61" fmla="*/ 3184028 w 4816012"/>
                <a:gd name="csY61" fmla="*/ 2702889 h 3060697"/>
                <a:gd name="csX62" fmla="*/ 3243663 w 4816012"/>
                <a:gd name="csY62" fmla="*/ 2683010 h 3060697"/>
                <a:gd name="csX63" fmla="*/ 3316550 w 4816012"/>
                <a:gd name="csY63" fmla="*/ 2689636 h 3060697"/>
                <a:gd name="csX64" fmla="*/ 3343055 w 4816012"/>
                <a:gd name="csY64" fmla="*/ 2696263 h 3060697"/>
                <a:gd name="csX65" fmla="*/ 3415942 w 4816012"/>
                <a:gd name="csY65" fmla="*/ 2716141 h 3060697"/>
                <a:gd name="csX66" fmla="*/ 3455698 w 4816012"/>
                <a:gd name="csY66" fmla="*/ 2722767 h 3060697"/>
                <a:gd name="csX67" fmla="*/ 3495455 w 4816012"/>
                <a:gd name="csY67" fmla="*/ 2736019 h 3060697"/>
                <a:gd name="csX68" fmla="*/ 3614724 w 4816012"/>
                <a:gd name="csY68" fmla="*/ 2755897 h 3060697"/>
                <a:gd name="csX69" fmla="*/ 3767124 w 4816012"/>
                <a:gd name="csY69" fmla="*/ 2749271 h 3060697"/>
                <a:gd name="csX70" fmla="*/ 3833385 w 4816012"/>
                <a:gd name="csY70" fmla="*/ 2702889 h 3060697"/>
                <a:gd name="csX71" fmla="*/ 3906272 w 4816012"/>
                <a:gd name="csY71" fmla="*/ 2636628 h 3060697"/>
                <a:gd name="csX72" fmla="*/ 3952655 w 4816012"/>
                <a:gd name="csY72" fmla="*/ 2590245 h 3060697"/>
                <a:gd name="csX73" fmla="*/ 4005663 w 4816012"/>
                <a:gd name="csY73" fmla="*/ 2504106 h 3060697"/>
                <a:gd name="csX74" fmla="*/ 4025542 w 4816012"/>
                <a:gd name="csY74" fmla="*/ 2444471 h 3060697"/>
                <a:gd name="csX75" fmla="*/ 4052046 w 4816012"/>
                <a:gd name="csY75" fmla="*/ 2384836 h 3060697"/>
                <a:gd name="csX76" fmla="*/ 4071924 w 4816012"/>
                <a:gd name="csY76" fmla="*/ 2311949 h 3060697"/>
                <a:gd name="csX77" fmla="*/ 4098428 w 4816012"/>
                <a:gd name="csY77" fmla="*/ 2239063 h 3060697"/>
                <a:gd name="csX78" fmla="*/ 4131559 w 4816012"/>
                <a:gd name="csY78" fmla="*/ 2060158 h 3060697"/>
                <a:gd name="csX79" fmla="*/ 4144811 w 4816012"/>
                <a:gd name="csY79" fmla="*/ 1748732 h 3060697"/>
                <a:gd name="csX80" fmla="*/ 4151437 w 4816012"/>
                <a:gd name="csY80" fmla="*/ 1609584 h 3060697"/>
                <a:gd name="csX81" fmla="*/ 4177942 w 4816012"/>
                <a:gd name="csY81" fmla="*/ 1443932 h 3060697"/>
                <a:gd name="csX82" fmla="*/ 4197820 w 4816012"/>
                <a:gd name="csY82" fmla="*/ 1357793 h 3060697"/>
                <a:gd name="csX83" fmla="*/ 4211072 w 4816012"/>
                <a:gd name="csY83" fmla="*/ 1284906 h 3060697"/>
                <a:gd name="csX84" fmla="*/ 4264081 w 4816012"/>
                <a:gd name="csY84" fmla="*/ 1145758 h 3060697"/>
                <a:gd name="csX85" fmla="*/ 4277333 w 4816012"/>
                <a:gd name="csY85" fmla="*/ 1092749 h 3060697"/>
                <a:gd name="csX86" fmla="*/ 4303837 w 4816012"/>
                <a:gd name="csY86" fmla="*/ 1033115 h 3060697"/>
                <a:gd name="csX87" fmla="*/ 4317089 w 4816012"/>
                <a:gd name="csY87" fmla="*/ 986732 h 3060697"/>
                <a:gd name="csX88" fmla="*/ 4376724 w 4816012"/>
                <a:gd name="csY88" fmla="*/ 887341 h 3060697"/>
                <a:gd name="csX89" fmla="*/ 4403228 w 4816012"/>
                <a:gd name="csY89" fmla="*/ 847584 h 3060697"/>
                <a:gd name="csX90" fmla="*/ 4526225 w 4816012"/>
                <a:gd name="csY90" fmla="*/ 747676 h 3060697"/>
                <a:gd name="csX91" fmla="*/ 4562255 w 4816012"/>
                <a:gd name="csY91" fmla="*/ 712992 h 3060697"/>
                <a:gd name="csX92" fmla="*/ 4816012 w 4816012"/>
                <a:gd name="csY92" fmla="*/ 490323 h 3060697"/>
                <a:gd name="csX0" fmla="*/ 56 w 4816012"/>
                <a:gd name="csY0" fmla="*/ 135 h 3060697"/>
                <a:gd name="csX1" fmla="*/ 163846 w 4816012"/>
                <a:gd name="csY1" fmla="*/ 60110 h 3060697"/>
                <a:gd name="csX2" fmla="*/ 361315 w 4816012"/>
                <a:gd name="csY2" fmla="*/ 145219 h 3060697"/>
                <a:gd name="csX3" fmla="*/ 401072 w 4816012"/>
                <a:gd name="csY3" fmla="*/ 178349 h 3060697"/>
                <a:gd name="csX4" fmla="*/ 467333 w 4816012"/>
                <a:gd name="csY4" fmla="*/ 237984 h 3060697"/>
                <a:gd name="csX5" fmla="*/ 500463 w 4816012"/>
                <a:gd name="csY5" fmla="*/ 277741 h 3060697"/>
                <a:gd name="csX6" fmla="*/ 540220 w 4816012"/>
                <a:gd name="csY6" fmla="*/ 324123 h 3060697"/>
                <a:gd name="csX7" fmla="*/ 553472 w 4816012"/>
                <a:gd name="csY7" fmla="*/ 350628 h 3060697"/>
                <a:gd name="csX8" fmla="*/ 632985 w 4816012"/>
                <a:gd name="csY8" fmla="*/ 463271 h 3060697"/>
                <a:gd name="csX9" fmla="*/ 672742 w 4816012"/>
                <a:gd name="csY9" fmla="*/ 542784 h 3060697"/>
                <a:gd name="csX10" fmla="*/ 692620 w 4816012"/>
                <a:gd name="csY10" fmla="*/ 582541 h 3060697"/>
                <a:gd name="csX11" fmla="*/ 739002 w 4816012"/>
                <a:gd name="csY11" fmla="*/ 701810 h 3060697"/>
                <a:gd name="csX12" fmla="*/ 758881 w 4816012"/>
                <a:gd name="csY12" fmla="*/ 754819 h 3060697"/>
                <a:gd name="csX13" fmla="*/ 838394 w 4816012"/>
                <a:gd name="csY13" fmla="*/ 907219 h 3060697"/>
                <a:gd name="csX14" fmla="*/ 878150 w 4816012"/>
                <a:gd name="csY14" fmla="*/ 1006610 h 3060697"/>
                <a:gd name="csX15" fmla="*/ 931159 w 4816012"/>
                <a:gd name="csY15" fmla="*/ 1112628 h 3060697"/>
                <a:gd name="csX16" fmla="*/ 951037 w 4816012"/>
                <a:gd name="csY16" fmla="*/ 1172263 h 3060697"/>
                <a:gd name="csX17" fmla="*/ 990794 w 4816012"/>
                <a:gd name="csY17" fmla="*/ 1251776 h 3060697"/>
                <a:gd name="csX18" fmla="*/ 1017298 w 4816012"/>
                <a:gd name="csY18" fmla="*/ 1324663 h 3060697"/>
                <a:gd name="csX19" fmla="*/ 1083559 w 4816012"/>
                <a:gd name="csY19" fmla="*/ 1470436 h 3060697"/>
                <a:gd name="csX20" fmla="*/ 1116689 w 4816012"/>
                <a:gd name="csY20" fmla="*/ 1536697 h 3060697"/>
                <a:gd name="csX21" fmla="*/ 1176324 w 4816012"/>
                <a:gd name="csY21" fmla="*/ 1675845 h 3060697"/>
                <a:gd name="csX22" fmla="*/ 1196202 w 4816012"/>
                <a:gd name="csY22" fmla="*/ 1722228 h 3060697"/>
                <a:gd name="csX23" fmla="*/ 1255837 w 4816012"/>
                <a:gd name="csY23" fmla="*/ 1834871 h 3060697"/>
                <a:gd name="csX24" fmla="*/ 1322098 w 4816012"/>
                <a:gd name="csY24" fmla="*/ 1974019 h 3060697"/>
                <a:gd name="csX25" fmla="*/ 1381733 w 4816012"/>
                <a:gd name="csY25" fmla="*/ 2066784 h 3060697"/>
                <a:gd name="csX26" fmla="*/ 1414863 w 4816012"/>
                <a:gd name="csY26" fmla="*/ 2119793 h 3060697"/>
                <a:gd name="csX27" fmla="*/ 1447994 w 4816012"/>
                <a:gd name="csY27" fmla="*/ 2179428 h 3060697"/>
                <a:gd name="csX28" fmla="*/ 1474498 w 4816012"/>
                <a:gd name="csY28" fmla="*/ 2212558 h 3060697"/>
                <a:gd name="csX29" fmla="*/ 1494376 w 4816012"/>
                <a:gd name="csY29" fmla="*/ 2252315 h 3060697"/>
                <a:gd name="csX30" fmla="*/ 1520881 w 4816012"/>
                <a:gd name="csY30" fmla="*/ 2285445 h 3060697"/>
                <a:gd name="csX31" fmla="*/ 1554011 w 4816012"/>
                <a:gd name="csY31" fmla="*/ 2345080 h 3060697"/>
                <a:gd name="csX32" fmla="*/ 1600394 w 4816012"/>
                <a:gd name="csY32" fmla="*/ 2398089 h 3060697"/>
                <a:gd name="csX33" fmla="*/ 1646776 w 4816012"/>
                <a:gd name="csY33" fmla="*/ 2464349 h 3060697"/>
                <a:gd name="csX34" fmla="*/ 1693159 w 4816012"/>
                <a:gd name="csY34" fmla="*/ 2517358 h 3060697"/>
                <a:gd name="csX35" fmla="*/ 1739542 w 4816012"/>
                <a:gd name="csY35" fmla="*/ 2583619 h 3060697"/>
                <a:gd name="csX36" fmla="*/ 1885315 w 4816012"/>
                <a:gd name="csY36" fmla="*/ 2762523 h 3060697"/>
                <a:gd name="csX37" fmla="*/ 1918446 w 4816012"/>
                <a:gd name="csY37" fmla="*/ 2802280 h 3060697"/>
                <a:gd name="csX38" fmla="*/ 1991333 w 4816012"/>
                <a:gd name="csY38" fmla="*/ 2868541 h 3060697"/>
                <a:gd name="csX39" fmla="*/ 2011211 w 4816012"/>
                <a:gd name="csY39" fmla="*/ 2888419 h 3060697"/>
                <a:gd name="csX40" fmla="*/ 2050968 w 4816012"/>
                <a:gd name="csY40" fmla="*/ 2914923 h 3060697"/>
                <a:gd name="csX41" fmla="*/ 2077472 w 4816012"/>
                <a:gd name="csY41" fmla="*/ 2941428 h 3060697"/>
                <a:gd name="csX42" fmla="*/ 2130481 w 4816012"/>
                <a:gd name="csY42" fmla="*/ 2967932 h 3060697"/>
                <a:gd name="csX43" fmla="*/ 2249750 w 4816012"/>
                <a:gd name="csY43" fmla="*/ 3020941 h 3060697"/>
                <a:gd name="csX44" fmla="*/ 2289507 w 4816012"/>
                <a:gd name="csY44" fmla="*/ 3040819 h 3060697"/>
                <a:gd name="csX45" fmla="*/ 2349142 w 4816012"/>
                <a:gd name="csY45" fmla="*/ 3047445 h 3060697"/>
                <a:gd name="csX46" fmla="*/ 2514794 w 4816012"/>
                <a:gd name="csY46" fmla="*/ 3060697 h 3060697"/>
                <a:gd name="csX47" fmla="*/ 2653942 w 4816012"/>
                <a:gd name="csY47" fmla="*/ 3047445 h 3060697"/>
                <a:gd name="csX48" fmla="*/ 2687072 w 4816012"/>
                <a:gd name="csY48" fmla="*/ 3027567 h 3060697"/>
                <a:gd name="csX49" fmla="*/ 2740081 w 4816012"/>
                <a:gd name="csY49" fmla="*/ 3007689 h 3060697"/>
                <a:gd name="csX50" fmla="*/ 2766585 w 4816012"/>
                <a:gd name="csY50" fmla="*/ 2987810 h 3060697"/>
                <a:gd name="csX51" fmla="*/ 2852724 w 4816012"/>
                <a:gd name="csY51" fmla="*/ 2941428 h 3060697"/>
                <a:gd name="csX52" fmla="*/ 2872602 w 4816012"/>
                <a:gd name="csY52" fmla="*/ 2928176 h 3060697"/>
                <a:gd name="csX53" fmla="*/ 2912359 w 4816012"/>
                <a:gd name="csY53" fmla="*/ 2908297 h 3060697"/>
                <a:gd name="csX54" fmla="*/ 2978620 w 4816012"/>
                <a:gd name="csY54" fmla="*/ 2868541 h 3060697"/>
                <a:gd name="csX55" fmla="*/ 2998498 w 4816012"/>
                <a:gd name="csY55" fmla="*/ 2835410 h 3060697"/>
                <a:gd name="csX56" fmla="*/ 3044881 w 4816012"/>
                <a:gd name="csY56" fmla="*/ 2802280 h 3060697"/>
                <a:gd name="csX57" fmla="*/ 3058133 w 4816012"/>
                <a:gd name="csY57" fmla="*/ 2775776 h 3060697"/>
                <a:gd name="csX58" fmla="*/ 3104515 w 4816012"/>
                <a:gd name="csY58" fmla="*/ 2749271 h 3060697"/>
                <a:gd name="csX59" fmla="*/ 3150898 w 4816012"/>
                <a:gd name="csY59" fmla="*/ 2709515 h 3060697"/>
                <a:gd name="csX60" fmla="*/ 3184028 w 4816012"/>
                <a:gd name="csY60" fmla="*/ 2702889 h 3060697"/>
                <a:gd name="csX61" fmla="*/ 3243663 w 4816012"/>
                <a:gd name="csY61" fmla="*/ 2683010 h 3060697"/>
                <a:gd name="csX62" fmla="*/ 3316550 w 4816012"/>
                <a:gd name="csY62" fmla="*/ 2689636 h 3060697"/>
                <a:gd name="csX63" fmla="*/ 3343055 w 4816012"/>
                <a:gd name="csY63" fmla="*/ 2696263 h 3060697"/>
                <a:gd name="csX64" fmla="*/ 3415942 w 4816012"/>
                <a:gd name="csY64" fmla="*/ 2716141 h 3060697"/>
                <a:gd name="csX65" fmla="*/ 3455698 w 4816012"/>
                <a:gd name="csY65" fmla="*/ 2722767 h 3060697"/>
                <a:gd name="csX66" fmla="*/ 3495455 w 4816012"/>
                <a:gd name="csY66" fmla="*/ 2736019 h 3060697"/>
                <a:gd name="csX67" fmla="*/ 3614724 w 4816012"/>
                <a:gd name="csY67" fmla="*/ 2755897 h 3060697"/>
                <a:gd name="csX68" fmla="*/ 3767124 w 4816012"/>
                <a:gd name="csY68" fmla="*/ 2749271 h 3060697"/>
                <a:gd name="csX69" fmla="*/ 3833385 w 4816012"/>
                <a:gd name="csY69" fmla="*/ 2702889 h 3060697"/>
                <a:gd name="csX70" fmla="*/ 3906272 w 4816012"/>
                <a:gd name="csY70" fmla="*/ 2636628 h 3060697"/>
                <a:gd name="csX71" fmla="*/ 3952655 w 4816012"/>
                <a:gd name="csY71" fmla="*/ 2590245 h 3060697"/>
                <a:gd name="csX72" fmla="*/ 4005663 w 4816012"/>
                <a:gd name="csY72" fmla="*/ 2504106 h 3060697"/>
                <a:gd name="csX73" fmla="*/ 4025542 w 4816012"/>
                <a:gd name="csY73" fmla="*/ 2444471 h 3060697"/>
                <a:gd name="csX74" fmla="*/ 4052046 w 4816012"/>
                <a:gd name="csY74" fmla="*/ 2384836 h 3060697"/>
                <a:gd name="csX75" fmla="*/ 4071924 w 4816012"/>
                <a:gd name="csY75" fmla="*/ 2311949 h 3060697"/>
                <a:gd name="csX76" fmla="*/ 4098428 w 4816012"/>
                <a:gd name="csY76" fmla="*/ 2239063 h 3060697"/>
                <a:gd name="csX77" fmla="*/ 4131559 w 4816012"/>
                <a:gd name="csY77" fmla="*/ 2060158 h 3060697"/>
                <a:gd name="csX78" fmla="*/ 4144811 w 4816012"/>
                <a:gd name="csY78" fmla="*/ 1748732 h 3060697"/>
                <a:gd name="csX79" fmla="*/ 4151437 w 4816012"/>
                <a:gd name="csY79" fmla="*/ 1609584 h 3060697"/>
                <a:gd name="csX80" fmla="*/ 4177942 w 4816012"/>
                <a:gd name="csY80" fmla="*/ 1443932 h 3060697"/>
                <a:gd name="csX81" fmla="*/ 4197820 w 4816012"/>
                <a:gd name="csY81" fmla="*/ 1357793 h 3060697"/>
                <a:gd name="csX82" fmla="*/ 4211072 w 4816012"/>
                <a:gd name="csY82" fmla="*/ 1284906 h 3060697"/>
                <a:gd name="csX83" fmla="*/ 4264081 w 4816012"/>
                <a:gd name="csY83" fmla="*/ 1145758 h 3060697"/>
                <a:gd name="csX84" fmla="*/ 4277333 w 4816012"/>
                <a:gd name="csY84" fmla="*/ 1092749 h 3060697"/>
                <a:gd name="csX85" fmla="*/ 4303837 w 4816012"/>
                <a:gd name="csY85" fmla="*/ 1033115 h 3060697"/>
                <a:gd name="csX86" fmla="*/ 4317089 w 4816012"/>
                <a:gd name="csY86" fmla="*/ 986732 h 3060697"/>
                <a:gd name="csX87" fmla="*/ 4376724 w 4816012"/>
                <a:gd name="csY87" fmla="*/ 887341 h 3060697"/>
                <a:gd name="csX88" fmla="*/ 4403228 w 4816012"/>
                <a:gd name="csY88" fmla="*/ 847584 h 3060697"/>
                <a:gd name="csX89" fmla="*/ 4526225 w 4816012"/>
                <a:gd name="csY89" fmla="*/ 747676 h 3060697"/>
                <a:gd name="csX90" fmla="*/ 4562255 w 4816012"/>
                <a:gd name="csY90" fmla="*/ 712992 h 3060697"/>
                <a:gd name="csX91" fmla="*/ 4816012 w 4816012"/>
                <a:gd name="csY91" fmla="*/ 490323 h 3060697"/>
                <a:gd name="csX0" fmla="*/ 56 w 4816012"/>
                <a:gd name="csY0" fmla="*/ 135 h 3060697"/>
                <a:gd name="csX1" fmla="*/ 163846 w 4816012"/>
                <a:gd name="csY1" fmla="*/ 60110 h 3060697"/>
                <a:gd name="csX2" fmla="*/ 361315 w 4816012"/>
                <a:gd name="csY2" fmla="*/ 145219 h 3060697"/>
                <a:gd name="csX3" fmla="*/ 401072 w 4816012"/>
                <a:gd name="csY3" fmla="*/ 178349 h 3060697"/>
                <a:gd name="csX4" fmla="*/ 467333 w 4816012"/>
                <a:gd name="csY4" fmla="*/ 237984 h 3060697"/>
                <a:gd name="csX5" fmla="*/ 500463 w 4816012"/>
                <a:gd name="csY5" fmla="*/ 277741 h 3060697"/>
                <a:gd name="csX6" fmla="*/ 540220 w 4816012"/>
                <a:gd name="csY6" fmla="*/ 324123 h 3060697"/>
                <a:gd name="csX7" fmla="*/ 632985 w 4816012"/>
                <a:gd name="csY7" fmla="*/ 463271 h 3060697"/>
                <a:gd name="csX8" fmla="*/ 672742 w 4816012"/>
                <a:gd name="csY8" fmla="*/ 542784 h 3060697"/>
                <a:gd name="csX9" fmla="*/ 692620 w 4816012"/>
                <a:gd name="csY9" fmla="*/ 582541 h 3060697"/>
                <a:gd name="csX10" fmla="*/ 739002 w 4816012"/>
                <a:gd name="csY10" fmla="*/ 701810 h 3060697"/>
                <a:gd name="csX11" fmla="*/ 758881 w 4816012"/>
                <a:gd name="csY11" fmla="*/ 754819 h 3060697"/>
                <a:gd name="csX12" fmla="*/ 838394 w 4816012"/>
                <a:gd name="csY12" fmla="*/ 907219 h 3060697"/>
                <a:gd name="csX13" fmla="*/ 878150 w 4816012"/>
                <a:gd name="csY13" fmla="*/ 1006610 h 3060697"/>
                <a:gd name="csX14" fmla="*/ 931159 w 4816012"/>
                <a:gd name="csY14" fmla="*/ 1112628 h 3060697"/>
                <a:gd name="csX15" fmla="*/ 951037 w 4816012"/>
                <a:gd name="csY15" fmla="*/ 1172263 h 3060697"/>
                <a:gd name="csX16" fmla="*/ 990794 w 4816012"/>
                <a:gd name="csY16" fmla="*/ 1251776 h 3060697"/>
                <a:gd name="csX17" fmla="*/ 1017298 w 4816012"/>
                <a:gd name="csY17" fmla="*/ 1324663 h 3060697"/>
                <a:gd name="csX18" fmla="*/ 1083559 w 4816012"/>
                <a:gd name="csY18" fmla="*/ 1470436 h 3060697"/>
                <a:gd name="csX19" fmla="*/ 1116689 w 4816012"/>
                <a:gd name="csY19" fmla="*/ 1536697 h 3060697"/>
                <a:gd name="csX20" fmla="*/ 1176324 w 4816012"/>
                <a:gd name="csY20" fmla="*/ 1675845 h 3060697"/>
                <a:gd name="csX21" fmla="*/ 1196202 w 4816012"/>
                <a:gd name="csY21" fmla="*/ 1722228 h 3060697"/>
                <a:gd name="csX22" fmla="*/ 1255837 w 4816012"/>
                <a:gd name="csY22" fmla="*/ 1834871 h 3060697"/>
                <a:gd name="csX23" fmla="*/ 1322098 w 4816012"/>
                <a:gd name="csY23" fmla="*/ 1974019 h 3060697"/>
                <a:gd name="csX24" fmla="*/ 1381733 w 4816012"/>
                <a:gd name="csY24" fmla="*/ 2066784 h 3060697"/>
                <a:gd name="csX25" fmla="*/ 1414863 w 4816012"/>
                <a:gd name="csY25" fmla="*/ 2119793 h 3060697"/>
                <a:gd name="csX26" fmla="*/ 1447994 w 4816012"/>
                <a:gd name="csY26" fmla="*/ 2179428 h 3060697"/>
                <a:gd name="csX27" fmla="*/ 1474498 w 4816012"/>
                <a:gd name="csY27" fmla="*/ 2212558 h 3060697"/>
                <a:gd name="csX28" fmla="*/ 1494376 w 4816012"/>
                <a:gd name="csY28" fmla="*/ 2252315 h 3060697"/>
                <a:gd name="csX29" fmla="*/ 1520881 w 4816012"/>
                <a:gd name="csY29" fmla="*/ 2285445 h 3060697"/>
                <a:gd name="csX30" fmla="*/ 1554011 w 4816012"/>
                <a:gd name="csY30" fmla="*/ 2345080 h 3060697"/>
                <a:gd name="csX31" fmla="*/ 1600394 w 4816012"/>
                <a:gd name="csY31" fmla="*/ 2398089 h 3060697"/>
                <a:gd name="csX32" fmla="*/ 1646776 w 4816012"/>
                <a:gd name="csY32" fmla="*/ 2464349 h 3060697"/>
                <a:gd name="csX33" fmla="*/ 1693159 w 4816012"/>
                <a:gd name="csY33" fmla="*/ 2517358 h 3060697"/>
                <a:gd name="csX34" fmla="*/ 1739542 w 4816012"/>
                <a:gd name="csY34" fmla="*/ 2583619 h 3060697"/>
                <a:gd name="csX35" fmla="*/ 1885315 w 4816012"/>
                <a:gd name="csY35" fmla="*/ 2762523 h 3060697"/>
                <a:gd name="csX36" fmla="*/ 1918446 w 4816012"/>
                <a:gd name="csY36" fmla="*/ 2802280 h 3060697"/>
                <a:gd name="csX37" fmla="*/ 1991333 w 4816012"/>
                <a:gd name="csY37" fmla="*/ 2868541 h 3060697"/>
                <a:gd name="csX38" fmla="*/ 2011211 w 4816012"/>
                <a:gd name="csY38" fmla="*/ 2888419 h 3060697"/>
                <a:gd name="csX39" fmla="*/ 2050968 w 4816012"/>
                <a:gd name="csY39" fmla="*/ 2914923 h 3060697"/>
                <a:gd name="csX40" fmla="*/ 2077472 w 4816012"/>
                <a:gd name="csY40" fmla="*/ 2941428 h 3060697"/>
                <a:gd name="csX41" fmla="*/ 2130481 w 4816012"/>
                <a:gd name="csY41" fmla="*/ 2967932 h 3060697"/>
                <a:gd name="csX42" fmla="*/ 2249750 w 4816012"/>
                <a:gd name="csY42" fmla="*/ 3020941 h 3060697"/>
                <a:gd name="csX43" fmla="*/ 2289507 w 4816012"/>
                <a:gd name="csY43" fmla="*/ 3040819 h 3060697"/>
                <a:gd name="csX44" fmla="*/ 2349142 w 4816012"/>
                <a:gd name="csY44" fmla="*/ 3047445 h 3060697"/>
                <a:gd name="csX45" fmla="*/ 2514794 w 4816012"/>
                <a:gd name="csY45" fmla="*/ 3060697 h 3060697"/>
                <a:gd name="csX46" fmla="*/ 2653942 w 4816012"/>
                <a:gd name="csY46" fmla="*/ 3047445 h 3060697"/>
                <a:gd name="csX47" fmla="*/ 2687072 w 4816012"/>
                <a:gd name="csY47" fmla="*/ 3027567 h 3060697"/>
                <a:gd name="csX48" fmla="*/ 2740081 w 4816012"/>
                <a:gd name="csY48" fmla="*/ 3007689 h 3060697"/>
                <a:gd name="csX49" fmla="*/ 2766585 w 4816012"/>
                <a:gd name="csY49" fmla="*/ 2987810 h 3060697"/>
                <a:gd name="csX50" fmla="*/ 2852724 w 4816012"/>
                <a:gd name="csY50" fmla="*/ 2941428 h 3060697"/>
                <a:gd name="csX51" fmla="*/ 2872602 w 4816012"/>
                <a:gd name="csY51" fmla="*/ 2928176 h 3060697"/>
                <a:gd name="csX52" fmla="*/ 2912359 w 4816012"/>
                <a:gd name="csY52" fmla="*/ 2908297 h 3060697"/>
                <a:gd name="csX53" fmla="*/ 2978620 w 4816012"/>
                <a:gd name="csY53" fmla="*/ 2868541 h 3060697"/>
                <a:gd name="csX54" fmla="*/ 2998498 w 4816012"/>
                <a:gd name="csY54" fmla="*/ 2835410 h 3060697"/>
                <a:gd name="csX55" fmla="*/ 3044881 w 4816012"/>
                <a:gd name="csY55" fmla="*/ 2802280 h 3060697"/>
                <a:gd name="csX56" fmla="*/ 3058133 w 4816012"/>
                <a:gd name="csY56" fmla="*/ 2775776 h 3060697"/>
                <a:gd name="csX57" fmla="*/ 3104515 w 4816012"/>
                <a:gd name="csY57" fmla="*/ 2749271 h 3060697"/>
                <a:gd name="csX58" fmla="*/ 3150898 w 4816012"/>
                <a:gd name="csY58" fmla="*/ 2709515 h 3060697"/>
                <a:gd name="csX59" fmla="*/ 3184028 w 4816012"/>
                <a:gd name="csY59" fmla="*/ 2702889 h 3060697"/>
                <a:gd name="csX60" fmla="*/ 3243663 w 4816012"/>
                <a:gd name="csY60" fmla="*/ 2683010 h 3060697"/>
                <a:gd name="csX61" fmla="*/ 3316550 w 4816012"/>
                <a:gd name="csY61" fmla="*/ 2689636 h 3060697"/>
                <a:gd name="csX62" fmla="*/ 3343055 w 4816012"/>
                <a:gd name="csY62" fmla="*/ 2696263 h 3060697"/>
                <a:gd name="csX63" fmla="*/ 3415942 w 4816012"/>
                <a:gd name="csY63" fmla="*/ 2716141 h 3060697"/>
                <a:gd name="csX64" fmla="*/ 3455698 w 4816012"/>
                <a:gd name="csY64" fmla="*/ 2722767 h 3060697"/>
                <a:gd name="csX65" fmla="*/ 3495455 w 4816012"/>
                <a:gd name="csY65" fmla="*/ 2736019 h 3060697"/>
                <a:gd name="csX66" fmla="*/ 3614724 w 4816012"/>
                <a:gd name="csY66" fmla="*/ 2755897 h 3060697"/>
                <a:gd name="csX67" fmla="*/ 3767124 w 4816012"/>
                <a:gd name="csY67" fmla="*/ 2749271 h 3060697"/>
                <a:gd name="csX68" fmla="*/ 3833385 w 4816012"/>
                <a:gd name="csY68" fmla="*/ 2702889 h 3060697"/>
                <a:gd name="csX69" fmla="*/ 3906272 w 4816012"/>
                <a:gd name="csY69" fmla="*/ 2636628 h 3060697"/>
                <a:gd name="csX70" fmla="*/ 3952655 w 4816012"/>
                <a:gd name="csY70" fmla="*/ 2590245 h 3060697"/>
                <a:gd name="csX71" fmla="*/ 4005663 w 4816012"/>
                <a:gd name="csY71" fmla="*/ 2504106 h 3060697"/>
                <a:gd name="csX72" fmla="*/ 4025542 w 4816012"/>
                <a:gd name="csY72" fmla="*/ 2444471 h 3060697"/>
                <a:gd name="csX73" fmla="*/ 4052046 w 4816012"/>
                <a:gd name="csY73" fmla="*/ 2384836 h 3060697"/>
                <a:gd name="csX74" fmla="*/ 4071924 w 4816012"/>
                <a:gd name="csY74" fmla="*/ 2311949 h 3060697"/>
                <a:gd name="csX75" fmla="*/ 4098428 w 4816012"/>
                <a:gd name="csY75" fmla="*/ 2239063 h 3060697"/>
                <a:gd name="csX76" fmla="*/ 4131559 w 4816012"/>
                <a:gd name="csY76" fmla="*/ 2060158 h 3060697"/>
                <a:gd name="csX77" fmla="*/ 4144811 w 4816012"/>
                <a:gd name="csY77" fmla="*/ 1748732 h 3060697"/>
                <a:gd name="csX78" fmla="*/ 4151437 w 4816012"/>
                <a:gd name="csY78" fmla="*/ 1609584 h 3060697"/>
                <a:gd name="csX79" fmla="*/ 4177942 w 4816012"/>
                <a:gd name="csY79" fmla="*/ 1443932 h 3060697"/>
                <a:gd name="csX80" fmla="*/ 4197820 w 4816012"/>
                <a:gd name="csY80" fmla="*/ 1357793 h 3060697"/>
                <a:gd name="csX81" fmla="*/ 4211072 w 4816012"/>
                <a:gd name="csY81" fmla="*/ 1284906 h 3060697"/>
                <a:gd name="csX82" fmla="*/ 4264081 w 4816012"/>
                <a:gd name="csY82" fmla="*/ 1145758 h 3060697"/>
                <a:gd name="csX83" fmla="*/ 4277333 w 4816012"/>
                <a:gd name="csY83" fmla="*/ 1092749 h 3060697"/>
                <a:gd name="csX84" fmla="*/ 4303837 w 4816012"/>
                <a:gd name="csY84" fmla="*/ 1033115 h 3060697"/>
                <a:gd name="csX85" fmla="*/ 4317089 w 4816012"/>
                <a:gd name="csY85" fmla="*/ 986732 h 3060697"/>
                <a:gd name="csX86" fmla="*/ 4376724 w 4816012"/>
                <a:gd name="csY86" fmla="*/ 887341 h 3060697"/>
                <a:gd name="csX87" fmla="*/ 4403228 w 4816012"/>
                <a:gd name="csY87" fmla="*/ 847584 h 3060697"/>
                <a:gd name="csX88" fmla="*/ 4526225 w 4816012"/>
                <a:gd name="csY88" fmla="*/ 747676 h 3060697"/>
                <a:gd name="csX89" fmla="*/ 4562255 w 4816012"/>
                <a:gd name="csY89" fmla="*/ 712992 h 3060697"/>
                <a:gd name="csX90" fmla="*/ 4816012 w 4816012"/>
                <a:gd name="csY90" fmla="*/ 490323 h 3060697"/>
                <a:gd name="csX0" fmla="*/ 56 w 4816012"/>
                <a:gd name="csY0" fmla="*/ 135 h 3060697"/>
                <a:gd name="csX1" fmla="*/ 163846 w 4816012"/>
                <a:gd name="csY1" fmla="*/ 60110 h 3060697"/>
                <a:gd name="csX2" fmla="*/ 361315 w 4816012"/>
                <a:gd name="csY2" fmla="*/ 145219 h 3060697"/>
                <a:gd name="csX3" fmla="*/ 467333 w 4816012"/>
                <a:gd name="csY3" fmla="*/ 237984 h 3060697"/>
                <a:gd name="csX4" fmla="*/ 500463 w 4816012"/>
                <a:gd name="csY4" fmla="*/ 277741 h 3060697"/>
                <a:gd name="csX5" fmla="*/ 540220 w 4816012"/>
                <a:gd name="csY5" fmla="*/ 324123 h 3060697"/>
                <a:gd name="csX6" fmla="*/ 632985 w 4816012"/>
                <a:gd name="csY6" fmla="*/ 463271 h 3060697"/>
                <a:gd name="csX7" fmla="*/ 672742 w 4816012"/>
                <a:gd name="csY7" fmla="*/ 542784 h 3060697"/>
                <a:gd name="csX8" fmla="*/ 692620 w 4816012"/>
                <a:gd name="csY8" fmla="*/ 582541 h 3060697"/>
                <a:gd name="csX9" fmla="*/ 739002 w 4816012"/>
                <a:gd name="csY9" fmla="*/ 701810 h 3060697"/>
                <a:gd name="csX10" fmla="*/ 758881 w 4816012"/>
                <a:gd name="csY10" fmla="*/ 754819 h 3060697"/>
                <a:gd name="csX11" fmla="*/ 838394 w 4816012"/>
                <a:gd name="csY11" fmla="*/ 907219 h 3060697"/>
                <a:gd name="csX12" fmla="*/ 878150 w 4816012"/>
                <a:gd name="csY12" fmla="*/ 1006610 h 3060697"/>
                <a:gd name="csX13" fmla="*/ 931159 w 4816012"/>
                <a:gd name="csY13" fmla="*/ 1112628 h 3060697"/>
                <a:gd name="csX14" fmla="*/ 951037 w 4816012"/>
                <a:gd name="csY14" fmla="*/ 1172263 h 3060697"/>
                <a:gd name="csX15" fmla="*/ 990794 w 4816012"/>
                <a:gd name="csY15" fmla="*/ 1251776 h 3060697"/>
                <a:gd name="csX16" fmla="*/ 1017298 w 4816012"/>
                <a:gd name="csY16" fmla="*/ 1324663 h 3060697"/>
                <a:gd name="csX17" fmla="*/ 1083559 w 4816012"/>
                <a:gd name="csY17" fmla="*/ 1470436 h 3060697"/>
                <a:gd name="csX18" fmla="*/ 1116689 w 4816012"/>
                <a:gd name="csY18" fmla="*/ 1536697 h 3060697"/>
                <a:gd name="csX19" fmla="*/ 1176324 w 4816012"/>
                <a:gd name="csY19" fmla="*/ 1675845 h 3060697"/>
                <a:gd name="csX20" fmla="*/ 1196202 w 4816012"/>
                <a:gd name="csY20" fmla="*/ 1722228 h 3060697"/>
                <a:gd name="csX21" fmla="*/ 1255837 w 4816012"/>
                <a:gd name="csY21" fmla="*/ 1834871 h 3060697"/>
                <a:gd name="csX22" fmla="*/ 1322098 w 4816012"/>
                <a:gd name="csY22" fmla="*/ 1974019 h 3060697"/>
                <a:gd name="csX23" fmla="*/ 1381733 w 4816012"/>
                <a:gd name="csY23" fmla="*/ 2066784 h 3060697"/>
                <a:gd name="csX24" fmla="*/ 1414863 w 4816012"/>
                <a:gd name="csY24" fmla="*/ 2119793 h 3060697"/>
                <a:gd name="csX25" fmla="*/ 1447994 w 4816012"/>
                <a:gd name="csY25" fmla="*/ 2179428 h 3060697"/>
                <a:gd name="csX26" fmla="*/ 1474498 w 4816012"/>
                <a:gd name="csY26" fmla="*/ 2212558 h 3060697"/>
                <a:gd name="csX27" fmla="*/ 1494376 w 4816012"/>
                <a:gd name="csY27" fmla="*/ 2252315 h 3060697"/>
                <a:gd name="csX28" fmla="*/ 1520881 w 4816012"/>
                <a:gd name="csY28" fmla="*/ 2285445 h 3060697"/>
                <a:gd name="csX29" fmla="*/ 1554011 w 4816012"/>
                <a:gd name="csY29" fmla="*/ 2345080 h 3060697"/>
                <a:gd name="csX30" fmla="*/ 1600394 w 4816012"/>
                <a:gd name="csY30" fmla="*/ 2398089 h 3060697"/>
                <a:gd name="csX31" fmla="*/ 1646776 w 4816012"/>
                <a:gd name="csY31" fmla="*/ 2464349 h 3060697"/>
                <a:gd name="csX32" fmla="*/ 1693159 w 4816012"/>
                <a:gd name="csY32" fmla="*/ 2517358 h 3060697"/>
                <a:gd name="csX33" fmla="*/ 1739542 w 4816012"/>
                <a:gd name="csY33" fmla="*/ 2583619 h 3060697"/>
                <a:gd name="csX34" fmla="*/ 1885315 w 4816012"/>
                <a:gd name="csY34" fmla="*/ 2762523 h 3060697"/>
                <a:gd name="csX35" fmla="*/ 1918446 w 4816012"/>
                <a:gd name="csY35" fmla="*/ 2802280 h 3060697"/>
                <a:gd name="csX36" fmla="*/ 1991333 w 4816012"/>
                <a:gd name="csY36" fmla="*/ 2868541 h 3060697"/>
                <a:gd name="csX37" fmla="*/ 2011211 w 4816012"/>
                <a:gd name="csY37" fmla="*/ 2888419 h 3060697"/>
                <a:gd name="csX38" fmla="*/ 2050968 w 4816012"/>
                <a:gd name="csY38" fmla="*/ 2914923 h 3060697"/>
                <a:gd name="csX39" fmla="*/ 2077472 w 4816012"/>
                <a:gd name="csY39" fmla="*/ 2941428 h 3060697"/>
                <a:gd name="csX40" fmla="*/ 2130481 w 4816012"/>
                <a:gd name="csY40" fmla="*/ 2967932 h 3060697"/>
                <a:gd name="csX41" fmla="*/ 2249750 w 4816012"/>
                <a:gd name="csY41" fmla="*/ 3020941 h 3060697"/>
                <a:gd name="csX42" fmla="*/ 2289507 w 4816012"/>
                <a:gd name="csY42" fmla="*/ 3040819 h 3060697"/>
                <a:gd name="csX43" fmla="*/ 2349142 w 4816012"/>
                <a:gd name="csY43" fmla="*/ 3047445 h 3060697"/>
                <a:gd name="csX44" fmla="*/ 2514794 w 4816012"/>
                <a:gd name="csY44" fmla="*/ 3060697 h 3060697"/>
                <a:gd name="csX45" fmla="*/ 2653942 w 4816012"/>
                <a:gd name="csY45" fmla="*/ 3047445 h 3060697"/>
                <a:gd name="csX46" fmla="*/ 2687072 w 4816012"/>
                <a:gd name="csY46" fmla="*/ 3027567 h 3060697"/>
                <a:gd name="csX47" fmla="*/ 2740081 w 4816012"/>
                <a:gd name="csY47" fmla="*/ 3007689 h 3060697"/>
                <a:gd name="csX48" fmla="*/ 2766585 w 4816012"/>
                <a:gd name="csY48" fmla="*/ 2987810 h 3060697"/>
                <a:gd name="csX49" fmla="*/ 2852724 w 4816012"/>
                <a:gd name="csY49" fmla="*/ 2941428 h 3060697"/>
                <a:gd name="csX50" fmla="*/ 2872602 w 4816012"/>
                <a:gd name="csY50" fmla="*/ 2928176 h 3060697"/>
                <a:gd name="csX51" fmla="*/ 2912359 w 4816012"/>
                <a:gd name="csY51" fmla="*/ 2908297 h 3060697"/>
                <a:gd name="csX52" fmla="*/ 2978620 w 4816012"/>
                <a:gd name="csY52" fmla="*/ 2868541 h 3060697"/>
                <a:gd name="csX53" fmla="*/ 2998498 w 4816012"/>
                <a:gd name="csY53" fmla="*/ 2835410 h 3060697"/>
                <a:gd name="csX54" fmla="*/ 3044881 w 4816012"/>
                <a:gd name="csY54" fmla="*/ 2802280 h 3060697"/>
                <a:gd name="csX55" fmla="*/ 3058133 w 4816012"/>
                <a:gd name="csY55" fmla="*/ 2775776 h 3060697"/>
                <a:gd name="csX56" fmla="*/ 3104515 w 4816012"/>
                <a:gd name="csY56" fmla="*/ 2749271 h 3060697"/>
                <a:gd name="csX57" fmla="*/ 3150898 w 4816012"/>
                <a:gd name="csY57" fmla="*/ 2709515 h 3060697"/>
                <a:gd name="csX58" fmla="*/ 3184028 w 4816012"/>
                <a:gd name="csY58" fmla="*/ 2702889 h 3060697"/>
                <a:gd name="csX59" fmla="*/ 3243663 w 4816012"/>
                <a:gd name="csY59" fmla="*/ 2683010 h 3060697"/>
                <a:gd name="csX60" fmla="*/ 3316550 w 4816012"/>
                <a:gd name="csY60" fmla="*/ 2689636 h 3060697"/>
                <a:gd name="csX61" fmla="*/ 3343055 w 4816012"/>
                <a:gd name="csY61" fmla="*/ 2696263 h 3060697"/>
                <a:gd name="csX62" fmla="*/ 3415942 w 4816012"/>
                <a:gd name="csY62" fmla="*/ 2716141 h 3060697"/>
                <a:gd name="csX63" fmla="*/ 3455698 w 4816012"/>
                <a:gd name="csY63" fmla="*/ 2722767 h 3060697"/>
                <a:gd name="csX64" fmla="*/ 3495455 w 4816012"/>
                <a:gd name="csY64" fmla="*/ 2736019 h 3060697"/>
                <a:gd name="csX65" fmla="*/ 3614724 w 4816012"/>
                <a:gd name="csY65" fmla="*/ 2755897 h 3060697"/>
                <a:gd name="csX66" fmla="*/ 3767124 w 4816012"/>
                <a:gd name="csY66" fmla="*/ 2749271 h 3060697"/>
                <a:gd name="csX67" fmla="*/ 3833385 w 4816012"/>
                <a:gd name="csY67" fmla="*/ 2702889 h 3060697"/>
                <a:gd name="csX68" fmla="*/ 3906272 w 4816012"/>
                <a:gd name="csY68" fmla="*/ 2636628 h 3060697"/>
                <a:gd name="csX69" fmla="*/ 3952655 w 4816012"/>
                <a:gd name="csY69" fmla="*/ 2590245 h 3060697"/>
                <a:gd name="csX70" fmla="*/ 4005663 w 4816012"/>
                <a:gd name="csY70" fmla="*/ 2504106 h 3060697"/>
                <a:gd name="csX71" fmla="*/ 4025542 w 4816012"/>
                <a:gd name="csY71" fmla="*/ 2444471 h 3060697"/>
                <a:gd name="csX72" fmla="*/ 4052046 w 4816012"/>
                <a:gd name="csY72" fmla="*/ 2384836 h 3060697"/>
                <a:gd name="csX73" fmla="*/ 4071924 w 4816012"/>
                <a:gd name="csY73" fmla="*/ 2311949 h 3060697"/>
                <a:gd name="csX74" fmla="*/ 4098428 w 4816012"/>
                <a:gd name="csY74" fmla="*/ 2239063 h 3060697"/>
                <a:gd name="csX75" fmla="*/ 4131559 w 4816012"/>
                <a:gd name="csY75" fmla="*/ 2060158 h 3060697"/>
                <a:gd name="csX76" fmla="*/ 4144811 w 4816012"/>
                <a:gd name="csY76" fmla="*/ 1748732 h 3060697"/>
                <a:gd name="csX77" fmla="*/ 4151437 w 4816012"/>
                <a:gd name="csY77" fmla="*/ 1609584 h 3060697"/>
                <a:gd name="csX78" fmla="*/ 4177942 w 4816012"/>
                <a:gd name="csY78" fmla="*/ 1443932 h 3060697"/>
                <a:gd name="csX79" fmla="*/ 4197820 w 4816012"/>
                <a:gd name="csY79" fmla="*/ 1357793 h 3060697"/>
                <a:gd name="csX80" fmla="*/ 4211072 w 4816012"/>
                <a:gd name="csY80" fmla="*/ 1284906 h 3060697"/>
                <a:gd name="csX81" fmla="*/ 4264081 w 4816012"/>
                <a:gd name="csY81" fmla="*/ 1145758 h 3060697"/>
                <a:gd name="csX82" fmla="*/ 4277333 w 4816012"/>
                <a:gd name="csY82" fmla="*/ 1092749 h 3060697"/>
                <a:gd name="csX83" fmla="*/ 4303837 w 4816012"/>
                <a:gd name="csY83" fmla="*/ 1033115 h 3060697"/>
                <a:gd name="csX84" fmla="*/ 4317089 w 4816012"/>
                <a:gd name="csY84" fmla="*/ 986732 h 3060697"/>
                <a:gd name="csX85" fmla="*/ 4376724 w 4816012"/>
                <a:gd name="csY85" fmla="*/ 887341 h 3060697"/>
                <a:gd name="csX86" fmla="*/ 4403228 w 4816012"/>
                <a:gd name="csY86" fmla="*/ 847584 h 3060697"/>
                <a:gd name="csX87" fmla="*/ 4526225 w 4816012"/>
                <a:gd name="csY87" fmla="*/ 747676 h 3060697"/>
                <a:gd name="csX88" fmla="*/ 4562255 w 4816012"/>
                <a:gd name="csY88" fmla="*/ 712992 h 3060697"/>
                <a:gd name="csX89" fmla="*/ 4816012 w 4816012"/>
                <a:gd name="csY89" fmla="*/ 490323 h 3060697"/>
                <a:gd name="csX0" fmla="*/ 56 w 4816012"/>
                <a:gd name="csY0" fmla="*/ 135 h 3060697"/>
                <a:gd name="csX1" fmla="*/ 163846 w 4816012"/>
                <a:gd name="csY1" fmla="*/ 60110 h 3060697"/>
                <a:gd name="csX2" fmla="*/ 361315 w 4816012"/>
                <a:gd name="csY2" fmla="*/ 145219 h 3060697"/>
                <a:gd name="csX3" fmla="*/ 467333 w 4816012"/>
                <a:gd name="csY3" fmla="*/ 237984 h 3060697"/>
                <a:gd name="csX4" fmla="*/ 540220 w 4816012"/>
                <a:gd name="csY4" fmla="*/ 324123 h 3060697"/>
                <a:gd name="csX5" fmla="*/ 632985 w 4816012"/>
                <a:gd name="csY5" fmla="*/ 463271 h 3060697"/>
                <a:gd name="csX6" fmla="*/ 672742 w 4816012"/>
                <a:gd name="csY6" fmla="*/ 542784 h 3060697"/>
                <a:gd name="csX7" fmla="*/ 692620 w 4816012"/>
                <a:gd name="csY7" fmla="*/ 582541 h 3060697"/>
                <a:gd name="csX8" fmla="*/ 739002 w 4816012"/>
                <a:gd name="csY8" fmla="*/ 701810 h 3060697"/>
                <a:gd name="csX9" fmla="*/ 758881 w 4816012"/>
                <a:gd name="csY9" fmla="*/ 754819 h 3060697"/>
                <a:gd name="csX10" fmla="*/ 838394 w 4816012"/>
                <a:gd name="csY10" fmla="*/ 907219 h 3060697"/>
                <a:gd name="csX11" fmla="*/ 878150 w 4816012"/>
                <a:gd name="csY11" fmla="*/ 1006610 h 3060697"/>
                <a:gd name="csX12" fmla="*/ 931159 w 4816012"/>
                <a:gd name="csY12" fmla="*/ 1112628 h 3060697"/>
                <a:gd name="csX13" fmla="*/ 951037 w 4816012"/>
                <a:gd name="csY13" fmla="*/ 1172263 h 3060697"/>
                <a:gd name="csX14" fmla="*/ 990794 w 4816012"/>
                <a:gd name="csY14" fmla="*/ 1251776 h 3060697"/>
                <a:gd name="csX15" fmla="*/ 1017298 w 4816012"/>
                <a:gd name="csY15" fmla="*/ 1324663 h 3060697"/>
                <a:gd name="csX16" fmla="*/ 1083559 w 4816012"/>
                <a:gd name="csY16" fmla="*/ 1470436 h 3060697"/>
                <a:gd name="csX17" fmla="*/ 1116689 w 4816012"/>
                <a:gd name="csY17" fmla="*/ 1536697 h 3060697"/>
                <a:gd name="csX18" fmla="*/ 1176324 w 4816012"/>
                <a:gd name="csY18" fmla="*/ 1675845 h 3060697"/>
                <a:gd name="csX19" fmla="*/ 1196202 w 4816012"/>
                <a:gd name="csY19" fmla="*/ 1722228 h 3060697"/>
                <a:gd name="csX20" fmla="*/ 1255837 w 4816012"/>
                <a:gd name="csY20" fmla="*/ 1834871 h 3060697"/>
                <a:gd name="csX21" fmla="*/ 1322098 w 4816012"/>
                <a:gd name="csY21" fmla="*/ 1974019 h 3060697"/>
                <a:gd name="csX22" fmla="*/ 1381733 w 4816012"/>
                <a:gd name="csY22" fmla="*/ 2066784 h 3060697"/>
                <a:gd name="csX23" fmla="*/ 1414863 w 4816012"/>
                <a:gd name="csY23" fmla="*/ 2119793 h 3060697"/>
                <a:gd name="csX24" fmla="*/ 1447994 w 4816012"/>
                <a:gd name="csY24" fmla="*/ 2179428 h 3060697"/>
                <a:gd name="csX25" fmla="*/ 1474498 w 4816012"/>
                <a:gd name="csY25" fmla="*/ 2212558 h 3060697"/>
                <a:gd name="csX26" fmla="*/ 1494376 w 4816012"/>
                <a:gd name="csY26" fmla="*/ 2252315 h 3060697"/>
                <a:gd name="csX27" fmla="*/ 1520881 w 4816012"/>
                <a:gd name="csY27" fmla="*/ 2285445 h 3060697"/>
                <a:gd name="csX28" fmla="*/ 1554011 w 4816012"/>
                <a:gd name="csY28" fmla="*/ 2345080 h 3060697"/>
                <a:gd name="csX29" fmla="*/ 1600394 w 4816012"/>
                <a:gd name="csY29" fmla="*/ 2398089 h 3060697"/>
                <a:gd name="csX30" fmla="*/ 1646776 w 4816012"/>
                <a:gd name="csY30" fmla="*/ 2464349 h 3060697"/>
                <a:gd name="csX31" fmla="*/ 1693159 w 4816012"/>
                <a:gd name="csY31" fmla="*/ 2517358 h 3060697"/>
                <a:gd name="csX32" fmla="*/ 1739542 w 4816012"/>
                <a:gd name="csY32" fmla="*/ 2583619 h 3060697"/>
                <a:gd name="csX33" fmla="*/ 1885315 w 4816012"/>
                <a:gd name="csY33" fmla="*/ 2762523 h 3060697"/>
                <a:gd name="csX34" fmla="*/ 1918446 w 4816012"/>
                <a:gd name="csY34" fmla="*/ 2802280 h 3060697"/>
                <a:gd name="csX35" fmla="*/ 1991333 w 4816012"/>
                <a:gd name="csY35" fmla="*/ 2868541 h 3060697"/>
                <a:gd name="csX36" fmla="*/ 2011211 w 4816012"/>
                <a:gd name="csY36" fmla="*/ 2888419 h 3060697"/>
                <a:gd name="csX37" fmla="*/ 2050968 w 4816012"/>
                <a:gd name="csY37" fmla="*/ 2914923 h 3060697"/>
                <a:gd name="csX38" fmla="*/ 2077472 w 4816012"/>
                <a:gd name="csY38" fmla="*/ 2941428 h 3060697"/>
                <a:gd name="csX39" fmla="*/ 2130481 w 4816012"/>
                <a:gd name="csY39" fmla="*/ 2967932 h 3060697"/>
                <a:gd name="csX40" fmla="*/ 2249750 w 4816012"/>
                <a:gd name="csY40" fmla="*/ 3020941 h 3060697"/>
                <a:gd name="csX41" fmla="*/ 2289507 w 4816012"/>
                <a:gd name="csY41" fmla="*/ 3040819 h 3060697"/>
                <a:gd name="csX42" fmla="*/ 2349142 w 4816012"/>
                <a:gd name="csY42" fmla="*/ 3047445 h 3060697"/>
                <a:gd name="csX43" fmla="*/ 2514794 w 4816012"/>
                <a:gd name="csY43" fmla="*/ 3060697 h 3060697"/>
                <a:gd name="csX44" fmla="*/ 2653942 w 4816012"/>
                <a:gd name="csY44" fmla="*/ 3047445 h 3060697"/>
                <a:gd name="csX45" fmla="*/ 2687072 w 4816012"/>
                <a:gd name="csY45" fmla="*/ 3027567 h 3060697"/>
                <a:gd name="csX46" fmla="*/ 2740081 w 4816012"/>
                <a:gd name="csY46" fmla="*/ 3007689 h 3060697"/>
                <a:gd name="csX47" fmla="*/ 2766585 w 4816012"/>
                <a:gd name="csY47" fmla="*/ 2987810 h 3060697"/>
                <a:gd name="csX48" fmla="*/ 2852724 w 4816012"/>
                <a:gd name="csY48" fmla="*/ 2941428 h 3060697"/>
                <a:gd name="csX49" fmla="*/ 2872602 w 4816012"/>
                <a:gd name="csY49" fmla="*/ 2928176 h 3060697"/>
                <a:gd name="csX50" fmla="*/ 2912359 w 4816012"/>
                <a:gd name="csY50" fmla="*/ 2908297 h 3060697"/>
                <a:gd name="csX51" fmla="*/ 2978620 w 4816012"/>
                <a:gd name="csY51" fmla="*/ 2868541 h 3060697"/>
                <a:gd name="csX52" fmla="*/ 2998498 w 4816012"/>
                <a:gd name="csY52" fmla="*/ 2835410 h 3060697"/>
                <a:gd name="csX53" fmla="*/ 3044881 w 4816012"/>
                <a:gd name="csY53" fmla="*/ 2802280 h 3060697"/>
                <a:gd name="csX54" fmla="*/ 3058133 w 4816012"/>
                <a:gd name="csY54" fmla="*/ 2775776 h 3060697"/>
                <a:gd name="csX55" fmla="*/ 3104515 w 4816012"/>
                <a:gd name="csY55" fmla="*/ 2749271 h 3060697"/>
                <a:gd name="csX56" fmla="*/ 3150898 w 4816012"/>
                <a:gd name="csY56" fmla="*/ 2709515 h 3060697"/>
                <a:gd name="csX57" fmla="*/ 3184028 w 4816012"/>
                <a:gd name="csY57" fmla="*/ 2702889 h 3060697"/>
                <a:gd name="csX58" fmla="*/ 3243663 w 4816012"/>
                <a:gd name="csY58" fmla="*/ 2683010 h 3060697"/>
                <a:gd name="csX59" fmla="*/ 3316550 w 4816012"/>
                <a:gd name="csY59" fmla="*/ 2689636 h 3060697"/>
                <a:gd name="csX60" fmla="*/ 3343055 w 4816012"/>
                <a:gd name="csY60" fmla="*/ 2696263 h 3060697"/>
                <a:gd name="csX61" fmla="*/ 3415942 w 4816012"/>
                <a:gd name="csY61" fmla="*/ 2716141 h 3060697"/>
                <a:gd name="csX62" fmla="*/ 3455698 w 4816012"/>
                <a:gd name="csY62" fmla="*/ 2722767 h 3060697"/>
                <a:gd name="csX63" fmla="*/ 3495455 w 4816012"/>
                <a:gd name="csY63" fmla="*/ 2736019 h 3060697"/>
                <a:gd name="csX64" fmla="*/ 3614724 w 4816012"/>
                <a:gd name="csY64" fmla="*/ 2755897 h 3060697"/>
                <a:gd name="csX65" fmla="*/ 3767124 w 4816012"/>
                <a:gd name="csY65" fmla="*/ 2749271 h 3060697"/>
                <a:gd name="csX66" fmla="*/ 3833385 w 4816012"/>
                <a:gd name="csY66" fmla="*/ 2702889 h 3060697"/>
                <a:gd name="csX67" fmla="*/ 3906272 w 4816012"/>
                <a:gd name="csY67" fmla="*/ 2636628 h 3060697"/>
                <a:gd name="csX68" fmla="*/ 3952655 w 4816012"/>
                <a:gd name="csY68" fmla="*/ 2590245 h 3060697"/>
                <a:gd name="csX69" fmla="*/ 4005663 w 4816012"/>
                <a:gd name="csY69" fmla="*/ 2504106 h 3060697"/>
                <a:gd name="csX70" fmla="*/ 4025542 w 4816012"/>
                <a:gd name="csY70" fmla="*/ 2444471 h 3060697"/>
                <a:gd name="csX71" fmla="*/ 4052046 w 4816012"/>
                <a:gd name="csY71" fmla="*/ 2384836 h 3060697"/>
                <a:gd name="csX72" fmla="*/ 4071924 w 4816012"/>
                <a:gd name="csY72" fmla="*/ 2311949 h 3060697"/>
                <a:gd name="csX73" fmla="*/ 4098428 w 4816012"/>
                <a:gd name="csY73" fmla="*/ 2239063 h 3060697"/>
                <a:gd name="csX74" fmla="*/ 4131559 w 4816012"/>
                <a:gd name="csY74" fmla="*/ 2060158 h 3060697"/>
                <a:gd name="csX75" fmla="*/ 4144811 w 4816012"/>
                <a:gd name="csY75" fmla="*/ 1748732 h 3060697"/>
                <a:gd name="csX76" fmla="*/ 4151437 w 4816012"/>
                <a:gd name="csY76" fmla="*/ 1609584 h 3060697"/>
                <a:gd name="csX77" fmla="*/ 4177942 w 4816012"/>
                <a:gd name="csY77" fmla="*/ 1443932 h 3060697"/>
                <a:gd name="csX78" fmla="*/ 4197820 w 4816012"/>
                <a:gd name="csY78" fmla="*/ 1357793 h 3060697"/>
                <a:gd name="csX79" fmla="*/ 4211072 w 4816012"/>
                <a:gd name="csY79" fmla="*/ 1284906 h 3060697"/>
                <a:gd name="csX80" fmla="*/ 4264081 w 4816012"/>
                <a:gd name="csY80" fmla="*/ 1145758 h 3060697"/>
                <a:gd name="csX81" fmla="*/ 4277333 w 4816012"/>
                <a:gd name="csY81" fmla="*/ 1092749 h 3060697"/>
                <a:gd name="csX82" fmla="*/ 4303837 w 4816012"/>
                <a:gd name="csY82" fmla="*/ 1033115 h 3060697"/>
                <a:gd name="csX83" fmla="*/ 4317089 w 4816012"/>
                <a:gd name="csY83" fmla="*/ 986732 h 3060697"/>
                <a:gd name="csX84" fmla="*/ 4376724 w 4816012"/>
                <a:gd name="csY84" fmla="*/ 887341 h 3060697"/>
                <a:gd name="csX85" fmla="*/ 4403228 w 4816012"/>
                <a:gd name="csY85" fmla="*/ 847584 h 3060697"/>
                <a:gd name="csX86" fmla="*/ 4526225 w 4816012"/>
                <a:gd name="csY86" fmla="*/ 747676 h 3060697"/>
                <a:gd name="csX87" fmla="*/ 4562255 w 4816012"/>
                <a:gd name="csY87" fmla="*/ 712992 h 3060697"/>
                <a:gd name="csX88" fmla="*/ 4816012 w 4816012"/>
                <a:gd name="csY88" fmla="*/ 490323 h 3060697"/>
                <a:gd name="csX0" fmla="*/ 56 w 4816012"/>
                <a:gd name="csY0" fmla="*/ 135 h 3060697"/>
                <a:gd name="csX1" fmla="*/ 163846 w 4816012"/>
                <a:gd name="csY1" fmla="*/ 60110 h 3060697"/>
                <a:gd name="csX2" fmla="*/ 361315 w 4816012"/>
                <a:gd name="csY2" fmla="*/ 145219 h 3060697"/>
                <a:gd name="csX3" fmla="*/ 467333 w 4816012"/>
                <a:gd name="csY3" fmla="*/ 237984 h 3060697"/>
                <a:gd name="csX4" fmla="*/ 540220 w 4816012"/>
                <a:gd name="csY4" fmla="*/ 324123 h 3060697"/>
                <a:gd name="csX5" fmla="*/ 632985 w 4816012"/>
                <a:gd name="csY5" fmla="*/ 463271 h 3060697"/>
                <a:gd name="csX6" fmla="*/ 672742 w 4816012"/>
                <a:gd name="csY6" fmla="*/ 542784 h 3060697"/>
                <a:gd name="csX7" fmla="*/ 739002 w 4816012"/>
                <a:gd name="csY7" fmla="*/ 701810 h 3060697"/>
                <a:gd name="csX8" fmla="*/ 758881 w 4816012"/>
                <a:gd name="csY8" fmla="*/ 754819 h 3060697"/>
                <a:gd name="csX9" fmla="*/ 838394 w 4816012"/>
                <a:gd name="csY9" fmla="*/ 907219 h 3060697"/>
                <a:gd name="csX10" fmla="*/ 878150 w 4816012"/>
                <a:gd name="csY10" fmla="*/ 1006610 h 3060697"/>
                <a:gd name="csX11" fmla="*/ 931159 w 4816012"/>
                <a:gd name="csY11" fmla="*/ 1112628 h 3060697"/>
                <a:gd name="csX12" fmla="*/ 951037 w 4816012"/>
                <a:gd name="csY12" fmla="*/ 1172263 h 3060697"/>
                <a:gd name="csX13" fmla="*/ 990794 w 4816012"/>
                <a:gd name="csY13" fmla="*/ 1251776 h 3060697"/>
                <a:gd name="csX14" fmla="*/ 1017298 w 4816012"/>
                <a:gd name="csY14" fmla="*/ 1324663 h 3060697"/>
                <a:gd name="csX15" fmla="*/ 1083559 w 4816012"/>
                <a:gd name="csY15" fmla="*/ 1470436 h 3060697"/>
                <a:gd name="csX16" fmla="*/ 1116689 w 4816012"/>
                <a:gd name="csY16" fmla="*/ 1536697 h 3060697"/>
                <a:gd name="csX17" fmla="*/ 1176324 w 4816012"/>
                <a:gd name="csY17" fmla="*/ 1675845 h 3060697"/>
                <a:gd name="csX18" fmla="*/ 1196202 w 4816012"/>
                <a:gd name="csY18" fmla="*/ 1722228 h 3060697"/>
                <a:gd name="csX19" fmla="*/ 1255837 w 4816012"/>
                <a:gd name="csY19" fmla="*/ 1834871 h 3060697"/>
                <a:gd name="csX20" fmla="*/ 1322098 w 4816012"/>
                <a:gd name="csY20" fmla="*/ 1974019 h 3060697"/>
                <a:gd name="csX21" fmla="*/ 1381733 w 4816012"/>
                <a:gd name="csY21" fmla="*/ 2066784 h 3060697"/>
                <a:gd name="csX22" fmla="*/ 1414863 w 4816012"/>
                <a:gd name="csY22" fmla="*/ 2119793 h 3060697"/>
                <a:gd name="csX23" fmla="*/ 1447994 w 4816012"/>
                <a:gd name="csY23" fmla="*/ 2179428 h 3060697"/>
                <a:gd name="csX24" fmla="*/ 1474498 w 4816012"/>
                <a:gd name="csY24" fmla="*/ 2212558 h 3060697"/>
                <a:gd name="csX25" fmla="*/ 1494376 w 4816012"/>
                <a:gd name="csY25" fmla="*/ 2252315 h 3060697"/>
                <a:gd name="csX26" fmla="*/ 1520881 w 4816012"/>
                <a:gd name="csY26" fmla="*/ 2285445 h 3060697"/>
                <a:gd name="csX27" fmla="*/ 1554011 w 4816012"/>
                <a:gd name="csY27" fmla="*/ 2345080 h 3060697"/>
                <a:gd name="csX28" fmla="*/ 1600394 w 4816012"/>
                <a:gd name="csY28" fmla="*/ 2398089 h 3060697"/>
                <a:gd name="csX29" fmla="*/ 1646776 w 4816012"/>
                <a:gd name="csY29" fmla="*/ 2464349 h 3060697"/>
                <a:gd name="csX30" fmla="*/ 1693159 w 4816012"/>
                <a:gd name="csY30" fmla="*/ 2517358 h 3060697"/>
                <a:gd name="csX31" fmla="*/ 1739542 w 4816012"/>
                <a:gd name="csY31" fmla="*/ 2583619 h 3060697"/>
                <a:gd name="csX32" fmla="*/ 1885315 w 4816012"/>
                <a:gd name="csY32" fmla="*/ 2762523 h 3060697"/>
                <a:gd name="csX33" fmla="*/ 1918446 w 4816012"/>
                <a:gd name="csY33" fmla="*/ 2802280 h 3060697"/>
                <a:gd name="csX34" fmla="*/ 1991333 w 4816012"/>
                <a:gd name="csY34" fmla="*/ 2868541 h 3060697"/>
                <a:gd name="csX35" fmla="*/ 2011211 w 4816012"/>
                <a:gd name="csY35" fmla="*/ 2888419 h 3060697"/>
                <a:gd name="csX36" fmla="*/ 2050968 w 4816012"/>
                <a:gd name="csY36" fmla="*/ 2914923 h 3060697"/>
                <a:gd name="csX37" fmla="*/ 2077472 w 4816012"/>
                <a:gd name="csY37" fmla="*/ 2941428 h 3060697"/>
                <a:gd name="csX38" fmla="*/ 2130481 w 4816012"/>
                <a:gd name="csY38" fmla="*/ 2967932 h 3060697"/>
                <a:gd name="csX39" fmla="*/ 2249750 w 4816012"/>
                <a:gd name="csY39" fmla="*/ 3020941 h 3060697"/>
                <a:gd name="csX40" fmla="*/ 2289507 w 4816012"/>
                <a:gd name="csY40" fmla="*/ 3040819 h 3060697"/>
                <a:gd name="csX41" fmla="*/ 2349142 w 4816012"/>
                <a:gd name="csY41" fmla="*/ 3047445 h 3060697"/>
                <a:gd name="csX42" fmla="*/ 2514794 w 4816012"/>
                <a:gd name="csY42" fmla="*/ 3060697 h 3060697"/>
                <a:gd name="csX43" fmla="*/ 2653942 w 4816012"/>
                <a:gd name="csY43" fmla="*/ 3047445 h 3060697"/>
                <a:gd name="csX44" fmla="*/ 2687072 w 4816012"/>
                <a:gd name="csY44" fmla="*/ 3027567 h 3060697"/>
                <a:gd name="csX45" fmla="*/ 2740081 w 4816012"/>
                <a:gd name="csY45" fmla="*/ 3007689 h 3060697"/>
                <a:gd name="csX46" fmla="*/ 2766585 w 4816012"/>
                <a:gd name="csY46" fmla="*/ 2987810 h 3060697"/>
                <a:gd name="csX47" fmla="*/ 2852724 w 4816012"/>
                <a:gd name="csY47" fmla="*/ 2941428 h 3060697"/>
                <a:gd name="csX48" fmla="*/ 2872602 w 4816012"/>
                <a:gd name="csY48" fmla="*/ 2928176 h 3060697"/>
                <a:gd name="csX49" fmla="*/ 2912359 w 4816012"/>
                <a:gd name="csY49" fmla="*/ 2908297 h 3060697"/>
                <a:gd name="csX50" fmla="*/ 2978620 w 4816012"/>
                <a:gd name="csY50" fmla="*/ 2868541 h 3060697"/>
                <a:gd name="csX51" fmla="*/ 2998498 w 4816012"/>
                <a:gd name="csY51" fmla="*/ 2835410 h 3060697"/>
                <a:gd name="csX52" fmla="*/ 3044881 w 4816012"/>
                <a:gd name="csY52" fmla="*/ 2802280 h 3060697"/>
                <a:gd name="csX53" fmla="*/ 3058133 w 4816012"/>
                <a:gd name="csY53" fmla="*/ 2775776 h 3060697"/>
                <a:gd name="csX54" fmla="*/ 3104515 w 4816012"/>
                <a:gd name="csY54" fmla="*/ 2749271 h 3060697"/>
                <a:gd name="csX55" fmla="*/ 3150898 w 4816012"/>
                <a:gd name="csY55" fmla="*/ 2709515 h 3060697"/>
                <a:gd name="csX56" fmla="*/ 3184028 w 4816012"/>
                <a:gd name="csY56" fmla="*/ 2702889 h 3060697"/>
                <a:gd name="csX57" fmla="*/ 3243663 w 4816012"/>
                <a:gd name="csY57" fmla="*/ 2683010 h 3060697"/>
                <a:gd name="csX58" fmla="*/ 3316550 w 4816012"/>
                <a:gd name="csY58" fmla="*/ 2689636 h 3060697"/>
                <a:gd name="csX59" fmla="*/ 3343055 w 4816012"/>
                <a:gd name="csY59" fmla="*/ 2696263 h 3060697"/>
                <a:gd name="csX60" fmla="*/ 3415942 w 4816012"/>
                <a:gd name="csY60" fmla="*/ 2716141 h 3060697"/>
                <a:gd name="csX61" fmla="*/ 3455698 w 4816012"/>
                <a:gd name="csY61" fmla="*/ 2722767 h 3060697"/>
                <a:gd name="csX62" fmla="*/ 3495455 w 4816012"/>
                <a:gd name="csY62" fmla="*/ 2736019 h 3060697"/>
                <a:gd name="csX63" fmla="*/ 3614724 w 4816012"/>
                <a:gd name="csY63" fmla="*/ 2755897 h 3060697"/>
                <a:gd name="csX64" fmla="*/ 3767124 w 4816012"/>
                <a:gd name="csY64" fmla="*/ 2749271 h 3060697"/>
                <a:gd name="csX65" fmla="*/ 3833385 w 4816012"/>
                <a:gd name="csY65" fmla="*/ 2702889 h 3060697"/>
                <a:gd name="csX66" fmla="*/ 3906272 w 4816012"/>
                <a:gd name="csY66" fmla="*/ 2636628 h 3060697"/>
                <a:gd name="csX67" fmla="*/ 3952655 w 4816012"/>
                <a:gd name="csY67" fmla="*/ 2590245 h 3060697"/>
                <a:gd name="csX68" fmla="*/ 4005663 w 4816012"/>
                <a:gd name="csY68" fmla="*/ 2504106 h 3060697"/>
                <a:gd name="csX69" fmla="*/ 4025542 w 4816012"/>
                <a:gd name="csY69" fmla="*/ 2444471 h 3060697"/>
                <a:gd name="csX70" fmla="*/ 4052046 w 4816012"/>
                <a:gd name="csY70" fmla="*/ 2384836 h 3060697"/>
                <a:gd name="csX71" fmla="*/ 4071924 w 4816012"/>
                <a:gd name="csY71" fmla="*/ 2311949 h 3060697"/>
                <a:gd name="csX72" fmla="*/ 4098428 w 4816012"/>
                <a:gd name="csY72" fmla="*/ 2239063 h 3060697"/>
                <a:gd name="csX73" fmla="*/ 4131559 w 4816012"/>
                <a:gd name="csY73" fmla="*/ 2060158 h 3060697"/>
                <a:gd name="csX74" fmla="*/ 4144811 w 4816012"/>
                <a:gd name="csY74" fmla="*/ 1748732 h 3060697"/>
                <a:gd name="csX75" fmla="*/ 4151437 w 4816012"/>
                <a:gd name="csY75" fmla="*/ 1609584 h 3060697"/>
                <a:gd name="csX76" fmla="*/ 4177942 w 4816012"/>
                <a:gd name="csY76" fmla="*/ 1443932 h 3060697"/>
                <a:gd name="csX77" fmla="*/ 4197820 w 4816012"/>
                <a:gd name="csY77" fmla="*/ 1357793 h 3060697"/>
                <a:gd name="csX78" fmla="*/ 4211072 w 4816012"/>
                <a:gd name="csY78" fmla="*/ 1284906 h 3060697"/>
                <a:gd name="csX79" fmla="*/ 4264081 w 4816012"/>
                <a:gd name="csY79" fmla="*/ 1145758 h 3060697"/>
                <a:gd name="csX80" fmla="*/ 4277333 w 4816012"/>
                <a:gd name="csY80" fmla="*/ 1092749 h 3060697"/>
                <a:gd name="csX81" fmla="*/ 4303837 w 4816012"/>
                <a:gd name="csY81" fmla="*/ 1033115 h 3060697"/>
                <a:gd name="csX82" fmla="*/ 4317089 w 4816012"/>
                <a:gd name="csY82" fmla="*/ 986732 h 3060697"/>
                <a:gd name="csX83" fmla="*/ 4376724 w 4816012"/>
                <a:gd name="csY83" fmla="*/ 887341 h 3060697"/>
                <a:gd name="csX84" fmla="*/ 4403228 w 4816012"/>
                <a:gd name="csY84" fmla="*/ 847584 h 3060697"/>
                <a:gd name="csX85" fmla="*/ 4526225 w 4816012"/>
                <a:gd name="csY85" fmla="*/ 747676 h 3060697"/>
                <a:gd name="csX86" fmla="*/ 4562255 w 4816012"/>
                <a:gd name="csY86" fmla="*/ 712992 h 3060697"/>
                <a:gd name="csX87" fmla="*/ 4816012 w 4816012"/>
                <a:gd name="csY87" fmla="*/ 490323 h 3060697"/>
                <a:gd name="csX0" fmla="*/ 69 w 4796975"/>
                <a:gd name="csY0" fmla="*/ 196 h 3048058"/>
                <a:gd name="csX1" fmla="*/ 144809 w 4796975"/>
                <a:gd name="csY1" fmla="*/ 47471 h 3048058"/>
                <a:gd name="csX2" fmla="*/ 342278 w 4796975"/>
                <a:gd name="csY2" fmla="*/ 132580 h 3048058"/>
                <a:gd name="csX3" fmla="*/ 448296 w 4796975"/>
                <a:gd name="csY3" fmla="*/ 225345 h 3048058"/>
                <a:gd name="csX4" fmla="*/ 521183 w 4796975"/>
                <a:gd name="csY4" fmla="*/ 311484 h 3048058"/>
                <a:gd name="csX5" fmla="*/ 613948 w 4796975"/>
                <a:gd name="csY5" fmla="*/ 450632 h 3048058"/>
                <a:gd name="csX6" fmla="*/ 653705 w 4796975"/>
                <a:gd name="csY6" fmla="*/ 530145 h 3048058"/>
                <a:gd name="csX7" fmla="*/ 719965 w 4796975"/>
                <a:gd name="csY7" fmla="*/ 689171 h 3048058"/>
                <a:gd name="csX8" fmla="*/ 739844 w 4796975"/>
                <a:gd name="csY8" fmla="*/ 742180 h 3048058"/>
                <a:gd name="csX9" fmla="*/ 819357 w 4796975"/>
                <a:gd name="csY9" fmla="*/ 894580 h 3048058"/>
                <a:gd name="csX10" fmla="*/ 859113 w 4796975"/>
                <a:gd name="csY10" fmla="*/ 993971 h 3048058"/>
                <a:gd name="csX11" fmla="*/ 912122 w 4796975"/>
                <a:gd name="csY11" fmla="*/ 1099989 h 3048058"/>
                <a:gd name="csX12" fmla="*/ 932000 w 4796975"/>
                <a:gd name="csY12" fmla="*/ 1159624 h 3048058"/>
                <a:gd name="csX13" fmla="*/ 971757 w 4796975"/>
                <a:gd name="csY13" fmla="*/ 1239137 h 3048058"/>
                <a:gd name="csX14" fmla="*/ 998261 w 4796975"/>
                <a:gd name="csY14" fmla="*/ 1312024 h 3048058"/>
                <a:gd name="csX15" fmla="*/ 1064522 w 4796975"/>
                <a:gd name="csY15" fmla="*/ 1457797 h 3048058"/>
                <a:gd name="csX16" fmla="*/ 1097652 w 4796975"/>
                <a:gd name="csY16" fmla="*/ 1524058 h 3048058"/>
                <a:gd name="csX17" fmla="*/ 1157287 w 4796975"/>
                <a:gd name="csY17" fmla="*/ 1663206 h 3048058"/>
                <a:gd name="csX18" fmla="*/ 1177165 w 4796975"/>
                <a:gd name="csY18" fmla="*/ 1709589 h 3048058"/>
                <a:gd name="csX19" fmla="*/ 1236800 w 4796975"/>
                <a:gd name="csY19" fmla="*/ 1822232 h 3048058"/>
                <a:gd name="csX20" fmla="*/ 1303061 w 4796975"/>
                <a:gd name="csY20" fmla="*/ 1961380 h 3048058"/>
                <a:gd name="csX21" fmla="*/ 1362696 w 4796975"/>
                <a:gd name="csY21" fmla="*/ 2054145 h 3048058"/>
                <a:gd name="csX22" fmla="*/ 1395826 w 4796975"/>
                <a:gd name="csY22" fmla="*/ 2107154 h 3048058"/>
                <a:gd name="csX23" fmla="*/ 1428957 w 4796975"/>
                <a:gd name="csY23" fmla="*/ 2166789 h 3048058"/>
                <a:gd name="csX24" fmla="*/ 1455461 w 4796975"/>
                <a:gd name="csY24" fmla="*/ 2199919 h 3048058"/>
                <a:gd name="csX25" fmla="*/ 1475339 w 4796975"/>
                <a:gd name="csY25" fmla="*/ 2239676 h 3048058"/>
                <a:gd name="csX26" fmla="*/ 1501844 w 4796975"/>
                <a:gd name="csY26" fmla="*/ 2272806 h 3048058"/>
                <a:gd name="csX27" fmla="*/ 1534974 w 4796975"/>
                <a:gd name="csY27" fmla="*/ 2332441 h 3048058"/>
                <a:gd name="csX28" fmla="*/ 1581357 w 4796975"/>
                <a:gd name="csY28" fmla="*/ 2385450 h 3048058"/>
                <a:gd name="csX29" fmla="*/ 1627739 w 4796975"/>
                <a:gd name="csY29" fmla="*/ 2451710 h 3048058"/>
                <a:gd name="csX30" fmla="*/ 1674122 w 4796975"/>
                <a:gd name="csY30" fmla="*/ 2504719 h 3048058"/>
                <a:gd name="csX31" fmla="*/ 1720505 w 4796975"/>
                <a:gd name="csY31" fmla="*/ 2570980 h 3048058"/>
                <a:gd name="csX32" fmla="*/ 1866278 w 4796975"/>
                <a:gd name="csY32" fmla="*/ 2749884 h 3048058"/>
                <a:gd name="csX33" fmla="*/ 1899409 w 4796975"/>
                <a:gd name="csY33" fmla="*/ 2789641 h 3048058"/>
                <a:gd name="csX34" fmla="*/ 1972296 w 4796975"/>
                <a:gd name="csY34" fmla="*/ 2855902 h 3048058"/>
                <a:gd name="csX35" fmla="*/ 1992174 w 4796975"/>
                <a:gd name="csY35" fmla="*/ 2875780 h 3048058"/>
                <a:gd name="csX36" fmla="*/ 2031931 w 4796975"/>
                <a:gd name="csY36" fmla="*/ 2902284 h 3048058"/>
                <a:gd name="csX37" fmla="*/ 2058435 w 4796975"/>
                <a:gd name="csY37" fmla="*/ 2928789 h 3048058"/>
                <a:gd name="csX38" fmla="*/ 2111444 w 4796975"/>
                <a:gd name="csY38" fmla="*/ 2955293 h 3048058"/>
                <a:gd name="csX39" fmla="*/ 2230713 w 4796975"/>
                <a:gd name="csY39" fmla="*/ 3008302 h 3048058"/>
                <a:gd name="csX40" fmla="*/ 2270470 w 4796975"/>
                <a:gd name="csY40" fmla="*/ 3028180 h 3048058"/>
                <a:gd name="csX41" fmla="*/ 2330105 w 4796975"/>
                <a:gd name="csY41" fmla="*/ 3034806 h 3048058"/>
                <a:gd name="csX42" fmla="*/ 2495757 w 4796975"/>
                <a:gd name="csY42" fmla="*/ 3048058 h 3048058"/>
                <a:gd name="csX43" fmla="*/ 2634905 w 4796975"/>
                <a:gd name="csY43" fmla="*/ 3034806 h 3048058"/>
                <a:gd name="csX44" fmla="*/ 2668035 w 4796975"/>
                <a:gd name="csY44" fmla="*/ 3014928 h 3048058"/>
                <a:gd name="csX45" fmla="*/ 2721044 w 4796975"/>
                <a:gd name="csY45" fmla="*/ 2995050 h 3048058"/>
                <a:gd name="csX46" fmla="*/ 2747548 w 4796975"/>
                <a:gd name="csY46" fmla="*/ 2975171 h 3048058"/>
                <a:gd name="csX47" fmla="*/ 2833687 w 4796975"/>
                <a:gd name="csY47" fmla="*/ 2928789 h 3048058"/>
                <a:gd name="csX48" fmla="*/ 2853565 w 4796975"/>
                <a:gd name="csY48" fmla="*/ 2915537 h 3048058"/>
                <a:gd name="csX49" fmla="*/ 2893322 w 4796975"/>
                <a:gd name="csY49" fmla="*/ 2895658 h 3048058"/>
                <a:gd name="csX50" fmla="*/ 2959583 w 4796975"/>
                <a:gd name="csY50" fmla="*/ 2855902 h 3048058"/>
                <a:gd name="csX51" fmla="*/ 2979461 w 4796975"/>
                <a:gd name="csY51" fmla="*/ 2822771 h 3048058"/>
                <a:gd name="csX52" fmla="*/ 3025844 w 4796975"/>
                <a:gd name="csY52" fmla="*/ 2789641 h 3048058"/>
                <a:gd name="csX53" fmla="*/ 3039096 w 4796975"/>
                <a:gd name="csY53" fmla="*/ 2763137 h 3048058"/>
                <a:gd name="csX54" fmla="*/ 3085478 w 4796975"/>
                <a:gd name="csY54" fmla="*/ 2736632 h 3048058"/>
                <a:gd name="csX55" fmla="*/ 3131861 w 4796975"/>
                <a:gd name="csY55" fmla="*/ 2696876 h 3048058"/>
                <a:gd name="csX56" fmla="*/ 3164991 w 4796975"/>
                <a:gd name="csY56" fmla="*/ 2690250 h 3048058"/>
                <a:gd name="csX57" fmla="*/ 3224626 w 4796975"/>
                <a:gd name="csY57" fmla="*/ 2670371 h 3048058"/>
                <a:gd name="csX58" fmla="*/ 3297513 w 4796975"/>
                <a:gd name="csY58" fmla="*/ 2676997 h 3048058"/>
                <a:gd name="csX59" fmla="*/ 3324018 w 4796975"/>
                <a:gd name="csY59" fmla="*/ 2683624 h 3048058"/>
                <a:gd name="csX60" fmla="*/ 3396905 w 4796975"/>
                <a:gd name="csY60" fmla="*/ 2703502 h 3048058"/>
                <a:gd name="csX61" fmla="*/ 3436661 w 4796975"/>
                <a:gd name="csY61" fmla="*/ 2710128 h 3048058"/>
                <a:gd name="csX62" fmla="*/ 3476418 w 4796975"/>
                <a:gd name="csY62" fmla="*/ 2723380 h 3048058"/>
                <a:gd name="csX63" fmla="*/ 3595687 w 4796975"/>
                <a:gd name="csY63" fmla="*/ 2743258 h 3048058"/>
                <a:gd name="csX64" fmla="*/ 3748087 w 4796975"/>
                <a:gd name="csY64" fmla="*/ 2736632 h 3048058"/>
                <a:gd name="csX65" fmla="*/ 3814348 w 4796975"/>
                <a:gd name="csY65" fmla="*/ 2690250 h 3048058"/>
                <a:gd name="csX66" fmla="*/ 3887235 w 4796975"/>
                <a:gd name="csY66" fmla="*/ 2623989 h 3048058"/>
                <a:gd name="csX67" fmla="*/ 3933618 w 4796975"/>
                <a:gd name="csY67" fmla="*/ 2577606 h 3048058"/>
                <a:gd name="csX68" fmla="*/ 3986626 w 4796975"/>
                <a:gd name="csY68" fmla="*/ 2491467 h 3048058"/>
                <a:gd name="csX69" fmla="*/ 4006505 w 4796975"/>
                <a:gd name="csY69" fmla="*/ 2431832 h 3048058"/>
                <a:gd name="csX70" fmla="*/ 4033009 w 4796975"/>
                <a:gd name="csY70" fmla="*/ 2372197 h 3048058"/>
                <a:gd name="csX71" fmla="*/ 4052887 w 4796975"/>
                <a:gd name="csY71" fmla="*/ 2299310 h 3048058"/>
                <a:gd name="csX72" fmla="*/ 4079391 w 4796975"/>
                <a:gd name="csY72" fmla="*/ 2226424 h 3048058"/>
                <a:gd name="csX73" fmla="*/ 4112522 w 4796975"/>
                <a:gd name="csY73" fmla="*/ 2047519 h 3048058"/>
                <a:gd name="csX74" fmla="*/ 4125774 w 4796975"/>
                <a:gd name="csY74" fmla="*/ 1736093 h 3048058"/>
                <a:gd name="csX75" fmla="*/ 4132400 w 4796975"/>
                <a:gd name="csY75" fmla="*/ 1596945 h 3048058"/>
                <a:gd name="csX76" fmla="*/ 4158905 w 4796975"/>
                <a:gd name="csY76" fmla="*/ 1431293 h 3048058"/>
                <a:gd name="csX77" fmla="*/ 4178783 w 4796975"/>
                <a:gd name="csY77" fmla="*/ 1345154 h 3048058"/>
                <a:gd name="csX78" fmla="*/ 4192035 w 4796975"/>
                <a:gd name="csY78" fmla="*/ 1272267 h 3048058"/>
                <a:gd name="csX79" fmla="*/ 4245044 w 4796975"/>
                <a:gd name="csY79" fmla="*/ 1133119 h 3048058"/>
                <a:gd name="csX80" fmla="*/ 4258296 w 4796975"/>
                <a:gd name="csY80" fmla="*/ 1080110 h 3048058"/>
                <a:gd name="csX81" fmla="*/ 4284800 w 4796975"/>
                <a:gd name="csY81" fmla="*/ 1020476 h 3048058"/>
                <a:gd name="csX82" fmla="*/ 4298052 w 4796975"/>
                <a:gd name="csY82" fmla="*/ 974093 h 3048058"/>
                <a:gd name="csX83" fmla="*/ 4357687 w 4796975"/>
                <a:gd name="csY83" fmla="*/ 874702 h 3048058"/>
                <a:gd name="csX84" fmla="*/ 4384191 w 4796975"/>
                <a:gd name="csY84" fmla="*/ 834945 h 3048058"/>
                <a:gd name="csX85" fmla="*/ 4507188 w 4796975"/>
                <a:gd name="csY85" fmla="*/ 735037 h 3048058"/>
                <a:gd name="csX86" fmla="*/ 4543218 w 4796975"/>
                <a:gd name="csY86" fmla="*/ 700353 h 3048058"/>
                <a:gd name="csX87" fmla="*/ 4796975 w 4796975"/>
                <a:gd name="csY87" fmla="*/ 477684 h 304805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  <a:cxn ang="0">
                  <a:pos x="csX53" y="csY53"/>
                </a:cxn>
                <a:cxn ang="0">
                  <a:pos x="csX54" y="csY54"/>
                </a:cxn>
                <a:cxn ang="0">
                  <a:pos x="csX55" y="csY55"/>
                </a:cxn>
                <a:cxn ang="0">
                  <a:pos x="csX56" y="csY56"/>
                </a:cxn>
                <a:cxn ang="0">
                  <a:pos x="csX57" y="csY57"/>
                </a:cxn>
                <a:cxn ang="0">
                  <a:pos x="csX58" y="csY58"/>
                </a:cxn>
                <a:cxn ang="0">
                  <a:pos x="csX59" y="csY59"/>
                </a:cxn>
                <a:cxn ang="0">
                  <a:pos x="csX60" y="csY60"/>
                </a:cxn>
                <a:cxn ang="0">
                  <a:pos x="csX61" y="csY61"/>
                </a:cxn>
                <a:cxn ang="0">
                  <a:pos x="csX62" y="csY62"/>
                </a:cxn>
                <a:cxn ang="0">
                  <a:pos x="csX63" y="csY63"/>
                </a:cxn>
                <a:cxn ang="0">
                  <a:pos x="csX64" y="csY64"/>
                </a:cxn>
                <a:cxn ang="0">
                  <a:pos x="csX65" y="csY65"/>
                </a:cxn>
                <a:cxn ang="0">
                  <a:pos x="csX66" y="csY66"/>
                </a:cxn>
                <a:cxn ang="0">
                  <a:pos x="csX67" y="csY67"/>
                </a:cxn>
                <a:cxn ang="0">
                  <a:pos x="csX68" y="csY68"/>
                </a:cxn>
                <a:cxn ang="0">
                  <a:pos x="csX69" y="csY69"/>
                </a:cxn>
                <a:cxn ang="0">
                  <a:pos x="csX70" y="csY70"/>
                </a:cxn>
                <a:cxn ang="0">
                  <a:pos x="csX71" y="csY71"/>
                </a:cxn>
                <a:cxn ang="0">
                  <a:pos x="csX72" y="csY72"/>
                </a:cxn>
                <a:cxn ang="0">
                  <a:pos x="csX73" y="csY73"/>
                </a:cxn>
                <a:cxn ang="0">
                  <a:pos x="csX74" y="csY74"/>
                </a:cxn>
                <a:cxn ang="0">
                  <a:pos x="csX75" y="csY75"/>
                </a:cxn>
                <a:cxn ang="0">
                  <a:pos x="csX76" y="csY76"/>
                </a:cxn>
                <a:cxn ang="0">
                  <a:pos x="csX77" y="csY77"/>
                </a:cxn>
                <a:cxn ang="0">
                  <a:pos x="csX78" y="csY78"/>
                </a:cxn>
                <a:cxn ang="0">
                  <a:pos x="csX79" y="csY79"/>
                </a:cxn>
                <a:cxn ang="0">
                  <a:pos x="csX80" y="csY80"/>
                </a:cxn>
                <a:cxn ang="0">
                  <a:pos x="csX81" y="csY81"/>
                </a:cxn>
                <a:cxn ang="0">
                  <a:pos x="csX82" y="csY82"/>
                </a:cxn>
                <a:cxn ang="0">
                  <a:pos x="csX83" y="csY83"/>
                </a:cxn>
                <a:cxn ang="0">
                  <a:pos x="csX84" y="csY84"/>
                </a:cxn>
                <a:cxn ang="0">
                  <a:pos x="csX85" y="csY85"/>
                </a:cxn>
                <a:cxn ang="0">
                  <a:pos x="csX86" y="csY86"/>
                </a:cxn>
                <a:cxn ang="0">
                  <a:pos x="csX87" y="csY87"/>
                </a:cxn>
              </a:cxnLst>
              <a:rect l="l" t="t" r="r" b="b"/>
              <a:pathLst>
                <a:path w="4796975" h="3048058">
                  <a:moveTo>
                    <a:pt x="69" y="196"/>
                  </a:moveTo>
                  <a:cubicBezTo>
                    <a:pt x="-2795" y="-2508"/>
                    <a:pt x="84599" y="23290"/>
                    <a:pt x="144809" y="47471"/>
                  </a:cubicBezTo>
                  <a:cubicBezTo>
                    <a:pt x="205019" y="71652"/>
                    <a:pt x="291697" y="102934"/>
                    <a:pt x="342278" y="132580"/>
                  </a:cubicBezTo>
                  <a:cubicBezTo>
                    <a:pt x="392859" y="162226"/>
                    <a:pt x="425105" y="203258"/>
                    <a:pt x="448296" y="225345"/>
                  </a:cubicBezTo>
                  <a:cubicBezTo>
                    <a:pt x="478113" y="255162"/>
                    <a:pt x="493574" y="273936"/>
                    <a:pt x="521183" y="311484"/>
                  </a:cubicBezTo>
                  <a:cubicBezTo>
                    <a:pt x="543270" y="342406"/>
                    <a:pt x="591861" y="414189"/>
                    <a:pt x="613948" y="450632"/>
                  </a:cubicBezTo>
                  <a:lnTo>
                    <a:pt x="653705" y="530145"/>
                  </a:lnTo>
                  <a:cubicBezTo>
                    <a:pt x="671374" y="569901"/>
                    <a:pt x="705609" y="653832"/>
                    <a:pt x="719965" y="689171"/>
                  </a:cubicBezTo>
                  <a:cubicBezTo>
                    <a:pt x="734321" y="724510"/>
                    <a:pt x="731624" y="725193"/>
                    <a:pt x="739844" y="742180"/>
                  </a:cubicBezTo>
                  <a:cubicBezTo>
                    <a:pt x="764801" y="793758"/>
                    <a:pt x="799238" y="840930"/>
                    <a:pt x="819357" y="894580"/>
                  </a:cubicBezTo>
                  <a:cubicBezTo>
                    <a:pt x="829821" y="922485"/>
                    <a:pt x="845457" y="966658"/>
                    <a:pt x="859113" y="993971"/>
                  </a:cubicBezTo>
                  <a:cubicBezTo>
                    <a:pt x="897194" y="1070133"/>
                    <a:pt x="877429" y="1010776"/>
                    <a:pt x="912122" y="1099989"/>
                  </a:cubicBezTo>
                  <a:cubicBezTo>
                    <a:pt x="919716" y="1119518"/>
                    <a:pt x="923746" y="1140365"/>
                    <a:pt x="932000" y="1159624"/>
                  </a:cubicBezTo>
                  <a:cubicBezTo>
                    <a:pt x="943673" y="1186861"/>
                    <a:pt x="959942" y="1211962"/>
                    <a:pt x="971757" y="1239137"/>
                  </a:cubicBezTo>
                  <a:cubicBezTo>
                    <a:pt x="982065" y="1262845"/>
                    <a:pt x="988164" y="1288225"/>
                    <a:pt x="998261" y="1312024"/>
                  </a:cubicBezTo>
                  <a:cubicBezTo>
                    <a:pt x="1019107" y="1361160"/>
                    <a:pt x="1041868" y="1409468"/>
                    <a:pt x="1064522" y="1457797"/>
                  </a:cubicBezTo>
                  <a:cubicBezTo>
                    <a:pt x="1075003" y="1480156"/>
                    <a:pt x="1087925" y="1501361"/>
                    <a:pt x="1097652" y="1524058"/>
                  </a:cubicBezTo>
                  <a:lnTo>
                    <a:pt x="1157287" y="1663206"/>
                  </a:lnTo>
                  <a:cubicBezTo>
                    <a:pt x="1163913" y="1678667"/>
                    <a:pt x="1169295" y="1694723"/>
                    <a:pt x="1177165" y="1709589"/>
                  </a:cubicBezTo>
                  <a:cubicBezTo>
                    <a:pt x="1197043" y="1747137"/>
                    <a:pt x="1219545" y="1783409"/>
                    <a:pt x="1236800" y="1822232"/>
                  </a:cubicBezTo>
                  <a:cubicBezTo>
                    <a:pt x="1252088" y="1856630"/>
                    <a:pt x="1285251" y="1933675"/>
                    <a:pt x="1303061" y="1961380"/>
                  </a:cubicBezTo>
                  <a:lnTo>
                    <a:pt x="1362696" y="2054145"/>
                  </a:lnTo>
                  <a:cubicBezTo>
                    <a:pt x="1373883" y="2071724"/>
                    <a:pt x="1385707" y="2088939"/>
                    <a:pt x="1395826" y="2107154"/>
                  </a:cubicBezTo>
                  <a:cubicBezTo>
                    <a:pt x="1406870" y="2127032"/>
                    <a:pt x="1416660" y="2147661"/>
                    <a:pt x="1428957" y="2166789"/>
                  </a:cubicBezTo>
                  <a:cubicBezTo>
                    <a:pt x="1436605" y="2178685"/>
                    <a:pt x="1447868" y="2187988"/>
                    <a:pt x="1455461" y="2199919"/>
                  </a:cubicBezTo>
                  <a:cubicBezTo>
                    <a:pt x="1463416" y="2212419"/>
                    <a:pt x="1467384" y="2227176"/>
                    <a:pt x="1475339" y="2239676"/>
                  </a:cubicBezTo>
                  <a:cubicBezTo>
                    <a:pt x="1482932" y="2251608"/>
                    <a:pt x="1494196" y="2260910"/>
                    <a:pt x="1501844" y="2272806"/>
                  </a:cubicBezTo>
                  <a:cubicBezTo>
                    <a:pt x="1514141" y="2291934"/>
                    <a:pt x="1521860" y="2313863"/>
                    <a:pt x="1534974" y="2332441"/>
                  </a:cubicBezTo>
                  <a:cubicBezTo>
                    <a:pt x="1548514" y="2351623"/>
                    <a:pt x="1566942" y="2366917"/>
                    <a:pt x="1581357" y="2385450"/>
                  </a:cubicBezTo>
                  <a:cubicBezTo>
                    <a:pt x="1597909" y="2406731"/>
                    <a:pt x="1611187" y="2430429"/>
                    <a:pt x="1627739" y="2451710"/>
                  </a:cubicBezTo>
                  <a:cubicBezTo>
                    <a:pt x="1642154" y="2470243"/>
                    <a:pt x="1659707" y="2486186"/>
                    <a:pt x="1674122" y="2504719"/>
                  </a:cubicBezTo>
                  <a:cubicBezTo>
                    <a:pt x="1690674" y="2526000"/>
                    <a:pt x="1704101" y="2549584"/>
                    <a:pt x="1720505" y="2570980"/>
                  </a:cubicBezTo>
                  <a:cubicBezTo>
                    <a:pt x="1812882" y="2691472"/>
                    <a:pt x="1799195" y="2670604"/>
                    <a:pt x="1866278" y="2749884"/>
                  </a:cubicBezTo>
                  <a:cubicBezTo>
                    <a:pt x="1877421" y="2763053"/>
                    <a:pt x="1887211" y="2777443"/>
                    <a:pt x="1899409" y="2789641"/>
                  </a:cubicBezTo>
                  <a:cubicBezTo>
                    <a:pt x="1968164" y="2858396"/>
                    <a:pt x="1894664" y="2786896"/>
                    <a:pt x="1972296" y="2855902"/>
                  </a:cubicBezTo>
                  <a:cubicBezTo>
                    <a:pt x="1979300" y="2862127"/>
                    <a:pt x="1984777" y="2870027"/>
                    <a:pt x="1992174" y="2875780"/>
                  </a:cubicBezTo>
                  <a:cubicBezTo>
                    <a:pt x="2004746" y="2885558"/>
                    <a:pt x="2019494" y="2892334"/>
                    <a:pt x="2031931" y="2902284"/>
                  </a:cubicBezTo>
                  <a:cubicBezTo>
                    <a:pt x="2041687" y="2910089"/>
                    <a:pt x="2048039" y="2921858"/>
                    <a:pt x="2058435" y="2928789"/>
                  </a:cubicBezTo>
                  <a:cubicBezTo>
                    <a:pt x="2074872" y="2939747"/>
                    <a:pt x="2093985" y="2946050"/>
                    <a:pt x="2111444" y="2955293"/>
                  </a:cubicBezTo>
                  <a:cubicBezTo>
                    <a:pt x="2250543" y="3028934"/>
                    <a:pt x="2093160" y="2953282"/>
                    <a:pt x="2230713" y="3008302"/>
                  </a:cubicBezTo>
                  <a:cubicBezTo>
                    <a:pt x="2244470" y="3013805"/>
                    <a:pt x="2256154" y="3024362"/>
                    <a:pt x="2270470" y="3028180"/>
                  </a:cubicBezTo>
                  <a:cubicBezTo>
                    <a:pt x="2289795" y="3033333"/>
                    <a:pt x="2310182" y="3033048"/>
                    <a:pt x="2330105" y="3034806"/>
                  </a:cubicBezTo>
                  <a:lnTo>
                    <a:pt x="2495757" y="3048058"/>
                  </a:lnTo>
                  <a:cubicBezTo>
                    <a:pt x="2542140" y="3043641"/>
                    <a:pt x="2589151" y="3043605"/>
                    <a:pt x="2634905" y="3034806"/>
                  </a:cubicBezTo>
                  <a:cubicBezTo>
                    <a:pt x="2647552" y="3032374"/>
                    <a:pt x="2656342" y="3020325"/>
                    <a:pt x="2668035" y="3014928"/>
                  </a:cubicBezTo>
                  <a:cubicBezTo>
                    <a:pt x="2685169" y="3007020"/>
                    <a:pt x="2703374" y="3001676"/>
                    <a:pt x="2721044" y="2995050"/>
                  </a:cubicBezTo>
                  <a:cubicBezTo>
                    <a:pt x="2729879" y="2988424"/>
                    <a:pt x="2738231" y="2981100"/>
                    <a:pt x="2747548" y="2975171"/>
                  </a:cubicBezTo>
                  <a:cubicBezTo>
                    <a:pt x="2805183" y="2938494"/>
                    <a:pt x="2779345" y="2958979"/>
                    <a:pt x="2833687" y="2928789"/>
                  </a:cubicBezTo>
                  <a:cubicBezTo>
                    <a:pt x="2840648" y="2924922"/>
                    <a:pt x="2846604" y="2919404"/>
                    <a:pt x="2853565" y="2915537"/>
                  </a:cubicBezTo>
                  <a:cubicBezTo>
                    <a:pt x="2866517" y="2908341"/>
                    <a:pt x="2880822" y="2903613"/>
                    <a:pt x="2893322" y="2895658"/>
                  </a:cubicBezTo>
                  <a:cubicBezTo>
                    <a:pt x="2965103" y="2849979"/>
                    <a:pt x="2888625" y="2884284"/>
                    <a:pt x="2959583" y="2855902"/>
                  </a:cubicBezTo>
                  <a:cubicBezTo>
                    <a:pt x="2966209" y="2844858"/>
                    <a:pt x="2970980" y="2832463"/>
                    <a:pt x="2979461" y="2822771"/>
                  </a:cubicBezTo>
                  <a:cubicBezTo>
                    <a:pt x="2985216" y="2816194"/>
                    <a:pt x="3016334" y="2795981"/>
                    <a:pt x="3025844" y="2789641"/>
                  </a:cubicBezTo>
                  <a:cubicBezTo>
                    <a:pt x="3030261" y="2780806"/>
                    <a:pt x="3032668" y="2770637"/>
                    <a:pt x="3039096" y="2763137"/>
                  </a:cubicBezTo>
                  <a:cubicBezTo>
                    <a:pt x="3055143" y="2744415"/>
                    <a:pt x="3065271" y="2743368"/>
                    <a:pt x="3085478" y="2736632"/>
                  </a:cubicBezTo>
                  <a:cubicBezTo>
                    <a:pt x="3097296" y="2724814"/>
                    <a:pt x="3116562" y="2703675"/>
                    <a:pt x="3131861" y="2696876"/>
                  </a:cubicBezTo>
                  <a:cubicBezTo>
                    <a:pt x="3142152" y="2692302"/>
                    <a:pt x="3154162" y="2693344"/>
                    <a:pt x="3164991" y="2690250"/>
                  </a:cubicBezTo>
                  <a:cubicBezTo>
                    <a:pt x="3185138" y="2684493"/>
                    <a:pt x="3224626" y="2670371"/>
                    <a:pt x="3224626" y="2670371"/>
                  </a:cubicBezTo>
                  <a:cubicBezTo>
                    <a:pt x="3248922" y="2672580"/>
                    <a:pt x="3273331" y="2673773"/>
                    <a:pt x="3297513" y="2676997"/>
                  </a:cubicBezTo>
                  <a:cubicBezTo>
                    <a:pt x="3306540" y="2678201"/>
                    <a:pt x="3315232" y="2681228"/>
                    <a:pt x="3324018" y="2683624"/>
                  </a:cubicBezTo>
                  <a:cubicBezTo>
                    <a:pt x="3337900" y="2687410"/>
                    <a:pt x="3378167" y="2699754"/>
                    <a:pt x="3396905" y="2703502"/>
                  </a:cubicBezTo>
                  <a:cubicBezTo>
                    <a:pt x="3410079" y="2706137"/>
                    <a:pt x="3423627" y="2706870"/>
                    <a:pt x="3436661" y="2710128"/>
                  </a:cubicBezTo>
                  <a:cubicBezTo>
                    <a:pt x="3450213" y="2713516"/>
                    <a:pt x="3462866" y="2719992"/>
                    <a:pt x="3476418" y="2723380"/>
                  </a:cubicBezTo>
                  <a:cubicBezTo>
                    <a:pt x="3526652" y="2735938"/>
                    <a:pt x="3546802" y="2737148"/>
                    <a:pt x="3595687" y="2743258"/>
                  </a:cubicBezTo>
                  <a:cubicBezTo>
                    <a:pt x="3646487" y="2741049"/>
                    <a:pt x="3697931" y="2744991"/>
                    <a:pt x="3748087" y="2736632"/>
                  </a:cubicBezTo>
                  <a:cubicBezTo>
                    <a:pt x="3791220" y="2729443"/>
                    <a:pt x="3787870" y="2710109"/>
                    <a:pt x="3814348" y="2690250"/>
                  </a:cubicBezTo>
                  <a:cubicBezTo>
                    <a:pt x="3896509" y="2628628"/>
                    <a:pt x="3789180" y="2729585"/>
                    <a:pt x="3887235" y="2623989"/>
                  </a:cubicBezTo>
                  <a:cubicBezTo>
                    <a:pt x="3902113" y="2607966"/>
                    <a:pt x="3922159" y="2596228"/>
                    <a:pt x="3933618" y="2577606"/>
                  </a:cubicBezTo>
                  <a:cubicBezTo>
                    <a:pt x="3951287" y="2548893"/>
                    <a:pt x="3975964" y="2523451"/>
                    <a:pt x="3986626" y="2491467"/>
                  </a:cubicBezTo>
                  <a:cubicBezTo>
                    <a:pt x="3993252" y="2471589"/>
                    <a:pt x="3998910" y="2451361"/>
                    <a:pt x="4006505" y="2431832"/>
                  </a:cubicBezTo>
                  <a:cubicBezTo>
                    <a:pt x="4014389" y="2411558"/>
                    <a:pt x="4025823" y="2392729"/>
                    <a:pt x="4033009" y="2372197"/>
                  </a:cubicBezTo>
                  <a:cubicBezTo>
                    <a:pt x="4041328" y="2348428"/>
                    <a:pt x="4045251" y="2323308"/>
                    <a:pt x="4052887" y="2299310"/>
                  </a:cubicBezTo>
                  <a:cubicBezTo>
                    <a:pt x="4060725" y="2274675"/>
                    <a:pt x="4071864" y="2251156"/>
                    <a:pt x="4079391" y="2226424"/>
                  </a:cubicBezTo>
                  <a:cubicBezTo>
                    <a:pt x="4102634" y="2150055"/>
                    <a:pt x="4101461" y="2130474"/>
                    <a:pt x="4112522" y="2047519"/>
                  </a:cubicBezTo>
                  <a:cubicBezTo>
                    <a:pt x="4116939" y="1943710"/>
                    <a:pt x="4121195" y="1839895"/>
                    <a:pt x="4125774" y="1736093"/>
                  </a:cubicBezTo>
                  <a:cubicBezTo>
                    <a:pt x="4127821" y="1689703"/>
                    <a:pt x="4125833" y="1642914"/>
                    <a:pt x="4132400" y="1596945"/>
                  </a:cubicBezTo>
                  <a:cubicBezTo>
                    <a:pt x="4141565" y="1532792"/>
                    <a:pt x="4146056" y="1492966"/>
                    <a:pt x="4158905" y="1431293"/>
                  </a:cubicBezTo>
                  <a:cubicBezTo>
                    <a:pt x="4164915" y="1402445"/>
                    <a:pt x="4172773" y="1374002"/>
                    <a:pt x="4178783" y="1345154"/>
                  </a:cubicBezTo>
                  <a:cubicBezTo>
                    <a:pt x="4183819" y="1320979"/>
                    <a:pt x="4184669" y="1295837"/>
                    <a:pt x="4192035" y="1272267"/>
                  </a:cubicBezTo>
                  <a:cubicBezTo>
                    <a:pt x="4206840" y="1224892"/>
                    <a:pt x="4233006" y="1181271"/>
                    <a:pt x="4245044" y="1133119"/>
                  </a:cubicBezTo>
                  <a:cubicBezTo>
                    <a:pt x="4249461" y="1115449"/>
                    <a:pt x="4252234" y="1097285"/>
                    <a:pt x="4258296" y="1080110"/>
                  </a:cubicBezTo>
                  <a:cubicBezTo>
                    <a:pt x="4265536" y="1059597"/>
                    <a:pt x="4277162" y="1040844"/>
                    <a:pt x="4284800" y="1020476"/>
                  </a:cubicBezTo>
                  <a:cubicBezTo>
                    <a:pt x="4290446" y="1005420"/>
                    <a:pt x="4290861" y="988475"/>
                    <a:pt x="4298052" y="974093"/>
                  </a:cubicBezTo>
                  <a:cubicBezTo>
                    <a:pt x="4315331" y="939536"/>
                    <a:pt x="4337351" y="907553"/>
                    <a:pt x="4357687" y="874702"/>
                  </a:cubicBezTo>
                  <a:cubicBezTo>
                    <a:pt x="4366070" y="861160"/>
                    <a:pt x="4359274" y="858223"/>
                    <a:pt x="4384191" y="834945"/>
                  </a:cubicBezTo>
                  <a:cubicBezTo>
                    <a:pt x="4409108" y="811668"/>
                    <a:pt x="4480684" y="757469"/>
                    <a:pt x="4507188" y="735037"/>
                  </a:cubicBezTo>
                  <a:cubicBezTo>
                    <a:pt x="4533692" y="712605"/>
                    <a:pt x="4534047" y="704021"/>
                    <a:pt x="4543218" y="700353"/>
                  </a:cubicBezTo>
                  <a:cubicBezTo>
                    <a:pt x="4591516" y="657461"/>
                    <a:pt x="4744109" y="524073"/>
                    <a:pt x="4796975" y="477684"/>
                  </a:cubicBezTo>
                </a:path>
              </a:pathLst>
            </a:cu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7F33648-C9EE-82B1-9358-97EE574BF9D1}"/>
                </a:ext>
              </a:extLst>
            </p:cNvPr>
            <p:cNvSpPr txBox="1"/>
            <p:nvPr/>
          </p:nvSpPr>
          <p:spPr>
            <a:xfrm>
              <a:off x="2194923" y="2893533"/>
              <a:ext cx="17145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0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5BD2944-0DB3-4199-EF31-B2E7E61971A0}"/>
                </a:ext>
              </a:extLst>
            </p:cNvPr>
            <p:cNvSpPr txBox="1"/>
            <p:nvPr/>
          </p:nvSpPr>
          <p:spPr>
            <a:xfrm>
              <a:off x="2030746" y="3609333"/>
              <a:ext cx="48894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-1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880C8C0-091E-FE9F-E13F-B75920FB23D7}"/>
                </a:ext>
              </a:extLst>
            </p:cNvPr>
            <p:cNvSpPr txBox="1"/>
            <p:nvPr/>
          </p:nvSpPr>
          <p:spPr>
            <a:xfrm>
              <a:off x="4652963" y="4272097"/>
              <a:ext cx="103505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800" dirty="0"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severity</a:t>
              </a:r>
              <a:endParaRPr lang="en-US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C91B61C-4F04-A84A-F0B9-0FE577A99F81}"/>
                </a:ext>
              </a:extLst>
            </p:cNvPr>
            <p:cNvSpPr txBox="1"/>
            <p:nvPr/>
          </p:nvSpPr>
          <p:spPr>
            <a:xfrm>
              <a:off x="1979947" y="1856469"/>
              <a:ext cx="65312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b="1" dirty="0">
                  <a:sym typeface="Wingdings" panose="05000000000000000000" pitchFamily="2" charset="2"/>
                </a:rPr>
                <a:t>SMA</a:t>
              </a:r>
              <a:endParaRPr lang="en-US" sz="1100" b="1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FF1CFD1-AA59-0E07-0781-A1D028DC33BB}"/>
                </a:ext>
              </a:extLst>
            </p:cNvPr>
            <p:cNvSpPr txBox="1"/>
            <p:nvPr/>
          </p:nvSpPr>
          <p:spPr>
            <a:xfrm>
              <a:off x="7096126" y="3115204"/>
              <a:ext cx="67627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b="1" dirty="0">
                  <a:sym typeface="Wingdings" panose="05000000000000000000" pitchFamily="2" charset="2"/>
                </a:rPr>
                <a:t>time</a:t>
              </a:r>
              <a:endParaRPr lang="en-US" sz="1200" b="1" dirty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535F4BE-6F03-9ABF-9C1F-C5D42CDD6482}"/>
                </a:ext>
              </a:extLst>
            </p:cNvPr>
            <p:cNvSpPr txBox="1"/>
            <p:nvPr/>
          </p:nvSpPr>
          <p:spPr>
            <a:xfrm>
              <a:off x="3357314" y="2710195"/>
              <a:ext cx="388402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t1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706E434-B43E-D774-1DA8-7DD28A79DB9D}"/>
                </a:ext>
              </a:extLst>
            </p:cNvPr>
            <p:cNvSpPr txBox="1"/>
            <p:nvPr/>
          </p:nvSpPr>
          <p:spPr>
            <a:xfrm>
              <a:off x="6430783" y="2710195"/>
              <a:ext cx="388402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t2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B4DEE984-DACF-B9FD-3C4E-6C613F39DA9C}"/>
                </a:ext>
              </a:extLst>
            </p:cNvPr>
            <p:cNvCxnSpPr>
              <a:stCxn id="36" idx="3"/>
              <a:endCxn id="42" idx="1"/>
            </p:cNvCxnSpPr>
            <p:nvPr/>
          </p:nvCxnSpPr>
          <p:spPr>
            <a:xfrm>
              <a:off x="3745716" y="2864084"/>
              <a:ext cx="2685067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CDCCAA1-6F34-9C33-1D14-8D27939F03AC}"/>
                </a:ext>
              </a:extLst>
            </p:cNvPr>
            <p:cNvSpPr txBox="1"/>
            <p:nvPr/>
          </p:nvSpPr>
          <p:spPr>
            <a:xfrm>
              <a:off x="4675833" y="2628689"/>
              <a:ext cx="824832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100" i="1" dirty="0"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duration</a:t>
              </a:r>
              <a:endParaRPr lang="en-US" sz="10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E87EB0F3-50EE-AAE0-CF53-C991254B93E7}"/>
                </a:ext>
              </a:extLst>
            </p:cNvPr>
            <p:cNvSpPr txBox="1"/>
            <p:nvPr/>
          </p:nvSpPr>
          <p:spPr>
            <a:xfrm>
              <a:off x="1920264" y="5152093"/>
              <a:ext cx="813878" cy="430887"/>
            </a:xfrm>
            <a:prstGeom prst="rect">
              <a:avLst/>
            </a:prstGeom>
            <a:noFill/>
          </p:spPr>
          <p:txBody>
            <a:bodyPr wrap="square" lIns="0" rIns="0">
              <a:spAutoFit/>
            </a:bodyPr>
            <a:lstStyle/>
            <a:p>
              <a:pPr algn="ctr"/>
              <a:r>
                <a:rPr lang="en-US" sz="1100" i="1" dirty="0"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Max intensity</a:t>
              </a:r>
              <a:endParaRPr lang="en-US" sz="10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0F6EE5E3-2291-EFEB-4228-8AF6F55F0AAA}"/>
              </a:ext>
            </a:extLst>
          </p:cNvPr>
          <p:cNvGrpSpPr/>
          <p:nvPr/>
        </p:nvGrpSpPr>
        <p:grpSpPr>
          <a:xfrm>
            <a:off x="6463003" y="408819"/>
            <a:ext cx="5266800" cy="4213813"/>
            <a:chOff x="6463003" y="408819"/>
            <a:chExt cx="5266800" cy="4213813"/>
          </a:xfrm>
        </p:grpSpPr>
        <p:sp>
          <p:nvSpPr>
            <p:cNvPr id="70" name="Shape 2">
              <a:extLst>
                <a:ext uri="{FF2B5EF4-FFF2-40B4-BE49-F238E27FC236}">
                  <a16:creationId xmlns:a16="http://schemas.microsoft.com/office/drawing/2014/main" id="{9D0D363A-551C-FB0F-EDAC-52F7324801E9}"/>
                </a:ext>
              </a:extLst>
            </p:cNvPr>
            <p:cNvSpPr/>
            <p:nvPr/>
          </p:nvSpPr>
          <p:spPr>
            <a:xfrm>
              <a:off x="6463003" y="408819"/>
              <a:ext cx="5266800" cy="4213813"/>
            </a:xfrm>
            <a:prstGeom prst="roundRect">
              <a:avLst>
                <a:gd name="adj" fmla="val 5455"/>
              </a:avLst>
            </a:prstGeom>
            <a:solidFill>
              <a:srgbClr val="FDEFE7"/>
            </a:solidFill>
            <a:ln w="12700">
              <a:solidFill>
                <a:srgbClr val="E97132"/>
              </a:solidFill>
              <a:prstDash val="solid"/>
            </a:ln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endParaRPr>
            </a:p>
          </p:txBody>
        </p:sp>
        <p:sp>
          <p:nvSpPr>
            <p:cNvPr id="71" name="Text 12">
              <a:extLst>
                <a:ext uri="{FF2B5EF4-FFF2-40B4-BE49-F238E27FC236}">
                  <a16:creationId xmlns:a16="http://schemas.microsoft.com/office/drawing/2014/main" id="{53C45CFB-5B16-E410-DEEF-679B835260BB}"/>
                </a:ext>
              </a:extLst>
            </p:cNvPr>
            <p:cNvSpPr/>
            <p:nvPr/>
          </p:nvSpPr>
          <p:spPr>
            <a:xfrm>
              <a:off x="6741632" y="2231352"/>
              <a:ext cx="1817603" cy="778716"/>
            </a:xfrm>
            <a:prstGeom prst="rect">
              <a:avLst/>
            </a:prstGeom>
            <a:noFill/>
            <a:ln/>
          </p:spPr>
          <p:txBody>
            <a:bodyPr wrap="square" lIns="667" tIns="667" rIns="667" bIns="667" rtlCol="0" anchor="ctr">
              <a:normAutofit/>
            </a:bodyPr>
            <a:lstStyle/>
            <a:p>
              <a:pPr defTabSz="457200"/>
              <a:endParaRPr lang="en-US" i="1" dirty="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83" name="Text 22">
              <a:extLst>
                <a:ext uri="{FF2B5EF4-FFF2-40B4-BE49-F238E27FC236}">
                  <a16:creationId xmlns:a16="http://schemas.microsoft.com/office/drawing/2014/main" id="{1D650FE7-CB45-A100-DC07-2AF5CE2D4E1B}"/>
                </a:ext>
              </a:extLst>
            </p:cNvPr>
            <p:cNvSpPr/>
            <p:nvPr/>
          </p:nvSpPr>
          <p:spPr>
            <a:xfrm>
              <a:off x="6819866" y="504000"/>
              <a:ext cx="4547387" cy="563897"/>
            </a:xfrm>
            <a:prstGeom prst="rect">
              <a:avLst/>
            </a:prstGeom>
            <a:noFill/>
            <a:ln/>
          </p:spPr>
          <p:txBody>
            <a:bodyPr wrap="square" lIns="667" tIns="667" rIns="667" bIns="667" rtlCol="0" anchor="ctr">
              <a:norm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12355B"/>
                  </a:solidFill>
                  <a:effectLst/>
                  <a:uLnTx/>
                  <a:uFillTx/>
                  <a:latin typeface="Aptos" pitchFamily="34" charset="0"/>
                  <a:ea typeface="Aptos" pitchFamily="34" charset="-122"/>
                  <a:cs typeface="Aptos" pitchFamily="34" charset="-120"/>
                </a:rPr>
                <a:t>Intensity of the 2018 drought </a:t>
              </a:r>
            </a:p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12355B"/>
                  </a:solidFill>
                  <a:effectLst/>
                  <a:uLnTx/>
                  <a:uFillTx/>
                  <a:latin typeface="Aptos" pitchFamily="34" charset="0"/>
                  <a:ea typeface="Aptos" pitchFamily="34" charset="-122"/>
                  <a:cs typeface="Aptos" pitchFamily="34" charset="-120"/>
                </a:rPr>
                <a:t>from MetOp satellites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endParaRPr>
            </a:p>
          </p:txBody>
        </p:sp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9FE96CFD-B961-C46D-0AD3-4EC5CD0084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7850" r="5029"/>
            <a:stretch>
              <a:fillRect/>
            </a:stretch>
          </p:blipFill>
          <p:spPr>
            <a:xfrm>
              <a:off x="8545004" y="1002332"/>
              <a:ext cx="3179111" cy="3336776"/>
            </a:xfrm>
            <a:prstGeom prst="rect">
              <a:avLst/>
            </a:prstGeom>
          </p:spPr>
        </p:pic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C3DB954A-17B7-9B94-407F-8EAEA8313AB6}"/>
                </a:ext>
              </a:extLst>
            </p:cNvPr>
            <p:cNvGrpSpPr/>
            <p:nvPr/>
          </p:nvGrpSpPr>
          <p:grpSpPr>
            <a:xfrm>
              <a:off x="6592633" y="2644365"/>
              <a:ext cx="1969464" cy="1742088"/>
              <a:chOff x="3056022" y="4280093"/>
              <a:chExt cx="1360971" cy="1186467"/>
            </a:xfrm>
          </p:grpSpPr>
          <p:sp>
            <p:nvSpPr>
              <p:cNvPr id="87" name="Shape 2">
                <a:extLst>
                  <a:ext uri="{FF2B5EF4-FFF2-40B4-BE49-F238E27FC236}">
                    <a16:creationId xmlns:a16="http://schemas.microsoft.com/office/drawing/2014/main" id="{00A40621-1491-BF9C-C28B-A4315E0B7F3C}"/>
                  </a:ext>
                </a:extLst>
              </p:cNvPr>
              <p:cNvSpPr/>
              <p:nvPr/>
            </p:nvSpPr>
            <p:spPr>
              <a:xfrm>
                <a:off x="3056023" y="4280093"/>
                <a:ext cx="1353202" cy="1186467"/>
              </a:xfrm>
              <a:prstGeom prst="roundRect">
                <a:avLst>
                  <a:gd name="adj" fmla="val 5455"/>
                </a:avLst>
              </a:prstGeom>
              <a:solidFill>
                <a:srgbClr val="FEFAF8"/>
              </a:solidFill>
              <a:ln w="12700">
                <a:solidFill>
                  <a:srgbClr val="E97132"/>
                </a:solidFill>
                <a:prstDash val="solid"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DBCC1A2E-3282-C2FC-0988-6CCFF8ECB197}"/>
                  </a:ext>
                </a:extLst>
              </p:cNvPr>
              <p:cNvSpPr txBox="1"/>
              <p:nvPr/>
            </p:nvSpPr>
            <p:spPr>
              <a:xfrm>
                <a:off x="3056022" y="4308038"/>
                <a:ext cx="1360971" cy="178172"/>
              </a:xfrm>
              <a:prstGeom prst="rect">
                <a:avLst/>
              </a:prstGeom>
              <a:noFill/>
            </p:spPr>
            <p:txBody>
              <a:bodyPr wrap="square" lIns="36000" rIns="36000">
                <a:sp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12355B"/>
                    </a:solidFill>
                    <a:effectLst/>
                    <a:uLnTx/>
                    <a:uFillTx/>
                    <a:latin typeface="Aptos" pitchFamily="34" charset="0"/>
                    <a:ea typeface="Aptos" pitchFamily="34" charset="-122"/>
                    <a:cs typeface="Aptos" pitchFamily="34" charset="-120"/>
                  </a:rPr>
                  <a:t>Observed soil moisture</a:t>
                </a:r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627A5DCE-DEB1-5999-7319-62E6703BCDCB}"/>
                  </a:ext>
                </a:extLst>
              </p:cNvPr>
              <p:cNvSpPr txBox="1"/>
              <p:nvPr/>
            </p:nvSpPr>
            <p:spPr>
              <a:xfrm>
                <a:off x="3063790" y="4758399"/>
                <a:ext cx="1353203" cy="178172"/>
              </a:xfrm>
              <a:prstGeom prst="rect">
                <a:avLst/>
              </a:prstGeom>
              <a:noFill/>
            </p:spPr>
            <p:txBody>
              <a:bodyPr wrap="square" lIns="36000" rIns="36000">
                <a:sp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12355B"/>
                    </a:solidFill>
                    <a:effectLst/>
                    <a:uLnTx/>
                    <a:uFillTx/>
                    <a:latin typeface="Aptos" pitchFamily="34" charset="0"/>
                    <a:ea typeface="Aptos" pitchFamily="34" charset="-122"/>
                    <a:cs typeface="Aptos" pitchFamily="34" charset="-120"/>
                  </a:rPr>
                  <a:t>Soil moisture anomaly</a:t>
                </a:r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1F7B0884-8DCE-9F9C-3ECD-64E2156C2462}"/>
                  </a:ext>
                </a:extLst>
              </p:cNvPr>
              <p:cNvSpPr txBox="1"/>
              <p:nvPr/>
            </p:nvSpPr>
            <p:spPr>
              <a:xfrm>
                <a:off x="3063789" y="5208760"/>
                <a:ext cx="1345436" cy="1781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12355B"/>
                    </a:solidFill>
                    <a:effectLst/>
                    <a:uLnTx/>
                    <a:uFillTx/>
                    <a:latin typeface="Aptos" pitchFamily="34" charset="0"/>
                    <a:ea typeface="Aptos" pitchFamily="34" charset="-122"/>
                    <a:cs typeface="Aptos" pitchFamily="34" charset="-120"/>
                  </a:rPr>
                  <a:t>Drought severity</a:t>
                </a:r>
              </a:p>
            </p:txBody>
          </p:sp>
          <p:sp>
            <p:nvSpPr>
              <p:cNvPr id="91" name="Shape 121">
                <a:extLst>
                  <a:ext uri="{FF2B5EF4-FFF2-40B4-BE49-F238E27FC236}">
                    <a16:creationId xmlns:a16="http://schemas.microsoft.com/office/drawing/2014/main" id="{B036257D-7518-D2B4-2C76-13FA34B51350}"/>
                  </a:ext>
                </a:extLst>
              </p:cNvPr>
              <p:cNvSpPr/>
              <p:nvPr/>
            </p:nvSpPr>
            <p:spPr>
              <a:xfrm>
                <a:off x="3653711" y="4507256"/>
                <a:ext cx="3047" cy="279691"/>
              </a:xfrm>
              <a:prstGeom prst="line">
                <a:avLst/>
              </a:prstGeom>
              <a:noFill/>
              <a:ln w="28575">
                <a:solidFill>
                  <a:srgbClr val="0E2841"/>
                </a:solidFill>
                <a:prstDash val="solid"/>
                <a:headEnd type="none"/>
                <a:tailEnd type="triangle"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92" name="Shape 121">
                <a:extLst>
                  <a:ext uri="{FF2B5EF4-FFF2-40B4-BE49-F238E27FC236}">
                    <a16:creationId xmlns:a16="http://schemas.microsoft.com/office/drawing/2014/main" id="{61C85D94-6AC5-DC68-2CF3-5DBB797058AB}"/>
                  </a:ext>
                </a:extLst>
              </p:cNvPr>
              <p:cNvSpPr/>
              <p:nvPr/>
            </p:nvSpPr>
            <p:spPr>
              <a:xfrm>
                <a:off x="3653711" y="4956227"/>
                <a:ext cx="3047" cy="279691"/>
              </a:xfrm>
              <a:prstGeom prst="line">
                <a:avLst/>
              </a:prstGeom>
              <a:noFill/>
              <a:ln w="28575">
                <a:solidFill>
                  <a:srgbClr val="0E2841"/>
                </a:solidFill>
                <a:prstDash val="solid"/>
                <a:headEnd type="none"/>
                <a:tailEnd type="triangle"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</p:grp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87C6DF30-C117-6FCB-7F89-D3852210B8B2}"/>
                </a:ext>
              </a:extLst>
            </p:cNvPr>
            <p:cNvSpPr txBox="1"/>
            <p:nvPr/>
          </p:nvSpPr>
          <p:spPr>
            <a:xfrm>
              <a:off x="8980939" y="3839444"/>
              <a:ext cx="2085024" cy="253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457200"/>
              <a:r>
                <a:rPr lang="en-US" sz="1050" dirty="0">
                  <a:solidFill>
                    <a:srgbClr val="0E2841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Drought severity in 2018</a:t>
              </a: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6E0E178B-6117-D8BE-46E1-632BCFD2E1D1}"/>
                </a:ext>
              </a:extLst>
            </p:cNvPr>
            <p:cNvSpPr/>
            <p:nvPr/>
          </p:nvSpPr>
          <p:spPr>
            <a:xfrm>
              <a:off x="8021914" y="1978945"/>
              <a:ext cx="2025005" cy="1270984"/>
            </a:xfrm>
            <a:custGeom>
              <a:avLst/>
              <a:gdLst>
                <a:gd name="csX0" fmla="*/ 133350 w 1390650"/>
                <a:gd name="csY0" fmla="*/ 0 h 852488"/>
                <a:gd name="csX1" fmla="*/ 1390650 w 1390650"/>
                <a:gd name="csY1" fmla="*/ 138113 h 852488"/>
                <a:gd name="csX2" fmla="*/ 1090612 w 1390650"/>
                <a:gd name="csY2" fmla="*/ 852488 h 852488"/>
                <a:gd name="csX3" fmla="*/ 0 w 1390650"/>
                <a:gd name="csY3" fmla="*/ 71438 h 852488"/>
                <a:gd name="csX4" fmla="*/ 133350 w 1390650"/>
                <a:gd name="csY4" fmla="*/ 0 h 852488"/>
                <a:gd name="csX0" fmla="*/ 114300 w 1390650"/>
                <a:gd name="csY0" fmla="*/ 0 h 900113"/>
                <a:gd name="csX1" fmla="*/ 1390650 w 1390650"/>
                <a:gd name="csY1" fmla="*/ 185738 h 900113"/>
                <a:gd name="csX2" fmla="*/ 1090612 w 1390650"/>
                <a:gd name="csY2" fmla="*/ 900113 h 900113"/>
                <a:gd name="csX3" fmla="*/ 0 w 1390650"/>
                <a:gd name="csY3" fmla="*/ 119063 h 900113"/>
                <a:gd name="csX4" fmla="*/ 114300 w 1390650"/>
                <a:gd name="csY4" fmla="*/ 0 h 900113"/>
                <a:gd name="csX0" fmla="*/ 166687 w 1443037"/>
                <a:gd name="csY0" fmla="*/ 0 h 900113"/>
                <a:gd name="csX1" fmla="*/ 1443037 w 1443037"/>
                <a:gd name="csY1" fmla="*/ 185738 h 900113"/>
                <a:gd name="csX2" fmla="*/ 1142999 w 1443037"/>
                <a:gd name="csY2" fmla="*/ 900113 h 900113"/>
                <a:gd name="csX3" fmla="*/ 0 w 1443037"/>
                <a:gd name="csY3" fmla="*/ 152400 h 900113"/>
                <a:gd name="csX4" fmla="*/ 166687 w 1443037"/>
                <a:gd name="csY4" fmla="*/ 0 h 900113"/>
                <a:gd name="csX0" fmla="*/ 209549 w 1443037"/>
                <a:gd name="csY0" fmla="*/ 0 h 938213"/>
                <a:gd name="csX1" fmla="*/ 1443037 w 1443037"/>
                <a:gd name="csY1" fmla="*/ 223838 h 938213"/>
                <a:gd name="csX2" fmla="*/ 1142999 w 1443037"/>
                <a:gd name="csY2" fmla="*/ 938213 h 938213"/>
                <a:gd name="csX3" fmla="*/ 0 w 1443037"/>
                <a:gd name="csY3" fmla="*/ 190500 h 938213"/>
                <a:gd name="csX4" fmla="*/ 209549 w 1443037"/>
                <a:gd name="csY4" fmla="*/ 0 h 938213"/>
                <a:gd name="csX0" fmla="*/ 209549 w 1443037"/>
                <a:gd name="csY0" fmla="*/ 0 h 1047751"/>
                <a:gd name="csX1" fmla="*/ 1443037 w 1443037"/>
                <a:gd name="csY1" fmla="*/ 223838 h 1047751"/>
                <a:gd name="csX2" fmla="*/ 1047749 w 1443037"/>
                <a:gd name="csY2" fmla="*/ 1047751 h 1047751"/>
                <a:gd name="csX3" fmla="*/ 0 w 1443037"/>
                <a:gd name="csY3" fmla="*/ 190500 h 1047751"/>
                <a:gd name="csX4" fmla="*/ 209549 w 1443037"/>
                <a:gd name="csY4" fmla="*/ 0 h 1047751"/>
                <a:gd name="csX0" fmla="*/ 209549 w 1466849"/>
                <a:gd name="csY0" fmla="*/ 0 h 1047751"/>
                <a:gd name="csX1" fmla="*/ 1466849 w 1466849"/>
                <a:gd name="csY1" fmla="*/ 257175 h 1047751"/>
                <a:gd name="csX2" fmla="*/ 1047749 w 1466849"/>
                <a:gd name="csY2" fmla="*/ 1047751 h 1047751"/>
                <a:gd name="csX3" fmla="*/ 0 w 1466849"/>
                <a:gd name="csY3" fmla="*/ 190500 h 1047751"/>
                <a:gd name="csX4" fmla="*/ 209549 w 1466849"/>
                <a:gd name="csY4" fmla="*/ 0 h 1047751"/>
                <a:gd name="csX0" fmla="*/ 171449 w 1428749"/>
                <a:gd name="csY0" fmla="*/ 0 h 1047751"/>
                <a:gd name="csX1" fmla="*/ 1428749 w 1428749"/>
                <a:gd name="csY1" fmla="*/ 257175 h 1047751"/>
                <a:gd name="csX2" fmla="*/ 1009649 w 1428749"/>
                <a:gd name="csY2" fmla="*/ 1047751 h 1047751"/>
                <a:gd name="csX3" fmla="*/ 0 w 1428749"/>
                <a:gd name="csY3" fmla="*/ 152400 h 1047751"/>
                <a:gd name="csX4" fmla="*/ 171449 w 1428749"/>
                <a:gd name="csY4" fmla="*/ 0 h 1047751"/>
                <a:gd name="csX0" fmla="*/ 171449 w 1428749"/>
                <a:gd name="csY0" fmla="*/ 0 h 995363"/>
                <a:gd name="csX1" fmla="*/ 1428749 w 1428749"/>
                <a:gd name="csY1" fmla="*/ 257175 h 995363"/>
                <a:gd name="csX2" fmla="*/ 1023936 w 1428749"/>
                <a:gd name="csY2" fmla="*/ 995363 h 995363"/>
                <a:gd name="csX3" fmla="*/ 0 w 1428749"/>
                <a:gd name="csY3" fmla="*/ 152400 h 995363"/>
                <a:gd name="csX4" fmla="*/ 171449 w 1428749"/>
                <a:gd name="csY4" fmla="*/ 0 h 995363"/>
                <a:gd name="csX0" fmla="*/ 123824 w 1428749"/>
                <a:gd name="csY0" fmla="*/ 0 h 947738"/>
                <a:gd name="csX1" fmla="*/ 1428749 w 1428749"/>
                <a:gd name="csY1" fmla="*/ 209550 h 947738"/>
                <a:gd name="csX2" fmla="*/ 1023936 w 1428749"/>
                <a:gd name="csY2" fmla="*/ 947738 h 947738"/>
                <a:gd name="csX3" fmla="*/ 0 w 1428749"/>
                <a:gd name="csY3" fmla="*/ 104775 h 947738"/>
                <a:gd name="csX4" fmla="*/ 123824 w 1428749"/>
                <a:gd name="csY4" fmla="*/ 0 h 947738"/>
                <a:gd name="csX0" fmla="*/ 123824 w 1428749"/>
                <a:gd name="csY0" fmla="*/ 0 h 947738"/>
                <a:gd name="csX1" fmla="*/ 1428749 w 1428749"/>
                <a:gd name="csY1" fmla="*/ 209550 h 947738"/>
                <a:gd name="csX2" fmla="*/ 1240480 w 1428749"/>
                <a:gd name="csY2" fmla="*/ 834269 h 947738"/>
                <a:gd name="csX3" fmla="*/ 1023936 w 1428749"/>
                <a:gd name="csY3" fmla="*/ 947738 h 947738"/>
                <a:gd name="csX4" fmla="*/ 0 w 1428749"/>
                <a:gd name="csY4" fmla="*/ 104775 h 947738"/>
                <a:gd name="csX5" fmla="*/ 123824 w 1428749"/>
                <a:gd name="csY5" fmla="*/ 0 h 947738"/>
                <a:gd name="csX0" fmla="*/ 123824 w 1522638"/>
                <a:gd name="csY0" fmla="*/ 0 h 947738"/>
                <a:gd name="csX1" fmla="*/ 1428749 w 1522638"/>
                <a:gd name="csY1" fmla="*/ 209550 h 947738"/>
                <a:gd name="csX2" fmla="*/ 1416692 w 1522638"/>
                <a:gd name="csY2" fmla="*/ 729494 h 947738"/>
                <a:gd name="csX3" fmla="*/ 1240480 w 1522638"/>
                <a:gd name="csY3" fmla="*/ 834269 h 947738"/>
                <a:gd name="csX4" fmla="*/ 1023936 w 1522638"/>
                <a:gd name="csY4" fmla="*/ 947738 h 947738"/>
                <a:gd name="csX5" fmla="*/ 0 w 1522638"/>
                <a:gd name="csY5" fmla="*/ 104775 h 947738"/>
                <a:gd name="csX6" fmla="*/ 123824 w 1522638"/>
                <a:gd name="csY6" fmla="*/ 0 h 947738"/>
                <a:gd name="csX0" fmla="*/ 123824 w 1531662"/>
                <a:gd name="csY0" fmla="*/ 0 h 976847"/>
                <a:gd name="csX1" fmla="*/ 1428749 w 1531662"/>
                <a:gd name="csY1" fmla="*/ 209550 h 976847"/>
                <a:gd name="csX2" fmla="*/ 1416692 w 1531662"/>
                <a:gd name="csY2" fmla="*/ 729494 h 976847"/>
                <a:gd name="csX3" fmla="*/ 1023936 w 1531662"/>
                <a:gd name="csY3" fmla="*/ 947738 h 976847"/>
                <a:gd name="csX4" fmla="*/ 0 w 1531662"/>
                <a:gd name="csY4" fmla="*/ 104775 h 976847"/>
                <a:gd name="csX5" fmla="*/ 123824 w 1531662"/>
                <a:gd name="csY5" fmla="*/ 0 h 976847"/>
                <a:gd name="csX0" fmla="*/ 123824 w 1597958"/>
                <a:gd name="csY0" fmla="*/ 0 h 976847"/>
                <a:gd name="csX1" fmla="*/ 1428749 w 1597958"/>
                <a:gd name="csY1" fmla="*/ 209550 h 976847"/>
                <a:gd name="csX2" fmla="*/ 1554805 w 1597958"/>
                <a:gd name="csY2" fmla="*/ 729494 h 976847"/>
                <a:gd name="csX3" fmla="*/ 1023936 w 1597958"/>
                <a:gd name="csY3" fmla="*/ 947738 h 976847"/>
                <a:gd name="csX4" fmla="*/ 0 w 1597958"/>
                <a:gd name="csY4" fmla="*/ 104775 h 976847"/>
                <a:gd name="csX5" fmla="*/ 123824 w 1597958"/>
                <a:gd name="csY5" fmla="*/ 0 h 976847"/>
                <a:gd name="csX0" fmla="*/ 123824 w 1597958"/>
                <a:gd name="csY0" fmla="*/ 0 h 914750"/>
                <a:gd name="csX1" fmla="*/ 1428749 w 1597958"/>
                <a:gd name="csY1" fmla="*/ 209550 h 914750"/>
                <a:gd name="csX2" fmla="*/ 1554805 w 1597958"/>
                <a:gd name="csY2" fmla="*/ 729494 h 914750"/>
                <a:gd name="csX3" fmla="*/ 888510 w 1597958"/>
                <a:gd name="csY3" fmla="*/ 876450 h 914750"/>
                <a:gd name="csX4" fmla="*/ 0 w 1597958"/>
                <a:gd name="csY4" fmla="*/ 104775 h 914750"/>
                <a:gd name="csX5" fmla="*/ 123824 w 1597958"/>
                <a:gd name="csY5" fmla="*/ 0 h 914750"/>
                <a:gd name="csX0" fmla="*/ 123824 w 1544595"/>
                <a:gd name="csY0" fmla="*/ 0 h 910852"/>
                <a:gd name="csX1" fmla="*/ 1428749 w 1544595"/>
                <a:gd name="csY1" fmla="*/ 209550 h 910852"/>
                <a:gd name="csX2" fmla="*/ 1453236 w 1544595"/>
                <a:gd name="csY2" fmla="*/ 703570 h 910852"/>
                <a:gd name="csX3" fmla="*/ 888510 w 1544595"/>
                <a:gd name="csY3" fmla="*/ 876450 h 910852"/>
                <a:gd name="csX4" fmla="*/ 0 w 1544595"/>
                <a:gd name="csY4" fmla="*/ 104775 h 910852"/>
                <a:gd name="csX5" fmla="*/ 123824 w 1544595"/>
                <a:gd name="csY5" fmla="*/ 0 h 910852"/>
                <a:gd name="csX0" fmla="*/ 123824 w 1498682"/>
                <a:gd name="csY0" fmla="*/ 0 h 910852"/>
                <a:gd name="csX1" fmla="*/ 1333951 w 1498682"/>
                <a:gd name="csY1" fmla="*/ 216030 h 910852"/>
                <a:gd name="csX2" fmla="*/ 1453236 w 1498682"/>
                <a:gd name="csY2" fmla="*/ 703570 h 910852"/>
                <a:gd name="csX3" fmla="*/ 888510 w 1498682"/>
                <a:gd name="csY3" fmla="*/ 876450 h 910852"/>
                <a:gd name="csX4" fmla="*/ 0 w 1498682"/>
                <a:gd name="csY4" fmla="*/ 104775 h 910852"/>
                <a:gd name="csX5" fmla="*/ 123824 w 1498682"/>
                <a:gd name="csY5" fmla="*/ 0 h 910852"/>
                <a:gd name="csX0" fmla="*/ 123824 w 1498682"/>
                <a:gd name="csY0" fmla="*/ 0 h 883448"/>
                <a:gd name="csX1" fmla="*/ 1333951 w 1498682"/>
                <a:gd name="csY1" fmla="*/ 216030 h 883448"/>
                <a:gd name="csX2" fmla="*/ 1453236 w 1498682"/>
                <a:gd name="csY2" fmla="*/ 703570 h 883448"/>
                <a:gd name="csX3" fmla="*/ 942680 w 1498682"/>
                <a:gd name="csY3" fmla="*/ 844046 h 883448"/>
                <a:gd name="csX4" fmla="*/ 0 w 1498682"/>
                <a:gd name="csY4" fmla="*/ 104775 h 883448"/>
                <a:gd name="csX5" fmla="*/ 123824 w 1498682"/>
                <a:gd name="csY5" fmla="*/ 0 h 883448"/>
                <a:gd name="csX0" fmla="*/ 123824 w 1492194"/>
                <a:gd name="csY0" fmla="*/ 0 h 883448"/>
                <a:gd name="csX1" fmla="*/ 1313637 w 1492194"/>
                <a:gd name="csY1" fmla="*/ 261396 h 883448"/>
                <a:gd name="csX2" fmla="*/ 1453236 w 1492194"/>
                <a:gd name="csY2" fmla="*/ 703570 h 883448"/>
                <a:gd name="csX3" fmla="*/ 942680 w 1492194"/>
                <a:gd name="csY3" fmla="*/ 844046 h 883448"/>
                <a:gd name="csX4" fmla="*/ 0 w 1492194"/>
                <a:gd name="csY4" fmla="*/ 104775 h 883448"/>
                <a:gd name="csX5" fmla="*/ 123824 w 1492194"/>
                <a:gd name="csY5" fmla="*/ 0 h 88344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</a:cxnLst>
              <a:rect l="l" t="t" r="r" b="b"/>
              <a:pathLst>
                <a:path w="1492194" h="883448">
                  <a:moveTo>
                    <a:pt x="123824" y="0"/>
                  </a:moveTo>
                  <a:lnTo>
                    <a:pt x="1313637" y="261396"/>
                  </a:lnTo>
                  <a:cubicBezTo>
                    <a:pt x="1516018" y="339322"/>
                    <a:pt x="1520705" y="580539"/>
                    <a:pt x="1453236" y="703570"/>
                  </a:cubicBezTo>
                  <a:cubicBezTo>
                    <a:pt x="1385767" y="826601"/>
                    <a:pt x="1178795" y="948166"/>
                    <a:pt x="942680" y="844046"/>
                  </a:cubicBezTo>
                  <a:lnTo>
                    <a:pt x="0" y="104775"/>
                  </a:lnTo>
                  <a:lnTo>
                    <a:pt x="123824" y="0"/>
                  </a:lnTo>
                  <a:close/>
                </a:path>
              </a:pathLst>
            </a:custGeom>
            <a:blipFill dpi="0" rotWithShape="1">
              <a:blip r:embed="rId4">
                <a:duotone>
                  <a:prstClr val="black"/>
                  <a:srgbClr val="4EA72E">
                    <a:tint val="45000"/>
                    <a:satMod val="400000"/>
                  </a:srgbClr>
                </a:duotone>
                <a:alphaModFix amt="20000"/>
              </a:blip>
              <a:srcRect/>
              <a:stretch>
                <a:fillRect/>
              </a:stretch>
            </a:blip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7692A4F0-56C4-D249-7E45-B385B567D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03327" y="1126791"/>
              <a:ext cx="2113234" cy="1271301"/>
            </a:xfrm>
            <a:prstGeom prst="rect">
              <a:avLst/>
            </a:prstGeom>
          </p:spPr>
        </p:pic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4E43E28B-C097-DCDD-37E6-FC2FAA59E7C9}"/>
                </a:ext>
              </a:extLst>
            </p:cNvPr>
            <p:cNvSpPr txBox="1"/>
            <p:nvPr/>
          </p:nvSpPr>
          <p:spPr>
            <a:xfrm>
              <a:off x="6602797" y="4366930"/>
              <a:ext cx="3093214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/>
              <a:r>
                <a:rPr lang="es-ES" i="1" dirty="0">
                  <a:solidFill>
                    <a:prstClr val="black"/>
                  </a:solidFill>
                  <a:latin typeface="Aptos" panose="02110004020202020204"/>
                </a:rPr>
                <a:t>MetOp </a:t>
              </a:r>
              <a:r>
                <a:rPr lang="es-ES" i="1" dirty="0" err="1">
                  <a:solidFill>
                    <a:prstClr val="black"/>
                  </a:solidFill>
                  <a:latin typeface="Aptos" panose="02110004020202020204"/>
                </a:rPr>
                <a:t>satellite</a:t>
              </a:r>
              <a:r>
                <a:rPr lang="es-ES" i="1" dirty="0">
                  <a:solidFill>
                    <a:prstClr val="black"/>
                  </a:solidFill>
                  <a:latin typeface="Aptos" panose="02110004020202020204"/>
                </a:rPr>
                <a:t>, Credit: ESA/</a:t>
              </a:r>
              <a:r>
                <a:rPr lang="es-ES" i="1" dirty="0" err="1">
                  <a:solidFill>
                    <a:prstClr val="black"/>
                  </a:solidFill>
                  <a:latin typeface="Aptos" panose="02110004020202020204"/>
                </a:rPr>
                <a:t>Eumetsat</a:t>
              </a:r>
              <a:endParaRPr lang="es-ES" i="1" dirty="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132" name="Footer Placeholder 215">
              <a:extLst>
                <a:ext uri="{FF2B5EF4-FFF2-40B4-BE49-F238E27FC236}">
                  <a16:creationId xmlns:a16="http://schemas.microsoft.com/office/drawing/2014/main" id="{9FC3CB5D-2E6D-B0B8-0A1E-543FB9A2F0B5}"/>
                </a:ext>
              </a:extLst>
            </p:cNvPr>
            <p:cNvSpPr txBox="1">
              <a:spLocks/>
            </p:cNvSpPr>
            <p:nvPr/>
          </p:nvSpPr>
          <p:spPr>
            <a:xfrm>
              <a:off x="7483200" y="3574353"/>
              <a:ext cx="1078142" cy="536112"/>
            </a:xfrm>
            <a:prstGeom prst="rect">
              <a:avLst/>
            </a:prstGeom>
          </p:spPr>
          <p:txBody>
            <a:bodyPr vert="horz" lIns="72000" tIns="48006" rIns="72000" bIns="48006" rtlCol="0" anchor="ctr"/>
            <a:lstStyle>
              <a:defPPr>
                <a:defRPr lang="en-US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82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000" i="1" dirty="0">
                  <a:solidFill>
                    <a:prstClr val="black">
                      <a:tint val="82000"/>
                    </a:prstClr>
                  </a:solidFill>
                  <a:latin typeface="Aptos" panose="02110004020202020204"/>
                </a:rPr>
                <a:t>Accumulation </a:t>
              </a:r>
            </a:p>
            <a:p>
              <a:pPr algn="l"/>
              <a:r>
                <a:rPr lang="en-US" sz="1000" i="1" dirty="0">
                  <a:solidFill>
                    <a:prstClr val="black">
                      <a:tint val="82000"/>
                    </a:prstClr>
                  </a:solidFill>
                  <a:latin typeface="Aptos" panose="02110004020202020204"/>
                </a:rPr>
                <a:t>during drought</a:t>
              </a:r>
            </a:p>
          </p:txBody>
        </p:sp>
        <p:sp>
          <p:nvSpPr>
            <p:cNvPr id="133" name="Footer Placeholder 215">
              <a:extLst>
                <a:ext uri="{FF2B5EF4-FFF2-40B4-BE49-F238E27FC236}">
                  <a16:creationId xmlns:a16="http://schemas.microsoft.com/office/drawing/2014/main" id="{121105E8-0A13-93CE-389F-463B711D9B99}"/>
                </a:ext>
              </a:extLst>
            </p:cNvPr>
            <p:cNvSpPr txBox="1">
              <a:spLocks/>
            </p:cNvSpPr>
            <p:nvPr/>
          </p:nvSpPr>
          <p:spPr>
            <a:xfrm>
              <a:off x="7475394" y="2893606"/>
              <a:ext cx="1075460" cy="536112"/>
            </a:xfrm>
            <a:prstGeom prst="rect">
              <a:avLst/>
            </a:prstGeom>
          </p:spPr>
          <p:txBody>
            <a:bodyPr vert="horz" lIns="72000" tIns="48006" rIns="72000" bIns="48006" rtlCol="0" anchor="ctr"/>
            <a:lstStyle>
              <a:defPPr>
                <a:defRPr lang="en-US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82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000" i="1" dirty="0">
                  <a:solidFill>
                    <a:prstClr val="black">
                      <a:tint val="82000"/>
                    </a:prstClr>
                  </a:solidFill>
                  <a:latin typeface="Aptos" panose="02110004020202020204"/>
                </a:rPr>
                <a:t>Std deviation from mean</a:t>
              </a:r>
            </a:p>
          </p:txBody>
        </p:sp>
        <p:sp>
          <p:nvSpPr>
            <p:cNvPr id="74" name="Shape 20">
              <a:extLst>
                <a:ext uri="{FF2B5EF4-FFF2-40B4-BE49-F238E27FC236}">
                  <a16:creationId xmlns:a16="http://schemas.microsoft.com/office/drawing/2014/main" id="{D78EB222-6E1D-7EA4-341D-8B07E6459B8C}"/>
                </a:ext>
              </a:extLst>
            </p:cNvPr>
            <p:cNvSpPr/>
            <p:nvPr/>
          </p:nvSpPr>
          <p:spPr>
            <a:xfrm>
              <a:off x="6880467" y="570332"/>
              <a:ext cx="432000" cy="432000"/>
            </a:xfrm>
            <a:prstGeom prst="ellipse">
              <a:avLst/>
            </a:prstGeom>
            <a:solidFill>
              <a:srgbClr val="E97132"/>
            </a:solidFill>
            <a:ln w="12700">
              <a:solidFill>
                <a:srgbClr val="E97132"/>
              </a:solidFill>
              <a:prstDash val="solid"/>
            </a:ln>
          </p:spPr>
          <p:txBody>
            <a:bodyPr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</a:rPr>
                <a:t>1</a:t>
              </a:r>
              <a:endParaRPr kumimoji="0" lang="en-US" sz="2223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7347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32681B-A76B-A1F3-94D0-F5AD66CD5E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7">
            <a:extLst>
              <a:ext uri="{FF2B5EF4-FFF2-40B4-BE49-F238E27FC236}">
                <a16:creationId xmlns:a16="http://schemas.microsoft.com/office/drawing/2014/main" id="{3670D987-5DB9-D46F-DFEC-C69534FDC567}"/>
              </a:ext>
            </a:extLst>
          </p:cNvPr>
          <p:cNvSpPr txBox="1">
            <a:spLocks/>
          </p:cNvSpPr>
          <p:nvPr/>
        </p:nvSpPr>
        <p:spPr>
          <a:xfrm>
            <a:off x="795888" y="609395"/>
            <a:ext cx="9376811" cy="785813"/>
          </a:xfrm>
          <a:prstGeom prst="rect">
            <a:avLst/>
          </a:prstGeom>
        </p:spPr>
        <p:txBody>
          <a:bodyPr vert="horz" lIns="0" tIns="0" rIns="0" bIns="0" rtlCol="0" anchor="t">
            <a:normAutofit fontScale="97500"/>
          </a:bodyPr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75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noProof="0" dirty="0"/>
              <a:t>Defining exposure to the drought</a:t>
            </a:r>
          </a:p>
        </p:txBody>
      </p:sp>
      <p:sp>
        <p:nvSpPr>
          <p:cNvPr id="57" name="Text Placeholder 8">
            <a:extLst>
              <a:ext uri="{FF2B5EF4-FFF2-40B4-BE49-F238E27FC236}">
                <a16:creationId xmlns:a16="http://schemas.microsoft.com/office/drawing/2014/main" id="{2F8D7A2C-1A52-EE2F-566A-0F692F4D732C}"/>
              </a:ext>
            </a:extLst>
          </p:cNvPr>
          <p:cNvSpPr txBox="1">
            <a:spLocks/>
          </p:cNvSpPr>
          <p:nvPr/>
        </p:nvSpPr>
        <p:spPr>
          <a:xfrm>
            <a:off x="729712" y="246894"/>
            <a:ext cx="7172325" cy="323850"/>
          </a:xfrm>
          <a:prstGeom prst="rect">
            <a:avLst/>
          </a:prstGeom>
        </p:spPr>
        <p:txBody>
          <a:bodyPr/>
          <a:lstStyle>
            <a:lvl1pPr marL="195302" indent="-195302" algn="l" defTabSz="914446" rtl="0" eaLnBrk="1" latinLnBrk="0" hangingPunct="1">
              <a:lnSpc>
                <a:spcPct val="118000"/>
              </a:lnSpc>
              <a:spcBef>
                <a:spcPts val="5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34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57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80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03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726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48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71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94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noProof="0" dirty="0">
                <a:solidFill>
                  <a:schemeClr val="accent6"/>
                </a:solidFill>
                <a:latin typeface="+mj-lt"/>
              </a:rPr>
              <a:t>Crop exposure 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E41A8574-5084-F24B-CA33-3C18C3C78B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3DA9FC-C834-72B0-DF3B-76EB6689BD6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FDD670A-85DC-45C6-830C-F30B0112381B}" type="slidenum">
              <a:rPr lang="en-US" noProof="0" smtClean="0"/>
              <a:t>19</a:t>
            </a:fld>
            <a:endParaRPr lang="en-US" noProof="0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3737B7E-49C6-75C1-2C4A-6472F6D5670D}"/>
              </a:ext>
            </a:extLst>
          </p:cNvPr>
          <p:cNvGrpSpPr/>
          <p:nvPr/>
        </p:nvGrpSpPr>
        <p:grpSpPr>
          <a:xfrm>
            <a:off x="1626380" y="1928339"/>
            <a:ext cx="3770243" cy="772172"/>
            <a:chOff x="1904676" y="2056745"/>
            <a:chExt cx="3770243" cy="772172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B985A2EB-B311-5BC6-7811-7670A03A39E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904676" y="2056745"/>
              <a:ext cx="772172" cy="772172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9578290-8434-A76B-9385-3E05DB2229BB}"/>
                </a:ext>
              </a:extLst>
            </p:cNvPr>
            <p:cNvSpPr txBox="1"/>
            <p:nvPr/>
          </p:nvSpPr>
          <p:spPr>
            <a:xfrm>
              <a:off x="3001617" y="2242776"/>
              <a:ext cx="267330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1891"/>
                </a:spcBef>
              </a:pPr>
              <a:r>
                <a:rPr lang="en-US" sz="2000" dirty="0"/>
                <a:t>For each rainfed crop 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6B205D82-DE0F-B0FB-F80A-5DD6BD0EC7C3}"/>
              </a:ext>
            </a:extLst>
          </p:cNvPr>
          <p:cNvSpPr txBox="1"/>
          <p:nvPr/>
        </p:nvSpPr>
        <p:spPr>
          <a:xfrm>
            <a:off x="1055274" y="1305372"/>
            <a:ext cx="26733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891"/>
              </a:spcBef>
            </a:pPr>
            <a:r>
              <a:rPr lang="en-US" sz="2000" dirty="0"/>
              <a:t>Severity is calculated: 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A85282F-2FDD-5D62-4646-EC4ED13C5735}"/>
              </a:ext>
            </a:extLst>
          </p:cNvPr>
          <p:cNvGrpSpPr/>
          <p:nvPr/>
        </p:nvGrpSpPr>
        <p:grpSpPr>
          <a:xfrm>
            <a:off x="6459220" y="408819"/>
            <a:ext cx="5267081" cy="4223986"/>
            <a:chOff x="6459220" y="408819"/>
            <a:chExt cx="5267081" cy="4223986"/>
          </a:xfrm>
        </p:grpSpPr>
        <p:sp>
          <p:nvSpPr>
            <p:cNvPr id="35" name="Shape 19">
              <a:extLst>
                <a:ext uri="{FF2B5EF4-FFF2-40B4-BE49-F238E27FC236}">
                  <a16:creationId xmlns:a16="http://schemas.microsoft.com/office/drawing/2014/main" id="{D9106D27-A935-0230-17A6-EF48F6DD66C9}"/>
                </a:ext>
              </a:extLst>
            </p:cNvPr>
            <p:cNvSpPr/>
            <p:nvPr/>
          </p:nvSpPr>
          <p:spPr>
            <a:xfrm>
              <a:off x="6459220" y="408819"/>
              <a:ext cx="5267081" cy="4223986"/>
            </a:xfrm>
            <a:prstGeom prst="roundRect">
              <a:avLst>
                <a:gd name="adj" fmla="val 5455"/>
              </a:avLst>
            </a:prstGeom>
            <a:solidFill>
              <a:srgbClr val="E6F3E5"/>
            </a:solidFill>
            <a:ln w="12700">
              <a:solidFill>
                <a:srgbClr val="196B24"/>
              </a:solidFill>
              <a:prstDash val="solid"/>
            </a:ln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endParaRPr>
            </a:p>
          </p:txBody>
        </p:sp>
        <p:sp>
          <p:nvSpPr>
            <p:cNvPr id="36" name="Text 22">
              <a:extLst>
                <a:ext uri="{FF2B5EF4-FFF2-40B4-BE49-F238E27FC236}">
                  <a16:creationId xmlns:a16="http://schemas.microsoft.com/office/drawing/2014/main" id="{805DFF33-CAB5-C998-D44F-1C38D14A2333}"/>
                </a:ext>
              </a:extLst>
            </p:cNvPr>
            <p:cNvSpPr/>
            <p:nvPr/>
          </p:nvSpPr>
          <p:spPr>
            <a:xfrm>
              <a:off x="6795972" y="504000"/>
              <a:ext cx="4542222" cy="565258"/>
            </a:xfrm>
            <a:prstGeom prst="rect">
              <a:avLst/>
            </a:prstGeom>
            <a:noFill/>
            <a:ln/>
          </p:spPr>
          <p:txBody>
            <a:bodyPr wrap="square" lIns="667" tIns="667" rIns="667" bIns="667" rtlCol="0" anchor="ctr">
              <a:normAutofit/>
            </a:bodyPr>
            <a:lstStyle/>
            <a:p>
              <a:pPr algn="ctr" defTabSz="457200"/>
              <a:r>
                <a:rPr lang="en-US" sz="1800" b="1" dirty="0">
                  <a:solidFill>
                    <a:srgbClr val="12355B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Crop exposure to </a:t>
              </a:r>
            </a:p>
            <a:p>
              <a:pPr algn="ctr" defTabSz="457200"/>
              <a:r>
                <a:rPr lang="en-US" sz="1800" b="1" dirty="0">
                  <a:solidFill>
                    <a:srgbClr val="12355B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drought at grid cell level</a:t>
              </a:r>
              <a:endParaRPr lang="en-US" sz="1800" dirty="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6D6FF2AB-CAEC-45A3-2C20-EB561E6D3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7732"/>
            <a:stretch>
              <a:fillRect/>
            </a:stretch>
          </p:blipFill>
          <p:spPr>
            <a:xfrm>
              <a:off x="6757827" y="1269443"/>
              <a:ext cx="3694549" cy="3142645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2EC5213-6818-A389-F512-D17D0DF8BF6A}"/>
                </a:ext>
              </a:extLst>
            </p:cNvPr>
            <p:cNvSpPr txBox="1"/>
            <p:nvPr/>
          </p:nvSpPr>
          <p:spPr>
            <a:xfrm>
              <a:off x="7241469" y="4277789"/>
              <a:ext cx="2607298" cy="253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457200"/>
              <a:r>
                <a:rPr lang="en-US" sz="1050" dirty="0">
                  <a:solidFill>
                    <a:srgbClr val="0E2841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Wheat production in Europe</a:t>
              </a: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15E1CDEC-BB3F-B745-493A-E8B3835AE77D}"/>
                </a:ext>
              </a:extLst>
            </p:cNvPr>
            <p:cNvGrpSpPr/>
            <p:nvPr/>
          </p:nvGrpSpPr>
          <p:grpSpPr>
            <a:xfrm>
              <a:off x="9492916" y="1197966"/>
              <a:ext cx="1995782" cy="2377765"/>
              <a:chOff x="6906120" y="4920853"/>
              <a:chExt cx="1380727" cy="1615501"/>
            </a:xfrm>
          </p:grpSpPr>
          <p:sp>
            <p:nvSpPr>
              <p:cNvPr id="41" name="Shape 2">
                <a:extLst>
                  <a:ext uri="{FF2B5EF4-FFF2-40B4-BE49-F238E27FC236}">
                    <a16:creationId xmlns:a16="http://schemas.microsoft.com/office/drawing/2014/main" id="{61616878-C0C3-0AA2-9059-54377ED70075}"/>
                  </a:ext>
                </a:extLst>
              </p:cNvPr>
              <p:cNvSpPr/>
              <p:nvPr/>
            </p:nvSpPr>
            <p:spPr>
              <a:xfrm>
                <a:off x="6906122" y="4920853"/>
                <a:ext cx="1380725" cy="1615501"/>
              </a:xfrm>
              <a:prstGeom prst="roundRect">
                <a:avLst>
                  <a:gd name="adj" fmla="val 5455"/>
                </a:avLst>
              </a:prstGeom>
              <a:solidFill>
                <a:srgbClr val="F4FAF4"/>
              </a:solidFill>
              <a:ln w="12700">
                <a:solidFill>
                  <a:srgbClr val="196B24"/>
                </a:solidFill>
                <a:prstDash val="solid"/>
              </a:ln>
            </p:spPr>
            <p:txBody>
              <a:bodyPr tIns="18900" bIns="0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3BD45FEA-01AE-5983-5FD3-C98E5CC06E43}"/>
                  </a:ext>
                </a:extLst>
              </p:cNvPr>
              <p:cNvGrpSpPr/>
              <p:nvPr/>
            </p:nvGrpSpPr>
            <p:grpSpPr>
              <a:xfrm>
                <a:off x="6906120" y="4968491"/>
                <a:ext cx="1380727" cy="1496350"/>
                <a:chOff x="6265493" y="1564557"/>
                <a:chExt cx="1380727" cy="1496350"/>
              </a:xfrm>
            </p:grpSpPr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21D2F3CB-E7FD-0D2A-62CB-7B079F5921BF}"/>
                    </a:ext>
                  </a:extLst>
                </p:cNvPr>
                <p:cNvSpPr txBox="1"/>
                <p:nvPr/>
              </p:nvSpPr>
              <p:spPr>
                <a:xfrm>
                  <a:off x="6265494" y="2888391"/>
                  <a:ext cx="1380725" cy="17251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5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E2841"/>
                      </a:solidFill>
                      <a:effectLst/>
                      <a:uLnTx/>
                      <a:uFillTx/>
                      <a:latin typeface="Aptos" pitchFamily="34" charset="0"/>
                      <a:ea typeface="Aptos" pitchFamily="34" charset="-122"/>
                      <a:cs typeface="Aptos" pitchFamily="34" charset="-120"/>
                    </a:rPr>
                    <a:t>62 crops, 4 groups</a:t>
                  </a:r>
                </a:p>
              </p:txBody>
            </p:sp>
            <p:grpSp>
              <p:nvGrpSpPr>
                <p:cNvPr id="44" name="Group 43">
                  <a:extLst>
                    <a:ext uri="{FF2B5EF4-FFF2-40B4-BE49-F238E27FC236}">
                      <a16:creationId xmlns:a16="http://schemas.microsoft.com/office/drawing/2014/main" id="{9C544696-9B89-9532-478B-049FB5E51E63}"/>
                    </a:ext>
                  </a:extLst>
                </p:cNvPr>
                <p:cNvGrpSpPr/>
                <p:nvPr/>
              </p:nvGrpSpPr>
              <p:grpSpPr>
                <a:xfrm>
                  <a:off x="6265493" y="1564557"/>
                  <a:ext cx="1380727" cy="1300752"/>
                  <a:chOff x="5161957" y="4658063"/>
                  <a:chExt cx="1380727" cy="1300752"/>
                </a:xfrm>
              </p:grpSpPr>
              <p:pic>
                <p:nvPicPr>
                  <p:cNvPr id="45" name="Picture 44">
                    <a:extLst>
                      <a:ext uri="{FF2B5EF4-FFF2-40B4-BE49-F238E27FC236}">
                        <a16:creationId xmlns:a16="http://schemas.microsoft.com/office/drawing/2014/main" id="{066A0C3C-A7AA-D81D-AA93-C077C7BEDDF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hqprint">
                    <a:duotone>
                      <a:srgbClr val="4EA72E">
                        <a:shade val="45000"/>
                        <a:satMod val="135000"/>
                      </a:srgb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308231" y="5350276"/>
                    <a:ext cx="363456" cy="363456"/>
                  </a:xfrm>
                  <a:prstGeom prst="rect">
                    <a:avLst/>
                  </a:prstGeom>
                </p:spPr>
              </p:pic>
              <p:pic>
                <p:nvPicPr>
                  <p:cNvPr id="46" name="Graphic 45">
                    <a:extLst>
                      <a:ext uri="{FF2B5EF4-FFF2-40B4-BE49-F238E27FC236}">
                        <a16:creationId xmlns:a16="http://schemas.microsoft.com/office/drawing/2014/main" id="{66CE5F1B-1B88-FF21-CC4E-869AF6EB604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>
                    <a:extLst>
                      <a:ext uri="{96DAC541-7B7A-43D3-8B79-37D633B846F1}">
                        <asvg:svgBlip xmlns:asvg="http://schemas.microsoft.com/office/drawing/2016/SVG/main" r:embed="rId6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312910" y="4658063"/>
                    <a:ext cx="363456" cy="363456"/>
                  </a:xfrm>
                  <a:prstGeom prst="rect">
                    <a:avLst/>
                  </a:prstGeom>
                </p:spPr>
              </p:pic>
              <p:cxnSp>
                <p:nvCxnSpPr>
                  <p:cNvPr id="47" name="Straight Connector 46">
                    <a:extLst>
                      <a:ext uri="{FF2B5EF4-FFF2-40B4-BE49-F238E27FC236}">
                        <a16:creationId xmlns:a16="http://schemas.microsoft.com/office/drawing/2014/main" id="{DFE00643-E295-E71B-8CA0-53C7F51DF4A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257653" y="5282187"/>
                    <a:ext cx="116731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196B24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48" name="Straight Connector 47">
                    <a:extLst>
                      <a:ext uri="{FF2B5EF4-FFF2-40B4-BE49-F238E27FC236}">
                        <a16:creationId xmlns:a16="http://schemas.microsoft.com/office/drawing/2014/main" id="{21A9E66B-C690-80ED-7D0B-64944B22C34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832027" y="4703402"/>
                    <a:ext cx="0" cy="118800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196B24"/>
                    </a:solidFill>
                    <a:prstDash val="solid"/>
                    <a:miter lim="800000"/>
                  </a:ln>
                  <a:effectLst/>
                </p:spPr>
              </p:cxnSp>
              <p:sp>
                <p:nvSpPr>
                  <p:cNvPr id="49" name="TextBox 48">
                    <a:extLst>
                      <a:ext uri="{FF2B5EF4-FFF2-40B4-BE49-F238E27FC236}">
                        <a16:creationId xmlns:a16="http://schemas.microsoft.com/office/drawing/2014/main" id="{8C91199E-C76D-10B5-03E7-21C5D7FE426B}"/>
                      </a:ext>
                    </a:extLst>
                  </p:cNvPr>
                  <p:cNvSpPr txBox="1"/>
                  <p:nvPr/>
                </p:nvSpPr>
                <p:spPr>
                  <a:xfrm>
                    <a:off x="5161959" y="5032427"/>
                    <a:ext cx="670068" cy="172516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05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E2841"/>
                        </a:solidFill>
                        <a:effectLst/>
                        <a:uLnTx/>
                        <a:uFillTx/>
                        <a:latin typeface="Aptos" pitchFamily="34" charset="0"/>
                        <a:ea typeface="Aptos" pitchFamily="34" charset="-122"/>
                        <a:cs typeface="Aptos" pitchFamily="34" charset="-120"/>
                      </a:rPr>
                      <a:t>Cereals</a:t>
                    </a:r>
                  </a:p>
                </p:txBody>
              </p:sp>
              <p:sp>
                <p:nvSpPr>
                  <p:cNvPr id="50" name="TextBox 49">
                    <a:extLst>
                      <a:ext uri="{FF2B5EF4-FFF2-40B4-BE49-F238E27FC236}">
                        <a16:creationId xmlns:a16="http://schemas.microsoft.com/office/drawing/2014/main" id="{088C909B-012D-2220-D37A-2A7339A99A59}"/>
                      </a:ext>
                    </a:extLst>
                  </p:cNvPr>
                  <p:cNvSpPr txBox="1"/>
                  <p:nvPr/>
                </p:nvSpPr>
                <p:spPr>
                  <a:xfrm>
                    <a:off x="5841312" y="4963468"/>
                    <a:ext cx="701372" cy="282298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05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E2841"/>
                        </a:solidFill>
                        <a:effectLst/>
                        <a:uLnTx/>
                        <a:uFillTx/>
                        <a:latin typeface="Aptos" pitchFamily="34" charset="0"/>
                        <a:ea typeface="Aptos" pitchFamily="34" charset="-122"/>
                        <a:cs typeface="Aptos" pitchFamily="34" charset="-120"/>
                      </a:rPr>
                      <a:t>Fruits &amp; vegetables</a:t>
                    </a:r>
                  </a:p>
                </p:txBody>
              </p:sp>
              <p:sp>
                <p:nvSpPr>
                  <p:cNvPr id="51" name="TextBox 50">
                    <a:extLst>
                      <a:ext uri="{FF2B5EF4-FFF2-40B4-BE49-F238E27FC236}">
                        <a16:creationId xmlns:a16="http://schemas.microsoft.com/office/drawing/2014/main" id="{140E4123-E166-0377-3D90-753323C13ABF}"/>
                      </a:ext>
                    </a:extLst>
                  </p:cNvPr>
                  <p:cNvSpPr txBox="1"/>
                  <p:nvPr/>
                </p:nvSpPr>
                <p:spPr>
                  <a:xfrm>
                    <a:off x="5841312" y="5692200"/>
                    <a:ext cx="701372" cy="266615"/>
                  </a:xfrm>
                  <a:prstGeom prst="rect">
                    <a:avLst/>
                  </a:prstGeom>
                  <a:noFill/>
                </p:spPr>
                <p:txBody>
                  <a:bodyPr wrap="square" lIns="37800" rIns="37800">
                    <a:spAutoFit/>
                  </a:bodyPr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05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E2841"/>
                        </a:solidFill>
                        <a:effectLst/>
                        <a:uLnTx/>
                        <a:uFillTx/>
                        <a:latin typeface="Aptos" pitchFamily="34" charset="0"/>
                        <a:ea typeface="Aptos" pitchFamily="34" charset="-122"/>
                        <a:cs typeface="Aptos" pitchFamily="34" charset="-120"/>
                      </a:rPr>
                      <a:t>Other crops</a:t>
                    </a:r>
                  </a:p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E2841"/>
                        </a:solidFill>
                        <a:effectLst/>
                        <a:uLnTx/>
                        <a:uFillTx/>
                        <a:latin typeface="Aptos" pitchFamily="34" charset="0"/>
                        <a:ea typeface="Aptos" pitchFamily="34" charset="-122"/>
                        <a:cs typeface="Aptos" pitchFamily="34" charset="-120"/>
                      </a:rPr>
                      <a:t>(sugar, oil, fiber) </a:t>
                    </a:r>
                  </a:p>
                </p:txBody>
              </p:sp>
              <p:sp>
                <p:nvSpPr>
                  <p:cNvPr id="52" name="TextBox 51">
                    <a:extLst>
                      <a:ext uri="{FF2B5EF4-FFF2-40B4-BE49-F238E27FC236}">
                        <a16:creationId xmlns:a16="http://schemas.microsoft.com/office/drawing/2014/main" id="{1DD78F43-0BB4-17B4-8233-2540094BD2FA}"/>
                      </a:ext>
                    </a:extLst>
                  </p:cNvPr>
                  <p:cNvSpPr txBox="1"/>
                  <p:nvPr/>
                </p:nvSpPr>
                <p:spPr>
                  <a:xfrm>
                    <a:off x="5161957" y="5668075"/>
                    <a:ext cx="670068" cy="282298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05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E2841"/>
                        </a:solidFill>
                        <a:effectLst/>
                        <a:uLnTx/>
                        <a:uFillTx/>
                        <a:latin typeface="Aptos" pitchFamily="34" charset="0"/>
                        <a:ea typeface="Aptos" pitchFamily="34" charset="-122"/>
                        <a:cs typeface="Aptos" pitchFamily="34" charset="-120"/>
                      </a:rPr>
                      <a:t>Fodder &amp; grazing</a:t>
                    </a:r>
                  </a:p>
                </p:txBody>
              </p:sp>
              <p:pic>
                <p:nvPicPr>
                  <p:cNvPr id="53" name="Graphic 52">
                    <a:extLst>
                      <a:ext uri="{FF2B5EF4-FFF2-40B4-BE49-F238E27FC236}">
                        <a16:creationId xmlns:a16="http://schemas.microsoft.com/office/drawing/2014/main" id="{FE6649EE-0244-08C3-CFF0-C071165F41E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>
                    <a:extLst>
                      <a:ext uri="{96DAC541-7B7A-43D3-8B79-37D633B846F1}">
                        <asvg:svgBlip xmlns:asvg="http://schemas.microsoft.com/office/drawing/2016/SVG/main" r:embed="rId7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974303" y="4658585"/>
                    <a:ext cx="363457" cy="363457"/>
                  </a:xfrm>
                  <a:prstGeom prst="rect">
                    <a:avLst/>
                  </a:prstGeom>
                </p:spPr>
              </p:pic>
              <p:pic>
                <p:nvPicPr>
                  <p:cNvPr id="54" name="Picture 53">
                    <a:extLst>
                      <a:ext uri="{FF2B5EF4-FFF2-40B4-BE49-F238E27FC236}">
                        <a16:creationId xmlns:a16="http://schemas.microsoft.com/office/drawing/2014/main" id="{19BDAEE6-8A3C-93B2-139A-36E13743324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hq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5973894" y="5350276"/>
                    <a:ext cx="363458" cy="363458"/>
                  </a:xfrm>
                  <a:prstGeom prst="rect">
                    <a:avLst/>
                  </a:prstGeom>
                </p:spPr>
              </p:pic>
            </p:grpSp>
          </p:grpSp>
        </p:grpSp>
        <p:sp>
          <p:nvSpPr>
            <p:cNvPr id="40" name="Shape 20">
              <a:extLst>
                <a:ext uri="{FF2B5EF4-FFF2-40B4-BE49-F238E27FC236}">
                  <a16:creationId xmlns:a16="http://schemas.microsoft.com/office/drawing/2014/main" id="{A3E51E2D-F2E3-7977-82E3-77EA8BCB96D0}"/>
                </a:ext>
              </a:extLst>
            </p:cNvPr>
            <p:cNvSpPr/>
            <p:nvPr/>
          </p:nvSpPr>
          <p:spPr>
            <a:xfrm>
              <a:off x="6880467" y="569989"/>
              <a:ext cx="432000" cy="432686"/>
            </a:xfrm>
            <a:prstGeom prst="ellipse">
              <a:avLst/>
            </a:prstGeom>
            <a:solidFill>
              <a:srgbClr val="196B24"/>
            </a:solidFill>
            <a:ln w="12700">
              <a:solidFill>
                <a:srgbClr val="196B24"/>
              </a:solidFill>
              <a:prstDash val="solid"/>
            </a:ln>
          </p:spPr>
          <p:txBody>
            <a:bodyPr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</a:rPr>
                <a:t>2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23110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B86C3CB-EE24-D3DF-A1DD-82E0C75D18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7">
            <a:extLst>
              <a:ext uri="{FF2B5EF4-FFF2-40B4-BE49-F238E27FC236}">
                <a16:creationId xmlns:a16="http://schemas.microsoft.com/office/drawing/2014/main" id="{12F6ED11-D0D8-79ED-5758-A4DDC48A262D}"/>
              </a:ext>
            </a:extLst>
          </p:cNvPr>
          <p:cNvSpPr txBox="1">
            <a:spLocks/>
          </p:cNvSpPr>
          <p:nvPr/>
        </p:nvSpPr>
        <p:spPr>
          <a:xfrm>
            <a:off x="795888" y="609395"/>
            <a:ext cx="9376811" cy="785813"/>
          </a:xfrm>
          <a:prstGeom prst="rect">
            <a:avLst/>
          </a:prstGeom>
        </p:spPr>
        <p:txBody>
          <a:bodyPr vert="horz" lIns="0" tIns="0" rIns="0" bIns="0" rtlCol="0" anchor="t">
            <a:normAutofit fontScale="97500"/>
          </a:bodyPr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75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noProof="0" dirty="0"/>
              <a:t>Drought risk and European Agriculture</a:t>
            </a:r>
          </a:p>
        </p:txBody>
      </p:sp>
      <p:sp>
        <p:nvSpPr>
          <p:cNvPr id="57" name="Text Placeholder 8">
            <a:extLst>
              <a:ext uri="{FF2B5EF4-FFF2-40B4-BE49-F238E27FC236}">
                <a16:creationId xmlns:a16="http://schemas.microsoft.com/office/drawing/2014/main" id="{7C46F3C8-3C70-E857-A433-1CF0120B9494}"/>
              </a:ext>
            </a:extLst>
          </p:cNvPr>
          <p:cNvSpPr txBox="1">
            <a:spLocks/>
          </p:cNvSpPr>
          <p:nvPr/>
        </p:nvSpPr>
        <p:spPr>
          <a:xfrm>
            <a:off x="729712" y="246894"/>
            <a:ext cx="7172325" cy="323850"/>
          </a:xfrm>
          <a:prstGeom prst="rect">
            <a:avLst/>
          </a:prstGeom>
        </p:spPr>
        <p:txBody>
          <a:bodyPr/>
          <a:lstStyle>
            <a:lvl1pPr marL="195302" indent="-195302" algn="l" defTabSz="914446" rtl="0" eaLnBrk="1" latinLnBrk="0" hangingPunct="1">
              <a:lnSpc>
                <a:spcPct val="118000"/>
              </a:lnSpc>
              <a:spcBef>
                <a:spcPts val="5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34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57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80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03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726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48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71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94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noProof="0" dirty="0">
                <a:solidFill>
                  <a:schemeClr val="accent6"/>
                </a:solidFill>
                <a:latin typeface="+mj-lt"/>
              </a:rPr>
              <a:t>Introduction</a:t>
            </a:r>
          </a:p>
          <a:p>
            <a:pPr marL="0" indent="0">
              <a:buNone/>
            </a:pPr>
            <a:endParaRPr lang="en-US" b="1" noProof="0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1D8A347D-CECA-6613-8048-C086372416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A034E7-99A9-F867-17B9-DAD5EFDD96A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FDD670A-85DC-45C6-830C-F30B0112381B}" type="slidenum">
              <a:rPr lang="en-US" noProof="0" smtClean="0"/>
              <a:t>2</a:t>
            </a:fld>
            <a:endParaRPr lang="en-US" noProof="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947299-7602-A48F-60CC-96834597A5C9}"/>
              </a:ext>
            </a:extLst>
          </p:cNvPr>
          <p:cNvSpPr txBox="1"/>
          <p:nvPr/>
        </p:nvSpPr>
        <p:spPr>
          <a:xfrm>
            <a:off x="729712" y="974577"/>
            <a:ext cx="7172325" cy="473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</a:pPr>
            <a:r>
              <a:rPr lang="en-US" sz="1800" noProof="0" dirty="0">
                <a:sym typeface="Wingdings" panose="05000000000000000000" pitchFamily="2" charset="2"/>
              </a:rPr>
              <a:t>4 key climate change risks identified by the IPCC for Europe</a:t>
            </a:r>
            <a:endParaRPr lang="en-US" sz="2000" noProof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D9197D-8C6B-59F2-9208-8E22AC2610D4}"/>
              </a:ext>
            </a:extLst>
          </p:cNvPr>
          <p:cNvSpPr txBox="1"/>
          <p:nvPr/>
        </p:nvSpPr>
        <p:spPr>
          <a:xfrm>
            <a:off x="729712" y="6466114"/>
            <a:ext cx="10432499" cy="391886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r>
              <a:rPr lang="en-US" i="1" dirty="0"/>
              <a:t>Sources: </a:t>
            </a:r>
            <a:r>
              <a:rPr lang="en-US" i="1" dirty="0">
                <a:solidFill>
                  <a:srgbClr val="0563C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https://www.ipcc.ch/report/ar6/wg2/downloads/outreach/IPCC_AR6_WGII_FactSheet_Europe.</a:t>
            </a:r>
            <a:r>
              <a:rPr lang="en-US" i="1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pdf</a:t>
            </a:r>
            <a:endParaRPr lang="en-US" i="1" dirty="0"/>
          </a:p>
          <a:p>
            <a:endParaRPr lang="en-US" i="1" dirty="0">
              <a:solidFill>
                <a:schemeClr val="accent3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1656100-BB6E-FC3A-4545-5ECA1A0EC19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35156" y="1896910"/>
            <a:ext cx="685257" cy="6852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5688D56-3EBC-D72E-D3D8-132A5BFF55B5}"/>
              </a:ext>
            </a:extLst>
          </p:cNvPr>
          <p:cNvSpPr txBox="1"/>
          <p:nvPr/>
        </p:nvSpPr>
        <p:spPr>
          <a:xfrm>
            <a:off x="2118532" y="1946941"/>
            <a:ext cx="2574997" cy="640272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 sz="2000" dirty="0"/>
              <a:t>Heat risk to human and ecosystem health </a:t>
            </a:r>
          </a:p>
          <a:p>
            <a:pPr algn="ctr"/>
            <a:endParaRPr lang="en-US" i="1" dirty="0">
              <a:solidFill>
                <a:schemeClr val="accent3"/>
              </a:solidFill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F348EB72-649A-A15B-DE63-E4249EF1A6E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35156" y="3086371"/>
            <a:ext cx="685257" cy="68525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CF4C3BD-CDD6-F1C2-FC9F-23CD5BAE884F}"/>
              </a:ext>
            </a:extLst>
          </p:cNvPr>
          <p:cNvSpPr txBox="1"/>
          <p:nvPr/>
        </p:nvSpPr>
        <p:spPr>
          <a:xfrm>
            <a:off x="2118533" y="3265230"/>
            <a:ext cx="2574997" cy="320134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 sz="2000" dirty="0"/>
              <a:t>Water scarcity</a:t>
            </a:r>
          </a:p>
          <a:p>
            <a:endParaRPr lang="en-US" i="1" dirty="0">
              <a:solidFill>
                <a:schemeClr val="accent3"/>
              </a:solidFill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8D2E5660-F26E-1D6D-C70C-FFFB89B49A9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578556" y="1896910"/>
            <a:ext cx="685257" cy="68525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9FFB863-D3C8-7E54-C012-44C49AEF0723}"/>
              </a:ext>
            </a:extLst>
          </p:cNvPr>
          <p:cNvSpPr txBox="1"/>
          <p:nvPr/>
        </p:nvSpPr>
        <p:spPr>
          <a:xfrm>
            <a:off x="6461932" y="1946941"/>
            <a:ext cx="2019127" cy="640272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 sz="2000" b="1" dirty="0"/>
              <a:t>Heat and drought stress on crops</a:t>
            </a:r>
            <a:endParaRPr lang="en-US" b="1" i="1" dirty="0">
              <a:solidFill>
                <a:schemeClr val="accent3"/>
              </a:solidFill>
            </a:endParaRP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8AB02AD3-2A99-F09F-70AE-0C5C35BBC03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5578556" y="3081325"/>
            <a:ext cx="685257" cy="68525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F348F6B-509E-2A9F-6FE6-8A2193CD6CE4}"/>
              </a:ext>
            </a:extLst>
          </p:cNvPr>
          <p:cNvSpPr txBox="1"/>
          <p:nvPr/>
        </p:nvSpPr>
        <p:spPr>
          <a:xfrm>
            <a:off x="6462106" y="3131358"/>
            <a:ext cx="1744807" cy="640272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 sz="2000" dirty="0"/>
              <a:t>Flooding and sea level rise</a:t>
            </a:r>
            <a:endParaRPr lang="en-US" i="1" dirty="0">
              <a:solidFill>
                <a:schemeClr val="accent3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072EDCC-B3F9-7556-7BFC-0320A99E8C89}"/>
              </a:ext>
            </a:extLst>
          </p:cNvPr>
          <p:cNvSpPr txBox="1"/>
          <p:nvPr/>
        </p:nvSpPr>
        <p:spPr>
          <a:xfrm>
            <a:off x="795888" y="4454691"/>
            <a:ext cx="8302392" cy="888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</a:pPr>
            <a:r>
              <a:rPr lang="en-US" sz="1800" noProof="0" dirty="0">
                <a:sym typeface="Wingdings" panose="05000000000000000000" pitchFamily="2" charset="2"/>
              </a:rPr>
              <a:t>“</a:t>
            </a:r>
            <a:r>
              <a:rPr lang="en-US" sz="1800" dirty="0">
                <a:sym typeface="Wingdings" panose="05000000000000000000" pitchFamily="2" charset="2"/>
              </a:rPr>
              <a:t>Substantial agricultural production losses are projected […] which will not be offset by gains in Northern Europe”</a:t>
            </a:r>
            <a:endParaRPr lang="en-US" sz="2000" noProof="0" dirty="0"/>
          </a:p>
        </p:txBody>
      </p:sp>
    </p:spTree>
    <p:extLst>
      <p:ext uri="{BB962C8B-B14F-4D97-AF65-F5344CB8AC3E}">
        <p14:creationId xmlns:p14="http://schemas.microsoft.com/office/powerpoint/2010/main" val="19300498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A37CCA-F848-B9FB-4CA7-359ABBC80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7">
            <a:extLst>
              <a:ext uri="{FF2B5EF4-FFF2-40B4-BE49-F238E27FC236}">
                <a16:creationId xmlns:a16="http://schemas.microsoft.com/office/drawing/2014/main" id="{D5C497B7-AEF3-1F2D-F012-1E508C06BBDD}"/>
              </a:ext>
            </a:extLst>
          </p:cNvPr>
          <p:cNvSpPr txBox="1">
            <a:spLocks/>
          </p:cNvSpPr>
          <p:nvPr/>
        </p:nvSpPr>
        <p:spPr>
          <a:xfrm>
            <a:off x="795888" y="609395"/>
            <a:ext cx="9376811" cy="785813"/>
          </a:xfrm>
          <a:prstGeom prst="rect">
            <a:avLst/>
          </a:prstGeom>
        </p:spPr>
        <p:txBody>
          <a:bodyPr vert="horz" lIns="0" tIns="0" rIns="0" bIns="0" rtlCol="0" anchor="t">
            <a:normAutofit fontScale="97500"/>
          </a:bodyPr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75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noProof="0" dirty="0"/>
              <a:t>Defining exposure to the drought</a:t>
            </a:r>
          </a:p>
        </p:txBody>
      </p:sp>
      <p:sp>
        <p:nvSpPr>
          <p:cNvPr id="57" name="Text Placeholder 8">
            <a:extLst>
              <a:ext uri="{FF2B5EF4-FFF2-40B4-BE49-F238E27FC236}">
                <a16:creationId xmlns:a16="http://schemas.microsoft.com/office/drawing/2014/main" id="{E2FF884A-6CA9-4E81-4238-9913CF338194}"/>
              </a:ext>
            </a:extLst>
          </p:cNvPr>
          <p:cNvSpPr txBox="1">
            <a:spLocks/>
          </p:cNvSpPr>
          <p:nvPr/>
        </p:nvSpPr>
        <p:spPr>
          <a:xfrm>
            <a:off x="729712" y="246894"/>
            <a:ext cx="7172325" cy="323850"/>
          </a:xfrm>
          <a:prstGeom prst="rect">
            <a:avLst/>
          </a:prstGeom>
        </p:spPr>
        <p:txBody>
          <a:bodyPr/>
          <a:lstStyle>
            <a:lvl1pPr marL="195302" indent="-195302" algn="l" defTabSz="914446" rtl="0" eaLnBrk="1" latinLnBrk="0" hangingPunct="1">
              <a:lnSpc>
                <a:spcPct val="118000"/>
              </a:lnSpc>
              <a:spcBef>
                <a:spcPts val="5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34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57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80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03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726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48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71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94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noProof="0" dirty="0">
                <a:solidFill>
                  <a:schemeClr val="accent6"/>
                </a:solidFill>
                <a:latin typeface="+mj-lt"/>
              </a:rPr>
              <a:t>Crop exposure </a:t>
            </a:r>
          </a:p>
          <a:p>
            <a:pPr marL="0" indent="0">
              <a:buNone/>
            </a:pPr>
            <a:endParaRPr lang="en-US" b="1" noProof="0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BA6FE3FB-0412-8E0A-420D-CA8EC64FB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5312CF-E9D6-48FC-8F7F-856F8AE78DD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FDD670A-85DC-45C6-830C-F30B0112381B}" type="slidenum">
              <a:rPr lang="en-US" noProof="0" smtClean="0"/>
              <a:t>20</a:t>
            </a:fld>
            <a:endParaRPr lang="en-US" noProof="0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C3E865A-6001-3EA3-A2EC-91B9C72C3873}"/>
              </a:ext>
            </a:extLst>
          </p:cNvPr>
          <p:cNvGrpSpPr/>
          <p:nvPr/>
        </p:nvGrpSpPr>
        <p:grpSpPr>
          <a:xfrm>
            <a:off x="1626380" y="1928339"/>
            <a:ext cx="3770243" cy="1886747"/>
            <a:chOff x="1904676" y="2056745"/>
            <a:chExt cx="3770243" cy="1886747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2BA56F21-A04A-F7DE-D031-54C958A0346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904676" y="2056745"/>
              <a:ext cx="772172" cy="772172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8F6D514-C7F2-3C10-C79A-A76A7E90680B}"/>
                </a:ext>
              </a:extLst>
            </p:cNvPr>
            <p:cNvSpPr txBox="1"/>
            <p:nvPr/>
          </p:nvSpPr>
          <p:spPr>
            <a:xfrm>
              <a:off x="3001617" y="2242776"/>
              <a:ext cx="267330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1891"/>
                </a:spcBef>
              </a:pPr>
              <a:r>
                <a:rPr lang="en-US" sz="2000" dirty="0"/>
                <a:t>For each rainfed crop </a:t>
              </a:r>
            </a:p>
          </p:txBody>
        </p:sp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CD9474BE-CC09-C7A3-E439-9731453B504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904676" y="3171321"/>
              <a:ext cx="772171" cy="772171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A1EBD12-6BB7-D07E-6CF3-C053216CC3A9}"/>
                </a:ext>
              </a:extLst>
            </p:cNvPr>
            <p:cNvSpPr txBox="1"/>
            <p:nvPr/>
          </p:nvSpPr>
          <p:spPr>
            <a:xfrm>
              <a:off x="3001617" y="3357351"/>
              <a:ext cx="267330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1891"/>
                </a:spcBef>
              </a:pPr>
              <a:r>
                <a:rPr lang="en-US" sz="2000" dirty="0"/>
                <a:t>In each pixel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C48FAD7A-632F-3DC1-6FEB-CD1ED3FBC005}"/>
              </a:ext>
            </a:extLst>
          </p:cNvPr>
          <p:cNvSpPr txBox="1"/>
          <p:nvPr/>
        </p:nvSpPr>
        <p:spPr>
          <a:xfrm>
            <a:off x="1055274" y="1305372"/>
            <a:ext cx="26733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891"/>
              </a:spcBef>
            </a:pPr>
            <a:r>
              <a:rPr lang="en-US" sz="2000" dirty="0"/>
              <a:t>Severity is calculated: </a:t>
            </a: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033081A4-62C9-9049-CFBD-8A8B835FDE1F}"/>
              </a:ext>
            </a:extLst>
          </p:cNvPr>
          <p:cNvGrpSpPr/>
          <p:nvPr/>
        </p:nvGrpSpPr>
        <p:grpSpPr>
          <a:xfrm>
            <a:off x="6459220" y="408819"/>
            <a:ext cx="5267081" cy="4223986"/>
            <a:chOff x="6459220" y="408819"/>
            <a:chExt cx="5267081" cy="4223986"/>
          </a:xfrm>
        </p:grpSpPr>
        <p:sp>
          <p:nvSpPr>
            <p:cNvPr id="78" name="Shape 19">
              <a:extLst>
                <a:ext uri="{FF2B5EF4-FFF2-40B4-BE49-F238E27FC236}">
                  <a16:creationId xmlns:a16="http://schemas.microsoft.com/office/drawing/2014/main" id="{9681FC76-6459-30EC-A43E-3B7273340235}"/>
                </a:ext>
              </a:extLst>
            </p:cNvPr>
            <p:cNvSpPr/>
            <p:nvPr/>
          </p:nvSpPr>
          <p:spPr>
            <a:xfrm>
              <a:off x="6459220" y="408819"/>
              <a:ext cx="5267081" cy="4223986"/>
            </a:xfrm>
            <a:prstGeom prst="roundRect">
              <a:avLst>
                <a:gd name="adj" fmla="val 5455"/>
              </a:avLst>
            </a:prstGeom>
            <a:solidFill>
              <a:srgbClr val="E6F3E5"/>
            </a:solidFill>
            <a:ln w="12700">
              <a:solidFill>
                <a:srgbClr val="196B24"/>
              </a:solidFill>
              <a:prstDash val="solid"/>
            </a:ln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endParaRPr>
            </a:p>
          </p:txBody>
        </p:sp>
        <p:sp>
          <p:nvSpPr>
            <p:cNvPr id="79" name="Text 22">
              <a:extLst>
                <a:ext uri="{FF2B5EF4-FFF2-40B4-BE49-F238E27FC236}">
                  <a16:creationId xmlns:a16="http://schemas.microsoft.com/office/drawing/2014/main" id="{DBE41219-0B27-EFC7-0410-919FA39C986C}"/>
                </a:ext>
              </a:extLst>
            </p:cNvPr>
            <p:cNvSpPr/>
            <p:nvPr/>
          </p:nvSpPr>
          <p:spPr>
            <a:xfrm>
              <a:off x="6795972" y="504000"/>
              <a:ext cx="4542222" cy="565258"/>
            </a:xfrm>
            <a:prstGeom prst="rect">
              <a:avLst/>
            </a:prstGeom>
            <a:noFill/>
            <a:ln/>
          </p:spPr>
          <p:txBody>
            <a:bodyPr wrap="square" lIns="667" tIns="667" rIns="667" bIns="667" rtlCol="0" anchor="ctr">
              <a:normAutofit/>
            </a:bodyPr>
            <a:lstStyle/>
            <a:p>
              <a:pPr algn="ctr" defTabSz="457200"/>
              <a:r>
                <a:rPr lang="en-US" sz="1800" b="1" dirty="0">
                  <a:solidFill>
                    <a:srgbClr val="12355B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Crop exposure to </a:t>
              </a:r>
            </a:p>
            <a:p>
              <a:pPr algn="ctr" defTabSz="457200"/>
              <a:r>
                <a:rPr lang="en-US" sz="1800" b="1" dirty="0">
                  <a:solidFill>
                    <a:srgbClr val="12355B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drought at grid cell level</a:t>
              </a:r>
              <a:endParaRPr lang="en-US" sz="1800" dirty="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70A1F126-8AD0-B044-FED5-21E54E0AC6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7732"/>
            <a:stretch>
              <a:fillRect/>
            </a:stretch>
          </p:blipFill>
          <p:spPr>
            <a:xfrm>
              <a:off x="6757827" y="1269443"/>
              <a:ext cx="3694549" cy="3142645"/>
            </a:xfrm>
            <a:prstGeom prst="rect">
              <a:avLst/>
            </a:prstGeom>
          </p:spPr>
        </p:pic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DF3C9891-EC49-6BB0-25B1-8D32C43D5235}"/>
                </a:ext>
              </a:extLst>
            </p:cNvPr>
            <p:cNvSpPr txBox="1"/>
            <p:nvPr/>
          </p:nvSpPr>
          <p:spPr>
            <a:xfrm>
              <a:off x="7241469" y="4277789"/>
              <a:ext cx="2607298" cy="253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457200"/>
              <a:r>
                <a:rPr lang="en-US" sz="1050" dirty="0">
                  <a:solidFill>
                    <a:srgbClr val="0E2841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Wheat production in Europe</a:t>
              </a:r>
            </a:p>
          </p:txBody>
        </p: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37407245-27FC-348A-4878-69EB4629E792}"/>
                </a:ext>
              </a:extLst>
            </p:cNvPr>
            <p:cNvGrpSpPr/>
            <p:nvPr/>
          </p:nvGrpSpPr>
          <p:grpSpPr>
            <a:xfrm>
              <a:off x="9492916" y="1197966"/>
              <a:ext cx="1995782" cy="2377765"/>
              <a:chOff x="6906120" y="4920853"/>
              <a:chExt cx="1380727" cy="1615501"/>
            </a:xfrm>
          </p:grpSpPr>
          <p:sp>
            <p:nvSpPr>
              <p:cNvPr id="84" name="Shape 2">
                <a:extLst>
                  <a:ext uri="{FF2B5EF4-FFF2-40B4-BE49-F238E27FC236}">
                    <a16:creationId xmlns:a16="http://schemas.microsoft.com/office/drawing/2014/main" id="{9A0B451E-0B56-5621-5644-61E25FEE8331}"/>
                  </a:ext>
                </a:extLst>
              </p:cNvPr>
              <p:cNvSpPr/>
              <p:nvPr/>
            </p:nvSpPr>
            <p:spPr>
              <a:xfrm>
                <a:off x="6906122" y="4920853"/>
                <a:ext cx="1380725" cy="1615501"/>
              </a:xfrm>
              <a:prstGeom prst="roundRect">
                <a:avLst>
                  <a:gd name="adj" fmla="val 5455"/>
                </a:avLst>
              </a:prstGeom>
              <a:solidFill>
                <a:srgbClr val="F4FAF4"/>
              </a:solidFill>
              <a:ln w="12700">
                <a:solidFill>
                  <a:srgbClr val="196B24"/>
                </a:solidFill>
                <a:prstDash val="solid"/>
              </a:ln>
            </p:spPr>
            <p:txBody>
              <a:bodyPr tIns="18900" bIns="0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722A66C2-A670-8C73-0D1B-14A969E4CC5E}"/>
                  </a:ext>
                </a:extLst>
              </p:cNvPr>
              <p:cNvGrpSpPr/>
              <p:nvPr/>
            </p:nvGrpSpPr>
            <p:grpSpPr>
              <a:xfrm>
                <a:off x="6906120" y="4968491"/>
                <a:ext cx="1380727" cy="1496350"/>
                <a:chOff x="6265493" y="1564557"/>
                <a:chExt cx="1380727" cy="1496350"/>
              </a:xfrm>
            </p:grpSpPr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FD08DA2D-F26B-BF7A-2A56-861499D52E77}"/>
                    </a:ext>
                  </a:extLst>
                </p:cNvPr>
                <p:cNvSpPr txBox="1"/>
                <p:nvPr/>
              </p:nvSpPr>
              <p:spPr>
                <a:xfrm>
                  <a:off x="6265494" y="2888391"/>
                  <a:ext cx="1380725" cy="17251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5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E2841"/>
                      </a:solidFill>
                      <a:effectLst/>
                      <a:uLnTx/>
                      <a:uFillTx/>
                      <a:latin typeface="Aptos" pitchFamily="34" charset="0"/>
                      <a:ea typeface="Aptos" pitchFamily="34" charset="-122"/>
                      <a:cs typeface="Aptos" pitchFamily="34" charset="-120"/>
                    </a:rPr>
                    <a:t>62 crops, 4 groups</a:t>
                  </a:r>
                </a:p>
              </p:txBody>
            </p:sp>
            <p:grpSp>
              <p:nvGrpSpPr>
                <p:cNvPr id="87" name="Group 86">
                  <a:extLst>
                    <a:ext uri="{FF2B5EF4-FFF2-40B4-BE49-F238E27FC236}">
                      <a16:creationId xmlns:a16="http://schemas.microsoft.com/office/drawing/2014/main" id="{A89BF3B7-8A82-A8A0-A82A-9FAF4FC2B77F}"/>
                    </a:ext>
                  </a:extLst>
                </p:cNvPr>
                <p:cNvGrpSpPr/>
                <p:nvPr/>
              </p:nvGrpSpPr>
              <p:grpSpPr>
                <a:xfrm>
                  <a:off x="6265493" y="1564557"/>
                  <a:ext cx="1380727" cy="1300752"/>
                  <a:chOff x="5161957" y="4658063"/>
                  <a:chExt cx="1380727" cy="1300752"/>
                </a:xfrm>
              </p:grpSpPr>
              <p:pic>
                <p:nvPicPr>
                  <p:cNvPr id="88" name="Picture 87">
                    <a:extLst>
                      <a:ext uri="{FF2B5EF4-FFF2-40B4-BE49-F238E27FC236}">
                        <a16:creationId xmlns:a16="http://schemas.microsoft.com/office/drawing/2014/main" id="{955CDECF-67F6-5F62-7256-FA335A7E9E3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hqprint">
                    <a:duotone>
                      <a:srgbClr val="4EA72E">
                        <a:shade val="45000"/>
                        <a:satMod val="135000"/>
                      </a:srgb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308231" y="5350276"/>
                    <a:ext cx="363456" cy="363456"/>
                  </a:xfrm>
                  <a:prstGeom prst="rect">
                    <a:avLst/>
                  </a:prstGeom>
                </p:spPr>
              </p:pic>
              <p:pic>
                <p:nvPicPr>
                  <p:cNvPr id="89" name="Graphic 88">
                    <a:extLst>
                      <a:ext uri="{FF2B5EF4-FFF2-40B4-BE49-F238E27FC236}">
                        <a16:creationId xmlns:a16="http://schemas.microsoft.com/office/drawing/2014/main" id="{F4E0CA98-E44E-E6BF-1620-EBE6ADE3C98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>
                    <a:extLst>
                      <a:ext uri="{96DAC541-7B7A-43D3-8B79-37D633B846F1}">
                        <asvg:svgBlip xmlns:asvg="http://schemas.microsoft.com/office/drawing/2016/SVG/main" r:embed="rId7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312910" y="4658063"/>
                    <a:ext cx="363456" cy="363456"/>
                  </a:xfrm>
                  <a:prstGeom prst="rect">
                    <a:avLst/>
                  </a:prstGeom>
                </p:spPr>
              </p:pic>
              <p:cxnSp>
                <p:nvCxnSpPr>
                  <p:cNvPr id="90" name="Straight Connector 89">
                    <a:extLst>
                      <a:ext uri="{FF2B5EF4-FFF2-40B4-BE49-F238E27FC236}">
                        <a16:creationId xmlns:a16="http://schemas.microsoft.com/office/drawing/2014/main" id="{C0038BCA-47BE-422A-55E3-E6BAE51636B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257653" y="5282187"/>
                    <a:ext cx="116731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196B24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91" name="Straight Connector 90">
                    <a:extLst>
                      <a:ext uri="{FF2B5EF4-FFF2-40B4-BE49-F238E27FC236}">
                        <a16:creationId xmlns:a16="http://schemas.microsoft.com/office/drawing/2014/main" id="{592FA066-271C-D89E-10A3-164F7A443CD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832027" y="4703402"/>
                    <a:ext cx="0" cy="118800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196B24"/>
                    </a:solidFill>
                    <a:prstDash val="solid"/>
                    <a:miter lim="800000"/>
                  </a:ln>
                  <a:effectLst/>
                </p:spPr>
              </p:cxnSp>
              <p:sp>
                <p:nvSpPr>
                  <p:cNvPr id="92" name="TextBox 91">
                    <a:extLst>
                      <a:ext uri="{FF2B5EF4-FFF2-40B4-BE49-F238E27FC236}">
                        <a16:creationId xmlns:a16="http://schemas.microsoft.com/office/drawing/2014/main" id="{F5168563-BB6A-CD3C-6043-807D902ABB33}"/>
                      </a:ext>
                    </a:extLst>
                  </p:cNvPr>
                  <p:cNvSpPr txBox="1"/>
                  <p:nvPr/>
                </p:nvSpPr>
                <p:spPr>
                  <a:xfrm>
                    <a:off x="5161959" y="5032427"/>
                    <a:ext cx="670068" cy="172516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05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E2841"/>
                        </a:solidFill>
                        <a:effectLst/>
                        <a:uLnTx/>
                        <a:uFillTx/>
                        <a:latin typeface="Aptos" pitchFamily="34" charset="0"/>
                        <a:ea typeface="Aptos" pitchFamily="34" charset="-122"/>
                        <a:cs typeface="Aptos" pitchFamily="34" charset="-120"/>
                      </a:rPr>
                      <a:t>Cereals</a:t>
                    </a:r>
                  </a:p>
                </p:txBody>
              </p:sp>
              <p:sp>
                <p:nvSpPr>
                  <p:cNvPr id="93" name="TextBox 92">
                    <a:extLst>
                      <a:ext uri="{FF2B5EF4-FFF2-40B4-BE49-F238E27FC236}">
                        <a16:creationId xmlns:a16="http://schemas.microsoft.com/office/drawing/2014/main" id="{863378E6-9BAF-59F0-A857-0B38349C1F11}"/>
                      </a:ext>
                    </a:extLst>
                  </p:cNvPr>
                  <p:cNvSpPr txBox="1"/>
                  <p:nvPr/>
                </p:nvSpPr>
                <p:spPr>
                  <a:xfrm>
                    <a:off x="5841312" y="4963468"/>
                    <a:ext cx="701372" cy="282298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05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E2841"/>
                        </a:solidFill>
                        <a:effectLst/>
                        <a:uLnTx/>
                        <a:uFillTx/>
                        <a:latin typeface="Aptos" pitchFamily="34" charset="0"/>
                        <a:ea typeface="Aptos" pitchFamily="34" charset="-122"/>
                        <a:cs typeface="Aptos" pitchFamily="34" charset="-120"/>
                      </a:rPr>
                      <a:t>Fruits &amp; vegetables</a:t>
                    </a:r>
                  </a:p>
                </p:txBody>
              </p:sp>
              <p:sp>
                <p:nvSpPr>
                  <p:cNvPr id="94" name="TextBox 93">
                    <a:extLst>
                      <a:ext uri="{FF2B5EF4-FFF2-40B4-BE49-F238E27FC236}">
                        <a16:creationId xmlns:a16="http://schemas.microsoft.com/office/drawing/2014/main" id="{5F54FCEF-E0E5-A8F5-A22B-228F94EC7B56}"/>
                      </a:ext>
                    </a:extLst>
                  </p:cNvPr>
                  <p:cNvSpPr txBox="1"/>
                  <p:nvPr/>
                </p:nvSpPr>
                <p:spPr>
                  <a:xfrm>
                    <a:off x="5841312" y="5692200"/>
                    <a:ext cx="701372" cy="266615"/>
                  </a:xfrm>
                  <a:prstGeom prst="rect">
                    <a:avLst/>
                  </a:prstGeom>
                  <a:noFill/>
                </p:spPr>
                <p:txBody>
                  <a:bodyPr wrap="square" lIns="37800" rIns="37800">
                    <a:spAutoFit/>
                  </a:bodyPr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05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E2841"/>
                        </a:solidFill>
                        <a:effectLst/>
                        <a:uLnTx/>
                        <a:uFillTx/>
                        <a:latin typeface="Aptos" pitchFamily="34" charset="0"/>
                        <a:ea typeface="Aptos" pitchFamily="34" charset="-122"/>
                        <a:cs typeface="Aptos" pitchFamily="34" charset="-120"/>
                      </a:rPr>
                      <a:t>Other crops</a:t>
                    </a:r>
                  </a:p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E2841"/>
                        </a:solidFill>
                        <a:effectLst/>
                        <a:uLnTx/>
                        <a:uFillTx/>
                        <a:latin typeface="Aptos" pitchFamily="34" charset="0"/>
                        <a:ea typeface="Aptos" pitchFamily="34" charset="-122"/>
                        <a:cs typeface="Aptos" pitchFamily="34" charset="-120"/>
                      </a:rPr>
                      <a:t>(sugar, oil, fiber) </a:t>
                    </a:r>
                  </a:p>
                </p:txBody>
              </p:sp>
              <p:sp>
                <p:nvSpPr>
                  <p:cNvPr id="95" name="TextBox 94">
                    <a:extLst>
                      <a:ext uri="{FF2B5EF4-FFF2-40B4-BE49-F238E27FC236}">
                        <a16:creationId xmlns:a16="http://schemas.microsoft.com/office/drawing/2014/main" id="{4F72DB7D-2864-23DB-B403-61BD06E04387}"/>
                      </a:ext>
                    </a:extLst>
                  </p:cNvPr>
                  <p:cNvSpPr txBox="1"/>
                  <p:nvPr/>
                </p:nvSpPr>
                <p:spPr>
                  <a:xfrm>
                    <a:off x="5161957" y="5668075"/>
                    <a:ext cx="670068" cy="282298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05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E2841"/>
                        </a:solidFill>
                        <a:effectLst/>
                        <a:uLnTx/>
                        <a:uFillTx/>
                        <a:latin typeface="Aptos" pitchFamily="34" charset="0"/>
                        <a:ea typeface="Aptos" pitchFamily="34" charset="-122"/>
                        <a:cs typeface="Aptos" pitchFamily="34" charset="-120"/>
                      </a:rPr>
                      <a:t>Fodder &amp; grazing</a:t>
                    </a:r>
                  </a:p>
                </p:txBody>
              </p:sp>
              <p:pic>
                <p:nvPicPr>
                  <p:cNvPr id="96" name="Graphic 95">
                    <a:extLst>
                      <a:ext uri="{FF2B5EF4-FFF2-40B4-BE49-F238E27FC236}">
                        <a16:creationId xmlns:a16="http://schemas.microsoft.com/office/drawing/2014/main" id="{0A1A6096-24D9-6950-CBCB-1C1FA4BE5DB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>
                    <a:extLst>
                      <a:ext uri="{96DAC541-7B7A-43D3-8B79-37D633B846F1}">
                        <asvg:svgBlip xmlns:asvg="http://schemas.microsoft.com/office/drawing/2016/SVG/main" r:embed="rId8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974303" y="4658585"/>
                    <a:ext cx="363457" cy="363457"/>
                  </a:xfrm>
                  <a:prstGeom prst="rect">
                    <a:avLst/>
                  </a:prstGeom>
                </p:spPr>
              </p:pic>
              <p:pic>
                <p:nvPicPr>
                  <p:cNvPr id="97" name="Picture 96">
                    <a:extLst>
                      <a:ext uri="{FF2B5EF4-FFF2-40B4-BE49-F238E27FC236}">
                        <a16:creationId xmlns:a16="http://schemas.microsoft.com/office/drawing/2014/main" id="{BCAF4A42-B46F-0AA4-1D09-76E2F78EB9B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hq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5973894" y="5350276"/>
                    <a:ext cx="363458" cy="363458"/>
                  </a:xfrm>
                  <a:prstGeom prst="rect">
                    <a:avLst/>
                  </a:prstGeom>
                </p:spPr>
              </p:pic>
            </p:grpSp>
          </p:grpSp>
        </p:grpSp>
        <p:sp>
          <p:nvSpPr>
            <p:cNvPr id="83" name="Shape 20">
              <a:extLst>
                <a:ext uri="{FF2B5EF4-FFF2-40B4-BE49-F238E27FC236}">
                  <a16:creationId xmlns:a16="http://schemas.microsoft.com/office/drawing/2014/main" id="{083AD307-CC26-AC82-B033-B96ECF0DDE20}"/>
                </a:ext>
              </a:extLst>
            </p:cNvPr>
            <p:cNvSpPr/>
            <p:nvPr/>
          </p:nvSpPr>
          <p:spPr>
            <a:xfrm>
              <a:off x="6880467" y="569989"/>
              <a:ext cx="432000" cy="432686"/>
            </a:xfrm>
            <a:prstGeom prst="ellipse">
              <a:avLst/>
            </a:prstGeom>
            <a:solidFill>
              <a:srgbClr val="196B24"/>
            </a:solidFill>
            <a:ln w="12700">
              <a:solidFill>
                <a:srgbClr val="196B24"/>
              </a:solidFill>
              <a:prstDash val="solid"/>
            </a:ln>
          </p:spPr>
          <p:txBody>
            <a:bodyPr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</a:rPr>
                <a:t>2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4890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520F55-CFEE-B8D3-281F-8AC3011681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7">
            <a:extLst>
              <a:ext uri="{FF2B5EF4-FFF2-40B4-BE49-F238E27FC236}">
                <a16:creationId xmlns:a16="http://schemas.microsoft.com/office/drawing/2014/main" id="{E24E1F36-C990-12D2-2A11-A9A530156CE5}"/>
              </a:ext>
            </a:extLst>
          </p:cNvPr>
          <p:cNvSpPr txBox="1">
            <a:spLocks/>
          </p:cNvSpPr>
          <p:nvPr/>
        </p:nvSpPr>
        <p:spPr>
          <a:xfrm>
            <a:off x="795888" y="609395"/>
            <a:ext cx="9376811" cy="785813"/>
          </a:xfrm>
          <a:prstGeom prst="rect">
            <a:avLst/>
          </a:prstGeom>
        </p:spPr>
        <p:txBody>
          <a:bodyPr vert="horz" lIns="0" tIns="0" rIns="0" bIns="0" rtlCol="0" anchor="t">
            <a:normAutofit fontScale="97500"/>
          </a:bodyPr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75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noProof="0" dirty="0"/>
              <a:t>Defining exposure to the drought</a:t>
            </a:r>
          </a:p>
        </p:txBody>
      </p:sp>
      <p:sp>
        <p:nvSpPr>
          <p:cNvPr id="57" name="Text Placeholder 8">
            <a:extLst>
              <a:ext uri="{FF2B5EF4-FFF2-40B4-BE49-F238E27FC236}">
                <a16:creationId xmlns:a16="http://schemas.microsoft.com/office/drawing/2014/main" id="{4E51C40D-73CD-BAA1-68B6-3434A5863BFE}"/>
              </a:ext>
            </a:extLst>
          </p:cNvPr>
          <p:cNvSpPr txBox="1">
            <a:spLocks/>
          </p:cNvSpPr>
          <p:nvPr/>
        </p:nvSpPr>
        <p:spPr>
          <a:xfrm>
            <a:off x="729712" y="246894"/>
            <a:ext cx="7172325" cy="323850"/>
          </a:xfrm>
          <a:prstGeom prst="rect">
            <a:avLst/>
          </a:prstGeom>
        </p:spPr>
        <p:txBody>
          <a:bodyPr/>
          <a:lstStyle>
            <a:lvl1pPr marL="195302" indent="-195302" algn="l" defTabSz="914446" rtl="0" eaLnBrk="1" latinLnBrk="0" hangingPunct="1">
              <a:lnSpc>
                <a:spcPct val="118000"/>
              </a:lnSpc>
              <a:spcBef>
                <a:spcPts val="5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34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57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80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03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726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48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71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94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noProof="0" dirty="0">
                <a:solidFill>
                  <a:schemeClr val="accent6"/>
                </a:solidFill>
                <a:latin typeface="+mj-lt"/>
              </a:rPr>
              <a:t>Crop exposure 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E1B9A21B-6AB7-C14F-5DF7-03BFB003C4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04297C-317D-200F-23C7-B49B0D12896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FDD670A-85DC-45C6-830C-F30B0112381B}" type="slidenum">
              <a:rPr lang="en-US" noProof="0" smtClean="0"/>
              <a:t>21</a:t>
            </a:fld>
            <a:endParaRPr lang="en-US" noProof="0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70354EC-B700-F678-2297-92502C6603EF}"/>
              </a:ext>
            </a:extLst>
          </p:cNvPr>
          <p:cNvGrpSpPr/>
          <p:nvPr/>
        </p:nvGrpSpPr>
        <p:grpSpPr>
          <a:xfrm>
            <a:off x="1626380" y="1928339"/>
            <a:ext cx="3895073" cy="3123067"/>
            <a:chOff x="1904676" y="2056745"/>
            <a:chExt cx="3895073" cy="3123067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3A6CE27C-BD3A-A07B-45B5-896A6FA05D3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904676" y="2056745"/>
              <a:ext cx="772172" cy="772172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45502E3-2127-7BC7-E66C-8D0D2E9AC935}"/>
                </a:ext>
              </a:extLst>
            </p:cNvPr>
            <p:cNvSpPr txBox="1"/>
            <p:nvPr/>
          </p:nvSpPr>
          <p:spPr>
            <a:xfrm>
              <a:off x="3001617" y="2242776"/>
              <a:ext cx="267330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1891"/>
                </a:spcBef>
              </a:pPr>
              <a:r>
                <a:rPr lang="en-US" sz="2000" dirty="0"/>
                <a:t>For each rainfed crop </a:t>
              </a:r>
            </a:p>
          </p:txBody>
        </p:sp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FA306197-13D6-2190-5F55-E4FFEFE20AA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904676" y="3171321"/>
              <a:ext cx="772171" cy="772171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D718C67-4F24-F35A-E9EC-4279653754D2}"/>
                </a:ext>
              </a:extLst>
            </p:cNvPr>
            <p:cNvSpPr txBox="1"/>
            <p:nvPr/>
          </p:nvSpPr>
          <p:spPr>
            <a:xfrm>
              <a:off x="3001617" y="3357351"/>
              <a:ext cx="267330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1891"/>
                </a:spcBef>
              </a:pPr>
              <a:r>
                <a:rPr lang="en-US" sz="2000" dirty="0"/>
                <a:t>In each pixel</a:t>
              </a:r>
            </a:p>
          </p:txBody>
        </p:sp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BD36CF5D-17CB-5427-8573-2D3CA3D6304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904677" y="4285896"/>
              <a:ext cx="772170" cy="77217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AF73230-8D79-143B-9D30-3207BF85B401}"/>
                </a:ext>
              </a:extLst>
            </p:cNvPr>
            <p:cNvSpPr txBox="1"/>
            <p:nvPr/>
          </p:nvSpPr>
          <p:spPr>
            <a:xfrm>
              <a:off x="3001617" y="4471926"/>
              <a:ext cx="2798132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1891"/>
                </a:spcBef>
              </a:pPr>
              <a:r>
                <a:rPr lang="en-US" sz="2000" dirty="0"/>
                <a:t>On crop growth period (GGCMI calendars)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55EC6CDA-689C-1E20-35EC-E079EB4EFD04}"/>
              </a:ext>
            </a:extLst>
          </p:cNvPr>
          <p:cNvSpPr txBox="1"/>
          <p:nvPr/>
        </p:nvSpPr>
        <p:spPr>
          <a:xfrm>
            <a:off x="1055274" y="1305372"/>
            <a:ext cx="26733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891"/>
              </a:spcBef>
            </a:pPr>
            <a:r>
              <a:rPr lang="en-US" sz="2000" dirty="0"/>
              <a:t>Severity is calculated: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EF3668A-3AF4-E47E-E9BA-FD34F940A930}"/>
              </a:ext>
            </a:extLst>
          </p:cNvPr>
          <p:cNvSpPr txBox="1"/>
          <p:nvPr/>
        </p:nvSpPr>
        <p:spPr>
          <a:xfrm>
            <a:off x="1055274" y="5444070"/>
            <a:ext cx="87314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891"/>
              </a:spcBef>
            </a:pPr>
            <a:r>
              <a:rPr lang="en-US" sz="2000" dirty="0"/>
              <a:t>Then relative exposure for a crop is defined as normalized severity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0371E9D3-F6EA-F075-F7B7-6B49972A61B7}"/>
              </a:ext>
            </a:extLst>
          </p:cNvPr>
          <p:cNvGrpSpPr/>
          <p:nvPr/>
        </p:nvGrpSpPr>
        <p:grpSpPr>
          <a:xfrm>
            <a:off x="6459220" y="408819"/>
            <a:ext cx="5267081" cy="4223986"/>
            <a:chOff x="6459220" y="408819"/>
            <a:chExt cx="5267081" cy="4223986"/>
          </a:xfrm>
        </p:grpSpPr>
        <p:sp>
          <p:nvSpPr>
            <p:cNvPr id="36" name="Shape 19">
              <a:extLst>
                <a:ext uri="{FF2B5EF4-FFF2-40B4-BE49-F238E27FC236}">
                  <a16:creationId xmlns:a16="http://schemas.microsoft.com/office/drawing/2014/main" id="{8FE2C432-B75E-BD4D-E3B7-122ABBB5E1D2}"/>
                </a:ext>
              </a:extLst>
            </p:cNvPr>
            <p:cNvSpPr/>
            <p:nvPr/>
          </p:nvSpPr>
          <p:spPr>
            <a:xfrm>
              <a:off x="6459220" y="408819"/>
              <a:ext cx="5267081" cy="4223986"/>
            </a:xfrm>
            <a:prstGeom prst="roundRect">
              <a:avLst>
                <a:gd name="adj" fmla="val 5455"/>
              </a:avLst>
            </a:prstGeom>
            <a:solidFill>
              <a:srgbClr val="E6F3E5"/>
            </a:solidFill>
            <a:ln w="12700">
              <a:solidFill>
                <a:srgbClr val="196B24"/>
              </a:solidFill>
              <a:prstDash val="solid"/>
            </a:ln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endParaRPr>
            </a:p>
          </p:txBody>
        </p:sp>
        <p:sp>
          <p:nvSpPr>
            <p:cNvPr id="37" name="Text 22">
              <a:extLst>
                <a:ext uri="{FF2B5EF4-FFF2-40B4-BE49-F238E27FC236}">
                  <a16:creationId xmlns:a16="http://schemas.microsoft.com/office/drawing/2014/main" id="{8B5A691E-B78E-F2A3-FC08-58BDEA6401E4}"/>
                </a:ext>
              </a:extLst>
            </p:cNvPr>
            <p:cNvSpPr/>
            <p:nvPr/>
          </p:nvSpPr>
          <p:spPr>
            <a:xfrm>
              <a:off x="6795972" y="504000"/>
              <a:ext cx="4542222" cy="565258"/>
            </a:xfrm>
            <a:prstGeom prst="rect">
              <a:avLst/>
            </a:prstGeom>
            <a:noFill/>
            <a:ln/>
          </p:spPr>
          <p:txBody>
            <a:bodyPr wrap="square" lIns="667" tIns="667" rIns="667" bIns="667" rtlCol="0" anchor="ctr">
              <a:normAutofit/>
            </a:bodyPr>
            <a:lstStyle/>
            <a:p>
              <a:pPr algn="ctr" defTabSz="457200"/>
              <a:r>
                <a:rPr lang="en-US" sz="1800" b="1" dirty="0">
                  <a:solidFill>
                    <a:srgbClr val="12355B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Crop exposure to </a:t>
              </a:r>
            </a:p>
            <a:p>
              <a:pPr algn="ctr" defTabSz="457200"/>
              <a:r>
                <a:rPr lang="en-US" sz="1800" b="1" dirty="0">
                  <a:solidFill>
                    <a:srgbClr val="12355B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drought at grid cell level</a:t>
              </a:r>
              <a:endParaRPr lang="en-US" sz="1800" dirty="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38B0B5AA-B65D-C936-32AF-9B5439ABE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7732"/>
            <a:stretch>
              <a:fillRect/>
            </a:stretch>
          </p:blipFill>
          <p:spPr>
            <a:xfrm>
              <a:off x="6757827" y="1269443"/>
              <a:ext cx="3694549" cy="3142645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E528FE2-EDF3-2D14-3218-DFFFB7B1E398}"/>
                </a:ext>
              </a:extLst>
            </p:cNvPr>
            <p:cNvSpPr txBox="1"/>
            <p:nvPr/>
          </p:nvSpPr>
          <p:spPr>
            <a:xfrm>
              <a:off x="7241469" y="4277789"/>
              <a:ext cx="2607298" cy="253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457200"/>
              <a:r>
                <a:rPr lang="en-US" sz="1050" dirty="0">
                  <a:solidFill>
                    <a:srgbClr val="0E2841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Wheat production in Europe</a:t>
              </a: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0BFF53DF-74D5-7147-AA47-6F4EE8515096}"/>
                </a:ext>
              </a:extLst>
            </p:cNvPr>
            <p:cNvGrpSpPr/>
            <p:nvPr/>
          </p:nvGrpSpPr>
          <p:grpSpPr>
            <a:xfrm>
              <a:off x="9492916" y="1197966"/>
              <a:ext cx="1995782" cy="2377765"/>
              <a:chOff x="6906120" y="4920853"/>
              <a:chExt cx="1380727" cy="1615501"/>
            </a:xfrm>
          </p:grpSpPr>
          <p:sp>
            <p:nvSpPr>
              <p:cNvPr id="41" name="Shape 2">
                <a:extLst>
                  <a:ext uri="{FF2B5EF4-FFF2-40B4-BE49-F238E27FC236}">
                    <a16:creationId xmlns:a16="http://schemas.microsoft.com/office/drawing/2014/main" id="{F21BB2A0-4816-DB10-89E8-6E2951D9D4D5}"/>
                  </a:ext>
                </a:extLst>
              </p:cNvPr>
              <p:cNvSpPr/>
              <p:nvPr/>
            </p:nvSpPr>
            <p:spPr>
              <a:xfrm>
                <a:off x="6906122" y="4920853"/>
                <a:ext cx="1380725" cy="1615501"/>
              </a:xfrm>
              <a:prstGeom prst="roundRect">
                <a:avLst>
                  <a:gd name="adj" fmla="val 5455"/>
                </a:avLst>
              </a:prstGeom>
              <a:solidFill>
                <a:srgbClr val="F4FAF4"/>
              </a:solidFill>
              <a:ln w="12700">
                <a:solidFill>
                  <a:srgbClr val="196B24"/>
                </a:solidFill>
                <a:prstDash val="solid"/>
              </a:ln>
            </p:spPr>
            <p:txBody>
              <a:bodyPr tIns="18900" bIns="0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D7901F66-A8BA-8EAA-53E0-B95CC1846674}"/>
                  </a:ext>
                </a:extLst>
              </p:cNvPr>
              <p:cNvGrpSpPr/>
              <p:nvPr/>
            </p:nvGrpSpPr>
            <p:grpSpPr>
              <a:xfrm>
                <a:off x="6906120" y="4968491"/>
                <a:ext cx="1380727" cy="1496350"/>
                <a:chOff x="6265493" y="1564557"/>
                <a:chExt cx="1380727" cy="1496350"/>
              </a:xfrm>
            </p:grpSpPr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6C5051C1-8545-F9DD-2747-05D8765B21CE}"/>
                    </a:ext>
                  </a:extLst>
                </p:cNvPr>
                <p:cNvSpPr txBox="1"/>
                <p:nvPr/>
              </p:nvSpPr>
              <p:spPr>
                <a:xfrm>
                  <a:off x="6265494" y="2888391"/>
                  <a:ext cx="1380725" cy="17251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5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E2841"/>
                      </a:solidFill>
                      <a:effectLst/>
                      <a:uLnTx/>
                      <a:uFillTx/>
                      <a:latin typeface="Aptos" pitchFamily="34" charset="0"/>
                      <a:ea typeface="Aptos" pitchFamily="34" charset="-122"/>
                      <a:cs typeface="Aptos" pitchFamily="34" charset="-120"/>
                    </a:rPr>
                    <a:t>62 crops, 4 groups</a:t>
                  </a:r>
                </a:p>
              </p:txBody>
            </p:sp>
            <p:grpSp>
              <p:nvGrpSpPr>
                <p:cNvPr id="44" name="Group 43">
                  <a:extLst>
                    <a:ext uri="{FF2B5EF4-FFF2-40B4-BE49-F238E27FC236}">
                      <a16:creationId xmlns:a16="http://schemas.microsoft.com/office/drawing/2014/main" id="{CA5B90AC-2CA6-72E2-3119-62889E36D772}"/>
                    </a:ext>
                  </a:extLst>
                </p:cNvPr>
                <p:cNvGrpSpPr/>
                <p:nvPr/>
              </p:nvGrpSpPr>
              <p:grpSpPr>
                <a:xfrm>
                  <a:off x="6265493" y="1564557"/>
                  <a:ext cx="1380727" cy="1300752"/>
                  <a:chOff x="5161957" y="4658063"/>
                  <a:chExt cx="1380727" cy="1300752"/>
                </a:xfrm>
              </p:grpSpPr>
              <p:pic>
                <p:nvPicPr>
                  <p:cNvPr id="45" name="Picture 44">
                    <a:extLst>
                      <a:ext uri="{FF2B5EF4-FFF2-40B4-BE49-F238E27FC236}">
                        <a16:creationId xmlns:a16="http://schemas.microsoft.com/office/drawing/2014/main" id="{7C1F6E90-EA47-933E-9484-0281ABC8738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 cstate="hqprint">
                    <a:duotone>
                      <a:srgbClr val="4EA72E">
                        <a:shade val="45000"/>
                        <a:satMod val="135000"/>
                      </a:srgb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308231" y="5350276"/>
                    <a:ext cx="363456" cy="363456"/>
                  </a:xfrm>
                  <a:prstGeom prst="rect">
                    <a:avLst/>
                  </a:prstGeom>
                </p:spPr>
              </p:pic>
              <p:pic>
                <p:nvPicPr>
                  <p:cNvPr id="46" name="Graphic 45">
                    <a:extLst>
                      <a:ext uri="{FF2B5EF4-FFF2-40B4-BE49-F238E27FC236}">
                        <a16:creationId xmlns:a16="http://schemas.microsoft.com/office/drawing/2014/main" id="{09A7D9FC-43AF-70B3-127B-95B5068FA70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>
                    <a:extLst>
                      <a:ext uri="{96DAC541-7B7A-43D3-8B79-37D633B846F1}">
                        <asvg:svgBlip xmlns:asvg="http://schemas.microsoft.com/office/drawing/2016/SVG/main" r:embed="rId8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312910" y="4658063"/>
                    <a:ext cx="363456" cy="363456"/>
                  </a:xfrm>
                  <a:prstGeom prst="rect">
                    <a:avLst/>
                  </a:prstGeom>
                </p:spPr>
              </p:pic>
              <p:cxnSp>
                <p:nvCxnSpPr>
                  <p:cNvPr id="47" name="Straight Connector 46">
                    <a:extLst>
                      <a:ext uri="{FF2B5EF4-FFF2-40B4-BE49-F238E27FC236}">
                        <a16:creationId xmlns:a16="http://schemas.microsoft.com/office/drawing/2014/main" id="{1EDB7003-00C9-835E-9EC7-306A4E29DD4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257653" y="5282187"/>
                    <a:ext cx="116731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196B24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48" name="Straight Connector 47">
                    <a:extLst>
                      <a:ext uri="{FF2B5EF4-FFF2-40B4-BE49-F238E27FC236}">
                        <a16:creationId xmlns:a16="http://schemas.microsoft.com/office/drawing/2014/main" id="{55A4499E-4757-97DA-D81E-89D0315934E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832027" y="4703402"/>
                    <a:ext cx="0" cy="118800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196B24"/>
                    </a:solidFill>
                    <a:prstDash val="solid"/>
                    <a:miter lim="800000"/>
                  </a:ln>
                  <a:effectLst/>
                </p:spPr>
              </p:cxnSp>
              <p:sp>
                <p:nvSpPr>
                  <p:cNvPr id="49" name="TextBox 48">
                    <a:extLst>
                      <a:ext uri="{FF2B5EF4-FFF2-40B4-BE49-F238E27FC236}">
                        <a16:creationId xmlns:a16="http://schemas.microsoft.com/office/drawing/2014/main" id="{8C9A98F7-0F76-EF31-9301-ADF4764BA479}"/>
                      </a:ext>
                    </a:extLst>
                  </p:cNvPr>
                  <p:cNvSpPr txBox="1"/>
                  <p:nvPr/>
                </p:nvSpPr>
                <p:spPr>
                  <a:xfrm>
                    <a:off x="5161959" y="5032427"/>
                    <a:ext cx="670068" cy="172516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05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E2841"/>
                        </a:solidFill>
                        <a:effectLst/>
                        <a:uLnTx/>
                        <a:uFillTx/>
                        <a:latin typeface="Aptos" pitchFamily="34" charset="0"/>
                        <a:ea typeface="Aptos" pitchFamily="34" charset="-122"/>
                        <a:cs typeface="Aptos" pitchFamily="34" charset="-120"/>
                      </a:rPr>
                      <a:t>Cereals</a:t>
                    </a:r>
                  </a:p>
                </p:txBody>
              </p:sp>
              <p:sp>
                <p:nvSpPr>
                  <p:cNvPr id="50" name="TextBox 49">
                    <a:extLst>
                      <a:ext uri="{FF2B5EF4-FFF2-40B4-BE49-F238E27FC236}">
                        <a16:creationId xmlns:a16="http://schemas.microsoft.com/office/drawing/2014/main" id="{EBB890F3-66F8-5825-705E-F0D5C14A2D9A}"/>
                      </a:ext>
                    </a:extLst>
                  </p:cNvPr>
                  <p:cNvSpPr txBox="1"/>
                  <p:nvPr/>
                </p:nvSpPr>
                <p:spPr>
                  <a:xfrm>
                    <a:off x="5841312" y="4963468"/>
                    <a:ext cx="701372" cy="282298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05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E2841"/>
                        </a:solidFill>
                        <a:effectLst/>
                        <a:uLnTx/>
                        <a:uFillTx/>
                        <a:latin typeface="Aptos" pitchFamily="34" charset="0"/>
                        <a:ea typeface="Aptos" pitchFamily="34" charset="-122"/>
                        <a:cs typeface="Aptos" pitchFamily="34" charset="-120"/>
                      </a:rPr>
                      <a:t>Fruits &amp; vegetables</a:t>
                    </a:r>
                  </a:p>
                </p:txBody>
              </p:sp>
              <p:sp>
                <p:nvSpPr>
                  <p:cNvPr id="51" name="TextBox 50">
                    <a:extLst>
                      <a:ext uri="{FF2B5EF4-FFF2-40B4-BE49-F238E27FC236}">
                        <a16:creationId xmlns:a16="http://schemas.microsoft.com/office/drawing/2014/main" id="{0EFFE3C1-511B-C345-310D-66A1782F24EB}"/>
                      </a:ext>
                    </a:extLst>
                  </p:cNvPr>
                  <p:cNvSpPr txBox="1"/>
                  <p:nvPr/>
                </p:nvSpPr>
                <p:spPr>
                  <a:xfrm>
                    <a:off x="5841312" y="5692200"/>
                    <a:ext cx="701372" cy="266615"/>
                  </a:xfrm>
                  <a:prstGeom prst="rect">
                    <a:avLst/>
                  </a:prstGeom>
                  <a:noFill/>
                </p:spPr>
                <p:txBody>
                  <a:bodyPr wrap="square" lIns="37800" rIns="37800">
                    <a:spAutoFit/>
                  </a:bodyPr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05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E2841"/>
                        </a:solidFill>
                        <a:effectLst/>
                        <a:uLnTx/>
                        <a:uFillTx/>
                        <a:latin typeface="Aptos" pitchFamily="34" charset="0"/>
                        <a:ea typeface="Aptos" pitchFamily="34" charset="-122"/>
                        <a:cs typeface="Aptos" pitchFamily="34" charset="-120"/>
                      </a:rPr>
                      <a:t>Other crops</a:t>
                    </a:r>
                  </a:p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E2841"/>
                        </a:solidFill>
                        <a:effectLst/>
                        <a:uLnTx/>
                        <a:uFillTx/>
                        <a:latin typeface="Aptos" pitchFamily="34" charset="0"/>
                        <a:ea typeface="Aptos" pitchFamily="34" charset="-122"/>
                        <a:cs typeface="Aptos" pitchFamily="34" charset="-120"/>
                      </a:rPr>
                      <a:t>(sugar, oil, fiber) </a:t>
                    </a:r>
                  </a:p>
                </p:txBody>
              </p:sp>
              <p:sp>
                <p:nvSpPr>
                  <p:cNvPr id="52" name="TextBox 51">
                    <a:extLst>
                      <a:ext uri="{FF2B5EF4-FFF2-40B4-BE49-F238E27FC236}">
                        <a16:creationId xmlns:a16="http://schemas.microsoft.com/office/drawing/2014/main" id="{9DD3CAD6-29ED-3F1D-18A0-BE8EF1616C42}"/>
                      </a:ext>
                    </a:extLst>
                  </p:cNvPr>
                  <p:cNvSpPr txBox="1"/>
                  <p:nvPr/>
                </p:nvSpPr>
                <p:spPr>
                  <a:xfrm>
                    <a:off x="5161957" y="5668075"/>
                    <a:ext cx="670068" cy="282298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05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E2841"/>
                        </a:solidFill>
                        <a:effectLst/>
                        <a:uLnTx/>
                        <a:uFillTx/>
                        <a:latin typeface="Aptos" pitchFamily="34" charset="0"/>
                        <a:ea typeface="Aptos" pitchFamily="34" charset="-122"/>
                        <a:cs typeface="Aptos" pitchFamily="34" charset="-120"/>
                      </a:rPr>
                      <a:t>Fodder &amp; grazing</a:t>
                    </a:r>
                  </a:p>
                </p:txBody>
              </p:sp>
              <p:pic>
                <p:nvPicPr>
                  <p:cNvPr id="53" name="Graphic 52">
                    <a:extLst>
                      <a:ext uri="{FF2B5EF4-FFF2-40B4-BE49-F238E27FC236}">
                        <a16:creationId xmlns:a16="http://schemas.microsoft.com/office/drawing/2014/main" id="{EC398D1E-D6D0-E44E-5410-444AB95186C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>
                    <a:extLst>
                      <a:ext uri="{96DAC541-7B7A-43D3-8B79-37D633B846F1}">
                        <asvg:svgBlip xmlns:asvg="http://schemas.microsoft.com/office/drawing/2016/SVG/main" r:embed="rId9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974303" y="4658585"/>
                    <a:ext cx="363457" cy="363457"/>
                  </a:xfrm>
                  <a:prstGeom prst="rect">
                    <a:avLst/>
                  </a:prstGeom>
                </p:spPr>
              </p:pic>
              <p:pic>
                <p:nvPicPr>
                  <p:cNvPr id="54" name="Picture 53">
                    <a:extLst>
                      <a:ext uri="{FF2B5EF4-FFF2-40B4-BE49-F238E27FC236}">
                        <a16:creationId xmlns:a16="http://schemas.microsoft.com/office/drawing/2014/main" id="{A457B9FD-F67D-DFD1-65F2-2ED2D4C0223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 cstate="hq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5973894" y="5350276"/>
                    <a:ext cx="363458" cy="363458"/>
                  </a:xfrm>
                  <a:prstGeom prst="rect">
                    <a:avLst/>
                  </a:prstGeom>
                </p:spPr>
              </p:pic>
            </p:grpSp>
          </p:grpSp>
        </p:grpSp>
        <p:sp>
          <p:nvSpPr>
            <p:cNvPr id="59" name="Shape 20">
              <a:extLst>
                <a:ext uri="{FF2B5EF4-FFF2-40B4-BE49-F238E27FC236}">
                  <a16:creationId xmlns:a16="http://schemas.microsoft.com/office/drawing/2014/main" id="{A084F764-E776-122C-9771-1246ED0CA5FC}"/>
                </a:ext>
              </a:extLst>
            </p:cNvPr>
            <p:cNvSpPr/>
            <p:nvPr/>
          </p:nvSpPr>
          <p:spPr>
            <a:xfrm>
              <a:off x="6880467" y="569989"/>
              <a:ext cx="432000" cy="432686"/>
            </a:xfrm>
            <a:prstGeom prst="ellipse">
              <a:avLst/>
            </a:prstGeom>
            <a:solidFill>
              <a:srgbClr val="196B24"/>
            </a:solidFill>
            <a:ln w="12700">
              <a:solidFill>
                <a:srgbClr val="196B24"/>
              </a:solidFill>
              <a:prstDash val="solid"/>
            </a:ln>
          </p:spPr>
          <p:txBody>
            <a:bodyPr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</a:rPr>
                <a:t>2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57229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8BDAA0-A461-F9A4-4CFB-555683E6DA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EED55AB-851E-A49D-02AE-62FE4F8517DF}"/>
              </a:ext>
            </a:extLst>
          </p:cNvPr>
          <p:cNvGrpSpPr/>
          <p:nvPr/>
        </p:nvGrpSpPr>
        <p:grpSpPr>
          <a:xfrm>
            <a:off x="6459216" y="408819"/>
            <a:ext cx="5267081" cy="4223986"/>
            <a:chOff x="6459216" y="408819"/>
            <a:chExt cx="5267081" cy="4223986"/>
          </a:xfrm>
        </p:grpSpPr>
        <p:sp>
          <p:nvSpPr>
            <p:cNvPr id="76" name="Shape 72">
              <a:extLst>
                <a:ext uri="{FF2B5EF4-FFF2-40B4-BE49-F238E27FC236}">
                  <a16:creationId xmlns:a16="http://schemas.microsoft.com/office/drawing/2014/main" id="{2CF6E851-521A-345D-8FA6-B2E21F4C95AA}"/>
                </a:ext>
              </a:extLst>
            </p:cNvPr>
            <p:cNvSpPr/>
            <p:nvPr/>
          </p:nvSpPr>
          <p:spPr>
            <a:xfrm>
              <a:off x="6459216" y="408819"/>
              <a:ext cx="5267081" cy="4223986"/>
            </a:xfrm>
            <a:prstGeom prst="roundRect">
              <a:avLst>
                <a:gd name="adj" fmla="val 5455"/>
              </a:avLst>
            </a:prstGeom>
            <a:solidFill>
              <a:srgbClr val="F9EBF7"/>
            </a:solidFill>
            <a:ln w="12700">
              <a:solidFill>
                <a:srgbClr val="A02B93"/>
              </a:solidFill>
              <a:prstDash val="solid"/>
            </a:ln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</a:endParaRPr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01AA9457-A552-48EE-DB18-600720187A6A}"/>
                </a:ext>
              </a:extLst>
            </p:cNvPr>
            <p:cNvGrpSpPr/>
            <p:nvPr/>
          </p:nvGrpSpPr>
          <p:grpSpPr>
            <a:xfrm>
              <a:off x="6821644" y="504000"/>
              <a:ext cx="4542222" cy="567901"/>
              <a:chOff x="4407406" y="999344"/>
              <a:chExt cx="3142410" cy="384048"/>
            </a:xfrm>
          </p:grpSpPr>
          <p:sp>
            <p:nvSpPr>
              <p:cNvPr id="79" name="Shape 20">
                <a:extLst>
                  <a:ext uri="{FF2B5EF4-FFF2-40B4-BE49-F238E27FC236}">
                    <a16:creationId xmlns:a16="http://schemas.microsoft.com/office/drawing/2014/main" id="{9FEDE019-CF16-1987-CA50-4B24DE8D20E6}"/>
                  </a:ext>
                </a:extLst>
              </p:cNvPr>
              <p:cNvSpPr/>
              <p:nvPr/>
            </p:nvSpPr>
            <p:spPr>
              <a:xfrm>
                <a:off x="4448100" y="1043716"/>
                <a:ext cx="298867" cy="292608"/>
              </a:xfrm>
              <a:prstGeom prst="ellipse">
                <a:avLst/>
              </a:prstGeom>
              <a:solidFill>
                <a:srgbClr val="A02B93"/>
              </a:solidFill>
              <a:ln w="12700">
                <a:solidFill>
                  <a:srgbClr val="A02B93"/>
                </a:solidFill>
                <a:prstDash val="solid"/>
              </a:ln>
            </p:spPr>
            <p:txBody>
              <a:bodyPr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</a:rPr>
                  <a:t>3</a:t>
                </a:r>
                <a:endPara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80" name="Text 22">
                <a:extLst>
                  <a:ext uri="{FF2B5EF4-FFF2-40B4-BE49-F238E27FC236}">
                    <a16:creationId xmlns:a16="http://schemas.microsoft.com/office/drawing/2014/main" id="{A62F12F5-77EB-3115-0B18-68D65B9B54FC}"/>
                  </a:ext>
                </a:extLst>
              </p:cNvPr>
              <p:cNvSpPr/>
              <p:nvPr/>
            </p:nvSpPr>
            <p:spPr>
              <a:xfrm>
                <a:off x="4407406" y="999344"/>
                <a:ext cx="3142410" cy="384048"/>
              </a:xfrm>
              <a:prstGeom prst="rect">
                <a:avLst/>
              </a:prstGeom>
              <a:noFill/>
              <a:ln/>
            </p:spPr>
            <p:txBody>
              <a:bodyPr wrap="square" lIns="667" tIns="667" rIns="667" bIns="667" rtlCol="0" anchor="ctr">
                <a:norm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12355B"/>
                    </a:solidFill>
                    <a:effectLst/>
                    <a:uLnTx/>
                    <a:uFillTx/>
                    <a:latin typeface="Aptos" pitchFamily="34" charset="0"/>
                    <a:ea typeface="Aptos" pitchFamily="34" charset="-122"/>
                    <a:cs typeface="Aptos" pitchFamily="34" charset="-120"/>
                  </a:rPr>
                  <a:t>Modelling biomass trade </a:t>
                </a:r>
              </a:p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12355B"/>
                    </a:solidFill>
                    <a:effectLst/>
                    <a:uLnTx/>
                    <a:uFillTx/>
                    <a:latin typeface="Aptos" pitchFamily="34" charset="0"/>
                    <a:ea typeface="Aptos" pitchFamily="34" charset="-122"/>
                    <a:cs typeface="Aptos" pitchFamily="34" charset="-120"/>
                  </a:rPr>
                  <a:t>and supply chains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</p:grpSp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2AA66036-B79A-05DB-55AB-A1EF11DBBC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alphaModFix amt="3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62000"/>
                      </a14:imgEffect>
                      <a14:imgEffect>
                        <a14:brightnessContrast bright="1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b="8509"/>
            <a:stretch>
              <a:fillRect/>
            </a:stretch>
          </p:blipFill>
          <p:spPr>
            <a:xfrm>
              <a:off x="6768597" y="1357313"/>
              <a:ext cx="3652667" cy="3022967"/>
            </a:xfrm>
            <a:prstGeom prst="rect">
              <a:avLst/>
            </a:prstGeom>
          </p:spPr>
        </p:pic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AFEF348D-9EEC-DB44-4C11-FD53384ECB60}"/>
                </a:ext>
              </a:extLst>
            </p:cNvPr>
            <p:cNvSpPr/>
            <p:nvPr/>
          </p:nvSpPr>
          <p:spPr>
            <a:xfrm>
              <a:off x="7533760" y="3272205"/>
              <a:ext cx="398724" cy="846992"/>
            </a:xfrm>
            <a:custGeom>
              <a:avLst/>
              <a:gdLst>
                <a:gd name="csX0" fmla="*/ 304800 w 317163"/>
                <a:gd name="csY0" fmla="*/ 0 h 614363"/>
                <a:gd name="csX1" fmla="*/ 280988 w 317163"/>
                <a:gd name="csY1" fmla="*/ 485775 h 614363"/>
                <a:gd name="csX2" fmla="*/ 0 w 317163"/>
                <a:gd name="csY2" fmla="*/ 614363 h 61436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</a:cxnLst>
              <a:rect l="l" t="t" r="r" b="b"/>
              <a:pathLst>
                <a:path w="317163" h="614363">
                  <a:moveTo>
                    <a:pt x="304800" y="0"/>
                  </a:moveTo>
                  <a:cubicBezTo>
                    <a:pt x="318294" y="191690"/>
                    <a:pt x="331788" y="383381"/>
                    <a:pt x="280988" y="485775"/>
                  </a:cubicBezTo>
                  <a:cubicBezTo>
                    <a:pt x="230188" y="588169"/>
                    <a:pt x="60325" y="590551"/>
                    <a:pt x="0" y="614363"/>
                  </a:cubicBezTo>
                </a:path>
              </a:pathLst>
            </a:custGeom>
            <a:noFill/>
            <a:ln w="25400" cap="flat" cmpd="sng" algn="ctr">
              <a:gradFill>
                <a:gsLst>
                  <a:gs pos="48000">
                    <a:srgbClr val="A02B93"/>
                  </a:gs>
                  <a:gs pos="100000">
                    <a:srgbClr val="A02B93">
                      <a:lumMod val="50000"/>
                    </a:srgbClr>
                  </a:gs>
                  <a:gs pos="0">
                    <a:srgbClr val="A02B93">
                      <a:lumMod val="20000"/>
                      <a:lumOff val="80000"/>
                    </a:srgb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arrow" w="med" len="med"/>
            </a:ln>
            <a:effectLst>
              <a:outerShdw blurRad="38100" dist="38100" dir="2700000" algn="tl" rotWithShape="0">
                <a:srgbClr val="381034">
                  <a:alpha val="8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02B49C93-40DA-3110-5CF6-7C91509D21E9}"/>
                </a:ext>
              </a:extLst>
            </p:cNvPr>
            <p:cNvSpPr/>
            <p:nvPr/>
          </p:nvSpPr>
          <p:spPr>
            <a:xfrm>
              <a:off x="8119546" y="3330449"/>
              <a:ext cx="665305" cy="238580"/>
            </a:xfrm>
            <a:custGeom>
              <a:avLst/>
              <a:gdLst>
                <a:gd name="csX0" fmla="*/ 0 w 466725"/>
                <a:gd name="csY0" fmla="*/ 0 h 212919"/>
                <a:gd name="csX1" fmla="*/ 276225 w 466725"/>
                <a:gd name="csY1" fmla="*/ 209550 h 212919"/>
                <a:gd name="csX2" fmla="*/ 466725 w 466725"/>
                <a:gd name="csY2" fmla="*/ 109538 h 21291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</a:cxnLst>
              <a:rect l="l" t="t" r="r" b="b"/>
              <a:pathLst>
                <a:path w="466725" h="212919">
                  <a:moveTo>
                    <a:pt x="0" y="0"/>
                  </a:moveTo>
                  <a:cubicBezTo>
                    <a:pt x="99219" y="95647"/>
                    <a:pt x="198438" y="191294"/>
                    <a:pt x="276225" y="209550"/>
                  </a:cubicBezTo>
                  <a:cubicBezTo>
                    <a:pt x="354012" y="227806"/>
                    <a:pt x="410368" y="168672"/>
                    <a:pt x="466725" y="109538"/>
                  </a:cubicBezTo>
                </a:path>
              </a:pathLst>
            </a:custGeom>
            <a:noFill/>
            <a:ln w="25400" cap="flat" cmpd="sng" algn="ctr">
              <a:gradFill>
                <a:gsLst>
                  <a:gs pos="48000">
                    <a:srgbClr val="A02B93"/>
                  </a:gs>
                  <a:gs pos="100000">
                    <a:srgbClr val="A02B93">
                      <a:lumMod val="50000"/>
                    </a:srgbClr>
                  </a:gs>
                  <a:gs pos="0">
                    <a:srgbClr val="A02B93">
                      <a:lumMod val="20000"/>
                      <a:lumOff val="80000"/>
                    </a:srgb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7F386C67-E7F3-BD5A-A159-BE6DE2E340EA}"/>
                </a:ext>
              </a:extLst>
            </p:cNvPr>
            <p:cNvSpPr/>
            <p:nvPr/>
          </p:nvSpPr>
          <p:spPr>
            <a:xfrm>
              <a:off x="8297172" y="2057530"/>
              <a:ext cx="188286" cy="833861"/>
            </a:xfrm>
            <a:custGeom>
              <a:avLst/>
              <a:gdLst>
                <a:gd name="csX0" fmla="*/ 73819 w 149771"/>
                <a:gd name="csY0" fmla="*/ 604838 h 604838"/>
                <a:gd name="csX1" fmla="*/ 147638 w 149771"/>
                <a:gd name="csY1" fmla="*/ 214313 h 604838"/>
                <a:gd name="csX2" fmla="*/ 0 w 149771"/>
                <a:gd name="csY2" fmla="*/ 0 h 60483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</a:cxnLst>
              <a:rect l="l" t="t" r="r" b="b"/>
              <a:pathLst>
                <a:path w="149771" h="604838">
                  <a:moveTo>
                    <a:pt x="73819" y="604838"/>
                  </a:moveTo>
                  <a:cubicBezTo>
                    <a:pt x="116880" y="459978"/>
                    <a:pt x="159941" y="315119"/>
                    <a:pt x="147638" y="214313"/>
                  </a:cubicBezTo>
                  <a:cubicBezTo>
                    <a:pt x="135335" y="113507"/>
                    <a:pt x="10716" y="9128"/>
                    <a:pt x="0" y="0"/>
                  </a:cubicBezTo>
                </a:path>
              </a:pathLst>
            </a:custGeom>
            <a:noFill/>
            <a:ln w="25400" cap="flat" cmpd="sng" algn="ctr">
              <a:gradFill>
                <a:gsLst>
                  <a:gs pos="48000">
                    <a:srgbClr val="A02B93"/>
                  </a:gs>
                  <a:gs pos="0">
                    <a:srgbClr val="A02B93">
                      <a:lumMod val="50000"/>
                    </a:srgbClr>
                  </a:gs>
                  <a:gs pos="100000">
                    <a:srgbClr val="A02B93">
                      <a:lumMod val="20000"/>
                      <a:lumOff val="80000"/>
                    </a:srgb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arrow" w="med" len="med"/>
            </a:ln>
            <a:effectLst>
              <a:outerShdw blurRad="38100" dist="38100" dir="2700000" algn="tl" rotWithShape="0">
                <a:srgbClr val="381034">
                  <a:alpha val="8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38097337-7756-9278-76A1-7DE2C081511F}"/>
                </a:ext>
              </a:extLst>
            </p:cNvPr>
            <p:cNvSpPr/>
            <p:nvPr/>
          </p:nvSpPr>
          <p:spPr>
            <a:xfrm>
              <a:off x="8234164" y="3006126"/>
              <a:ext cx="149959" cy="347991"/>
            </a:xfrm>
            <a:custGeom>
              <a:avLst/>
              <a:gdLst>
                <a:gd name="csX0" fmla="*/ 119284 w 119284"/>
                <a:gd name="csY0" fmla="*/ 0 h 252413"/>
                <a:gd name="csX1" fmla="*/ 88328 w 119284"/>
                <a:gd name="csY1" fmla="*/ 176213 h 252413"/>
                <a:gd name="csX2" fmla="*/ 222 w 119284"/>
                <a:gd name="csY2" fmla="*/ 252413 h 25241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</a:cxnLst>
              <a:rect l="l" t="t" r="r" b="b"/>
              <a:pathLst>
                <a:path w="119284" h="252413">
                  <a:moveTo>
                    <a:pt x="119284" y="0"/>
                  </a:moveTo>
                  <a:cubicBezTo>
                    <a:pt x="113728" y="67072"/>
                    <a:pt x="108172" y="134144"/>
                    <a:pt x="88328" y="176213"/>
                  </a:cubicBezTo>
                  <a:cubicBezTo>
                    <a:pt x="68484" y="218282"/>
                    <a:pt x="-4540" y="248444"/>
                    <a:pt x="222" y="252413"/>
                  </a:cubicBezTo>
                </a:path>
              </a:pathLst>
            </a:custGeom>
            <a:noFill/>
            <a:ln w="19050" cap="flat" cmpd="sng" algn="ctr">
              <a:gradFill>
                <a:gsLst>
                  <a:gs pos="48000">
                    <a:srgbClr val="A02B93"/>
                  </a:gs>
                  <a:gs pos="100000">
                    <a:srgbClr val="A02B93">
                      <a:lumMod val="50000"/>
                    </a:srgbClr>
                  </a:gs>
                  <a:gs pos="0">
                    <a:srgbClr val="A02B93">
                      <a:lumMod val="20000"/>
                      <a:lumOff val="80000"/>
                    </a:srgb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arrow" w="med" len="med"/>
            </a:ln>
            <a:effectLst>
              <a:outerShdw blurRad="38100" dist="38100" dir="2700000" algn="tl" rotWithShape="0">
                <a:srgbClr val="381034">
                  <a:alpha val="8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DA943C20-4EC1-C5FC-43FD-EED221191CD2}"/>
                </a:ext>
              </a:extLst>
            </p:cNvPr>
            <p:cNvSpPr/>
            <p:nvPr/>
          </p:nvSpPr>
          <p:spPr>
            <a:xfrm>
              <a:off x="6596522" y="2893819"/>
              <a:ext cx="715944" cy="139335"/>
            </a:xfrm>
            <a:custGeom>
              <a:avLst/>
              <a:gdLst>
                <a:gd name="csX0" fmla="*/ 742950 w 742950"/>
                <a:gd name="csY0" fmla="*/ 0 h 143311"/>
                <a:gd name="csX1" fmla="*/ 278607 w 742950"/>
                <a:gd name="csY1" fmla="*/ 135731 h 143311"/>
                <a:gd name="csX2" fmla="*/ 0 w 742950"/>
                <a:gd name="csY2" fmla="*/ 116681 h 14331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</a:cxnLst>
              <a:rect l="l" t="t" r="r" b="b"/>
              <a:pathLst>
                <a:path w="742950" h="143311">
                  <a:moveTo>
                    <a:pt x="742950" y="0"/>
                  </a:moveTo>
                  <a:cubicBezTo>
                    <a:pt x="572691" y="58142"/>
                    <a:pt x="402432" y="116284"/>
                    <a:pt x="278607" y="135731"/>
                  </a:cubicBezTo>
                  <a:cubicBezTo>
                    <a:pt x="154782" y="155178"/>
                    <a:pt x="44053" y="132953"/>
                    <a:pt x="0" y="116681"/>
                  </a:cubicBezTo>
                </a:path>
              </a:pathLst>
            </a:custGeom>
            <a:noFill/>
            <a:ln w="25400" cap="flat" cmpd="sng" algn="ctr">
              <a:gradFill>
                <a:gsLst>
                  <a:gs pos="48000">
                    <a:srgbClr val="A02B93"/>
                  </a:gs>
                  <a:gs pos="100000">
                    <a:srgbClr val="A02B93">
                      <a:lumMod val="50000"/>
                    </a:srgbClr>
                  </a:gs>
                  <a:gs pos="0">
                    <a:srgbClr val="A02B93">
                      <a:lumMod val="20000"/>
                      <a:lumOff val="80000"/>
                    </a:srgb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arrow" w="med" len="med"/>
            </a:ln>
            <a:effectLst>
              <a:outerShdw blurRad="38100" dist="38100" dir="2700000" algn="tl" rotWithShape="0">
                <a:srgbClr val="381034">
                  <a:alpha val="8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03F9B5AD-BE12-9817-1CFB-50CB91EE4A23}"/>
                </a:ext>
              </a:extLst>
            </p:cNvPr>
            <p:cNvSpPr/>
            <p:nvPr/>
          </p:nvSpPr>
          <p:spPr>
            <a:xfrm rot="1359042" flipV="1">
              <a:off x="8332902" y="3161046"/>
              <a:ext cx="1329161" cy="312266"/>
            </a:xfrm>
            <a:custGeom>
              <a:avLst/>
              <a:gdLst>
                <a:gd name="csX0" fmla="*/ 0 w 1057275"/>
                <a:gd name="csY0" fmla="*/ 133350 h 194655"/>
                <a:gd name="csX1" fmla="*/ 642937 w 1057275"/>
                <a:gd name="csY1" fmla="*/ 188119 h 194655"/>
                <a:gd name="csX2" fmla="*/ 1057275 w 1057275"/>
                <a:gd name="csY2" fmla="*/ 0 h 19465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</a:cxnLst>
              <a:rect l="l" t="t" r="r" b="b"/>
              <a:pathLst>
                <a:path w="1057275" h="194655">
                  <a:moveTo>
                    <a:pt x="0" y="133350"/>
                  </a:moveTo>
                  <a:cubicBezTo>
                    <a:pt x="233362" y="171847"/>
                    <a:pt x="466725" y="210344"/>
                    <a:pt x="642937" y="188119"/>
                  </a:cubicBezTo>
                  <a:cubicBezTo>
                    <a:pt x="819149" y="165894"/>
                    <a:pt x="982266" y="31353"/>
                    <a:pt x="1057275" y="0"/>
                  </a:cubicBezTo>
                </a:path>
              </a:pathLst>
            </a:custGeom>
            <a:noFill/>
            <a:ln w="25400" cap="flat" cmpd="sng" algn="ctr">
              <a:gradFill>
                <a:gsLst>
                  <a:gs pos="48000">
                    <a:srgbClr val="A02B93"/>
                  </a:gs>
                  <a:gs pos="0">
                    <a:srgbClr val="A02B93">
                      <a:lumMod val="50000"/>
                    </a:srgbClr>
                  </a:gs>
                  <a:gs pos="100000">
                    <a:srgbClr val="A02B93">
                      <a:lumMod val="20000"/>
                      <a:lumOff val="80000"/>
                    </a:srgb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arrow" w="med" len="med"/>
            </a:ln>
            <a:effectLst>
              <a:outerShdw blurRad="38100" dist="38100" dir="2700000" algn="tl" rotWithShape="0">
                <a:srgbClr val="381034">
                  <a:alpha val="8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1492516D-F3E2-8091-50F4-F8A86F50F87B}"/>
                </a:ext>
              </a:extLst>
            </p:cNvPr>
            <p:cNvSpPr/>
            <p:nvPr/>
          </p:nvSpPr>
          <p:spPr>
            <a:xfrm>
              <a:off x="8119546" y="3334583"/>
              <a:ext cx="779063" cy="787899"/>
            </a:xfrm>
            <a:custGeom>
              <a:avLst/>
              <a:gdLst>
                <a:gd name="csX0" fmla="*/ 0 w 576263"/>
                <a:gd name="csY0" fmla="*/ 0 h 592932"/>
                <a:gd name="csX1" fmla="*/ 221456 w 576263"/>
                <a:gd name="csY1" fmla="*/ 457200 h 592932"/>
                <a:gd name="csX2" fmla="*/ 576263 w 576263"/>
                <a:gd name="csY2" fmla="*/ 592932 h 59293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</a:cxnLst>
              <a:rect l="l" t="t" r="r" b="b"/>
              <a:pathLst>
                <a:path w="576263" h="592932">
                  <a:moveTo>
                    <a:pt x="0" y="0"/>
                  </a:moveTo>
                  <a:cubicBezTo>
                    <a:pt x="62706" y="179189"/>
                    <a:pt x="125412" y="358378"/>
                    <a:pt x="221456" y="457200"/>
                  </a:cubicBezTo>
                  <a:cubicBezTo>
                    <a:pt x="317500" y="556022"/>
                    <a:pt x="523082" y="573882"/>
                    <a:pt x="576263" y="592932"/>
                  </a:cubicBezTo>
                </a:path>
              </a:pathLst>
            </a:custGeom>
            <a:noFill/>
            <a:ln w="25400" cap="flat" cmpd="sng" algn="ctr">
              <a:gradFill>
                <a:gsLst>
                  <a:gs pos="48000">
                    <a:srgbClr val="A02B93"/>
                  </a:gs>
                  <a:gs pos="100000">
                    <a:srgbClr val="A02B93">
                      <a:lumMod val="50000"/>
                    </a:srgbClr>
                  </a:gs>
                  <a:gs pos="0">
                    <a:srgbClr val="A02B93">
                      <a:lumMod val="20000"/>
                      <a:lumOff val="80000"/>
                    </a:srgb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arrow" w="med" len="med"/>
            </a:ln>
            <a:effectLst>
              <a:outerShdw blurRad="38100" dist="38100" dir="2700000" algn="tl" rotWithShape="0">
                <a:srgbClr val="381034">
                  <a:alpha val="8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F4C281BD-432A-C9F6-4803-225FD6C6FC6E}"/>
                </a:ext>
              </a:extLst>
            </p:cNvPr>
            <p:cNvGrpSpPr/>
            <p:nvPr/>
          </p:nvGrpSpPr>
          <p:grpSpPr>
            <a:xfrm>
              <a:off x="9630868" y="1144061"/>
              <a:ext cx="1970378" cy="1983140"/>
              <a:chOff x="7515619" y="4342418"/>
              <a:chExt cx="2187720" cy="1910755"/>
            </a:xfrm>
          </p:grpSpPr>
          <p:sp>
            <p:nvSpPr>
              <p:cNvPr id="108" name="Shape 2">
                <a:extLst>
                  <a:ext uri="{FF2B5EF4-FFF2-40B4-BE49-F238E27FC236}">
                    <a16:creationId xmlns:a16="http://schemas.microsoft.com/office/drawing/2014/main" id="{B28324FC-3D50-50D8-A57E-72ADDF4F6B33}"/>
                  </a:ext>
                </a:extLst>
              </p:cNvPr>
              <p:cNvSpPr/>
              <p:nvPr/>
            </p:nvSpPr>
            <p:spPr>
              <a:xfrm>
                <a:off x="7515619" y="4342418"/>
                <a:ext cx="2187720" cy="1910755"/>
              </a:xfrm>
              <a:prstGeom prst="roundRect">
                <a:avLst>
                  <a:gd name="adj" fmla="val 5455"/>
                </a:avLst>
              </a:prstGeom>
              <a:solidFill>
                <a:srgbClr val="FDF5FC"/>
              </a:solidFill>
              <a:ln w="12700">
                <a:solidFill>
                  <a:srgbClr val="A02B93"/>
                </a:solidFill>
                <a:prstDash val="solid"/>
              </a:ln>
            </p:spPr>
            <p:txBody>
              <a:bodyPr/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</a:endParaRPr>
              </a:p>
            </p:txBody>
          </p:sp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50A79B95-AEDF-79AF-B4B6-0BF0AD57F89D}"/>
                  </a:ext>
                </a:extLst>
              </p:cNvPr>
              <p:cNvSpPr txBox="1"/>
              <p:nvPr/>
            </p:nvSpPr>
            <p:spPr>
              <a:xfrm>
                <a:off x="7515621" y="4398875"/>
                <a:ext cx="2187718" cy="399749"/>
              </a:xfrm>
              <a:prstGeom prst="rect">
                <a:avLst/>
              </a:prstGeom>
              <a:noFill/>
              <a:ln w="10795">
                <a:noFill/>
              </a:ln>
            </p:spPr>
            <p:txBody>
              <a:bodyPr wrap="square" lIns="37800" tIns="37800" rIns="37800" bIns="37800">
                <a:sp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12355B"/>
                    </a:solidFill>
                    <a:effectLst/>
                    <a:uLnTx/>
                    <a:uFillTx/>
                    <a:latin typeface="Aptos" pitchFamily="34" charset="0"/>
                    <a:ea typeface="Aptos" pitchFamily="34" charset="-122"/>
                    <a:cs typeface="Aptos" pitchFamily="34" charset="-120"/>
                  </a:rPr>
                  <a:t>From production to consumption exposure</a:t>
                </a:r>
              </a:p>
            </p:txBody>
          </p:sp>
        </p:grp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71464F45-A21A-237D-9562-58D5DBF76BD2}"/>
                </a:ext>
              </a:extLst>
            </p:cNvPr>
            <p:cNvSpPr txBox="1"/>
            <p:nvPr/>
          </p:nvSpPr>
          <p:spPr>
            <a:xfrm>
              <a:off x="9634389" y="1638698"/>
              <a:ext cx="1970376" cy="1361306"/>
            </a:xfrm>
            <a:prstGeom prst="rect">
              <a:avLst/>
            </a:prstGeom>
            <a:noFill/>
            <a:ln w="10795">
              <a:noFill/>
            </a:ln>
          </p:spPr>
          <p:txBody>
            <a:bodyPr wrap="square" lIns="37800" tIns="37800" rIns="37800" bIns="37800">
              <a:spAutoFit/>
            </a:bodyPr>
            <a:lstStyle/>
            <a:p>
              <a:pPr algn="ctr" defTabSz="457200">
                <a:spcBef>
                  <a:spcPts val="315"/>
                </a:spcBef>
              </a:pPr>
              <a:r>
                <a:rPr lang="en-US" sz="1050" dirty="0">
                  <a:solidFill>
                    <a:prstClr val="black"/>
                  </a:solidFill>
                  <a:latin typeface="Aptos" panose="02110004020202020204"/>
                </a:rPr>
                <a:t>Exposure is redistributed to the consumer, through trade and supply chains </a:t>
              </a:r>
            </a:p>
            <a:p>
              <a:pPr algn="ctr" defTabSz="457200">
                <a:spcBef>
                  <a:spcPts val="315"/>
                </a:spcBef>
              </a:pPr>
              <a:endParaRPr lang="en-US" sz="1050" dirty="0">
                <a:solidFill>
                  <a:prstClr val="black"/>
                </a:solidFill>
                <a:latin typeface="Aptos" panose="02110004020202020204"/>
              </a:endParaRPr>
            </a:p>
            <a:p>
              <a:pPr algn="ctr" defTabSz="457200">
                <a:spcBef>
                  <a:spcPts val="315"/>
                </a:spcBef>
              </a:pPr>
              <a:endParaRPr lang="en-US" sz="1050" dirty="0">
                <a:solidFill>
                  <a:prstClr val="black"/>
                </a:solidFill>
                <a:latin typeface="Aptos" panose="02110004020202020204"/>
              </a:endParaRPr>
            </a:p>
            <a:p>
              <a:pPr algn="ctr" defTabSz="457200">
                <a:spcBef>
                  <a:spcPts val="315"/>
                </a:spcBef>
              </a:pPr>
              <a:endParaRPr lang="en-US" sz="1050" dirty="0">
                <a:solidFill>
                  <a:prstClr val="black"/>
                </a:solidFill>
                <a:latin typeface="Aptos" panose="02110004020202020204"/>
              </a:endParaRPr>
            </a:p>
            <a:p>
              <a:pPr algn="ctr" defTabSz="457200">
                <a:spcBef>
                  <a:spcPts val="315"/>
                </a:spcBef>
              </a:pPr>
              <a:r>
                <a:rPr lang="en-US" sz="1050" dirty="0">
                  <a:solidFill>
                    <a:prstClr val="black"/>
                  </a:solidFill>
                  <a:latin typeface="Aptos" panose="02110004020202020204"/>
                </a:rPr>
                <a:t>fodder </a:t>
              </a:r>
              <a:r>
                <a:rPr lang="en-US" sz="1050" dirty="0">
                  <a:solidFill>
                    <a:prstClr val="black"/>
                  </a:solidFill>
                  <a:latin typeface="Aptos" panose="02110004020202020204"/>
                  <a:sym typeface="Wingdings" panose="05000000000000000000" pitchFamily="2" charset="2"/>
                </a:rPr>
                <a:t> cow  cheese</a:t>
              </a:r>
              <a:endParaRPr lang="en-US" sz="1050" dirty="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B2EFAE31-2327-7BAA-FD7B-CB0F14D83C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duotone>
                <a:srgbClr val="4EA72E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60775" y="2375328"/>
              <a:ext cx="391798" cy="400815"/>
            </a:xfrm>
            <a:prstGeom prst="rect">
              <a:avLst/>
            </a:prstGeom>
          </p:spPr>
        </p:pic>
        <p:pic>
          <p:nvPicPr>
            <p:cNvPr id="112" name="Graphic 111">
              <a:extLst>
                <a:ext uri="{FF2B5EF4-FFF2-40B4-BE49-F238E27FC236}">
                  <a16:creationId xmlns:a16="http://schemas.microsoft.com/office/drawing/2014/main" id="{5B1C022D-0B0D-190E-C89F-D5565D4A2E7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421264" y="2372318"/>
              <a:ext cx="391798" cy="400815"/>
            </a:xfrm>
            <a:prstGeom prst="rect">
              <a:avLst/>
            </a:prstGeom>
          </p:spPr>
        </p:pic>
        <p:pic>
          <p:nvPicPr>
            <p:cNvPr id="113" name="Graphic 112">
              <a:extLst>
                <a:ext uri="{FF2B5EF4-FFF2-40B4-BE49-F238E27FC236}">
                  <a16:creationId xmlns:a16="http://schemas.microsoft.com/office/drawing/2014/main" id="{8F1BA5E9-FC74-10F5-4A34-3B5147F33EC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960586" y="2413787"/>
              <a:ext cx="391798" cy="400815"/>
            </a:xfrm>
            <a:prstGeom prst="rect">
              <a:avLst/>
            </a:prstGeom>
          </p:spPr>
        </p:pic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3DC384BB-4DEE-7FFA-7798-DE9155C34F8B}"/>
                </a:ext>
              </a:extLst>
            </p:cNvPr>
            <p:cNvSpPr/>
            <p:nvPr/>
          </p:nvSpPr>
          <p:spPr>
            <a:xfrm>
              <a:off x="7636901" y="1674106"/>
              <a:ext cx="750302" cy="1219714"/>
            </a:xfrm>
            <a:custGeom>
              <a:avLst/>
              <a:gdLst>
                <a:gd name="csX0" fmla="*/ 402431 w 402431"/>
                <a:gd name="csY0" fmla="*/ 338137 h 338137"/>
                <a:gd name="csX1" fmla="*/ 297656 w 402431"/>
                <a:gd name="csY1" fmla="*/ 104775 h 338137"/>
                <a:gd name="csX2" fmla="*/ 0 w 402431"/>
                <a:gd name="csY2" fmla="*/ 0 h 338137"/>
                <a:gd name="csX0" fmla="*/ 402431 w 402431"/>
                <a:gd name="csY0" fmla="*/ 338137 h 338137"/>
                <a:gd name="csX1" fmla="*/ 297656 w 402431"/>
                <a:gd name="csY1" fmla="*/ 104775 h 338137"/>
                <a:gd name="csX2" fmla="*/ 0 w 402431"/>
                <a:gd name="csY2" fmla="*/ 0 h 338137"/>
                <a:gd name="csX0" fmla="*/ 402431 w 402431"/>
                <a:gd name="csY0" fmla="*/ 424956 h 424956"/>
                <a:gd name="csX1" fmla="*/ 355152 w 402431"/>
                <a:gd name="csY1" fmla="*/ 12806 h 424956"/>
                <a:gd name="csX2" fmla="*/ 0 w 402431"/>
                <a:gd name="csY2" fmla="*/ 86819 h 424956"/>
                <a:gd name="csX0" fmla="*/ 596822 w 596822"/>
                <a:gd name="csY0" fmla="*/ 884716 h 884716"/>
                <a:gd name="csX1" fmla="*/ 549543 w 596822"/>
                <a:gd name="csY1" fmla="*/ 472566 h 884716"/>
                <a:gd name="csX2" fmla="*/ 0 w 596822"/>
                <a:gd name="csY2" fmla="*/ 0 h 884716"/>
                <a:gd name="csX0" fmla="*/ 596822 w 596822"/>
                <a:gd name="csY0" fmla="*/ 884716 h 884716"/>
                <a:gd name="csX1" fmla="*/ 385268 w 596822"/>
                <a:gd name="csY1" fmla="*/ 321873 h 884716"/>
                <a:gd name="csX2" fmla="*/ 0 w 596822"/>
                <a:gd name="csY2" fmla="*/ 0 h 884716"/>
                <a:gd name="csX0" fmla="*/ 596822 w 596822"/>
                <a:gd name="csY0" fmla="*/ 884716 h 884716"/>
                <a:gd name="csX1" fmla="*/ 385268 w 596822"/>
                <a:gd name="csY1" fmla="*/ 321873 h 884716"/>
                <a:gd name="csX2" fmla="*/ 0 w 596822"/>
                <a:gd name="csY2" fmla="*/ 0 h 884716"/>
                <a:gd name="csX0" fmla="*/ 596822 w 596822"/>
                <a:gd name="csY0" fmla="*/ 884716 h 884716"/>
                <a:gd name="csX1" fmla="*/ 385268 w 596822"/>
                <a:gd name="csY1" fmla="*/ 321873 h 884716"/>
                <a:gd name="csX2" fmla="*/ 0 w 596822"/>
                <a:gd name="csY2" fmla="*/ 0 h 884716"/>
                <a:gd name="csX0" fmla="*/ 596822 w 596822"/>
                <a:gd name="csY0" fmla="*/ 884716 h 884716"/>
                <a:gd name="csX1" fmla="*/ 385268 w 596822"/>
                <a:gd name="csY1" fmla="*/ 321873 h 884716"/>
                <a:gd name="csX2" fmla="*/ 0 w 596822"/>
                <a:gd name="csY2" fmla="*/ 0 h 88471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</a:cxnLst>
              <a:rect l="l" t="t" r="r" b="b"/>
              <a:pathLst>
                <a:path w="596822" h="884716">
                  <a:moveTo>
                    <a:pt x="596822" y="884716"/>
                  </a:moveTo>
                  <a:cubicBezTo>
                    <a:pt x="577970" y="796213"/>
                    <a:pt x="509835" y="564679"/>
                    <a:pt x="385268" y="321873"/>
                  </a:cubicBezTo>
                  <a:cubicBezTo>
                    <a:pt x="318196" y="194003"/>
                    <a:pt x="55959" y="18653"/>
                    <a:pt x="0" y="0"/>
                  </a:cubicBezTo>
                </a:path>
              </a:pathLst>
            </a:custGeom>
            <a:noFill/>
            <a:ln w="25400" cap="flat" cmpd="sng" algn="ctr">
              <a:gradFill>
                <a:gsLst>
                  <a:gs pos="48000">
                    <a:srgbClr val="A02B93"/>
                  </a:gs>
                  <a:gs pos="0">
                    <a:srgbClr val="A02B93">
                      <a:lumMod val="50000"/>
                    </a:srgbClr>
                  </a:gs>
                  <a:gs pos="100000">
                    <a:srgbClr val="A02B93">
                      <a:lumMod val="20000"/>
                      <a:lumOff val="80000"/>
                    </a:srgb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arrow" w="med" len="med"/>
            </a:ln>
            <a:effectLst>
              <a:outerShdw blurRad="38100" dist="38100" dir="2700000" algn="tl" rotWithShape="0">
                <a:srgbClr val="381034">
                  <a:alpha val="8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36B3A01F-6D70-4FB2-B177-E23434A853C1}"/>
                </a:ext>
              </a:extLst>
            </p:cNvPr>
            <p:cNvSpPr/>
            <p:nvPr/>
          </p:nvSpPr>
          <p:spPr>
            <a:xfrm>
              <a:off x="7868807" y="2431781"/>
              <a:ext cx="505920" cy="466173"/>
            </a:xfrm>
            <a:custGeom>
              <a:avLst/>
              <a:gdLst>
                <a:gd name="csX0" fmla="*/ 402431 w 402431"/>
                <a:gd name="csY0" fmla="*/ 338137 h 338137"/>
                <a:gd name="csX1" fmla="*/ 297656 w 402431"/>
                <a:gd name="csY1" fmla="*/ 104775 h 338137"/>
                <a:gd name="csX2" fmla="*/ 0 w 402431"/>
                <a:gd name="csY2" fmla="*/ 0 h 338137"/>
                <a:gd name="csX0" fmla="*/ 402431 w 402431"/>
                <a:gd name="csY0" fmla="*/ 338137 h 338137"/>
                <a:gd name="csX1" fmla="*/ 297656 w 402431"/>
                <a:gd name="csY1" fmla="*/ 104775 h 338137"/>
                <a:gd name="csX2" fmla="*/ 0 w 402431"/>
                <a:gd name="csY2" fmla="*/ 0 h 33813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</a:cxnLst>
              <a:rect l="l" t="t" r="r" b="b"/>
              <a:pathLst>
                <a:path w="402431" h="338137">
                  <a:moveTo>
                    <a:pt x="402431" y="338137"/>
                  </a:moveTo>
                  <a:cubicBezTo>
                    <a:pt x="383579" y="249634"/>
                    <a:pt x="364728" y="161131"/>
                    <a:pt x="297656" y="104775"/>
                  </a:cubicBezTo>
                  <a:cubicBezTo>
                    <a:pt x="230584" y="48419"/>
                    <a:pt x="55959" y="18653"/>
                    <a:pt x="0" y="0"/>
                  </a:cubicBezTo>
                </a:path>
              </a:pathLst>
            </a:custGeom>
            <a:noFill/>
            <a:ln w="25400" cap="flat" cmpd="sng" algn="ctr">
              <a:gradFill>
                <a:gsLst>
                  <a:gs pos="48000">
                    <a:srgbClr val="A02B93"/>
                  </a:gs>
                  <a:gs pos="0">
                    <a:srgbClr val="A02B93">
                      <a:lumMod val="50000"/>
                    </a:srgbClr>
                  </a:gs>
                  <a:gs pos="100000">
                    <a:srgbClr val="A02B93">
                      <a:lumMod val="20000"/>
                      <a:lumOff val="80000"/>
                    </a:srgb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arrow" w="med" len="med"/>
            </a:ln>
            <a:effectLst>
              <a:outerShdw blurRad="38100" dist="38100" dir="2700000" algn="tl" rotWithShape="0">
                <a:srgbClr val="381034">
                  <a:alpha val="8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DECFD26E-F88B-8D77-9886-9A44A2EB7F05}"/>
                </a:ext>
              </a:extLst>
            </p:cNvPr>
            <p:cNvSpPr txBox="1"/>
            <p:nvPr/>
          </p:nvSpPr>
          <p:spPr>
            <a:xfrm>
              <a:off x="6853148" y="4286232"/>
              <a:ext cx="3790931" cy="253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457200"/>
              <a:r>
                <a:rPr lang="en-US" sz="1050" dirty="0">
                  <a:solidFill>
                    <a:srgbClr val="0E2841"/>
                  </a:solidFill>
                  <a:latin typeface="Aptos" pitchFamily="34" charset="0"/>
                  <a:ea typeface="Aptos" pitchFamily="34" charset="-122"/>
                  <a:cs typeface="Aptos" pitchFamily="34" charset="-120"/>
                </a:rPr>
                <a:t>Crop exposure is allocated to food consumption</a:t>
              </a:r>
            </a:p>
          </p:txBody>
        </p:sp>
      </p:grpSp>
      <p:sp>
        <p:nvSpPr>
          <p:cNvPr id="56" name="Title 7">
            <a:extLst>
              <a:ext uri="{FF2B5EF4-FFF2-40B4-BE49-F238E27FC236}">
                <a16:creationId xmlns:a16="http://schemas.microsoft.com/office/drawing/2014/main" id="{C454A2B4-C6C8-B713-5871-67290B9F197B}"/>
              </a:ext>
            </a:extLst>
          </p:cNvPr>
          <p:cNvSpPr txBox="1">
            <a:spLocks/>
          </p:cNvSpPr>
          <p:nvPr/>
        </p:nvSpPr>
        <p:spPr>
          <a:xfrm>
            <a:off x="795889" y="609395"/>
            <a:ext cx="5546568" cy="785813"/>
          </a:xfrm>
          <a:prstGeom prst="rect">
            <a:avLst/>
          </a:prstGeom>
        </p:spPr>
        <p:txBody>
          <a:bodyPr vert="horz" lIns="0" tIns="0" rIns="0" bIns="0" rtlCol="0" anchor="t">
            <a:normAutofit fontScale="97500"/>
          </a:bodyPr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75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P</a:t>
            </a:r>
            <a:r>
              <a:rPr lang="en-US" sz="2800" noProof="0" dirty="0" err="1"/>
              <a:t>roduction</a:t>
            </a:r>
            <a:r>
              <a:rPr lang="en-US" sz="2800" noProof="0" dirty="0"/>
              <a:t> to consumption exposure</a:t>
            </a:r>
          </a:p>
        </p:txBody>
      </p:sp>
      <p:sp>
        <p:nvSpPr>
          <p:cNvPr id="57" name="Text Placeholder 8">
            <a:extLst>
              <a:ext uri="{FF2B5EF4-FFF2-40B4-BE49-F238E27FC236}">
                <a16:creationId xmlns:a16="http://schemas.microsoft.com/office/drawing/2014/main" id="{1FBC17C5-5A70-3784-3CD1-F89A24421872}"/>
              </a:ext>
            </a:extLst>
          </p:cNvPr>
          <p:cNvSpPr txBox="1">
            <a:spLocks/>
          </p:cNvSpPr>
          <p:nvPr/>
        </p:nvSpPr>
        <p:spPr>
          <a:xfrm>
            <a:off x="729712" y="246894"/>
            <a:ext cx="7172325" cy="323850"/>
          </a:xfrm>
          <a:prstGeom prst="rect">
            <a:avLst/>
          </a:prstGeom>
        </p:spPr>
        <p:txBody>
          <a:bodyPr/>
          <a:lstStyle>
            <a:lvl1pPr marL="195302" indent="-195302" algn="l" defTabSz="914446" rtl="0" eaLnBrk="1" latinLnBrk="0" hangingPunct="1">
              <a:lnSpc>
                <a:spcPct val="118000"/>
              </a:lnSpc>
              <a:spcBef>
                <a:spcPts val="5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34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57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80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03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726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48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71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94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chemeClr val="accent6"/>
                </a:solidFill>
                <a:latin typeface="+mj-lt"/>
              </a:rPr>
              <a:t>Commodity</a:t>
            </a:r>
            <a:r>
              <a:rPr lang="en-US" b="1" noProof="0" dirty="0">
                <a:solidFill>
                  <a:schemeClr val="accent6"/>
                </a:solidFill>
                <a:latin typeface="+mj-lt"/>
              </a:rPr>
              <a:t> exposure 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61BDC0EC-FC74-0742-3981-D10B7F655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8CD412-FD0B-632A-6FE4-592B807A250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FDD670A-85DC-45C6-830C-F30B0112381B}" type="slidenum">
              <a:rPr lang="en-US" noProof="0" smtClean="0"/>
              <a:t>22</a:t>
            </a:fld>
            <a:endParaRPr lang="en-US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1">
                <a:extLst>
                  <a:ext uri="{FF2B5EF4-FFF2-40B4-BE49-F238E27FC236}">
                    <a16:creationId xmlns:a16="http://schemas.microsoft.com/office/drawing/2014/main" id="{F68F36D9-B99C-59EA-14D0-3F3BEA9D057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95888" y="1461860"/>
                <a:ext cx="4895520" cy="3934280"/>
              </a:xfrm>
              <a:prstGeom prst="rect">
                <a:avLst/>
              </a:prstGeom>
            </p:spPr>
            <p:txBody>
              <a:bodyPr vert="horz" lIns="90000" tIns="0" rIns="0" bIns="0" rtlCol="0">
                <a:noAutofit/>
              </a:bodyPr>
              <a:lstStyle>
                <a:lvl1pPr marL="180000" indent="-180000" algn="l" defTabSz="914446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40000" indent="-180000" algn="l" defTabSz="914446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20000" indent="-180000" algn="l" defTabSz="914446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00000" indent="-180000" algn="l" defTabSz="914446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080000" indent="-180000" algn="l" defTabSz="914446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726" indent="-228611" algn="l" defTabSz="914446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948" indent="-228611" algn="l" defTabSz="914446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171" indent="-228611" algn="l" defTabSz="914446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394" indent="-228611" algn="l" defTabSz="914446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200000"/>
                  </a:lnSpc>
                </a:pPr>
                <a:r>
                  <a:rPr lang="en-US" sz="2000" dirty="0"/>
                  <a:t>Using FABIO-NUTS2</a:t>
                </a:r>
              </a:p>
              <a:p>
                <a:pPr>
                  <a:lnSpc>
                    <a:spcPct val="200000"/>
                  </a:lnSpc>
                </a:pPr>
                <a:r>
                  <a:rPr lang="en-US" sz="2000" dirty="0"/>
                  <a:t>Leontief inverse	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 = </m:t>
                    </m:r>
                    <m:sSup>
                      <m:sSupPr>
                        <m:ctrlPr>
                          <a:rPr lang="en-US" sz="20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 dirty="0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  <m:r>
                              <a:rPr lang="en-US" sz="2000" i="1" dirty="0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000" i="1" dirty="0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</m:e>
                      <m:sup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sz="2000" dirty="0"/>
              </a:p>
              <a:p>
                <a:pPr>
                  <a:lnSpc>
                    <a:spcPct val="200000"/>
                  </a:lnSpc>
                </a:pPr>
                <a:r>
                  <a:rPr lang="en-US" sz="2000" dirty="0"/>
                  <a:t>“Embodied exposed crop in commodity”</a:t>
                </a:r>
              </a:p>
              <a:p>
                <a:pPr>
                  <a:lnSpc>
                    <a:spcPct val="200000"/>
                  </a:lnSpc>
                </a:pPr>
                <a:endParaRPr lang="en-US" sz="2000" dirty="0"/>
              </a:p>
            </p:txBody>
          </p:sp>
        </mc:Choice>
        <mc:Fallback xmlns="">
          <p:sp>
            <p:nvSpPr>
              <p:cNvPr id="5" name="Text Placeholder 1">
                <a:extLst>
                  <a:ext uri="{FF2B5EF4-FFF2-40B4-BE49-F238E27FC236}">
                    <a16:creationId xmlns:a16="http://schemas.microsoft.com/office/drawing/2014/main" id="{F68F36D9-B99C-59EA-14D0-3F3BEA9D05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888" y="1461860"/>
                <a:ext cx="4895520" cy="3934280"/>
              </a:xfrm>
              <a:prstGeom prst="rect">
                <a:avLst/>
              </a:prstGeom>
              <a:blipFill>
                <a:blip r:embed="rId8"/>
                <a:stretch>
                  <a:fillRect l="-12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726460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D2E14F-621B-4A93-EBB0-E6996C79FE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7">
            <a:extLst>
              <a:ext uri="{FF2B5EF4-FFF2-40B4-BE49-F238E27FC236}">
                <a16:creationId xmlns:a16="http://schemas.microsoft.com/office/drawing/2014/main" id="{48EE0A99-BD3C-BAE9-78C7-E422BFE80225}"/>
              </a:ext>
            </a:extLst>
          </p:cNvPr>
          <p:cNvSpPr txBox="1">
            <a:spLocks/>
          </p:cNvSpPr>
          <p:nvPr/>
        </p:nvSpPr>
        <p:spPr>
          <a:xfrm>
            <a:off x="795888" y="609395"/>
            <a:ext cx="9376811" cy="785813"/>
          </a:xfrm>
          <a:prstGeom prst="rect">
            <a:avLst/>
          </a:prstGeom>
        </p:spPr>
        <p:txBody>
          <a:bodyPr vert="horz" lIns="0" tIns="0" rIns="0" bIns="0" rtlCol="0" anchor="t">
            <a:normAutofit fontScale="97500"/>
          </a:bodyPr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75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Crop exposure</a:t>
            </a:r>
            <a:endParaRPr lang="en-US" sz="2800" noProof="0" dirty="0"/>
          </a:p>
        </p:txBody>
      </p:sp>
      <p:sp>
        <p:nvSpPr>
          <p:cNvPr id="57" name="Text Placeholder 8">
            <a:extLst>
              <a:ext uri="{FF2B5EF4-FFF2-40B4-BE49-F238E27FC236}">
                <a16:creationId xmlns:a16="http://schemas.microsoft.com/office/drawing/2014/main" id="{F80C7361-9D10-EDA2-445F-D57E1A8894F8}"/>
              </a:ext>
            </a:extLst>
          </p:cNvPr>
          <p:cNvSpPr txBox="1">
            <a:spLocks/>
          </p:cNvSpPr>
          <p:nvPr/>
        </p:nvSpPr>
        <p:spPr>
          <a:xfrm>
            <a:off x="729712" y="246894"/>
            <a:ext cx="7172325" cy="323850"/>
          </a:xfrm>
          <a:prstGeom prst="rect">
            <a:avLst/>
          </a:prstGeom>
        </p:spPr>
        <p:txBody>
          <a:bodyPr/>
          <a:lstStyle>
            <a:lvl1pPr marL="195302" indent="-195302" algn="l" defTabSz="914446" rtl="0" eaLnBrk="1" latinLnBrk="0" hangingPunct="1">
              <a:lnSpc>
                <a:spcPct val="118000"/>
              </a:lnSpc>
              <a:spcBef>
                <a:spcPts val="5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34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57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80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03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726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48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71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94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noProof="0" dirty="0">
                <a:solidFill>
                  <a:schemeClr val="accent6"/>
                </a:solidFill>
                <a:latin typeface="+mj-lt"/>
              </a:rPr>
              <a:t>European agricultural drought exposure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0EFED161-C98A-EDBA-3BFD-8B712076BE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E6FC29C-139F-BDB5-9D51-1BAFCC9C943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FDD670A-85DC-45C6-830C-F30B0112381B}" type="slidenum">
              <a:rPr lang="en-US" noProof="0" smtClean="0"/>
              <a:t>23</a:t>
            </a:fld>
            <a:endParaRPr lang="en-US" noProof="0" dirty="0"/>
          </a:p>
        </p:txBody>
      </p:sp>
      <p:sp>
        <p:nvSpPr>
          <p:cNvPr id="6" name="AutoShape 2" descr="Fig. 1">
            <a:extLst>
              <a:ext uri="{FF2B5EF4-FFF2-40B4-BE49-F238E27FC236}">
                <a16:creationId xmlns:a16="http://schemas.microsoft.com/office/drawing/2014/main" id="{7060FB75-E667-332C-B2AD-62B06C8369A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52963" y="1985963"/>
            <a:ext cx="2886075" cy="288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347204-C772-F07B-E766-3626868E1A1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7"/>
          <a:stretch>
            <a:fillRect/>
          </a:stretch>
        </p:blipFill>
        <p:spPr>
          <a:xfrm>
            <a:off x="4439927" y="121920"/>
            <a:ext cx="7660633" cy="667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472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6E5177-92C1-5918-0D7A-9D63939506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7">
            <a:extLst>
              <a:ext uri="{FF2B5EF4-FFF2-40B4-BE49-F238E27FC236}">
                <a16:creationId xmlns:a16="http://schemas.microsoft.com/office/drawing/2014/main" id="{CF232B67-F4E1-E247-8D3C-7B0FFD2E4E15}"/>
              </a:ext>
            </a:extLst>
          </p:cNvPr>
          <p:cNvSpPr txBox="1">
            <a:spLocks/>
          </p:cNvSpPr>
          <p:nvPr/>
        </p:nvSpPr>
        <p:spPr>
          <a:xfrm>
            <a:off x="795888" y="609395"/>
            <a:ext cx="9376811" cy="785813"/>
          </a:xfrm>
          <a:prstGeom prst="rect">
            <a:avLst/>
          </a:prstGeom>
        </p:spPr>
        <p:txBody>
          <a:bodyPr vert="horz" lIns="0" tIns="0" rIns="0" bIns="0" rtlCol="0" anchor="t">
            <a:normAutofit fontScale="97500"/>
          </a:bodyPr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75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From crop to commodity exposure</a:t>
            </a:r>
          </a:p>
        </p:txBody>
      </p:sp>
      <p:sp>
        <p:nvSpPr>
          <p:cNvPr id="57" name="Text Placeholder 8">
            <a:extLst>
              <a:ext uri="{FF2B5EF4-FFF2-40B4-BE49-F238E27FC236}">
                <a16:creationId xmlns:a16="http://schemas.microsoft.com/office/drawing/2014/main" id="{3D4351BB-1E2A-95D8-1F89-FFAC8D3EC132}"/>
              </a:ext>
            </a:extLst>
          </p:cNvPr>
          <p:cNvSpPr txBox="1">
            <a:spLocks/>
          </p:cNvSpPr>
          <p:nvPr/>
        </p:nvSpPr>
        <p:spPr>
          <a:xfrm>
            <a:off x="729712" y="246894"/>
            <a:ext cx="7172325" cy="323850"/>
          </a:xfrm>
          <a:prstGeom prst="rect">
            <a:avLst/>
          </a:prstGeom>
        </p:spPr>
        <p:txBody>
          <a:bodyPr/>
          <a:lstStyle>
            <a:lvl1pPr marL="195302" indent="-195302" algn="l" defTabSz="914446" rtl="0" eaLnBrk="1" latinLnBrk="0" hangingPunct="1">
              <a:lnSpc>
                <a:spcPct val="118000"/>
              </a:lnSpc>
              <a:spcBef>
                <a:spcPts val="5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34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57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80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03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726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48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71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94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noProof="0" dirty="0">
                <a:solidFill>
                  <a:schemeClr val="accent6"/>
                </a:solidFill>
                <a:latin typeface="+mj-lt"/>
              </a:rPr>
              <a:t>European agricultural drought exposure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882BB6A1-3115-5BDB-0502-420B11C9B4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717499-9E2A-DFE3-A09D-0A2BB18E8B9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FDD670A-85DC-45C6-830C-F30B0112381B}" type="slidenum">
              <a:rPr lang="en-US" noProof="0" smtClean="0"/>
              <a:t>24</a:t>
            </a:fld>
            <a:endParaRPr lang="en-US" noProof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6F5006-CD86-2908-D287-43DE1B06F6B3}"/>
              </a:ext>
            </a:extLst>
          </p:cNvPr>
          <p:cNvSpPr txBox="1"/>
          <p:nvPr/>
        </p:nvSpPr>
        <p:spPr>
          <a:xfrm>
            <a:off x="729712" y="1334916"/>
            <a:ext cx="10054402" cy="93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lvl="2" indent="-457200">
              <a:lnSpc>
                <a:spcPct val="150000"/>
              </a:lnSpc>
              <a:buFont typeface="+mj-lt"/>
              <a:buAutoNum type="alphaLcParenR"/>
            </a:pPr>
            <a:endParaRPr lang="en-US" sz="2000" dirty="0">
              <a:sym typeface="Wingdings" panose="05000000000000000000" pitchFamily="2" charset="2"/>
            </a:endParaRPr>
          </a:p>
          <a:p>
            <a:pPr lvl="1">
              <a:lnSpc>
                <a:spcPct val="150000"/>
              </a:lnSpc>
            </a:pPr>
            <a:endParaRPr lang="en-US" sz="1800" noProof="0" dirty="0">
              <a:sym typeface="Wingdings" panose="05000000000000000000" pitchFamily="2" charset="2"/>
            </a:endParaRPr>
          </a:p>
        </p:txBody>
      </p:sp>
      <p:sp>
        <p:nvSpPr>
          <p:cNvPr id="6" name="AutoShape 2" descr="Fig. 1">
            <a:extLst>
              <a:ext uri="{FF2B5EF4-FFF2-40B4-BE49-F238E27FC236}">
                <a16:creationId xmlns:a16="http://schemas.microsoft.com/office/drawing/2014/main" id="{CD69DBE2-D382-A800-6CDB-3726561B7E0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52963" y="1985963"/>
            <a:ext cx="2886075" cy="288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4F1982-4B7D-3425-FB0C-466DF4CF879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56" b="1883"/>
          <a:stretch>
            <a:fillRect/>
          </a:stretch>
        </p:blipFill>
        <p:spPr>
          <a:xfrm>
            <a:off x="156373" y="1002301"/>
            <a:ext cx="10847183" cy="5494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1850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A26734-A5B1-1B7E-6306-7B1EC7CA54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7">
            <a:extLst>
              <a:ext uri="{FF2B5EF4-FFF2-40B4-BE49-F238E27FC236}">
                <a16:creationId xmlns:a16="http://schemas.microsoft.com/office/drawing/2014/main" id="{E7B6E25D-49AC-518B-B89F-8199067632FC}"/>
              </a:ext>
            </a:extLst>
          </p:cNvPr>
          <p:cNvSpPr txBox="1">
            <a:spLocks/>
          </p:cNvSpPr>
          <p:nvPr/>
        </p:nvSpPr>
        <p:spPr>
          <a:xfrm>
            <a:off x="795888" y="609395"/>
            <a:ext cx="9376811" cy="785813"/>
          </a:xfrm>
          <a:prstGeom prst="rect">
            <a:avLst/>
          </a:prstGeom>
        </p:spPr>
        <p:txBody>
          <a:bodyPr vert="horz" lIns="0" tIns="0" rIns="0" bIns="0" rtlCol="0" anchor="t">
            <a:normAutofit fontScale="97500"/>
          </a:bodyPr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75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Cereals and cereal products</a:t>
            </a:r>
            <a:endParaRPr lang="en-US" sz="2800" noProof="0" dirty="0"/>
          </a:p>
        </p:txBody>
      </p:sp>
      <p:sp>
        <p:nvSpPr>
          <p:cNvPr id="57" name="Text Placeholder 8">
            <a:extLst>
              <a:ext uri="{FF2B5EF4-FFF2-40B4-BE49-F238E27FC236}">
                <a16:creationId xmlns:a16="http://schemas.microsoft.com/office/drawing/2014/main" id="{5B8DF363-DFC6-C0A9-83C5-235794500890}"/>
              </a:ext>
            </a:extLst>
          </p:cNvPr>
          <p:cNvSpPr txBox="1">
            <a:spLocks/>
          </p:cNvSpPr>
          <p:nvPr/>
        </p:nvSpPr>
        <p:spPr>
          <a:xfrm>
            <a:off x="729712" y="246894"/>
            <a:ext cx="7172325" cy="323850"/>
          </a:xfrm>
          <a:prstGeom prst="rect">
            <a:avLst/>
          </a:prstGeom>
        </p:spPr>
        <p:txBody>
          <a:bodyPr/>
          <a:lstStyle>
            <a:lvl1pPr marL="195302" indent="-195302" algn="l" defTabSz="914446" rtl="0" eaLnBrk="1" latinLnBrk="0" hangingPunct="1">
              <a:lnSpc>
                <a:spcPct val="118000"/>
              </a:lnSpc>
              <a:spcBef>
                <a:spcPts val="5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34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57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80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03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726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48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71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94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noProof="0" dirty="0">
                <a:solidFill>
                  <a:schemeClr val="accent6"/>
                </a:solidFill>
                <a:latin typeface="+mj-lt"/>
              </a:rPr>
              <a:t>European agricultural drought exposure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1AE3C70B-24C9-A7F7-3522-A90193DC63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B6D1BA-AE17-1598-8446-6437D561218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FDD670A-85DC-45C6-830C-F30B0112381B}" type="slidenum">
              <a:rPr lang="en-US" noProof="0" smtClean="0"/>
              <a:t>25</a:t>
            </a:fld>
            <a:endParaRPr lang="en-US" noProof="0" dirty="0"/>
          </a:p>
        </p:txBody>
      </p:sp>
      <p:sp>
        <p:nvSpPr>
          <p:cNvPr id="6" name="AutoShape 2" descr="Fig. 1">
            <a:extLst>
              <a:ext uri="{FF2B5EF4-FFF2-40B4-BE49-F238E27FC236}">
                <a16:creationId xmlns:a16="http://schemas.microsoft.com/office/drawing/2014/main" id="{EAA67B93-DCAD-2BB3-D455-E348FE3DE4E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52963" y="1985963"/>
            <a:ext cx="2886075" cy="288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F83875F5-D1C6-04D7-02AF-FFF9E934C608}"/>
              </a:ext>
            </a:extLst>
          </p:cNvPr>
          <p:cNvSpPr txBox="1">
            <a:spLocks/>
          </p:cNvSpPr>
          <p:nvPr/>
        </p:nvSpPr>
        <p:spPr>
          <a:xfrm>
            <a:off x="795888" y="1980000"/>
            <a:ext cx="4306867" cy="3925480"/>
          </a:xfrm>
          <a:prstGeom prst="rect">
            <a:avLst/>
          </a:prstGeom>
        </p:spPr>
        <p:txBody>
          <a:bodyPr vert="horz" lIns="90000" tIns="0" rIns="0" bIns="0" rtlCol="0">
            <a:noAutofit/>
          </a:bodyPr>
          <a:lstStyle>
            <a:lvl1pPr marL="180000" indent="-180000" algn="l" defTabSz="914446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0000" indent="-180000" algn="l" defTabSz="91444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180000" algn="l" defTabSz="91444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00" indent="-180000" algn="l" defTabSz="91444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180000" algn="l" defTabSz="91444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726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48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71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94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000" dirty="0"/>
              <a:t>High exposure to the 2018 drought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000" dirty="0"/>
              <a:t>35% of European cereal production exposed – mostly wheat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000" dirty="0"/>
              <a:t>North-East France and Northern Germany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000" dirty="0"/>
              <a:t>Rye: 63%, Maize: 13%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000" dirty="0"/>
              <a:t>Drought exposure propagates through supply chains to non-exposed countries (ES/IT/PT/IS)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CF9125-AE49-C653-D399-5115BC792C5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615" y="363046"/>
            <a:ext cx="6840000" cy="6123107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A1DCC369-DD95-A08A-6A43-D4A5FC62918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04302" y="1041992"/>
            <a:ext cx="823362" cy="83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5373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72F1BE-9465-388F-1E0C-03959F258F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7">
            <a:extLst>
              <a:ext uri="{FF2B5EF4-FFF2-40B4-BE49-F238E27FC236}">
                <a16:creationId xmlns:a16="http://schemas.microsoft.com/office/drawing/2014/main" id="{E9B88F5E-2404-7702-82BA-D016AAB1E98A}"/>
              </a:ext>
            </a:extLst>
          </p:cNvPr>
          <p:cNvSpPr txBox="1">
            <a:spLocks/>
          </p:cNvSpPr>
          <p:nvPr/>
        </p:nvSpPr>
        <p:spPr>
          <a:xfrm>
            <a:off x="795888" y="609395"/>
            <a:ext cx="9376811" cy="785813"/>
          </a:xfrm>
          <a:prstGeom prst="rect">
            <a:avLst/>
          </a:prstGeom>
        </p:spPr>
        <p:txBody>
          <a:bodyPr vert="horz" lIns="0" tIns="0" rIns="0" bIns="0" rtlCol="0" anchor="t">
            <a:normAutofit fontScale="97500"/>
          </a:bodyPr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75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Fruits and vegetables</a:t>
            </a:r>
            <a:endParaRPr lang="en-US" sz="2800" noProof="0" dirty="0"/>
          </a:p>
        </p:txBody>
      </p:sp>
      <p:sp>
        <p:nvSpPr>
          <p:cNvPr id="57" name="Text Placeholder 8">
            <a:extLst>
              <a:ext uri="{FF2B5EF4-FFF2-40B4-BE49-F238E27FC236}">
                <a16:creationId xmlns:a16="http://schemas.microsoft.com/office/drawing/2014/main" id="{CC34DB00-C7AC-DDCE-49F4-1CDA2F94850A}"/>
              </a:ext>
            </a:extLst>
          </p:cNvPr>
          <p:cNvSpPr txBox="1">
            <a:spLocks/>
          </p:cNvSpPr>
          <p:nvPr/>
        </p:nvSpPr>
        <p:spPr>
          <a:xfrm>
            <a:off x="729712" y="246894"/>
            <a:ext cx="7172325" cy="323850"/>
          </a:xfrm>
          <a:prstGeom prst="rect">
            <a:avLst/>
          </a:prstGeom>
        </p:spPr>
        <p:txBody>
          <a:bodyPr/>
          <a:lstStyle>
            <a:lvl1pPr marL="195302" indent="-195302" algn="l" defTabSz="914446" rtl="0" eaLnBrk="1" latinLnBrk="0" hangingPunct="1">
              <a:lnSpc>
                <a:spcPct val="118000"/>
              </a:lnSpc>
              <a:spcBef>
                <a:spcPts val="5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34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57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80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03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726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48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71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94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noProof="0" dirty="0">
                <a:solidFill>
                  <a:schemeClr val="accent6"/>
                </a:solidFill>
                <a:latin typeface="+mj-lt"/>
              </a:rPr>
              <a:t>European agricultural drought exposure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82B4AD1A-A87F-5AF2-3E40-1BCEDEBF5C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EB047A-F75F-A8CF-FE5A-9FA45A9F773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FDD670A-85DC-45C6-830C-F30B0112381B}" type="slidenum">
              <a:rPr lang="en-US" noProof="0" smtClean="0"/>
              <a:t>26</a:t>
            </a:fld>
            <a:endParaRPr lang="en-US" noProof="0" dirty="0"/>
          </a:p>
        </p:txBody>
      </p:sp>
      <p:sp>
        <p:nvSpPr>
          <p:cNvPr id="6" name="AutoShape 2" descr="Fig. 1">
            <a:extLst>
              <a:ext uri="{FF2B5EF4-FFF2-40B4-BE49-F238E27FC236}">
                <a16:creationId xmlns:a16="http://schemas.microsoft.com/office/drawing/2014/main" id="{AC89EFFD-DF89-F331-4A8A-8C9B765024B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52963" y="1985963"/>
            <a:ext cx="2886075" cy="288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A6CC85E9-9191-2F43-B1C6-9A8ECB4458C5}"/>
              </a:ext>
            </a:extLst>
          </p:cNvPr>
          <p:cNvSpPr txBox="1">
            <a:spLocks/>
          </p:cNvSpPr>
          <p:nvPr/>
        </p:nvSpPr>
        <p:spPr>
          <a:xfrm>
            <a:off x="795888" y="1980000"/>
            <a:ext cx="4431432" cy="3934280"/>
          </a:xfrm>
          <a:prstGeom prst="rect">
            <a:avLst/>
          </a:prstGeom>
        </p:spPr>
        <p:txBody>
          <a:bodyPr vert="horz" lIns="90000" tIns="0" rIns="0" bIns="0" rtlCol="0">
            <a:noAutofit/>
          </a:bodyPr>
          <a:lstStyle>
            <a:lvl1pPr marL="180000" indent="-180000" algn="l" defTabSz="914446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0000" indent="-180000" algn="l" defTabSz="91444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180000" algn="l" defTabSz="91444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00" indent="-180000" algn="l" defTabSz="91444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180000" algn="l" defTabSz="91444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726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48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71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94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000" dirty="0"/>
              <a:t>Lower exposure than for cereals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000" dirty="0"/>
              <a:t>17% of European cereal production exposed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000" dirty="0"/>
              <a:t>East Germany + Poland + Turkey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000" dirty="0"/>
              <a:t>Apples and Grapes largest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000" dirty="0"/>
              <a:t>Less redistribution of drought exposure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7771859-2DE3-1E5D-CE1B-2D570058AE7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25615" y="363046"/>
            <a:ext cx="6839999" cy="6123107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3C222127-5ED8-C0CA-B32D-ED7A6445DE6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104302" y="1049507"/>
            <a:ext cx="823362" cy="82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9432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08A3A9-0734-41C2-2918-B93DFCCBBD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9EA57DA-DB28-7556-FBC4-FC1D11DBCCF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duotone>
              <a:srgbClr val="4EA72E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8145" y="1395208"/>
            <a:ext cx="824400" cy="839449"/>
          </a:xfrm>
          <a:prstGeom prst="rect">
            <a:avLst/>
          </a:prstGeom>
        </p:spPr>
      </p:pic>
      <p:sp>
        <p:nvSpPr>
          <p:cNvPr id="56" name="Title 7">
            <a:extLst>
              <a:ext uri="{FF2B5EF4-FFF2-40B4-BE49-F238E27FC236}">
                <a16:creationId xmlns:a16="http://schemas.microsoft.com/office/drawing/2014/main" id="{4BE867D7-8311-F908-1601-275C0855F675}"/>
              </a:ext>
            </a:extLst>
          </p:cNvPr>
          <p:cNvSpPr txBox="1">
            <a:spLocks/>
          </p:cNvSpPr>
          <p:nvPr/>
        </p:nvSpPr>
        <p:spPr>
          <a:xfrm>
            <a:off x="795889" y="609395"/>
            <a:ext cx="4233312" cy="785813"/>
          </a:xfrm>
          <a:prstGeom prst="rect">
            <a:avLst/>
          </a:prstGeom>
        </p:spPr>
        <p:txBody>
          <a:bodyPr vert="horz" lIns="0" tIns="0" rIns="0" bIns="0" rtlCol="0" anchor="t">
            <a:normAutofit fontScale="97500"/>
          </a:bodyPr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75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Fodder crops, grazing and animal products</a:t>
            </a:r>
            <a:endParaRPr lang="en-US" sz="2800" noProof="0" dirty="0"/>
          </a:p>
        </p:txBody>
      </p:sp>
      <p:sp>
        <p:nvSpPr>
          <p:cNvPr id="57" name="Text Placeholder 8">
            <a:extLst>
              <a:ext uri="{FF2B5EF4-FFF2-40B4-BE49-F238E27FC236}">
                <a16:creationId xmlns:a16="http://schemas.microsoft.com/office/drawing/2014/main" id="{99C18A8B-73E4-A65B-A899-CC4FFE41FA10}"/>
              </a:ext>
            </a:extLst>
          </p:cNvPr>
          <p:cNvSpPr txBox="1">
            <a:spLocks/>
          </p:cNvSpPr>
          <p:nvPr/>
        </p:nvSpPr>
        <p:spPr>
          <a:xfrm>
            <a:off x="729712" y="246894"/>
            <a:ext cx="7172325" cy="323850"/>
          </a:xfrm>
          <a:prstGeom prst="rect">
            <a:avLst/>
          </a:prstGeom>
        </p:spPr>
        <p:txBody>
          <a:bodyPr/>
          <a:lstStyle>
            <a:lvl1pPr marL="195302" indent="-195302" algn="l" defTabSz="914446" rtl="0" eaLnBrk="1" latinLnBrk="0" hangingPunct="1">
              <a:lnSpc>
                <a:spcPct val="118000"/>
              </a:lnSpc>
              <a:spcBef>
                <a:spcPts val="5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34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57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80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03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726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48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71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94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noProof="0" dirty="0">
                <a:solidFill>
                  <a:schemeClr val="accent6"/>
                </a:solidFill>
                <a:latin typeface="+mj-lt"/>
              </a:rPr>
              <a:t>European agricultural drought exposure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3077FDCD-3389-CB6E-AB5A-BE33C60602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CD2004-2B0F-703F-A589-E399675423C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FDD670A-85DC-45C6-830C-F30B0112381B}" type="slidenum">
              <a:rPr lang="en-US" noProof="0" smtClean="0"/>
              <a:t>27</a:t>
            </a:fld>
            <a:endParaRPr lang="en-US" noProof="0" dirty="0"/>
          </a:p>
        </p:txBody>
      </p:sp>
      <p:sp>
        <p:nvSpPr>
          <p:cNvPr id="6" name="AutoShape 2" descr="Fig. 1">
            <a:extLst>
              <a:ext uri="{FF2B5EF4-FFF2-40B4-BE49-F238E27FC236}">
                <a16:creationId xmlns:a16="http://schemas.microsoft.com/office/drawing/2014/main" id="{2C6B696B-0C6E-3EB8-675D-0FDE818A7BF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52963" y="1985963"/>
            <a:ext cx="2886075" cy="288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92DCE584-FA9D-8A17-F75C-E26A6165D90D}"/>
              </a:ext>
            </a:extLst>
          </p:cNvPr>
          <p:cNvSpPr txBox="1">
            <a:spLocks/>
          </p:cNvSpPr>
          <p:nvPr/>
        </p:nvSpPr>
        <p:spPr>
          <a:xfrm>
            <a:off x="795888" y="2340000"/>
            <a:ext cx="4431432" cy="3934280"/>
          </a:xfrm>
          <a:prstGeom prst="rect">
            <a:avLst/>
          </a:prstGeom>
        </p:spPr>
        <p:txBody>
          <a:bodyPr vert="horz" lIns="90000" tIns="0" rIns="0" bIns="0" rtlCol="0">
            <a:noAutofit/>
          </a:bodyPr>
          <a:lstStyle>
            <a:lvl1pPr marL="180000" indent="-180000" algn="l" defTabSz="914446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0000" indent="-180000" algn="l" defTabSz="91444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180000" algn="l" defTabSz="91444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00" indent="-180000" algn="l" defTabSz="91444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180000" algn="l" defTabSz="91444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726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48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71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94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000" dirty="0"/>
              <a:t>Very high exposure to the 2018 drought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000" dirty="0"/>
              <a:t>48% of pasture and 44% of fodder crops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000" dirty="0"/>
              <a:t>Denmark, Ireland and Northern Germany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000" dirty="0"/>
              <a:t>Translates into high exposure for dairy products and bovine meat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000" dirty="0"/>
              <a:t>Animals can also be directly impacted! (heat stress + water availability)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0C35CE-0966-ADA8-24C3-FE2C250A1CC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25615" y="366134"/>
            <a:ext cx="6840000" cy="611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9987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2C1F31-AC16-BA6B-739E-487F861E73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DEFE426-CDF3-C437-9B1F-1D98384A849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5436" y="375187"/>
            <a:ext cx="6739636" cy="6116930"/>
          </a:xfrm>
          <a:prstGeom prst="rect">
            <a:avLst/>
          </a:prstGeom>
        </p:spPr>
      </p:pic>
      <p:sp>
        <p:nvSpPr>
          <p:cNvPr id="56" name="Title 7">
            <a:extLst>
              <a:ext uri="{FF2B5EF4-FFF2-40B4-BE49-F238E27FC236}">
                <a16:creationId xmlns:a16="http://schemas.microsoft.com/office/drawing/2014/main" id="{8AE94814-BB14-103E-F7F6-EA4AA7986B14}"/>
              </a:ext>
            </a:extLst>
          </p:cNvPr>
          <p:cNvSpPr txBox="1">
            <a:spLocks/>
          </p:cNvSpPr>
          <p:nvPr/>
        </p:nvSpPr>
        <p:spPr>
          <a:xfrm>
            <a:off x="795888" y="609395"/>
            <a:ext cx="9376811" cy="785813"/>
          </a:xfrm>
          <a:prstGeom prst="rect">
            <a:avLst/>
          </a:prstGeom>
        </p:spPr>
        <p:txBody>
          <a:bodyPr vert="horz" lIns="0" tIns="0" rIns="0" bIns="0" rtlCol="0" anchor="t">
            <a:normAutofit fontScale="97500"/>
          </a:bodyPr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75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National versus NUTS2</a:t>
            </a:r>
          </a:p>
        </p:txBody>
      </p:sp>
      <p:sp>
        <p:nvSpPr>
          <p:cNvPr id="57" name="Text Placeholder 8">
            <a:extLst>
              <a:ext uri="{FF2B5EF4-FFF2-40B4-BE49-F238E27FC236}">
                <a16:creationId xmlns:a16="http://schemas.microsoft.com/office/drawing/2014/main" id="{4A982D8C-631A-714D-4E0D-1232B9BDF462}"/>
              </a:ext>
            </a:extLst>
          </p:cNvPr>
          <p:cNvSpPr txBox="1">
            <a:spLocks/>
          </p:cNvSpPr>
          <p:nvPr/>
        </p:nvSpPr>
        <p:spPr>
          <a:xfrm>
            <a:off x="729712" y="246894"/>
            <a:ext cx="7172325" cy="323850"/>
          </a:xfrm>
          <a:prstGeom prst="rect">
            <a:avLst/>
          </a:prstGeom>
        </p:spPr>
        <p:txBody>
          <a:bodyPr/>
          <a:lstStyle>
            <a:lvl1pPr marL="195302" indent="-195302" algn="l" defTabSz="914446" rtl="0" eaLnBrk="1" latinLnBrk="0" hangingPunct="1">
              <a:lnSpc>
                <a:spcPct val="118000"/>
              </a:lnSpc>
              <a:spcBef>
                <a:spcPts val="5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34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57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80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03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726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48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71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94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noProof="0" dirty="0">
                <a:solidFill>
                  <a:schemeClr val="accent6"/>
                </a:solidFill>
                <a:latin typeface="+mj-lt"/>
              </a:rPr>
              <a:t>European agricultural drought exposure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E3BE63A6-7BDA-7137-C868-38A22A82C7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159748-7A3F-22E4-1CBF-B6A58961BEB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FDD670A-85DC-45C6-830C-F30B0112381B}" type="slidenum">
              <a:rPr lang="en-US" noProof="0" smtClean="0"/>
              <a:t>28</a:t>
            </a:fld>
            <a:endParaRPr lang="en-US" noProof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CD7D5A-7F4F-35D7-A60F-2670DB1FB5D1}"/>
              </a:ext>
            </a:extLst>
          </p:cNvPr>
          <p:cNvSpPr txBox="1"/>
          <p:nvPr/>
        </p:nvSpPr>
        <p:spPr>
          <a:xfrm>
            <a:off x="729712" y="1334916"/>
            <a:ext cx="10054402" cy="93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lvl="2" indent="-457200">
              <a:lnSpc>
                <a:spcPct val="150000"/>
              </a:lnSpc>
              <a:buFont typeface="+mj-lt"/>
              <a:buAutoNum type="alphaLcParenR"/>
            </a:pPr>
            <a:endParaRPr lang="en-US" sz="2000" dirty="0">
              <a:sym typeface="Wingdings" panose="05000000000000000000" pitchFamily="2" charset="2"/>
            </a:endParaRPr>
          </a:p>
          <a:p>
            <a:pPr lvl="1">
              <a:lnSpc>
                <a:spcPct val="150000"/>
              </a:lnSpc>
            </a:pPr>
            <a:endParaRPr lang="en-US" sz="1800" noProof="0" dirty="0">
              <a:sym typeface="Wingdings" panose="05000000000000000000" pitchFamily="2" charset="2"/>
            </a:endParaRPr>
          </a:p>
        </p:txBody>
      </p:sp>
      <p:sp>
        <p:nvSpPr>
          <p:cNvPr id="6" name="AutoShape 2" descr="Fig. 1">
            <a:extLst>
              <a:ext uri="{FF2B5EF4-FFF2-40B4-BE49-F238E27FC236}">
                <a16:creationId xmlns:a16="http://schemas.microsoft.com/office/drawing/2014/main" id="{7F8E7EF4-C381-C86A-1A6F-4F338CD400E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52963" y="1985963"/>
            <a:ext cx="2886075" cy="288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397C8BAE-EE61-53CD-0C19-756310591A1E}"/>
              </a:ext>
            </a:extLst>
          </p:cNvPr>
          <p:cNvSpPr txBox="1">
            <a:spLocks/>
          </p:cNvSpPr>
          <p:nvPr/>
        </p:nvSpPr>
        <p:spPr>
          <a:xfrm>
            <a:off x="795888" y="1461860"/>
            <a:ext cx="4728612" cy="3934280"/>
          </a:xfrm>
          <a:prstGeom prst="rect">
            <a:avLst/>
          </a:prstGeom>
        </p:spPr>
        <p:txBody>
          <a:bodyPr vert="horz" lIns="90000" tIns="0" rIns="0" bIns="0" rtlCol="0">
            <a:noAutofit/>
          </a:bodyPr>
          <a:lstStyle>
            <a:lvl1pPr marL="180000" indent="-180000" algn="l" defTabSz="914446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0000" indent="-180000" algn="l" defTabSz="91444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180000" algn="l" defTabSz="91444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00" indent="-180000" algn="l" defTabSz="91444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180000" algn="l" defTabSz="91444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726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48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71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94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000" dirty="0"/>
              <a:t>Marked difference in consumption exposure between models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000" dirty="0"/>
              <a:t>Strongest in large countries only partly affected by the drought (FR/PL)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000" dirty="0"/>
              <a:t>Strongest for cereals and veg &amp; fruits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000" dirty="0"/>
              <a:t>National model </a:t>
            </a:r>
            <a:r>
              <a:rPr lang="en-US" sz="2000" dirty="0">
                <a:sym typeface="Wingdings" panose="05000000000000000000" pitchFamily="2" charset="2"/>
              </a:rPr>
              <a:t> homogenize risk </a:t>
            </a:r>
            <a:endParaRPr lang="en-US" sz="2000" dirty="0"/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000" dirty="0"/>
              <a:t>NUTS2 model </a:t>
            </a:r>
            <a:r>
              <a:rPr lang="en-US" sz="2000" dirty="0">
                <a:sym typeface="Wingdings" panose="05000000000000000000" pitchFamily="2" charset="2"/>
              </a:rPr>
              <a:t> Fake sense of precision?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371384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B6F5D0-7265-D812-03AE-39ED8A9F28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7">
            <a:extLst>
              <a:ext uri="{FF2B5EF4-FFF2-40B4-BE49-F238E27FC236}">
                <a16:creationId xmlns:a16="http://schemas.microsoft.com/office/drawing/2014/main" id="{A62036BE-9DA1-44FA-0DA5-DB144AA5EBDB}"/>
              </a:ext>
            </a:extLst>
          </p:cNvPr>
          <p:cNvSpPr txBox="1">
            <a:spLocks/>
          </p:cNvSpPr>
          <p:nvPr/>
        </p:nvSpPr>
        <p:spPr>
          <a:xfrm>
            <a:off x="795888" y="609395"/>
            <a:ext cx="9376811" cy="785813"/>
          </a:xfrm>
          <a:prstGeom prst="rect">
            <a:avLst/>
          </a:prstGeom>
        </p:spPr>
        <p:txBody>
          <a:bodyPr vert="horz" lIns="0" tIns="0" rIns="0" bIns="0" rtlCol="0" anchor="t">
            <a:normAutofit fontScale="97500"/>
          </a:bodyPr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75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noProof="0" dirty="0"/>
              <a:t>Limitations</a:t>
            </a:r>
          </a:p>
        </p:txBody>
      </p:sp>
      <p:sp>
        <p:nvSpPr>
          <p:cNvPr id="57" name="Text Placeholder 8">
            <a:extLst>
              <a:ext uri="{FF2B5EF4-FFF2-40B4-BE49-F238E27FC236}">
                <a16:creationId xmlns:a16="http://schemas.microsoft.com/office/drawing/2014/main" id="{5CD2CA2A-BB01-ED3A-5E7A-42545CAAA40F}"/>
              </a:ext>
            </a:extLst>
          </p:cNvPr>
          <p:cNvSpPr txBox="1">
            <a:spLocks/>
          </p:cNvSpPr>
          <p:nvPr/>
        </p:nvSpPr>
        <p:spPr>
          <a:xfrm>
            <a:off x="729712" y="246894"/>
            <a:ext cx="7172325" cy="323850"/>
          </a:xfrm>
          <a:prstGeom prst="rect">
            <a:avLst/>
          </a:prstGeom>
        </p:spPr>
        <p:txBody>
          <a:bodyPr/>
          <a:lstStyle>
            <a:lvl1pPr marL="195302" indent="-195302" algn="l" defTabSz="914446" rtl="0" eaLnBrk="1" latinLnBrk="0" hangingPunct="1">
              <a:lnSpc>
                <a:spcPct val="118000"/>
              </a:lnSpc>
              <a:spcBef>
                <a:spcPts val="5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34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57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80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03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726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48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71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94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noProof="0" dirty="0">
                <a:solidFill>
                  <a:schemeClr val="accent6"/>
                </a:solidFill>
                <a:latin typeface="+mj-lt"/>
              </a:rPr>
              <a:t>Subnational food trade</a:t>
            </a:r>
            <a:r>
              <a:rPr lang="en-US" b="1" noProof="0" dirty="0">
                <a:solidFill>
                  <a:schemeClr val="accent5"/>
                </a:solidFill>
                <a:latin typeface="+mj-lt"/>
              </a:rPr>
              <a:t> 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C9CD138D-5BCD-96BB-F426-E715EE4E48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593B04-1E8D-905B-78B8-02A210C8512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FDD670A-85DC-45C6-830C-F30B0112381B}" type="slidenum">
              <a:rPr lang="en-US" noProof="0" smtClean="0"/>
              <a:t>29</a:t>
            </a:fld>
            <a:endParaRPr lang="en-US" noProof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14EEBF-8AA6-8148-39D4-28DFB3305CB7}"/>
              </a:ext>
            </a:extLst>
          </p:cNvPr>
          <p:cNvSpPr txBox="1"/>
          <p:nvPr/>
        </p:nvSpPr>
        <p:spPr>
          <a:xfrm>
            <a:off x="729712" y="1061869"/>
            <a:ext cx="10109738" cy="515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noProof="0" dirty="0">
                <a:sym typeface="Wingdings" panose="05000000000000000000" pitchFamily="2" charset="2"/>
              </a:rPr>
              <a:t>Drought:</a:t>
            </a:r>
            <a:r>
              <a:rPr lang="en-US" sz="2000" dirty="0">
                <a:sym typeface="Wingdings" panose="05000000000000000000" pitchFamily="2" charset="2"/>
              </a:rPr>
              <a:t> Definition of the drought and drought exposure</a:t>
            </a:r>
            <a:endParaRPr lang="en-US" sz="2000" noProof="0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7735648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34219D-4984-762F-E4AF-D3C6FBD3CF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7">
            <a:extLst>
              <a:ext uri="{FF2B5EF4-FFF2-40B4-BE49-F238E27FC236}">
                <a16:creationId xmlns:a16="http://schemas.microsoft.com/office/drawing/2014/main" id="{9217C4D0-4C2C-A477-A7F1-7E5E5C93270A}"/>
              </a:ext>
            </a:extLst>
          </p:cNvPr>
          <p:cNvSpPr txBox="1">
            <a:spLocks/>
          </p:cNvSpPr>
          <p:nvPr/>
        </p:nvSpPr>
        <p:spPr>
          <a:xfrm>
            <a:off x="729712" y="601972"/>
            <a:ext cx="9376811" cy="785813"/>
          </a:xfrm>
          <a:prstGeom prst="rect">
            <a:avLst/>
          </a:prstGeom>
        </p:spPr>
        <p:txBody>
          <a:bodyPr vert="horz" lIns="0" tIns="0" rIns="0" bIns="0" rtlCol="0" anchor="t">
            <a:normAutofit fontScale="97500"/>
          </a:bodyPr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75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noProof="0" dirty="0"/>
              <a:t>The 2018 drought</a:t>
            </a:r>
          </a:p>
        </p:txBody>
      </p:sp>
      <p:sp>
        <p:nvSpPr>
          <p:cNvPr id="57" name="Text Placeholder 8">
            <a:extLst>
              <a:ext uri="{FF2B5EF4-FFF2-40B4-BE49-F238E27FC236}">
                <a16:creationId xmlns:a16="http://schemas.microsoft.com/office/drawing/2014/main" id="{2F8AAB15-0AD6-D076-A502-76762BF35F26}"/>
              </a:ext>
            </a:extLst>
          </p:cNvPr>
          <p:cNvSpPr txBox="1">
            <a:spLocks/>
          </p:cNvSpPr>
          <p:nvPr/>
        </p:nvSpPr>
        <p:spPr>
          <a:xfrm>
            <a:off x="729712" y="246894"/>
            <a:ext cx="7172325" cy="323850"/>
          </a:xfrm>
          <a:prstGeom prst="rect">
            <a:avLst/>
          </a:prstGeom>
        </p:spPr>
        <p:txBody>
          <a:bodyPr/>
          <a:lstStyle>
            <a:lvl1pPr marL="195302" indent="-195302" algn="l" defTabSz="914446" rtl="0" eaLnBrk="1" latinLnBrk="0" hangingPunct="1">
              <a:lnSpc>
                <a:spcPct val="118000"/>
              </a:lnSpc>
              <a:spcBef>
                <a:spcPts val="5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34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57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80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03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726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48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71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94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noProof="0" dirty="0">
                <a:solidFill>
                  <a:schemeClr val="accent6"/>
                </a:solidFill>
                <a:latin typeface="+mj-lt"/>
              </a:rPr>
              <a:t>Introduction</a:t>
            </a:r>
          </a:p>
          <a:p>
            <a:pPr marL="0" indent="0">
              <a:buNone/>
            </a:pPr>
            <a:endParaRPr lang="en-US" b="1" noProof="0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64FE0B19-C4A8-CABE-A437-E52D48A832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C6696C-3603-5CF4-44DA-F13AE04C9DB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FDD670A-85DC-45C6-830C-F30B0112381B}" type="slidenum">
              <a:rPr lang="en-US" noProof="0" smtClean="0"/>
              <a:t>3</a:t>
            </a:fld>
            <a:endParaRPr lang="en-US" noProof="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E8BC59-CF20-DC9B-68B0-92A6597E0A29}"/>
              </a:ext>
            </a:extLst>
          </p:cNvPr>
          <p:cNvSpPr txBox="1"/>
          <p:nvPr/>
        </p:nvSpPr>
        <p:spPr>
          <a:xfrm>
            <a:off x="729712" y="974577"/>
            <a:ext cx="5861588" cy="46281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lvl="1" indent="-285750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en-US" sz="1800" dirty="0">
                <a:sym typeface="Wingdings" panose="05000000000000000000" pitchFamily="2" charset="2"/>
              </a:rPr>
              <a:t>Mainly affected Northern and Central Europe</a:t>
            </a:r>
          </a:p>
          <a:p>
            <a:pPr lvl="1">
              <a:lnSpc>
                <a:spcPct val="150000"/>
              </a:lnSpc>
            </a:pPr>
            <a:endParaRPr lang="en-US" sz="1800" dirty="0">
              <a:sym typeface="Wingdings" panose="05000000000000000000" pitchFamily="2" charset="2"/>
            </a:endParaRPr>
          </a:p>
          <a:p>
            <a:pPr marL="514350" lvl="1" indent="-285750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en-US" sz="1800" dirty="0">
                <a:sym typeface="Wingdings" panose="05000000000000000000" pitchFamily="2" charset="2"/>
              </a:rPr>
              <a:t>Cereal yields decreased by 15-30% in the most affected countries (DE/DK/FI/SE/CZ/EE/LT)</a:t>
            </a:r>
          </a:p>
          <a:p>
            <a:pPr marL="514350" lvl="1" indent="-285750">
              <a:lnSpc>
                <a:spcPct val="150000"/>
              </a:lnSpc>
              <a:buFont typeface="Wingdings" panose="05000000000000000000" pitchFamily="2" charset="2"/>
              <a:buChar char="à"/>
            </a:pPr>
            <a:endParaRPr lang="en-US" sz="1800" dirty="0">
              <a:sym typeface="Wingdings" panose="05000000000000000000" pitchFamily="2" charset="2"/>
            </a:endParaRPr>
          </a:p>
          <a:p>
            <a:pPr marL="514350" lvl="1" indent="-285750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en-US" sz="1800" dirty="0">
                <a:sym typeface="Wingdings" panose="05000000000000000000" pitchFamily="2" charset="2"/>
              </a:rPr>
              <a:t>Beets, potato, rapeseed also affected </a:t>
            </a:r>
          </a:p>
          <a:p>
            <a:pPr marL="514350" lvl="1" indent="-285750">
              <a:lnSpc>
                <a:spcPct val="150000"/>
              </a:lnSpc>
              <a:buFont typeface="Wingdings" panose="05000000000000000000" pitchFamily="2" charset="2"/>
              <a:buChar char="à"/>
            </a:pPr>
            <a:endParaRPr lang="en-US" sz="1800" dirty="0">
              <a:sym typeface="Wingdings" panose="05000000000000000000" pitchFamily="2" charset="2"/>
            </a:endParaRPr>
          </a:p>
          <a:p>
            <a:pPr marL="514350" lvl="1" indent="-285750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en-US" sz="1800" noProof="0" dirty="0">
                <a:sym typeface="Wingdings" panose="05000000000000000000" pitchFamily="2" charset="2"/>
              </a:rPr>
              <a:t>Pasture productivity at record low levels</a:t>
            </a:r>
          </a:p>
          <a:p>
            <a:pPr marL="514350" lvl="1" indent="-285750">
              <a:lnSpc>
                <a:spcPct val="150000"/>
              </a:lnSpc>
              <a:buFont typeface="Wingdings" panose="05000000000000000000" pitchFamily="2" charset="2"/>
              <a:buChar char="à"/>
            </a:pPr>
            <a:endParaRPr lang="en-US" sz="1800" dirty="0">
              <a:sym typeface="Wingdings" panose="05000000000000000000" pitchFamily="2" charset="2"/>
            </a:endParaRPr>
          </a:p>
          <a:p>
            <a:pPr marL="514350" lvl="1" indent="-285750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en-US" sz="1800" dirty="0">
                <a:sym typeface="Wingdings" panose="05000000000000000000" pitchFamily="2" charset="2"/>
              </a:rPr>
              <a:t>Affected countries with low irrigation and less adaptation</a:t>
            </a:r>
            <a:r>
              <a:rPr lang="en-US" sz="1800" noProof="0" dirty="0">
                <a:sym typeface="Wingdings" panose="05000000000000000000" pitchFamily="2" charset="2"/>
              </a:rPr>
              <a:t> </a:t>
            </a:r>
            <a:endParaRPr lang="en-US" sz="2000" noProof="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969CC7D-CC45-1EF2-26B8-49F5FDC0889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6022" y="246894"/>
            <a:ext cx="7053537" cy="586434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99D640E-450D-1D13-65DC-9489DA067F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65377" y="1634679"/>
            <a:ext cx="3537652" cy="223095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B39E979-4537-030E-C8CB-91955FD78C65}"/>
              </a:ext>
            </a:extLst>
          </p:cNvPr>
          <p:cNvSpPr txBox="1"/>
          <p:nvPr/>
        </p:nvSpPr>
        <p:spPr>
          <a:xfrm>
            <a:off x="729712" y="6466114"/>
            <a:ext cx="11271788" cy="391886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r>
              <a:rPr lang="en-US" i="1" dirty="0"/>
              <a:t>Sources: </a:t>
            </a:r>
            <a:r>
              <a:rPr lang="en-US" dirty="0">
                <a:hlinkClick r:id="rId6"/>
              </a:rPr>
              <a:t>JRC MARS Bulletin Vol. 26 No 8 - Crop monitoring in Europe, August 2018</a:t>
            </a:r>
            <a:endParaRPr lang="en-US" dirty="0"/>
          </a:p>
          <a:p>
            <a:r>
              <a:rPr lang="en-US" dirty="0"/>
              <a:t>EUROSTAT: </a:t>
            </a:r>
            <a:r>
              <a:rPr lang="en-US" dirty="0">
                <a:hlinkClick r:id="rId7"/>
              </a:rPr>
              <a:t>Crop production in EU standard humidity</a:t>
            </a:r>
            <a:endParaRPr lang="en-US" dirty="0"/>
          </a:p>
          <a:p>
            <a:endParaRPr lang="en-US" i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8387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8CDCAB-115D-2FBB-7078-D832B4BD5A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7">
            <a:extLst>
              <a:ext uri="{FF2B5EF4-FFF2-40B4-BE49-F238E27FC236}">
                <a16:creationId xmlns:a16="http://schemas.microsoft.com/office/drawing/2014/main" id="{43944971-1C3A-B293-482D-84F87989E8CF}"/>
              </a:ext>
            </a:extLst>
          </p:cNvPr>
          <p:cNvSpPr txBox="1">
            <a:spLocks/>
          </p:cNvSpPr>
          <p:nvPr/>
        </p:nvSpPr>
        <p:spPr>
          <a:xfrm>
            <a:off x="795888" y="609395"/>
            <a:ext cx="9376811" cy="785813"/>
          </a:xfrm>
          <a:prstGeom prst="rect">
            <a:avLst/>
          </a:prstGeom>
        </p:spPr>
        <p:txBody>
          <a:bodyPr vert="horz" lIns="0" tIns="0" rIns="0" bIns="0" rtlCol="0" anchor="t">
            <a:normAutofit fontScale="97500"/>
          </a:bodyPr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75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noProof="0" dirty="0"/>
              <a:t>Limitations</a:t>
            </a:r>
          </a:p>
        </p:txBody>
      </p:sp>
      <p:sp>
        <p:nvSpPr>
          <p:cNvPr id="57" name="Text Placeholder 8">
            <a:extLst>
              <a:ext uri="{FF2B5EF4-FFF2-40B4-BE49-F238E27FC236}">
                <a16:creationId xmlns:a16="http://schemas.microsoft.com/office/drawing/2014/main" id="{863792BF-4F4B-B114-6A8D-8E2682351D12}"/>
              </a:ext>
            </a:extLst>
          </p:cNvPr>
          <p:cNvSpPr txBox="1">
            <a:spLocks/>
          </p:cNvSpPr>
          <p:nvPr/>
        </p:nvSpPr>
        <p:spPr>
          <a:xfrm>
            <a:off x="729712" y="246894"/>
            <a:ext cx="7172325" cy="323850"/>
          </a:xfrm>
          <a:prstGeom prst="rect">
            <a:avLst/>
          </a:prstGeom>
        </p:spPr>
        <p:txBody>
          <a:bodyPr/>
          <a:lstStyle>
            <a:lvl1pPr marL="195302" indent="-195302" algn="l" defTabSz="914446" rtl="0" eaLnBrk="1" latinLnBrk="0" hangingPunct="1">
              <a:lnSpc>
                <a:spcPct val="118000"/>
              </a:lnSpc>
              <a:spcBef>
                <a:spcPts val="5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34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57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80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03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726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48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71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94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noProof="0" dirty="0">
                <a:solidFill>
                  <a:schemeClr val="accent6"/>
                </a:solidFill>
                <a:latin typeface="+mj-lt"/>
              </a:rPr>
              <a:t>Subnational food trade</a:t>
            </a:r>
            <a:r>
              <a:rPr lang="en-US" b="1" noProof="0" dirty="0">
                <a:solidFill>
                  <a:schemeClr val="accent5"/>
                </a:solidFill>
                <a:latin typeface="+mj-lt"/>
              </a:rPr>
              <a:t> 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C15B03D8-CB11-8886-01A0-4416717871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3594B4-DE18-95F3-743F-D7B62C86752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FDD670A-85DC-45C6-830C-F30B0112381B}" type="slidenum">
              <a:rPr lang="en-US" noProof="0" smtClean="0"/>
              <a:t>30</a:t>
            </a:fld>
            <a:endParaRPr lang="en-US" noProof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E83721-9C9B-0014-7B16-E1B0A7ECE23E}"/>
              </a:ext>
            </a:extLst>
          </p:cNvPr>
          <p:cNvSpPr txBox="1"/>
          <p:nvPr/>
        </p:nvSpPr>
        <p:spPr>
          <a:xfrm>
            <a:off x="729712" y="1061869"/>
            <a:ext cx="10109738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ym typeface="Wingdings" panose="05000000000000000000" pitchFamily="2" charset="2"/>
              </a:rPr>
              <a:t>Drought: Definition of the drought and drought exposure</a:t>
            </a:r>
          </a:p>
          <a:p>
            <a:pPr>
              <a:lnSpc>
                <a:spcPct val="150000"/>
              </a:lnSpc>
            </a:pPr>
            <a:endParaRPr lang="en-US" sz="2000" noProof="0" dirty="0"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</a:pPr>
            <a:r>
              <a:rPr lang="en-US" sz="2000" noProof="0" dirty="0">
                <a:sym typeface="Wingdings" panose="05000000000000000000" pitchFamily="2" charset="2"/>
              </a:rPr>
              <a:t>IO: 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000" dirty="0">
                <a:sym typeface="Wingdings" panose="05000000000000000000" pitchFamily="2" charset="2"/>
              </a:rPr>
              <a:t>Model assumptions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000" noProof="0" dirty="0">
                <a:sym typeface="Wingdings" panose="05000000000000000000" pitchFamily="2" charset="2"/>
              </a:rPr>
              <a:t>Uncertainty  optimization procedure + FABIO (&amp; FAO) uncertainty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000" dirty="0">
                <a:sym typeface="Wingdings" panose="05000000000000000000" pitchFamily="2" charset="2"/>
              </a:rPr>
              <a:t>Lack of subnational trade data</a:t>
            </a:r>
            <a:endParaRPr lang="en-US" sz="2000" noProof="0" dirty="0">
              <a:sym typeface="Wingdings" panose="05000000000000000000" pitchFamily="2" charset="2"/>
            </a:endParaRPr>
          </a:p>
          <a:p>
            <a:pPr marL="571500" lvl="1" indent="-342900">
              <a:lnSpc>
                <a:spcPct val="150000"/>
              </a:lnSpc>
              <a:buFontTx/>
              <a:buChar char="-"/>
            </a:pPr>
            <a:endParaRPr lang="en-US" sz="2000" noProof="0" dirty="0">
              <a:sym typeface="Wingdings" panose="05000000000000000000" pitchFamily="2" charset="2"/>
            </a:endParaRPr>
          </a:p>
          <a:p>
            <a:endParaRPr lang="en-US" sz="2000" noProof="0" dirty="0"/>
          </a:p>
        </p:txBody>
      </p:sp>
    </p:spTree>
    <p:extLst>
      <p:ext uri="{BB962C8B-B14F-4D97-AF65-F5344CB8AC3E}">
        <p14:creationId xmlns:p14="http://schemas.microsoft.com/office/powerpoint/2010/main" val="26756206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E40E36-A915-60EE-46F6-0D8E6FD6F7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7">
            <a:extLst>
              <a:ext uri="{FF2B5EF4-FFF2-40B4-BE49-F238E27FC236}">
                <a16:creationId xmlns:a16="http://schemas.microsoft.com/office/drawing/2014/main" id="{453F330F-61B0-2EF2-5CC6-ECDB1A2CC1DD}"/>
              </a:ext>
            </a:extLst>
          </p:cNvPr>
          <p:cNvSpPr txBox="1">
            <a:spLocks/>
          </p:cNvSpPr>
          <p:nvPr/>
        </p:nvSpPr>
        <p:spPr>
          <a:xfrm>
            <a:off x="795888" y="609395"/>
            <a:ext cx="9376811" cy="785813"/>
          </a:xfrm>
          <a:prstGeom prst="rect">
            <a:avLst/>
          </a:prstGeom>
        </p:spPr>
        <p:txBody>
          <a:bodyPr vert="horz" lIns="0" tIns="0" rIns="0" bIns="0" rtlCol="0" anchor="t">
            <a:normAutofit fontScale="97500"/>
          </a:bodyPr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75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noProof="0" dirty="0"/>
              <a:t>Limitations</a:t>
            </a:r>
          </a:p>
        </p:txBody>
      </p:sp>
      <p:sp>
        <p:nvSpPr>
          <p:cNvPr id="57" name="Text Placeholder 8">
            <a:extLst>
              <a:ext uri="{FF2B5EF4-FFF2-40B4-BE49-F238E27FC236}">
                <a16:creationId xmlns:a16="http://schemas.microsoft.com/office/drawing/2014/main" id="{09F3923D-EFF5-A100-3D76-6F0DF3F0FC9E}"/>
              </a:ext>
            </a:extLst>
          </p:cNvPr>
          <p:cNvSpPr txBox="1">
            <a:spLocks/>
          </p:cNvSpPr>
          <p:nvPr/>
        </p:nvSpPr>
        <p:spPr>
          <a:xfrm>
            <a:off x="729712" y="246894"/>
            <a:ext cx="7172325" cy="323850"/>
          </a:xfrm>
          <a:prstGeom prst="rect">
            <a:avLst/>
          </a:prstGeom>
        </p:spPr>
        <p:txBody>
          <a:bodyPr/>
          <a:lstStyle>
            <a:lvl1pPr marL="195302" indent="-195302" algn="l" defTabSz="914446" rtl="0" eaLnBrk="1" latinLnBrk="0" hangingPunct="1">
              <a:lnSpc>
                <a:spcPct val="118000"/>
              </a:lnSpc>
              <a:spcBef>
                <a:spcPts val="5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34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57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80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03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726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48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71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94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noProof="0" dirty="0">
                <a:solidFill>
                  <a:schemeClr val="accent6"/>
                </a:solidFill>
                <a:latin typeface="+mj-lt"/>
              </a:rPr>
              <a:t>Subnational food trade</a:t>
            </a:r>
            <a:r>
              <a:rPr lang="en-US" b="1" noProof="0" dirty="0">
                <a:solidFill>
                  <a:schemeClr val="accent5"/>
                </a:solidFill>
                <a:latin typeface="+mj-lt"/>
              </a:rPr>
              <a:t> 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E4D76B92-687E-B71B-0C92-3C8620A2DF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66E926-51D6-CCA3-51A5-D0EB0066034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FDD670A-85DC-45C6-830C-F30B0112381B}" type="slidenum">
              <a:rPr lang="en-US" noProof="0" smtClean="0"/>
              <a:t>31</a:t>
            </a:fld>
            <a:endParaRPr lang="en-US" noProof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9FB17E-ED1E-AA0D-8D41-B8F55CF54EEE}"/>
              </a:ext>
            </a:extLst>
          </p:cNvPr>
          <p:cNvSpPr txBox="1"/>
          <p:nvPr/>
        </p:nvSpPr>
        <p:spPr>
          <a:xfrm>
            <a:off x="729712" y="1061869"/>
            <a:ext cx="10109738" cy="594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ym typeface="Wingdings" panose="05000000000000000000" pitchFamily="2" charset="2"/>
              </a:rPr>
              <a:t>Drought: Definition of the drought and drought exposure</a:t>
            </a:r>
          </a:p>
          <a:p>
            <a:pPr>
              <a:lnSpc>
                <a:spcPct val="150000"/>
              </a:lnSpc>
            </a:pPr>
            <a:endParaRPr lang="en-US" sz="2000" noProof="0" dirty="0"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</a:pPr>
            <a:r>
              <a:rPr lang="en-US" sz="2000" noProof="0" dirty="0">
                <a:sym typeface="Wingdings" panose="05000000000000000000" pitchFamily="2" charset="2"/>
              </a:rPr>
              <a:t>IO: 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000" dirty="0">
                <a:sym typeface="Wingdings" panose="05000000000000000000" pitchFamily="2" charset="2"/>
              </a:rPr>
              <a:t>Model assumptions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000" noProof="0" dirty="0">
                <a:sym typeface="Wingdings" panose="05000000000000000000" pitchFamily="2" charset="2"/>
              </a:rPr>
              <a:t>Uncertainty  optimization procedure + FABIO (&amp; FAO) uncertainty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000" dirty="0">
                <a:sym typeface="Wingdings" panose="05000000000000000000" pitchFamily="2" charset="2"/>
              </a:rPr>
              <a:t>Lack of subnational trade data</a:t>
            </a:r>
            <a:endParaRPr lang="en-US" sz="2000" noProof="0" dirty="0">
              <a:sym typeface="Wingdings" panose="05000000000000000000" pitchFamily="2" charset="2"/>
            </a:endParaRPr>
          </a:p>
          <a:p>
            <a:pPr marL="571500" lvl="1" indent="-342900">
              <a:lnSpc>
                <a:spcPct val="150000"/>
              </a:lnSpc>
              <a:buFontTx/>
              <a:buChar char="-"/>
            </a:pPr>
            <a:endParaRPr lang="en-US" sz="2000" noProof="0" dirty="0"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</a:pPr>
            <a:r>
              <a:rPr lang="en-US" sz="2000" noProof="0" dirty="0"/>
              <a:t>Food:</a:t>
            </a:r>
          </a:p>
          <a:p>
            <a:pPr marL="342900" indent="-342900">
              <a:lnSpc>
                <a:spcPct val="150000"/>
              </a:lnSpc>
              <a:buFont typeface="Source Sans 3" panose="020B0303030403020204" pitchFamily="34" charset="0"/>
              <a:buChar char="-"/>
            </a:pPr>
            <a:r>
              <a:rPr lang="en-US" sz="2000" dirty="0">
                <a:sym typeface="Wingdings" panose="05000000000000000000" pitchFamily="2" charset="2"/>
              </a:rPr>
              <a:t>Exposure versus impact </a:t>
            </a:r>
          </a:p>
          <a:p>
            <a:pPr marL="571500" lvl="1" indent="-342900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en-US" sz="2000" dirty="0">
                <a:sym typeface="Wingdings" panose="05000000000000000000" pitchFamily="2" charset="2"/>
              </a:rPr>
              <a:t>How do droughts impact yield</a:t>
            </a:r>
          </a:p>
          <a:p>
            <a:pPr marL="571500" lvl="1" indent="-342900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en-US" sz="2000" dirty="0">
                <a:sym typeface="Wingdings" panose="05000000000000000000" pitchFamily="2" charset="2"/>
              </a:rPr>
              <a:t>What happens in case of decreased production (prices, …) </a:t>
            </a:r>
          </a:p>
          <a:p>
            <a:pPr marL="571500" lvl="1" indent="-342900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en-US" sz="2000" dirty="0">
                <a:sym typeface="Wingdings" panose="05000000000000000000" pitchFamily="2" charset="2"/>
              </a:rPr>
              <a:t>How does that impact consumption (inventories, substitution…) </a:t>
            </a:r>
            <a:endParaRPr lang="en-US" sz="2000" noProof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noProof="0" dirty="0"/>
          </a:p>
        </p:txBody>
      </p:sp>
    </p:spTree>
    <p:extLst>
      <p:ext uri="{BB962C8B-B14F-4D97-AF65-F5344CB8AC3E}">
        <p14:creationId xmlns:p14="http://schemas.microsoft.com/office/powerpoint/2010/main" val="3477355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0478890-9F73-2F41-C3A7-BA8034BD7B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3DCE444-B274-B86F-BCCF-D4F6D368101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8822646-1E6E-EA51-ADE1-7B1C4A0917E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05507" y="3936752"/>
            <a:ext cx="3980985" cy="722652"/>
          </a:xfrm>
        </p:spPr>
        <p:txBody>
          <a:bodyPr/>
          <a:lstStyle/>
          <a:p>
            <a:r>
              <a:rPr lang="en-US" dirty="0"/>
              <a:t>Questions, reflections?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F3B63E-534D-E0B0-8CFB-AE8D09FF132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DFDD670A-85DC-45C6-830C-F30B0112381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1261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761B97-A441-DDCC-4F22-3C4F7D94BF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7">
            <a:extLst>
              <a:ext uri="{FF2B5EF4-FFF2-40B4-BE49-F238E27FC236}">
                <a16:creationId xmlns:a16="http://schemas.microsoft.com/office/drawing/2014/main" id="{A02CD1C4-F2BE-F7E4-10D8-A0AFF4E8FF07}"/>
              </a:ext>
            </a:extLst>
          </p:cNvPr>
          <p:cNvSpPr txBox="1">
            <a:spLocks/>
          </p:cNvSpPr>
          <p:nvPr/>
        </p:nvSpPr>
        <p:spPr>
          <a:xfrm>
            <a:off x="795888" y="609395"/>
            <a:ext cx="9376811" cy="785813"/>
          </a:xfrm>
          <a:prstGeom prst="rect">
            <a:avLst/>
          </a:prstGeom>
        </p:spPr>
        <p:txBody>
          <a:bodyPr vert="horz" lIns="0" tIns="0" rIns="0" bIns="0" rtlCol="0" anchor="t">
            <a:normAutofit fontScale="97500"/>
          </a:bodyPr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75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Oil, sugar and fiber crops</a:t>
            </a:r>
            <a:endParaRPr lang="en-US" sz="2800" noProof="0" dirty="0"/>
          </a:p>
        </p:txBody>
      </p:sp>
      <p:sp>
        <p:nvSpPr>
          <p:cNvPr id="57" name="Text Placeholder 8">
            <a:extLst>
              <a:ext uri="{FF2B5EF4-FFF2-40B4-BE49-F238E27FC236}">
                <a16:creationId xmlns:a16="http://schemas.microsoft.com/office/drawing/2014/main" id="{60DEF3C8-1C0A-20EB-E697-700369A3DB50}"/>
              </a:ext>
            </a:extLst>
          </p:cNvPr>
          <p:cNvSpPr txBox="1">
            <a:spLocks/>
          </p:cNvSpPr>
          <p:nvPr/>
        </p:nvSpPr>
        <p:spPr>
          <a:xfrm>
            <a:off x="729712" y="246894"/>
            <a:ext cx="7172325" cy="323850"/>
          </a:xfrm>
          <a:prstGeom prst="rect">
            <a:avLst/>
          </a:prstGeom>
        </p:spPr>
        <p:txBody>
          <a:bodyPr/>
          <a:lstStyle>
            <a:lvl1pPr marL="195302" indent="-195302" algn="l" defTabSz="914446" rtl="0" eaLnBrk="1" latinLnBrk="0" hangingPunct="1">
              <a:lnSpc>
                <a:spcPct val="118000"/>
              </a:lnSpc>
              <a:spcBef>
                <a:spcPts val="5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34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57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80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03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726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48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71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94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noProof="0" dirty="0">
                <a:solidFill>
                  <a:schemeClr val="accent6"/>
                </a:solidFill>
                <a:latin typeface="+mj-lt"/>
              </a:rPr>
              <a:t>European agricultural drought exposure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91653735-D533-0C32-4F5F-84F52ACA8B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4FF67C-8A6D-DFDF-3927-2846F0E02B5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FDD670A-85DC-45C6-830C-F30B0112381B}" type="slidenum">
              <a:rPr lang="en-US" noProof="0" smtClean="0"/>
              <a:t>33</a:t>
            </a:fld>
            <a:endParaRPr lang="en-US" noProof="0" dirty="0"/>
          </a:p>
        </p:txBody>
      </p:sp>
      <p:sp>
        <p:nvSpPr>
          <p:cNvPr id="6" name="AutoShape 2" descr="Fig. 1">
            <a:extLst>
              <a:ext uri="{FF2B5EF4-FFF2-40B4-BE49-F238E27FC236}">
                <a16:creationId xmlns:a16="http://schemas.microsoft.com/office/drawing/2014/main" id="{C59E79FF-A66A-4342-44B0-9606E81BD35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52963" y="1985963"/>
            <a:ext cx="2886075" cy="288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1B557634-6EE7-6E15-8590-A5BE7C492DB3}"/>
              </a:ext>
            </a:extLst>
          </p:cNvPr>
          <p:cNvSpPr txBox="1">
            <a:spLocks/>
          </p:cNvSpPr>
          <p:nvPr/>
        </p:nvSpPr>
        <p:spPr>
          <a:xfrm>
            <a:off x="795888" y="1980000"/>
            <a:ext cx="4378092" cy="3934280"/>
          </a:xfrm>
          <a:prstGeom prst="rect">
            <a:avLst/>
          </a:prstGeom>
        </p:spPr>
        <p:txBody>
          <a:bodyPr vert="horz" lIns="90000" tIns="0" rIns="0" bIns="0" rtlCol="0">
            <a:noAutofit/>
          </a:bodyPr>
          <a:lstStyle>
            <a:lvl1pPr marL="180000" indent="-180000" algn="l" defTabSz="914446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0000" indent="-180000" algn="l" defTabSz="91444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180000" algn="l" defTabSz="91444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00" indent="-180000" algn="l" defTabSz="91444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180000" algn="l" defTabSz="91444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726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48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71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94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000" dirty="0"/>
              <a:t>High exposure to the 2018 drought – spatially concentrated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000" dirty="0"/>
              <a:t>Sugar beet (68 Mtons, 49% exposed), potato (29 Mtons , 46%) and rapeseed (11 Mtons, 57%) 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000" dirty="0"/>
              <a:t>North-East France and Northern Germany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000" dirty="0"/>
              <a:t>Strong propagation – global supply chains with concentrated production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7DC1EC-A4B0-3E36-D22D-E76555CE122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29065" y="366134"/>
            <a:ext cx="6833099" cy="611693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5AF96A1-A939-7845-ED6E-92EFEEEADAE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4302" y="1049507"/>
            <a:ext cx="823362" cy="82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4234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793E4BBB-8465-DECA-4023-DA4D2B1C03A3}"/>
                  </a:ext>
                </a:extLst>
              </p:cNvPr>
              <p:cNvSpPr>
                <a:spLocks noGrp="1"/>
              </p:cNvSpPr>
              <p:nvPr>
                <p:ph type="body" sz="quarter" idx="12"/>
              </p:nvPr>
            </p:nvSpPr>
            <p:spPr>
              <a:xfrm>
                <a:off x="761989" y="945880"/>
                <a:ext cx="10789830" cy="5804241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eqArr>
                        <m:eqArrPr>
                          <m:ctrlPr>
                            <a:rPr lang="en-US" sz="2400" i="1" smtClean="0"/>
                          </m:ctrlPr>
                        </m:eqArrPr>
                        <m:e>
                          <m:sSubSup>
                            <m:sSubSupPr>
                              <m:ctrlPr>
                                <a:rPr lang="en-US" sz="2400" i="1"/>
                              </m:ctrlPr>
                            </m:sSubSupPr>
                            <m:e>
                              <m:r>
                                <a:rPr lang="en-US" sz="2400" i="1"/>
                                <m:t>𝑞</m:t>
                              </m:r>
                            </m:e>
                            <m:sub>
                              <m:r>
                                <a:rPr lang="en-US" sz="2400" i="1"/>
                                <m:t>𝑖</m:t>
                              </m:r>
                            </m:sub>
                            <m:sup>
                              <m:r>
                                <a:rPr lang="en-US" sz="2400" i="1"/>
                                <m:t>𝑛</m:t>
                              </m:r>
                            </m:sup>
                          </m:sSubSup>
                          <m:r>
                            <a:rPr lang="en-US" sz="2400" i="1"/>
                            <m:t>=</m:t>
                          </m:r>
                          <m:d>
                            <m:dPr>
                              <m:ctrlPr>
                                <a:rPr lang="en-US" sz="2400" i="1"/>
                              </m:ctrlPr>
                            </m:dPr>
                            <m:e>
                              <m:r>
                                <a:rPr lang="en-US" sz="2400" i="1"/>
                                <m:t>𝑒</m:t>
                              </m:r>
                              <m:sSubSup>
                                <m:sSubSupPr>
                                  <m:ctrlPr>
                                    <a:rPr lang="en-US" sz="2400" i="1"/>
                                  </m:ctrlPr>
                                </m:sSubSupPr>
                                <m:e>
                                  <m:r>
                                    <a:rPr lang="en-US" sz="2400" i="1"/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i="1"/>
                                    <m:t>𝑖</m:t>
                                  </m:r>
                                </m:sub>
                                <m:sup>
                                  <m:r>
                                    <a:rPr lang="en-US" sz="2400" i="1"/>
                                    <m:t>𝑛</m:t>
                                  </m:r>
                                </m:sup>
                              </m:sSubSup>
                              <m:r>
                                <a:rPr lang="en-US" sz="2400" i="1"/>
                                <m:t>+</m:t>
                              </m:r>
                              <m:r>
                                <a:rPr lang="en-US" sz="2400" i="1"/>
                                <m:t>𝑖</m:t>
                              </m:r>
                              <m:sSubSup>
                                <m:sSubSupPr>
                                  <m:ctrlPr>
                                    <a:rPr lang="en-US" sz="2400" i="1"/>
                                  </m:ctrlPr>
                                </m:sSubSupPr>
                                <m:e>
                                  <m:r>
                                    <a:rPr lang="en-US" sz="2400" i="1"/>
                                    <m:t>𝑚</m:t>
                                  </m:r>
                                </m:e>
                                <m:sub>
                                  <m:r>
                                    <a:rPr lang="en-US" sz="2400" i="1"/>
                                    <m:t>𝑖</m:t>
                                  </m:r>
                                </m:sub>
                                <m:sup>
                                  <m:r>
                                    <a:rPr lang="en-US" sz="2400" i="1"/>
                                    <m:t>𝑛</m:t>
                                  </m:r>
                                </m:sup>
                              </m:sSubSup>
                            </m:e>
                          </m:d>
                          <m:r>
                            <a:rPr lang="en-US" sz="2400" i="1"/>
                            <m:t>−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sz="2400" i="1"/>
                              </m:ctrlPr>
                            </m:dPr>
                            <m:e>
                              <m:r>
                                <a:rPr lang="en-US" sz="2400" i="1"/>
                                <m:t>𝑒</m:t>
                              </m:r>
                              <m:sSubSup>
                                <m:sSubSupPr>
                                  <m:ctrlPr>
                                    <a:rPr lang="en-US" sz="2400" i="1"/>
                                  </m:ctrlPr>
                                </m:sSubSupPr>
                                <m:e>
                                  <m:r>
                                    <a:rPr lang="en-US" sz="2400" i="1"/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i="1"/>
                                    <m:t>𝑖</m:t>
                                  </m:r>
                                </m:sub>
                                <m:sup>
                                  <m:r>
                                    <a:rPr lang="en-US" sz="2400" i="1"/>
                                    <m:t>𝑛</m:t>
                                  </m:r>
                                </m:sup>
                              </m:sSubSup>
                              <m:r>
                                <a:rPr lang="en-US" sz="2400" i="1"/>
                                <m:t>−</m:t>
                              </m:r>
                              <m:r>
                                <a:rPr lang="en-US" sz="2400" i="1"/>
                                <m:t>𝑖</m:t>
                              </m:r>
                              <m:sSubSup>
                                <m:sSubSupPr>
                                  <m:ctrlPr>
                                    <a:rPr lang="en-US" sz="2400" i="1"/>
                                  </m:ctrlPr>
                                </m:sSubSupPr>
                                <m:e>
                                  <m:r>
                                    <a:rPr lang="en-US" sz="2400" i="1"/>
                                    <m:t>𝑚</m:t>
                                  </m:r>
                                </m:e>
                                <m:sub>
                                  <m:r>
                                    <a:rPr lang="en-US" sz="2400" i="1"/>
                                    <m:t>𝑖</m:t>
                                  </m:r>
                                </m:sub>
                                <m:sup>
                                  <m:r>
                                    <a:rPr lang="en-US" sz="2400" i="1"/>
                                    <m:t>𝑛</m:t>
                                  </m:r>
                                </m:sup>
                              </m:sSubSup>
                            </m:e>
                          </m:d>
                        </m:e>
                      </m:eqArr>
                    </m:oMath>
                  </m:oMathPara>
                </a14:m>
                <a:endParaRPr lang="en-US" sz="24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eqArr>
                        <m:eqArrPr>
                          <m:ctrlPr>
                            <a:rPr lang="en-US" sz="2400" i="1"/>
                          </m:ctrlPr>
                        </m:eqArrPr>
                        <m:e>
                          <m:sSubSup>
                            <m:sSubSupPr>
                              <m:ctrlPr>
                                <a:rPr lang="en-US" sz="2400" i="1"/>
                              </m:ctrlPr>
                            </m:sSubSupPr>
                            <m:e>
                              <m:r>
                                <a:rPr lang="en-US" sz="2400" i="1"/>
                                <m:t>h</m:t>
                              </m:r>
                            </m:e>
                            <m:sub>
                              <m:r>
                                <a:rPr lang="en-US" sz="2400" i="1"/>
                                <m:t>𝑖</m:t>
                              </m:r>
                            </m:sub>
                            <m:sup>
                              <m:r>
                                <a:rPr lang="en-US" sz="2400" i="1"/>
                                <m:t>𝑟</m:t>
                              </m:r>
                            </m:sup>
                          </m:sSubSup>
                          <m:r>
                            <a:rPr lang="en-US" sz="2400" i="1"/>
                            <m:t>=</m:t>
                          </m:r>
                          <m:sSubSup>
                            <m:sSubSupPr>
                              <m:ctrlPr>
                                <a:rPr lang="en-US" sz="2400" i="1"/>
                              </m:ctrlPr>
                            </m:sSubSupPr>
                            <m:e>
                              <m:r>
                                <a:rPr lang="en-US" sz="2400" i="1"/>
                                <m:t>h</m:t>
                              </m:r>
                            </m:e>
                            <m:sub>
                              <m:r>
                                <a:rPr lang="en-US" sz="2400" i="1"/>
                                <m:t>𝑖</m:t>
                              </m:r>
                            </m:sub>
                            <m:sup>
                              <m:r>
                                <a:rPr lang="en-US" sz="2400" i="1"/>
                                <m:t>𝑛</m:t>
                              </m:r>
                            </m:sup>
                          </m:sSubSup>
                          <m:r>
                            <a:rPr lang="en-US" sz="2400" i="1"/>
                            <m:t>=</m:t>
                          </m:r>
                          <m:f>
                            <m:fPr>
                              <m:ctrlPr>
                                <a:rPr lang="en-US" sz="2400" i="1"/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sz="2400" i="1"/>
                                  </m:ctrlPr>
                                </m:sSubSupPr>
                                <m:e>
                                  <m:r>
                                    <a:rPr lang="en-US" sz="2400" i="1"/>
                                    <m:t>𝑞</m:t>
                                  </m:r>
                                </m:e>
                                <m:sub>
                                  <m:r>
                                    <a:rPr lang="en-US" sz="2400" i="1"/>
                                    <m:t>𝑖</m:t>
                                  </m:r>
                                </m:sub>
                                <m:sup>
                                  <m:r>
                                    <a:rPr lang="en-US" sz="2400" i="1"/>
                                    <m:t>𝑛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en-US" sz="2400" i="1"/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sz="2400"/>
                                <m:t>min</m:t>
                              </m:r>
                              <m:r>
                                <a:rPr lang="en-US" sz="2400"/>
                                <m:t>⁡</m:t>
                              </m:r>
                              <m:r>
                                <a:rPr lang="en-US" sz="2400" i="1"/>
                                <m:t>(</m:t>
                              </m:r>
                              <m:sSubSup>
                                <m:sSubSupPr>
                                  <m:ctrlPr>
                                    <a:rPr lang="en-US" sz="2400" i="1"/>
                                  </m:ctrlPr>
                                </m:sSubSupPr>
                                <m:e>
                                  <m:r>
                                    <a:rPr lang="en-US" sz="2400" i="1"/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i="1"/>
                                    <m:t>𝑖</m:t>
                                  </m:r>
                                </m:sub>
                                <m:sup>
                                  <m:r>
                                    <a:rPr lang="en-US" sz="2400" i="1"/>
                                    <m:t>𝑛</m:t>
                                  </m:r>
                                </m:sup>
                              </m:sSubSup>
                              <m:r>
                                <a:rPr lang="en-US" sz="2400" i="1"/>
                                <m:t>;</m:t>
                              </m:r>
                              <m:r>
                                <a:rPr lang="en-US" sz="2400" i="1"/>
                                <m:t>𝑡</m:t>
                              </m:r>
                              <m:sSubSup>
                                <m:sSubSupPr>
                                  <m:ctrlPr>
                                    <a:rPr lang="en-US" sz="2400" i="1"/>
                                  </m:ctrlPr>
                                </m:sSubSupPr>
                                <m:e>
                                  <m:r>
                                    <a:rPr lang="en-US" sz="2400" i="1"/>
                                    <m:t>𝑑</m:t>
                                  </m:r>
                                </m:e>
                                <m:sub>
                                  <m:r>
                                    <a:rPr lang="en-US" sz="2400" i="1"/>
                                    <m:t>𝑖</m:t>
                                  </m:r>
                                </m:sub>
                                <m:sup>
                                  <m:r>
                                    <a:rPr lang="en-US" sz="2400" i="1"/>
                                    <m:t>𝑛</m:t>
                                  </m:r>
                                </m:sup>
                              </m:sSubSup>
                              <m:r>
                                <a:rPr lang="en-US" sz="2400" i="1"/>
                                <m:t>)</m:t>
                              </m:r>
                            </m:den>
                          </m:f>
                        </m:e>
                      </m:eqArr>
                    </m:oMath>
                  </m:oMathPara>
                </a14:m>
                <a:endParaRPr lang="en-US" sz="2400" dirty="0"/>
              </a:p>
              <a:p>
                <a:r>
                  <a:rPr lang="en-US" sz="2400" dirty="0"/>
                  <a:t>Assuming regional cross hauling is equal to national cross hauling, we can derive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eqArr>
                        <m:eqArrPr>
                          <m:ctrlPr>
                            <a:rPr lang="en-US" sz="2400" i="1"/>
                          </m:ctrlPr>
                        </m:eqArrPr>
                        <m:e>
                          <m:sSubSup>
                            <m:sSubSupPr>
                              <m:ctrlPr>
                                <a:rPr lang="en-US" sz="2400" i="1"/>
                              </m:ctrlPr>
                            </m:sSubSupPr>
                            <m:e>
                              <m:r>
                                <a:rPr lang="en-US" sz="2400" i="1"/>
                                <m:t>𝑞</m:t>
                              </m:r>
                            </m:e>
                            <m:sub>
                              <m:r>
                                <a:rPr lang="en-US" sz="2400" i="1"/>
                                <m:t>𝑖</m:t>
                              </m:r>
                            </m:sub>
                            <m:sup>
                              <m:r>
                                <a:rPr lang="en-US" sz="2400" i="1"/>
                                <m:t>𝑟</m:t>
                              </m:r>
                            </m:sup>
                          </m:sSubSup>
                          <m:r>
                            <a:rPr lang="en-US" sz="2400" i="1"/>
                            <m:t>=2</m:t>
                          </m:r>
                          <m:sSubSup>
                            <m:sSubSupPr>
                              <m:ctrlPr>
                                <a:rPr lang="en-US" sz="2400" i="1"/>
                              </m:ctrlPr>
                            </m:sSubSupPr>
                            <m:e>
                              <m:r>
                                <a:rPr lang="en-US" sz="2400" i="1"/>
                                <m:t>h</m:t>
                              </m:r>
                            </m:e>
                            <m:sub>
                              <m:r>
                                <a:rPr lang="en-US" sz="2400" i="1"/>
                                <m:t>𝑖</m:t>
                              </m:r>
                            </m:sub>
                            <m:sup>
                              <m:r>
                                <a:rPr lang="en-US" sz="2400" i="1"/>
                                <m:t>𝑟</m:t>
                              </m:r>
                            </m:sup>
                          </m:sSubSup>
                          <m:r>
                            <a:rPr lang="en-US" sz="2400" i="1"/>
                            <m:t>⋅</m:t>
                          </m:r>
                          <m:func>
                            <m:funcPr>
                              <m:ctrlPr>
                                <a:rPr lang="en-US" sz="2400" i="1"/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400"/>
                                <m:t>min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2400" i="1"/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i="1"/>
                                      </m:ctrlPr>
                                    </m:sSubPr>
                                    <m:e>
                                      <m:r>
                                        <a:rPr lang="en-US" sz="2400" i="1"/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en-US" sz="2400" i="1"/>
                                        <m:t>𝑟𝑖</m:t>
                                      </m:r>
                                    </m:sub>
                                  </m:sSub>
                                  <m:r>
                                    <a:rPr lang="en-US" sz="2400" i="1"/>
                                    <m:t>; </m:t>
                                  </m:r>
                                  <m:sSub>
                                    <m:sSubPr>
                                      <m:ctrlPr>
                                        <a:rPr lang="en-US" sz="2400" i="1"/>
                                      </m:ctrlPr>
                                    </m:sSubPr>
                                    <m:e>
                                      <m:r>
                                        <a:rPr lang="en-US" sz="2400" i="1"/>
                                        <m:t>𝑑</m:t>
                                      </m:r>
                                    </m:e>
                                    <m:sub>
                                      <m:r>
                                        <a:rPr lang="en-US" sz="2400" i="1"/>
                                        <m:t>𝑖</m:t>
                                      </m:r>
                                      <m:r>
                                        <a:rPr lang="en-US" sz="2400" i="1"/>
                                        <m:t>,</m:t>
                                      </m:r>
                                      <m:r>
                                        <a:rPr lang="en-US" sz="2400" i="1"/>
                                        <m:t>𝑟</m:t>
                                      </m:r>
                                    </m:sub>
                                  </m:sSub>
                                  <m:r>
                                    <a:rPr lang="en-US" sz="2400" i="1"/>
                                    <m:t>; </m:t>
                                  </m:r>
                                  <m:nary>
                                    <m:naryPr>
                                      <m:chr m:val="∑"/>
                                      <m:limLoc m:val="undOvr"/>
                                      <m:supHide m:val="on"/>
                                      <m:ctrlPr>
                                        <a:rPr lang="en-US" sz="2400" i="1"/>
                                      </m:ctrlPr>
                                    </m:naryPr>
                                    <m:sub>
                                      <m:r>
                                        <a:rPr lang="en-US" sz="2400" i="1"/>
                                        <m:t>𝑠</m:t>
                                      </m:r>
                                      <m:r>
                                        <a:rPr lang="en-US" sz="2400" i="1"/>
                                        <m:t>≠</m:t>
                                      </m:r>
                                      <m:r>
                                        <a:rPr lang="en-US" sz="2400" i="1"/>
                                        <m:t>𝑟</m:t>
                                      </m:r>
                                    </m:sub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en-US" sz="2400" i="1"/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/>
                                            <m:t>𝑠</m:t>
                                          </m:r>
                                        </m:e>
                                        <m:sub>
                                          <m:r>
                                            <a:rPr lang="en-US" sz="2400" i="1"/>
                                            <m:t>𝑠𝑖</m:t>
                                          </m:r>
                                        </m:sub>
                                      </m:sSub>
                                    </m:e>
                                  </m:nary>
                                  <m:r>
                                    <a:rPr lang="en-US" sz="2400" i="1"/>
                                    <m:t>; </m:t>
                                  </m:r>
                                  <m:nary>
                                    <m:naryPr>
                                      <m:chr m:val="∑"/>
                                      <m:limLoc m:val="undOvr"/>
                                      <m:supHide m:val="on"/>
                                      <m:ctrlPr>
                                        <a:rPr lang="en-US" sz="2400" i="1"/>
                                      </m:ctrlPr>
                                    </m:naryPr>
                                    <m:sub>
                                      <m:r>
                                        <a:rPr lang="en-US" sz="2400" i="1"/>
                                        <m:t>𝑠</m:t>
                                      </m:r>
                                      <m:r>
                                        <a:rPr lang="en-US" sz="2400" i="1"/>
                                        <m:t>≠</m:t>
                                      </m:r>
                                      <m:r>
                                        <a:rPr lang="en-US" sz="2400" i="1"/>
                                        <m:t>𝑟</m:t>
                                      </m:r>
                                    </m:sub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en-US" sz="2400" i="1"/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/>
                                            <m:t>𝑑</m:t>
                                          </m:r>
                                        </m:e>
                                        <m:sub>
                                          <m:r>
                                            <a:rPr lang="en-US" sz="2400" i="1"/>
                                            <m:t>𝑖</m:t>
                                          </m:r>
                                          <m:r>
                                            <a:rPr lang="en-US" sz="2400" i="1"/>
                                            <m:t>, </m:t>
                                          </m:r>
                                          <m:r>
                                            <a:rPr lang="en-US" sz="2400" i="1"/>
                                            <m:t>𝑠</m:t>
                                          </m:r>
                                        </m:sub>
                                      </m:sSub>
                                    </m:e>
                                  </m:nary>
                                </m:e>
                              </m:d>
                            </m:e>
                          </m:func>
                        </m:e>
                      </m:eqArr>
                    </m:oMath>
                  </m:oMathPara>
                </a14:m>
                <a:endParaRPr lang="en-US" sz="2400" dirty="0"/>
              </a:p>
              <a:p>
                <a:r>
                  <a:rPr lang="en-US" sz="2400" dirty="0"/>
                  <a:t>And then the exports from region r to the rest of the country (roc) and imports from roc to region r for sector i: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eqArr>
                        <m:eqArrPr>
                          <m:ctrlPr>
                            <a:rPr lang="en-US" sz="2400" i="1"/>
                          </m:ctrlPr>
                        </m:eqArrPr>
                        <m:e>
                          <m:sSub>
                            <m:sSubPr>
                              <m:ctrlPr>
                                <a:rPr lang="en-US" sz="2400" i="1"/>
                              </m:ctrlPr>
                            </m:sSubPr>
                            <m:e>
                              <m:r>
                                <a:rPr lang="en-US" sz="2400" i="1"/>
                                <m:t>𝑡</m:t>
                              </m:r>
                            </m:e>
                            <m:sub>
                              <m:r>
                                <a:rPr lang="en-US" sz="2400" i="1"/>
                                <m:t>𝑟𝑖</m:t>
                              </m:r>
                              <m:r>
                                <a:rPr lang="en-US" sz="2400" i="1"/>
                                <m:t>, </m:t>
                              </m:r>
                              <m:r>
                                <a:rPr lang="en-US" sz="2400" i="1"/>
                                <m:t>𝑟𝑜𝑐</m:t>
                              </m:r>
                            </m:sub>
                          </m:sSub>
                          <m:r>
                            <a:rPr lang="en-US" sz="2400" i="1"/>
                            <m:t>=</m:t>
                          </m:r>
                          <m:f>
                            <m:fPr>
                              <m:ctrlPr>
                                <a:rPr lang="en-US" sz="2400" i="1"/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sz="2400" i="1"/>
                                  </m:ctrlPr>
                                </m:sSubSupPr>
                                <m:e>
                                  <m:r>
                                    <a:rPr lang="en-US" sz="2400" i="1"/>
                                    <m:t>𝑞</m:t>
                                  </m:r>
                                </m:e>
                                <m:sub>
                                  <m:r>
                                    <a:rPr lang="en-US" sz="2400" i="1"/>
                                    <m:t>𝑖</m:t>
                                  </m:r>
                                </m:sub>
                                <m:sup>
                                  <m:r>
                                    <a:rPr lang="en-US" sz="2400" i="1"/>
                                    <m:t>𝑟</m:t>
                                  </m:r>
                                </m:sup>
                              </m:sSubSup>
                              <m:r>
                                <a:rPr lang="en-US" sz="2400" i="1"/>
                                <m:t>+ 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400" i="1"/>
                                  </m:ctrlPr>
                                </m:dPr>
                                <m:e>
                                  <m:r>
                                    <a:rPr lang="en-US" sz="2400" i="1"/>
                                    <m:t>𝑒</m:t>
                                  </m:r>
                                  <m:sSub>
                                    <m:sSubPr>
                                      <m:ctrlPr>
                                        <a:rPr lang="en-US" sz="2400" i="1"/>
                                      </m:ctrlPr>
                                    </m:sSubPr>
                                    <m:e>
                                      <m:r>
                                        <a:rPr lang="en-US" sz="2400" i="1"/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400" i="1"/>
                                        <m:t>𝑟𝑖</m:t>
                                      </m:r>
                                    </m:sub>
                                  </m:sSub>
                                  <m:r>
                                    <a:rPr lang="en-US" sz="2400" i="1"/>
                                    <m:t>−</m:t>
                                  </m:r>
                                  <m:r>
                                    <a:rPr lang="en-US" sz="2400" i="1"/>
                                    <m:t>𝑖</m:t>
                                  </m:r>
                                  <m:sSub>
                                    <m:sSubPr>
                                      <m:ctrlPr>
                                        <a:rPr lang="en-US" sz="2400" i="1"/>
                                      </m:ctrlPr>
                                    </m:sSubPr>
                                    <m:e>
                                      <m:r>
                                        <a:rPr lang="en-US" sz="2400" i="1"/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2400" i="1"/>
                                        <m:t>𝑖</m:t>
                                      </m:r>
                                      <m:r>
                                        <a:rPr lang="en-US" sz="2400" i="1"/>
                                        <m:t>,</m:t>
                                      </m:r>
                                      <m:r>
                                        <a:rPr lang="en-US" sz="2400" i="1"/>
                                        <m:t>𝑟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2400" i="1"/>
                                <m:t>+(</m:t>
                              </m:r>
                              <m:r>
                                <a:rPr lang="en-US" sz="2400" i="1"/>
                                <m:t>𝑒</m:t>
                              </m:r>
                              <m:sSub>
                                <m:sSubPr>
                                  <m:ctrlPr>
                                    <a:rPr lang="en-US" sz="2400" i="1"/>
                                  </m:ctrlPr>
                                </m:sSubPr>
                                <m:e>
                                  <m:r>
                                    <a:rPr lang="en-US" sz="2400" i="1"/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i="1"/>
                                    <m:t>𝑟𝑖</m:t>
                                  </m:r>
                                </m:sub>
                              </m:sSub>
                              <m:r>
                                <a:rPr lang="en-US" sz="2400" i="1"/>
                                <m:t>−</m:t>
                              </m:r>
                              <m:r>
                                <a:rPr lang="en-US" sz="2400" i="1"/>
                                <m:t>𝑖</m:t>
                              </m:r>
                              <m:sSub>
                                <m:sSubPr>
                                  <m:ctrlPr>
                                    <a:rPr lang="en-US" sz="2400" i="1"/>
                                  </m:ctrlPr>
                                </m:sSubPr>
                                <m:e>
                                  <m:r>
                                    <a:rPr lang="en-US" sz="2400" i="1"/>
                                    <m:t>𝑚</m:t>
                                  </m:r>
                                </m:e>
                                <m:sub>
                                  <m:r>
                                    <a:rPr lang="en-US" sz="2400" i="1"/>
                                    <m:t>𝑖</m:t>
                                  </m:r>
                                  <m:r>
                                    <a:rPr lang="en-US" sz="2400" i="1"/>
                                    <m:t>,</m:t>
                                  </m:r>
                                  <m:r>
                                    <a:rPr lang="en-US" sz="2400" i="1"/>
                                    <m:t>𝑟</m:t>
                                  </m:r>
                                </m:sub>
                              </m:sSub>
                              <m:r>
                                <a:rPr lang="en-US" sz="2400" i="1"/>
                                <m:t>)</m:t>
                              </m:r>
                            </m:num>
                            <m:den>
                              <m:r>
                                <a:rPr lang="en-US" sz="2400" i="1"/>
                                <m:t>2</m:t>
                              </m:r>
                            </m:den>
                          </m:f>
                        </m:e>
                      </m:eqArr>
                    </m:oMath>
                  </m:oMathPara>
                </a14:m>
                <a:endParaRPr lang="en-US" sz="24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eqArr>
                        <m:eqArrPr>
                          <m:ctrlPr>
                            <a:rPr lang="en-US" sz="2400" i="1"/>
                          </m:ctrlPr>
                        </m:eqArrPr>
                        <m:e>
                          <m:sSub>
                            <m:sSubPr>
                              <m:ctrlPr>
                                <a:rPr lang="en-US" sz="2400" i="1"/>
                              </m:ctrlPr>
                            </m:sSubPr>
                            <m:e>
                              <m:r>
                                <a:rPr lang="en-US" sz="2400" i="1"/>
                                <m:t>𝑡</m:t>
                              </m:r>
                            </m:e>
                            <m:sub>
                              <m:r>
                                <a:rPr lang="en-US" sz="2400" i="1"/>
                                <m:t>𝑟𝑜𝑐</m:t>
                              </m:r>
                              <m:r>
                                <a:rPr lang="en-US" sz="2400" i="1"/>
                                <m:t> </m:t>
                              </m:r>
                              <m:r>
                                <a:rPr lang="en-US" sz="2400" i="1"/>
                                <m:t>𝑖</m:t>
                              </m:r>
                              <m:r>
                                <a:rPr lang="en-US" sz="2400" i="1"/>
                                <m:t>, </m:t>
                              </m:r>
                              <m:r>
                                <a:rPr lang="en-US" sz="2400" i="1"/>
                                <m:t>𝑟</m:t>
                              </m:r>
                            </m:sub>
                          </m:sSub>
                          <m:r>
                            <a:rPr lang="en-US" sz="2400" i="1"/>
                            <m:t>=</m:t>
                          </m:r>
                          <m:f>
                            <m:fPr>
                              <m:ctrlPr>
                                <a:rPr lang="en-US" sz="2400" i="1"/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sz="2400" i="1"/>
                                  </m:ctrlPr>
                                </m:sSubSupPr>
                                <m:e>
                                  <m:r>
                                    <a:rPr lang="en-US" sz="2400" i="1"/>
                                    <m:t>𝑞</m:t>
                                  </m:r>
                                </m:e>
                                <m:sub>
                                  <m:r>
                                    <a:rPr lang="en-US" sz="2400" i="1"/>
                                    <m:t>𝑖</m:t>
                                  </m:r>
                                </m:sub>
                                <m:sup>
                                  <m:r>
                                    <a:rPr lang="en-US" sz="2400" i="1"/>
                                    <m:t>𝑟</m:t>
                                  </m:r>
                                </m:sup>
                              </m:sSubSup>
                              <m:r>
                                <a:rPr lang="en-US" sz="2400" i="1"/>
                                <m:t>+ 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400" i="1"/>
                                  </m:ctrlPr>
                                </m:dPr>
                                <m:e>
                                  <m:r>
                                    <a:rPr lang="en-US" sz="2400" i="1"/>
                                    <m:t>𝑒</m:t>
                                  </m:r>
                                  <m:sSub>
                                    <m:sSubPr>
                                      <m:ctrlPr>
                                        <a:rPr lang="en-US" sz="2400" i="1"/>
                                      </m:ctrlPr>
                                    </m:sSubPr>
                                    <m:e>
                                      <m:r>
                                        <a:rPr lang="en-US" sz="2400" i="1"/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400" i="1"/>
                                        <m:t>𝑟𝑖</m:t>
                                      </m:r>
                                    </m:sub>
                                  </m:sSub>
                                  <m:r>
                                    <a:rPr lang="en-US" sz="2400" i="1"/>
                                    <m:t>−</m:t>
                                  </m:r>
                                  <m:r>
                                    <a:rPr lang="en-US" sz="2400" i="1"/>
                                    <m:t>𝑖</m:t>
                                  </m:r>
                                  <m:sSub>
                                    <m:sSubPr>
                                      <m:ctrlPr>
                                        <a:rPr lang="en-US" sz="2400" i="1"/>
                                      </m:ctrlPr>
                                    </m:sSubPr>
                                    <m:e>
                                      <m:r>
                                        <a:rPr lang="en-US" sz="2400" i="1"/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2400" i="1"/>
                                        <m:t>𝑖</m:t>
                                      </m:r>
                                      <m:r>
                                        <a:rPr lang="en-US" sz="2400" i="1"/>
                                        <m:t>,</m:t>
                                      </m:r>
                                      <m:r>
                                        <a:rPr lang="en-US" sz="2400" i="1"/>
                                        <m:t>𝑟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2400" i="1"/>
                                <m:t>−(</m:t>
                              </m:r>
                              <m:r>
                                <a:rPr lang="en-US" sz="2400" i="1"/>
                                <m:t>𝑒</m:t>
                              </m:r>
                              <m:sSub>
                                <m:sSubPr>
                                  <m:ctrlPr>
                                    <a:rPr lang="en-US" sz="2400" i="1"/>
                                  </m:ctrlPr>
                                </m:sSubPr>
                                <m:e>
                                  <m:r>
                                    <a:rPr lang="en-US" sz="2400" i="1"/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i="1"/>
                                    <m:t>𝑟𝑖</m:t>
                                  </m:r>
                                </m:sub>
                              </m:sSub>
                              <m:r>
                                <a:rPr lang="en-US" sz="2400" i="1"/>
                                <m:t>−</m:t>
                              </m:r>
                              <m:r>
                                <a:rPr lang="en-US" sz="2400" i="1"/>
                                <m:t>𝑖</m:t>
                              </m:r>
                              <m:sSub>
                                <m:sSubPr>
                                  <m:ctrlPr>
                                    <a:rPr lang="en-US" sz="2400" i="1"/>
                                  </m:ctrlPr>
                                </m:sSubPr>
                                <m:e>
                                  <m:r>
                                    <a:rPr lang="en-US" sz="2400" i="1"/>
                                    <m:t>𝑚</m:t>
                                  </m:r>
                                </m:e>
                                <m:sub>
                                  <m:r>
                                    <a:rPr lang="en-US" sz="2400" i="1"/>
                                    <m:t>𝑖</m:t>
                                  </m:r>
                                  <m:r>
                                    <a:rPr lang="en-US" sz="2400" i="1"/>
                                    <m:t>,</m:t>
                                  </m:r>
                                  <m:r>
                                    <a:rPr lang="en-US" sz="2400" i="1"/>
                                    <m:t>𝑟</m:t>
                                  </m:r>
                                </m:sub>
                              </m:sSub>
                              <m:r>
                                <a:rPr lang="en-US" sz="2400" i="1"/>
                                <m:t>)</m:t>
                              </m:r>
                            </m:num>
                            <m:den>
                              <m:r>
                                <a:rPr lang="en-US" sz="2400" i="1"/>
                                <m:t>2</m:t>
                              </m:r>
                            </m:den>
                          </m:f>
                        </m:e>
                      </m:eqAr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793E4BBB-8465-DECA-4023-DA4D2B1C03A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2"/>
              </p:nvPr>
            </p:nvSpPr>
            <p:spPr>
              <a:xfrm>
                <a:off x="761989" y="945880"/>
                <a:ext cx="10789830" cy="5804241"/>
              </a:xfrm>
              <a:blipFill>
                <a:blip r:embed="rId2"/>
                <a:stretch>
                  <a:fillRect l="-791" r="-2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B9D4E0CC-90E1-4F4D-59F8-755AA41BF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89" y="245853"/>
            <a:ext cx="10834265" cy="777184"/>
          </a:xfrm>
        </p:spPr>
        <p:txBody>
          <a:bodyPr/>
          <a:lstStyle/>
          <a:p>
            <a:r>
              <a:rPr lang="en-US" dirty="0"/>
              <a:t>CHARM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4D2105-BDE4-0995-8564-FCAEE835D47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FDD670A-85DC-45C6-830C-F30B0112381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3922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244EEE-6078-A6CF-65E5-8B9061B858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7">
            <a:extLst>
              <a:ext uri="{FF2B5EF4-FFF2-40B4-BE49-F238E27FC236}">
                <a16:creationId xmlns:a16="http://schemas.microsoft.com/office/drawing/2014/main" id="{A5FBD774-B910-47DF-2827-ADA26D911752}"/>
              </a:ext>
            </a:extLst>
          </p:cNvPr>
          <p:cNvSpPr txBox="1">
            <a:spLocks/>
          </p:cNvSpPr>
          <p:nvPr/>
        </p:nvSpPr>
        <p:spPr>
          <a:xfrm>
            <a:off x="795888" y="609395"/>
            <a:ext cx="9376811" cy="785813"/>
          </a:xfrm>
          <a:prstGeom prst="rect">
            <a:avLst/>
          </a:prstGeom>
        </p:spPr>
        <p:txBody>
          <a:bodyPr vert="horz" lIns="0" tIns="0" rIns="0" bIns="0" rtlCol="0" anchor="t">
            <a:normAutofit fontScale="97500"/>
          </a:bodyPr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75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noProof="0" dirty="0"/>
              <a:t>From MRIO to MR-IR-IO</a:t>
            </a:r>
          </a:p>
        </p:txBody>
      </p:sp>
      <p:sp>
        <p:nvSpPr>
          <p:cNvPr id="57" name="Text Placeholder 8">
            <a:extLst>
              <a:ext uri="{FF2B5EF4-FFF2-40B4-BE49-F238E27FC236}">
                <a16:creationId xmlns:a16="http://schemas.microsoft.com/office/drawing/2014/main" id="{01C778DD-3926-A898-9496-4AC9A6700CFE}"/>
              </a:ext>
            </a:extLst>
          </p:cNvPr>
          <p:cNvSpPr txBox="1">
            <a:spLocks/>
          </p:cNvSpPr>
          <p:nvPr/>
        </p:nvSpPr>
        <p:spPr>
          <a:xfrm>
            <a:off x="729712" y="246894"/>
            <a:ext cx="7172325" cy="323850"/>
          </a:xfrm>
          <a:prstGeom prst="rect">
            <a:avLst/>
          </a:prstGeom>
        </p:spPr>
        <p:txBody>
          <a:bodyPr/>
          <a:lstStyle>
            <a:lvl1pPr marL="195302" indent="-195302" algn="l" defTabSz="914446" rtl="0" eaLnBrk="1" latinLnBrk="0" hangingPunct="1">
              <a:lnSpc>
                <a:spcPct val="118000"/>
              </a:lnSpc>
              <a:spcBef>
                <a:spcPts val="5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34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57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80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03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726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48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71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94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noProof="0" dirty="0">
                <a:solidFill>
                  <a:schemeClr val="accent6"/>
                </a:solidFill>
                <a:latin typeface="+mj-lt"/>
              </a:rPr>
              <a:t>Subnational food trade</a:t>
            </a:r>
          </a:p>
          <a:p>
            <a:pPr marL="0" indent="0">
              <a:buNone/>
            </a:pPr>
            <a:endParaRPr lang="en-US" b="1" noProof="0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6B205F05-3FB0-E624-1EEB-B5B16CB192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noProof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40606D-9622-770D-04F8-C67FCFAE8334}"/>
              </a:ext>
            </a:extLst>
          </p:cNvPr>
          <p:cNvSpPr txBox="1"/>
          <p:nvPr/>
        </p:nvSpPr>
        <p:spPr>
          <a:xfrm>
            <a:off x="729712" y="974577"/>
            <a:ext cx="4741699" cy="37394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noProof="0" dirty="0"/>
              <a:t>Input data: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noProof="0" dirty="0"/>
              <a:t>FABIO: Food input output model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National resolution</a:t>
            </a:r>
            <a:endParaRPr lang="en-US" sz="2000" noProof="0" dirty="0"/>
          </a:p>
          <a:p>
            <a:pPr lvl="1">
              <a:lnSpc>
                <a:spcPct val="150000"/>
              </a:lnSpc>
            </a:pPr>
            <a:r>
              <a:rPr lang="en-US" sz="2000" noProof="0" dirty="0"/>
              <a:t>ESP </a:t>
            </a:r>
            <a:r>
              <a:rPr lang="en-US" sz="2000" noProof="0" dirty="0">
                <a:sym typeface="Wingdings" panose="05000000000000000000" pitchFamily="2" charset="2"/>
              </a:rPr>
              <a:t> FRA</a:t>
            </a:r>
            <a:r>
              <a:rPr lang="en-US" sz="2000" noProof="0" dirty="0"/>
              <a:t> </a:t>
            </a:r>
          </a:p>
          <a:p>
            <a:pPr marL="514350" lvl="1" indent="-285750">
              <a:lnSpc>
                <a:spcPct val="150000"/>
              </a:lnSpc>
              <a:buFont typeface="Wingdings" panose="05000000000000000000" pitchFamily="2" charset="2"/>
              <a:buChar char="à"/>
            </a:pPr>
            <a:endParaRPr lang="en-US" sz="1800" noProof="0" dirty="0"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</a:pPr>
            <a:endParaRPr lang="en-US" sz="2000" noProof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noProof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noProof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96E276-D305-970E-C4A7-57B688F3B0D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FDD670A-85DC-45C6-830C-F30B0112381B}" type="slidenum">
              <a:rPr lang="en-US" noProof="0" smtClean="0"/>
              <a:t>4</a:t>
            </a:fld>
            <a:endParaRPr lang="en-US" noProof="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53C312D-9546-3F97-E56A-7DF1C5DA099C}"/>
              </a:ext>
            </a:extLst>
          </p:cNvPr>
          <p:cNvGrpSpPr/>
          <p:nvPr/>
        </p:nvGrpSpPr>
        <p:grpSpPr>
          <a:xfrm>
            <a:off x="6348399" y="457200"/>
            <a:ext cx="5334682" cy="5029976"/>
            <a:chOff x="6348399" y="457200"/>
            <a:chExt cx="5334682" cy="5029976"/>
          </a:xfrm>
        </p:grpSpPr>
        <p:cxnSp>
          <p:nvCxnSpPr>
            <p:cNvPr id="25" name="Connector: Curved 24">
              <a:extLst>
                <a:ext uri="{FF2B5EF4-FFF2-40B4-BE49-F238E27FC236}">
                  <a16:creationId xmlns:a16="http://schemas.microsoft.com/office/drawing/2014/main" id="{17174C69-3E55-63DF-1FAA-EF5604B9772E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7722753" y="2250513"/>
              <a:ext cx="2089242" cy="1887493"/>
            </a:xfrm>
            <a:prstGeom prst="curvedConnector3">
              <a:avLst>
                <a:gd name="adj1" fmla="val 70667"/>
              </a:avLst>
            </a:prstGeom>
            <a:ln w="190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29AD226-F390-D21C-0CBC-384E21DCF3EB}"/>
                </a:ext>
              </a:extLst>
            </p:cNvPr>
            <p:cNvSpPr txBox="1"/>
            <p:nvPr/>
          </p:nvSpPr>
          <p:spPr>
            <a:xfrm>
              <a:off x="7581600" y="2323636"/>
              <a:ext cx="1335090" cy="444500"/>
            </a:xfrm>
            <a:prstGeom prst="rect">
              <a:avLst/>
            </a:prstGeom>
          </p:spPr>
          <p:txBody>
            <a:bodyPr vert="horz" wrap="square" lIns="0" tIns="0" rIns="0" bIns="0" rtlCol="0" anchor="b">
              <a:noAutofit/>
            </a:bodyPr>
            <a:lstStyle/>
            <a:p>
              <a:pPr algn="l"/>
              <a:r>
                <a:rPr lang="en-US" sz="1400" noProof="0" dirty="0">
                  <a:solidFill>
                    <a:srgbClr val="00B050"/>
                  </a:solidFill>
                </a:rPr>
                <a:t>115 </a:t>
              </a:r>
              <a:r>
                <a:rPr lang="en-US" sz="1400" noProof="0" dirty="0" err="1">
                  <a:solidFill>
                    <a:srgbClr val="00B050"/>
                  </a:solidFill>
                </a:rPr>
                <a:t>ktons</a:t>
              </a:r>
              <a:r>
                <a:rPr lang="en-US" sz="1400" noProof="0" dirty="0">
                  <a:solidFill>
                    <a:srgbClr val="00B050"/>
                  </a:solidFill>
                </a:rPr>
                <a:t> wheat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A29C495-92E4-87E6-C177-C225D6C4BD27}"/>
                </a:ext>
              </a:extLst>
            </p:cNvPr>
            <p:cNvGrpSpPr/>
            <p:nvPr/>
          </p:nvGrpSpPr>
          <p:grpSpPr>
            <a:xfrm>
              <a:off x="6348399" y="457200"/>
              <a:ext cx="5334682" cy="5029976"/>
              <a:chOff x="1324535" y="940904"/>
              <a:chExt cx="5334682" cy="5029976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C1F461C7-5DA6-788E-A13B-0FDD99A8984C}"/>
                  </a:ext>
                </a:extLst>
              </p:cNvPr>
              <p:cNvGrpSpPr/>
              <p:nvPr/>
            </p:nvGrpSpPr>
            <p:grpSpPr>
              <a:xfrm>
                <a:off x="1324535" y="940904"/>
                <a:ext cx="5334682" cy="5029976"/>
                <a:chOff x="1324535" y="940904"/>
                <a:chExt cx="5334682" cy="5029976"/>
              </a:xfrm>
            </p:grpSpPr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A331B60C-C6FB-C893-5D11-4017236367C8}"/>
                    </a:ext>
                  </a:extLst>
                </p:cNvPr>
                <p:cNvSpPr/>
                <p:nvPr/>
              </p:nvSpPr>
              <p:spPr>
                <a:xfrm>
                  <a:off x="1324535" y="1385047"/>
                  <a:ext cx="4854389" cy="4585833"/>
                </a:xfrm>
                <a:custGeom>
                  <a:avLst/>
                  <a:gdLst>
                    <a:gd name="connsiteX0" fmla="*/ 3724836 w 4854389"/>
                    <a:gd name="connsiteY0" fmla="*/ 20171 h 4585833"/>
                    <a:gd name="connsiteX1" fmla="*/ 3691218 w 4854389"/>
                    <a:gd name="connsiteY1" fmla="*/ 13447 h 4585833"/>
                    <a:gd name="connsiteX2" fmla="*/ 3637430 w 4854389"/>
                    <a:gd name="connsiteY2" fmla="*/ 0 h 4585833"/>
                    <a:gd name="connsiteX3" fmla="*/ 3603812 w 4854389"/>
                    <a:gd name="connsiteY3" fmla="*/ 6724 h 4585833"/>
                    <a:gd name="connsiteX4" fmla="*/ 3543300 w 4854389"/>
                    <a:gd name="connsiteY4" fmla="*/ 60512 h 4585833"/>
                    <a:gd name="connsiteX5" fmla="*/ 3536577 w 4854389"/>
                    <a:gd name="connsiteY5" fmla="*/ 80682 h 4585833"/>
                    <a:gd name="connsiteX6" fmla="*/ 3523130 w 4854389"/>
                    <a:gd name="connsiteY6" fmla="*/ 127747 h 4585833"/>
                    <a:gd name="connsiteX7" fmla="*/ 3516406 w 4854389"/>
                    <a:gd name="connsiteY7" fmla="*/ 194982 h 4585833"/>
                    <a:gd name="connsiteX8" fmla="*/ 3469341 w 4854389"/>
                    <a:gd name="connsiteY8" fmla="*/ 242047 h 4585833"/>
                    <a:gd name="connsiteX9" fmla="*/ 3408830 w 4854389"/>
                    <a:gd name="connsiteY9" fmla="*/ 289112 h 4585833"/>
                    <a:gd name="connsiteX10" fmla="*/ 3355041 w 4854389"/>
                    <a:gd name="connsiteY10" fmla="*/ 302559 h 4585833"/>
                    <a:gd name="connsiteX11" fmla="*/ 3334871 w 4854389"/>
                    <a:gd name="connsiteY11" fmla="*/ 309282 h 4585833"/>
                    <a:gd name="connsiteX12" fmla="*/ 3240741 w 4854389"/>
                    <a:gd name="connsiteY12" fmla="*/ 322729 h 4585833"/>
                    <a:gd name="connsiteX13" fmla="*/ 3193677 w 4854389"/>
                    <a:gd name="connsiteY13" fmla="*/ 342900 h 4585833"/>
                    <a:gd name="connsiteX14" fmla="*/ 3180230 w 4854389"/>
                    <a:gd name="connsiteY14" fmla="*/ 363071 h 4585833"/>
                    <a:gd name="connsiteX15" fmla="*/ 3160059 w 4854389"/>
                    <a:gd name="connsiteY15" fmla="*/ 389965 h 4585833"/>
                    <a:gd name="connsiteX16" fmla="*/ 3153336 w 4854389"/>
                    <a:gd name="connsiteY16" fmla="*/ 457200 h 4585833"/>
                    <a:gd name="connsiteX17" fmla="*/ 3119718 w 4854389"/>
                    <a:gd name="connsiteY17" fmla="*/ 463924 h 4585833"/>
                    <a:gd name="connsiteX18" fmla="*/ 3025589 w 4854389"/>
                    <a:gd name="connsiteY18" fmla="*/ 470647 h 4585833"/>
                    <a:gd name="connsiteX19" fmla="*/ 2944906 w 4854389"/>
                    <a:gd name="connsiteY19" fmla="*/ 437029 h 4585833"/>
                    <a:gd name="connsiteX20" fmla="*/ 2904565 w 4854389"/>
                    <a:gd name="connsiteY20" fmla="*/ 423582 h 4585833"/>
                    <a:gd name="connsiteX21" fmla="*/ 2877671 w 4854389"/>
                    <a:gd name="connsiteY21" fmla="*/ 396688 h 4585833"/>
                    <a:gd name="connsiteX22" fmla="*/ 2870947 w 4854389"/>
                    <a:gd name="connsiteY22" fmla="*/ 369794 h 4585833"/>
                    <a:gd name="connsiteX23" fmla="*/ 2864224 w 4854389"/>
                    <a:gd name="connsiteY23" fmla="*/ 309282 h 4585833"/>
                    <a:gd name="connsiteX24" fmla="*/ 2844053 w 4854389"/>
                    <a:gd name="connsiteY24" fmla="*/ 302559 h 4585833"/>
                    <a:gd name="connsiteX25" fmla="*/ 2803712 w 4854389"/>
                    <a:gd name="connsiteY25" fmla="*/ 282388 h 4585833"/>
                    <a:gd name="connsiteX26" fmla="*/ 2736477 w 4854389"/>
                    <a:gd name="connsiteY26" fmla="*/ 268941 h 4585833"/>
                    <a:gd name="connsiteX27" fmla="*/ 2716306 w 4854389"/>
                    <a:gd name="connsiteY27" fmla="*/ 262218 h 4585833"/>
                    <a:gd name="connsiteX28" fmla="*/ 2702859 w 4854389"/>
                    <a:gd name="connsiteY28" fmla="*/ 302559 h 4585833"/>
                    <a:gd name="connsiteX29" fmla="*/ 2723030 w 4854389"/>
                    <a:gd name="connsiteY29" fmla="*/ 369794 h 4585833"/>
                    <a:gd name="connsiteX30" fmla="*/ 2736477 w 4854389"/>
                    <a:gd name="connsiteY30" fmla="*/ 389965 h 4585833"/>
                    <a:gd name="connsiteX31" fmla="*/ 2743200 w 4854389"/>
                    <a:gd name="connsiteY31" fmla="*/ 416859 h 4585833"/>
                    <a:gd name="connsiteX32" fmla="*/ 2749924 w 4854389"/>
                    <a:gd name="connsiteY32" fmla="*/ 437029 h 4585833"/>
                    <a:gd name="connsiteX33" fmla="*/ 2756647 w 4854389"/>
                    <a:gd name="connsiteY33" fmla="*/ 477371 h 4585833"/>
                    <a:gd name="connsiteX34" fmla="*/ 2729753 w 4854389"/>
                    <a:gd name="connsiteY34" fmla="*/ 611841 h 4585833"/>
                    <a:gd name="connsiteX35" fmla="*/ 2702859 w 4854389"/>
                    <a:gd name="connsiteY35" fmla="*/ 618565 h 4585833"/>
                    <a:gd name="connsiteX36" fmla="*/ 2595283 w 4854389"/>
                    <a:gd name="connsiteY36" fmla="*/ 605118 h 4585833"/>
                    <a:gd name="connsiteX37" fmla="*/ 2548218 w 4854389"/>
                    <a:gd name="connsiteY37" fmla="*/ 578224 h 4585833"/>
                    <a:gd name="connsiteX38" fmla="*/ 2460812 w 4854389"/>
                    <a:gd name="connsiteY38" fmla="*/ 544606 h 4585833"/>
                    <a:gd name="connsiteX39" fmla="*/ 2400300 w 4854389"/>
                    <a:gd name="connsiteY39" fmla="*/ 497541 h 4585833"/>
                    <a:gd name="connsiteX40" fmla="*/ 2373406 w 4854389"/>
                    <a:gd name="connsiteY40" fmla="*/ 477371 h 4585833"/>
                    <a:gd name="connsiteX41" fmla="*/ 2353236 w 4854389"/>
                    <a:gd name="connsiteY41" fmla="*/ 463924 h 4585833"/>
                    <a:gd name="connsiteX42" fmla="*/ 2306171 w 4854389"/>
                    <a:gd name="connsiteY42" fmla="*/ 457200 h 4585833"/>
                    <a:gd name="connsiteX43" fmla="*/ 2212041 w 4854389"/>
                    <a:gd name="connsiteY43" fmla="*/ 470647 h 4585833"/>
                    <a:gd name="connsiteX44" fmla="*/ 2185147 w 4854389"/>
                    <a:gd name="connsiteY44" fmla="*/ 477371 h 4585833"/>
                    <a:gd name="connsiteX45" fmla="*/ 2037230 w 4854389"/>
                    <a:gd name="connsiteY45" fmla="*/ 497541 h 4585833"/>
                    <a:gd name="connsiteX46" fmla="*/ 2030506 w 4854389"/>
                    <a:gd name="connsiteY46" fmla="*/ 665629 h 4585833"/>
                    <a:gd name="connsiteX47" fmla="*/ 2017059 w 4854389"/>
                    <a:gd name="connsiteY47" fmla="*/ 699247 h 4585833"/>
                    <a:gd name="connsiteX48" fmla="*/ 2131359 w 4854389"/>
                    <a:gd name="connsiteY48" fmla="*/ 766482 h 4585833"/>
                    <a:gd name="connsiteX49" fmla="*/ 2185147 w 4854389"/>
                    <a:gd name="connsiteY49" fmla="*/ 786653 h 4585833"/>
                    <a:gd name="connsiteX50" fmla="*/ 2212041 w 4854389"/>
                    <a:gd name="connsiteY50" fmla="*/ 806824 h 4585833"/>
                    <a:gd name="connsiteX51" fmla="*/ 2238936 w 4854389"/>
                    <a:gd name="connsiteY51" fmla="*/ 820271 h 4585833"/>
                    <a:gd name="connsiteX52" fmla="*/ 2252383 w 4854389"/>
                    <a:gd name="connsiteY52" fmla="*/ 840441 h 4585833"/>
                    <a:gd name="connsiteX53" fmla="*/ 2299447 w 4854389"/>
                    <a:gd name="connsiteY53" fmla="*/ 880782 h 4585833"/>
                    <a:gd name="connsiteX54" fmla="*/ 2333065 w 4854389"/>
                    <a:gd name="connsiteY54" fmla="*/ 900953 h 4585833"/>
                    <a:gd name="connsiteX55" fmla="*/ 2386853 w 4854389"/>
                    <a:gd name="connsiteY55" fmla="*/ 941294 h 4585833"/>
                    <a:gd name="connsiteX56" fmla="*/ 2407024 w 4854389"/>
                    <a:gd name="connsiteY56" fmla="*/ 981635 h 4585833"/>
                    <a:gd name="connsiteX57" fmla="*/ 2420471 w 4854389"/>
                    <a:gd name="connsiteY57" fmla="*/ 1008529 h 4585833"/>
                    <a:gd name="connsiteX58" fmla="*/ 2433918 w 4854389"/>
                    <a:gd name="connsiteY58" fmla="*/ 1082488 h 4585833"/>
                    <a:gd name="connsiteX59" fmla="*/ 2460812 w 4854389"/>
                    <a:gd name="connsiteY59" fmla="*/ 1136277 h 4585833"/>
                    <a:gd name="connsiteX60" fmla="*/ 2474259 w 4854389"/>
                    <a:gd name="connsiteY60" fmla="*/ 1163171 h 4585833"/>
                    <a:gd name="connsiteX61" fmla="*/ 2487706 w 4854389"/>
                    <a:gd name="connsiteY61" fmla="*/ 1210235 h 4585833"/>
                    <a:gd name="connsiteX62" fmla="*/ 2494430 w 4854389"/>
                    <a:gd name="connsiteY62" fmla="*/ 1243853 h 4585833"/>
                    <a:gd name="connsiteX63" fmla="*/ 2514600 w 4854389"/>
                    <a:gd name="connsiteY63" fmla="*/ 1304365 h 4585833"/>
                    <a:gd name="connsiteX64" fmla="*/ 2541494 w 4854389"/>
                    <a:gd name="connsiteY64" fmla="*/ 1378324 h 4585833"/>
                    <a:gd name="connsiteX65" fmla="*/ 2561665 w 4854389"/>
                    <a:gd name="connsiteY65" fmla="*/ 1405218 h 4585833"/>
                    <a:gd name="connsiteX66" fmla="*/ 2602006 w 4854389"/>
                    <a:gd name="connsiteY66" fmla="*/ 1432112 h 4585833"/>
                    <a:gd name="connsiteX67" fmla="*/ 2608730 w 4854389"/>
                    <a:gd name="connsiteY67" fmla="*/ 1452282 h 4585833"/>
                    <a:gd name="connsiteX68" fmla="*/ 2588559 w 4854389"/>
                    <a:gd name="connsiteY68" fmla="*/ 1647265 h 4585833"/>
                    <a:gd name="connsiteX69" fmla="*/ 2581836 w 4854389"/>
                    <a:gd name="connsiteY69" fmla="*/ 1701053 h 4585833"/>
                    <a:gd name="connsiteX70" fmla="*/ 2575112 w 4854389"/>
                    <a:gd name="connsiteY70" fmla="*/ 1734671 h 4585833"/>
                    <a:gd name="connsiteX71" fmla="*/ 2554941 w 4854389"/>
                    <a:gd name="connsiteY71" fmla="*/ 1943100 h 4585833"/>
                    <a:gd name="connsiteX72" fmla="*/ 2548218 w 4854389"/>
                    <a:gd name="connsiteY72" fmla="*/ 1969994 h 4585833"/>
                    <a:gd name="connsiteX73" fmla="*/ 2521324 w 4854389"/>
                    <a:gd name="connsiteY73" fmla="*/ 1990165 h 4585833"/>
                    <a:gd name="connsiteX74" fmla="*/ 2514600 w 4854389"/>
                    <a:gd name="connsiteY74" fmla="*/ 2010335 h 4585833"/>
                    <a:gd name="connsiteX75" fmla="*/ 2487706 w 4854389"/>
                    <a:gd name="connsiteY75" fmla="*/ 2064124 h 4585833"/>
                    <a:gd name="connsiteX76" fmla="*/ 2474259 w 4854389"/>
                    <a:gd name="connsiteY76" fmla="*/ 2144806 h 4585833"/>
                    <a:gd name="connsiteX77" fmla="*/ 2467536 w 4854389"/>
                    <a:gd name="connsiteY77" fmla="*/ 2178424 h 4585833"/>
                    <a:gd name="connsiteX78" fmla="*/ 2440641 w 4854389"/>
                    <a:gd name="connsiteY78" fmla="*/ 2212041 h 4585833"/>
                    <a:gd name="connsiteX79" fmla="*/ 2427194 w 4854389"/>
                    <a:gd name="connsiteY79" fmla="*/ 2238935 h 4585833"/>
                    <a:gd name="connsiteX80" fmla="*/ 2386853 w 4854389"/>
                    <a:gd name="connsiteY80" fmla="*/ 2286000 h 4585833"/>
                    <a:gd name="connsiteX81" fmla="*/ 2359959 w 4854389"/>
                    <a:gd name="connsiteY81" fmla="*/ 2306171 h 4585833"/>
                    <a:gd name="connsiteX82" fmla="*/ 2312894 w 4854389"/>
                    <a:gd name="connsiteY82" fmla="*/ 2333065 h 4585833"/>
                    <a:gd name="connsiteX83" fmla="*/ 2252383 w 4854389"/>
                    <a:gd name="connsiteY83" fmla="*/ 2353235 h 4585833"/>
                    <a:gd name="connsiteX84" fmla="*/ 2178424 w 4854389"/>
                    <a:gd name="connsiteY84" fmla="*/ 2346512 h 4585833"/>
                    <a:gd name="connsiteX85" fmla="*/ 2158253 w 4854389"/>
                    <a:gd name="connsiteY85" fmla="*/ 2333065 h 4585833"/>
                    <a:gd name="connsiteX86" fmla="*/ 2111189 w 4854389"/>
                    <a:gd name="connsiteY86" fmla="*/ 2312894 h 4585833"/>
                    <a:gd name="connsiteX87" fmla="*/ 2050677 w 4854389"/>
                    <a:gd name="connsiteY87" fmla="*/ 2286000 h 4585833"/>
                    <a:gd name="connsiteX88" fmla="*/ 2030506 w 4854389"/>
                    <a:gd name="connsiteY88" fmla="*/ 2279277 h 4585833"/>
                    <a:gd name="connsiteX89" fmla="*/ 1949824 w 4854389"/>
                    <a:gd name="connsiteY89" fmla="*/ 2272553 h 4585833"/>
                    <a:gd name="connsiteX90" fmla="*/ 1889312 w 4854389"/>
                    <a:gd name="connsiteY90" fmla="*/ 2259106 h 4585833"/>
                    <a:gd name="connsiteX91" fmla="*/ 1855694 w 4854389"/>
                    <a:gd name="connsiteY91" fmla="*/ 2238935 h 4585833"/>
                    <a:gd name="connsiteX92" fmla="*/ 1835524 w 4854389"/>
                    <a:gd name="connsiteY92" fmla="*/ 2225488 h 4585833"/>
                    <a:gd name="connsiteX93" fmla="*/ 1701053 w 4854389"/>
                    <a:gd name="connsiteY93" fmla="*/ 2205318 h 4585833"/>
                    <a:gd name="connsiteX94" fmla="*/ 1600200 w 4854389"/>
                    <a:gd name="connsiteY94" fmla="*/ 2198594 h 4585833"/>
                    <a:gd name="connsiteX95" fmla="*/ 1553136 w 4854389"/>
                    <a:gd name="connsiteY95" fmla="*/ 2191871 h 4585833"/>
                    <a:gd name="connsiteX96" fmla="*/ 1499347 w 4854389"/>
                    <a:gd name="connsiteY96" fmla="*/ 2138082 h 4585833"/>
                    <a:gd name="connsiteX97" fmla="*/ 1485900 w 4854389"/>
                    <a:gd name="connsiteY97" fmla="*/ 2117912 h 4585833"/>
                    <a:gd name="connsiteX98" fmla="*/ 1438836 w 4854389"/>
                    <a:gd name="connsiteY98" fmla="*/ 2091018 h 4585833"/>
                    <a:gd name="connsiteX99" fmla="*/ 1418665 w 4854389"/>
                    <a:gd name="connsiteY99" fmla="*/ 2077571 h 4585833"/>
                    <a:gd name="connsiteX100" fmla="*/ 1385047 w 4854389"/>
                    <a:gd name="connsiteY100" fmla="*/ 2064124 h 4585833"/>
                    <a:gd name="connsiteX101" fmla="*/ 1317812 w 4854389"/>
                    <a:gd name="connsiteY101" fmla="*/ 2037229 h 4585833"/>
                    <a:gd name="connsiteX102" fmla="*/ 1277471 w 4854389"/>
                    <a:gd name="connsiteY102" fmla="*/ 2030506 h 4585833"/>
                    <a:gd name="connsiteX103" fmla="*/ 1169894 w 4854389"/>
                    <a:gd name="connsiteY103" fmla="*/ 2003612 h 4585833"/>
                    <a:gd name="connsiteX104" fmla="*/ 1143000 w 4854389"/>
                    <a:gd name="connsiteY104" fmla="*/ 1990165 h 4585833"/>
                    <a:gd name="connsiteX105" fmla="*/ 1122830 w 4854389"/>
                    <a:gd name="connsiteY105" fmla="*/ 1976718 h 4585833"/>
                    <a:gd name="connsiteX106" fmla="*/ 1048871 w 4854389"/>
                    <a:gd name="connsiteY106" fmla="*/ 1956547 h 4585833"/>
                    <a:gd name="connsiteX107" fmla="*/ 1028700 w 4854389"/>
                    <a:gd name="connsiteY107" fmla="*/ 1949824 h 4585833"/>
                    <a:gd name="connsiteX108" fmla="*/ 995083 w 4854389"/>
                    <a:gd name="connsiteY108" fmla="*/ 1922929 h 4585833"/>
                    <a:gd name="connsiteX109" fmla="*/ 974912 w 4854389"/>
                    <a:gd name="connsiteY109" fmla="*/ 1916206 h 4585833"/>
                    <a:gd name="connsiteX110" fmla="*/ 948018 w 4854389"/>
                    <a:gd name="connsiteY110" fmla="*/ 1902759 h 4585833"/>
                    <a:gd name="connsiteX111" fmla="*/ 914400 w 4854389"/>
                    <a:gd name="connsiteY111" fmla="*/ 1896035 h 4585833"/>
                    <a:gd name="connsiteX112" fmla="*/ 840441 w 4854389"/>
                    <a:gd name="connsiteY112" fmla="*/ 1875865 h 4585833"/>
                    <a:gd name="connsiteX113" fmla="*/ 759759 w 4854389"/>
                    <a:gd name="connsiteY113" fmla="*/ 1889312 h 4585833"/>
                    <a:gd name="connsiteX114" fmla="*/ 739589 w 4854389"/>
                    <a:gd name="connsiteY114" fmla="*/ 1902759 h 4585833"/>
                    <a:gd name="connsiteX115" fmla="*/ 679077 w 4854389"/>
                    <a:gd name="connsiteY115" fmla="*/ 1956547 h 4585833"/>
                    <a:gd name="connsiteX116" fmla="*/ 571500 w 4854389"/>
                    <a:gd name="connsiteY116" fmla="*/ 1949824 h 4585833"/>
                    <a:gd name="connsiteX117" fmla="*/ 531159 w 4854389"/>
                    <a:gd name="connsiteY117" fmla="*/ 1943100 h 4585833"/>
                    <a:gd name="connsiteX118" fmla="*/ 484094 w 4854389"/>
                    <a:gd name="connsiteY118" fmla="*/ 1949824 h 4585833"/>
                    <a:gd name="connsiteX119" fmla="*/ 477371 w 4854389"/>
                    <a:gd name="connsiteY119" fmla="*/ 1969994 h 4585833"/>
                    <a:gd name="connsiteX120" fmla="*/ 490818 w 4854389"/>
                    <a:gd name="connsiteY120" fmla="*/ 2043953 h 4585833"/>
                    <a:gd name="connsiteX121" fmla="*/ 504265 w 4854389"/>
                    <a:gd name="connsiteY121" fmla="*/ 2117912 h 4585833"/>
                    <a:gd name="connsiteX122" fmla="*/ 497541 w 4854389"/>
                    <a:gd name="connsiteY122" fmla="*/ 2191871 h 4585833"/>
                    <a:gd name="connsiteX123" fmla="*/ 484094 w 4854389"/>
                    <a:gd name="connsiteY123" fmla="*/ 2218765 h 4585833"/>
                    <a:gd name="connsiteX124" fmla="*/ 477371 w 4854389"/>
                    <a:gd name="connsiteY124" fmla="*/ 2238935 h 4585833"/>
                    <a:gd name="connsiteX125" fmla="*/ 470647 w 4854389"/>
                    <a:gd name="connsiteY125" fmla="*/ 2319618 h 4585833"/>
                    <a:gd name="connsiteX126" fmla="*/ 457200 w 4854389"/>
                    <a:gd name="connsiteY126" fmla="*/ 2353235 h 4585833"/>
                    <a:gd name="connsiteX127" fmla="*/ 443753 w 4854389"/>
                    <a:gd name="connsiteY127" fmla="*/ 2427194 h 4585833"/>
                    <a:gd name="connsiteX128" fmla="*/ 416859 w 4854389"/>
                    <a:gd name="connsiteY128" fmla="*/ 2628900 h 4585833"/>
                    <a:gd name="connsiteX129" fmla="*/ 410136 w 4854389"/>
                    <a:gd name="connsiteY129" fmla="*/ 2669241 h 4585833"/>
                    <a:gd name="connsiteX130" fmla="*/ 396689 w 4854389"/>
                    <a:gd name="connsiteY130" fmla="*/ 2696135 h 4585833"/>
                    <a:gd name="connsiteX131" fmla="*/ 383241 w 4854389"/>
                    <a:gd name="connsiteY131" fmla="*/ 2729753 h 4585833"/>
                    <a:gd name="connsiteX132" fmla="*/ 376518 w 4854389"/>
                    <a:gd name="connsiteY132" fmla="*/ 2796988 h 4585833"/>
                    <a:gd name="connsiteX133" fmla="*/ 356347 w 4854389"/>
                    <a:gd name="connsiteY133" fmla="*/ 2850777 h 4585833"/>
                    <a:gd name="connsiteX134" fmla="*/ 329453 w 4854389"/>
                    <a:gd name="connsiteY134" fmla="*/ 2870947 h 4585833"/>
                    <a:gd name="connsiteX135" fmla="*/ 282389 w 4854389"/>
                    <a:gd name="connsiteY135" fmla="*/ 2918012 h 4585833"/>
                    <a:gd name="connsiteX136" fmla="*/ 262218 w 4854389"/>
                    <a:gd name="connsiteY136" fmla="*/ 2978524 h 4585833"/>
                    <a:gd name="connsiteX137" fmla="*/ 221877 w 4854389"/>
                    <a:gd name="connsiteY137" fmla="*/ 3099547 h 4585833"/>
                    <a:gd name="connsiteX138" fmla="*/ 188259 w 4854389"/>
                    <a:gd name="connsiteY138" fmla="*/ 3160059 h 4585833"/>
                    <a:gd name="connsiteX139" fmla="*/ 107577 w 4854389"/>
                    <a:gd name="connsiteY139" fmla="*/ 3220571 h 4585833"/>
                    <a:gd name="connsiteX140" fmla="*/ 80683 w 4854389"/>
                    <a:gd name="connsiteY140" fmla="*/ 3234018 h 4585833"/>
                    <a:gd name="connsiteX141" fmla="*/ 60512 w 4854389"/>
                    <a:gd name="connsiteY141" fmla="*/ 3274359 h 4585833"/>
                    <a:gd name="connsiteX142" fmla="*/ 20171 w 4854389"/>
                    <a:gd name="connsiteY142" fmla="*/ 3341594 h 4585833"/>
                    <a:gd name="connsiteX143" fmla="*/ 0 w 4854389"/>
                    <a:gd name="connsiteY143" fmla="*/ 3402106 h 4585833"/>
                    <a:gd name="connsiteX144" fmla="*/ 6724 w 4854389"/>
                    <a:gd name="connsiteY144" fmla="*/ 3435724 h 4585833"/>
                    <a:gd name="connsiteX145" fmla="*/ 20171 w 4854389"/>
                    <a:gd name="connsiteY145" fmla="*/ 3455894 h 4585833"/>
                    <a:gd name="connsiteX146" fmla="*/ 60512 w 4854389"/>
                    <a:gd name="connsiteY146" fmla="*/ 3489512 h 4585833"/>
                    <a:gd name="connsiteX147" fmla="*/ 73959 w 4854389"/>
                    <a:gd name="connsiteY147" fmla="*/ 3509682 h 4585833"/>
                    <a:gd name="connsiteX148" fmla="*/ 100853 w 4854389"/>
                    <a:gd name="connsiteY148" fmla="*/ 3523129 h 4585833"/>
                    <a:gd name="connsiteX149" fmla="*/ 141194 w 4854389"/>
                    <a:gd name="connsiteY149" fmla="*/ 3556747 h 4585833"/>
                    <a:gd name="connsiteX150" fmla="*/ 147918 w 4854389"/>
                    <a:gd name="connsiteY150" fmla="*/ 3597088 h 4585833"/>
                    <a:gd name="connsiteX151" fmla="*/ 141194 w 4854389"/>
                    <a:gd name="connsiteY151" fmla="*/ 3718112 h 4585833"/>
                    <a:gd name="connsiteX152" fmla="*/ 114300 w 4854389"/>
                    <a:gd name="connsiteY152" fmla="*/ 3765177 h 4585833"/>
                    <a:gd name="connsiteX153" fmla="*/ 40341 w 4854389"/>
                    <a:gd name="connsiteY153" fmla="*/ 3866029 h 4585833"/>
                    <a:gd name="connsiteX154" fmla="*/ 33618 w 4854389"/>
                    <a:gd name="connsiteY154" fmla="*/ 3939988 h 4585833"/>
                    <a:gd name="connsiteX155" fmla="*/ 26894 w 4854389"/>
                    <a:gd name="connsiteY155" fmla="*/ 3966882 h 4585833"/>
                    <a:gd name="connsiteX156" fmla="*/ 134471 w 4854389"/>
                    <a:gd name="connsiteY156" fmla="*/ 4020671 h 4585833"/>
                    <a:gd name="connsiteX157" fmla="*/ 208430 w 4854389"/>
                    <a:gd name="connsiteY157" fmla="*/ 4067735 h 4585833"/>
                    <a:gd name="connsiteX158" fmla="*/ 349624 w 4854389"/>
                    <a:gd name="connsiteY158" fmla="*/ 4101353 h 4585833"/>
                    <a:gd name="connsiteX159" fmla="*/ 537883 w 4854389"/>
                    <a:gd name="connsiteY159" fmla="*/ 4094629 h 4585833"/>
                    <a:gd name="connsiteX160" fmla="*/ 558053 w 4854389"/>
                    <a:gd name="connsiteY160" fmla="*/ 4108077 h 4585833"/>
                    <a:gd name="connsiteX161" fmla="*/ 551330 w 4854389"/>
                    <a:gd name="connsiteY161" fmla="*/ 4128247 h 4585833"/>
                    <a:gd name="connsiteX162" fmla="*/ 537883 w 4854389"/>
                    <a:gd name="connsiteY162" fmla="*/ 4155141 h 4585833"/>
                    <a:gd name="connsiteX163" fmla="*/ 598394 w 4854389"/>
                    <a:gd name="connsiteY163" fmla="*/ 4208929 h 4585833"/>
                    <a:gd name="connsiteX164" fmla="*/ 672353 w 4854389"/>
                    <a:gd name="connsiteY164" fmla="*/ 4276165 h 4585833"/>
                    <a:gd name="connsiteX165" fmla="*/ 685800 w 4854389"/>
                    <a:gd name="connsiteY165" fmla="*/ 4350124 h 4585833"/>
                    <a:gd name="connsiteX166" fmla="*/ 679077 w 4854389"/>
                    <a:gd name="connsiteY166" fmla="*/ 4377018 h 4585833"/>
                    <a:gd name="connsiteX167" fmla="*/ 665630 w 4854389"/>
                    <a:gd name="connsiteY167" fmla="*/ 4417359 h 4585833"/>
                    <a:gd name="connsiteX168" fmla="*/ 672353 w 4854389"/>
                    <a:gd name="connsiteY168" fmla="*/ 4444253 h 4585833"/>
                    <a:gd name="connsiteX169" fmla="*/ 692524 w 4854389"/>
                    <a:gd name="connsiteY169" fmla="*/ 4457700 h 4585833"/>
                    <a:gd name="connsiteX170" fmla="*/ 712694 w 4854389"/>
                    <a:gd name="connsiteY170" fmla="*/ 4484594 h 4585833"/>
                    <a:gd name="connsiteX171" fmla="*/ 746312 w 4854389"/>
                    <a:gd name="connsiteY171" fmla="*/ 4565277 h 4585833"/>
                    <a:gd name="connsiteX172" fmla="*/ 793377 w 4854389"/>
                    <a:gd name="connsiteY172" fmla="*/ 4585447 h 4585833"/>
                    <a:gd name="connsiteX173" fmla="*/ 894230 w 4854389"/>
                    <a:gd name="connsiteY173" fmla="*/ 4578724 h 4585833"/>
                    <a:gd name="connsiteX174" fmla="*/ 914400 w 4854389"/>
                    <a:gd name="connsiteY174" fmla="*/ 4538382 h 4585833"/>
                    <a:gd name="connsiteX175" fmla="*/ 927847 w 4854389"/>
                    <a:gd name="connsiteY175" fmla="*/ 4518212 h 4585833"/>
                    <a:gd name="connsiteX176" fmla="*/ 934571 w 4854389"/>
                    <a:gd name="connsiteY176" fmla="*/ 4498041 h 4585833"/>
                    <a:gd name="connsiteX177" fmla="*/ 954741 w 4854389"/>
                    <a:gd name="connsiteY177" fmla="*/ 4491318 h 4585833"/>
                    <a:gd name="connsiteX178" fmla="*/ 995083 w 4854389"/>
                    <a:gd name="connsiteY178" fmla="*/ 4484594 h 4585833"/>
                    <a:gd name="connsiteX179" fmla="*/ 1176618 w 4854389"/>
                    <a:gd name="connsiteY179" fmla="*/ 4484594 h 4585833"/>
                    <a:gd name="connsiteX180" fmla="*/ 1196789 w 4854389"/>
                    <a:gd name="connsiteY180" fmla="*/ 4477871 h 4585833"/>
                    <a:gd name="connsiteX181" fmla="*/ 1223683 w 4854389"/>
                    <a:gd name="connsiteY181" fmla="*/ 4457700 h 4585833"/>
                    <a:gd name="connsiteX182" fmla="*/ 1492624 w 4854389"/>
                    <a:gd name="connsiteY182" fmla="*/ 4464424 h 4585833"/>
                    <a:gd name="connsiteX183" fmla="*/ 1600200 w 4854389"/>
                    <a:gd name="connsiteY183" fmla="*/ 4491318 h 4585833"/>
                    <a:gd name="connsiteX184" fmla="*/ 1667436 w 4854389"/>
                    <a:gd name="connsiteY184" fmla="*/ 4504765 h 4585833"/>
                    <a:gd name="connsiteX185" fmla="*/ 1687606 w 4854389"/>
                    <a:gd name="connsiteY185" fmla="*/ 4511488 h 4585833"/>
                    <a:gd name="connsiteX186" fmla="*/ 1889312 w 4854389"/>
                    <a:gd name="connsiteY186" fmla="*/ 4491318 h 4585833"/>
                    <a:gd name="connsiteX187" fmla="*/ 1902759 w 4854389"/>
                    <a:gd name="connsiteY187" fmla="*/ 4444253 h 4585833"/>
                    <a:gd name="connsiteX188" fmla="*/ 1909483 w 4854389"/>
                    <a:gd name="connsiteY188" fmla="*/ 4403912 h 4585833"/>
                    <a:gd name="connsiteX189" fmla="*/ 1922930 w 4854389"/>
                    <a:gd name="connsiteY189" fmla="*/ 4383741 h 4585833"/>
                    <a:gd name="connsiteX190" fmla="*/ 1976718 w 4854389"/>
                    <a:gd name="connsiteY190" fmla="*/ 4377018 h 4585833"/>
                    <a:gd name="connsiteX191" fmla="*/ 2003612 w 4854389"/>
                    <a:gd name="connsiteY191" fmla="*/ 4370294 h 4585833"/>
                    <a:gd name="connsiteX192" fmla="*/ 2171700 w 4854389"/>
                    <a:gd name="connsiteY192" fmla="*/ 4350124 h 4585833"/>
                    <a:gd name="connsiteX193" fmla="*/ 2185147 w 4854389"/>
                    <a:gd name="connsiteY193" fmla="*/ 4303059 h 4585833"/>
                    <a:gd name="connsiteX194" fmla="*/ 2198594 w 4854389"/>
                    <a:gd name="connsiteY194" fmla="*/ 4276165 h 4585833"/>
                    <a:gd name="connsiteX195" fmla="*/ 2212041 w 4854389"/>
                    <a:gd name="connsiteY195" fmla="*/ 4229100 h 4585833"/>
                    <a:gd name="connsiteX196" fmla="*/ 2225489 w 4854389"/>
                    <a:gd name="connsiteY196" fmla="*/ 4215653 h 4585833"/>
                    <a:gd name="connsiteX197" fmla="*/ 2238936 w 4854389"/>
                    <a:gd name="connsiteY197" fmla="*/ 4188759 h 4585833"/>
                    <a:gd name="connsiteX198" fmla="*/ 2259106 w 4854389"/>
                    <a:gd name="connsiteY198" fmla="*/ 4161865 h 4585833"/>
                    <a:gd name="connsiteX199" fmla="*/ 2265830 w 4854389"/>
                    <a:gd name="connsiteY199" fmla="*/ 4141694 h 4585833"/>
                    <a:gd name="connsiteX200" fmla="*/ 2286000 w 4854389"/>
                    <a:gd name="connsiteY200" fmla="*/ 4128247 h 4585833"/>
                    <a:gd name="connsiteX201" fmla="*/ 2333065 w 4854389"/>
                    <a:gd name="connsiteY201" fmla="*/ 4094629 h 4585833"/>
                    <a:gd name="connsiteX202" fmla="*/ 2366683 w 4854389"/>
                    <a:gd name="connsiteY202" fmla="*/ 4087906 h 4585833"/>
                    <a:gd name="connsiteX203" fmla="*/ 2400300 w 4854389"/>
                    <a:gd name="connsiteY203" fmla="*/ 4067735 h 4585833"/>
                    <a:gd name="connsiteX204" fmla="*/ 2447365 w 4854389"/>
                    <a:gd name="connsiteY204" fmla="*/ 4061012 h 4585833"/>
                    <a:gd name="connsiteX205" fmla="*/ 2501153 w 4854389"/>
                    <a:gd name="connsiteY205" fmla="*/ 4034118 h 4585833"/>
                    <a:gd name="connsiteX206" fmla="*/ 2521324 w 4854389"/>
                    <a:gd name="connsiteY206" fmla="*/ 4007224 h 4585833"/>
                    <a:gd name="connsiteX207" fmla="*/ 2528047 w 4854389"/>
                    <a:gd name="connsiteY207" fmla="*/ 3980329 h 4585833"/>
                    <a:gd name="connsiteX208" fmla="*/ 2474259 w 4854389"/>
                    <a:gd name="connsiteY208" fmla="*/ 3866029 h 4585833"/>
                    <a:gd name="connsiteX209" fmla="*/ 2460812 w 4854389"/>
                    <a:gd name="connsiteY209" fmla="*/ 3832412 h 4585833"/>
                    <a:gd name="connsiteX210" fmla="*/ 2447365 w 4854389"/>
                    <a:gd name="connsiteY210" fmla="*/ 3751729 h 4585833"/>
                    <a:gd name="connsiteX211" fmla="*/ 2460812 w 4854389"/>
                    <a:gd name="connsiteY211" fmla="*/ 3637429 h 4585833"/>
                    <a:gd name="connsiteX212" fmla="*/ 2487706 w 4854389"/>
                    <a:gd name="connsiteY212" fmla="*/ 3590365 h 4585833"/>
                    <a:gd name="connsiteX213" fmla="*/ 2528047 w 4854389"/>
                    <a:gd name="connsiteY213" fmla="*/ 3563471 h 4585833"/>
                    <a:gd name="connsiteX214" fmla="*/ 2581836 w 4854389"/>
                    <a:gd name="connsiteY214" fmla="*/ 3523129 h 4585833"/>
                    <a:gd name="connsiteX215" fmla="*/ 2622177 w 4854389"/>
                    <a:gd name="connsiteY215" fmla="*/ 3489512 h 4585833"/>
                    <a:gd name="connsiteX216" fmla="*/ 2655794 w 4854389"/>
                    <a:gd name="connsiteY216" fmla="*/ 3469341 h 4585833"/>
                    <a:gd name="connsiteX217" fmla="*/ 2696136 w 4854389"/>
                    <a:gd name="connsiteY217" fmla="*/ 3442447 h 4585833"/>
                    <a:gd name="connsiteX218" fmla="*/ 2716306 w 4854389"/>
                    <a:gd name="connsiteY218" fmla="*/ 3429000 h 4585833"/>
                    <a:gd name="connsiteX219" fmla="*/ 2763371 w 4854389"/>
                    <a:gd name="connsiteY219" fmla="*/ 3355041 h 4585833"/>
                    <a:gd name="connsiteX220" fmla="*/ 2796989 w 4854389"/>
                    <a:gd name="connsiteY220" fmla="*/ 3328147 h 4585833"/>
                    <a:gd name="connsiteX221" fmla="*/ 2817159 w 4854389"/>
                    <a:gd name="connsiteY221" fmla="*/ 3307977 h 4585833"/>
                    <a:gd name="connsiteX222" fmla="*/ 2870947 w 4854389"/>
                    <a:gd name="connsiteY222" fmla="*/ 3274359 h 4585833"/>
                    <a:gd name="connsiteX223" fmla="*/ 3005418 w 4854389"/>
                    <a:gd name="connsiteY223" fmla="*/ 3254188 h 4585833"/>
                    <a:gd name="connsiteX224" fmla="*/ 3072653 w 4854389"/>
                    <a:gd name="connsiteY224" fmla="*/ 3234018 h 4585833"/>
                    <a:gd name="connsiteX225" fmla="*/ 3146612 w 4854389"/>
                    <a:gd name="connsiteY225" fmla="*/ 3213847 h 4585833"/>
                    <a:gd name="connsiteX226" fmla="*/ 3213847 w 4854389"/>
                    <a:gd name="connsiteY226" fmla="*/ 3166782 h 4585833"/>
                    <a:gd name="connsiteX227" fmla="*/ 3234018 w 4854389"/>
                    <a:gd name="connsiteY227" fmla="*/ 3153335 h 4585833"/>
                    <a:gd name="connsiteX228" fmla="*/ 3274359 w 4854389"/>
                    <a:gd name="connsiteY228" fmla="*/ 3119718 h 4585833"/>
                    <a:gd name="connsiteX229" fmla="*/ 3301253 w 4854389"/>
                    <a:gd name="connsiteY229" fmla="*/ 3106271 h 4585833"/>
                    <a:gd name="connsiteX230" fmla="*/ 3368489 w 4854389"/>
                    <a:gd name="connsiteY230" fmla="*/ 3086100 h 4585833"/>
                    <a:gd name="connsiteX231" fmla="*/ 3442447 w 4854389"/>
                    <a:gd name="connsiteY231" fmla="*/ 3032312 h 4585833"/>
                    <a:gd name="connsiteX232" fmla="*/ 3462618 w 4854389"/>
                    <a:gd name="connsiteY232" fmla="*/ 3012141 h 4585833"/>
                    <a:gd name="connsiteX233" fmla="*/ 3489512 w 4854389"/>
                    <a:gd name="connsiteY233" fmla="*/ 2958353 h 4585833"/>
                    <a:gd name="connsiteX234" fmla="*/ 3496236 w 4854389"/>
                    <a:gd name="connsiteY234" fmla="*/ 2689412 h 4585833"/>
                    <a:gd name="connsiteX235" fmla="*/ 3509683 w 4854389"/>
                    <a:gd name="connsiteY235" fmla="*/ 2662518 h 4585833"/>
                    <a:gd name="connsiteX236" fmla="*/ 3543300 w 4854389"/>
                    <a:gd name="connsiteY236" fmla="*/ 2595282 h 4585833"/>
                    <a:gd name="connsiteX237" fmla="*/ 3583641 w 4854389"/>
                    <a:gd name="connsiteY237" fmla="*/ 2581835 h 4585833"/>
                    <a:gd name="connsiteX238" fmla="*/ 3697941 w 4854389"/>
                    <a:gd name="connsiteY238" fmla="*/ 2548218 h 4585833"/>
                    <a:gd name="connsiteX239" fmla="*/ 3731559 w 4854389"/>
                    <a:gd name="connsiteY239" fmla="*/ 2561665 h 4585833"/>
                    <a:gd name="connsiteX240" fmla="*/ 3771900 w 4854389"/>
                    <a:gd name="connsiteY240" fmla="*/ 2568388 h 4585833"/>
                    <a:gd name="connsiteX241" fmla="*/ 3792071 w 4854389"/>
                    <a:gd name="connsiteY241" fmla="*/ 2581835 h 4585833"/>
                    <a:gd name="connsiteX242" fmla="*/ 3825689 w 4854389"/>
                    <a:gd name="connsiteY242" fmla="*/ 2588559 h 4585833"/>
                    <a:gd name="connsiteX243" fmla="*/ 3899647 w 4854389"/>
                    <a:gd name="connsiteY243" fmla="*/ 2608729 h 4585833"/>
                    <a:gd name="connsiteX244" fmla="*/ 3987053 w 4854389"/>
                    <a:gd name="connsiteY244" fmla="*/ 2662518 h 4585833"/>
                    <a:gd name="connsiteX245" fmla="*/ 4020671 w 4854389"/>
                    <a:gd name="connsiteY245" fmla="*/ 2669241 h 4585833"/>
                    <a:gd name="connsiteX246" fmla="*/ 4040841 w 4854389"/>
                    <a:gd name="connsiteY246" fmla="*/ 2675965 h 4585833"/>
                    <a:gd name="connsiteX247" fmla="*/ 4074459 w 4854389"/>
                    <a:gd name="connsiteY247" fmla="*/ 2689412 h 4585833"/>
                    <a:gd name="connsiteX248" fmla="*/ 4182036 w 4854389"/>
                    <a:gd name="connsiteY248" fmla="*/ 2723029 h 4585833"/>
                    <a:gd name="connsiteX249" fmla="*/ 4262718 w 4854389"/>
                    <a:gd name="connsiteY249" fmla="*/ 2736477 h 4585833"/>
                    <a:gd name="connsiteX250" fmla="*/ 4350124 w 4854389"/>
                    <a:gd name="connsiteY250" fmla="*/ 2729753 h 4585833"/>
                    <a:gd name="connsiteX251" fmla="*/ 4397189 w 4854389"/>
                    <a:gd name="connsiteY251" fmla="*/ 2682688 h 4585833"/>
                    <a:gd name="connsiteX252" fmla="*/ 4424083 w 4854389"/>
                    <a:gd name="connsiteY252" fmla="*/ 2655794 h 4585833"/>
                    <a:gd name="connsiteX253" fmla="*/ 4471147 w 4854389"/>
                    <a:gd name="connsiteY253" fmla="*/ 2635624 h 4585833"/>
                    <a:gd name="connsiteX254" fmla="*/ 4545106 w 4854389"/>
                    <a:gd name="connsiteY254" fmla="*/ 2575112 h 4585833"/>
                    <a:gd name="connsiteX255" fmla="*/ 4578724 w 4854389"/>
                    <a:gd name="connsiteY255" fmla="*/ 2534771 h 4585833"/>
                    <a:gd name="connsiteX256" fmla="*/ 4592171 w 4854389"/>
                    <a:gd name="connsiteY256" fmla="*/ 2501153 h 4585833"/>
                    <a:gd name="connsiteX257" fmla="*/ 4598894 w 4854389"/>
                    <a:gd name="connsiteY257" fmla="*/ 2480982 h 4585833"/>
                    <a:gd name="connsiteX258" fmla="*/ 4612341 w 4854389"/>
                    <a:gd name="connsiteY258" fmla="*/ 2454088 h 4585833"/>
                    <a:gd name="connsiteX259" fmla="*/ 4592171 w 4854389"/>
                    <a:gd name="connsiteY259" fmla="*/ 2420471 h 4585833"/>
                    <a:gd name="connsiteX260" fmla="*/ 4545106 w 4854389"/>
                    <a:gd name="connsiteY260" fmla="*/ 2393577 h 4585833"/>
                    <a:gd name="connsiteX261" fmla="*/ 4504765 w 4854389"/>
                    <a:gd name="connsiteY261" fmla="*/ 2366682 h 4585833"/>
                    <a:gd name="connsiteX262" fmla="*/ 4471147 w 4854389"/>
                    <a:gd name="connsiteY262" fmla="*/ 2339788 h 4585833"/>
                    <a:gd name="connsiteX263" fmla="*/ 4457700 w 4854389"/>
                    <a:gd name="connsiteY263" fmla="*/ 2312894 h 4585833"/>
                    <a:gd name="connsiteX264" fmla="*/ 4457700 w 4854389"/>
                    <a:gd name="connsiteY264" fmla="*/ 2212041 h 4585833"/>
                    <a:gd name="connsiteX265" fmla="*/ 4471147 w 4854389"/>
                    <a:gd name="connsiteY265" fmla="*/ 2191871 h 4585833"/>
                    <a:gd name="connsiteX266" fmla="*/ 4450977 w 4854389"/>
                    <a:gd name="connsiteY266" fmla="*/ 2144806 h 4585833"/>
                    <a:gd name="connsiteX267" fmla="*/ 4430806 w 4854389"/>
                    <a:gd name="connsiteY267" fmla="*/ 2131359 h 4585833"/>
                    <a:gd name="connsiteX268" fmla="*/ 4410636 w 4854389"/>
                    <a:gd name="connsiteY268" fmla="*/ 2111188 h 4585833"/>
                    <a:gd name="connsiteX269" fmla="*/ 4424083 w 4854389"/>
                    <a:gd name="connsiteY269" fmla="*/ 2084294 h 4585833"/>
                    <a:gd name="connsiteX270" fmla="*/ 4491318 w 4854389"/>
                    <a:gd name="connsiteY270" fmla="*/ 2057400 h 4585833"/>
                    <a:gd name="connsiteX271" fmla="*/ 4504765 w 4854389"/>
                    <a:gd name="connsiteY271" fmla="*/ 2037229 h 4585833"/>
                    <a:gd name="connsiteX272" fmla="*/ 4498041 w 4854389"/>
                    <a:gd name="connsiteY272" fmla="*/ 1976718 h 4585833"/>
                    <a:gd name="connsiteX273" fmla="*/ 4477871 w 4854389"/>
                    <a:gd name="connsiteY273" fmla="*/ 1936377 h 4585833"/>
                    <a:gd name="connsiteX274" fmla="*/ 4471147 w 4854389"/>
                    <a:gd name="connsiteY274" fmla="*/ 1909482 h 4585833"/>
                    <a:gd name="connsiteX275" fmla="*/ 4498041 w 4854389"/>
                    <a:gd name="connsiteY275" fmla="*/ 1815353 h 4585833"/>
                    <a:gd name="connsiteX276" fmla="*/ 4511489 w 4854389"/>
                    <a:gd name="connsiteY276" fmla="*/ 1801906 h 4585833"/>
                    <a:gd name="connsiteX277" fmla="*/ 4518212 w 4854389"/>
                    <a:gd name="connsiteY277" fmla="*/ 1775012 h 4585833"/>
                    <a:gd name="connsiteX278" fmla="*/ 4504765 w 4854389"/>
                    <a:gd name="connsiteY278" fmla="*/ 1748118 h 4585833"/>
                    <a:gd name="connsiteX279" fmla="*/ 4498041 w 4854389"/>
                    <a:gd name="connsiteY279" fmla="*/ 1727947 h 4585833"/>
                    <a:gd name="connsiteX280" fmla="*/ 4484594 w 4854389"/>
                    <a:gd name="connsiteY280" fmla="*/ 1667435 h 4585833"/>
                    <a:gd name="connsiteX281" fmla="*/ 4477871 w 4854389"/>
                    <a:gd name="connsiteY281" fmla="*/ 1647265 h 4585833"/>
                    <a:gd name="connsiteX282" fmla="*/ 4457700 w 4854389"/>
                    <a:gd name="connsiteY282" fmla="*/ 1627094 h 4585833"/>
                    <a:gd name="connsiteX283" fmla="*/ 4417359 w 4854389"/>
                    <a:gd name="connsiteY283" fmla="*/ 1640541 h 4585833"/>
                    <a:gd name="connsiteX284" fmla="*/ 4390465 w 4854389"/>
                    <a:gd name="connsiteY284" fmla="*/ 1701053 h 4585833"/>
                    <a:gd name="connsiteX285" fmla="*/ 4383741 w 4854389"/>
                    <a:gd name="connsiteY285" fmla="*/ 1721224 h 4585833"/>
                    <a:gd name="connsiteX286" fmla="*/ 4356847 w 4854389"/>
                    <a:gd name="connsiteY286" fmla="*/ 1741394 h 4585833"/>
                    <a:gd name="connsiteX287" fmla="*/ 4309783 w 4854389"/>
                    <a:gd name="connsiteY287" fmla="*/ 1761565 h 4585833"/>
                    <a:gd name="connsiteX288" fmla="*/ 4289612 w 4854389"/>
                    <a:gd name="connsiteY288" fmla="*/ 1754841 h 4585833"/>
                    <a:gd name="connsiteX289" fmla="*/ 4303059 w 4854389"/>
                    <a:gd name="connsiteY289" fmla="*/ 1687606 h 4585833"/>
                    <a:gd name="connsiteX290" fmla="*/ 4316506 w 4854389"/>
                    <a:gd name="connsiteY290" fmla="*/ 1660712 h 4585833"/>
                    <a:gd name="connsiteX291" fmla="*/ 4329953 w 4854389"/>
                    <a:gd name="connsiteY291" fmla="*/ 1640541 h 4585833"/>
                    <a:gd name="connsiteX292" fmla="*/ 4336677 w 4854389"/>
                    <a:gd name="connsiteY292" fmla="*/ 1532965 h 4585833"/>
                    <a:gd name="connsiteX293" fmla="*/ 4356847 w 4854389"/>
                    <a:gd name="connsiteY293" fmla="*/ 1512794 h 4585833"/>
                    <a:gd name="connsiteX294" fmla="*/ 4390465 w 4854389"/>
                    <a:gd name="connsiteY294" fmla="*/ 1485900 h 4585833"/>
                    <a:gd name="connsiteX295" fmla="*/ 4430806 w 4854389"/>
                    <a:gd name="connsiteY295" fmla="*/ 1472453 h 4585833"/>
                    <a:gd name="connsiteX296" fmla="*/ 4511489 w 4854389"/>
                    <a:gd name="connsiteY296" fmla="*/ 1385047 h 4585833"/>
                    <a:gd name="connsiteX297" fmla="*/ 4572000 w 4854389"/>
                    <a:gd name="connsiteY297" fmla="*/ 1317812 h 4585833"/>
                    <a:gd name="connsiteX298" fmla="*/ 4659406 w 4854389"/>
                    <a:gd name="connsiteY298" fmla="*/ 1324535 h 4585833"/>
                    <a:gd name="connsiteX299" fmla="*/ 4686300 w 4854389"/>
                    <a:gd name="connsiteY299" fmla="*/ 1331259 h 4585833"/>
                    <a:gd name="connsiteX300" fmla="*/ 4699747 w 4854389"/>
                    <a:gd name="connsiteY300" fmla="*/ 1284194 h 4585833"/>
                    <a:gd name="connsiteX301" fmla="*/ 4719918 w 4854389"/>
                    <a:gd name="connsiteY301" fmla="*/ 1055594 h 4585833"/>
                    <a:gd name="connsiteX302" fmla="*/ 4746812 w 4854389"/>
                    <a:gd name="connsiteY302" fmla="*/ 1008529 h 4585833"/>
                    <a:gd name="connsiteX303" fmla="*/ 4773706 w 4854389"/>
                    <a:gd name="connsiteY303" fmla="*/ 974912 h 4585833"/>
                    <a:gd name="connsiteX304" fmla="*/ 4800600 w 4854389"/>
                    <a:gd name="connsiteY304" fmla="*/ 927847 h 4585833"/>
                    <a:gd name="connsiteX305" fmla="*/ 4840941 w 4854389"/>
                    <a:gd name="connsiteY305" fmla="*/ 887506 h 4585833"/>
                    <a:gd name="connsiteX306" fmla="*/ 4854389 w 4854389"/>
                    <a:gd name="connsiteY306" fmla="*/ 874059 h 4585833"/>
                    <a:gd name="connsiteX307" fmla="*/ 4807324 w 4854389"/>
                    <a:gd name="connsiteY307" fmla="*/ 833718 h 4585833"/>
                    <a:gd name="connsiteX308" fmla="*/ 4713194 w 4854389"/>
                    <a:gd name="connsiteY308" fmla="*/ 806824 h 4585833"/>
                    <a:gd name="connsiteX309" fmla="*/ 4693024 w 4854389"/>
                    <a:gd name="connsiteY309" fmla="*/ 793377 h 4585833"/>
                    <a:gd name="connsiteX310" fmla="*/ 4598894 w 4854389"/>
                    <a:gd name="connsiteY310" fmla="*/ 766482 h 4585833"/>
                    <a:gd name="connsiteX311" fmla="*/ 4565277 w 4854389"/>
                    <a:gd name="connsiteY311" fmla="*/ 746312 h 4585833"/>
                    <a:gd name="connsiteX312" fmla="*/ 4524936 w 4854389"/>
                    <a:gd name="connsiteY312" fmla="*/ 719418 h 4585833"/>
                    <a:gd name="connsiteX313" fmla="*/ 4491318 w 4854389"/>
                    <a:gd name="connsiteY313" fmla="*/ 652182 h 4585833"/>
                    <a:gd name="connsiteX314" fmla="*/ 4464424 w 4854389"/>
                    <a:gd name="connsiteY314" fmla="*/ 645459 h 4585833"/>
                    <a:gd name="connsiteX315" fmla="*/ 4417359 w 4854389"/>
                    <a:gd name="connsiteY315" fmla="*/ 618565 h 4585833"/>
                    <a:gd name="connsiteX316" fmla="*/ 4329953 w 4854389"/>
                    <a:gd name="connsiteY316" fmla="*/ 558053 h 4585833"/>
                    <a:gd name="connsiteX317" fmla="*/ 4289612 w 4854389"/>
                    <a:gd name="connsiteY317" fmla="*/ 551329 h 4585833"/>
                    <a:gd name="connsiteX318" fmla="*/ 4242547 w 4854389"/>
                    <a:gd name="connsiteY318" fmla="*/ 504265 h 4585833"/>
                    <a:gd name="connsiteX319" fmla="*/ 4229100 w 4854389"/>
                    <a:gd name="connsiteY319" fmla="*/ 470647 h 4585833"/>
                    <a:gd name="connsiteX320" fmla="*/ 4215653 w 4854389"/>
                    <a:gd name="connsiteY320" fmla="*/ 423582 h 4585833"/>
                    <a:gd name="connsiteX321" fmla="*/ 4202206 w 4854389"/>
                    <a:gd name="connsiteY321" fmla="*/ 383241 h 4585833"/>
                    <a:gd name="connsiteX322" fmla="*/ 4155141 w 4854389"/>
                    <a:gd name="connsiteY322" fmla="*/ 416859 h 4585833"/>
                    <a:gd name="connsiteX323" fmla="*/ 4114800 w 4854389"/>
                    <a:gd name="connsiteY323" fmla="*/ 430306 h 4585833"/>
                    <a:gd name="connsiteX324" fmla="*/ 4047565 w 4854389"/>
                    <a:gd name="connsiteY324" fmla="*/ 457200 h 4585833"/>
                    <a:gd name="connsiteX325" fmla="*/ 4034118 w 4854389"/>
                    <a:gd name="connsiteY325" fmla="*/ 430306 h 4585833"/>
                    <a:gd name="connsiteX326" fmla="*/ 4020671 w 4854389"/>
                    <a:gd name="connsiteY326" fmla="*/ 410135 h 4585833"/>
                    <a:gd name="connsiteX327" fmla="*/ 3993777 w 4854389"/>
                    <a:gd name="connsiteY327" fmla="*/ 316006 h 4585833"/>
                    <a:gd name="connsiteX328" fmla="*/ 3953436 w 4854389"/>
                    <a:gd name="connsiteY328" fmla="*/ 295835 h 4585833"/>
                    <a:gd name="connsiteX329" fmla="*/ 3946712 w 4854389"/>
                    <a:gd name="connsiteY329" fmla="*/ 228600 h 4585833"/>
                    <a:gd name="connsiteX330" fmla="*/ 3913094 w 4854389"/>
                    <a:gd name="connsiteY330" fmla="*/ 221877 h 4585833"/>
                    <a:gd name="connsiteX331" fmla="*/ 3899647 w 4854389"/>
                    <a:gd name="connsiteY331" fmla="*/ 188259 h 4585833"/>
                    <a:gd name="connsiteX332" fmla="*/ 3866030 w 4854389"/>
                    <a:gd name="connsiteY332" fmla="*/ 147918 h 4585833"/>
                    <a:gd name="connsiteX333" fmla="*/ 3805518 w 4854389"/>
                    <a:gd name="connsiteY333" fmla="*/ 134471 h 4585833"/>
                    <a:gd name="connsiteX334" fmla="*/ 3792071 w 4854389"/>
                    <a:gd name="connsiteY334" fmla="*/ 107577 h 4585833"/>
                    <a:gd name="connsiteX335" fmla="*/ 3785347 w 4854389"/>
                    <a:gd name="connsiteY335" fmla="*/ 87406 h 4585833"/>
                    <a:gd name="connsiteX336" fmla="*/ 3724836 w 4854389"/>
                    <a:gd name="connsiteY336" fmla="*/ 20171 h 4585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</a:cxnLst>
                  <a:rect l="l" t="t" r="r" b="b"/>
                  <a:pathLst>
                    <a:path w="4854389" h="4585833">
                      <a:moveTo>
                        <a:pt x="3724836" y="20171"/>
                      </a:moveTo>
                      <a:cubicBezTo>
                        <a:pt x="3709148" y="7845"/>
                        <a:pt x="3702353" y="16017"/>
                        <a:pt x="3691218" y="13447"/>
                      </a:cubicBezTo>
                      <a:cubicBezTo>
                        <a:pt x="3673210" y="9291"/>
                        <a:pt x="3637430" y="0"/>
                        <a:pt x="3637430" y="0"/>
                      </a:cubicBezTo>
                      <a:cubicBezTo>
                        <a:pt x="3626224" y="2241"/>
                        <a:pt x="3614216" y="1995"/>
                        <a:pt x="3603812" y="6724"/>
                      </a:cubicBezTo>
                      <a:cubicBezTo>
                        <a:pt x="3566135" y="23850"/>
                        <a:pt x="3564855" y="31772"/>
                        <a:pt x="3543300" y="60512"/>
                      </a:cubicBezTo>
                      <a:cubicBezTo>
                        <a:pt x="3541059" y="67235"/>
                        <a:pt x="3538524" y="73868"/>
                        <a:pt x="3536577" y="80682"/>
                      </a:cubicBezTo>
                      <a:cubicBezTo>
                        <a:pt x="3519692" y="139779"/>
                        <a:pt x="3539249" y="79387"/>
                        <a:pt x="3523130" y="127747"/>
                      </a:cubicBezTo>
                      <a:cubicBezTo>
                        <a:pt x="3520889" y="150159"/>
                        <a:pt x="3522594" y="173325"/>
                        <a:pt x="3516406" y="194982"/>
                      </a:cubicBezTo>
                      <a:cubicBezTo>
                        <a:pt x="3510001" y="217398"/>
                        <a:pt x="3484712" y="228598"/>
                        <a:pt x="3469341" y="242047"/>
                      </a:cubicBezTo>
                      <a:cubicBezTo>
                        <a:pt x="3432671" y="274132"/>
                        <a:pt x="3453870" y="266592"/>
                        <a:pt x="3408830" y="289112"/>
                      </a:cubicBezTo>
                      <a:cubicBezTo>
                        <a:pt x="3393466" y="296794"/>
                        <a:pt x="3370376" y="298725"/>
                        <a:pt x="3355041" y="302559"/>
                      </a:cubicBezTo>
                      <a:cubicBezTo>
                        <a:pt x="3348166" y="304278"/>
                        <a:pt x="3341746" y="307563"/>
                        <a:pt x="3334871" y="309282"/>
                      </a:cubicBezTo>
                      <a:cubicBezTo>
                        <a:pt x="3300613" y="317846"/>
                        <a:pt x="3278406" y="318544"/>
                        <a:pt x="3240741" y="322729"/>
                      </a:cubicBezTo>
                      <a:cubicBezTo>
                        <a:pt x="3226730" y="327400"/>
                        <a:pt x="3204753" y="333670"/>
                        <a:pt x="3193677" y="342900"/>
                      </a:cubicBezTo>
                      <a:cubicBezTo>
                        <a:pt x="3187469" y="348073"/>
                        <a:pt x="3184927" y="356495"/>
                        <a:pt x="3180230" y="363071"/>
                      </a:cubicBezTo>
                      <a:cubicBezTo>
                        <a:pt x="3173717" y="372190"/>
                        <a:pt x="3166783" y="381000"/>
                        <a:pt x="3160059" y="389965"/>
                      </a:cubicBezTo>
                      <a:cubicBezTo>
                        <a:pt x="3157818" y="412377"/>
                        <a:pt x="3164121" y="437427"/>
                        <a:pt x="3153336" y="457200"/>
                      </a:cubicBezTo>
                      <a:cubicBezTo>
                        <a:pt x="3147864" y="467233"/>
                        <a:pt x="3131083" y="462728"/>
                        <a:pt x="3119718" y="463924"/>
                      </a:cubicBezTo>
                      <a:cubicBezTo>
                        <a:pt x="3088435" y="467217"/>
                        <a:pt x="3056965" y="468406"/>
                        <a:pt x="3025589" y="470647"/>
                      </a:cubicBezTo>
                      <a:cubicBezTo>
                        <a:pt x="2914749" y="438979"/>
                        <a:pt x="3033531" y="477313"/>
                        <a:pt x="2944906" y="437029"/>
                      </a:cubicBezTo>
                      <a:cubicBezTo>
                        <a:pt x="2932002" y="431164"/>
                        <a:pt x="2904565" y="423582"/>
                        <a:pt x="2904565" y="423582"/>
                      </a:cubicBezTo>
                      <a:cubicBezTo>
                        <a:pt x="2895600" y="414617"/>
                        <a:pt x="2884390" y="407439"/>
                        <a:pt x="2877671" y="396688"/>
                      </a:cubicBezTo>
                      <a:cubicBezTo>
                        <a:pt x="2872773" y="388852"/>
                        <a:pt x="2872352" y="378927"/>
                        <a:pt x="2870947" y="369794"/>
                      </a:cubicBezTo>
                      <a:cubicBezTo>
                        <a:pt x="2867861" y="349735"/>
                        <a:pt x="2871761" y="328125"/>
                        <a:pt x="2864224" y="309282"/>
                      </a:cubicBezTo>
                      <a:cubicBezTo>
                        <a:pt x="2861592" y="302702"/>
                        <a:pt x="2850529" y="305437"/>
                        <a:pt x="2844053" y="302559"/>
                      </a:cubicBezTo>
                      <a:cubicBezTo>
                        <a:pt x="2830314" y="296453"/>
                        <a:pt x="2818062" y="286872"/>
                        <a:pt x="2803712" y="282388"/>
                      </a:cubicBezTo>
                      <a:cubicBezTo>
                        <a:pt x="2781897" y="275571"/>
                        <a:pt x="2758160" y="276168"/>
                        <a:pt x="2736477" y="268941"/>
                      </a:cubicBezTo>
                      <a:lnTo>
                        <a:pt x="2716306" y="262218"/>
                      </a:lnTo>
                      <a:cubicBezTo>
                        <a:pt x="2711824" y="275665"/>
                        <a:pt x="2704036" y="288434"/>
                        <a:pt x="2702859" y="302559"/>
                      </a:cubicBezTo>
                      <a:cubicBezTo>
                        <a:pt x="2700755" y="327808"/>
                        <a:pt x="2711188" y="349071"/>
                        <a:pt x="2723030" y="369794"/>
                      </a:cubicBezTo>
                      <a:cubicBezTo>
                        <a:pt x="2727039" y="376810"/>
                        <a:pt x="2731995" y="383241"/>
                        <a:pt x="2736477" y="389965"/>
                      </a:cubicBezTo>
                      <a:cubicBezTo>
                        <a:pt x="2738718" y="398930"/>
                        <a:pt x="2740661" y="407974"/>
                        <a:pt x="2743200" y="416859"/>
                      </a:cubicBezTo>
                      <a:cubicBezTo>
                        <a:pt x="2745147" y="423673"/>
                        <a:pt x="2748387" y="430111"/>
                        <a:pt x="2749924" y="437029"/>
                      </a:cubicBezTo>
                      <a:cubicBezTo>
                        <a:pt x="2752881" y="450337"/>
                        <a:pt x="2754406" y="463924"/>
                        <a:pt x="2756647" y="477371"/>
                      </a:cubicBezTo>
                      <a:cubicBezTo>
                        <a:pt x="2747682" y="522194"/>
                        <a:pt x="2746026" y="569125"/>
                        <a:pt x="2729753" y="611841"/>
                      </a:cubicBezTo>
                      <a:cubicBezTo>
                        <a:pt x="2726463" y="620476"/>
                        <a:pt x="2712088" y="619026"/>
                        <a:pt x="2702859" y="618565"/>
                      </a:cubicBezTo>
                      <a:cubicBezTo>
                        <a:pt x="2666766" y="616761"/>
                        <a:pt x="2631142" y="609600"/>
                        <a:pt x="2595283" y="605118"/>
                      </a:cubicBezTo>
                      <a:cubicBezTo>
                        <a:pt x="2579595" y="596153"/>
                        <a:pt x="2564772" y="585466"/>
                        <a:pt x="2548218" y="578224"/>
                      </a:cubicBezTo>
                      <a:cubicBezTo>
                        <a:pt x="2523079" y="567226"/>
                        <a:pt x="2485566" y="561743"/>
                        <a:pt x="2460812" y="544606"/>
                      </a:cubicBezTo>
                      <a:cubicBezTo>
                        <a:pt x="2439802" y="530061"/>
                        <a:pt x="2420554" y="513121"/>
                        <a:pt x="2400300" y="497541"/>
                      </a:cubicBezTo>
                      <a:cubicBezTo>
                        <a:pt x="2391418" y="490709"/>
                        <a:pt x="2382730" y="483587"/>
                        <a:pt x="2373406" y="477371"/>
                      </a:cubicBezTo>
                      <a:cubicBezTo>
                        <a:pt x="2366683" y="472889"/>
                        <a:pt x="2360976" y="466246"/>
                        <a:pt x="2353236" y="463924"/>
                      </a:cubicBezTo>
                      <a:cubicBezTo>
                        <a:pt x="2338057" y="459370"/>
                        <a:pt x="2321859" y="459441"/>
                        <a:pt x="2306171" y="457200"/>
                      </a:cubicBezTo>
                      <a:cubicBezTo>
                        <a:pt x="2274794" y="461682"/>
                        <a:pt x="2243305" y="465436"/>
                        <a:pt x="2212041" y="470647"/>
                      </a:cubicBezTo>
                      <a:cubicBezTo>
                        <a:pt x="2202926" y="472166"/>
                        <a:pt x="2194280" y="475966"/>
                        <a:pt x="2185147" y="477371"/>
                      </a:cubicBezTo>
                      <a:cubicBezTo>
                        <a:pt x="2135964" y="484938"/>
                        <a:pt x="2086536" y="490818"/>
                        <a:pt x="2037230" y="497541"/>
                      </a:cubicBezTo>
                      <a:cubicBezTo>
                        <a:pt x="2034989" y="553570"/>
                        <a:pt x="2036086" y="609833"/>
                        <a:pt x="2030506" y="665629"/>
                      </a:cubicBezTo>
                      <a:cubicBezTo>
                        <a:pt x="2029305" y="677638"/>
                        <a:pt x="2014132" y="687538"/>
                        <a:pt x="2017059" y="699247"/>
                      </a:cubicBezTo>
                      <a:cubicBezTo>
                        <a:pt x="2033753" y="766024"/>
                        <a:pt x="2079476" y="745729"/>
                        <a:pt x="2131359" y="766482"/>
                      </a:cubicBezTo>
                      <a:cubicBezTo>
                        <a:pt x="2171557" y="782561"/>
                        <a:pt x="2153527" y="776112"/>
                        <a:pt x="2185147" y="786653"/>
                      </a:cubicBezTo>
                      <a:cubicBezTo>
                        <a:pt x="2194112" y="793377"/>
                        <a:pt x="2202538" y="800885"/>
                        <a:pt x="2212041" y="806824"/>
                      </a:cubicBezTo>
                      <a:cubicBezTo>
                        <a:pt x="2220541" y="812136"/>
                        <a:pt x="2231236" y="813855"/>
                        <a:pt x="2238936" y="820271"/>
                      </a:cubicBezTo>
                      <a:cubicBezTo>
                        <a:pt x="2245144" y="825444"/>
                        <a:pt x="2247210" y="834233"/>
                        <a:pt x="2252383" y="840441"/>
                      </a:cubicBezTo>
                      <a:cubicBezTo>
                        <a:pt x="2265370" y="856026"/>
                        <a:pt x="2282749" y="869650"/>
                        <a:pt x="2299447" y="880782"/>
                      </a:cubicBezTo>
                      <a:cubicBezTo>
                        <a:pt x="2310321" y="888031"/>
                        <a:pt x="2321983" y="894027"/>
                        <a:pt x="2333065" y="900953"/>
                      </a:cubicBezTo>
                      <a:cubicBezTo>
                        <a:pt x="2349619" y="911299"/>
                        <a:pt x="2374554" y="928994"/>
                        <a:pt x="2386853" y="941294"/>
                      </a:cubicBezTo>
                      <a:cubicBezTo>
                        <a:pt x="2403003" y="957444"/>
                        <a:pt x="2398822" y="962497"/>
                        <a:pt x="2407024" y="981635"/>
                      </a:cubicBezTo>
                      <a:cubicBezTo>
                        <a:pt x="2410972" y="990847"/>
                        <a:pt x="2415989" y="999564"/>
                        <a:pt x="2420471" y="1008529"/>
                      </a:cubicBezTo>
                      <a:cubicBezTo>
                        <a:pt x="2422199" y="1020624"/>
                        <a:pt x="2427025" y="1065944"/>
                        <a:pt x="2433918" y="1082488"/>
                      </a:cubicBezTo>
                      <a:cubicBezTo>
                        <a:pt x="2441628" y="1100992"/>
                        <a:pt x="2451847" y="1118347"/>
                        <a:pt x="2460812" y="1136277"/>
                      </a:cubicBezTo>
                      <a:cubicBezTo>
                        <a:pt x="2465294" y="1145242"/>
                        <a:pt x="2471089" y="1153663"/>
                        <a:pt x="2474259" y="1163171"/>
                      </a:cubicBezTo>
                      <a:cubicBezTo>
                        <a:pt x="2481749" y="1185638"/>
                        <a:pt x="2482076" y="1184900"/>
                        <a:pt x="2487706" y="1210235"/>
                      </a:cubicBezTo>
                      <a:cubicBezTo>
                        <a:pt x="2490185" y="1221391"/>
                        <a:pt x="2491291" y="1232865"/>
                        <a:pt x="2494430" y="1243853"/>
                      </a:cubicBezTo>
                      <a:cubicBezTo>
                        <a:pt x="2500271" y="1264297"/>
                        <a:pt x="2508759" y="1283921"/>
                        <a:pt x="2514600" y="1304365"/>
                      </a:cubicBezTo>
                      <a:cubicBezTo>
                        <a:pt x="2523690" y="1336181"/>
                        <a:pt x="2525118" y="1352123"/>
                        <a:pt x="2541494" y="1378324"/>
                      </a:cubicBezTo>
                      <a:cubicBezTo>
                        <a:pt x="2547433" y="1387827"/>
                        <a:pt x="2553290" y="1397773"/>
                        <a:pt x="2561665" y="1405218"/>
                      </a:cubicBezTo>
                      <a:cubicBezTo>
                        <a:pt x="2573744" y="1415955"/>
                        <a:pt x="2588559" y="1423147"/>
                        <a:pt x="2602006" y="1432112"/>
                      </a:cubicBezTo>
                      <a:cubicBezTo>
                        <a:pt x="2604247" y="1438835"/>
                        <a:pt x="2608983" y="1445199"/>
                        <a:pt x="2608730" y="1452282"/>
                      </a:cubicBezTo>
                      <a:cubicBezTo>
                        <a:pt x="2603707" y="1592942"/>
                        <a:pt x="2607411" y="1571864"/>
                        <a:pt x="2588559" y="1647265"/>
                      </a:cubicBezTo>
                      <a:cubicBezTo>
                        <a:pt x="2586318" y="1665194"/>
                        <a:pt x="2584583" y="1683194"/>
                        <a:pt x="2581836" y="1701053"/>
                      </a:cubicBezTo>
                      <a:cubicBezTo>
                        <a:pt x="2580098" y="1712348"/>
                        <a:pt x="2575783" y="1723263"/>
                        <a:pt x="2575112" y="1734671"/>
                      </a:cubicBezTo>
                      <a:cubicBezTo>
                        <a:pt x="2562964" y="1941195"/>
                        <a:pt x="2614883" y="1883162"/>
                        <a:pt x="2554941" y="1943100"/>
                      </a:cubicBezTo>
                      <a:cubicBezTo>
                        <a:pt x="2552700" y="1952065"/>
                        <a:pt x="2553589" y="1962475"/>
                        <a:pt x="2548218" y="1969994"/>
                      </a:cubicBezTo>
                      <a:cubicBezTo>
                        <a:pt x="2541705" y="1979113"/>
                        <a:pt x="2528498" y="1981556"/>
                        <a:pt x="2521324" y="1990165"/>
                      </a:cubicBezTo>
                      <a:cubicBezTo>
                        <a:pt x="2516787" y="1995609"/>
                        <a:pt x="2517533" y="2003883"/>
                        <a:pt x="2514600" y="2010335"/>
                      </a:cubicBezTo>
                      <a:cubicBezTo>
                        <a:pt x="2506305" y="2028584"/>
                        <a:pt x="2487706" y="2064124"/>
                        <a:pt x="2487706" y="2064124"/>
                      </a:cubicBezTo>
                      <a:cubicBezTo>
                        <a:pt x="2483224" y="2091018"/>
                        <a:pt x="2478997" y="2117956"/>
                        <a:pt x="2474259" y="2144806"/>
                      </a:cubicBezTo>
                      <a:cubicBezTo>
                        <a:pt x="2472273" y="2156060"/>
                        <a:pt x="2472647" y="2168203"/>
                        <a:pt x="2467536" y="2178424"/>
                      </a:cubicBezTo>
                      <a:cubicBezTo>
                        <a:pt x="2461118" y="2191259"/>
                        <a:pt x="2448601" y="2200101"/>
                        <a:pt x="2440641" y="2212041"/>
                      </a:cubicBezTo>
                      <a:cubicBezTo>
                        <a:pt x="2435081" y="2220380"/>
                        <a:pt x="2432167" y="2230233"/>
                        <a:pt x="2427194" y="2238935"/>
                      </a:cubicBezTo>
                      <a:cubicBezTo>
                        <a:pt x="2415534" y="2259340"/>
                        <a:pt x="2405624" y="2269575"/>
                        <a:pt x="2386853" y="2286000"/>
                      </a:cubicBezTo>
                      <a:cubicBezTo>
                        <a:pt x="2378420" y="2293379"/>
                        <a:pt x="2369078" y="2299658"/>
                        <a:pt x="2359959" y="2306171"/>
                      </a:cubicBezTo>
                      <a:cubicBezTo>
                        <a:pt x="2345194" y="2316718"/>
                        <a:pt x="2329968" y="2326498"/>
                        <a:pt x="2312894" y="2333065"/>
                      </a:cubicBezTo>
                      <a:cubicBezTo>
                        <a:pt x="2293050" y="2340697"/>
                        <a:pt x="2252383" y="2353235"/>
                        <a:pt x="2252383" y="2353235"/>
                      </a:cubicBezTo>
                      <a:cubicBezTo>
                        <a:pt x="2227730" y="2350994"/>
                        <a:pt x="2202629" y="2351699"/>
                        <a:pt x="2178424" y="2346512"/>
                      </a:cubicBezTo>
                      <a:cubicBezTo>
                        <a:pt x="2170523" y="2344819"/>
                        <a:pt x="2165269" y="2337074"/>
                        <a:pt x="2158253" y="2333065"/>
                      </a:cubicBezTo>
                      <a:cubicBezTo>
                        <a:pt x="2060311" y="2277098"/>
                        <a:pt x="2186623" y="2350612"/>
                        <a:pt x="2111189" y="2312894"/>
                      </a:cubicBezTo>
                      <a:cubicBezTo>
                        <a:pt x="2047271" y="2280934"/>
                        <a:pt x="2154732" y="2320684"/>
                        <a:pt x="2050677" y="2286000"/>
                      </a:cubicBezTo>
                      <a:cubicBezTo>
                        <a:pt x="2043953" y="2283759"/>
                        <a:pt x="2037569" y="2279866"/>
                        <a:pt x="2030506" y="2279277"/>
                      </a:cubicBezTo>
                      <a:lnTo>
                        <a:pt x="1949824" y="2272553"/>
                      </a:lnTo>
                      <a:cubicBezTo>
                        <a:pt x="1929653" y="2268071"/>
                        <a:pt x="1908771" y="2266056"/>
                        <a:pt x="1889312" y="2259106"/>
                      </a:cubicBezTo>
                      <a:cubicBezTo>
                        <a:pt x="1877005" y="2254711"/>
                        <a:pt x="1866776" y="2245861"/>
                        <a:pt x="1855694" y="2238935"/>
                      </a:cubicBezTo>
                      <a:cubicBezTo>
                        <a:pt x="1848842" y="2234652"/>
                        <a:pt x="1843118" y="2228249"/>
                        <a:pt x="1835524" y="2225488"/>
                      </a:cubicBezTo>
                      <a:cubicBezTo>
                        <a:pt x="1789107" y="2208609"/>
                        <a:pt x="1751158" y="2209029"/>
                        <a:pt x="1701053" y="2205318"/>
                      </a:cubicBezTo>
                      <a:lnTo>
                        <a:pt x="1600200" y="2198594"/>
                      </a:lnTo>
                      <a:cubicBezTo>
                        <a:pt x="1584512" y="2196353"/>
                        <a:pt x="1568029" y="2197287"/>
                        <a:pt x="1553136" y="2191871"/>
                      </a:cubicBezTo>
                      <a:cubicBezTo>
                        <a:pt x="1532324" y="2184303"/>
                        <a:pt x="1510749" y="2153285"/>
                        <a:pt x="1499347" y="2138082"/>
                      </a:cubicBezTo>
                      <a:cubicBezTo>
                        <a:pt x="1494499" y="2131618"/>
                        <a:pt x="1491614" y="2123626"/>
                        <a:pt x="1485900" y="2117912"/>
                      </a:cubicBezTo>
                      <a:cubicBezTo>
                        <a:pt x="1474979" y="2106991"/>
                        <a:pt x="1451142" y="2098050"/>
                        <a:pt x="1438836" y="2091018"/>
                      </a:cubicBezTo>
                      <a:cubicBezTo>
                        <a:pt x="1431820" y="2087009"/>
                        <a:pt x="1425893" y="2081185"/>
                        <a:pt x="1418665" y="2077571"/>
                      </a:cubicBezTo>
                      <a:cubicBezTo>
                        <a:pt x="1407870" y="2072174"/>
                        <a:pt x="1396076" y="2069026"/>
                        <a:pt x="1385047" y="2064124"/>
                      </a:cubicBezTo>
                      <a:cubicBezTo>
                        <a:pt x="1349278" y="2048227"/>
                        <a:pt x="1362283" y="2048347"/>
                        <a:pt x="1317812" y="2037229"/>
                      </a:cubicBezTo>
                      <a:cubicBezTo>
                        <a:pt x="1304587" y="2033923"/>
                        <a:pt x="1290764" y="2033527"/>
                        <a:pt x="1277471" y="2030506"/>
                      </a:cubicBezTo>
                      <a:cubicBezTo>
                        <a:pt x="1241428" y="2022314"/>
                        <a:pt x="1205753" y="2012577"/>
                        <a:pt x="1169894" y="2003612"/>
                      </a:cubicBezTo>
                      <a:cubicBezTo>
                        <a:pt x="1160929" y="1999130"/>
                        <a:pt x="1151702" y="1995138"/>
                        <a:pt x="1143000" y="1990165"/>
                      </a:cubicBezTo>
                      <a:cubicBezTo>
                        <a:pt x="1135984" y="1986156"/>
                        <a:pt x="1130214" y="1980000"/>
                        <a:pt x="1122830" y="1976718"/>
                      </a:cubicBezTo>
                      <a:cubicBezTo>
                        <a:pt x="1085745" y="1960236"/>
                        <a:pt x="1085022" y="1965585"/>
                        <a:pt x="1048871" y="1956547"/>
                      </a:cubicBezTo>
                      <a:cubicBezTo>
                        <a:pt x="1041995" y="1954828"/>
                        <a:pt x="1035424" y="1952065"/>
                        <a:pt x="1028700" y="1949824"/>
                      </a:cubicBezTo>
                      <a:cubicBezTo>
                        <a:pt x="1017494" y="1940859"/>
                        <a:pt x="1007252" y="1930535"/>
                        <a:pt x="995083" y="1922929"/>
                      </a:cubicBezTo>
                      <a:cubicBezTo>
                        <a:pt x="989073" y="1919173"/>
                        <a:pt x="981426" y="1918998"/>
                        <a:pt x="974912" y="1916206"/>
                      </a:cubicBezTo>
                      <a:cubicBezTo>
                        <a:pt x="965700" y="1912258"/>
                        <a:pt x="957526" y="1905929"/>
                        <a:pt x="948018" y="1902759"/>
                      </a:cubicBezTo>
                      <a:cubicBezTo>
                        <a:pt x="937177" y="1899145"/>
                        <a:pt x="925535" y="1898605"/>
                        <a:pt x="914400" y="1896035"/>
                      </a:cubicBezTo>
                      <a:cubicBezTo>
                        <a:pt x="865112" y="1884661"/>
                        <a:pt x="873782" y="1886978"/>
                        <a:pt x="840441" y="1875865"/>
                      </a:cubicBezTo>
                      <a:cubicBezTo>
                        <a:pt x="813547" y="1880347"/>
                        <a:pt x="786103" y="1882287"/>
                        <a:pt x="759759" y="1889312"/>
                      </a:cubicBezTo>
                      <a:cubicBezTo>
                        <a:pt x="751951" y="1891394"/>
                        <a:pt x="745670" y="1897438"/>
                        <a:pt x="739589" y="1902759"/>
                      </a:cubicBezTo>
                      <a:cubicBezTo>
                        <a:pt x="656518" y="1975447"/>
                        <a:pt x="748014" y="1904845"/>
                        <a:pt x="679077" y="1956547"/>
                      </a:cubicBezTo>
                      <a:cubicBezTo>
                        <a:pt x="643218" y="1954306"/>
                        <a:pt x="607281" y="1953077"/>
                        <a:pt x="571500" y="1949824"/>
                      </a:cubicBezTo>
                      <a:cubicBezTo>
                        <a:pt x="557923" y="1948590"/>
                        <a:pt x="544792" y="1943100"/>
                        <a:pt x="531159" y="1943100"/>
                      </a:cubicBezTo>
                      <a:cubicBezTo>
                        <a:pt x="515311" y="1943100"/>
                        <a:pt x="499782" y="1947583"/>
                        <a:pt x="484094" y="1949824"/>
                      </a:cubicBezTo>
                      <a:cubicBezTo>
                        <a:pt x="481853" y="1956547"/>
                        <a:pt x="477371" y="1962907"/>
                        <a:pt x="477371" y="1969994"/>
                      </a:cubicBezTo>
                      <a:cubicBezTo>
                        <a:pt x="477371" y="1981212"/>
                        <a:pt x="488631" y="2030830"/>
                        <a:pt x="490818" y="2043953"/>
                      </a:cubicBezTo>
                      <a:cubicBezTo>
                        <a:pt x="502864" y="2116229"/>
                        <a:pt x="491355" y="2066277"/>
                        <a:pt x="504265" y="2117912"/>
                      </a:cubicBezTo>
                      <a:cubicBezTo>
                        <a:pt x="502024" y="2142565"/>
                        <a:pt x="502396" y="2167597"/>
                        <a:pt x="497541" y="2191871"/>
                      </a:cubicBezTo>
                      <a:cubicBezTo>
                        <a:pt x="495575" y="2201699"/>
                        <a:pt x="488042" y="2209553"/>
                        <a:pt x="484094" y="2218765"/>
                      </a:cubicBezTo>
                      <a:cubicBezTo>
                        <a:pt x="481302" y="2225279"/>
                        <a:pt x="479612" y="2232212"/>
                        <a:pt x="477371" y="2238935"/>
                      </a:cubicBezTo>
                      <a:cubicBezTo>
                        <a:pt x="475130" y="2265829"/>
                        <a:pt x="475337" y="2293041"/>
                        <a:pt x="470647" y="2319618"/>
                      </a:cubicBezTo>
                      <a:cubicBezTo>
                        <a:pt x="468550" y="2331503"/>
                        <a:pt x="460668" y="2341675"/>
                        <a:pt x="457200" y="2353235"/>
                      </a:cubicBezTo>
                      <a:cubicBezTo>
                        <a:pt x="454291" y="2362933"/>
                        <a:pt x="444618" y="2420061"/>
                        <a:pt x="443753" y="2427194"/>
                      </a:cubicBezTo>
                      <a:cubicBezTo>
                        <a:pt x="419806" y="2624755"/>
                        <a:pt x="443186" y="2549924"/>
                        <a:pt x="416859" y="2628900"/>
                      </a:cubicBezTo>
                      <a:cubicBezTo>
                        <a:pt x="414618" y="2642347"/>
                        <a:pt x="414053" y="2656183"/>
                        <a:pt x="410136" y="2669241"/>
                      </a:cubicBezTo>
                      <a:cubicBezTo>
                        <a:pt x="407256" y="2678841"/>
                        <a:pt x="400760" y="2686976"/>
                        <a:pt x="396689" y="2696135"/>
                      </a:cubicBezTo>
                      <a:cubicBezTo>
                        <a:pt x="391787" y="2707164"/>
                        <a:pt x="387724" y="2718547"/>
                        <a:pt x="383241" y="2729753"/>
                      </a:cubicBezTo>
                      <a:cubicBezTo>
                        <a:pt x="381000" y="2752165"/>
                        <a:pt x="379495" y="2774662"/>
                        <a:pt x="376518" y="2796988"/>
                      </a:cubicBezTo>
                      <a:cubicBezTo>
                        <a:pt x="373558" y="2819189"/>
                        <a:pt x="372351" y="2834773"/>
                        <a:pt x="356347" y="2850777"/>
                      </a:cubicBezTo>
                      <a:cubicBezTo>
                        <a:pt x="348423" y="2858701"/>
                        <a:pt x="337745" y="2863409"/>
                        <a:pt x="329453" y="2870947"/>
                      </a:cubicBezTo>
                      <a:cubicBezTo>
                        <a:pt x="313036" y="2885871"/>
                        <a:pt x="282389" y="2918012"/>
                        <a:pt x="282389" y="2918012"/>
                      </a:cubicBezTo>
                      <a:cubicBezTo>
                        <a:pt x="275665" y="2938183"/>
                        <a:pt x="268328" y="2958159"/>
                        <a:pt x="262218" y="2978524"/>
                      </a:cubicBezTo>
                      <a:cubicBezTo>
                        <a:pt x="246457" y="3031059"/>
                        <a:pt x="242150" y="3050890"/>
                        <a:pt x="221877" y="3099547"/>
                      </a:cubicBezTo>
                      <a:cubicBezTo>
                        <a:pt x="217347" y="3110418"/>
                        <a:pt x="194339" y="3153979"/>
                        <a:pt x="188259" y="3160059"/>
                      </a:cubicBezTo>
                      <a:cubicBezTo>
                        <a:pt x="185172" y="3163146"/>
                        <a:pt x="128833" y="3208425"/>
                        <a:pt x="107577" y="3220571"/>
                      </a:cubicBezTo>
                      <a:cubicBezTo>
                        <a:pt x="98875" y="3225544"/>
                        <a:pt x="89648" y="3229536"/>
                        <a:pt x="80683" y="3234018"/>
                      </a:cubicBezTo>
                      <a:cubicBezTo>
                        <a:pt x="73959" y="3247465"/>
                        <a:pt x="67883" y="3261256"/>
                        <a:pt x="60512" y="3274359"/>
                      </a:cubicBezTo>
                      <a:cubicBezTo>
                        <a:pt x="47698" y="3297139"/>
                        <a:pt x="30647" y="3317649"/>
                        <a:pt x="20171" y="3341594"/>
                      </a:cubicBezTo>
                      <a:cubicBezTo>
                        <a:pt x="-25947" y="3447005"/>
                        <a:pt x="43572" y="3336746"/>
                        <a:pt x="0" y="3402106"/>
                      </a:cubicBezTo>
                      <a:cubicBezTo>
                        <a:pt x="2241" y="3413312"/>
                        <a:pt x="2711" y="3425024"/>
                        <a:pt x="6724" y="3435724"/>
                      </a:cubicBezTo>
                      <a:cubicBezTo>
                        <a:pt x="9561" y="3443290"/>
                        <a:pt x="14998" y="3449686"/>
                        <a:pt x="20171" y="3455894"/>
                      </a:cubicBezTo>
                      <a:cubicBezTo>
                        <a:pt x="36351" y="3475310"/>
                        <a:pt x="40677" y="3476289"/>
                        <a:pt x="60512" y="3489512"/>
                      </a:cubicBezTo>
                      <a:cubicBezTo>
                        <a:pt x="64994" y="3496235"/>
                        <a:pt x="67751" y="3504509"/>
                        <a:pt x="73959" y="3509682"/>
                      </a:cubicBezTo>
                      <a:cubicBezTo>
                        <a:pt x="81659" y="3516098"/>
                        <a:pt x="92151" y="3518156"/>
                        <a:pt x="100853" y="3523129"/>
                      </a:cubicBezTo>
                      <a:cubicBezTo>
                        <a:pt x="122693" y="3535610"/>
                        <a:pt x="122654" y="3538207"/>
                        <a:pt x="141194" y="3556747"/>
                      </a:cubicBezTo>
                      <a:cubicBezTo>
                        <a:pt x="143435" y="3570194"/>
                        <a:pt x="147918" y="3583455"/>
                        <a:pt x="147918" y="3597088"/>
                      </a:cubicBezTo>
                      <a:cubicBezTo>
                        <a:pt x="147918" y="3637492"/>
                        <a:pt x="145025" y="3677890"/>
                        <a:pt x="141194" y="3718112"/>
                      </a:cubicBezTo>
                      <a:cubicBezTo>
                        <a:pt x="139197" y="3739083"/>
                        <a:pt x="125647" y="3748156"/>
                        <a:pt x="114300" y="3765177"/>
                      </a:cubicBezTo>
                      <a:cubicBezTo>
                        <a:pt x="56363" y="3852083"/>
                        <a:pt x="107508" y="3787670"/>
                        <a:pt x="40341" y="3866029"/>
                      </a:cubicBezTo>
                      <a:cubicBezTo>
                        <a:pt x="38100" y="3890682"/>
                        <a:pt x="36890" y="3915451"/>
                        <a:pt x="33618" y="3939988"/>
                      </a:cubicBezTo>
                      <a:cubicBezTo>
                        <a:pt x="32397" y="3949148"/>
                        <a:pt x="21221" y="3959588"/>
                        <a:pt x="26894" y="3966882"/>
                      </a:cubicBezTo>
                      <a:cubicBezTo>
                        <a:pt x="46116" y="3991597"/>
                        <a:pt x="106897" y="4010330"/>
                        <a:pt x="134471" y="4020671"/>
                      </a:cubicBezTo>
                      <a:cubicBezTo>
                        <a:pt x="159416" y="4058087"/>
                        <a:pt x="142573" y="4040617"/>
                        <a:pt x="208430" y="4067735"/>
                      </a:cubicBezTo>
                      <a:cubicBezTo>
                        <a:pt x="278220" y="4096472"/>
                        <a:pt x="261148" y="4087741"/>
                        <a:pt x="349624" y="4101353"/>
                      </a:cubicBezTo>
                      <a:cubicBezTo>
                        <a:pt x="412377" y="4099112"/>
                        <a:pt x="475123" y="4092604"/>
                        <a:pt x="537883" y="4094629"/>
                      </a:cubicBezTo>
                      <a:cubicBezTo>
                        <a:pt x="545959" y="4094890"/>
                        <a:pt x="555052" y="4100574"/>
                        <a:pt x="558053" y="4108077"/>
                      </a:cubicBezTo>
                      <a:cubicBezTo>
                        <a:pt x="560685" y="4114657"/>
                        <a:pt x="554122" y="4121733"/>
                        <a:pt x="551330" y="4128247"/>
                      </a:cubicBezTo>
                      <a:cubicBezTo>
                        <a:pt x="547382" y="4137459"/>
                        <a:pt x="542365" y="4146176"/>
                        <a:pt x="537883" y="4155141"/>
                      </a:cubicBezTo>
                      <a:cubicBezTo>
                        <a:pt x="558053" y="4173070"/>
                        <a:pt x="576957" y="4192536"/>
                        <a:pt x="598394" y="4208929"/>
                      </a:cubicBezTo>
                      <a:cubicBezTo>
                        <a:pt x="673312" y="4266220"/>
                        <a:pt x="635095" y="4214066"/>
                        <a:pt x="672353" y="4276165"/>
                      </a:cubicBezTo>
                      <a:cubicBezTo>
                        <a:pt x="674541" y="4287102"/>
                        <a:pt x="685800" y="4341514"/>
                        <a:pt x="685800" y="4350124"/>
                      </a:cubicBezTo>
                      <a:cubicBezTo>
                        <a:pt x="685800" y="4359365"/>
                        <a:pt x="681732" y="4368167"/>
                        <a:pt x="679077" y="4377018"/>
                      </a:cubicBezTo>
                      <a:cubicBezTo>
                        <a:pt x="675004" y="4390595"/>
                        <a:pt x="665630" y="4417359"/>
                        <a:pt x="665630" y="4417359"/>
                      </a:cubicBezTo>
                      <a:cubicBezTo>
                        <a:pt x="667871" y="4426324"/>
                        <a:pt x="667227" y="4436564"/>
                        <a:pt x="672353" y="4444253"/>
                      </a:cubicBezTo>
                      <a:cubicBezTo>
                        <a:pt x="676835" y="4450977"/>
                        <a:pt x="686810" y="4451986"/>
                        <a:pt x="692524" y="4457700"/>
                      </a:cubicBezTo>
                      <a:cubicBezTo>
                        <a:pt x="700448" y="4465624"/>
                        <a:pt x="705971" y="4475629"/>
                        <a:pt x="712694" y="4484594"/>
                      </a:cubicBezTo>
                      <a:cubicBezTo>
                        <a:pt x="720221" y="4510938"/>
                        <a:pt x="725364" y="4544329"/>
                        <a:pt x="746312" y="4565277"/>
                      </a:cubicBezTo>
                      <a:cubicBezTo>
                        <a:pt x="754622" y="4573587"/>
                        <a:pt x="781321" y="4581429"/>
                        <a:pt x="793377" y="4585447"/>
                      </a:cubicBezTo>
                      <a:cubicBezTo>
                        <a:pt x="826995" y="4583206"/>
                        <a:pt x="862829" y="4590936"/>
                        <a:pt x="894230" y="4578724"/>
                      </a:cubicBezTo>
                      <a:cubicBezTo>
                        <a:pt x="908242" y="4573275"/>
                        <a:pt x="907099" y="4551525"/>
                        <a:pt x="914400" y="4538382"/>
                      </a:cubicBezTo>
                      <a:cubicBezTo>
                        <a:pt x="918324" y="4531318"/>
                        <a:pt x="924233" y="4525439"/>
                        <a:pt x="927847" y="4518212"/>
                      </a:cubicBezTo>
                      <a:cubicBezTo>
                        <a:pt x="931017" y="4511873"/>
                        <a:pt x="929559" y="4503053"/>
                        <a:pt x="934571" y="4498041"/>
                      </a:cubicBezTo>
                      <a:cubicBezTo>
                        <a:pt x="939582" y="4493030"/>
                        <a:pt x="947823" y="4492855"/>
                        <a:pt x="954741" y="4491318"/>
                      </a:cubicBezTo>
                      <a:cubicBezTo>
                        <a:pt x="968049" y="4488361"/>
                        <a:pt x="981636" y="4486835"/>
                        <a:pt x="995083" y="4484594"/>
                      </a:cubicBezTo>
                      <a:cubicBezTo>
                        <a:pt x="1085923" y="4489375"/>
                        <a:pt x="1103803" y="4497833"/>
                        <a:pt x="1176618" y="4484594"/>
                      </a:cubicBezTo>
                      <a:cubicBezTo>
                        <a:pt x="1183591" y="4483326"/>
                        <a:pt x="1190065" y="4480112"/>
                        <a:pt x="1196789" y="4477871"/>
                      </a:cubicBezTo>
                      <a:cubicBezTo>
                        <a:pt x="1205754" y="4471147"/>
                        <a:pt x="1212908" y="4460779"/>
                        <a:pt x="1223683" y="4457700"/>
                      </a:cubicBezTo>
                      <a:cubicBezTo>
                        <a:pt x="1287193" y="4439554"/>
                        <a:pt x="1480185" y="4463595"/>
                        <a:pt x="1492624" y="4464424"/>
                      </a:cubicBezTo>
                      <a:cubicBezTo>
                        <a:pt x="1630430" y="4489480"/>
                        <a:pt x="1518285" y="4464013"/>
                        <a:pt x="1600200" y="4491318"/>
                      </a:cubicBezTo>
                      <a:cubicBezTo>
                        <a:pt x="1626983" y="4500246"/>
                        <a:pt x="1637656" y="4498147"/>
                        <a:pt x="1667436" y="4504765"/>
                      </a:cubicBezTo>
                      <a:cubicBezTo>
                        <a:pt x="1674354" y="4506302"/>
                        <a:pt x="1680883" y="4509247"/>
                        <a:pt x="1687606" y="4511488"/>
                      </a:cubicBezTo>
                      <a:cubicBezTo>
                        <a:pt x="1754841" y="4504765"/>
                        <a:pt x="1867943" y="4555421"/>
                        <a:pt x="1889312" y="4491318"/>
                      </a:cubicBezTo>
                      <a:cubicBezTo>
                        <a:pt x="1895722" y="4472089"/>
                        <a:pt x="1898537" y="4465365"/>
                        <a:pt x="1902759" y="4444253"/>
                      </a:cubicBezTo>
                      <a:cubicBezTo>
                        <a:pt x="1905433" y="4430885"/>
                        <a:pt x="1905172" y="4416845"/>
                        <a:pt x="1909483" y="4403912"/>
                      </a:cubicBezTo>
                      <a:cubicBezTo>
                        <a:pt x="1912038" y="4396246"/>
                        <a:pt x="1915427" y="4386742"/>
                        <a:pt x="1922930" y="4383741"/>
                      </a:cubicBezTo>
                      <a:cubicBezTo>
                        <a:pt x="1939706" y="4377030"/>
                        <a:pt x="1958789" y="4379259"/>
                        <a:pt x="1976718" y="4377018"/>
                      </a:cubicBezTo>
                      <a:cubicBezTo>
                        <a:pt x="1985683" y="4374777"/>
                        <a:pt x="1994551" y="4372106"/>
                        <a:pt x="2003612" y="4370294"/>
                      </a:cubicBezTo>
                      <a:cubicBezTo>
                        <a:pt x="2057123" y="4359592"/>
                        <a:pt x="2121685" y="4355389"/>
                        <a:pt x="2171700" y="4350124"/>
                      </a:cubicBezTo>
                      <a:cubicBezTo>
                        <a:pt x="2175111" y="4336481"/>
                        <a:pt x="2179361" y="4316560"/>
                        <a:pt x="2185147" y="4303059"/>
                      </a:cubicBezTo>
                      <a:cubicBezTo>
                        <a:pt x="2189095" y="4293847"/>
                        <a:pt x="2195075" y="4285550"/>
                        <a:pt x="2198594" y="4276165"/>
                      </a:cubicBezTo>
                      <a:cubicBezTo>
                        <a:pt x="2201521" y="4268359"/>
                        <a:pt x="2206627" y="4238124"/>
                        <a:pt x="2212041" y="4229100"/>
                      </a:cubicBezTo>
                      <a:cubicBezTo>
                        <a:pt x="2215303" y="4223664"/>
                        <a:pt x="2221006" y="4220135"/>
                        <a:pt x="2225489" y="4215653"/>
                      </a:cubicBezTo>
                      <a:cubicBezTo>
                        <a:pt x="2229971" y="4206688"/>
                        <a:pt x="2233624" y="4197258"/>
                        <a:pt x="2238936" y="4188759"/>
                      </a:cubicBezTo>
                      <a:cubicBezTo>
                        <a:pt x="2244875" y="4179257"/>
                        <a:pt x="2253546" y="4171594"/>
                        <a:pt x="2259106" y="4161865"/>
                      </a:cubicBezTo>
                      <a:cubicBezTo>
                        <a:pt x="2262622" y="4155711"/>
                        <a:pt x="2261403" y="4147228"/>
                        <a:pt x="2265830" y="4141694"/>
                      </a:cubicBezTo>
                      <a:cubicBezTo>
                        <a:pt x="2270878" y="4135384"/>
                        <a:pt x="2279425" y="4132944"/>
                        <a:pt x="2286000" y="4128247"/>
                      </a:cubicBezTo>
                      <a:cubicBezTo>
                        <a:pt x="2287705" y="4127029"/>
                        <a:pt x="2326397" y="4097129"/>
                        <a:pt x="2333065" y="4094629"/>
                      </a:cubicBezTo>
                      <a:cubicBezTo>
                        <a:pt x="2343765" y="4090616"/>
                        <a:pt x="2355477" y="4090147"/>
                        <a:pt x="2366683" y="4087906"/>
                      </a:cubicBezTo>
                      <a:cubicBezTo>
                        <a:pt x="2377889" y="4081182"/>
                        <a:pt x="2387903" y="4071867"/>
                        <a:pt x="2400300" y="4067735"/>
                      </a:cubicBezTo>
                      <a:cubicBezTo>
                        <a:pt x="2415334" y="4062724"/>
                        <a:pt x="2431991" y="4064855"/>
                        <a:pt x="2447365" y="4061012"/>
                      </a:cubicBezTo>
                      <a:cubicBezTo>
                        <a:pt x="2460207" y="4057802"/>
                        <a:pt x="2489874" y="4045397"/>
                        <a:pt x="2501153" y="4034118"/>
                      </a:cubicBezTo>
                      <a:cubicBezTo>
                        <a:pt x="2509077" y="4026194"/>
                        <a:pt x="2514600" y="4016189"/>
                        <a:pt x="2521324" y="4007224"/>
                      </a:cubicBezTo>
                      <a:cubicBezTo>
                        <a:pt x="2523565" y="3998259"/>
                        <a:pt x="2530052" y="3989350"/>
                        <a:pt x="2528047" y="3980329"/>
                      </a:cubicBezTo>
                      <a:cubicBezTo>
                        <a:pt x="2509113" y="3895127"/>
                        <a:pt x="2512886" y="3904656"/>
                        <a:pt x="2474259" y="3866029"/>
                      </a:cubicBezTo>
                      <a:cubicBezTo>
                        <a:pt x="2469777" y="3854823"/>
                        <a:pt x="2463576" y="3844160"/>
                        <a:pt x="2460812" y="3832412"/>
                      </a:cubicBezTo>
                      <a:cubicBezTo>
                        <a:pt x="2454567" y="3805871"/>
                        <a:pt x="2447365" y="3751729"/>
                        <a:pt x="2447365" y="3751729"/>
                      </a:cubicBezTo>
                      <a:cubicBezTo>
                        <a:pt x="2451847" y="3713629"/>
                        <a:pt x="2453634" y="3675114"/>
                        <a:pt x="2460812" y="3637429"/>
                      </a:cubicBezTo>
                      <a:cubicBezTo>
                        <a:pt x="2461831" y="3632078"/>
                        <a:pt x="2481632" y="3595680"/>
                        <a:pt x="2487706" y="3590365"/>
                      </a:cubicBezTo>
                      <a:cubicBezTo>
                        <a:pt x="2499869" y="3579723"/>
                        <a:pt x="2515427" y="3573567"/>
                        <a:pt x="2528047" y="3563471"/>
                      </a:cubicBezTo>
                      <a:cubicBezTo>
                        <a:pt x="2606877" y="3500407"/>
                        <a:pt x="2508144" y="3565240"/>
                        <a:pt x="2581836" y="3523129"/>
                      </a:cubicBezTo>
                      <a:cubicBezTo>
                        <a:pt x="2625732" y="3498045"/>
                        <a:pt x="2577682" y="3522883"/>
                        <a:pt x="2622177" y="3489512"/>
                      </a:cubicBezTo>
                      <a:cubicBezTo>
                        <a:pt x="2632631" y="3481671"/>
                        <a:pt x="2644769" y="3476357"/>
                        <a:pt x="2655794" y="3469341"/>
                      </a:cubicBezTo>
                      <a:cubicBezTo>
                        <a:pt x="2669429" y="3460664"/>
                        <a:pt x="2682689" y="3451412"/>
                        <a:pt x="2696136" y="3442447"/>
                      </a:cubicBezTo>
                      <a:lnTo>
                        <a:pt x="2716306" y="3429000"/>
                      </a:lnTo>
                      <a:cubicBezTo>
                        <a:pt x="2722492" y="3418690"/>
                        <a:pt x="2756806" y="3360293"/>
                        <a:pt x="2763371" y="3355041"/>
                      </a:cubicBezTo>
                      <a:cubicBezTo>
                        <a:pt x="2774577" y="3346076"/>
                        <a:pt x="2786189" y="3337597"/>
                        <a:pt x="2796989" y="3328147"/>
                      </a:cubicBezTo>
                      <a:cubicBezTo>
                        <a:pt x="2804145" y="3321886"/>
                        <a:pt x="2809855" y="3314064"/>
                        <a:pt x="2817159" y="3307977"/>
                      </a:cubicBezTo>
                      <a:cubicBezTo>
                        <a:pt x="2824485" y="3301872"/>
                        <a:pt x="2868756" y="3275089"/>
                        <a:pt x="2870947" y="3274359"/>
                      </a:cubicBezTo>
                      <a:cubicBezTo>
                        <a:pt x="2909226" y="3261600"/>
                        <a:pt x="2965741" y="3258156"/>
                        <a:pt x="3005418" y="3254188"/>
                      </a:cubicBezTo>
                      <a:cubicBezTo>
                        <a:pt x="3027830" y="3247465"/>
                        <a:pt x="3050045" y="3240047"/>
                        <a:pt x="3072653" y="3234018"/>
                      </a:cubicBezTo>
                      <a:cubicBezTo>
                        <a:pt x="3104269" y="3225587"/>
                        <a:pt x="3115153" y="3229577"/>
                        <a:pt x="3146612" y="3213847"/>
                      </a:cubicBezTo>
                      <a:cubicBezTo>
                        <a:pt x="3167225" y="3203540"/>
                        <a:pt x="3194168" y="3180839"/>
                        <a:pt x="3213847" y="3166782"/>
                      </a:cubicBezTo>
                      <a:cubicBezTo>
                        <a:pt x="3220423" y="3162085"/>
                        <a:pt x="3227639" y="3158296"/>
                        <a:pt x="3234018" y="3153335"/>
                      </a:cubicBezTo>
                      <a:cubicBezTo>
                        <a:pt x="3247835" y="3142589"/>
                        <a:pt x="3260019" y="3129756"/>
                        <a:pt x="3274359" y="3119718"/>
                      </a:cubicBezTo>
                      <a:cubicBezTo>
                        <a:pt x="3282570" y="3113970"/>
                        <a:pt x="3291947" y="3109993"/>
                        <a:pt x="3301253" y="3106271"/>
                      </a:cubicBezTo>
                      <a:cubicBezTo>
                        <a:pt x="3328534" y="3095359"/>
                        <a:pt x="3342073" y="3092704"/>
                        <a:pt x="3368489" y="3086100"/>
                      </a:cubicBezTo>
                      <a:cubicBezTo>
                        <a:pt x="3402026" y="3063742"/>
                        <a:pt x="3412854" y="3058206"/>
                        <a:pt x="3442447" y="3032312"/>
                      </a:cubicBezTo>
                      <a:cubicBezTo>
                        <a:pt x="3449603" y="3026050"/>
                        <a:pt x="3457513" y="3020163"/>
                        <a:pt x="3462618" y="3012141"/>
                      </a:cubicBezTo>
                      <a:cubicBezTo>
                        <a:pt x="3473380" y="2995229"/>
                        <a:pt x="3489512" y="2958353"/>
                        <a:pt x="3489512" y="2958353"/>
                      </a:cubicBezTo>
                      <a:cubicBezTo>
                        <a:pt x="3484621" y="2836072"/>
                        <a:pt x="3473450" y="2797645"/>
                        <a:pt x="3496236" y="2689412"/>
                      </a:cubicBezTo>
                      <a:cubicBezTo>
                        <a:pt x="3498301" y="2679604"/>
                        <a:pt x="3505612" y="2671677"/>
                        <a:pt x="3509683" y="2662518"/>
                      </a:cubicBezTo>
                      <a:cubicBezTo>
                        <a:pt x="3516381" y="2647448"/>
                        <a:pt x="3529484" y="2606028"/>
                        <a:pt x="3543300" y="2595282"/>
                      </a:cubicBezTo>
                      <a:cubicBezTo>
                        <a:pt x="3554489" y="2586580"/>
                        <a:pt x="3570369" y="2586812"/>
                        <a:pt x="3583641" y="2581835"/>
                      </a:cubicBezTo>
                      <a:cubicBezTo>
                        <a:pt x="3674415" y="2547795"/>
                        <a:pt x="3621188" y="2559182"/>
                        <a:pt x="3697941" y="2548218"/>
                      </a:cubicBezTo>
                      <a:cubicBezTo>
                        <a:pt x="3709147" y="2552700"/>
                        <a:pt x="3719915" y="2558489"/>
                        <a:pt x="3731559" y="2561665"/>
                      </a:cubicBezTo>
                      <a:cubicBezTo>
                        <a:pt x="3744711" y="2565252"/>
                        <a:pt x="3758967" y="2564077"/>
                        <a:pt x="3771900" y="2568388"/>
                      </a:cubicBezTo>
                      <a:cubicBezTo>
                        <a:pt x="3779566" y="2570943"/>
                        <a:pt x="3784505" y="2578998"/>
                        <a:pt x="3792071" y="2581835"/>
                      </a:cubicBezTo>
                      <a:cubicBezTo>
                        <a:pt x="3802771" y="2585848"/>
                        <a:pt x="3814602" y="2585787"/>
                        <a:pt x="3825689" y="2588559"/>
                      </a:cubicBezTo>
                      <a:cubicBezTo>
                        <a:pt x="3850479" y="2594757"/>
                        <a:pt x="3875670" y="2599895"/>
                        <a:pt x="3899647" y="2608729"/>
                      </a:cubicBezTo>
                      <a:cubicBezTo>
                        <a:pt x="4056583" y="2666548"/>
                        <a:pt x="3873131" y="2605558"/>
                        <a:pt x="3987053" y="2662518"/>
                      </a:cubicBezTo>
                      <a:cubicBezTo>
                        <a:pt x="3997274" y="2667629"/>
                        <a:pt x="4009584" y="2666469"/>
                        <a:pt x="4020671" y="2669241"/>
                      </a:cubicBezTo>
                      <a:cubicBezTo>
                        <a:pt x="4027546" y="2670960"/>
                        <a:pt x="4034205" y="2673477"/>
                        <a:pt x="4040841" y="2675965"/>
                      </a:cubicBezTo>
                      <a:cubicBezTo>
                        <a:pt x="4052142" y="2680203"/>
                        <a:pt x="4063093" y="2685353"/>
                        <a:pt x="4074459" y="2689412"/>
                      </a:cubicBezTo>
                      <a:cubicBezTo>
                        <a:pt x="4104239" y="2700047"/>
                        <a:pt x="4149989" y="2715017"/>
                        <a:pt x="4182036" y="2723029"/>
                      </a:cubicBezTo>
                      <a:cubicBezTo>
                        <a:pt x="4208258" y="2729585"/>
                        <a:pt x="4236146" y="2732681"/>
                        <a:pt x="4262718" y="2736477"/>
                      </a:cubicBezTo>
                      <a:lnTo>
                        <a:pt x="4350124" y="2729753"/>
                      </a:lnTo>
                      <a:cubicBezTo>
                        <a:pt x="4370724" y="2721513"/>
                        <a:pt x="4381501" y="2698376"/>
                        <a:pt x="4397189" y="2682688"/>
                      </a:cubicBezTo>
                      <a:cubicBezTo>
                        <a:pt x="4406154" y="2673723"/>
                        <a:pt x="4412430" y="2660788"/>
                        <a:pt x="4424083" y="2655794"/>
                      </a:cubicBezTo>
                      <a:cubicBezTo>
                        <a:pt x="4439771" y="2649071"/>
                        <a:pt x="4456946" y="2645092"/>
                        <a:pt x="4471147" y="2635624"/>
                      </a:cubicBezTo>
                      <a:cubicBezTo>
                        <a:pt x="4497650" y="2617955"/>
                        <a:pt x="4527437" y="2601616"/>
                        <a:pt x="4545106" y="2575112"/>
                      </a:cubicBezTo>
                      <a:cubicBezTo>
                        <a:pt x="4563827" y="2547029"/>
                        <a:pt x="4552839" y="2560655"/>
                        <a:pt x="4578724" y="2534771"/>
                      </a:cubicBezTo>
                      <a:cubicBezTo>
                        <a:pt x="4583206" y="2523565"/>
                        <a:pt x="4587933" y="2512454"/>
                        <a:pt x="4592171" y="2501153"/>
                      </a:cubicBezTo>
                      <a:cubicBezTo>
                        <a:pt x="4594659" y="2494517"/>
                        <a:pt x="4596102" y="2487496"/>
                        <a:pt x="4598894" y="2480982"/>
                      </a:cubicBezTo>
                      <a:cubicBezTo>
                        <a:pt x="4602842" y="2471770"/>
                        <a:pt x="4607859" y="2463053"/>
                        <a:pt x="4612341" y="2454088"/>
                      </a:cubicBezTo>
                      <a:cubicBezTo>
                        <a:pt x="4605618" y="2442882"/>
                        <a:pt x="4600776" y="2430306"/>
                        <a:pt x="4592171" y="2420471"/>
                      </a:cubicBezTo>
                      <a:cubicBezTo>
                        <a:pt x="4575409" y="2401314"/>
                        <a:pt x="4565914" y="2400512"/>
                        <a:pt x="4545106" y="2393577"/>
                      </a:cubicBezTo>
                      <a:cubicBezTo>
                        <a:pt x="4489470" y="2337939"/>
                        <a:pt x="4556656" y="2399114"/>
                        <a:pt x="4504765" y="2366682"/>
                      </a:cubicBezTo>
                      <a:cubicBezTo>
                        <a:pt x="4492596" y="2359076"/>
                        <a:pt x="4482353" y="2348753"/>
                        <a:pt x="4471147" y="2339788"/>
                      </a:cubicBezTo>
                      <a:cubicBezTo>
                        <a:pt x="4466665" y="2330823"/>
                        <a:pt x="4461219" y="2322279"/>
                        <a:pt x="4457700" y="2312894"/>
                      </a:cubicBezTo>
                      <a:cubicBezTo>
                        <a:pt x="4445097" y="2279284"/>
                        <a:pt x="4449811" y="2248858"/>
                        <a:pt x="4457700" y="2212041"/>
                      </a:cubicBezTo>
                      <a:cubicBezTo>
                        <a:pt x="4459393" y="2204140"/>
                        <a:pt x="4466665" y="2198594"/>
                        <a:pt x="4471147" y="2191871"/>
                      </a:cubicBezTo>
                      <a:cubicBezTo>
                        <a:pt x="4464424" y="2176183"/>
                        <a:pt x="4460445" y="2159008"/>
                        <a:pt x="4450977" y="2144806"/>
                      </a:cubicBezTo>
                      <a:cubicBezTo>
                        <a:pt x="4446495" y="2138082"/>
                        <a:pt x="4437014" y="2136532"/>
                        <a:pt x="4430806" y="2131359"/>
                      </a:cubicBezTo>
                      <a:cubicBezTo>
                        <a:pt x="4423501" y="2125272"/>
                        <a:pt x="4417359" y="2117912"/>
                        <a:pt x="4410636" y="2111188"/>
                      </a:cubicBezTo>
                      <a:cubicBezTo>
                        <a:pt x="4415118" y="2102223"/>
                        <a:pt x="4417560" y="2091904"/>
                        <a:pt x="4424083" y="2084294"/>
                      </a:cubicBezTo>
                      <a:cubicBezTo>
                        <a:pt x="4446132" y="2058570"/>
                        <a:pt x="4459085" y="2062772"/>
                        <a:pt x="4491318" y="2057400"/>
                      </a:cubicBezTo>
                      <a:cubicBezTo>
                        <a:pt x="4495800" y="2050676"/>
                        <a:pt x="4504094" y="2045282"/>
                        <a:pt x="4504765" y="2037229"/>
                      </a:cubicBezTo>
                      <a:cubicBezTo>
                        <a:pt x="4506450" y="2017005"/>
                        <a:pt x="4503270" y="1996327"/>
                        <a:pt x="4498041" y="1976718"/>
                      </a:cubicBezTo>
                      <a:cubicBezTo>
                        <a:pt x="4494167" y="1962192"/>
                        <a:pt x="4483454" y="1950336"/>
                        <a:pt x="4477871" y="1936377"/>
                      </a:cubicBezTo>
                      <a:cubicBezTo>
                        <a:pt x="4474439" y="1927797"/>
                        <a:pt x="4473388" y="1918447"/>
                        <a:pt x="4471147" y="1909482"/>
                      </a:cubicBezTo>
                      <a:cubicBezTo>
                        <a:pt x="4481050" y="1855014"/>
                        <a:pt x="4472304" y="1847523"/>
                        <a:pt x="4498041" y="1815353"/>
                      </a:cubicBezTo>
                      <a:cubicBezTo>
                        <a:pt x="4502001" y="1810403"/>
                        <a:pt x="4507006" y="1806388"/>
                        <a:pt x="4511489" y="1801906"/>
                      </a:cubicBezTo>
                      <a:cubicBezTo>
                        <a:pt x="4513730" y="1792941"/>
                        <a:pt x="4519358" y="1784181"/>
                        <a:pt x="4518212" y="1775012"/>
                      </a:cubicBezTo>
                      <a:cubicBezTo>
                        <a:pt x="4516969" y="1765067"/>
                        <a:pt x="4508713" y="1757330"/>
                        <a:pt x="4504765" y="1748118"/>
                      </a:cubicBezTo>
                      <a:cubicBezTo>
                        <a:pt x="4501973" y="1741604"/>
                        <a:pt x="4499988" y="1734762"/>
                        <a:pt x="4498041" y="1727947"/>
                      </a:cubicBezTo>
                      <a:cubicBezTo>
                        <a:pt x="4484245" y="1679660"/>
                        <a:pt x="4498450" y="1722860"/>
                        <a:pt x="4484594" y="1667435"/>
                      </a:cubicBezTo>
                      <a:cubicBezTo>
                        <a:pt x="4482875" y="1660560"/>
                        <a:pt x="4481802" y="1653162"/>
                        <a:pt x="4477871" y="1647265"/>
                      </a:cubicBezTo>
                      <a:cubicBezTo>
                        <a:pt x="4472597" y="1639353"/>
                        <a:pt x="4464424" y="1633818"/>
                        <a:pt x="4457700" y="1627094"/>
                      </a:cubicBezTo>
                      <a:cubicBezTo>
                        <a:pt x="4444253" y="1631576"/>
                        <a:pt x="4428548" y="1631839"/>
                        <a:pt x="4417359" y="1640541"/>
                      </a:cubicBezTo>
                      <a:cubicBezTo>
                        <a:pt x="4398005" y="1655595"/>
                        <a:pt x="4396420" y="1680211"/>
                        <a:pt x="4390465" y="1701053"/>
                      </a:cubicBezTo>
                      <a:cubicBezTo>
                        <a:pt x="4388518" y="1707868"/>
                        <a:pt x="4388278" y="1715779"/>
                        <a:pt x="4383741" y="1721224"/>
                      </a:cubicBezTo>
                      <a:cubicBezTo>
                        <a:pt x="4376567" y="1729832"/>
                        <a:pt x="4366349" y="1735455"/>
                        <a:pt x="4356847" y="1741394"/>
                      </a:cubicBezTo>
                      <a:cubicBezTo>
                        <a:pt x="4337858" y="1753262"/>
                        <a:pt x="4329390" y="1755029"/>
                        <a:pt x="4309783" y="1761565"/>
                      </a:cubicBezTo>
                      <a:cubicBezTo>
                        <a:pt x="4303059" y="1759324"/>
                        <a:pt x="4293128" y="1760995"/>
                        <a:pt x="4289612" y="1754841"/>
                      </a:cubicBezTo>
                      <a:cubicBezTo>
                        <a:pt x="4267435" y="1716030"/>
                        <a:pt x="4285899" y="1715063"/>
                        <a:pt x="4303059" y="1687606"/>
                      </a:cubicBezTo>
                      <a:cubicBezTo>
                        <a:pt x="4308371" y="1679107"/>
                        <a:pt x="4311533" y="1669414"/>
                        <a:pt x="4316506" y="1660712"/>
                      </a:cubicBezTo>
                      <a:cubicBezTo>
                        <a:pt x="4320515" y="1653696"/>
                        <a:pt x="4325471" y="1647265"/>
                        <a:pt x="4329953" y="1640541"/>
                      </a:cubicBezTo>
                      <a:cubicBezTo>
                        <a:pt x="4332194" y="1604682"/>
                        <a:pt x="4329275" y="1568123"/>
                        <a:pt x="4336677" y="1532965"/>
                      </a:cubicBezTo>
                      <a:cubicBezTo>
                        <a:pt x="4338636" y="1523660"/>
                        <a:pt x="4349691" y="1519055"/>
                        <a:pt x="4356847" y="1512794"/>
                      </a:cubicBezTo>
                      <a:cubicBezTo>
                        <a:pt x="4367647" y="1503344"/>
                        <a:pt x="4377867" y="1492772"/>
                        <a:pt x="4390465" y="1485900"/>
                      </a:cubicBezTo>
                      <a:cubicBezTo>
                        <a:pt x="4402909" y="1479113"/>
                        <a:pt x="4430806" y="1472453"/>
                        <a:pt x="4430806" y="1472453"/>
                      </a:cubicBezTo>
                      <a:cubicBezTo>
                        <a:pt x="4461835" y="1425909"/>
                        <a:pt x="4438537" y="1457999"/>
                        <a:pt x="4511489" y="1385047"/>
                      </a:cubicBezTo>
                      <a:cubicBezTo>
                        <a:pt x="4555248" y="1341288"/>
                        <a:pt x="4535211" y="1363798"/>
                        <a:pt x="4572000" y="1317812"/>
                      </a:cubicBezTo>
                      <a:cubicBezTo>
                        <a:pt x="4601135" y="1320053"/>
                        <a:pt x="4630385" y="1321121"/>
                        <a:pt x="4659406" y="1324535"/>
                      </a:cubicBezTo>
                      <a:cubicBezTo>
                        <a:pt x="4668583" y="1325615"/>
                        <a:pt x="4679766" y="1337793"/>
                        <a:pt x="4686300" y="1331259"/>
                      </a:cubicBezTo>
                      <a:cubicBezTo>
                        <a:pt x="4697837" y="1319722"/>
                        <a:pt x="4695265" y="1299882"/>
                        <a:pt x="4699747" y="1284194"/>
                      </a:cubicBezTo>
                      <a:cubicBezTo>
                        <a:pt x="4701794" y="1228927"/>
                        <a:pt x="4691259" y="1122466"/>
                        <a:pt x="4719918" y="1055594"/>
                      </a:cubicBezTo>
                      <a:cubicBezTo>
                        <a:pt x="4727036" y="1038986"/>
                        <a:pt x="4736789" y="1023563"/>
                        <a:pt x="4746812" y="1008529"/>
                      </a:cubicBezTo>
                      <a:cubicBezTo>
                        <a:pt x="4754772" y="996589"/>
                        <a:pt x="4765746" y="986852"/>
                        <a:pt x="4773706" y="974912"/>
                      </a:cubicBezTo>
                      <a:cubicBezTo>
                        <a:pt x="4789939" y="950563"/>
                        <a:pt x="4782261" y="948479"/>
                        <a:pt x="4800600" y="927847"/>
                      </a:cubicBezTo>
                      <a:cubicBezTo>
                        <a:pt x="4813234" y="913634"/>
                        <a:pt x="4827494" y="900953"/>
                        <a:pt x="4840941" y="887506"/>
                      </a:cubicBezTo>
                      <a:lnTo>
                        <a:pt x="4854389" y="874059"/>
                      </a:lnTo>
                      <a:cubicBezTo>
                        <a:pt x="4838701" y="860612"/>
                        <a:pt x="4825042" y="844349"/>
                        <a:pt x="4807324" y="833718"/>
                      </a:cubicBezTo>
                      <a:cubicBezTo>
                        <a:pt x="4775325" y="814518"/>
                        <a:pt x="4747824" y="812595"/>
                        <a:pt x="4713194" y="806824"/>
                      </a:cubicBezTo>
                      <a:cubicBezTo>
                        <a:pt x="4706471" y="802342"/>
                        <a:pt x="4700690" y="795932"/>
                        <a:pt x="4693024" y="793377"/>
                      </a:cubicBezTo>
                      <a:cubicBezTo>
                        <a:pt x="4626775" y="771293"/>
                        <a:pt x="4648166" y="791118"/>
                        <a:pt x="4598894" y="766482"/>
                      </a:cubicBezTo>
                      <a:cubicBezTo>
                        <a:pt x="4587206" y="760638"/>
                        <a:pt x="4576302" y="753328"/>
                        <a:pt x="4565277" y="746312"/>
                      </a:cubicBezTo>
                      <a:cubicBezTo>
                        <a:pt x="4551642" y="737635"/>
                        <a:pt x="4524936" y="719418"/>
                        <a:pt x="4524936" y="719418"/>
                      </a:cubicBezTo>
                      <a:cubicBezTo>
                        <a:pt x="4520395" y="701256"/>
                        <a:pt x="4512663" y="657518"/>
                        <a:pt x="4491318" y="652182"/>
                      </a:cubicBezTo>
                      <a:lnTo>
                        <a:pt x="4464424" y="645459"/>
                      </a:lnTo>
                      <a:cubicBezTo>
                        <a:pt x="4448736" y="636494"/>
                        <a:pt x="4432509" y="628412"/>
                        <a:pt x="4417359" y="618565"/>
                      </a:cubicBezTo>
                      <a:cubicBezTo>
                        <a:pt x="4387648" y="599253"/>
                        <a:pt x="4361311" y="574557"/>
                        <a:pt x="4329953" y="558053"/>
                      </a:cubicBezTo>
                      <a:cubicBezTo>
                        <a:pt x="4317889" y="551704"/>
                        <a:pt x="4303059" y="553570"/>
                        <a:pt x="4289612" y="551329"/>
                      </a:cubicBezTo>
                      <a:cubicBezTo>
                        <a:pt x="4264995" y="534918"/>
                        <a:pt x="4261179" y="535319"/>
                        <a:pt x="4242547" y="504265"/>
                      </a:cubicBezTo>
                      <a:cubicBezTo>
                        <a:pt x="4236337" y="493916"/>
                        <a:pt x="4233338" y="481948"/>
                        <a:pt x="4229100" y="470647"/>
                      </a:cubicBezTo>
                      <a:cubicBezTo>
                        <a:pt x="4217805" y="440525"/>
                        <a:pt x="4226248" y="458898"/>
                        <a:pt x="4215653" y="423582"/>
                      </a:cubicBezTo>
                      <a:cubicBezTo>
                        <a:pt x="4211580" y="410005"/>
                        <a:pt x="4206688" y="396688"/>
                        <a:pt x="4202206" y="383241"/>
                      </a:cubicBezTo>
                      <a:cubicBezTo>
                        <a:pt x="4198590" y="385953"/>
                        <a:pt x="4163188" y="413283"/>
                        <a:pt x="4155141" y="416859"/>
                      </a:cubicBezTo>
                      <a:cubicBezTo>
                        <a:pt x="4142188" y="422616"/>
                        <a:pt x="4127704" y="424440"/>
                        <a:pt x="4114800" y="430306"/>
                      </a:cubicBezTo>
                      <a:cubicBezTo>
                        <a:pt x="4046575" y="461318"/>
                        <a:pt x="4115692" y="443576"/>
                        <a:pt x="4047565" y="457200"/>
                      </a:cubicBezTo>
                      <a:cubicBezTo>
                        <a:pt x="4043083" y="448235"/>
                        <a:pt x="4039091" y="439008"/>
                        <a:pt x="4034118" y="430306"/>
                      </a:cubicBezTo>
                      <a:cubicBezTo>
                        <a:pt x="4030109" y="423290"/>
                        <a:pt x="4023360" y="417755"/>
                        <a:pt x="4020671" y="410135"/>
                      </a:cubicBezTo>
                      <a:cubicBezTo>
                        <a:pt x="4009810" y="379363"/>
                        <a:pt x="4024734" y="326326"/>
                        <a:pt x="3993777" y="316006"/>
                      </a:cubicBezTo>
                      <a:cubicBezTo>
                        <a:pt x="3965940" y="306727"/>
                        <a:pt x="3979503" y="313213"/>
                        <a:pt x="3953436" y="295835"/>
                      </a:cubicBezTo>
                      <a:cubicBezTo>
                        <a:pt x="3951195" y="273423"/>
                        <a:pt x="3957498" y="248373"/>
                        <a:pt x="3946712" y="228600"/>
                      </a:cubicBezTo>
                      <a:cubicBezTo>
                        <a:pt x="3941240" y="218568"/>
                        <a:pt x="3921771" y="229314"/>
                        <a:pt x="3913094" y="221877"/>
                      </a:cubicBezTo>
                      <a:cubicBezTo>
                        <a:pt x="3903930" y="214023"/>
                        <a:pt x="3905044" y="199054"/>
                        <a:pt x="3899647" y="188259"/>
                      </a:cubicBezTo>
                      <a:cubicBezTo>
                        <a:pt x="3894077" y="177119"/>
                        <a:pt x="3876439" y="153866"/>
                        <a:pt x="3866030" y="147918"/>
                      </a:cubicBezTo>
                      <a:cubicBezTo>
                        <a:pt x="3860914" y="144994"/>
                        <a:pt x="3807554" y="134878"/>
                        <a:pt x="3805518" y="134471"/>
                      </a:cubicBezTo>
                      <a:cubicBezTo>
                        <a:pt x="3801036" y="125506"/>
                        <a:pt x="3796019" y="116789"/>
                        <a:pt x="3792071" y="107577"/>
                      </a:cubicBezTo>
                      <a:cubicBezTo>
                        <a:pt x="3789279" y="101063"/>
                        <a:pt x="3789103" y="93416"/>
                        <a:pt x="3785347" y="87406"/>
                      </a:cubicBezTo>
                      <a:cubicBezTo>
                        <a:pt x="3729061" y="-2651"/>
                        <a:pt x="3740524" y="32497"/>
                        <a:pt x="3724836" y="20171"/>
                      </a:cubicBezTo>
                      <a:close/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 dirty="0"/>
                </a:p>
              </p:txBody>
            </p:sp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id="{F8FFDFAA-C1BE-1D8B-22BA-A69225D7BE5E}"/>
                    </a:ext>
                  </a:extLst>
                </p:cNvPr>
                <p:cNvSpPr/>
                <p:nvPr/>
              </p:nvSpPr>
              <p:spPr>
                <a:xfrm>
                  <a:off x="3611217" y="3737113"/>
                  <a:ext cx="1199322" cy="512819"/>
                </a:xfrm>
                <a:custGeom>
                  <a:avLst/>
                  <a:gdLst>
                    <a:gd name="connsiteX0" fmla="*/ 0 w 1199322"/>
                    <a:gd name="connsiteY0" fmla="*/ 0 h 512819"/>
                    <a:gd name="connsiteX1" fmla="*/ 66261 w 1199322"/>
                    <a:gd name="connsiteY1" fmla="*/ 19878 h 512819"/>
                    <a:gd name="connsiteX2" fmla="*/ 86140 w 1199322"/>
                    <a:gd name="connsiteY2" fmla="*/ 33130 h 512819"/>
                    <a:gd name="connsiteX3" fmla="*/ 92766 w 1199322"/>
                    <a:gd name="connsiteY3" fmla="*/ 53009 h 512819"/>
                    <a:gd name="connsiteX4" fmla="*/ 86140 w 1199322"/>
                    <a:gd name="connsiteY4" fmla="*/ 119270 h 512819"/>
                    <a:gd name="connsiteX5" fmla="*/ 112644 w 1199322"/>
                    <a:gd name="connsiteY5" fmla="*/ 139148 h 512819"/>
                    <a:gd name="connsiteX6" fmla="*/ 178905 w 1199322"/>
                    <a:gd name="connsiteY6" fmla="*/ 152400 h 512819"/>
                    <a:gd name="connsiteX7" fmla="*/ 245166 w 1199322"/>
                    <a:gd name="connsiteY7" fmla="*/ 178904 h 512819"/>
                    <a:gd name="connsiteX8" fmla="*/ 265044 w 1199322"/>
                    <a:gd name="connsiteY8" fmla="*/ 198783 h 512819"/>
                    <a:gd name="connsiteX9" fmla="*/ 284922 w 1199322"/>
                    <a:gd name="connsiteY9" fmla="*/ 238539 h 512819"/>
                    <a:gd name="connsiteX10" fmla="*/ 324679 w 1199322"/>
                    <a:gd name="connsiteY10" fmla="*/ 251791 h 512819"/>
                    <a:gd name="connsiteX11" fmla="*/ 384313 w 1199322"/>
                    <a:gd name="connsiteY11" fmla="*/ 298174 h 512819"/>
                    <a:gd name="connsiteX12" fmla="*/ 443948 w 1199322"/>
                    <a:gd name="connsiteY12" fmla="*/ 318052 h 512819"/>
                    <a:gd name="connsiteX13" fmla="*/ 523461 w 1199322"/>
                    <a:gd name="connsiteY13" fmla="*/ 331304 h 512819"/>
                    <a:gd name="connsiteX14" fmla="*/ 556592 w 1199322"/>
                    <a:gd name="connsiteY14" fmla="*/ 318052 h 512819"/>
                    <a:gd name="connsiteX15" fmla="*/ 589722 w 1199322"/>
                    <a:gd name="connsiteY15" fmla="*/ 298174 h 512819"/>
                    <a:gd name="connsiteX16" fmla="*/ 655983 w 1199322"/>
                    <a:gd name="connsiteY16" fmla="*/ 311426 h 512819"/>
                    <a:gd name="connsiteX17" fmla="*/ 675861 w 1199322"/>
                    <a:gd name="connsiteY17" fmla="*/ 318052 h 512819"/>
                    <a:gd name="connsiteX18" fmla="*/ 702366 w 1199322"/>
                    <a:gd name="connsiteY18" fmla="*/ 324678 h 512819"/>
                    <a:gd name="connsiteX19" fmla="*/ 728870 w 1199322"/>
                    <a:gd name="connsiteY19" fmla="*/ 351183 h 512819"/>
                    <a:gd name="connsiteX20" fmla="*/ 762000 w 1199322"/>
                    <a:gd name="connsiteY20" fmla="*/ 397565 h 512819"/>
                    <a:gd name="connsiteX21" fmla="*/ 815009 w 1199322"/>
                    <a:gd name="connsiteY21" fmla="*/ 437322 h 512819"/>
                    <a:gd name="connsiteX22" fmla="*/ 854766 w 1199322"/>
                    <a:gd name="connsiteY22" fmla="*/ 443948 h 512819"/>
                    <a:gd name="connsiteX23" fmla="*/ 881270 w 1199322"/>
                    <a:gd name="connsiteY23" fmla="*/ 457200 h 512819"/>
                    <a:gd name="connsiteX24" fmla="*/ 907774 w 1199322"/>
                    <a:gd name="connsiteY24" fmla="*/ 463826 h 512819"/>
                    <a:gd name="connsiteX25" fmla="*/ 927653 w 1199322"/>
                    <a:gd name="connsiteY25" fmla="*/ 470452 h 512819"/>
                    <a:gd name="connsiteX26" fmla="*/ 954157 w 1199322"/>
                    <a:gd name="connsiteY26" fmla="*/ 490330 h 512819"/>
                    <a:gd name="connsiteX27" fmla="*/ 987287 w 1199322"/>
                    <a:gd name="connsiteY27" fmla="*/ 496957 h 512819"/>
                    <a:gd name="connsiteX28" fmla="*/ 1093305 w 1199322"/>
                    <a:gd name="connsiteY28" fmla="*/ 503583 h 512819"/>
                    <a:gd name="connsiteX29" fmla="*/ 1199322 w 1199322"/>
                    <a:gd name="connsiteY29" fmla="*/ 510209 h 5128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1199322" h="512819">
                      <a:moveTo>
                        <a:pt x="0" y="0"/>
                      </a:moveTo>
                      <a:cubicBezTo>
                        <a:pt x="31038" y="6207"/>
                        <a:pt x="37202" y="5349"/>
                        <a:pt x="66261" y="19878"/>
                      </a:cubicBezTo>
                      <a:cubicBezTo>
                        <a:pt x="73384" y="23439"/>
                        <a:pt x="79514" y="28713"/>
                        <a:pt x="86140" y="33130"/>
                      </a:cubicBezTo>
                      <a:cubicBezTo>
                        <a:pt x="88349" y="39756"/>
                        <a:pt x="92766" y="46024"/>
                        <a:pt x="92766" y="53009"/>
                      </a:cubicBezTo>
                      <a:cubicBezTo>
                        <a:pt x="92766" y="75206"/>
                        <a:pt x="81149" y="97641"/>
                        <a:pt x="86140" y="119270"/>
                      </a:cubicBezTo>
                      <a:cubicBezTo>
                        <a:pt x="88623" y="130031"/>
                        <a:pt x="103056" y="133669"/>
                        <a:pt x="112644" y="139148"/>
                      </a:cubicBezTo>
                      <a:cubicBezTo>
                        <a:pt x="128064" y="147959"/>
                        <a:pt x="168708" y="150943"/>
                        <a:pt x="178905" y="152400"/>
                      </a:cubicBezTo>
                      <a:cubicBezTo>
                        <a:pt x="197006" y="158434"/>
                        <a:pt x="228106" y="166718"/>
                        <a:pt x="245166" y="178904"/>
                      </a:cubicBezTo>
                      <a:cubicBezTo>
                        <a:pt x="252791" y="184351"/>
                        <a:pt x="258418" y="192157"/>
                        <a:pt x="265044" y="198783"/>
                      </a:cubicBezTo>
                      <a:cubicBezTo>
                        <a:pt x="268654" y="209614"/>
                        <a:pt x="274105" y="231779"/>
                        <a:pt x="284922" y="238539"/>
                      </a:cubicBezTo>
                      <a:cubicBezTo>
                        <a:pt x="296768" y="245943"/>
                        <a:pt x="312701" y="244604"/>
                        <a:pt x="324679" y="251791"/>
                      </a:cubicBezTo>
                      <a:cubicBezTo>
                        <a:pt x="429723" y="314820"/>
                        <a:pt x="289330" y="226938"/>
                        <a:pt x="384313" y="298174"/>
                      </a:cubicBezTo>
                      <a:cubicBezTo>
                        <a:pt x="406357" y="314706"/>
                        <a:pt x="417703" y="311491"/>
                        <a:pt x="443948" y="318052"/>
                      </a:cubicBezTo>
                      <a:cubicBezTo>
                        <a:pt x="506111" y="333593"/>
                        <a:pt x="390130" y="316490"/>
                        <a:pt x="523461" y="331304"/>
                      </a:cubicBezTo>
                      <a:cubicBezTo>
                        <a:pt x="576573" y="344582"/>
                        <a:pt x="531877" y="342767"/>
                        <a:pt x="556592" y="318052"/>
                      </a:cubicBezTo>
                      <a:cubicBezTo>
                        <a:pt x="565699" y="308945"/>
                        <a:pt x="578679" y="304800"/>
                        <a:pt x="589722" y="298174"/>
                      </a:cubicBezTo>
                      <a:cubicBezTo>
                        <a:pt x="611809" y="302591"/>
                        <a:pt x="634035" y="306361"/>
                        <a:pt x="655983" y="311426"/>
                      </a:cubicBezTo>
                      <a:cubicBezTo>
                        <a:pt x="662789" y="312996"/>
                        <a:pt x="669145" y="316133"/>
                        <a:pt x="675861" y="318052"/>
                      </a:cubicBezTo>
                      <a:cubicBezTo>
                        <a:pt x="684618" y="320554"/>
                        <a:pt x="693531" y="322469"/>
                        <a:pt x="702366" y="324678"/>
                      </a:cubicBezTo>
                      <a:cubicBezTo>
                        <a:pt x="711201" y="333513"/>
                        <a:pt x="720643" y="341780"/>
                        <a:pt x="728870" y="351183"/>
                      </a:cubicBezTo>
                      <a:cubicBezTo>
                        <a:pt x="812458" y="446714"/>
                        <a:pt x="700126" y="323316"/>
                        <a:pt x="762000" y="397565"/>
                      </a:cubicBezTo>
                      <a:cubicBezTo>
                        <a:pt x="775589" y="413872"/>
                        <a:pt x="795003" y="430047"/>
                        <a:pt x="815009" y="437322"/>
                      </a:cubicBezTo>
                      <a:cubicBezTo>
                        <a:pt x="827635" y="441913"/>
                        <a:pt x="841514" y="441739"/>
                        <a:pt x="854766" y="443948"/>
                      </a:cubicBezTo>
                      <a:cubicBezTo>
                        <a:pt x="863601" y="448365"/>
                        <a:pt x="872021" y="453732"/>
                        <a:pt x="881270" y="457200"/>
                      </a:cubicBezTo>
                      <a:cubicBezTo>
                        <a:pt x="889797" y="460398"/>
                        <a:pt x="899018" y="461324"/>
                        <a:pt x="907774" y="463826"/>
                      </a:cubicBezTo>
                      <a:cubicBezTo>
                        <a:pt x="914490" y="465745"/>
                        <a:pt x="921027" y="468243"/>
                        <a:pt x="927653" y="470452"/>
                      </a:cubicBezTo>
                      <a:cubicBezTo>
                        <a:pt x="936488" y="477078"/>
                        <a:pt x="944066" y="485845"/>
                        <a:pt x="954157" y="490330"/>
                      </a:cubicBezTo>
                      <a:cubicBezTo>
                        <a:pt x="964448" y="494904"/>
                        <a:pt x="976076" y="495889"/>
                        <a:pt x="987287" y="496957"/>
                      </a:cubicBezTo>
                      <a:cubicBezTo>
                        <a:pt x="1022536" y="500314"/>
                        <a:pt x="1057966" y="501374"/>
                        <a:pt x="1093305" y="503583"/>
                      </a:cubicBezTo>
                      <a:cubicBezTo>
                        <a:pt x="1140423" y="519289"/>
                        <a:pt x="1106199" y="510209"/>
                        <a:pt x="1199322" y="510209"/>
                      </a:cubicBez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 dirty="0"/>
                </a:p>
              </p:txBody>
            </p:sp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id="{838E743A-3B19-77F6-F6DF-79CC3511C8E7}"/>
                    </a:ext>
                  </a:extLst>
                </p:cNvPr>
                <p:cNvSpPr/>
                <p:nvPr/>
              </p:nvSpPr>
              <p:spPr>
                <a:xfrm>
                  <a:off x="1729171" y="3756705"/>
                  <a:ext cx="662846" cy="1696565"/>
                </a:xfrm>
                <a:custGeom>
                  <a:avLst/>
                  <a:gdLst>
                    <a:gd name="connsiteX0" fmla="*/ 53246 w 662846"/>
                    <a:gd name="connsiteY0" fmla="*/ 20165 h 1696565"/>
                    <a:gd name="connsiteX1" fmla="*/ 205646 w 662846"/>
                    <a:gd name="connsiteY1" fmla="*/ 13538 h 1696565"/>
                    <a:gd name="connsiteX2" fmla="*/ 225525 w 662846"/>
                    <a:gd name="connsiteY2" fmla="*/ 286 h 1696565"/>
                    <a:gd name="connsiteX3" fmla="*/ 245403 w 662846"/>
                    <a:gd name="connsiteY3" fmla="*/ 26791 h 1696565"/>
                    <a:gd name="connsiteX4" fmla="*/ 358046 w 662846"/>
                    <a:gd name="connsiteY4" fmla="*/ 112930 h 1696565"/>
                    <a:gd name="connsiteX5" fmla="*/ 377925 w 662846"/>
                    <a:gd name="connsiteY5" fmla="*/ 126182 h 1696565"/>
                    <a:gd name="connsiteX6" fmla="*/ 404429 w 662846"/>
                    <a:gd name="connsiteY6" fmla="*/ 132808 h 1696565"/>
                    <a:gd name="connsiteX7" fmla="*/ 424307 w 662846"/>
                    <a:gd name="connsiteY7" fmla="*/ 152686 h 1696565"/>
                    <a:gd name="connsiteX8" fmla="*/ 483942 w 662846"/>
                    <a:gd name="connsiteY8" fmla="*/ 146060 h 1696565"/>
                    <a:gd name="connsiteX9" fmla="*/ 503820 w 662846"/>
                    <a:gd name="connsiteY9" fmla="*/ 139434 h 1696565"/>
                    <a:gd name="connsiteX10" fmla="*/ 543577 w 662846"/>
                    <a:gd name="connsiteY10" fmla="*/ 146060 h 1696565"/>
                    <a:gd name="connsiteX11" fmla="*/ 583333 w 662846"/>
                    <a:gd name="connsiteY11" fmla="*/ 179191 h 1696565"/>
                    <a:gd name="connsiteX12" fmla="*/ 636342 w 662846"/>
                    <a:gd name="connsiteY12" fmla="*/ 212321 h 1696565"/>
                    <a:gd name="connsiteX13" fmla="*/ 649594 w 662846"/>
                    <a:gd name="connsiteY13" fmla="*/ 238825 h 1696565"/>
                    <a:gd name="connsiteX14" fmla="*/ 656220 w 662846"/>
                    <a:gd name="connsiteY14" fmla="*/ 285208 h 1696565"/>
                    <a:gd name="connsiteX15" fmla="*/ 662846 w 662846"/>
                    <a:gd name="connsiteY15" fmla="*/ 305086 h 1696565"/>
                    <a:gd name="connsiteX16" fmla="*/ 629716 w 662846"/>
                    <a:gd name="connsiteY16" fmla="*/ 371347 h 1696565"/>
                    <a:gd name="connsiteX17" fmla="*/ 603212 w 662846"/>
                    <a:gd name="connsiteY17" fmla="*/ 377973 h 1696565"/>
                    <a:gd name="connsiteX18" fmla="*/ 583333 w 662846"/>
                    <a:gd name="connsiteY18" fmla="*/ 384599 h 1696565"/>
                    <a:gd name="connsiteX19" fmla="*/ 536951 w 662846"/>
                    <a:gd name="connsiteY19" fmla="*/ 417730 h 1696565"/>
                    <a:gd name="connsiteX20" fmla="*/ 510446 w 662846"/>
                    <a:gd name="connsiteY20" fmla="*/ 430982 h 1696565"/>
                    <a:gd name="connsiteX21" fmla="*/ 497194 w 662846"/>
                    <a:gd name="connsiteY21" fmla="*/ 457486 h 1696565"/>
                    <a:gd name="connsiteX22" fmla="*/ 483942 w 662846"/>
                    <a:gd name="connsiteY22" fmla="*/ 477365 h 1696565"/>
                    <a:gd name="connsiteX23" fmla="*/ 470690 w 662846"/>
                    <a:gd name="connsiteY23" fmla="*/ 570130 h 1696565"/>
                    <a:gd name="connsiteX24" fmla="*/ 450812 w 662846"/>
                    <a:gd name="connsiteY24" fmla="*/ 596634 h 1696565"/>
                    <a:gd name="connsiteX25" fmla="*/ 444186 w 662846"/>
                    <a:gd name="connsiteY25" fmla="*/ 629765 h 1696565"/>
                    <a:gd name="connsiteX26" fmla="*/ 430933 w 662846"/>
                    <a:gd name="connsiteY26" fmla="*/ 643017 h 1696565"/>
                    <a:gd name="connsiteX27" fmla="*/ 424307 w 662846"/>
                    <a:gd name="connsiteY27" fmla="*/ 676147 h 1696565"/>
                    <a:gd name="connsiteX28" fmla="*/ 417681 w 662846"/>
                    <a:gd name="connsiteY28" fmla="*/ 696025 h 1696565"/>
                    <a:gd name="connsiteX29" fmla="*/ 391177 w 662846"/>
                    <a:gd name="connsiteY29" fmla="*/ 709278 h 1696565"/>
                    <a:gd name="connsiteX30" fmla="*/ 371299 w 662846"/>
                    <a:gd name="connsiteY30" fmla="*/ 729156 h 1696565"/>
                    <a:gd name="connsiteX31" fmla="*/ 377925 w 662846"/>
                    <a:gd name="connsiteY31" fmla="*/ 788791 h 1696565"/>
                    <a:gd name="connsiteX32" fmla="*/ 338168 w 662846"/>
                    <a:gd name="connsiteY32" fmla="*/ 868304 h 1696565"/>
                    <a:gd name="connsiteX33" fmla="*/ 311664 w 662846"/>
                    <a:gd name="connsiteY33" fmla="*/ 888182 h 1696565"/>
                    <a:gd name="connsiteX34" fmla="*/ 278533 w 662846"/>
                    <a:gd name="connsiteY34" fmla="*/ 894808 h 1696565"/>
                    <a:gd name="connsiteX35" fmla="*/ 252029 w 662846"/>
                    <a:gd name="connsiteY35" fmla="*/ 901434 h 1696565"/>
                    <a:gd name="connsiteX36" fmla="*/ 232151 w 662846"/>
                    <a:gd name="connsiteY36" fmla="*/ 894808 h 1696565"/>
                    <a:gd name="connsiteX37" fmla="*/ 212272 w 662846"/>
                    <a:gd name="connsiteY37" fmla="*/ 881556 h 1696565"/>
                    <a:gd name="connsiteX38" fmla="*/ 179142 w 662846"/>
                    <a:gd name="connsiteY38" fmla="*/ 888182 h 1696565"/>
                    <a:gd name="connsiteX39" fmla="*/ 192394 w 662846"/>
                    <a:gd name="connsiteY39" fmla="*/ 1007452 h 1696565"/>
                    <a:gd name="connsiteX40" fmla="*/ 218899 w 662846"/>
                    <a:gd name="connsiteY40" fmla="*/ 1027330 h 1696565"/>
                    <a:gd name="connsiteX41" fmla="*/ 252029 w 662846"/>
                    <a:gd name="connsiteY41" fmla="*/ 1060460 h 1696565"/>
                    <a:gd name="connsiteX42" fmla="*/ 258655 w 662846"/>
                    <a:gd name="connsiteY42" fmla="*/ 1080338 h 1696565"/>
                    <a:gd name="connsiteX43" fmla="*/ 271907 w 662846"/>
                    <a:gd name="connsiteY43" fmla="*/ 1106843 h 1696565"/>
                    <a:gd name="connsiteX44" fmla="*/ 245403 w 662846"/>
                    <a:gd name="connsiteY44" fmla="*/ 1159852 h 1696565"/>
                    <a:gd name="connsiteX45" fmla="*/ 185768 w 662846"/>
                    <a:gd name="connsiteY45" fmla="*/ 1192982 h 1696565"/>
                    <a:gd name="connsiteX46" fmla="*/ 159264 w 662846"/>
                    <a:gd name="connsiteY46" fmla="*/ 1232738 h 1696565"/>
                    <a:gd name="connsiteX47" fmla="*/ 185768 w 662846"/>
                    <a:gd name="connsiteY47" fmla="*/ 1391765 h 1696565"/>
                    <a:gd name="connsiteX48" fmla="*/ 205646 w 662846"/>
                    <a:gd name="connsiteY48" fmla="*/ 1398391 h 1696565"/>
                    <a:gd name="connsiteX49" fmla="*/ 199020 w 662846"/>
                    <a:gd name="connsiteY49" fmla="*/ 1424895 h 1696565"/>
                    <a:gd name="connsiteX50" fmla="*/ 106255 w 662846"/>
                    <a:gd name="connsiteY50" fmla="*/ 1484530 h 1696565"/>
                    <a:gd name="connsiteX51" fmla="*/ 86377 w 662846"/>
                    <a:gd name="connsiteY51" fmla="*/ 1491156 h 1696565"/>
                    <a:gd name="connsiteX52" fmla="*/ 79751 w 662846"/>
                    <a:gd name="connsiteY52" fmla="*/ 1517660 h 1696565"/>
                    <a:gd name="connsiteX53" fmla="*/ 59872 w 662846"/>
                    <a:gd name="connsiteY53" fmla="*/ 1557417 h 1696565"/>
                    <a:gd name="connsiteX54" fmla="*/ 33368 w 662846"/>
                    <a:gd name="connsiteY54" fmla="*/ 1577295 h 1696565"/>
                    <a:gd name="connsiteX55" fmla="*/ 20116 w 662846"/>
                    <a:gd name="connsiteY55" fmla="*/ 1603799 h 1696565"/>
                    <a:gd name="connsiteX56" fmla="*/ 6864 w 662846"/>
                    <a:gd name="connsiteY56" fmla="*/ 1617052 h 1696565"/>
                    <a:gd name="connsiteX57" fmla="*/ 238 w 662846"/>
                    <a:gd name="connsiteY57" fmla="*/ 1696565 h 16965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</a:cxnLst>
                  <a:rect l="l" t="t" r="r" b="b"/>
                  <a:pathLst>
                    <a:path w="662846" h="1696565">
                      <a:moveTo>
                        <a:pt x="53246" y="20165"/>
                      </a:moveTo>
                      <a:cubicBezTo>
                        <a:pt x="104046" y="17956"/>
                        <a:pt x="155133" y="19367"/>
                        <a:pt x="205646" y="13538"/>
                      </a:cubicBezTo>
                      <a:cubicBezTo>
                        <a:pt x="213557" y="12625"/>
                        <a:pt x="217970" y="-2232"/>
                        <a:pt x="225525" y="286"/>
                      </a:cubicBezTo>
                      <a:cubicBezTo>
                        <a:pt x="236002" y="3778"/>
                        <a:pt x="238777" y="17956"/>
                        <a:pt x="245403" y="26791"/>
                      </a:cubicBezTo>
                      <a:cubicBezTo>
                        <a:pt x="281014" y="133624"/>
                        <a:pt x="244051" y="104161"/>
                        <a:pt x="358046" y="112930"/>
                      </a:cubicBezTo>
                      <a:cubicBezTo>
                        <a:pt x="364672" y="117347"/>
                        <a:pt x="370605" y="123045"/>
                        <a:pt x="377925" y="126182"/>
                      </a:cubicBezTo>
                      <a:cubicBezTo>
                        <a:pt x="386295" y="129769"/>
                        <a:pt x="396522" y="128290"/>
                        <a:pt x="404429" y="132808"/>
                      </a:cubicBezTo>
                      <a:cubicBezTo>
                        <a:pt x="412565" y="137457"/>
                        <a:pt x="417681" y="146060"/>
                        <a:pt x="424307" y="152686"/>
                      </a:cubicBezTo>
                      <a:cubicBezTo>
                        <a:pt x="444185" y="150477"/>
                        <a:pt x="464213" y="149348"/>
                        <a:pt x="483942" y="146060"/>
                      </a:cubicBezTo>
                      <a:cubicBezTo>
                        <a:pt x="490831" y="144912"/>
                        <a:pt x="496836" y="139434"/>
                        <a:pt x="503820" y="139434"/>
                      </a:cubicBezTo>
                      <a:cubicBezTo>
                        <a:pt x="517255" y="139434"/>
                        <a:pt x="530325" y="143851"/>
                        <a:pt x="543577" y="146060"/>
                      </a:cubicBezTo>
                      <a:cubicBezTo>
                        <a:pt x="579935" y="182418"/>
                        <a:pt x="546438" y="151520"/>
                        <a:pt x="583333" y="179191"/>
                      </a:cubicBezTo>
                      <a:cubicBezTo>
                        <a:pt x="626545" y="211601"/>
                        <a:pt x="600762" y="200461"/>
                        <a:pt x="636342" y="212321"/>
                      </a:cubicBezTo>
                      <a:cubicBezTo>
                        <a:pt x="640759" y="221156"/>
                        <a:pt x="646995" y="229296"/>
                        <a:pt x="649594" y="238825"/>
                      </a:cubicBezTo>
                      <a:cubicBezTo>
                        <a:pt x="653703" y="253893"/>
                        <a:pt x="653157" y="269893"/>
                        <a:pt x="656220" y="285208"/>
                      </a:cubicBezTo>
                      <a:cubicBezTo>
                        <a:pt x="657590" y="292057"/>
                        <a:pt x="660637" y="298460"/>
                        <a:pt x="662846" y="305086"/>
                      </a:cubicBezTo>
                      <a:cubicBezTo>
                        <a:pt x="655783" y="326276"/>
                        <a:pt x="650322" y="356628"/>
                        <a:pt x="629716" y="371347"/>
                      </a:cubicBezTo>
                      <a:cubicBezTo>
                        <a:pt x="622306" y="376640"/>
                        <a:pt x="611968" y="375471"/>
                        <a:pt x="603212" y="377973"/>
                      </a:cubicBezTo>
                      <a:cubicBezTo>
                        <a:pt x="596496" y="379892"/>
                        <a:pt x="589959" y="382390"/>
                        <a:pt x="583333" y="384599"/>
                      </a:cubicBezTo>
                      <a:cubicBezTo>
                        <a:pt x="571953" y="393134"/>
                        <a:pt x="550518" y="409978"/>
                        <a:pt x="536951" y="417730"/>
                      </a:cubicBezTo>
                      <a:cubicBezTo>
                        <a:pt x="528375" y="422631"/>
                        <a:pt x="519281" y="426565"/>
                        <a:pt x="510446" y="430982"/>
                      </a:cubicBezTo>
                      <a:cubicBezTo>
                        <a:pt x="506029" y="439817"/>
                        <a:pt x="502095" y="448910"/>
                        <a:pt x="497194" y="457486"/>
                      </a:cubicBezTo>
                      <a:cubicBezTo>
                        <a:pt x="493243" y="464400"/>
                        <a:pt x="485611" y="469578"/>
                        <a:pt x="483942" y="477365"/>
                      </a:cubicBezTo>
                      <a:cubicBezTo>
                        <a:pt x="482390" y="484609"/>
                        <a:pt x="483397" y="547893"/>
                        <a:pt x="470690" y="570130"/>
                      </a:cubicBezTo>
                      <a:cubicBezTo>
                        <a:pt x="465211" y="579718"/>
                        <a:pt x="457438" y="587799"/>
                        <a:pt x="450812" y="596634"/>
                      </a:cubicBezTo>
                      <a:cubicBezTo>
                        <a:pt x="448603" y="607678"/>
                        <a:pt x="448623" y="619413"/>
                        <a:pt x="444186" y="629765"/>
                      </a:cubicBezTo>
                      <a:cubicBezTo>
                        <a:pt x="441725" y="635507"/>
                        <a:pt x="433394" y="637275"/>
                        <a:pt x="430933" y="643017"/>
                      </a:cubicBezTo>
                      <a:cubicBezTo>
                        <a:pt x="426496" y="653368"/>
                        <a:pt x="427038" y="665221"/>
                        <a:pt x="424307" y="676147"/>
                      </a:cubicBezTo>
                      <a:cubicBezTo>
                        <a:pt x="422613" y="682923"/>
                        <a:pt x="422620" y="691086"/>
                        <a:pt x="417681" y="696025"/>
                      </a:cubicBezTo>
                      <a:cubicBezTo>
                        <a:pt x="410697" y="703010"/>
                        <a:pt x="399215" y="703537"/>
                        <a:pt x="391177" y="709278"/>
                      </a:cubicBezTo>
                      <a:cubicBezTo>
                        <a:pt x="383552" y="714725"/>
                        <a:pt x="377925" y="722530"/>
                        <a:pt x="371299" y="729156"/>
                      </a:cubicBezTo>
                      <a:cubicBezTo>
                        <a:pt x="373508" y="749034"/>
                        <a:pt x="379173" y="768829"/>
                        <a:pt x="377925" y="788791"/>
                      </a:cubicBezTo>
                      <a:cubicBezTo>
                        <a:pt x="375761" y="823407"/>
                        <a:pt x="361546" y="844926"/>
                        <a:pt x="338168" y="868304"/>
                      </a:cubicBezTo>
                      <a:cubicBezTo>
                        <a:pt x="330359" y="876113"/>
                        <a:pt x="321756" y="883697"/>
                        <a:pt x="311664" y="888182"/>
                      </a:cubicBezTo>
                      <a:cubicBezTo>
                        <a:pt x="301372" y="892756"/>
                        <a:pt x="289527" y="892365"/>
                        <a:pt x="278533" y="894808"/>
                      </a:cubicBezTo>
                      <a:cubicBezTo>
                        <a:pt x="269643" y="896783"/>
                        <a:pt x="260864" y="899225"/>
                        <a:pt x="252029" y="901434"/>
                      </a:cubicBezTo>
                      <a:cubicBezTo>
                        <a:pt x="245403" y="899225"/>
                        <a:pt x="238398" y="897931"/>
                        <a:pt x="232151" y="894808"/>
                      </a:cubicBezTo>
                      <a:cubicBezTo>
                        <a:pt x="225028" y="891247"/>
                        <a:pt x="220174" y="882544"/>
                        <a:pt x="212272" y="881556"/>
                      </a:cubicBezTo>
                      <a:cubicBezTo>
                        <a:pt x="201097" y="880159"/>
                        <a:pt x="190185" y="885973"/>
                        <a:pt x="179142" y="888182"/>
                      </a:cubicBezTo>
                      <a:cubicBezTo>
                        <a:pt x="183559" y="927939"/>
                        <a:pt x="181405" y="968990"/>
                        <a:pt x="192394" y="1007452"/>
                      </a:cubicBezTo>
                      <a:cubicBezTo>
                        <a:pt x="195428" y="1018071"/>
                        <a:pt x="211090" y="1019521"/>
                        <a:pt x="218899" y="1027330"/>
                      </a:cubicBezTo>
                      <a:cubicBezTo>
                        <a:pt x="263076" y="1071506"/>
                        <a:pt x="199018" y="1025119"/>
                        <a:pt x="252029" y="1060460"/>
                      </a:cubicBezTo>
                      <a:cubicBezTo>
                        <a:pt x="254238" y="1067086"/>
                        <a:pt x="255904" y="1073918"/>
                        <a:pt x="258655" y="1080338"/>
                      </a:cubicBezTo>
                      <a:cubicBezTo>
                        <a:pt x="262546" y="1089417"/>
                        <a:pt x="270924" y="1097014"/>
                        <a:pt x="271907" y="1106843"/>
                      </a:cubicBezTo>
                      <a:cubicBezTo>
                        <a:pt x="276188" y="1149656"/>
                        <a:pt x="269218" y="1141991"/>
                        <a:pt x="245403" y="1159852"/>
                      </a:cubicBezTo>
                      <a:cubicBezTo>
                        <a:pt x="201139" y="1193050"/>
                        <a:pt x="228582" y="1182278"/>
                        <a:pt x="185768" y="1192982"/>
                      </a:cubicBezTo>
                      <a:cubicBezTo>
                        <a:pt x="176933" y="1206234"/>
                        <a:pt x="158506" y="1216829"/>
                        <a:pt x="159264" y="1232738"/>
                      </a:cubicBezTo>
                      <a:cubicBezTo>
                        <a:pt x="162053" y="1291317"/>
                        <a:pt x="133920" y="1357199"/>
                        <a:pt x="185768" y="1391765"/>
                      </a:cubicBezTo>
                      <a:cubicBezTo>
                        <a:pt x="191579" y="1395639"/>
                        <a:pt x="199020" y="1396182"/>
                        <a:pt x="205646" y="1398391"/>
                      </a:cubicBezTo>
                      <a:cubicBezTo>
                        <a:pt x="203437" y="1407226"/>
                        <a:pt x="205459" y="1418456"/>
                        <a:pt x="199020" y="1424895"/>
                      </a:cubicBezTo>
                      <a:cubicBezTo>
                        <a:pt x="180972" y="1442943"/>
                        <a:pt x="136245" y="1471677"/>
                        <a:pt x="106255" y="1484530"/>
                      </a:cubicBezTo>
                      <a:cubicBezTo>
                        <a:pt x="99835" y="1487281"/>
                        <a:pt x="93003" y="1488947"/>
                        <a:pt x="86377" y="1491156"/>
                      </a:cubicBezTo>
                      <a:cubicBezTo>
                        <a:pt x="84168" y="1499991"/>
                        <a:pt x="82253" y="1508904"/>
                        <a:pt x="79751" y="1517660"/>
                      </a:cubicBezTo>
                      <a:cubicBezTo>
                        <a:pt x="75439" y="1532751"/>
                        <a:pt x="71489" y="1545800"/>
                        <a:pt x="59872" y="1557417"/>
                      </a:cubicBezTo>
                      <a:cubicBezTo>
                        <a:pt x="52063" y="1565226"/>
                        <a:pt x="42203" y="1570669"/>
                        <a:pt x="33368" y="1577295"/>
                      </a:cubicBezTo>
                      <a:cubicBezTo>
                        <a:pt x="28951" y="1586130"/>
                        <a:pt x="25595" y="1595580"/>
                        <a:pt x="20116" y="1603799"/>
                      </a:cubicBezTo>
                      <a:cubicBezTo>
                        <a:pt x="16651" y="1608997"/>
                        <a:pt x="9058" y="1611202"/>
                        <a:pt x="6864" y="1617052"/>
                      </a:cubicBezTo>
                      <a:cubicBezTo>
                        <a:pt x="-1941" y="1640532"/>
                        <a:pt x="238" y="1672323"/>
                        <a:pt x="238" y="1696565"/>
                      </a:cubicBez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 dirty="0"/>
                </a:p>
              </p:txBody>
            </p:sp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86C89CFB-033D-0F00-4178-60CAB8799335}"/>
                    </a:ext>
                  </a:extLst>
                </p:cNvPr>
                <p:cNvSpPr/>
                <p:nvPr/>
              </p:nvSpPr>
              <p:spPr>
                <a:xfrm>
                  <a:off x="5877339" y="3750365"/>
                  <a:ext cx="781878" cy="404192"/>
                </a:xfrm>
                <a:custGeom>
                  <a:avLst/>
                  <a:gdLst>
                    <a:gd name="connsiteX0" fmla="*/ 0 w 781878"/>
                    <a:gd name="connsiteY0" fmla="*/ 192157 h 404192"/>
                    <a:gd name="connsiteX1" fmla="*/ 178904 w 781878"/>
                    <a:gd name="connsiteY1" fmla="*/ 185531 h 404192"/>
                    <a:gd name="connsiteX2" fmla="*/ 185531 w 781878"/>
                    <a:gd name="connsiteY2" fmla="*/ 165652 h 404192"/>
                    <a:gd name="connsiteX3" fmla="*/ 198783 w 781878"/>
                    <a:gd name="connsiteY3" fmla="*/ 139148 h 404192"/>
                    <a:gd name="connsiteX4" fmla="*/ 218661 w 781878"/>
                    <a:gd name="connsiteY4" fmla="*/ 92765 h 404192"/>
                    <a:gd name="connsiteX5" fmla="*/ 225287 w 781878"/>
                    <a:gd name="connsiteY5" fmla="*/ 53009 h 404192"/>
                    <a:gd name="connsiteX6" fmla="*/ 265044 w 781878"/>
                    <a:gd name="connsiteY6" fmla="*/ 6626 h 404192"/>
                    <a:gd name="connsiteX7" fmla="*/ 311426 w 781878"/>
                    <a:gd name="connsiteY7" fmla="*/ 0 h 404192"/>
                    <a:gd name="connsiteX8" fmla="*/ 384313 w 781878"/>
                    <a:gd name="connsiteY8" fmla="*/ 6626 h 404192"/>
                    <a:gd name="connsiteX9" fmla="*/ 430696 w 781878"/>
                    <a:gd name="connsiteY9" fmla="*/ 26505 h 404192"/>
                    <a:gd name="connsiteX10" fmla="*/ 483704 w 781878"/>
                    <a:gd name="connsiteY10" fmla="*/ 79513 h 404192"/>
                    <a:gd name="connsiteX11" fmla="*/ 563218 w 781878"/>
                    <a:gd name="connsiteY11" fmla="*/ 145774 h 404192"/>
                    <a:gd name="connsiteX12" fmla="*/ 636104 w 781878"/>
                    <a:gd name="connsiteY12" fmla="*/ 178905 h 404192"/>
                    <a:gd name="connsiteX13" fmla="*/ 662609 w 781878"/>
                    <a:gd name="connsiteY13" fmla="*/ 245165 h 404192"/>
                    <a:gd name="connsiteX14" fmla="*/ 669235 w 781878"/>
                    <a:gd name="connsiteY14" fmla="*/ 304800 h 404192"/>
                    <a:gd name="connsiteX15" fmla="*/ 689113 w 781878"/>
                    <a:gd name="connsiteY15" fmla="*/ 331305 h 404192"/>
                    <a:gd name="connsiteX16" fmla="*/ 728870 w 781878"/>
                    <a:gd name="connsiteY16" fmla="*/ 357809 h 404192"/>
                    <a:gd name="connsiteX17" fmla="*/ 742122 w 781878"/>
                    <a:gd name="connsiteY17" fmla="*/ 377687 h 404192"/>
                    <a:gd name="connsiteX18" fmla="*/ 775252 w 781878"/>
                    <a:gd name="connsiteY18" fmla="*/ 397565 h 404192"/>
                    <a:gd name="connsiteX19" fmla="*/ 781878 w 781878"/>
                    <a:gd name="connsiteY19" fmla="*/ 404192 h 4041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781878" h="404192">
                      <a:moveTo>
                        <a:pt x="0" y="192157"/>
                      </a:moveTo>
                      <a:cubicBezTo>
                        <a:pt x="59635" y="189948"/>
                        <a:pt x="119828" y="193971"/>
                        <a:pt x="178904" y="185531"/>
                      </a:cubicBezTo>
                      <a:cubicBezTo>
                        <a:pt x="185819" y="184543"/>
                        <a:pt x="182779" y="172072"/>
                        <a:pt x="185531" y="165652"/>
                      </a:cubicBezTo>
                      <a:cubicBezTo>
                        <a:pt x="189422" y="156573"/>
                        <a:pt x="194892" y="148227"/>
                        <a:pt x="198783" y="139148"/>
                      </a:cubicBezTo>
                      <a:cubicBezTo>
                        <a:pt x="228036" y="70890"/>
                        <a:pt x="174702" y="180686"/>
                        <a:pt x="218661" y="92765"/>
                      </a:cubicBezTo>
                      <a:cubicBezTo>
                        <a:pt x="220870" y="79513"/>
                        <a:pt x="221427" y="65877"/>
                        <a:pt x="225287" y="53009"/>
                      </a:cubicBezTo>
                      <a:cubicBezTo>
                        <a:pt x="231307" y="32943"/>
                        <a:pt x="244245" y="14189"/>
                        <a:pt x="265044" y="6626"/>
                      </a:cubicBezTo>
                      <a:cubicBezTo>
                        <a:pt x="279721" y="1289"/>
                        <a:pt x="295965" y="2209"/>
                        <a:pt x="311426" y="0"/>
                      </a:cubicBezTo>
                      <a:cubicBezTo>
                        <a:pt x="335722" y="2209"/>
                        <a:pt x="360162" y="3176"/>
                        <a:pt x="384313" y="6626"/>
                      </a:cubicBezTo>
                      <a:cubicBezTo>
                        <a:pt x="396004" y="8296"/>
                        <a:pt x="422776" y="21555"/>
                        <a:pt x="430696" y="26505"/>
                      </a:cubicBezTo>
                      <a:cubicBezTo>
                        <a:pt x="467685" y="49624"/>
                        <a:pt x="451362" y="44476"/>
                        <a:pt x="483704" y="79513"/>
                      </a:cubicBezTo>
                      <a:cubicBezTo>
                        <a:pt x="558928" y="161005"/>
                        <a:pt x="508342" y="112849"/>
                        <a:pt x="563218" y="145774"/>
                      </a:cubicBezTo>
                      <a:cubicBezTo>
                        <a:pt x="620534" y="180163"/>
                        <a:pt x="581565" y="167996"/>
                        <a:pt x="636104" y="178905"/>
                      </a:cubicBezTo>
                      <a:cubicBezTo>
                        <a:pt x="650819" y="208333"/>
                        <a:pt x="658067" y="215641"/>
                        <a:pt x="662609" y="245165"/>
                      </a:cubicBezTo>
                      <a:cubicBezTo>
                        <a:pt x="665650" y="264933"/>
                        <a:pt x="663353" y="285684"/>
                        <a:pt x="669235" y="304800"/>
                      </a:cubicBezTo>
                      <a:cubicBezTo>
                        <a:pt x="672483" y="315355"/>
                        <a:pt x="680859" y="323968"/>
                        <a:pt x="689113" y="331305"/>
                      </a:cubicBezTo>
                      <a:cubicBezTo>
                        <a:pt x="701017" y="341886"/>
                        <a:pt x="728870" y="357809"/>
                        <a:pt x="728870" y="357809"/>
                      </a:cubicBezTo>
                      <a:cubicBezTo>
                        <a:pt x="733287" y="364435"/>
                        <a:pt x="736076" y="372504"/>
                        <a:pt x="742122" y="377687"/>
                      </a:cubicBezTo>
                      <a:cubicBezTo>
                        <a:pt x="751900" y="386068"/>
                        <a:pt x="764536" y="390421"/>
                        <a:pt x="775252" y="397565"/>
                      </a:cubicBezTo>
                      <a:cubicBezTo>
                        <a:pt x="777851" y="399298"/>
                        <a:pt x="779669" y="401983"/>
                        <a:pt x="781878" y="404192"/>
                      </a:cubicBez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 dirty="0"/>
                </a:p>
              </p:txBody>
            </p:sp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565B0E97-41E0-5906-474B-B693FF8DA0B4}"/>
                    </a:ext>
                  </a:extLst>
                </p:cNvPr>
                <p:cNvSpPr/>
                <p:nvPr/>
              </p:nvSpPr>
              <p:spPr>
                <a:xfrm>
                  <a:off x="5817704" y="3033817"/>
                  <a:ext cx="781879" cy="206340"/>
                </a:xfrm>
                <a:custGeom>
                  <a:avLst/>
                  <a:gdLst>
                    <a:gd name="connsiteX0" fmla="*/ 0 w 781879"/>
                    <a:gd name="connsiteY0" fmla="*/ 193087 h 206340"/>
                    <a:gd name="connsiteX1" fmla="*/ 225287 w 781879"/>
                    <a:gd name="connsiteY1" fmla="*/ 179835 h 206340"/>
                    <a:gd name="connsiteX2" fmla="*/ 245166 w 781879"/>
                    <a:gd name="connsiteY2" fmla="*/ 146705 h 206340"/>
                    <a:gd name="connsiteX3" fmla="*/ 265044 w 781879"/>
                    <a:gd name="connsiteY3" fmla="*/ 133453 h 206340"/>
                    <a:gd name="connsiteX4" fmla="*/ 304800 w 781879"/>
                    <a:gd name="connsiteY4" fmla="*/ 93696 h 206340"/>
                    <a:gd name="connsiteX5" fmla="*/ 318053 w 781879"/>
                    <a:gd name="connsiteY5" fmla="*/ 80444 h 206340"/>
                    <a:gd name="connsiteX6" fmla="*/ 344557 w 781879"/>
                    <a:gd name="connsiteY6" fmla="*/ 53940 h 206340"/>
                    <a:gd name="connsiteX7" fmla="*/ 397566 w 781879"/>
                    <a:gd name="connsiteY7" fmla="*/ 93696 h 206340"/>
                    <a:gd name="connsiteX8" fmla="*/ 410818 w 781879"/>
                    <a:gd name="connsiteY8" fmla="*/ 126826 h 206340"/>
                    <a:gd name="connsiteX9" fmla="*/ 424070 w 781879"/>
                    <a:gd name="connsiteY9" fmla="*/ 140079 h 206340"/>
                    <a:gd name="connsiteX10" fmla="*/ 443948 w 781879"/>
                    <a:gd name="connsiteY10" fmla="*/ 179835 h 206340"/>
                    <a:gd name="connsiteX11" fmla="*/ 470453 w 781879"/>
                    <a:gd name="connsiteY11" fmla="*/ 193087 h 206340"/>
                    <a:gd name="connsiteX12" fmla="*/ 490331 w 781879"/>
                    <a:gd name="connsiteY12" fmla="*/ 206340 h 206340"/>
                    <a:gd name="connsiteX13" fmla="*/ 510209 w 781879"/>
                    <a:gd name="connsiteY13" fmla="*/ 159957 h 206340"/>
                    <a:gd name="connsiteX14" fmla="*/ 516835 w 781879"/>
                    <a:gd name="connsiteY14" fmla="*/ 113574 h 206340"/>
                    <a:gd name="connsiteX15" fmla="*/ 549966 w 781879"/>
                    <a:gd name="connsiteY15" fmla="*/ 80444 h 206340"/>
                    <a:gd name="connsiteX16" fmla="*/ 556592 w 781879"/>
                    <a:gd name="connsiteY16" fmla="*/ 60566 h 206340"/>
                    <a:gd name="connsiteX17" fmla="*/ 609600 w 781879"/>
                    <a:gd name="connsiteY17" fmla="*/ 53940 h 206340"/>
                    <a:gd name="connsiteX18" fmla="*/ 662609 w 781879"/>
                    <a:gd name="connsiteY18" fmla="*/ 100322 h 206340"/>
                    <a:gd name="connsiteX19" fmla="*/ 702366 w 781879"/>
                    <a:gd name="connsiteY19" fmla="*/ 93696 h 206340"/>
                    <a:gd name="connsiteX20" fmla="*/ 735496 w 781879"/>
                    <a:gd name="connsiteY20" fmla="*/ 100322 h 206340"/>
                    <a:gd name="connsiteX21" fmla="*/ 762000 w 781879"/>
                    <a:gd name="connsiteY21" fmla="*/ 931 h 206340"/>
                    <a:gd name="connsiteX22" fmla="*/ 781879 w 781879"/>
                    <a:gd name="connsiteY22" fmla="*/ 931 h 206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781879" h="206340">
                      <a:moveTo>
                        <a:pt x="0" y="193087"/>
                      </a:moveTo>
                      <a:cubicBezTo>
                        <a:pt x="75096" y="188670"/>
                        <a:pt x="151373" y="193819"/>
                        <a:pt x="225287" y="179835"/>
                      </a:cubicBezTo>
                      <a:cubicBezTo>
                        <a:pt x="237941" y="177441"/>
                        <a:pt x="236784" y="156483"/>
                        <a:pt x="245166" y="146705"/>
                      </a:cubicBezTo>
                      <a:cubicBezTo>
                        <a:pt x="250349" y="140659"/>
                        <a:pt x="259092" y="138744"/>
                        <a:pt x="265044" y="133453"/>
                      </a:cubicBezTo>
                      <a:cubicBezTo>
                        <a:pt x="279051" y="121002"/>
                        <a:pt x="291548" y="106948"/>
                        <a:pt x="304800" y="93696"/>
                      </a:cubicBezTo>
                      <a:lnTo>
                        <a:pt x="318053" y="80444"/>
                      </a:lnTo>
                      <a:lnTo>
                        <a:pt x="344557" y="53940"/>
                      </a:lnTo>
                      <a:cubicBezTo>
                        <a:pt x="362227" y="67192"/>
                        <a:pt x="382709" y="77353"/>
                        <a:pt x="397566" y="93696"/>
                      </a:cubicBezTo>
                      <a:cubicBezTo>
                        <a:pt x="405567" y="102497"/>
                        <a:pt x="404917" y="116499"/>
                        <a:pt x="410818" y="126826"/>
                      </a:cubicBezTo>
                      <a:cubicBezTo>
                        <a:pt x="413917" y="132250"/>
                        <a:pt x="419653" y="135661"/>
                        <a:pt x="424070" y="140079"/>
                      </a:cubicBezTo>
                      <a:cubicBezTo>
                        <a:pt x="428592" y="153646"/>
                        <a:pt x="432091" y="169955"/>
                        <a:pt x="443948" y="179835"/>
                      </a:cubicBezTo>
                      <a:cubicBezTo>
                        <a:pt x="451536" y="186158"/>
                        <a:pt x="461877" y="188186"/>
                        <a:pt x="470453" y="193087"/>
                      </a:cubicBezTo>
                      <a:cubicBezTo>
                        <a:pt x="477367" y="197038"/>
                        <a:pt x="483705" y="201922"/>
                        <a:pt x="490331" y="206340"/>
                      </a:cubicBezTo>
                      <a:cubicBezTo>
                        <a:pt x="505828" y="183094"/>
                        <a:pt x="504861" y="189373"/>
                        <a:pt x="510209" y="159957"/>
                      </a:cubicBezTo>
                      <a:cubicBezTo>
                        <a:pt x="513003" y="144591"/>
                        <a:pt x="509850" y="127543"/>
                        <a:pt x="516835" y="113574"/>
                      </a:cubicBezTo>
                      <a:cubicBezTo>
                        <a:pt x="523820" y="99605"/>
                        <a:pt x="549966" y="80444"/>
                        <a:pt x="549966" y="80444"/>
                      </a:cubicBezTo>
                      <a:cubicBezTo>
                        <a:pt x="552175" y="73818"/>
                        <a:pt x="552999" y="66555"/>
                        <a:pt x="556592" y="60566"/>
                      </a:cubicBezTo>
                      <a:cubicBezTo>
                        <a:pt x="571071" y="36434"/>
                        <a:pt x="581472" y="49251"/>
                        <a:pt x="609600" y="53940"/>
                      </a:cubicBezTo>
                      <a:cubicBezTo>
                        <a:pt x="615522" y="59862"/>
                        <a:pt x="651204" y="98041"/>
                        <a:pt x="662609" y="100322"/>
                      </a:cubicBezTo>
                      <a:cubicBezTo>
                        <a:pt x="675783" y="102957"/>
                        <a:pt x="689114" y="95905"/>
                        <a:pt x="702366" y="93696"/>
                      </a:cubicBezTo>
                      <a:cubicBezTo>
                        <a:pt x="713409" y="95905"/>
                        <a:pt x="730460" y="110395"/>
                        <a:pt x="735496" y="100322"/>
                      </a:cubicBezTo>
                      <a:cubicBezTo>
                        <a:pt x="758788" y="53737"/>
                        <a:pt x="713721" y="17024"/>
                        <a:pt x="762000" y="931"/>
                      </a:cubicBezTo>
                      <a:cubicBezTo>
                        <a:pt x="768286" y="-1164"/>
                        <a:pt x="775253" y="931"/>
                        <a:pt x="781879" y="931"/>
                      </a:cubicBez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 dirty="0"/>
                </a:p>
              </p:txBody>
            </p:sp>
            <p:sp>
              <p:nvSpPr>
                <p:cNvPr id="32" name="Freeform: Shape 31">
                  <a:extLst>
                    <a:ext uri="{FF2B5EF4-FFF2-40B4-BE49-F238E27FC236}">
                      <a16:creationId xmlns:a16="http://schemas.microsoft.com/office/drawing/2014/main" id="{7FCB4DD5-6004-F49E-F12D-C9D517A73EDC}"/>
                    </a:ext>
                  </a:extLst>
                </p:cNvPr>
                <p:cNvSpPr/>
                <p:nvPr/>
              </p:nvSpPr>
              <p:spPr>
                <a:xfrm>
                  <a:off x="5705061" y="1782417"/>
                  <a:ext cx="132581" cy="225287"/>
                </a:xfrm>
                <a:custGeom>
                  <a:avLst/>
                  <a:gdLst>
                    <a:gd name="connsiteX0" fmla="*/ 119269 w 132581"/>
                    <a:gd name="connsiteY0" fmla="*/ 225287 h 225287"/>
                    <a:gd name="connsiteX1" fmla="*/ 125896 w 132581"/>
                    <a:gd name="connsiteY1" fmla="*/ 192157 h 225287"/>
                    <a:gd name="connsiteX2" fmla="*/ 132522 w 132581"/>
                    <a:gd name="connsiteY2" fmla="*/ 172279 h 225287"/>
                    <a:gd name="connsiteX3" fmla="*/ 106017 w 132581"/>
                    <a:gd name="connsiteY3" fmla="*/ 106018 h 225287"/>
                    <a:gd name="connsiteX4" fmla="*/ 99391 w 132581"/>
                    <a:gd name="connsiteY4" fmla="*/ 86140 h 225287"/>
                    <a:gd name="connsiteX5" fmla="*/ 86139 w 132581"/>
                    <a:gd name="connsiteY5" fmla="*/ 53009 h 225287"/>
                    <a:gd name="connsiteX6" fmla="*/ 79513 w 132581"/>
                    <a:gd name="connsiteY6" fmla="*/ 26505 h 225287"/>
                    <a:gd name="connsiteX7" fmla="*/ 72887 w 132581"/>
                    <a:gd name="connsiteY7" fmla="*/ 6626 h 225287"/>
                    <a:gd name="connsiteX8" fmla="*/ 46382 w 132581"/>
                    <a:gd name="connsiteY8" fmla="*/ 0 h 225287"/>
                    <a:gd name="connsiteX9" fmla="*/ 33130 w 132581"/>
                    <a:gd name="connsiteY9" fmla="*/ 13253 h 225287"/>
                    <a:gd name="connsiteX10" fmla="*/ 13252 w 132581"/>
                    <a:gd name="connsiteY10" fmla="*/ 92766 h 225287"/>
                    <a:gd name="connsiteX11" fmla="*/ 0 w 132581"/>
                    <a:gd name="connsiteY11" fmla="*/ 132522 h 225287"/>
                    <a:gd name="connsiteX12" fmla="*/ 6626 w 132581"/>
                    <a:gd name="connsiteY12" fmla="*/ 212035 h 225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32581" h="225287">
                      <a:moveTo>
                        <a:pt x="119269" y="225287"/>
                      </a:moveTo>
                      <a:cubicBezTo>
                        <a:pt x="121478" y="214244"/>
                        <a:pt x="123164" y="203083"/>
                        <a:pt x="125896" y="192157"/>
                      </a:cubicBezTo>
                      <a:cubicBezTo>
                        <a:pt x="127590" y="185381"/>
                        <a:pt x="133217" y="179229"/>
                        <a:pt x="132522" y="172279"/>
                      </a:cubicBezTo>
                      <a:cubicBezTo>
                        <a:pt x="126828" y="115349"/>
                        <a:pt x="123361" y="140706"/>
                        <a:pt x="106017" y="106018"/>
                      </a:cubicBezTo>
                      <a:cubicBezTo>
                        <a:pt x="102893" y="99771"/>
                        <a:pt x="101843" y="92680"/>
                        <a:pt x="99391" y="86140"/>
                      </a:cubicBezTo>
                      <a:cubicBezTo>
                        <a:pt x="95215" y="75003"/>
                        <a:pt x="89900" y="64293"/>
                        <a:pt x="86139" y="53009"/>
                      </a:cubicBezTo>
                      <a:cubicBezTo>
                        <a:pt x="83259" y="44370"/>
                        <a:pt x="82015" y="35261"/>
                        <a:pt x="79513" y="26505"/>
                      </a:cubicBezTo>
                      <a:cubicBezTo>
                        <a:pt x="77594" y="19789"/>
                        <a:pt x="78341" y="10989"/>
                        <a:pt x="72887" y="6626"/>
                      </a:cubicBezTo>
                      <a:cubicBezTo>
                        <a:pt x="65776" y="937"/>
                        <a:pt x="55217" y="2209"/>
                        <a:pt x="46382" y="0"/>
                      </a:cubicBezTo>
                      <a:cubicBezTo>
                        <a:pt x="41965" y="4418"/>
                        <a:pt x="36595" y="8055"/>
                        <a:pt x="33130" y="13253"/>
                      </a:cubicBezTo>
                      <a:cubicBezTo>
                        <a:pt x="10680" y="46929"/>
                        <a:pt x="23329" y="45739"/>
                        <a:pt x="13252" y="92766"/>
                      </a:cubicBezTo>
                      <a:cubicBezTo>
                        <a:pt x="10325" y="106425"/>
                        <a:pt x="0" y="132522"/>
                        <a:pt x="0" y="132522"/>
                      </a:cubicBezTo>
                      <a:cubicBezTo>
                        <a:pt x="8805" y="185351"/>
                        <a:pt x="6626" y="158844"/>
                        <a:pt x="6626" y="212035"/>
                      </a:cubicBez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 dirty="0"/>
                </a:p>
              </p:txBody>
            </p:sp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50B00DC3-248B-0648-DBBB-060AA87BA633}"/>
                    </a:ext>
                  </a:extLst>
                </p:cNvPr>
                <p:cNvSpPr/>
                <p:nvPr/>
              </p:nvSpPr>
              <p:spPr>
                <a:xfrm>
                  <a:off x="5082209" y="1325217"/>
                  <a:ext cx="762000" cy="483705"/>
                </a:xfrm>
                <a:custGeom>
                  <a:avLst/>
                  <a:gdLst>
                    <a:gd name="connsiteX0" fmla="*/ 0 w 762000"/>
                    <a:gd name="connsiteY0" fmla="*/ 66261 h 483705"/>
                    <a:gd name="connsiteX1" fmla="*/ 66261 w 762000"/>
                    <a:gd name="connsiteY1" fmla="*/ 26505 h 483705"/>
                    <a:gd name="connsiteX2" fmla="*/ 86139 w 762000"/>
                    <a:gd name="connsiteY2" fmla="*/ 13253 h 483705"/>
                    <a:gd name="connsiteX3" fmla="*/ 112643 w 762000"/>
                    <a:gd name="connsiteY3" fmla="*/ 0 h 483705"/>
                    <a:gd name="connsiteX4" fmla="*/ 212034 w 762000"/>
                    <a:gd name="connsiteY4" fmla="*/ 6626 h 483705"/>
                    <a:gd name="connsiteX5" fmla="*/ 238539 w 762000"/>
                    <a:gd name="connsiteY5" fmla="*/ 26505 h 483705"/>
                    <a:gd name="connsiteX6" fmla="*/ 304800 w 762000"/>
                    <a:gd name="connsiteY6" fmla="*/ 39757 h 483705"/>
                    <a:gd name="connsiteX7" fmla="*/ 337930 w 762000"/>
                    <a:gd name="connsiteY7" fmla="*/ 46383 h 483705"/>
                    <a:gd name="connsiteX8" fmla="*/ 390939 w 762000"/>
                    <a:gd name="connsiteY8" fmla="*/ 39757 h 483705"/>
                    <a:gd name="connsiteX9" fmla="*/ 430695 w 762000"/>
                    <a:gd name="connsiteY9" fmla="*/ 13253 h 483705"/>
                    <a:gd name="connsiteX10" fmla="*/ 457200 w 762000"/>
                    <a:gd name="connsiteY10" fmla="*/ 6626 h 483705"/>
                    <a:gd name="connsiteX11" fmla="*/ 530087 w 762000"/>
                    <a:gd name="connsiteY11" fmla="*/ 19879 h 483705"/>
                    <a:gd name="connsiteX12" fmla="*/ 556591 w 762000"/>
                    <a:gd name="connsiteY12" fmla="*/ 59635 h 483705"/>
                    <a:gd name="connsiteX13" fmla="*/ 576469 w 762000"/>
                    <a:gd name="connsiteY13" fmla="*/ 86140 h 483705"/>
                    <a:gd name="connsiteX14" fmla="*/ 596348 w 762000"/>
                    <a:gd name="connsiteY14" fmla="*/ 92766 h 483705"/>
                    <a:gd name="connsiteX15" fmla="*/ 642730 w 762000"/>
                    <a:gd name="connsiteY15" fmla="*/ 99392 h 483705"/>
                    <a:gd name="connsiteX16" fmla="*/ 662608 w 762000"/>
                    <a:gd name="connsiteY16" fmla="*/ 119270 h 483705"/>
                    <a:gd name="connsiteX17" fmla="*/ 669234 w 762000"/>
                    <a:gd name="connsiteY17" fmla="*/ 152400 h 483705"/>
                    <a:gd name="connsiteX18" fmla="*/ 675861 w 762000"/>
                    <a:gd name="connsiteY18" fmla="*/ 178905 h 483705"/>
                    <a:gd name="connsiteX19" fmla="*/ 662608 w 762000"/>
                    <a:gd name="connsiteY19" fmla="*/ 192157 h 483705"/>
                    <a:gd name="connsiteX20" fmla="*/ 655982 w 762000"/>
                    <a:gd name="connsiteY20" fmla="*/ 218661 h 483705"/>
                    <a:gd name="connsiteX21" fmla="*/ 662608 w 762000"/>
                    <a:gd name="connsiteY21" fmla="*/ 238540 h 483705"/>
                    <a:gd name="connsiteX22" fmla="*/ 715617 w 762000"/>
                    <a:gd name="connsiteY22" fmla="*/ 265044 h 483705"/>
                    <a:gd name="connsiteX23" fmla="*/ 735495 w 762000"/>
                    <a:gd name="connsiteY23" fmla="*/ 278296 h 483705"/>
                    <a:gd name="connsiteX24" fmla="*/ 748748 w 762000"/>
                    <a:gd name="connsiteY24" fmla="*/ 318053 h 483705"/>
                    <a:gd name="connsiteX25" fmla="*/ 762000 w 762000"/>
                    <a:gd name="connsiteY25" fmla="*/ 410818 h 483705"/>
                    <a:gd name="connsiteX26" fmla="*/ 735495 w 762000"/>
                    <a:gd name="connsiteY26" fmla="*/ 477079 h 483705"/>
                    <a:gd name="connsiteX27" fmla="*/ 728869 w 762000"/>
                    <a:gd name="connsiteY27" fmla="*/ 483705 h 4837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762000" h="483705">
                      <a:moveTo>
                        <a:pt x="0" y="66261"/>
                      </a:moveTo>
                      <a:lnTo>
                        <a:pt x="66261" y="26505"/>
                      </a:lnTo>
                      <a:cubicBezTo>
                        <a:pt x="73043" y="22331"/>
                        <a:pt x="79225" y="17204"/>
                        <a:pt x="86139" y="13253"/>
                      </a:cubicBezTo>
                      <a:cubicBezTo>
                        <a:pt x="94715" y="8352"/>
                        <a:pt x="103808" y="4418"/>
                        <a:pt x="112643" y="0"/>
                      </a:cubicBezTo>
                      <a:cubicBezTo>
                        <a:pt x="145773" y="2209"/>
                        <a:pt x="179542" y="-214"/>
                        <a:pt x="212034" y="6626"/>
                      </a:cubicBezTo>
                      <a:cubicBezTo>
                        <a:pt x="222841" y="8901"/>
                        <a:pt x="228950" y="21026"/>
                        <a:pt x="238539" y="26505"/>
                      </a:cubicBezTo>
                      <a:cubicBezTo>
                        <a:pt x="254227" y="35470"/>
                        <a:pt x="294004" y="37958"/>
                        <a:pt x="304800" y="39757"/>
                      </a:cubicBezTo>
                      <a:cubicBezTo>
                        <a:pt x="315909" y="41608"/>
                        <a:pt x="326887" y="44174"/>
                        <a:pt x="337930" y="46383"/>
                      </a:cubicBezTo>
                      <a:cubicBezTo>
                        <a:pt x="355600" y="44174"/>
                        <a:pt x="374169" y="45746"/>
                        <a:pt x="390939" y="39757"/>
                      </a:cubicBezTo>
                      <a:cubicBezTo>
                        <a:pt x="405938" y="34400"/>
                        <a:pt x="415244" y="17116"/>
                        <a:pt x="430695" y="13253"/>
                      </a:cubicBezTo>
                      <a:lnTo>
                        <a:pt x="457200" y="6626"/>
                      </a:lnTo>
                      <a:cubicBezTo>
                        <a:pt x="481496" y="11044"/>
                        <a:pt x="508298" y="8258"/>
                        <a:pt x="530087" y="19879"/>
                      </a:cubicBezTo>
                      <a:cubicBezTo>
                        <a:pt x="544140" y="27374"/>
                        <a:pt x="547035" y="46893"/>
                        <a:pt x="556591" y="59635"/>
                      </a:cubicBezTo>
                      <a:cubicBezTo>
                        <a:pt x="563217" y="68470"/>
                        <a:pt x="567985" y="79070"/>
                        <a:pt x="576469" y="86140"/>
                      </a:cubicBezTo>
                      <a:cubicBezTo>
                        <a:pt x="581835" y="90612"/>
                        <a:pt x="589499" y="91396"/>
                        <a:pt x="596348" y="92766"/>
                      </a:cubicBezTo>
                      <a:cubicBezTo>
                        <a:pt x="611662" y="95829"/>
                        <a:pt x="627269" y="97183"/>
                        <a:pt x="642730" y="99392"/>
                      </a:cubicBezTo>
                      <a:cubicBezTo>
                        <a:pt x="649356" y="106018"/>
                        <a:pt x="658417" y="110889"/>
                        <a:pt x="662608" y="119270"/>
                      </a:cubicBezTo>
                      <a:cubicBezTo>
                        <a:pt x="667645" y="129343"/>
                        <a:pt x="666791" y="141406"/>
                        <a:pt x="669234" y="152400"/>
                      </a:cubicBezTo>
                      <a:cubicBezTo>
                        <a:pt x="671210" y="161290"/>
                        <a:pt x="673652" y="170070"/>
                        <a:pt x="675861" y="178905"/>
                      </a:cubicBezTo>
                      <a:cubicBezTo>
                        <a:pt x="671443" y="183322"/>
                        <a:pt x="665402" y="186569"/>
                        <a:pt x="662608" y="192157"/>
                      </a:cubicBezTo>
                      <a:cubicBezTo>
                        <a:pt x="658535" y="200302"/>
                        <a:pt x="655982" y="209554"/>
                        <a:pt x="655982" y="218661"/>
                      </a:cubicBezTo>
                      <a:cubicBezTo>
                        <a:pt x="655982" y="225646"/>
                        <a:pt x="658245" y="233086"/>
                        <a:pt x="662608" y="238540"/>
                      </a:cubicBezTo>
                      <a:cubicBezTo>
                        <a:pt x="672841" y="251332"/>
                        <a:pt x="704280" y="259375"/>
                        <a:pt x="715617" y="265044"/>
                      </a:cubicBezTo>
                      <a:cubicBezTo>
                        <a:pt x="722740" y="268605"/>
                        <a:pt x="728869" y="273879"/>
                        <a:pt x="735495" y="278296"/>
                      </a:cubicBezTo>
                      <a:cubicBezTo>
                        <a:pt x="739913" y="291548"/>
                        <a:pt x="746451" y="304274"/>
                        <a:pt x="748748" y="318053"/>
                      </a:cubicBezTo>
                      <a:cubicBezTo>
                        <a:pt x="758301" y="375374"/>
                        <a:pt x="753708" y="344478"/>
                        <a:pt x="762000" y="410818"/>
                      </a:cubicBezTo>
                      <a:cubicBezTo>
                        <a:pt x="753495" y="478861"/>
                        <a:pt x="770589" y="450758"/>
                        <a:pt x="735495" y="477079"/>
                      </a:cubicBezTo>
                      <a:cubicBezTo>
                        <a:pt x="732996" y="478953"/>
                        <a:pt x="731078" y="481496"/>
                        <a:pt x="728869" y="483705"/>
                      </a:cubicBez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 dirty="0"/>
                </a:p>
              </p:txBody>
            </p:sp>
            <p:sp>
              <p:nvSpPr>
                <p:cNvPr id="34" name="Freeform: Shape 33">
                  <a:extLst>
                    <a:ext uri="{FF2B5EF4-FFF2-40B4-BE49-F238E27FC236}">
                      <a16:creationId xmlns:a16="http://schemas.microsoft.com/office/drawing/2014/main" id="{222C5269-A941-A9A1-3A6E-400126ED4FC2}"/>
                    </a:ext>
                  </a:extLst>
                </p:cNvPr>
                <p:cNvSpPr/>
                <p:nvPr/>
              </p:nvSpPr>
              <p:spPr>
                <a:xfrm>
                  <a:off x="3293165" y="967409"/>
                  <a:ext cx="1683646" cy="431042"/>
                </a:xfrm>
                <a:custGeom>
                  <a:avLst/>
                  <a:gdLst>
                    <a:gd name="connsiteX0" fmla="*/ 530087 w 1683646"/>
                    <a:gd name="connsiteY0" fmla="*/ 0 h 431042"/>
                    <a:gd name="connsiteX1" fmla="*/ 536713 w 1683646"/>
                    <a:gd name="connsiteY1" fmla="*/ 33130 h 431042"/>
                    <a:gd name="connsiteX2" fmla="*/ 622852 w 1683646"/>
                    <a:gd name="connsiteY2" fmla="*/ 53008 h 431042"/>
                    <a:gd name="connsiteX3" fmla="*/ 715618 w 1683646"/>
                    <a:gd name="connsiteY3" fmla="*/ 46382 h 431042"/>
                    <a:gd name="connsiteX4" fmla="*/ 742122 w 1683646"/>
                    <a:gd name="connsiteY4" fmla="*/ 39756 h 431042"/>
                    <a:gd name="connsiteX5" fmla="*/ 762000 w 1683646"/>
                    <a:gd name="connsiteY5" fmla="*/ 53008 h 431042"/>
                    <a:gd name="connsiteX6" fmla="*/ 708992 w 1683646"/>
                    <a:gd name="connsiteY6" fmla="*/ 79513 h 431042"/>
                    <a:gd name="connsiteX7" fmla="*/ 649357 w 1683646"/>
                    <a:gd name="connsiteY7" fmla="*/ 99391 h 431042"/>
                    <a:gd name="connsiteX8" fmla="*/ 616226 w 1683646"/>
                    <a:gd name="connsiteY8" fmla="*/ 139148 h 431042"/>
                    <a:gd name="connsiteX9" fmla="*/ 563218 w 1683646"/>
                    <a:gd name="connsiteY9" fmla="*/ 125895 h 431042"/>
                    <a:gd name="connsiteX10" fmla="*/ 543339 w 1683646"/>
                    <a:gd name="connsiteY10" fmla="*/ 119269 h 431042"/>
                    <a:gd name="connsiteX11" fmla="*/ 496957 w 1683646"/>
                    <a:gd name="connsiteY11" fmla="*/ 86139 h 431042"/>
                    <a:gd name="connsiteX12" fmla="*/ 477078 w 1683646"/>
                    <a:gd name="connsiteY12" fmla="*/ 79513 h 431042"/>
                    <a:gd name="connsiteX13" fmla="*/ 371061 w 1683646"/>
                    <a:gd name="connsiteY13" fmla="*/ 99391 h 431042"/>
                    <a:gd name="connsiteX14" fmla="*/ 364435 w 1683646"/>
                    <a:gd name="connsiteY14" fmla="*/ 119269 h 431042"/>
                    <a:gd name="connsiteX15" fmla="*/ 344557 w 1683646"/>
                    <a:gd name="connsiteY15" fmla="*/ 145774 h 431042"/>
                    <a:gd name="connsiteX16" fmla="*/ 291548 w 1683646"/>
                    <a:gd name="connsiteY16" fmla="*/ 152400 h 431042"/>
                    <a:gd name="connsiteX17" fmla="*/ 198783 w 1683646"/>
                    <a:gd name="connsiteY17" fmla="*/ 238539 h 431042"/>
                    <a:gd name="connsiteX18" fmla="*/ 178905 w 1683646"/>
                    <a:gd name="connsiteY18" fmla="*/ 231913 h 431042"/>
                    <a:gd name="connsiteX19" fmla="*/ 86139 w 1683646"/>
                    <a:gd name="connsiteY19" fmla="*/ 265043 h 431042"/>
                    <a:gd name="connsiteX20" fmla="*/ 59635 w 1683646"/>
                    <a:gd name="connsiteY20" fmla="*/ 291548 h 431042"/>
                    <a:gd name="connsiteX21" fmla="*/ 39757 w 1683646"/>
                    <a:gd name="connsiteY21" fmla="*/ 298174 h 431042"/>
                    <a:gd name="connsiteX22" fmla="*/ 0 w 1683646"/>
                    <a:gd name="connsiteY22" fmla="*/ 318052 h 431042"/>
                    <a:gd name="connsiteX23" fmla="*/ 13252 w 1683646"/>
                    <a:gd name="connsiteY23" fmla="*/ 357808 h 431042"/>
                    <a:gd name="connsiteX24" fmla="*/ 39757 w 1683646"/>
                    <a:gd name="connsiteY24" fmla="*/ 377687 h 431042"/>
                    <a:gd name="connsiteX25" fmla="*/ 106018 w 1683646"/>
                    <a:gd name="connsiteY25" fmla="*/ 397565 h 431042"/>
                    <a:gd name="connsiteX26" fmla="*/ 145774 w 1683646"/>
                    <a:gd name="connsiteY26" fmla="*/ 390939 h 431042"/>
                    <a:gd name="connsiteX27" fmla="*/ 159026 w 1683646"/>
                    <a:gd name="connsiteY27" fmla="*/ 364434 h 431042"/>
                    <a:gd name="connsiteX28" fmla="*/ 192157 w 1683646"/>
                    <a:gd name="connsiteY28" fmla="*/ 337930 h 431042"/>
                    <a:gd name="connsiteX29" fmla="*/ 251792 w 1683646"/>
                    <a:gd name="connsiteY29" fmla="*/ 331304 h 431042"/>
                    <a:gd name="connsiteX30" fmla="*/ 324678 w 1683646"/>
                    <a:gd name="connsiteY30" fmla="*/ 344556 h 431042"/>
                    <a:gd name="connsiteX31" fmla="*/ 344557 w 1683646"/>
                    <a:gd name="connsiteY31" fmla="*/ 357808 h 431042"/>
                    <a:gd name="connsiteX32" fmla="*/ 397565 w 1683646"/>
                    <a:gd name="connsiteY32" fmla="*/ 397565 h 431042"/>
                    <a:gd name="connsiteX33" fmla="*/ 430696 w 1683646"/>
                    <a:gd name="connsiteY33" fmla="*/ 404191 h 431042"/>
                    <a:gd name="connsiteX34" fmla="*/ 496957 w 1683646"/>
                    <a:gd name="connsiteY34" fmla="*/ 390939 h 431042"/>
                    <a:gd name="connsiteX35" fmla="*/ 510209 w 1683646"/>
                    <a:gd name="connsiteY35" fmla="*/ 357808 h 431042"/>
                    <a:gd name="connsiteX36" fmla="*/ 523461 w 1683646"/>
                    <a:gd name="connsiteY36" fmla="*/ 337930 h 431042"/>
                    <a:gd name="connsiteX37" fmla="*/ 536713 w 1683646"/>
                    <a:gd name="connsiteY37" fmla="*/ 311426 h 431042"/>
                    <a:gd name="connsiteX38" fmla="*/ 589722 w 1683646"/>
                    <a:gd name="connsiteY38" fmla="*/ 304800 h 431042"/>
                    <a:gd name="connsiteX39" fmla="*/ 636105 w 1683646"/>
                    <a:gd name="connsiteY39" fmla="*/ 298174 h 431042"/>
                    <a:gd name="connsiteX40" fmla="*/ 689113 w 1683646"/>
                    <a:gd name="connsiteY40" fmla="*/ 311426 h 431042"/>
                    <a:gd name="connsiteX41" fmla="*/ 702365 w 1683646"/>
                    <a:gd name="connsiteY41" fmla="*/ 331304 h 431042"/>
                    <a:gd name="connsiteX42" fmla="*/ 742122 w 1683646"/>
                    <a:gd name="connsiteY42" fmla="*/ 364434 h 431042"/>
                    <a:gd name="connsiteX43" fmla="*/ 934278 w 1683646"/>
                    <a:gd name="connsiteY43" fmla="*/ 357808 h 431042"/>
                    <a:gd name="connsiteX44" fmla="*/ 940905 w 1683646"/>
                    <a:gd name="connsiteY44" fmla="*/ 384313 h 431042"/>
                    <a:gd name="connsiteX45" fmla="*/ 967409 w 1683646"/>
                    <a:gd name="connsiteY45" fmla="*/ 424069 h 431042"/>
                    <a:gd name="connsiteX46" fmla="*/ 1013792 w 1683646"/>
                    <a:gd name="connsiteY46" fmla="*/ 410817 h 431042"/>
                    <a:gd name="connsiteX47" fmla="*/ 1027044 w 1683646"/>
                    <a:gd name="connsiteY47" fmla="*/ 384313 h 431042"/>
                    <a:gd name="connsiteX48" fmla="*/ 1086678 w 1683646"/>
                    <a:gd name="connsiteY48" fmla="*/ 364434 h 431042"/>
                    <a:gd name="connsiteX49" fmla="*/ 1113183 w 1683646"/>
                    <a:gd name="connsiteY49" fmla="*/ 371061 h 431042"/>
                    <a:gd name="connsiteX50" fmla="*/ 1133061 w 1683646"/>
                    <a:gd name="connsiteY50" fmla="*/ 397565 h 431042"/>
                    <a:gd name="connsiteX51" fmla="*/ 1265583 w 1683646"/>
                    <a:gd name="connsiteY51" fmla="*/ 410817 h 431042"/>
                    <a:gd name="connsiteX52" fmla="*/ 1285461 w 1683646"/>
                    <a:gd name="connsiteY52" fmla="*/ 430695 h 431042"/>
                    <a:gd name="connsiteX53" fmla="*/ 1391478 w 1683646"/>
                    <a:gd name="connsiteY53" fmla="*/ 417443 h 431042"/>
                    <a:gd name="connsiteX54" fmla="*/ 1417983 w 1683646"/>
                    <a:gd name="connsiteY54" fmla="*/ 404191 h 431042"/>
                    <a:gd name="connsiteX55" fmla="*/ 1457739 w 1683646"/>
                    <a:gd name="connsiteY55" fmla="*/ 397565 h 431042"/>
                    <a:gd name="connsiteX56" fmla="*/ 1517374 w 1683646"/>
                    <a:gd name="connsiteY56" fmla="*/ 371061 h 431042"/>
                    <a:gd name="connsiteX57" fmla="*/ 1537252 w 1683646"/>
                    <a:gd name="connsiteY57" fmla="*/ 357808 h 431042"/>
                    <a:gd name="connsiteX58" fmla="*/ 1563757 w 1683646"/>
                    <a:gd name="connsiteY58" fmla="*/ 344556 h 431042"/>
                    <a:gd name="connsiteX59" fmla="*/ 1583635 w 1683646"/>
                    <a:gd name="connsiteY59" fmla="*/ 278295 h 431042"/>
                    <a:gd name="connsiteX60" fmla="*/ 1563757 w 1683646"/>
                    <a:gd name="connsiteY60" fmla="*/ 271669 h 431042"/>
                    <a:gd name="connsiteX61" fmla="*/ 1537252 w 1683646"/>
                    <a:gd name="connsiteY61" fmla="*/ 251791 h 431042"/>
                    <a:gd name="connsiteX62" fmla="*/ 1497496 w 1683646"/>
                    <a:gd name="connsiteY62" fmla="*/ 245165 h 431042"/>
                    <a:gd name="connsiteX63" fmla="*/ 1477618 w 1683646"/>
                    <a:gd name="connsiteY63" fmla="*/ 238539 h 431042"/>
                    <a:gd name="connsiteX64" fmla="*/ 1457739 w 1683646"/>
                    <a:gd name="connsiteY64" fmla="*/ 192156 h 431042"/>
                    <a:gd name="connsiteX65" fmla="*/ 1524000 w 1683646"/>
                    <a:gd name="connsiteY65" fmla="*/ 145774 h 431042"/>
                    <a:gd name="connsiteX66" fmla="*/ 1557131 w 1683646"/>
                    <a:gd name="connsiteY66" fmla="*/ 139148 h 431042"/>
                    <a:gd name="connsiteX67" fmla="*/ 1570383 w 1683646"/>
                    <a:gd name="connsiteY67" fmla="*/ 119269 h 431042"/>
                    <a:gd name="connsiteX68" fmla="*/ 1636644 w 1683646"/>
                    <a:gd name="connsiteY68" fmla="*/ 79513 h 431042"/>
                    <a:gd name="connsiteX69" fmla="*/ 1663148 w 1683646"/>
                    <a:gd name="connsiteY69" fmla="*/ 59634 h 431042"/>
                    <a:gd name="connsiteX70" fmla="*/ 1669774 w 1683646"/>
                    <a:gd name="connsiteY70" fmla="*/ 39756 h 431042"/>
                    <a:gd name="connsiteX71" fmla="*/ 1683026 w 1683646"/>
                    <a:gd name="connsiteY71" fmla="*/ 13252 h 431042"/>
                    <a:gd name="connsiteX72" fmla="*/ 1683026 w 1683646"/>
                    <a:gd name="connsiteY72" fmla="*/ 0 h 431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</a:cxnLst>
                  <a:rect l="l" t="t" r="r" b="b"/>
                  <a:pathLst>
                    <a:path w="1683646" h="431042">
                      <a:moveTo>
                        <a:pt x="530087" y="0"/>
                      </a:moveTo>
                      <a:cubicBezTo>
                        <a:pt x="532296" y="11043"/>
                        <a:pt x="531125" y="23352"/>
                        <a:pt x="536713" y="33130"/>
                      </a:cubicBezTo>
                      <a:cubicBezTo>
                        <a:pt x="549883" y="56176"/>
                        <a:pt x="618846" y="52607"/>
                        <a:pt x="622852" y="53008"/>
                      </a:cubicBezTo>
                      <a:cubicBezTo>
                        <a:pt x="653774" y="50799"/>
                        <a:pt x="684807" y="49805"/>
                        <a:pt x="715618" y="46382"/>
                      </a:cubicBezTo>
                      <a:cubicBezTo>
                        <a:pt x="724669" y="45376"/>
                        <a:pt x="733107" y="38468"/>
                        <a:pt x="742122" y="39756"/>
                      </a:cubicBezTo>
                      <a:cubicBezTo>
                        <a:pt x="750005" y="40882"/>
                        <a:pt x="755374" y="48591"/>
                        <a:pt x="762000" y="53008"/>
                      </a:cubicBezTo>
                      <a:cubicBezTo>
                        <a:pt x="744331" y="61843"/>
                        <a:pt x="727259" y="71991"/>
                        <a:pt x="708992" y="79513"/>
                      </a:cubicBezTo>
                      <a:cubicBezTo>
                        <a:pt x="689617" y="87491"/>
                        <a:pt x="665719" y="86302"/>
                        <a:pt x="649357" y="99391"/>
                      </a:cubicBezTo>
                      <a:cubicBezTo>
                        <a:pt x="576703" y="157513"/>
                        <a:pt x="705606" y="116801"/>
                        <a:pt x="616226" y="139148"/>
                      </a:cubicBezTo>
                      <a:cubicBezTo>
                        <a:pt x="598557" y="134730"/>
                        <a:pt x="580789" y="130687"/>
                        <a:pt x="563218" y="125895"/>
                      </a:cubicBezTo>
                      <a:cubicBezTo>
                        <a:pt x="556479" y="124057"/>
                        <a:pt x="549403" y="122734"/>
                        <a:pt x="543339" y="119269"/>
                      </a:cubicBezTo>
                      <a:cubicBezTo>
                        <a:pt x="522331" y="107265"/>
                        <a:pt x="517466" y="96393"/>
                        <a:pt x="496957" y="86139"/>
                      </a:cubicBezTo>
                      <a:cubicBezTo>
                        <a:pt x="490710" y="83015"/>
                        <a:pt x="483704" y="81722"/>
                        <a:pt x="477078" y="79513"/>
                      </a:cubicBezTo>
                      <a:cubicBezTo>
                        <a:pt x="441739" y="86139"/>
                        <a:pt x="404966" y="87425"/>
                        <a:pt x="371061" y="99391"/>
                      </a:cubicBezTo>
                      <a:cubicBezTo>
                        <a:pt x="364475" y="101716"/>
                        <a:pt x="367900" y="113205"/>
                        <a:pt x="364435" y="119269"/>
                      </a:cubicBezTo>
                      <a:cubicBezTo>
                        <a:pt x="358956" y="128858"/>
                        <a:pt x="354611" y="141204"/>
                        <a:pt x="344557" y="145774"/>
                      </a:cubicBezTo>
                      <a:cubicBezTo>
                        <a:pt x="328346" y="153143"/>
                        <a:pt x="309218" y="150191"/>
                        <a:pt x="291548" y="152400"/>
                      </a:cubicBezTo>
                      <a:cubicBezTo>
                        <a:pt x="239449" y="264039"/>
                        <a:pt x="279842" y="262857"/>
                        <a:pt x="198783" y="238539"/>
                      </a:cubicBezTo>
                      <a:cubicBezTo>
                        <a:pt x="192093" y="236532"/>
                        <a:pt x="185531" y="234122"/>
                        <a:pt x="178905" y="231913"/>
                      </a:cubicBezTo>
                      <a:cubicBezTo>
                        <a:pt x="164312" y="236291"/>
                        <a:pt x="107084" y="249334"/>
                        <a:pt x="86139" y="265043"/>
                      </a:cubicBezTo>
                      <a:cubicBezTo>
                        <a:pt x="76144" y="272540"/>
                        <a:pt x="69802" y="284286"/>
                        <a:pt x="59635" y="291548"/>
                      </a:cubicBezTo>
                      <a:cubicBezTo>
                        <a:pt x="53952" y="295608"/>
                        <a:pt x="46004" y="295051"/>
                        <a:pt x="39757" y="298174"/>
                      </a:cubicBezTo>
                      <a:cubicBezTo>
                        <a:pt x="-11623" y="323863"/>
                        <a:pt x="49963" y="301398"/>
                        <a:pt x="0" y="318052"/>
                      </a:cubicBezTo>
                      <a:cubicBezTo>
                        <a:pt x="4417" y="331304"/>
                        <a:pt x="5503" y="346185"/>
                        <a:pt x="13252" y="357808"/>
                      </a:cubicBezTo>
                      <a:cubicBezTo>
                        <a:pt x="19378" y="366997"/>
                        <a:pt x="29879" y="372748"/>
                        <a:pt x="39757" y="377687"/>
                      </a:cubicBezTo>
                      <a:cubicBezTo>
                        <a:pt x="55890" y="385753"/>
                        <a:pt x="86995" y="392809"/>
                        <a:pt x="106018" y="397565"/>
                      </a:cubicBezTo>
                      <a:cubicBezTo>
                        <a:pt x="119270" y="395356"/>
                        <a:pt x="134381" y="398060"/>
                        <a:pt x="145774" y="390939"/>
                      </a:cubicBezTo>
                      <a:cubicBezTo>
                        <a:pt x="154150" y="385704"/>
                        <a:pt x="152521" y="371868"/>
                        <a:pt x="159026" y="364434"/>
                      </a:cubicBezTo>
                      <a:cubicBezTo>
                        <a:pt x="168339" y="353791"/>
                        <a:pt x="178838" y="342687"/>
                        <a:pt x="192157" y="337930"/>
                      </a:cubicBezTo>
                      <a:cubicBezTo>
                        <a:pt x="210993" y="331203"/>
                        <a:pt x="231914" y="333513"/>
                        <a:pt x="251792" y="331304"/>
                      </a:cubicBezTo>
                      <a:cubicBezTo>
                        <a:pt x="276087" y="335721"/>
                        <a:pt x="300934" y="337772"/>
                        <a:pt x="324678" y="344556"/>
                      </a:cubicBezTo>
                      <a:cubicBezTo>
                        <a:pt x="332335" y="346744"/>
                        <a:pt x="338116" y="353124"/>
                        <a:pt x="344557" y="357808"/>
                      </a:cubicBezTo>
                      <a:cubicBezTo>
                        <a:pt x="362419" y="370799"/>
                        <a:pt x="375907" y="393234"/>
                        <a:pt x="397565" y="397565"/>
                      </a:cubicBezTo>
                      <a:lnTo>
                        <a:pt x="430696" y="404191"/>
                      </a:lnTo>
                      <a:cubicBezTo>
                        <a:pt x="452783" y="399774"/>
                        <a:pt x="477501" y="402288"/>
                        <a:pt x="496957" y="390939"/>
                      </a:cubicBezTo>
                      <a:cubicBezTo>
                        <a:pt x="507231" y="384946"/>
                        <a:pt x="504890" y="368447"/>
                        <a:pt x="510209" y="357808"/>
                      </a:cubicBezTo>
                      <a:cubicBezTo>
                        <a:pt x="513770" y="350685"/>
                        <a:pt x="519510" y="344844"/>
                        <a:pt x="523461" y="337930"/>
                      </a:cubicBezTo>
                      <a:cubicBezTo>
                        <a:pt x="528362" y="329354"/>
                        <a:pt x="527878" y="315843"/>
                        <a:pt x="536713" y="311426"/>
                      </a:cubicBezTo>
                      <a:cubicBezTo>
                        <a:pt x="552640" y="303462"/>
                        <a:pt x="572071" y="307153"/>
                        <a:pt x="589722" y="304800"/>
                      </a:cubicBezTo>
                      <a:lnTo>
                        <a:pt x="636105" y="298174"/>
                      </a:lnTo>
                      <a:cubicBezTo>
                        <a:pt x="653774" y="302591"/>
                        <a:pt x="672823" y="303281"/>
                        <a:pt x="689113" y="311426"/>
                      </a:cubicBezTo>
                      <a:cubicBezTo>
                        <a:pt x="696236" y="314987"/>
                        <a:pt x="697390" y="325086"/>
                        <a:pt x="702365" y="331304"/>
                      </a:cubicBezTo>
                      <a:cubicBezTo>
                        <a:pt x="712894" y="344465"/>
                        <a:pt x="729240" y="354772"/>
                        <a:pt x="742122" y="364434"/>
                      </a:cubicBezTo>
                      <a:cubicBezTo>
                        <a:pt x="806174" y="362225"/>
                        <a:pt x="870506" y="351431"/>
                        <a:pt x="934278" y="357808"/>
                      </a:cubicBezTo>
                      <a:cubicBezTo>
                        <a:pt x="943340" y="358714"/>
                        <a:pt x="938929" y="375423"/>
                        <a:pt x="940905" y="384313"/>
                      </a:cubicBezTo>
                      <a:cubicBezTo>
                        <a:pt x="949861" y="424612"/>
                        <a:pt x="936251" y="413683"/>
                        <a:pt x="967409" y="424069"/>
                      </a:cubicBezTo>
                      <a:cubicBezTo>
                        <a:pt x="982870" y="419652"/>
                        <a:pt x="1000413" y="419736"/>
                        <a:pt x="1013792" y="410817"/>
                      </a:cubicBezTo>
                      <a:cubicBezTo>
                        <a:pt x="1022011" y="405338"/>
                        <a:pt x="1020721" y="391901"/>
                        <a:pt x="1027044" y="384313"/>
                      </a:cubicBezTo>
                      <a:cubicBezTo>
                        <a:pt x="1042071" y="366281"/>
                        <a:pt x="1066110" y="367863"/>
                        <a:pt x="1086678" y="364434"/>
                      </a:cubicBezTo>
                      <a:cubicBezTo>
                        <a:pt x="1095513" y="366643"/>
                        <a:pt x="1105772" y="365768"/>
                        <a:pt x="1113183" y="371061"/>
                      </a:cubicBezTo>
                      <a:cubicBezTo>
                        <a:pt x="1122169" y="377480"/>
                        <a:pt x="1122375" y="394777"/>
                        <a:pt x="1133061" y="397565"/>
                      </a:cubicBezTo>
                      <a:cubicBezTo>
                        <a:pt x="1176018" y="408771"/>
                        <a:pt x="1221409" y="406400"/>
                        <a:pt x="1265583" y="410817"/>
                      </a:cubicBezTo>
                      <a:cubicBezTo>
                        <a:pt x="1272209" y="417443"/>
                        <a:pt x="1276173" y="429457"/>
                        <a:pt x="1285461" y="430695"/>
                      </a:cubicBezTo>
                      <a:cubicBezTo>
                        <a:pt x="1298727" y="432464"/>
                        <a:pt x="1364962" y="427386"/>
                        <a:pt x="1391478" y="417443"/>
                      </a:cubicBezTo>
                      <a:cubicBezTo>
                        <a:pt x="1400727" y="413975"/>
                        <a:pt x="1408522" y="407029"/>
                        <a:pt x="1417983" y="404191"/>
                      </a:cubicBezTo>
                      <a:cubicBezTo>
                        <a:pt x="1430851" y="400331"/>
                        <a:pt x="1444487" y="399774"/>
                        <a:pt x="1457739" y="397565"/>
                      </a:cubicBezTo>
                      <a:cubicBezTo>
                        <a:pt x="1556150" y="338520"/>
                        <a:pt x="1437738" y="405192"/>
                        <a:pt x="1517374" y="371061"/>
                      </a:cubicBezTo>
                      <a:cubicBezTo>
                        <a:pt x="1524694" y="367924"/>
                        <a:pt x="1530338" y="361759"/>
                        <a:pt x="1537252" y="357808"/>
                      </a:cubicBezTo>
                      <a:cubicBezTo>
                        <a:pt x="1545828" y="352907"/>
                        <a:pt x="1554922" y="348973"/>
                        <a:pt x="1563757" y="344556"/>
                      </a:cubicBezTo>
                      <a:cubicBezTo>
                        <a:pt x="1587286" y="321027"/>
                        <a:pt x="1605730" y="316961"/>
                        <a:pt x="1583635" y="278295"/>
                      </a:cubicBezTo>
                      <a:cubicBezTo>
                        <a:pt x="1580170" y="272231"/>
                        <a:pt x="1570383" y="273878"/>
                        <a:pt x="1563757" y="271669"/>
                      </a:cubicBezTo>
                      <a:cubicBezTo>
                        <a:pt x="1554922" y="265043"/>
                        <a:pt x="1547506" y="255892"/>
                        <a:pt x="1537252" y="251791"/>
                      </a:cubicBezTo>
                      <a:cubicBezTo>
                        <a:pt x="1524778" y="246802"/>
                        <a:pt x="1510611" y="248079"/>
                        <a:pt x="1497496" y="245165"/>
                      </a:cubicBezTo>
                      <a:cubicBezTo>
                        <a:pt x="1490678" y="243650"/>
                        <a:pt x="1484244" y="240748"/>
                        <a:pt x="1477618" y="238539"/>
                      </a:cubicBezTo>
                      <a:cubicBezTo>
                        <a:pt x="1475030" y="233363"/>
                        <a:pt x="1457739" y="201906"/>
                        <a:pt x="1457739" y="192156"/>
                      </a:cubicBezTo>
                      <a:cubicBezTo>
                        <a:pt x="1457739" y="159266"/>
                        <a:pt x="1499434" y="151233"/>
                        <a:pt x="1524000" y="145774"/>
                      </a:cubicBezTo>
                      <a:cubicBezTo>
                        <a:pt x="1534994" y="143331"/>
                        <a:pt x="1546087" y="141357"/>
                        <a:pt x="1557131" y="139148"/>
                      </a:cubicBezTo>
                      <a:cubicBezTo>
                        <a:pt x="1561548" y="132522"/>
                        <a:pt x="1564390" y="124513"/>
                        <a:pt x="1570383" y="119269"/>
                      </a:cubicBezTo>
                      <a:cubicBezTo>
                        <a:pt x="1611236" y="83522"/>
                        <a:pt x="1600311" y="102222"/>
                        <a:pt x="1636644" y="79513"/>
                      </a:cubicBezTo>
                      <a:cubicBezTo>
                        <a:pt x="1646009" y="73660"/>
                        <a:pt x="1654313" y="66260"/>
                        <a:pt x="1663148" y="59634"/>
                      </a:cubicBezTo>
                      <a:cubicBezTo>
                        <a:pt x="1665357" y="53008"/>
                        <a:pt x="1667023" y="46176"/>
                        <a:pt x="1669774" y="39756"/>
                      </a:cubicBezTo>
                      <a:cubicBezTo>
                        <a:pt x="1673665" y="30677"/>
                        <a:pt x="1679902" y="22623"/>
                        <a:pt x="1683026" y="13252"/>
                      </a:cubicBezTo>
                      <a:cubicBezTo>
                        <a:pt x="1684423" y="9061"/>
                        <a:pt x="1683026" y="4417"/>
                        <a:pt x="1683026" y="0"/>
                      </a:cubicBez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 dirty="0"/>
                </a:p>
              </p:txBody>
            </p:sp>
            <p:sp>
              <p:nvSpPr>
                <p:cNvPr id="35" name="Freeform: Shape 34">
                  <a:extLst>
                    <a:ext uri="{FF2B5EF4-FFF2-40B4-BE49-F238E27FC236}">
                      <a16:creationId xmlns:a16="http://schemas.microsoft.com/office/drawing/2014/main" id="{ED06444B-DA3F-02E9-257B-8AE90B92A719}"/>
                    </a:ext>
                  </a:extLst>
                </p:cNvPr>
                <p:cNvSpPr/>
                <p:nvPr/>
              </p:nvSpPr>
              <p:spPr>
                <a:xfrm>
                  <a:off x="6029739" y="2643809"/>
                  <a:ext cx="583096" cy="145774"/>
                </a:xfrm>
                <a:custGeom>
                  <a:avLst/>
                  <a:gdLst>
                    <a:gd name="connsiteX0" fmla="*/ 0 w 583096"/>
                    <a:gd name="connsiteY0" fmla="*/ 33130 h 145774"/>
                    <a:gd name="connsiteX1" fmla="*/ 59635 w 583096"/>
                    <a:gd name="connsiteY1" fmla="*/ 39756 h 145774"/>
                    <a:gd name="connsiteX2" fmla="*/ 99391 w 583096"/>
                    <a:gd name="connsiteY2" fmla="*/ 53008 h 145774"/>
                    <a:gd name="connsiteX3" fmla="*/ 132522 w 583096"/>
                    <a:gd name="connsiteY3" fmla="*/ 59634 h 145774"/>
                    <a:gd name="connsiteX4" fmla="*/ 185531 w 583096"/>
                    <a:gd name="connsiteY4" fmla="*/ 53008 h 145774"/>
                    <a:gd name="connsiteX5" fmla="*/ 192157 w 583096"/>
                    <a:gd name="connsiteY5" fmla="*/ 33130 h 145774"/>
                    <a:gd name="connsiteX6" fmla="*/ 205409 w 583096"/>
                    <a:gd name="connsiteY6" fmla="*/ 13252 h 145774"/>
                    <a:gd name="connsiteX7" fmla="*/ 245165 w 583096"/>
                    <a:gd name="connsiteY7" fmla="*/ 0 h 145774"/>
                    <a:gd name="connsiteX8" fmla="*/ 311426 w 583096"/>
                    <a:gd name="connsiteY8" fmla="*/ 19878 h 145774"/>
                    <a:gd name="connsiteX9" fmla="*/ 318052 w 583096"/>
                    <a:gd name="connsiteY9" fmla="*/ 39756 h 145774"/>
                    <a:gd name="connsiteX10" fmla="*/ 371061 w 583096"/>
                    <a:gd name="connsiteY10" fmla="*/ 46382 h 145774"/>
                    <a:gd name="connsiteX11" fmla="*/ 390939 w 583096"/>
                    <a:gd name="connsiteY11" fmla="*/ 59634 h 145774"/>
                    <a:gd name="connsiteX12" fmla="*/ 404191 w 583096"/>
                    <a:gd name="connsiteY12" fmla="*/ 72887 h 145774"/>
                    <a:gd name="connsiteX13" fmla="*/ 424070 w 583096"/>
                    <a:gd name="connsiteY13" fmla="*/ 79513 h 145774"/>
                    <a:gd name="connsiteX14" fmla="*/ 443948 w 583096"/>
                    <a:gd name="connsiteY14" fmla="*/ 92765 h 145774"/>
                    <a:gd name="connsiteX15" fmla="*/ 503583 w 583096"/>
                    <a:gd name="connsiteY15" fmla="*/ 79513 h 145774"/>
                    <a:gd name="connsiteX16" fmla="*/ 530087 w 583096"/>
                    <a:gd name="connsiteY16" fmla="*/ 92765 h 145774"/>
                    <a:gd name="connsiteX17" fmla="*/ 549965 w 583096"/>
                    <a:gd name="connsiteY17" fmla="*/ 125895 h 145774"/>
                    <a:gd name="connsiteX18" fmla="*/ 583096 w 583096"/>
                    <a:gd name="connsiteY18" fmla="*/ 145774 h 1457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583096" h="145774">
                      <a:moveTo>
                        <a:pt x="0" y="33130"/>
                      </a:moveTo>
                      <a:cubicBezTo>
                        <a:pt x="19878" y="35339"/>
                        <a:pt x="40023" y="35834"/>
                        <a:pt x="59635" y="39756"/>
                      </a:cubicBezTo>
                      <a:cubicBezTo>
                        <a:pt x="73333" y="42495"/>
                        <a:pt x="85693" y="50269"/>
                        <a:pt x="99391" y="53008"/>
                      </a:cubicBezTo>
                      <a:lnTo>
                        <a:pt x="132522" y="59634"/>
                      </a:lnTo>
                      <a:cubicBezTo>
                        <a:pt x="150192" y="57425"/>
                        <a:pt x="169259" y="60240"/>
                        <a:pt x="185531" y="53008"/>
                      </a:cubicBezTo>
                      <a:cubicBezTo>
                        <a:pt x="191913" y="50171"/>
                        <a:pt x="189033" y="39377"/>
                        <a:pt x="192157" y="33130"/>
                      </a:cubicBezTo>
                      <a:cubicBezTo>
                        <a:pt x="195718" y="26007"/>
                        <a:pt x="198656" y="17473"/>
                        <a:pt x="205409" y="13252"/>
                      </a:cubicBezTo>
                      <a:cubicBezTo>
                        <a:pt x="217255" y="5849"/>
                        <a:pt x="231913" y="4417"/>
                        <a:pt x="245165" y="0"/>
                      </a:cubicBezTo>
                      <a:cubicBezTo>
                        <a:pt x="265463" y="2900"/>
                        <a:pt x="295873" y="437"/>
                        <a:pt x="311426" y="19878"/>
                      </a:cubicBezTo>
                      <a:cubicBezTo>
                        <a:pt x="315789" y="25332"/>
                        <a:pt x="311670" y="36919"/>
                        <a:pt x="318052" y="39756"/>
                      </a:cubicBezTo>
                      <a:cubicBezTo>
                        <a:pt x="334324" y="46988"/>
                        <a:pt x="353391" y="44173"/>
                        <a:pt x="371061" y="46382"/>
                      </a:cubicBezTo>
                      <a:cubicBezTo>
                        <a:pt x="377687" y="50799"/>
                        <a:pt x="384721" y="54659"/>
                        <a:pt x="390939" y="59634"/>
                      </a:cubicBezTo>
                      <a:cubicBezTo>
                        <a:pt x="395817" y="63537"/>
                        <a:pt x="398834" y="69673"/>
                        <a:pt x="404191" y="72887"/>
                      </a:cubicBezTo>
                      <a:cubicBezTo>
                        <a:pt x="410180" y="76481"/>
                        <a:pt x="417444" y="77304"/>
                        <a:pt x="424070" y="79513"/>
                      </a:cubicBezTo>
                      <a:cubicBezTo>
                        <a:pt x="430696" y="83930"/>
                        <a:pt x="436046" y="91777"/>
                        <a:pt x="443948" y="92765"/>
                      </a:cubicBezTo>
                      <a:cubicBezTo>
                        <a:pt x="449555" y="93466"/>
                        <a:pt x="495629" y="81501"/>
                        <a:pt x="503583" y="79513"/>
                      </a:cubicBezTo>
                      <a:cubicBezTo>
                        <a:pt x="512418" y="83930"/>
                        <a:pt x="523103" y="85781"/>
                        <a:pt x="530087" y="92765"/>
                      </a:cubicBezTo>
                      <a:cubicBezTo>
                        <a:pt x="539194" y="101872"/>
                        <a:pt x="541584" y="116117"/>
                        <a:pt x="549965" y="125895"/>
                      </a:cubicBezTo>
                      <a:cubicBezTo>
                        <a:pt x="555963" y="132892"/>
                        <a:pt x="573877" y="141165"/>
                        <a:pt x="583096" y="145774"/>
                      </a:cubicBez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 dirty="0"/>
                </a:p>
              </p:txBody>
            </p:sp>
            <p:sp>
              <p:nvSpPr>
                <p:cNvPr id="37" name="Freeform: Shape 36">
                  <a:extLst>
                    <a:ext uri="{FF2B5EF4-FFF2-40B4-BE49-F238E27FC236}">
                      <a16:creationId xmlns:a16="http://schemas.microsoft.com/office/drawing/2014/main" id="{20E55F6D-C580-0DDC-E133-0BA705910E20}"/>
                    </a:ext>
                  </a:extLst>
                </p:cNvPr>
                <p:cNvSpPr/>
                <p:nvPr/>
              </p:nvSpPr>
              <p:spPr>
                <a:xfrm>
                  <a:off x="5300870" y="940904"/>
                  <a:ext cx="311426" cy="351183"/>
                </a:xfrm>
                <a:custGeom>
                  <a:avLst/>
                  <a:gdLst>
                    <a:gd name="connsiteX0" fmla="*/ 0 w 311426"/>
                    <a:gd name="connsiteY0" fmla="*/ 351183 h 351183"/>
                    <a:gd name="connsiteX1" fmla="*/ 26504 w 311426"/>
                    <a:gd name="connsiteY1" fmla="*/ 298174 h 351183"/>
                    <a:gd name="connsiteX2" fmla="*/ 86139 w 311426"/>
                    <a:gd name="connsiteY2" fmla="*/ 258418 h 351183"/>
                    <a:gd name="connsiteX3" fmla="*/ 125895 w 311426"/>
                    <a:gd name="connsiteY3" fmla="*/ 231913 h 351183"/>
                    <a:gd name="connsiteX4" fmla="*/ 145773 w 311426"/>
                    <a:gd name="connsiteY4" fmla="*/ 218661 h 351183"/>
                    <a:gd name="connsiteX5" fmla="*/ 178904 w 311426"/>
                    <a:gd name="connsiteY5" fmla="*/ 185531 h 351183"/>
                    <a:gd name="connsiteX6" fmla="*/ 198782 w 311426"/>
                    <a:gd name="connsiteY6" fmla="*/ 159026 h 351183"/>
                    <a:gd name="connsiteX7" fmla="*/ 251791 w 311426"/>
                    <a:gd name="connsiteY7" fmla="*/ 119270 h 351183"/>
                    <a:gd name="connsiteX8" fmla="*/ 271669 w 311426"/>
                    <a:gd name="connsiteY8" fmla="*/ 86139 h 351183"/>
                    <a:gd name="connsiteX9" fmla="*/ 298173 w 311426"/>
                    <a:gd name="connsiteY9" fmla="*/ 46383 h 351183"/>
                    <a:gd name="connsiteX10" fmla="*/ 304800 w 311426"/>
                    <a:gd name="connsiteY10" fmla="*/ 19879 h 351183"/>
                    <a:gd name="connsiteX11" fmla="*/ 311426 w 311426"/>
                    <a:gd name="connsiteY11" fmla="*/ 0 h 351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11426" h="351183">
                      <a:moveTo>
                        <a:pt x="0" y="351183"/>
                      </a:moveTo>
                      <a:cubicBezTo>
                        <a:pt x="6327" y="335366"/>
                        <a:pt x="13272" y="311406"/>
                        <a:pt x="26504" y="298174"/>
                      </a:cubicBezTo>
                      <a:cubicBezTo>
                        <a:pt x="41660" y="283018"/>
                        <a:pt x="68788" y="269460"/>
                        <a:pt x="86139" y="258418"/>
                      </a:cubicBezTo>
                      <a:cubicBezTo>
                        <a:pt x="99576" y="249867"/>
                        <a:pt x="112643" y="240748"/>
                        <a:pt x="125895" y="231913"/>
                      </a:cubicBezTo>
                      <a:lnTo>
                        <a:pt x="145773" y="218661"/>
                      </a:lnTo>
                      <a:cubicBezTo>
                        <a:pt x="181120" y="165645"/>
                        <a:pt x="134724" y="229712"/>
                        <a:pt x="178904" y="185531"/>
                      </a:cubicBezTo>
                      <a:cubicBezTo>
                        <a:pt x="186713" y="177722"/>
                        <a:pt x="190610" y="166455"/>
                        <a:pt x="198782" y="159026"/>
                      </a:cubicBezTo>
                      <a:cubicBezTo>
                        <a:pt x="215125" y="144169"/>
                        <a:pt x="251791" y="119270"/>
                        <a:pt x="251791" y="119270"/>
                      </a:cubicBezTo>
                      <a:cubicBezTo>
                        <a:pt x="258417" y="108226"/>
                        <a:pt x="263942" y="96442"/>
                        <a:pt x="271669" y="86139"/>
                      </a:cubicBezTo>
                      <a:cubicBezTo>
                        <a:pt x="297337" y="51915"/>
                        <a:pt x="287949" y="82163"/>
                        <a:pt x="298173" y="46383"/>
                      </a:cubicBezTo>
                      <a:cubicBezTo>
                        <a:pt x="300675" y="37627"/>
                        <a:pt x="302298" y="28635"/>
                        <a:pt x="304800" y="19879"/>
                      </a:cubicBezTo>
                      <a:cubicBezTo>
                        <a:pt x="306719" y="13163"/>
                        <a:pt x="311426" y="0"/>
                        <a:pt x="311426" y="0"/>
                      </a:cubicBez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 dirty="0"/>
                </a:p>
              </p:txBody>
            </p:sp>
            <p:sp>
              <p:nvSpPr>
                <p:cNvPr id="38" name="Freeform: Shape 37">
                  <a:extLst>
                    <a:ext uri="{FF2B5EF4-FFF2-40B4-BE49-F238E27FC236}">
                      <a16:creationId xmlns:a16="http://schemas.microsoft.com/office/drawing/2014/main" id="{B7F8E352-4F1B-617D-7B06-18096A5F5C1D}"/>
                    </a:ext>
                  </a:extLst>
                </p:cNvPr>
                <p:cNvSpPr/>
                <p:nvPr/>
              </p:nvSpPr>
              <p:spPr>
                <a:xfrm>
                  <a:off x="5791200" y="954157"/>
                  <a:ext cx="291579" cy="629478"/>
                </a:xfrm>
                <a:custGeom>
                  <a:avLst/>
                  <a:gdLst>
                    <a:gd name="connsiteX0" fmla="*/ 26504 w 291579"/>
                    <a:gd name="connsiteY0" fmla="*/ 629478 h 629478"/>
                    <a:gd name="connsiteX1" fmla="*/ 19878 w 291579"/>
                    <a:gd name="connsiteY1" fmla="*/ 596347 h 629478"/>
                    <a:gd name="connsiteX2" fmla="*/ 6626 w 291579"/>
                    <a:gd name="connsiteY2" fmla="*/ 569843 h 629478"/>
                    <a:gd name="connsiteX3" fmla="*/ 0 w 291579"/>
                    <a:gd name="connsiteY3" fmla="*/ 543339 h 629478"/>
                    <a:gd name="connsiteX4" fmla="*/ 19878 w 291579"/>
                    <a:gd name="connsiteY4" fmla="*/ 503582 h 629478"/>
                    <a:gd name="connsiteX5" fmla="*/ 39757 w 291579"/>
                    <a:gd name="connsiteY5" fmla="*/ 490330 h 629478"/>
                    <a:gd name="connsiteX6" fmla="*/ 66261 w 291579"/>
                    <a:gd name="connsiteY6" fmla="*/ 450573 h 629478"/>
                    <a:gd name="connsiteX7" fmla="*/ 72887 w 291579"/>
                    <a:gd name="connsiteY7" fmla="*/ 397565 h 629478"/>
                    <a:gd name="connsiteX8" fmla="*/ 53009 w 291579"/>
                    <a:gd name="connsiteY8" fmla="*/ 291547 h 629478"/>
                    <a:gd name="connsiteX9" fmla="*/ 178904 w 291579"/>
                    <a:gd name="connsiteY9" fmla="*/ 278295 h 629478"/>
                    <a:gd name="connsiteX10" fmla="*/ 212035 w 291579"/>
                    <a:gd name="connsiteY10" fmla="*/ 271669 h 629478"/>
                    <a:gd name="connsiteX11" fmla="*/ 225287 w 291579"/>
                    <a:gd name="connsiteY11" fmla="*/ 225286 h 629478"/>
                    <a:gd name="connsiteX12" fmla="*/ 231913 w 291579"/>
                    <a:gd name="connsiteY12" fmla="*/ 205408 h 629478"/>
                    <a:gd name="connsiteX13" fmla="*/ 258417 w 291579"/>
                    <a:gd name="connsiteY13" fmla="*/ 192156 h 629478"/>
                    <a:gd name="connsiteX14" fmla="*/ 251791 w 291579"/>
                    <a:gd name="connsiteY14" fmla="*/ 106017 h 629478"/>
                    <a:gd name="connsiteX15" fmla="*/ 231913 w 291579"/>
                    <a:gd name="connsiteY15" fmla="*/ 92765 h 629478"/>
                    <a:gd name="connsiteX16" fmla="*/ 218661 w 291579"/>
                    <a:gd name="connsiteY16" fmla="*/ 72886 h 629478"/>
                    <a:gd name="connsiteX17" fmla="*/ 238539 w 291579"/>
                    <a:gd name="connsiteY17" fmla="*/ 66260 h 629478"/>
                    <a:gd name="connsiteX18" fmla="*/ 291548 w 291579"/>
                    <a:gd name="connsiteY18" fmla="*/ 0 h 629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291579" h="629478">
                      <a:moveTo>
                        <a:pt x="26504" y="629478"/>
                      </a:moveTo>
                      <a:cubicBezTo>
                        <a:pt x="24295" y="618434"/>
                        <a:pt x="23439" y="607031"/>
                        <a:pt x="19878" y="596347"/>
                      </a:cubicBezTo>
                      <a:cubicBezTo>
                        <a:pt x="16755" y="586976"/>
                        <a:pt x="10094" y="579092"/>
                        <a:pt x="6626" y="569843"/>
                      </a:cubicBezTo>
                      <a:cubicBezTo>
                        <a:pt x="3428" y="561316"/>
                        <a:pt x="2209" y="552174"/>
                        <a:pt x="0" y="543339"/>
                      </a:cubicBezTo>
                      <a:cubicBezTo>
                        <a:pt x="6626" y="530087"/>
                        <a:pt x="10988" y="515435"/>
                        <a:pt x="19878" y="503582"/>
                      </a:cubicBezTo>
                      <a:cubicBezTo>
                        <a:pt x="24656" y="497211"/>
                        <a:pt x="34513" y="496323"/>
                        <a:pt x="39757" y="490330"/>
                      </a:cubicBezTo>
                      <a:cubicBezTo>
                        <a:pt x="50245" y="478344"/>
                        <a:pt x="66261" y="450573"/>
                        <a:pt x="66261" y="450573"/>
                      </a:cubicBezTo>
                      <a:cubicBezTo>
                        <a:pt x="68470" y="432904"/>
                        <a:pt x="73734" y="415352"/>
                        <a:pt x="72887" y="397565"/>
                      </a:cubicBezTo>
                      <a:cubicBezTo>
                        <a:pt x="70104" y="339117"/>
                        <a:pt x="66049" y="330669"/>
                        <a:pt x="53009" y="291547"/>
                      </a:cubicBezTo>
                      <a:cubicBezTo>
                        <a:pt x="88126" y="238872"/>
                        <a:pt x="53582" y="278295"/>
                        <a:pt x="178904" y="278295"/>
                      </a:cubicBezTo>
                      <a:cubicBezTo>
                        <a:pt x="190166" y="278295"/>
                        <a:pt x="200991" y="273878"/>
                        <a:pt x="212035" y="271669"/>
                      </a:cubicBezTo>
                      <a:cubicBezTo>
                        <a:pt x="227922" y="224009"/>
                        <a:pt x="208647" y="283527"/>
                        <a:pt x="225287" y="225286"/>
                      </a:cubicBezTo>
                      <a:cubicBezTo>
                        <a:pt x="227206" y="218570"/>
                        <a:pt x="226974" y="210347"/>
                        <a:pt x="231913" y="205408"/>
                      </a:cubicBezTo>
                      <a:cubicBezTo>
                        <a:pt x="238897" y="198424"/>
                        <a:pt x="249582" y="196573"/>
                        <a:pt x="258417" y="192156"/>
                      </a:cubicBezTo>
                      <a:cubicBezTo>
                        <a:pt x="265791" y="155285"/>
                        <a:pt x="272341" y="147118"/>
                        <a:pt x="251791" y="106017"/>
                      </a:cubicBezTo>
                      <a:cubicBezTo>
                        <a:pt x="248230" y="98894"/>
                        <a:pt x="238539" y="97182"/>
                        <a:pt x="231913" y="92765"/>
                      </a:cubicBezTo>
                      <a:cubicBezTo>
                        <a:pt x="227496" y="86139"/>
                        <a:pt x="216730" y="80612"/>
                        <a:pt x="218661" y="72886"/>
                      </a:cubicBezTo>
                      <a:cubicBezTo>
                        <a:pt x="220355" y="66110"/>
                        <a:pt x="233133" y="70683"/>
                        <a:pt x="238539" y="66260"/>
                      </a:cubicBezTo>
                      <a:cubicBezTo>
                        <a:pt x="294672" y="20334"/>
                        <a:pt x="291548" y="36436"/>
                        <a:pt x="291548" y="0"/>
                      </a:cubicBez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 dirty="0"/>
                </a:p>
              </p:txBody>
            </p:sp>
          </p:grp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DC7FDB1C-BCAF-DEE1-3582-FCF1BC8DB3AB}"/>
                  </a:ext>
                </a:extLst>
              </p:cNvPr>
              <p:cNvSpPr/>
              <p:nvPr/>
            </p:nvSpPr>
            <p:spPr>
              <a:xfrm>
                <a:off x="4435581" y="5067132"/>
                <a:ext cx="309168" cy="207233"/>
              </a:xfrm>
              <a:custGeom>
                <a:avLst/>
                <a:gdLst>
                  <a:gd name="connsiteX0" fmla="*/ 215932 w 309168"/>
                  <a:gd name="connsiteY0" fmla="*/ 1825 h 207233"/>
                  <a:gd name="connsiteX1" fmla="*/ 103289 w 309168"/>
                  <a:gd name="connsiteY1" fmla="*/ 21703 h 207233"/>
                  <a:gd name="connsiteX2" fmla="*/ 56906 w 309168"/>
                  <a:gd name="connsiteY2" fmla="*/ 48207 h 207233"/>
                  <a:gd name="connsiteX3" fmla="*/ 17149 w 309168"/>
                  <a:gd name="connsiteY3" fmla="*/ 68085 h 207233"/>
                  <a:gd name="connsiteX4" fmla="*/ 17149 w 309168"/>
                  <a:gd name="connsiteY4" fmla="*/ 134346 h 207233"/>
                  <a:gd name="connsiteX5" fmla="*/ 56906 w 309168"/>
                  <a:gd name="connsiteY5" fmla="*/ 147598 h 207233"/>
                  <a:gd name="connsiteX6" fmla="*/ 76784 w 309168"/>
                  <a:gd name="connsiteY6" fmla="*/ 160851 h 207233"/>
                  <a:gd name="connsiteX7" fmla="*/ 83410 w 309168"/>
                  <a:gd name="connsiteY7" fmla="*/ 180729 h 207233"/>
                  <a:gd name="connsiteX8" fmla="*/ 103289 w 309168"/>
                  <a:gd name="connsiteY8" fmla="*/ 187355 h 207233"/>
                  <a:gd name="connsiteX9" fmla="*/ 136419 w 309168"/>
                  <a:gd name="connsiteY9" fmla="*/ 207233 h 207233"/>
                  <a:gd name="connsiteX10" fmla="*/ 235810 w 309168"/>
                  <a:gd name="connsiteY10" fmla="*/ 193981 h 207233"/>
                  <a:gd name="connsiteX11" fmla="*/ 268941 w 309168"/>
                  <a:gd name="connsiteY11" fmla="*/ 134346 h 207233"/>
                  <a:gd name="connsiteX12" fmla="*/ 288819 w 309168"/>
                  <a:gd name="connsiteY12" fmla="*/ 127720 h 207233"/>
                  <a:gd name="connsiteX13" fmla="*/ 308697 w 309168"/>
                  <a:gd name="connsiteY13" fmla="*/ 107842 h 207233"/>
                  <a:gd name="connsiteX14" fmla="*/ 229184 w 309168"/>
                  <a:gd name="connsiteY14" fmla="*/ 68085 h 207233"/>
                  <a:gd name="connsiteX15" fmla="*/ 215932 w 309168"/>
                  <a:gd name="connsiteY15" fmla="*/ 1825 h 207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09168" h="207233">
                    <a:moveTo>
                      <a:pt x="215932" y="1825"/>
                    </a:moveTo>
                    <a:cubicBezTo>
                      <a:pt x="194950" y="-5905"/>
                      <a:pt x="140380" y="12872"/>
                      <a:pt x="103289" y="21703"/>
                    </a:cubicBezTo>
                    <a:cubicBezTo>
                      <a:pt x="81109" y="26984"/>
                      <a:pt x="75774" y="38773"/>
                      <a:pt x="56906" y="48207"/>
                    </a:cubicBezTo>
                    <a:cubicBezTo>
                      <a:pt x="2034" y="75643"/>
                      <a:pt x="74125" y="30103"/>
                      <a:pt x="17149" y="68085"/>
                    </a:cubicBezTo>
                    <a:cubicBezTo>
                      <a:pt x="1897" y="90965"/>
                      <a:pt x="-12260" y="101262"/>
                      <a:pt x="17149" y="134346"/>
                    </a:cubicBezTo>
                    <a:cubicBezTo>
                      <a:pt x="26430" y="144787"/>
                      <a:pt x="43654" y="143181"/>
                      <a:pt x="56906" y="147598"/>
                    </a:cubicBezTo>
                    <a:cubicBezTo>
                      <a:pt x="63532" y="152016"/>
                      <a:pt x="71809" y="154632"/>
                      <a:pt x="76784" y="160851"/>
                    </a:cubicBezTo>
                    <a:cubicBezTo>
                      <a:pt x="81147" y="166305"/>
                      <a:pt x="78471" y="175790"/>
                      <a:pt x="83410" y="180729"/>
                    </a:cubicBezTo>
                    <a:cubicBezTo>
                      <a:pt x="88349" y="185668"/>
                      <a:pt x="97042" y="184231"/>
                      <a:pt x="103289" y="187355"/>
                    </a:cubicBezTo>
                    <a:cubicBezTo>
                      <a:pt x="114808" y="193114"/>
                      <a:pt x="125376" y="200607"/>
                      <a:pt x="136419" y="207233"/>
                    </a:cubicBezTo>
                    <a:cubicBezTo>
                      <a:pt x="169549" y="202816"/>
                      <a:pt x="204659" y="206095"/>
                      <a:pt x="235810" y="193981"/>
                    </a:cubicBezTo>
                    <a:cubicBezTo>
                      <a:pt x="249146" y="188795"/>
                      <a:pt x="258846" y="144442"/>
                      <a:pt x="268941" y="134346"/>
                    </a:cubicBezTo>
                    <a:cubicBezTo>
                      <a:pt x="273880" y="129407"/>
                      <a:pt x="282193" y="129929"/>
                      <a:pt x="288819" y="127720"/>
                    </a:cubicBezTo>
                    <a:cubicBezTo>
                      <a:pt x="295445" y="121094"/>
                      <a:pt x="307535" y="117140"/>
                      <a:pt x="308697" y="107842"/>
                    </a:cubicBezTo>
                    <a:cubicBezTo>
                      <a:pt x="315066" y="56888"/>
                      <a:pt x="255279" y="70694"/>
                      <a:pt x="229184" y="68085"/>
                    </a:cubicBezTo>
                    <a:cubicBezTo>
                      <a:pt x="236122" y="19517"/>
                      <a:pt x="236914" y="9555"/>
                      <a:pt x="215932" y="1825"/>
                    </a:cubicBezTo>
                    <a:close/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2E8C0177-BAA7-A521-685C-F4CDD7DDFDFE}"/>
                  </a:ext>
                </a:extLst>
              </p:cNvPr>
              <p:cNvSpPr/>
              <p:nvPr/>
            </p:nvSpPr>
            <p:spPr>
              <a:xfrm>
                <a:off x="6069496" y="4236846"/>
                <a:ext cx="284829" cy="507432"/>
              </a:xfrm>
              <a:custGeom>
                <a:avLst/>
                <a:gdLst>
                  <a:gd name="connsiteX0" fmla="*/ 251791 w 284829"/>
                  <a:gd name="connsiteY0" fmla="*/ 3850 h 507432"/>
                  <a:gd name="connsiteX1" fmla="*/ 205408 w 284829"/>
                  <a:gd name="connsiteY1" fmla="*/ 36980 h 507432"/>
                  <a:gd name="connsiteX2" fmla="*/ 198782 w 284829"/>
                  <a:gd name="connsiteY2" fmla="*/ 70111 h 507432"/>
                  <a:gd name="connsiteX3" fmla="*/ 139147 w 284829"/>
                  <a:gd name="connsiteY3" fmla="*/ 83363 h 507432"/>
                  <a:gd name="connsiteX4" fmla="*/ 92765 w 284829"/>
                  <a:gd name="connsiteY4" fmla="*/ 116493 h 507432"/>
                  <a:gd name="connsiteX5" fmla="*/ 66261 w 284829"/>
                  <a:gd name="connsiteY5" fmla="*/ 123119 h 507432"/>
                  <a:gd name="connsiteX6" fmla="*/ 39756 w 284829"/>
                  <a:gd name="connsiteY6" fmla="*/ 162876 h 507432"/>
                  <a:gd name="connsiteX7" fmla="*/ 26504 w 284829"/>
                  <a:gd name="connsiteY7" fmla="*/ 202632 h 507432"/>
                  <a:gd name="connsiteX8" fmla="*/ 19878 w 284829"/>
                  <a:gd name="connsiteY8" fmla="*/ 308650 h 507432"/>
                  <a:gd name="connsiteX9" fmla="*/ 0 w 284829"/>
                  <a:gd name="connsiteY9" fmla="*/ 335154 h 507432"/>
                  <a:gd name="connsiteX10" fmla="*/ 26504 w 284829"/>
                  <a:gd name="connsiteY10" fmla="*/ 341780 h 507432"/>
                  <a:gd name="connsiteX11" fmla="*/ 59634 w 284829"/>
                  <a:gd name="connsiteY11" fmla="*/ 348406 h 507432"/>
                  <a:gd name="connsiteX12" fmla="*/ 39756 w 284829"/>
                  <a:gd name="connsiteY12" fmla="*/ 361658 h 507432"/>
                  <a:gd name="connsiteX13" fmla="*/ 72887 w 284829"/>
                  <a:gd name="connsiteY13" fmla="*/ 388163 h 507432"/>
                  <a:gd name="connsiteX14" fmla="*/ 72887 w 284829"/>
                  <a:gd name="connsiteY14" fmla="*/ 427919 h 507432"/>
                  <a:gd name="connsiteX15" fmla="*/ 59634 w 284829"/>
                  <a:gd name="connsiteY15" fmla="*/ 447797 h 507432"/>
                  <a:gd name="connsiteX16" fmla="*/ 99391 w 284829"/>
                  <a:gd name="connsiteY16" fmla="*/ 474302 h 507432"/>
                  <a:gd name="connsiteX17" fmla="*/ 119269 w 284829"/>
                  <a:gd name="connsiteY17" fmla="*/ 480928 h 507432"/>
                  <a:gd name="connsiteX18" fmla="*/ 139147 w 284829"/>
                  <a:gd name="connsiteY18" fmla="*/ 494180 h 507432"/>
                  <a:gd name="connsiteX19" fmla="*/ 172278 w 284829"/>
                  <a:gd name="connsiteY19" fmla="*/ 507432 h 507432"/>
                  <a:gd name="connsiteX20" fmla="*/ 192156 w 284829"/>
                  <a:gd name="connsiteY20" fmla="*/ 467676 h 507432"/>
                  <a:gd name="connsiteX21" fmla="*/ 205408 w 284829"/>
                  <a:gd name="connsiteY21" fmla="*/ 414667 h 507432"/>
                  <a:gd name="connsiteX22" fmla="*/ 231913 w 284829"/>
                  <a:gd name="connsiteY22" fmla="*/ 355032 h 507432"/>
                  <a:gd name="connsiteX23" fmla="*/ 238539 w 284829"/>
                  <a:gd name="connsiteY23" fmla="*/ 335154 h 507432"/>
                  <a:gd name="connsiteX24" fmla="*/ 258417 w 284829"/>
                  <a:gd name="connsiteY24" fmla="*/ 235763 h 507432"/>
                  <a:gd name="connsiteX25" fmla="*/ 265043 w 284829"/>
                  <a:gd name="connsiteY25" fmla="*/ 96615 h 507432"/>
                  <a:gd name="connsiteX26" fmla="*/ 271669 w 284829"/>
                  <a:gd name="connsiteY26" fmla="*/ 3850 h 507432"/>
                  <a:gd name="connsiteX27" fmla="*/ 251791 w 284829"/>
                  <a:gd name="connsiteY27" fmla="*/ 3850 h 507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84829" h="507432">
                    <a:moveTo>
                      <a:pt x="251791" y="3850"/>
                    </a:moveTo>
                    <a:cubicBezTo>
                      <a:pt x="240747" y="9372"/>
                      <a:pt x="217277" y="22144"/>
                      <a:pt x="205408" y="36980"/>
                    </a:cubicBezTo>
                    <a:cubicBezTo>
                      <a:pt x="198372" y="45774"/>
                      <a:pt x="208008" y="63652"/>
                      <a:pt x="198782" y="70111"/>
                    </a:cubicBezTo>
                    <a:cubicBezTo>
                      <a:pt x="182100" y="81789"/>
                      <a:pt x="159025" y="78946"/>
                      <a:pt x="139147" y="83363"/>
                    </a:cubicBezTo>
                    <a:cubicBezTo>
                      <a:pt x="136130" y="85626"/>
                      <a:pt x="100301" y="113263"/>
                      <a:pt x="92765" y="116493"/>
                    </a:cubicBezTo>
                    <a:cubicBezTo>
                      <a:pt x="84395" y="120080"/>
                      <a:pt x="75096" y="120910"/>
                      <a:pt x="66261" y="123119"/>
                    </a:cubicBezTo>
                    <a:cubicBezTo>
                      <a:pt x="57426" y="136371"/>
                      <a:pt x="44793" y="147766"/>
                      <a:pt x="39756" y="162876"/>
                    </a:cubicBezTo>
                    <a:lnTo>
                      <a:pt x="26504" y="202632"/>
                    </a:lnTo>
                    <a:cubicBezTo>
                      <a:pt x="52195" y="305398"/>
                      <a:pt x="64427" y="257736"/>
                      <a:pt x="19878" y="308650"/>
                    </a:cubicBezTo>
                    <a:cubicBezTo>
                      <a:pt x="12606" y="316961"/>
                      <a:pt x="6626" y="326319"/>
                      <a:pt x="0" y="335154"/>
                    </a:cubicBezTo>
                    <a:cubicBezTo>
                      <a:pt x="8835" y="337363"/>
                      <a:pt x="17614" y="339805"/>
                      <a:pt x="26504" y="341780"/>
                    </a:cubicBezTo>
                    <a:cubicBezTo>
                      <a:pt x="37498" y="344223"/>
                      <a:pt x="53387" y="339035"/>
                      <a:pt x="59634" y="348406"/>
                    </a:cubicBezTo>
                    <a:cubicBezTo>
                      <a:pt x="64051" y="355032"/>
                      <a:pt x="46382" y="357241"/>
                      <a:pt x="39756" y="361658"/>
                    </a:cubicBezTo>
                    <a:cubicBezTo>
                      <a:pt x="50800" y="370493"/>
                      <a:pt x="63683" y="377425"/>
                      <a:pt x="72887" y="388163"/>
                    </a:cubicBezTo>
                    <a:cubicBezTo>
                      <a:pt x="84046" y="401182"/>
                      <a:pt x="79397" y="414900"/>
                      <a:pt x="72887" y="427919"/>
                    </a:cubicBezTo>
                    <a:cubicBezTo>
                      <a:pt x="69325" y="435042"/>
                      <a:pt x="64052" y="441171"/>
                      <a:pt x="59634" y="447797"/>
                    </a:cubicBezTo>
                    <a:cubicBezTo>
                      <a:pt x="72886" y="456632"/>
                      <a:pt x="84281" y="469265"/>
                      <a:pt x="99391" y="474302"/>
                    </a:cubicBezTo>
                    <a:cubicBezTo>
                      <a:pt x="106017" y="476511"/>
                      <a:pt x="113022" y="477804"/>
                      <a:pt x="119269" y="480928"/>
                    </a:cubicBezTo>
                    <a:cubicBezTo>
                      <a:pt x="126392" y="484489"/>
                      <a:pt x="132024" y="490619"/>
                      <a:pt x="139147" y="494180"/>
                    </a:cubicBezTo>
                    <a:cubicBezTo>
                      <a:pt x="149786" y="499499"/>
                      <a:pt x="161234" y="503015"/>
                      <a:pt x="172278" y="507432"/>
                    </a:cubicBezTo>
                    <a:cubicBezTo>
                      <a:pt x="178904" y="494180"/>
                      <a:pt x="187173" y="481629"/>
                      <a:pt x="192156" y="467676"/>
                    </a:cubicBezTo>
                    <a:cubicBezTo>
                      <a:pt x="198282" y="450524"/>
                      <a:pt x="197262" y="430957"/>
                      <a:pt x="205408" y="414667"/>
                    </a:cubicBezTo>
                    <a:cubicBezTo>
                      <a:pt x="220469" y="384547"/>
                      <a:pt x="219221" y="388878"/>
                      <a:pt x="231913" y="355032"/>
                    </a:cubicBezTo>
                    <a:cubicBezTo>
                      <a:pt x="234365" y="348492"/>
                      <a:pt x="237024" y="341972"/>
                      <a:pt x="238539" y="335154"/>
                    </a:cubicBezTo>
                    <a:cubicBezTo>
                      <a:pt x="245868" y="302172"/>
                      <a:pt x="258417" y="235763"/>
                      <a:pt x="258417" y="235763"/>
                    </a:cubicBezTo>
                    <a:cubicBezTo>
                      <a:pt x="260626" y="189380"/>
                      <a:pt x="259720" y="142744"/>
                      <a:pt x="265043" y="96615"/>
                    </a:cubicBezTo>
                    <a:cubicBezTo>
                      <a:pt x="272866" y="28814"/>
                      <a:pt x="301227" y="102377"/>
                      <a:pt x="271669" y="3850"/>
                    </a:cubicBezTo>
                    <a:cubicBezTo>
                      <a:pt x="270250" y="-880"/>
                      <a:pt x="262835" y="-1672"/>
                      <a:pt x="251791" y="3850"/>
                    </a:cubicBezTo>
                    <a:close/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5DFF8C56-5261-A8A4-1AD5-5A63E5401781}"/>
                  </a:ext>
                </a:extLst>
              </p:cNvPr>
              <p:cNvSpPr/>
              <p:nvPr/>
            </p:nvSpPr>
            <p:spPr>
              <a:xfrm>
                <a:off x="5956337" y="4790661"/>
                <a:ext cx="411333" cy="768626"/>
              </a:xfrm>
              <a:custGeom>
                <a:avLst/>
                <a:gdLst>
                  <a:gd name="connsiteX0" fmla="*/ 391454 w 411333"/>
                  <a:gd name="connsiteY0" fmla="*/ 165652 h 768626"/>
                  <a:gd name="connsiteX1" fmla="*/ 378202 w 411333"/>
                  <a:gd name="connsiteY1" fmla="*/ 132522 h 768626"/>
                  <a:gd name="connsiteX2" fmla="*/ 364950 w 411333"/>
                  <a:gd name="connsiteY2" fmla="*/ 112643 h 768626"/>
                  <a:gd name="connsiteX3" fmla="*/ 345072 w 411333"/>
                  <a:gd name="connsiteY3" fmla="*/ 79513 h 768626"/>
                  <a:gd name="connsiteX4" fmla="*/ 311941 w 411333"/>
                  <a:gd name="connsiteY4" fmla="*/ 19878 h 768626"/>
                  <a:gd name="connsiteX5" fmla="*/ 292063 w 411333"/>
                  <a:gd name="connsiteY5" fmla="*/ 0 h 768626"/>
                  <a:gd name="connsiteX6" fmla="*/ 245680 w 411333"/>
                  <a:gd name="connsiteY6" fmla="*/ 19878 h 768626"/>
                  <a:gd name="connsiteX7" fmla="*/ 239054 w 411333"/>
                  <a:gd name="connsiteY7" fmla="*/ 39756 h 768626"/>
                  <a:gd name="connsiteX8" fmla="*/ 126411 w 411333"/>
                  <a:gd name="connsiteY8" fmla="*/ 99391 h 768626"/>
                  <a:gd name="connsiteX9" fmla="*/ 93280 w 411333"/>
                  <a:gd name="connsiteY9" fmla="*/ 106017 h 768626"/>
                  <a:gd name="connsiteX10" fmla="*/ 46898 w 411333"/>
                  <a:gd name="connsiteY10" fmla="*/ 92765 h 768626"/>
                  <a:gd name="connsiteX11" fmla="*/ 53524 w 411333"/>
                  <a:gd name="connsiteY11" fmla="*/ 53009 h 768626"/>
                  <a:gd name="connsiteX12" fmla="*/ 40272 w 411333"/>
                  <a:gd name="connsiteY12" fmla="*/ 79513 h 768626"/>
                  <a:gd name="connsiteX13" fmla="*/ 20393 w 411333"/>
                  <a:gd name="connsiteY13" fmla="*/ 125896 h 768626"/>
                  <a:gd name="connsiteX14" fmla="*/ 13767 w 411333"/>
                  <a:gd name="connsiteY14" fmla="*/ 152400 h 768626"/>
                  <a:gd name="connsiteX15" fmla="*/ 7141 w 411333"/>
                  <a:gd name="connsiteY15" fmla="*/ 192156 h 768626"/>
                  <a:gd name="connsiteX16" fmla="*/ 20393 w 411333"/>
                  <a:gd name="connsiteY16" fmla="*/ 212035 h 768626"/>
                  <a:gd name="connsiteX17" fmla="*/ 33646 w 411333"/>
                  <a:gd name="connsiteY17" fmla="*/ 251791 h 768626"/>
                  <a:gd name="connsiteX18" fmla="*/ 40272 w 411333"/>
                  <a:gd name="connsiteY18" fmla="*/ 324678 h 768626"/>
                  <a:gd name="connsiteX19" fmla="*/ 60150 w 411333"/>
                  <a:gd name="connsiteY19" fmla="*/ 344556 h 768626"/>
                  <a:gd name="connsiteX20" fmla="*/ 40272 w 411333"/>
                  <a:gd name="connsiteY20" fmla="*/ 450574 h 768626"/>
                  <a:gd name="connsiteX21" fmla="*/ 53524 w 411333"/>
                  <a:gd name="connsiteY21" fmla="*/ 470452 h 768626"/>
                  <a:gd name="connsiteX22" fmla="*/ 40272 w 411333"/>
                  <a:gd name="connsiteY22" fmla="*/ 503582 h 768626"/>
                  <a:gd name="connsiteX23" fmla="*/ 20393 w 411333"/>
                  <a:gd name="connsiteY23" fmla="*/ 602974 h 768626"/>
                  <a:gd name="connsiteX24" fmla="*/ 7141 w 411333"/>
                  <a:gd name="connsiteY24" fmla="*/ 642730 h 768626"/>
                  <a:gd name="connsiteX25" fmla="*/ 515 w 411333"/>
                  <a:gd name="connsiteY25" fmla="*/ 662609 h 768626"/>
                  <a:gd name="connsiteX26" fmla="*/ 27020 w 411333"/>
                  <a:gd name="connsiteY26" fmla="*/ 728869 h 768626"/>
                  <a:gd name="connsiteX27" fmla="*/ 66776 w 411333"/>
                  <a:gd name="connsiteY27" fmla="*/ 748748 h 768626"/>
                  <a:gd name="connsiteX28" fmla="*/ 119785 w 411333"/>
                  <a:gd name="connsiteY28" fmla="*/ 768626 h 768626"/>
                  <a:gd name="connsiteX29" fmla="*/ 212550 w 411333"/>
                  <a:gd name="connsiteY29" fmla="*/ 728869 h 768626"/>
                  <a:gd name="connsiteX30" fmla="*/ 199298 w 411333"/>
                  <a:gd name="connsiteY30" fmla="*/ 708991 h 768626"/>
                  <a:gd name="connsiteX31" fmla="*/ 192672 w 411333"/>
                  <a:gd name="connsiteY31" fmla="*/ 682487 h 768626"/>
                  <a:gd name="connsiteX32" fmla="*/ 265559 w 411333"/>
                  <a:gd name="connsiteY32" fmla="*/ 689113 h 768626"/>
                  <a:gd name="connsiteX33" fmla="*/ 331820 w 411333"/>
                  <a:gd name="connsiteY33" fmla="*/ 702365 h 768626"/>
                  <a:gd name="connsiteX34" fmla="*/ 351698 w 411333"/>
                  <a:gd name="connsiteY34" fmla="*/ 689113 h 768626"/>
                  <a:gd name="connsiteX35" fmla="*/ 325193 w 411333"/>
                  <a:gd name="connsiteY35" fmla="*/ 636104 h 768626"/>
                  <a:gd name="connsiteX36" fmla="*/ 318567 w 411333"/>
                  <a:gd name="connsiteY36" fmla="*/ 602974 h 768626"/>
                  <a:gd name="connsiteX37" fmla="*/ 338446 w 411333"/>
                  <a:gd name="connsiteY37" fmla="*/ 516835 h 768626"/>
                  <a:gd name="connsiteX38" fmla="*/ 358324 w 411333"/>
                  <a:gd name="connsiteY38" fmla="*/ 477078 h 768626"/>
                  <a:gd name="connsiteX39" fmla="*/ 371576 w 411333"/>
                  <a:gd name="connsiteY39" fmla="*/ 284922 h 768626"/>
                  <a:gd name="connsiteX40" fmla="*/ 391454 w 411333"/>
                  <a:gd name="connsiteY40" fmla="*/ 278296 h 768626"/>
                  <a:gd name="connsiteX41" fmla="*/ 404706 w 411333"/>
                  <a:gd name="connsiteY41" fmla="*/ 265043 h 768626"/>
                  <a:gd name="connsiteX42" fmla="*/ 411333 w 411333"/>
                  <a:gd name="connsiteY42" fmla="*/ 238539 h 768626"/>
                  <a:gd name="connsiteX43" fmla="*/ 404706 w 411333"/>
                  <a:gd name="connsiteY43" fmla="*/ 152400 h 768626"/>
                  <a:gd name="connsiteX44" fmla="*/ 384828 w 411333"/>
                  <a:gd name="connsiteY44" fmla="*/ 119269 h 768626"/>
                  <a:gd name="connsiteX45" fmla="*/ 364950 w 411333"/>
                  <a:gd name="connsiteY45" fmla="*/ 92765 h 768626"/>
                  <a:gd name="connsiteX46" fmla="*/ 311941 w 411333"/>
                  <a:gd name="connsiteY46" fmla="*/ 59635 h 768626"/>
                  <a:gd name="connsiteX47" fmla="*/ 278811 w 411333"/>
                  <a:gd name="connsiteY47" fmla="*/ 6626 h 768626"/>
                  <a:gd name="connsiteX48" fmla="*/ 272185 w 411333"/>
                  <a:gd name="connsiteY48" fmla="*/ 6626 h 768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411333" h="768626">
                    <a:moveTo>
                      <a:pt x="391454" y="165652"/>
                    </a:moveTo>
                    <a:cubicBezTo>
                      <a:pt x="387037" y="154609"/>
                      <a:pt x="383521" y="143160"/>
                      <a:pt x="378202" y="132522"/>
                    </a:cubicBezTo>
                    <a:cubicBezTo>
                      <a:pt x="374641" y="125399"/>
                      <a:pt x="369171" y="119396"/>
                      <a:pt x="364950" y="112643"/>
                    </a:cubicBezTo>
                    <a:cubicBezTo>
                      <a:pt x="358124" y="101722"/>
                      <a:pt x="351239" y="90819"/>
                      <a:pt x="345072" y="79513"/>
                    </a:cubicBezTo>
                    <a:cubicBezTo>
                      <a:pt x="334387" y="59925"/>
                      <a:pt x="326556" y="37416"/>
                      <a:pt x="311941" y="19878"/>
                    </a:cubicBezTo>
                    <a:cubicBezTo>
                      <a:pt x="305942" y="12679"/>
                      <a:pt x="298689" y="6626"/>
                      <a:pt x="292063" y="0"/>
                    </a:cubicBezTo>
                    <a:cubicBezTo>
                      <a:pt x="276602" y="6626"/>
                      <a:pt x="259137" y="9786"/>
                      <a:pt x="245680" y="19878"/>
                    </a:cubicBezTo>
                    <a:cubicBezTo>
                      <a:pt x="240092" y="24069"/>
                      <a:pt x="244686" y="35626"/>
                      <a:pt x="239054" y="39756"/>
                    </a:cubicBezTo>
                    <a:cubicBezTo>
                      <a:pt x="220511" y="53355"/>
                      <a:pt x="164330" y="89911"/>
                      <a:pt x="126411" y="99391"/>
                    </a:cubicBezTo>
                    <a:cubicBezTo>
                      <a:pt x="115485" y="102122"/>
                      <a:pt x="104324" y="103808"/>
                      <a:pt x="93280" y="106017"/>
                    </a:cubicBezTo>
                    <a:cubicBezTo>
                      <a:pt x="77819" y="101600"/>
                      <a:pt x="56546" y="105628"/>
                      <a:pt x="46898" y="92765"/>
                    </a:cubicBezTo>
                    <a:cubicBezTo>
                      <a:pt x="38837" y="82017"/>
                      <a:pt x="59532" y="65025"/>
                      <a:pt x="53524" y="53009"/>
                    </a:cubicBezTo>
                    <a:cubicBezTo>
                      <a:pt x="49107" y="44174"/>
                      <a:pt x="43740" y="70264"/>
                      <a:pt x="40272" y="79513"/>
                    </a:cubicBezTo>
                    <a:cubicBezTo>
                      <a:pt x="21935" y="128412"/>
                      <a:pt x="47250" y="85611"/>
                      <a:pt x="20393" y="125896"/>
                    </a:cubicBezTo>
                    <a:cubicBezTo>
                      <a:pt x="18184" y="134731"/>
                      <a:pt x="17354" y="144030"/>
                      <a:pt x="13767" y="152400"/>
                    </a:cubicBezTo>
                    <a:cubicBezTo>
                      <a:pt x="2340" y="179063"/>
                      <a:pt x="-7002" y="163869"/>
                      <a:pt x="7141" y="192156"/>
                    </a:cubicBezTo>
                    <a:cubicBezTo>
                      <a:pt x="10702" y="199279"/>
                      <a:pt x="17159" y="204758"/>
                      <a:pt x="20393" y="212035"/>
                    </a:cubicBezTo>
                    <a:cubicBezTo>
                      <a:pt x="26066" y="224800"/>
                      <a:pt x="33646" y="251791"/>
                      <a:pt x="33646" y="251791"/>
                    </a:cubicBezTo>
                    <a:cubicBezTo>
                      <a:pt x="35855" y="276087"/>
                      <a:pt x="33570" y="301221"/>
                      <a:pt x="40272" y="324678"/>
                    </a:cubicBezTo>
                    <a:cubicBezTo>
                      <a:pt x="42846" y="333688"/>
                      <a:pt x="58912" y="335268"/>
                      <a:pt x="60150" y="344556"/>
                    </a:cubicBezTo>
                    <a:cubicBezTo>
                      <a:pt x="67988" y="403343"/>
                      <a:pt x="59741" y="411634"/>
                      <a:pt x="40272" y="450574"/>
                    </a:cubicBezTo>
                    <a:cubicBezTo>
                      <a:pt x="44689" y="457200"/>
                      <a:pt x="53524" y="462489"/>
                      <a:pt x="53524" y="470452"/>
                    </a:cubicBezTo>
                    <a:cubicBezTo>
                      <a:pt x="53524" y="482346"/>
                      <a:pt x="44033" y="492298"/>
                      <a:pt x="40272" y="503582"/>
                    </a:cubicBezTo>
                    <a:cubicBezTo>
                      <a:pt x="29533" y="535801"/>
                      <a:pt x="29298" y="570325"/>
                      <a:pt x="20393" y="602974"/>
                    </a:cubicBezTo>
                    <a:cubicBezTo>
                      <a:pt x="16717" y="616451"/>
                      <a:pt x="11558" y="629478"/>
                      <a:pt x="7141" y="642730"/>
                    </a:cubicBezTo>
                    <a:lnTo>
                      <a:pt x="515" y="662609"/>
                    </a:lnTo>
                    <a:cubicBezTo>
                      <a:pt x="3747" y="673921"/>
                      <a:pt x="10893" y="716774"/>
                      <a:pt x="27020" y="728869"/>
                    </a:cubicBezTo>
                    <a:cubicBezTo>
                      <a:pt x="38873" y="737759"/>
                      <a:pt x="53824" y="741552"/>
                      <a:pt x="66776" y="748748"/>
                    </a:cubicBezTo>
                    <a:cubicBezTo>
                      <a:pt x="105163" y="770075"/>
                      <a:pt x="65921" y="757854"/>
                      <a:pt x="119785" y="768626"/>
                    </a:cubicBezTo>
                    <a:cubicBezTo>
                      <a:pt x="147865" y="764306"/>
                      <a:pt x="219900" y="780323"/>
                      <a:pt x="212550" y="728869"/>
                    </a:cubicBezTo>
                    <a:cubicBezTo>
                      <a:pt x="211424" y="720986"/>
                      <a:pt x="203715" y="715617"/>
                      <a:pt x="199298" y="708991"/>
                    </a:cubicBezTo>
                    <a:cubicBezTo>
                      <a:pt x="197089" y="700156"/>
                      <a:pt x="183949" y="685104"/>
                      <a:pt x="192672" y="682487"/>
                    </a:cubicBezTo>
                    <a:cubicBezTo>
                      <a:pt x="216039" y="675477"/>
                      <a:pt x="241408" y="685663"/>
                      <a:pt x="265559" y="689113"/>
                    </a:cubicBezTo>
                    <a:cubicBezTo>
                      <a:pt x="287857" y="692298"/>
                      <a:pt x="331820" y="702365"/>
                      <a:pt x="331820" y="702365"/>
                    </a:cubicBezTo>
                    <a:cubicBezTo>
                      <a:pt x="338446" y="697948"/>
                      <a:pt x="349510" y="696770"/>
                      <a:pt x="351698" y="689113"/>
                    </a:cubicBezTo>
                    <a:cubicBezTo>
                      <a:pt x="359222" y="662780"/>
                      <a:pt x="339734" y="650644"/>
                      <a:pt x="325193" y="636104"/>
                    </a:cubicBezTo>
                    <a:cubicBezTo>
                      <a:pt x="322984" y="625061"/>
                      <a:pt x="317818" y="614211"/>
                      <a:pt x="318567" y="602974"/>
                    </a:cubicBezTo>
                    <a:cubicBezTo>
                      <a:pt x="319113" y="594792"/>
                      <a:pt x="329062" y="537949"/>
                      <a:pt x="338446" y="516835"/>
                    </a:cubicBezTo>
                    <a:cubicBezTo>
                      <a:pt x="344463" y="503295"/>
                      <a:pt x="351698" y="490330"/>
                      <a:pt x="358324" y="477078"/>
                    </a:cubicBezTo>
                    <a:cubicBezTo>
                      <a:pt x="362741" y="413026"/>
                      <a:pt x="361021" y="348253"/>
                      <a:pt x="371576" y="284922"/>
                    </a:cubicBezTo>
                    <a:cubicBezTo>
                      <a:pt x="372724" y="278033"/>
                      <a:pt x="385465" y="281890"/>
                      <a:pt x="391454" y="278296"/>
                    </a:cubicBezTo>
                    <a:cubicBezTo>
                      <a:pt x="396811" y="275082"/>
                      <a:pt x="400289" y="269461"/>
                      <a:pt x="404706" y="265043"/>
                    </a:cubicBezTo>
                    <a:cubicBezTo>
                      <a:pt x="406915" y="256208"/>
                      <a:pt x="411333" y="247646"/>
                      <a:pt x="411333" y="238539"/>
                    </a:cubicBezTo>
                    <a:cubicBezTo>
                      <a:pt x="411333" y="209741"/>
                      <a:pt x="410953" y="180512"/>
                      <a:pt x="404706" y="152400"/>
                    </a:cubicBezTo>
                    <a:cubicBezTo>
                      <a:pt x="401912" y="139828"/>
                      <a:pt x="391972" y="129985"/>
                      <a:pt x="384828" y="119269"/>
                    </a:cubicBezTo>
                    <a:cubicBezTo>
                      <a:pt x="378702" y="110080"/>
                      <a:pt x="372759" y="100574"/>
                      <a:pt x="364950" y="92765"/>
                    </a:cubicBezTo>
                    <a:cubicBezTo>
                      <a:pt x="347746" y="75561"/>
                      <a:pt x="332937" y="70132"/>
                      <a:pt x="311941" y="59635"/>
                    </a:cubicBezTo>
                    <a:cubicBezTo>
                      <a:pt x="304627" y="15749"/>
                      <a:pt x="316644" y="21759"/>
                      <a:pt x="278811" y="6626"/>
                    </a:cubicBezTo>
                    <a:cubicBezTo>
                      <a:pt x="276760" y="5806"/>
                      <a:pt x="274394" y="6626"/>
                      <a:pt x="272185" y="6626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257554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EFFCF2-28D6-B0B9-6753-B5CEE4F9A3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7">
            <a:extLst>
              <a:ext uri="{FF2B5EF4-FFF2-40B4-BE49-F238E27FC236}">
                <a16:creationId xmlns:a16="http://schemas.microsoft.com/office/drawing/2014/main" id="{FBC748C4-FD19-6F93-9B92-E6697EA45B56}"/>
              </a:ext>
            </a:extLst>
          </p:cNvPr>
          <p:cNvSpPr txBox="1">
            <a:spLocks/>
          </p:cNvSpPr>
          <p:nvPr/>
        </p:nvSpPr>
        <p:spPr>
          <a:xfrm>
            <a:off x="795888" y="609395"/>
            <a:ext cx="9376811" cy="785813"/>
          </a:xfrm>
          <a:prstGeom prst="rect">
            <a:avLst/>
          </a:prstGeom>
        </p:spPr>
        <p:txBody>
          <a:bodyPr vert="horz" lIns="0" tIns="0" rIns="0" bIns="0" rtlCol="0" anchor="t">
            <a:normAutofit fontScale="97500"/>
          </a:bodyPr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75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noProof="0" dirty="0"/>
              <a:t>From MRIO to MR-IR-IO</a:t>
            </a:r>
          </a:p>
        </p:txBody>
      </p:sp>
      <p:sp>
        <p:nvSpPr>
          <p:cNvPr id="57" name="Text Placeholder 8">
            <a:extLst>
              <a:ext uri="{FF2B5EF4-FFF2-40B4-BE49-F238E27FC236}">
                <a16:creationId xmlns:a16="http://schemas.microsoft.com/office/drawing/2014/main" id="{E41D7251-9C7A-BACD-736E-31175B229727}"/>
              </a:ext>
            </a:extLst>
          </p:cNvPr>
          <p:cNvSpPr txBox="1">
            <a:spLocks/>
          </p:cNvSpPr>
          <p:nvPr/>
        </p:nvSpPr>
        <p:spPr>
          <a:xfrm>
            <a:off x="729712" y="246894"/>
            <a:ext cx="7172325" cy="323850"/>
          </a:xfrm>
          <a:prstGeom prst="rect">
            <a:avLst/>
          </a:prstGeom>
        </p:spPr>
        <p:txBody>
          <a:bodyPr/>
          <a:lstStyle>
            <a:lvl1pPr marL="195302" indent="-195302" algn="l" defTabSz="914446" rtl="0" eaLnBrk="1" latinLnBrk="0" hangingPunct="1">
              <a:lnSpc>
                <a:spcPct val="118000"/>
              </a:lnSpc>
              <a:spcBef>
                <a:spcPts val="5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34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57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80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03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726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48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71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94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noProof="0" dirty="0">
                <a:solidFill>
                  <a:schemeClr val="accent6"/>
                </a:solidFill>
                <a:latin typeface="+mj-lt"/>
              </a:rPr>
              <a:t>Subnational food trade</a:t>
            </a:r>
          </a:p>
          <a:p>
            <a:pPr marL="0" indent="0">
              <a:buNone/>
            </a:pPr>
            <a:endParaRPr lang="en-US" b="1" noProof="0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6751C48D-E9C2-063D-C2A2-D2E867CCD7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noProof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DAE522-F54A-A104-6029-6197136103F3}"/>
              </a:ext>
            </a:extLst>
          </p:cNvPr>
          <p:cNvSpPr txBox="1"/>
          <p:nvPr/>
        </p:nvSpPr>
        <p:spPr>
          <a:xfrm>
            <a:off x="729712" y="974577"/>
            <a:ext cx="5160879" cy="42011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noProof="0" dirty="0"/>
              <a:t>Input data: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noProof="0" dirty="0"/>
              <a:t>FABIO: Food input output model</a:t>
            </a:r>
          </a:p>
          <a:p>
            <a:pPr>
              <a:lnSpc>
                <a:spcPct val="150000"/>
              </a:lnSpc>
            </a:pPr>
            <a:r>
              <a:rPr lang="en-US" sz="2000" noProof="0" dirty="0"/>
              <a:t>Goal: </a:t>
            </a:r>
          </a:p>
          <a:p>
            <a:pPr>
              <a:lnSpc>
                <a:spcPct val="150000"/>
              </a:lnSpc>
            </a:pPr>
            <a:r>
              <a:rPr lang="en-US" sz="2000" noProof="0" dirty="0"/>
              <a:t>	Subnational resolution (NUTS2)</a:t>
            </a:r>
          </a:p>
          <a:p>
            <a:pPr lvl="1">
              <a:lnSpc>
                <a:spcPct val="150000"/>
              </a:lnSpc>
            </a:pPr>
            <a:r>
              <a:rPr lang="en-US" sz="2000" noProof="0" dirty="0">
                <a:sym typeface="Wingdings" panose="05000000000000000000" pitchFamily="2" charset="2"/>
              </a:rPr>
              <a:t>Andalusia ES61 </a:t>
            </a:r>
            <a:r>
              <a:rPr lang="en-US" sz="2000" noProof="0" dirty="0"/>
              <a:t> Poitou Charentes FRI3</a:t>
            </a:r>
          </a:p>
          <a:p>
            <a:pPr marL="514350" lvl="1" indent="-285750">
              <a:lnSpc>
                <a:spcPct val="150000"/>
              </a:lnSpc>
              <a:buFont typeface="Wingdings" panose="05000000000000000000" pitchFamily="2" charset="2"/>
              <a:buChar char="à"/>
            </a:pPr>
            <a:endParaRPr lang="en-US" sz="1800" noProof="0" dirty="0"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</a:pPr>
            <a:endParaRPr lang="en-US" sz="2000" noProof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noProof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noProof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6543EE1-D0DE-439C-91BF-2B7A0655885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FDD670A-85DC-45C6-830C-F30B0112381B}" type="slidenum">
              <a:rPr lang="en-US" noProof="0" smtClean="0"/>
              <a:t>5</a:t>
            </a:fld>
            <a:endParaRPr lang="en-US" noProof="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F6D1ED6-F334-041D-9D10-5DC8D3E85D68}"/>
              </a:ext>
            </a:extLst>
          </p:cNvPr>
          <p:cNvGrpSpPr/>
          <p:nvPr/>
        </p:nvGrpSpPr>
        <p:grpSpPr>
          <a:xfrm>
            <a:off x="5738239" y="481666"/>
            <a:ext cx="5871956" cy="5116343"/>
            <a:chOff x="5738239" y="481666"/>
            <a:chExt cx="5871956" cy="5116343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CFCAE422-7C7C-056F-27FB-28E3A53F07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4728" t="446" r="890" b="6444"/>
            <a:stretch>
              <a:fillRect/>
            </a:stretch>
          </p:blipFill>
          <p:spPr>
            <a:xfrm>
              <a:off x="5738239" y="481666"/>
              <a:ext cx="5871956" cy="5116343"/>
            </a:xfrm>
            <a:prstGeom prst="rect">
              <a:avLst/>
            </a:prstGeom>
          </p:spPr>
        </p:pic>
        <p:cxnSp>
          <p:nvCxnSpPr>
            <p:cNvPr id="6" name="Connector: Curved 5">
              <a:extLst>
                <a:ext uri="{FF2B5EF4-FFF2-40B4-BE49-F238E27FC236}">
                  <a16:creationId xmlns:a16="http://schemas.microsoft.com/office/drawing/2014/main" id="{9C946D0A-DE87-94D0-4AE5-2DDDEF98D9C3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7138366" y="2852117"/>
              <a:ext cx="2400300" cy="1649067"/>
            </a:xfrm>
            <a:prstGeom prst="curvedConnector3">
              <a:avLst>
                <a:gd name="adj1" fmla="val 99690"/>
              </a:avLst>
            </a:prstGeom>
            <a:ln w="190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B68099B-7F88-D45A-31FC-FF0EA5F095D9}"/>
                </a:ext>
              </a:extLst>
            </p:cNvPr>
            <p:cNvSpPr txBox="1"/>
            <p:nvPr/>
          </p:nvSpPr>
          <p:spPr>
            <a:xfrm>
              <a:off x="7474895" y="2125209"/>
              <a:ext cx="1199322" cy="444500"/>
            </a:xfrm>
            <a:prstGeom prst="rect">
              <a:avLst/>
            </a:prstGeom>
          </p:spPr>
          <p:txBody>
            <a:bodyPr vert="horz" wrap="square" lIns="0" tIns="0" rIns="0" bIns="0" rtlCol="0" anchor="b">
              <a:noAutofit/>
            </a:bodyPr>
            <a:lstStyle/>
            <a:p>
              <a:pPr algn="l"/>
              <a:r>
                <a:rPr lang="en-US" sz="1400" noProof="0" dirty="0">
                  <a:solidFill>
                    <a:srgbClr val="00B050"/>
                  </a:solidFill>
                </a:rPr>
                <a:t>??? </a:t>
              </a:r>
              <a:r>
                <a:rPr lang="en-US" sz="1400" noProof="0" dirty="0" err="1">
                  <a:solidFill>
                    <a:srgbClr val="00B050"/>
                  </a:solidFill>
                </a:rPr>
                <a:t>ktons</a:t>
              </a:r>
              <a:r>
                <a:rPr lang="en-US" sz="1400" noProof="0" dirty="0">
                  <a:solidFill>
                    <a:srgbClr val="00B050"/>
                  </a:solidFill>
                </a:rPr>
                <a:t> </a:t>
              </a:r>
            </a:p>
            <a:p>
              <a:pPr algn="l"/>
              <a:r>
                <a:rPr lang="en-US" sz="1400" noProof="0" dirty="0">
                  <a:solidFill>
                    <a:srgbClr val="00B050"/>
                  </a:solidFill>
                </a:rPr>
                <a:t>wheat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00950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A4F991-04EB-C961-1632-4B6F0E9AF3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7">
            <a:extLst>
              <a:ext uri="{FF2B5EF4-FFF2-40B4-BE49-F238E27FC236}">
                <a16:creationId xmlns:a16="http://schemas.microsoft.com/office/drawing/2014/main" id="{87B9B5B9-C5D9-2BAE-7DD7-00FC3CDD69BA}"/>
              </a:ext>
            </a:extLst>
          </p:cNvPr>
          <p:cNvSpPr txBox="1">
            <a:spLocks/>
          </p:cNvSpPr>
          <p:nvPr/>
        </p:nvSpPr>
        <p:spPr>
          <a:xfrm>
            <a:off x="795888" y="609395"/>
            <a:ext cx="9376811" cy="785813"/>
          </a:xfrm>
          <a:prstGeom prst="rect">
            <a:avLst/>
          </a:prstGeom>
        </p:spPr>
        <p:txBody>
          <a:bodyPr vert="horz" lIns="0" tIns="0" rIns="0" bIns="0" rtlCol="0" anchor="t">
            <a:normAutofit fontScale="97500"/>
          </a:bodyPr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75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noProof="0" dirty="0"/>
              <a:t>From MRIO to MR-IR-IO</a:t>
            </a:r>
          </a:p>
        </p:txBody>
      </p:sp>
      <p:sp>
        <p:nvSpPr>
          <p:cNvPr id="57" name="Text Placeholder 8">
            <a:extLst>
              <a:ext uri="{FF2B5EF4-FFF2-40B4-BE49-F238E27FC236}">
                <a16:creationId xmlns:a16="http://schemas.microsoft.com/office/drawing/2014/main" id="{0F9AEAE5-3E29-566B-139C-468906A8ACEB}"/>
              </a:ext>
            </a:extLst>
          </p:cNvPr>
          <p:cNvSpPr txBox="1">
            <a:spLocks/>
          </p:cNvSpPr>
          <p:nvPr/>
        </p:nvSpPr>
        <p:spPr>
          <a:xfrm>
            <a:off x="729712" y="246894"/>
            <a:ext cx="7172325" cy="323850"/>
          </a:xfrm>
          <a:prstGeom prst="rect">
            <a:avLst/>
          </a:prstGeom>
        </p:spPr>
        <p:txBody>
          <a:bodyPr/>
          <a:lstStyle>
            <a:lvl1pPr marL="195302" indent="-195302" algn="l" defTabSz="914446" rtl="0" eaLnBrk="1" latinLnBrk="0" hangingPunct="1">
              <a:lnSpc>
                <a:spcPct val="118000"/>
              </a:lnSpc>
              <a:spcBef>
                <a:spcPts val="5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34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57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80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03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726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48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71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94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noProof="0" dirty="0">
                <a:solidFill>
                  <a:schemeClr val="accent6"/>
                </a:solidFill>
                <a:latin typeface="+mj-lt"/>
              </a:rPr>
              <a:t>Subnational food trade</a:t>
            </a:r>
          </a:p>
          <a:p>
            <a:pPr marL="0" indent="0">
              <a:buNone/>
            </a:pPr>
            <a:endParaRPr lang="en-US" b="1" noProof="0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70B33328-4AE5-743F-C4FB-2EC0A45D09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noProof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CEAB75-4D8E-1C78-DDF9-324315643434}"/>
              </a:ext>
            </a:extLst>
          </p:cNvPr>
          <p:cNvSpPr txBox="1"/>
          <p:nvPr/>
        </p:nvSpPr>
        <p:spPr>
          <a:xfrm>
            <a:off x="729712" y="974577"/>
            <a:ext cx="5527088" cy="42011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noProof="0" dirty="0"/>
              <a:t>Input data: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noProof="0" dirty="0"/>
              <a:t>FABIO: Food input output model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noProof="0" dirty="0"/>
              <a:t>MAPSPAM + CROPGRID: Production/Harvested area raster </a:t>
            </a:r>
            <a:endParaRPr lang="en-US" sz="20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Livestock: Eurostat live animals </a:t>
            </a:r>
          </a:p>
          <a:p>
            <a:pPr marL="514350" lvl="1" indent="-285750">
              <a:lnSpc>
                <a:spcPct val="150000"/>
              </a:lnSpc>
              <a:buFont typeface="Wingdings" panose="05000000000000000000" pitchFamily="2" charset="2"/>
              <a:buChar char="à"/>
            </a:pPr>
            <a:endParaRPr lang="en-US" sz="1800" noProof="0" dirty="0"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</a:pPr>
            <a:endParaRPr lang="en-US" sz="2000" noProof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noProof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noProof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D8474-0D5A-FA41-8621-5F904A24692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FDD670A-85DC-45C6-830C-F30B0112381B}" type="slidenum">
              <a:rPr lang="en-US" noProof="0" smtClean="0"/>
              <a:t>6</a:t>
            </a:fld>
            <a:endParaRPr lang="en-US" noProof="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4CABE62-B75C-D840-FE57-77CA4D10530A}"/>
              </a:ext>
            </a:extLst>
          </p:cNvPr>
          <p:cNvGrpSpPr/>
          <p:nvPr/>
        </p:nvGrpSpPr>
        <p:grpSpPr>
          <a:xfrm>
            <a:off x="5000931" y="481666"/>
            <a:ext cx="6609264" cy="5198896"/>
            <a:chOff x="5000931" y="481666"/>
            <a:chExt cx="6609264" cy="5198896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47ED1DC5-52B4-3021-A138-FF16EEA296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669" b="94875" l="10000" r="99286">
                          <a14:foregroundMark x1="48265" y1="73659" x2="40510" y2="65673"/>
                          <a14:foregroundMark x1="40510" y1="65673" x2="24796" y2="59118"/>
                          <a14:foregroundMark x1="24796" y1="59118" x2="27653" y2="71752"/>
                          <a14:foregroundMark x1="27653" y1="71752" x2="37347" y2="68057"/>
                          <a14:foregroundMark x1="37347" y1="68057" x2="41837" y2="70441"/>
                          <a14:foregroundMark x1="94898" y1="49106" x2="94082" y2="15375"/>
                          <a14:foregroundMark x1="94082" y1="15375" x2="85816" y2="11204"/>
                          <a14:foregroundMark x1="85816" y1="11204" x2="96224" y2="12872"/>
                          <a14:foregroundMark x1="96224" y1="12872" x2="96633" y2="13349"/>
                          <a14:foregroundMark x1="27857" y1="93206" x2="43367" y2="91061"/>
                          <a14:foregroundMark x1="42143" y1="93802" x2="39184" y2="93802"/>
                          <a14:foregroundMark x1="27449" y1="94041" x2="26735" y2="94875"/>
                          <a14:foregroundMark x1="60612" y1="64243" x2="66327" y2="59595"/>
                          <a14:foregroundMark x1="97653" y1="47557" x2="99286" y2="33731"/>
                          <a14:foregroundMark x1="99286" y1="33731" x2="99592" y2="56615"/>
                          <a14:foregroundMark x1="99592" y1="56615" x2="92755" y2="2861"/>
                          <a14:foregroundMark x1="92755" y1="2861" x2="99286" y2="3695"/>
                          <a14:foregroundMark x1="65102" y1="4648" x2="65612" y2="1669"/>
                          <a14:foregroundMark x1="46531" y1="6794" x2="46531" y2="6794"/>
                          <a14:foregroundMark x1="46224" y1="6555" x2="46224" y2="6555"/>
                          <a14:foregroundMark x1="63163" y1="4529" x2="63163" y2="4529"/>
                          <a14:foregroundMark x1="64286" y1="2622" x2="64286" y2="2622"/>
                          <a14:foregroundMark x1="51633" y1="3337" x2="51633" y2="3337"/>
                          <a14:foregroundMark x1="51429" y1="2861" x2="51429" y2="2861"/>
                          <a14:foregroundMark x1="51122" y1="2622" x2="51122" y2="2622"/>
                          <a14:foregroundMark x1="52959" y1="5244" x2="52959" y2="5244"/>
                          <a14:foregroundMark x1="40612" y1="92729" x2="40612" y2="92729"/>
                          <a14:foregroundMark x1="39388" y1="94041" x2="39388" y2="94041"/>
                          <a14:foregroundMark x1="37143" y1="93802" x2="37143" y2="93802"/>
                          <a14:foregroundMark x1="93163" y1="78069" x2="92653" y2="83433"/>
                          <a14:foregroundMark x1="94388" y1="65793" x2="94184" y2="70322"/>
                          <a14:foregroundMark x1="66020" y1="81049" x2="68265" y2="8104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537587" y="481666"/>
              <a:ext cx="6072608" cy="5198896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30023FC7-EC4B-D767-11EE-5671A74DA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4728" t="446" r="890" b="6444"/>
            <a:stretch>
              <a:fillRect/>
            </a:stretch>
          </p:blipFill>
          <p:spPr>
            <a:xfrm>
              <a:off x="5738239" y="481666"/>
              <a:ext cx="5871956" cy="5116343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77950A8-95B1-99B0-72F9-6422638FAAB3}"/>
                </a:ext>
              </a:extLst>
            </p:cNvPr>
            <p:cNvSpPr txBox="1"/>
            <p:nvPr/>
          </p:nvSpPr>
          <p:spPr>
            <a:xfrm>
              <a:off x="5000931" y="3507442"/>
              <a:ext cx="1073311" cy="843655"/>
            </a:xfrm>
            <a:prstGeom prst="rect">
              <a:avLst/>
            </a:prstGeom>
          </p:spPr>
          <p:txBody>
            <a:bodyPr vert="horz" wrap="square" lIns="0" tIns="0" rIns="0" bIns="0" rtlCol="0" anchor="b">
              <a:noAutofit/>
            </a:bodyPr>
            <a:lstStyle/>
            <a:p>
              <a:pPr algn="ctr"/>
              <a:r>
                <a:rPr lang="en-US" sz="1400" noProof="0" dirty="0">
                  <a:solidFill>
                    <a:srgbClr val="00B050"/>
                  </a:solidFill>
                </a:rPr>
                <a:t>ES41: 1168 </a:t>
              </a:r>
              <a:r>
                <a:rPr lang="en-US" sz="1400" noProof="0" dirty="0" err="1">
                  <a:solidFill>
                    <a:srgbClr val="00B050"/>
                  </a:solidFill>
                </a:rPr>
                <a:t>ktons</a:t>
              </a:r>
              <a:r>
                <a:rPr lang="en-US" sz="1400" noProof="0" dirty="0">
                  <a:solidFill>
                    <a:srgbClr val="00B050"/>
                  </a:solidFill>
                </a:rPr>
                <a:t> wheat</a:t>
              </a:r>
            </a:p>
            <a:p>
              <a:pPr algn="ctr"/>
              <a:r>
                <a:rPr lang="en-US" sz="1100" dirty="0">
                  <a:solidFill>
                    <a:srgbClr val="00B050"/>
                  </a:solidFill>
                </a:rPr>
                <a:t>(18% Spanish production)</a:t>
              </a:r>
              <a:r>
                <a:rPr lang="en-US" sz="1100" noProof="0" dirty="0">
                  <a:solidFill>
                    <a:srgbClr val="00B050"/>
                  </a:solidFill>
                </a:rPr>
                <a:t> </a:t>
              </a:r>
            </a:p>
          </p:txBody>
        </p:sp>
        <p:cxnSp>
          <p:nvCxnSpPr>
            <p:cNvPr id="52" name="Connector: Curved 51">
              <a:extLst>
                <a:ext uri="{FF2B5EF4-FFF2-40B4-BE49-F238E27FC236}">
                  <a16:creationId xmlns:a16="http://schemas.microsoft.com/office/drawing/2014/main" id="{84979ABD-7E18-545C-CF92-7FB87270CB7C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6096000" y="3929270"/>
              <a:ext cx="1133059" cy="1053549"/>
            </a:xfrm>
            <a:prstGeom prst="curvedConnector3">
              <a:avLst>
                <a:gd name="adj1" fmla="val 50000"/>
              </a:avLst>
            </a:prstGeom>
            <a:ln w="190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023240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A9048C-E18D-37B8-1EF0-F3E287E8CF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D5AC6A1-44CC-E57C-6506-67244629A0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9" b="93161" l="9569" r="98423">
                        <a14:foregroundMark x1="36383" y1="91704" x2="36067" y2="91704"/>
                        <a14:foregroundMark x1="11041" y1="84081" x2="19979" y2="84978"/>
                        <a14:foregroundMark x1="22923" y1="93049" x2="32282" y2="90695"/>
                        <a14:foregroundMark x1="10515" y1="72422" x2="13460" y2="77915"/>
                        <a14:foregroundMark x1="87382" y1="55493" x2="93375" y2="48206"/>
                        <a14:foregroundMark x1="93375" y1="48206" x2="97687" y2="55830"/>
                        <a14:foregroundMark x1="97687" y1="55830" x2="93165" y2="46076"/>
                        <a14:foregroundMark x1="93165" y1="46076" x2="96215" y2="31951"/>
                        <a14:foregroundMark x1="96215" y1="31951" x2="93375" y2="15022"/>
                        <a14:foregroundMark x1="93375" y1="15022" x2="96320" y2="26794"/>
                        <a14:foregroundMark x1="99264" y1="41256" x2="99474" y2="6278"/>
                        <a14:foregroundMark x1="99474" y1="6278" x2="85804" y2="3363"/>
                        <a14:foregroundMark x1="85804" y1="3363" x2="81178" y2="9753"/>
                        <a14:foregroundMark x1="95478" y1="5381" x2="98423" y2="2242"/>
                        <a14:foregroundMark x1="90957" y1="66592" x2="91167" y2="68610"/>
                        <a14:foregroundMark x1="90852" y1="79036" x2="90641" y2="84978"/>
                        <a14:foregroundMark x1="93375" y1="64238" x2="93375" y2="63341"/>
                        <a14:foregroundMark x1="63617" y1="79933" x2="64458" y2="80605"/>
                        <a14:foregroundMark x1="46372" y1="9081" x2="61514" y2="6614"/>
                        <a14:foregroundMark x1="61514" y1="6614" x2="52892" y2="1121"/>
                        <a14:foregroundMark x1="42482" y1="10202" x2="42482" y2="10202"/>
                        <a14:foregroundMark x1="38696" y1="93161" x2="38696" y2="93161"/>
                      </a14:backgroundRemoval>
                    </a14:imgEffect>
                  </a14:imgLayer>
                </a14:imgProps>
              </a:ext>
            </a:extLst>
          </a:blip>
          <a:srcRect t="4239" r="2357"/>
          <a:stretch>
            <a:fillRect/>
          </a:stretch>
        </p:blipFill>
        <p:spPr>
          <a:xfrm>
            <a:off x="5816052" y="481666"/>
            <a:ext cx="5794143" cy="5329902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11014D9F-9FE0-2DF4-0DA2-66A444C2011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728" t="446" r="890" b="6444"/>
          <a:stretch>
            <a:fillRect/>
          </a:stretch>
        </p:blipFill>
        <p:spPr>
          <a:xfrm>
            <a:off x="5738239" y="481666"/>
            <a:ext cx="5871956" cy="5116343"/>
          </a:xfrm>
          <a:prstGeom prst="rect">
            <a:avLst/>
          </a:prstGeom>
        </p:spPr>
      </p:pic>
      <p:sp>
        <p:nvSpPr>
          <p:cNvPr id="56" name="Title 7">
            <a:extLst>
              <a:ext uri="{FF2B5EF4-FFF2-40B4-BE49-F238E27FC236}">
                <a16:creationId xmlns:a16="http://schemas.microsoft.com/office/drawing/2014/main" id="{10EF8F9D-ABBA-0591-7273-856FAC2A558D}"/>
              </a:ext>
            </a:extLst>
          </p:cNvPr>
          <p:cNvSpPr txBox="1">
            <a:spLocks/>
          </p:cNvSpPr>
          <p:nvPr/>
        </p:nvSpPr>
        <p:spPr>
          <a:xfrm>
            <a:off x="795888" y="609395"/>
            <a:ext cx="9376811" cy="785813"/>
          </a:xfrm>
          <a:prstGeom prst="rect">
            <a:avLst/>
          </a:prstGeom>
        </p:spPr>
        <p:txBody>
          <a:bodyPr vert="horz" lIns="0" tIns="0" rIns="0" bIns="0" rtlCol="0" anchor="t">
            <a:normAutofit fontScale="97500"/>
          </a:bodyPr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75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noProof="0" dirty="0"/>
              <a:t>From MRIO to MR-IR-IO</a:t>
            </a:r>
          </a:p>
        </p:txBody>
      </p:sp>
      <p:sp>
        <p:nvSpPr>
          <p:cNvPr id="57" name="Text Placeholder 8">
            <a:extLst>
              <a:ext uri="{FF2B5EF4-FFF2-40B4-BE49-F238E27FC236}">
                <a16:creationId xmlns:a16="http://schemas.microsoft.com/office/drawing/2014/main" id="{85F80FEB-DCFE-3624-95D8-898DA61806CE}"/>
              </a:ext>
            </a:extLst>
          </p:cNvPr>
          <p:cNvSpPr txBox="1">
            <a:spLocks/>
          </p:cNvSpPr>
          <p:nvPr/>
        </p:nvSpPr>
        <p:spPr>
          <a:xfrm>
            <a:off x="729712" y="246894"/>
            <a:ext cx="7172325" cy="323850"/>
          </a:xfrm>
          <a:prstGeom prst="rect">
            <a:avLst/>
          </a:prstGeom>
        </p:spPr>
        <p:txBody>
          <a:bodyPr/>
          <a:lstStyle>
            <a:lvl1pPr marL="195302" indent="-195302" algn="l" defTabSz="914446" rtl="0" eaLnBrk="1" latinLnBrk="0" hangingPunct="1">
              <a:lnSpc>
                <a:spcPct val="118000"/>
              </a:lnSpc>
              <a:spcBef>
                <a:spcPts val="5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34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57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80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03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726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48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71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94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noProof="0" dirty="0">
                <a:solidFill>
                  <a:schemeClr val="accent6"/>
                </a:solidFill>
                <a:latin typeface="+mj-lt"/>
              </a:rPr>
              <a:t>Subnational food trade</a:t>
            </a:r>
          </a:p>
          <a:p>
            <a:pPr marL="0" indent="0">
              <a:buNone/>
            </a:pPr>
            <a:endParaRPr lang="en-US" b="1" noProof="0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95173C8F-5322-E286-F4FD-F66A41F330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noProof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A26007-9A2F-9678-8B66-4B1968F2652C}"/>
              </a:ext>
            </a:extLst>
          </p:cNvPr>
          <p:cNvSpPr txBox="1"/>
          <p:nvPr/>
        </p:nvSpPr>
        <p:spPr>
          <a:xfrm>
            <a:off x="729712" y="974577"/>
            <a:ext cx="5563088" cy="4662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noProof="0" dirty="0"/>
              <a:t>Input data: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noProof="0" dirty="0"/>
              <a:t>FABIO: Food input output model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MAPSPAM + CROPGRID: Production/Harvested area raster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Livestock: Eurostat live animals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noProof="0" dirty="0"/>
              <a:t>Population (Eurostat) </a:t>
            </a:r>
          </a:p>
          <a:p>
            <a:pPr marL="514350" lvl="1" indent="-285750">
              <a:lnSpc>
                <a:spcPct val="150000"/>
              </a:lnSpc>
              <a:buFont typeface="Wingdings" panose="05000000000000000000" pitchFamily="2" charset="2"/>
              <a:buChar char="à"/>
            </a:pPr>
            <a:endParaRPr lang="en-US" sz="1800" noProof="0" dirty="0"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</a:pPr>
            <a:endParaRPr lang="en-US" sz="2000" noProof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noProof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noProof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2CC2C88-074D-5BAF-1FF8-BFB98371629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FDD670A-85DC-45C6-830C-F30B0112381B}" type="slidenum">
              <a:rPr lang="en-US" noProof="0" smtClean="0"/>
              <a:t>7</a:t>
            </a:fld>
            <a:endParaRPr lang="en-US" noProof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F02FA6-5B3E-9F1F-990D-0DD22D2DCC69}"/>
              </a:ext>
            </a:extLst>
          </p:cNvPr>
          <p:cNvSpPr txBox="1"/>
          <p:nvPr/>
        </p:nvSpPr>
        <p:spPr>
          <a:xfrm>
            <a:off x="6835140" y="1943527"/>
            <a:ext cx="1203960" cy="507376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algn="l"/>
            <a:r>
              <a:rPr lang="en-US" sz="1400" noProof="0" dirty="0">
                <a:solidFill>
                  <a:srgbClr val="00B050"/>
                </a:solidFill>
              </a:rPr>
              <a:t>FRI3: 8% final demand (FRA)</a:t>
            </a:r>
          </a:p>
        </p:txBody>
      </p:sp>
      <p:cxnSp>
        <p:nvCxnSpPr>
          <p:cNvPr id="8" name="Connector: Curved 7">
            <a:extLst>
              <a:ext uri="{FF2B5EF4-FFF2-40B4-BE49-F238E27FC236}">
                <a16:creationId xmlns:a16="http://schemas.microsoft.com/office/drawing/2014/main" id="{555F66E1-2F70-7F6A-BDA0-50A79FBDCF33}"/>
              </a:ext>
            </a:extLst>
          </p:cNvPr>
          <p:cNvCxnSpPr>
            <a:cxnSpLocks/>
          </p:cNvCxnSpPr>
          <p:nvPr/>
        </p:nvCxnSpPr>
        <p:spPr>
          <a:xfrm rot="10800000">
            <a:off x="8039100" y="2192084"/>
            <a:ext cx="1135386" cy="297671"/>
          </a:xfrm>
          <a:prstGeom prst="curvedConnector3">
            <a:avLst>
              <a:gd name="adj1" fmla="val 50000"/>
            </a:avLst>
          </a:prstGeom>
          <a:ln w="19050">
            <a:solidFill>
              <a:srgbClr val="00B05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36011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A63815-0213-0102-B107-BEBA00B79A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DA8549F-D9A8-7849-2668-BDC44DD038B9}"/>
              </a:ext>
            </a:extLst>
          </p:cNvPr>
          <p:cNvGrpSpPr/>
          <p:nvPr/>
        </p:nvGrpSpPr>
        <p:grpSpPr>
          <a:xfrm>
            <a:off x="6348399" y="457200"/>
            <a:ext cx="5334682" cy="5029976"/>
            <a:chOff x="1324535" y="940904"/>
            <a:chExt cx="5334682" cy="502997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19E755E-268E-749D-F061-8CF7672D0D55}"/>
                </a:ext>
              </a:extLst>
            </p:cNvPr>
            <p:cNvGrpSpPr/>
            <p:nvPr/>
          </p:nvGrpSpPr>
          <p:grpSpPr>
            <a:xfrm>
              <a:off x="1324535" y="940904"/>
              <a:ext cx="5334682" cy="5029976"/>
              <a:chOff x="1324535" y="940904"/>
              <a:chExt cx="5334682" cy="5029976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75863ED9-C9C3-D0E1-0508-71CDCFB0D3C1}"/>
                  </a:ext>
                </a:extLst>
              </p:cNvPr>
              <p:cNvSpPr/>
              <p:nvPr/>
            </p:nvSpPr>
            <p:spPr>
              <a:xfrm>
                <a:off x="1324535" y="1385047"/>
                <a:ext cx="4854389" cy="4585833"/>
              </a:xfrm>
              <a:custGeom>
                <a:avLst/>
                <a:gdLst>
                  <a:gd name="connsiteX0" fmla="*/ 3724836 w 4854389"/>
                  <a:gd name="connsiteY0" fmla="*/ 20171 h 4585833"/>
                  <a:gd name="connsiteX1" fmla="*/ 3691218 w 4854389"/>
                  <a:gd name="connsiteY1" fmla="*/ 13447 h 4585833"/>
                  <a:gd name="connsiteX2" fmla="*/ 3637430 w 4854389"/>
                  <a:gd name="connsiteY2" fmla="*/ 0 h 4585833"/>
                  <a:gd name="connsiteX3" fmla="*/ 3603812 w 4854389"/>
                  <a:gd name="connsiteY3" fmla="*/ 6724 h 4585833"/>
                  <a:gd name="connsiteX4" fmla="*/ 3543300 w 4854389"/>
                  <a:gd name="connsiteY4" fmla="*/ 60512 h 4585833"/>
                  <a:gd name="connsiteX5" fmla="*/ 3536577 w 4854389"/>
                  <a:gd name="connsiteY5" fmla="*/ 80682 h 4585833"/>
                  <a:gd name="connsiteX6" fmla="*/ 3523130 w 4854389"/>
                  <a:gd name="connsiteY6" fmla="*/ 127747 h 4585833"/>
                  <a:gd name="connsiteX7" fmla="*/ 3516406 w 4854389"/>
                  <a:gd name="connsiteY7" fmla="*/ 194982 h 4585833"/>
                  <a:gd name="connsiteX8" fmla="*/ 3469341 w 4854389"/>
                  <a:gd name="connsiteY8" fmla="*/ 242047 h 4585833"/>
                  <a:gd name="connsiteX9" fmla="*/ 3408830 w 4854389"/>
                  <a:gd name="connsiteY9" fmla="*/ 289112 h 4585833"/>
                  <a:gd name="connsiteX10" fmla="*/ 3355041 w 4854389"/>
                  <a:gd name="connsiteY10" fmla="*/ 302559 h 4585833"/>
                  <a:gd name="connsiteX11" fmla="*/ 3334871 w 4854389"/>
                  <a:gd name="connsiteY11" fmla="*/ 309282 h 4585833"/>
                  <a:gd name="connsiteX12" fmla="*/ 3240741 w 4854389"/>
                  <a:gd name="connsiteY12" fmla="*/ 322729 h 4585833"/>
                  <a:gd name="connsiteX13" fmla="*/ 3193677 w 4854389"/>
                  <a:gd name="connsiteY13" fmla="*/ 342900 h 4585833"/>
                  <a:gd name="connsiteX14" fmla="*/ 3180230 w 4854389"/>
                  <a:gd name="connsiteY14" fmla="*/ 363071 h 4585833"/>
                  <a:gd name="connsiteX15" fmla="*/ 3160059 w 4854389"/>
                  <a:gd name="connsiteY15" fmla="*/ 389965 h 4585833"/>
                  <a:gd name="connsiteX16" fmla="*/ 3153336 w 4854389"/>
                  <a:gd name="connsiteY16" fmla="*/ 457200 h 4585833"/>
                  <a:gd name="connsiteX17" fmla="*/ 3119718 w 4854389"/>
                  <a:gd name="connsiteY17" fmla="*/ 463924 h 4585833"/>
                  <a:gd name="connsiteX18" fmla="*/ 3025589 w 4854389"/>
                  <a:gd name="connsiteY18" fmla="*/ 470647 h 4585833"/>
                  <a:gd name="connsiteX19" fmla="*/ 2944906 w 4854389"/>
                  <a:gd name="connsiteY19" fmla="*/ 437029 h 4585833"/>
                  <a:gd name="connsiteX20" fmla="*/ 2904565 w 4854389"/>
                  <a:gd name="connsiteY20" fmla="*/ 423582 h 4585833"/>
                  <a:gd name="connsiteX21" fmla="*/ 2877671 w 4854389"/>
                  <a:gd name="connsiteY21" fmla="*/ 396688 h 4585833"/>
                  <a:gd name="connsiteX22" fmla="*/ 2870947 w 4854389"/>
                  <a:gd name="connsiteY22" fmla="*/ 369794 h 4585833"/>
                  <a:gd name="connsiteX23" fmla="*/ 2864224 w 4854389"/>
                  <a:gd name="connsiteY23" fmla="*/ 309282 h 4585833"/>
                  <a:gd name="connsiteX24" fmla="*/ 2844053 w 4854389"/>
                  <a:gd name="connsiteY24" fmla="*/ 302559 h 4585833"/>
                  <a:gd name="connsiteX25" fmla="*/ 2803712 w 4854389"/>
                  <a:gd name="connsiteY25" fmla="*/ 282388 h 4585833"/>
                  <a:gd name="connsiteX26" fmla="*/ 2736477 w 4854389"/>
                  <a:gd name="connsiteY26" fmla="*/ 268941 h 4585833"/>
                  <a:gd name="connsiteX27" fmla="*/ 2716306 w 4854389"/>
                  <a:gd name="connsiteY27" fmla="*/ 262218 h 4585833"/>
                  <a:gd name="connsiteX28" fmla="*/ 2702859 w 4854389"/>
                  <a:gd name="connsiteY28" fmla="*/ 302559 h 4585833"/>
                  <a:gd name="connsiteX29" fmla="*/ 2723030 w 4854389"/>
                  <a:gd name="connsiteY29" fmla="*/ 369794 h 4585833"/>
                  <a:gd name="connsiteX30" fmla="*/ 2736477 w 4854389"/>
                  <a:gd name="connsiteY30" fmla="*/ 389965 h 4585833"/>
                  <a:gd name="connsiteX31" fmla="*/ 2743200 w 4854389"/>
                  <a:gd name="connsiteY31" fmla="*/ 416859 h 4585833"/>
                  <a:gd name="connsiteX32" fmla="*/ 2749924 w 4854389"/>
                  <a:gd name="connsiteY32" fmla="*/ 437029 h 4585833"/>
                  <a:gd name="connsiteX33" fmla="*/ 2756647 w 4854389"/>
                  <a:gd name="connsiteY33" fmla="*/ 477371 h 4585833"/>
                  <a:gd name="connsiteX34" fmla="*/ 2729753 w 4854389"/>
                  <a:gd name="connsiteY34" fmla="*/ 611841 h 4585833"/>
                  <a:gd name="connsiteX35" fmla="*/ 2702859 w 4854389"/>
                  <a:gd name="connsiteY35" fmla="*/ 618565 h 4585833"/>
                  <a:gd name="connsiteX36" fmla="*/ 2595283 w 4854389"/>
                  <a:gd name="connsiteY36" fmla="*/ 605118 h 4585833"/>
                  <a:gd name="connsiteX37" fmla="*/ 2548218 w 4854389"/>
                  <a:gd name="connsiteY37" fmla="*/ 578224 h 4585833"/>
                  <a:gd name="connsiteX38" fmla="*/ 2460812 w 4854389"/>
                  <a:gd name="connsiteY38" fmla="*/ 544606 h 4585833"/>
                  <a:gd name="connsiteX39" fmla="*/ 2400300 w 4854389"/>
                  <a:gd name="connsiteY39" fmla="*/ 497541 h 4585833"/>
                  <a:gd name="connsiteX40" fmla="*/ 2373406 w 4854389"/>
                  <a:gd name="connsiteY40" fmla="*/ 477371 h 4585833"/>
                  <a:gd name="connsiteX41" fmla="*/ 2353236 w 4854389"/>
                  <a:gd name="connsiteY41" fmla="*/ 463924 h 4585833"/>
                  <a:gd name="connsiteX42" fmla="*/ 2306171 w 4854389"/>
                  <a:gd name="connsiteY42" fmla="*/ 457200 h 4585833"/>
                  <a:gd name="connsiteX43" fmla="*/ 2212041 w 4854389"/>
                  <a:gd name="connsiteY43" fmla="*/ 470647 h 4585833"/>
                  <a:gd name="connsiteX44" fmla="*/ 2185147 w 4854389"/>
                  <a:gd name="connsiteY44" fmla="*/ 477371 h 4585833"/>
                  <a:gd name="connsiteX45" fmla="*/ 2037230 w 4854389"/>
                  <a:gd name="connsiteY45" fmla="*/ 497541 h 4585833"/>
                  <a:gd name="connsiteX46" fmla="*/ 2030506 w 4854389"/>
                  <a:gd name="connsiteY46" fmla="*/ 665629 h 4585833"/>
                  <a:gd name="connsiteX47" fmla="*/ 2017059 w 4854389"/>
                  <a:gd name="connsiteY47" fmla="*/ 699247 h 4585833"/>
                  <a:gd name="connsiteX48" fmla="*/ 2131359 w 4854389"/>
                  <a:gd name="connsiteY48" fmla="*/ 766482 h 4585833"/>
                  <a:gd name="connsiteX49" fmla="*/ 2185147 w 4854389"/>
                  <a:gd name="connsiteY49" fmla="*/ 786653 h 4585833"/>
                  <a:gd name="connsiteX50" fmla="*/ 2212041 w 4854389"/>
                  <a:gd name="connsiteY50" fmla="*/ 806824 h 4585833"/>
                  <a:gd name="connsiteX51" fmla="*/ 2238936 w 4854389"/>
                  <a:gd name="connsiteY51" fmla="*/ 820271 h 4585833"/>
                  <a:gd name="connsiteX52" fmla="*/ 2252383 w 4854389"/>
                  <a:gd name="connsiteY52" fmla="*/ 840441 h 4585833"/>
                  <a:gd name="connsiteX53" fmla="*/ 2299447 w 4854389"/>
                  <a:gd name="connsiteY53" fmla="*/ 880782 h 4585833"/>
                  <a:gd name="connsiteX54" fmla="*/ 2333065 w 4854389"/>
                  <a:gd name="connsiteY54" fmla="*/ 900953 h 4585833"/>
                  <a:gd name="connsiteX55" fmla="*/ 2386853 w 4854389"/>
                  <a:gd name="connsiteY55" fmla="*/ 941294 h 4585833"/>
                  <a:gd name="connsiteX56" fmla="*/ 2407024 w 4854389"/>
                  <a:gd name="connsiteY56" fmla="*/ 981635 h 4585833"/>
                  <a:gd name="connsiteX57" fmla="*/ 2420471 w 4854389"/>
                  <a:gd name="connsiteY57" fmla="*/ 1008529 h 4585833"/>
                  <a:gd name="connsiteX58" fmla="*/ 2433918 w 4854389"/>
                  <a:gd name="connsiteY58" fmla="*/ 1082488 h 4585833"/>
                  <a:gd name="connsiteX59" fmla="*/ 2460812 w 4854389"/>
                  <a:gd name="connsiteY59" fmla="*/ 1136277 h 4585833"/>
                  <a:gd name="connsiteX60" fmla="*/ 2474259 w 4854389"/>
                  <a:gd name="connsiteY60" fmla="*/ 1163171 h 4585833"/>
                  <a:gd name="connsiteX61" fmla="*/ 2487706 w 4854389"/>
                  <a:gd name="connsiteY61" fmla="*/ 1210235 h 4585833"/>
                  <a:gd name="connsiteX62" fmla="*/ 2494430 w 4854389"/>
                  <a:gd name="connsiteY62" fmla="*/ 1243853 h 4585833"/>
                  <a:gd name="connsiteX63" fmla="*/ 2514600 w 4854389"/>
                  <a:gd name="connsiteY63" fmla="*/ 1304365 h 4585833"/>
                  <a:gd name="connsiteX64" fmla="*/ 2541494 w 4854389"/>
                  <a:gd name="connsiteY64" fmla="*/ 1378324 h 4585833"/>
                  <a:gd name="connsiteX65" fmla="*/ 2561665 w 4854389"/>
                  <a:gd name="connsiteY65" fmla="*/ 1405218 h 4585833"/>
                  <a:gd name="connsiteX66" fmla="*/ 2602006 w 4854389"/>
                  <a:gd name="connsiteY66" fmla="*/ 1432112 h 4585833"/>
                  <a:gd name="connsiteX67" fmla="*/ 2608730 w 4854389"/>
                  <a:gd name="connsiteY67" fmla="*/ 1452282 h 4585833"/>
                  <a:gd name="connsiteX68" fmla="*/ 2588559 w 4854389"/>
                  <a:gd name="connsiteY68" fmla="*/ 1647265 h 4585833"/>
                  <a:gd name="connsiteX69" fmla="*/ 2581836 w 4854389"/>
                  <a:gd name="connsiteY69" fmla="*/ 1701053 h 4585833"/>
                  <a:gd name="connsiteX70" fmla="*/ 2575112 w 4854389"/>
                  <a:gd name="connsiteY70" fmla="*/ 1734671 h 4585833"/>
                  <a:gd name="connsiteX71" fmla="*/ 2554941 w 4854389"/>
                  <a:gd name="connsiteY71" fmla="*/ 1943100 h 4585833"/>
                  <a:gd name="connsiteX72" fmla="*/ 2548218 w 4854389"/>
                  <a:gd name="connsiteY72" fmla="*/ 1969994 h 4585833"/>
                  <a:gd name="connsiteX73" fmla="*/ 2521324 w 4854389"/>
                  <a:gd name="connsiteY73" fmla="*/ 1990165 h 4585833"/>
                  <a:gd name="connsiteX74" fmla="*/ 2514600 w 4854389"/>
                  <a:gd name="connsiteY74" fmla="*/ 2010335 h 4585833"/>
                  <a:gd name="connsiteX75" fmla="*/ 2487706 w 4854389"/>
                  <a:gd name="connsiteY75" fmla="*/ 2064124 h 4585833"/>
                  <a:gd name="connsiteX76" fmla="*/ 2474259 w 4854389"/>
                  <a:gd name="connsiteY76" fmla="*/ 2144806 h 4585833"/>
                  <a:gd name="connsiteX77" fmla="*/ 2467536 w 4854389"/>
                  <a:gd name="connsiteY77" fmla="*/ 2178424 h 4585833"/>
                  <a:gd name="connsiteX78" fmla="*/ 2440641 w 4854389"/>
                  <a:gd name="connsiteY78" fmla="*/ 2212041 h 4585833"/>
                  <a:gd name="connsiteX79" fmla="*/ 2427194 w 4854389"/>
                  <a:gd name="connsiteY79" fmla="*/ 2238935 h 4585833"/>
                  <a:gd name="connsiteX80" fmla="*/ 2386853 w 4854389"/>
                  <a:gd name="connsiteY80" fmla="*/ 2286000 h 4585833"/>
                  <a:gd name="connsiteX81" fmla="*/ 2359959 w 4854389"/>
                  <a:gd name="connsiteY81" fmla="*/ 2306171 h 4585833"/>
                  <a:gd name="connsiteX82" fmla="*/ 2312894 w 4854389"/>
                  <a:gd name="connsiteY82" fmla="*/ 2333065 h 4585833"/>
                  <a:gd name="connsiteX83" fmla="*/ 2252383 w 4854389"/>
                  <a:gd name="connsiteY83" fmla="*/ 2353235 h 4585833"/>
                  <a:gd name="connsiteX84" fmla="*/ 2178424 w 4854389"/>
                  <a:gd name="connsiteY84" fmla="*/ 2346512 h 4585833"/>
                  <a:gd name="connsiteX85" fmla="*/ 2158253 w 4854389"/>
                  <a:gd name="connsiteY85" fmla="*/ 2333065 h 4585833"/>
                  <a:gd name="connsiteX86" fmla="*/ 2111189 w 4854389"/>
                  <a:gd name="connsiteY86" fmla="*/ 2312894 h 4585833"/>
                  <a:gd name="connsiteX87" fmla="*/ 2050677 w 4854389"/>
                  <a:gd name="connsiteY87" fmla="*/ 2286000 h 4585833"/>
                  <a:gd name="connsiteX88" fmla="*/ 2030506 w 4854389"/>
                  <a:gd name="connsiteY88" fmla="*/ 2279277 h 4585833"/>
                  <a:gd name="connsiteX89" fmla="*/ 1949824 w 4854389"/>
                  <a:gd name="connsiteY89" fmla="*/ 2272553 h 4585833"/>
                  <a:gd name="connsiteX90" fmla="*/ 1889312 w 4854389"/>
                  <a:gd name="connsiteY90" fmla="*/ 2259106 h 4585833"/>
                  <a:gd name="connsiteX91" fmla="*/ 1855694 w 4854389"/>
                  <a:gd name="connsiteY91" fmla="*/ 2238935 h 4585833"/>
                  <a:gd name="connsiteX92" fmla="*/ 1835524 w 4854389"/>
                  <a:gd name="connsiteY92" fmla="*/ 2225488 h 4585833"/>
                  <a:gd name="connsiteX93" fmla="*/ 1701053 w 4854389"/>
                  <a:gd name="connsiteY93" fmla="*/ 2205318 h 4585833"/>
                  <a:gd name="connsiteX94" fmla="*/ 1600200 w 4854389"/>
                  <a:gd name="connsiteY94" fmla="*/ 2198594 h 4585833"/>
                  <a:gd name="connsiteX95" fmla="*/ 1553136 w 4854389"/>
                  <a:gd name="connsiteY95" fmla="*/ 2191871 h 4585833"/>
                  <a:gd name="connsiteX96" fmla="*/ 1499347 w 4854389"/>
                  <a:gd name="connsiteY96" fmla="*/ 2138082 h 4585833"/>
                  <a:gd name="connsiteX97" fmla="*/ 1485900 w 4854389"/>
                  <a:gd name="connsiteY97" fmla="*/ 2117912 h 4585833"/>
                  <a:gd name="connsiteX98" fmla="*/ 1438836 w 4854389"/>
                  <a:gd name="connsiteY98" fmla="*/ 2091018 h 4585833"/>
                  <a:gd name="connsiteX99" fmla="*/ 1418665 w 4854389"/>
                  <a:gd name="connsiteY99" fmla="*/ 2077571 h 4585833"/>
                  <a:gd name="connsiteX100" fmla="*/ 1385047 w 4854389"/>
                  <a:gd name="connsiteY100" fmla="*/ 2064124 h 4585833"/>
                  <a:gd name="connsiteX101" fmla="*/ 1317812 w 4854389"/>
                  <a:gd name="connsiteY101" fmla="*/ 2037229 h 4585833"/>
                  <a:gd name="connsiteX102" fmla="*/ 1277471 w 4854389"/>
                  <a:gd name="connsiteY102" fmla="*/ 2030506 h 4585833"/>
                  <a:gd name="connsiteX103" fmla="*/ 1169894 w 4854389"/>
                  <a:gd name="connsiteY103" fmla="*/ 2003612 h 4585833"/>
                  <a:gd name="connsiteX104" fmla="*/ 1143000 w 4854389"/>
                  <a:gd name="connsiteY104" fmla="*/ 1990165 h 4585833"/>
                  <a:gd name="connsiteX105" fmla="*/ 1122830 w 4854389"/>
                  <a:gd name="connsiteY105" fmla="*/ 1976718 h 4585833"/>
                  <a:gd name="connsiteX106" fmla="*/ 1048871 w 4854389"/>
                  <a:gd name="connsiteY106" fmla="*/ 1956547 h 4585833"/>
                  <a:gd name="connsiteX107" fmla="*/ 1028700 w 4854389"/>
                  <a:gd name="connsiteY107" fmla="*/ 1949824 h 4585833"/>
                  <a:gd name="connsiteX108" fmla="*/ 995083 w 4854389"/>
                  <a:gd name="connsiteY108" fmla="*/ 1922929 h 4585833"/>
                  <a:gd name="connsiteX109" fmla="*/ 974912 w 4854389"/>
                  <a:gd name="connsiteY109" fmla="*/ 1916206 h 4585833"/>
                  <a:gd name="connsiteX110" fmla="*/ 948018 w 4854389"/>
                  <a:gd name="connsiteY110" fmla="*/ 1902759 h 4585833"/>
                  <a:gd name="connsiteX111" fmla="*/ 914400 w 4854389"/>
                  <a:gd name="connsiteY111" fmla="*/ 1896035 h 4585833"/>
                  <a:gd name="connsiteX112" fmla="*/ 840441 w 4854389"/>
                  <a:gd name="connsiteY112" fmla="*/ 1875865 h 4585833"/>
                  <a:gd name="connsiteX113" fmla="*/ 759759 w 4854389"/>
                  <a:gd name="connsiteY113" fmla="*/ 1889312 h 4585833"/>
                  <a:gd name="connsiteX114" fmla="*/ 739589 w 4854389"/>
                  <a:gd name="connsiteY114" fmla="*/ 1902759 h 4585833"/>
                  <a:gd name="connsiteX115" fmla="*/ 679077 w 4854389"/>
                  <a:gd name="connsiteY115" fmla="*/ 1956547 h 4585833"/>
                  <a:gd name="connsiteX116" fmla="*/ 571500 w 4854389"/>
                  <a:gd name="connsiteY116" fmla="*/ 1949824 h 4585833"/>
                  <a:gd name="connsiteX117" fmla="*/ 531159 w 4854389"/>
                  <a:gd name="connsiteY117" fmla="*/ 1943100 h 4585833"/>
                  <a:gd name="connsiteX118" fmla="*/ 484094 w 4854389"/>
                  <a:gd name="connsiteY118" fmla="*/ 1949824 h 4585833"/>
                  <a:gd name="connsiteX119" fmla="*/ 477371 w 4854389"/>
                  <a:gd name="connsiteY119" fmla="*/ 1969994 h 4585833"/>
                  <a:gd name="connsiteX120" fmla="*/ 490818 w 4854389"/>
                  <a:gd name="connsiteY120" fmla="*/ 2043953 h 4585833"/>
                  <a:gd name="connsiteX121" fmla="*/ 504265 w 4854389"/>
                  <a:gd name="connsiteY121" fmla="*/ 2117912 h 4585833"/>
                  <a:gd name="connsiteX122" fmla="*/ 497541 w 4854389"/>
                  <a:gd name="connsiteY122" fmla="*/ 2191871 h 4585833"/>
                  <a:gd name="connsiteX123" fmla="*/ 484094 w 4854389"/>
                  <a:gd name="connsiteY123" fmla="*/ 2218765 h 4585833"/>
                  <a:gd name="connsiteX124" fmla="*/ 477371 w 4854389"/>
                  <a:gd name="connsiteY124" fmla="*/ 2238935 h 4585833"/>
                  <a:gd name="connsiteX125" fmla="*/ 470647 w 4854389"/>
                  <a:gd name="connsiteY125" fmla="*/ 2319618 h 4585833"/>
                  <a:gd name="connsiteX126" fmla="*/ 457200 w 4854389"/>
                  <a:gd name="connsiteY126" fmla="*/ 2353235 h 4585833"/>
                  <a:gd name="connsiteX127" fmla="*/ 443753 w 4854389"/>
                  <a:gd name="connsiteY127" fmla="*/ 2427194 h 4585833"/>
                  <a:gd name="connsiteX128" fmla="*/ 416859 w 4854389"/>
                  <a:gd name="connsiteY128" fmla="*/ 2628900 h 4585833"/>
                  <a:gd name="connsiteX129" fmla="*/ 410136 w 4854389"/>
                  <a:gd name="connsiteY129" fmla="*/ 2669241 h 4585833"/>
                  <a:gd name="connsiteX130" fmla="*/ 396689 w 4854389"/>
                  <a:gd name="connsiteY130" fmla="*/ 2696135 h 4585833"/>
                  <a:gd name="connsiteX131" fmla="*/ 383241 w 4854389"/>
                  <a:gd name="connsiteY131" fmla="*/ 2729753 h 4585833"/>
                  <a:gd name="connsiteX132" fmla="*/ 376518 w 4854389"/>
                  <a:gd name="connsiteY132" fmla="*/ 2796988 h 4585833"/>
                  <a:gd name="connsiteX133" fmla="*/ 356347 w 4854389"/>
                  <a:gd name="connsiteY133" fmla="*/ 2850777 h 4585833"/>
                  <a:gd name="connsiteX134" fmla="*/ 329453 w 4854389"/>
                  <a:gd name="connsiteY134" fmla="*/ 2870947 h 4585833"/>
                  <a:gd name="connsiteX135" fmla="*/ 282389 w 4854389"/>
                  <a:gd name="connsiteY135" fmla="*/ 2918012 h 4585833"/>
                  <a:gd name="connsiteX136" fmla="*/ 262218 w 4854389"/>
                  <a:gd name="connsiteY136" fmla="*/ 2978524 h 4585833"/>
                  <a:gd name="connsiteX137" fmla="*/ 221877 w 4854389"/>
                  <a:gd name="connsiteY137" fmla="*/ 3099547 h 4585833"/>
                  <a:gd name="connsiteX138" fmla="*/ 188259 w 4854389"/>
                  <a:gd name="connsiteY138" fmla="*/ 3160059 h 4585833"/>
                  <a:gd name="connsiteX139" fmla="*/ 107577 w 4854389"/>
                  <a:gd name="connsiteY139" fmla="*/ 3220571 h 4585833"/>
                  <a:gd name="connsiteX140" fmla="*/ 80683 w 4854389"/>
                  <a:gd name="connsiteY140" fmla="*/ 3234018 h 4585833"/>
                  <a:gd name="connsiteX141" fmla="*/ 60512 w 4854389"/>
                  <a:gd name="connsiteY141" fmla="*/ 3274359 h 4585833"/>
                  <a:gd name="connsiteX142" fmla="*/ 20171 w 4854389"/>
                  <a:gd name="connsiteY142" fmla="*/ 3341594 h 4585833"/>
                  <a:gd name="connsiteX143" fmla="*/ 0 w 4854389"/>
                  <a:gd name="connsiteY143" fmla="*/ 3402106 h 4585833"/>
                  <a:gd name="connsiteX144" fmla="*/ 6724 w 4854389"/>
                  <a:gd name="connsiteY144" fmla="*/ 3435724 h 4585833"/>
                  <a:gd name="connsiteX145" fmla="*/ 20171 w 4854389"/>
                  <a:gd name="connsiteY145" fmla="*/ 3455894 h 4585833"/>
                  <a:gd name="connsiteX146" fmla="*/ 60512 w 4854389"/>
                  <a:gd name="connsiteY146" fmla="*/ 3489512 h 4585833"/>
                  <a:gd name="connsiteX147" fmla="*/ 73959 w 4854389"/>
                  <a:gd name="connsiteY147" fmla="*/ 3509682 h 4585833"/>
                  <a:gd name="connsiteX148" fmla="*/ 100853 w 4854389"/>
                  <a:gd name="connsiteY148" fmla="*/ 3523129 h 4585833"/>
                  <a:gd name="connsiteX149" fmla="*/ 141194 w 4854389"/>
                  <a:gd name="connsiteY149" fmla="*/ 3556747 h 4585833"/>
                  <a:gd name="connsiteX150" fmla="*/ 147918 w 4854389"/>
                  <a:gd name="connsiteY150" fmla="*/ 3597088 h 4585833"/>
                  <a:gd name="connsiteX151" fmla="*/ 141194 w 4854389"/>
                  <a:gd name="connsiteY151" fmla="*/ 3718112 h 4585833"/>
                  <a:gd name="connsiteX152" fmla="*/ 114300 w 4854389"/>
                  <a:gd name="connsiteY152" fmla="*/ 3765177 h 4585833"/>
                  <a:gd name="connsiteX153" fmla="*/ 40341 w 4854389"/>
                  <a:gd name="connsiteY153" fmla="*/ 3866029 h 4585833"/>
                  <a:gd name="connsiteX154" fmla="*/ 33618 w 4854389"/>
                  <a:gd name="connsiteY154" fmla="*/ 3939988 h 4585833"/>
                  <a:gd name="connsiteX155" fmla="*/ 26894 w 4854389"/>
                  <a:gd name="connsiteY155" fmla="*/ 3966882 h 4585833"/>
                  <a:gd name="connsiteX156" fmla="*/ 134471 w 4854389"/>
                  <a:gd name="connsiteY156" fmla="*/ 4020671 h 4585833"/>
                  <a:gd name="connsiteX157" fmla="*/ 208430 w 4854389"/>
                  <a:gd name="connsiteY157" fmla="*/ 4067735 h 4585833"/>
                  <a:gd name="connsiteX158" fmla="*/ 349624 w 4854389"/>
                  <a:gd name="connsiteY158" fmla="*/ 4101353 h 4585833"/>
                  <a:gd name="connsiteX159" fmla="*/ 537883 w 4854389"/>
                  <a:gd name="connsiteY159" fmla="*/ 4094629 h 4585833"/>
                  <a:gd name="connsiteX160" fmla="*/ 558053 w 4854389"/>
                  <a:gd name="connsiteY160" fmla="*/ 4108077 h 4585833"/>
                  <a:gd name="connsiteX161" fmla="*/ 551330 w 4854389"/>
                  <a:gd name="connsiteY161" fmla="*/ 4128247 h 4585833"/>
                  <a:gd name="connsiteX162" fmla="*/ 537883 w 4854389"/>
                  <a:gd name="connsiteY162" fmla="*/ 4155141 h 4585833"/>
                  <a:gd name="connsiteX163" fmla="*/ 598394 w 4854389"/>
                  <a:gd name="connsiteY163" fmla="*/ 4208929 h 4585833"/>
                  <a:gd name="connsiteX164" fmla="*/ 672353 w 4854389"/>
                  <a:gd name="connsiteY164" fmla="*/ 4276165 h 4585833"/>
                  <a:gd name="connsiteX165" fmla="*/ 685800 w 4854389"/>
                  <a:gd name="connsiteY165" fmla="*/ 4350124 h 4585833"/>
                  <a:gd name="connsiteX166" fmla="*/ 679077 w 4854389"/>
                  <a:gd name="connsiteY166" fmla="*/ 4377018 h 4585833"/>
                  <a:gd name="connsiteX167" fmla="*/ 665630 w 4854389"/>
                  <a:gd name="connsiteY167" fmla="*/ 4417359 h 4585833"/>
                  <a:gd name="connsiteX168" fmla="*/ 672353 w 4854389"/>
                  <a:gd name="connsiteY168" fmla="*/ 4444253 h 4585833"/>
                  <a:gd name="connsiteX169" fmla="*/ 692524 w 4854389"/>
                  <a:gd name="connsiteY169" fmla="*/ 4457700 h 4585833"/>
                  <a:gd name="connsiteX170" fmla="*/ 712694 w 4854389"/>
                  <a:gd name="connsiteY170" fmla="*/ 4484594 h 4585833"/>
                  <a:gd name="connsiteX171" fmla="*/ 746312 w 4854389"/>
                  <a:gd name="connsiteY171" fmla="*/ 4565277 h 4585833"/>
                  <a:gd name="connsiteX172" fmla="*/ 793377 w 4854389"/>
                  <a:gd name="connsiteY172" fmla="*/ 4585447 h 4585833"/>
                  <a:gd name="connsiteX173" fmla="*/ 894230 w 4854389"/>
                  <a:gd name="connsiteY173" fmla="*/ 4578724 h 4585833"/>
                  <a:gd name="connsiteX174" fmla="*/ 914400 w 4854389"/>
                  <a:gd name="connsiteY174" fmla="*/ 4538382 h 4585833"/>
                  <a:gd name="connsiteX175" fmla="*/ 927847 w 4854389"/>
                  <a:gd name="connsiteY175" fmla="*/ 4518212 h 4585833"/>
                  <a:gd name="connsiteX176" fmla="*/ 934571 w 4854389"/>
                  <a:gd name="connsiteY176" fmla="*/ 4498041 h 4585833"/>
                  <a:gd name="connsiteX177" fmla="*/ 954741 w 4854389"/>
                  <a:gd name="connsiteY177" fmla="*/ 4491318 h 4585833"/>
                  <a:gd name="connsiteX178" fmla="*/ 995083 w 4854389"/>
                  <a:gd name="connsiteY178" fmla="*/ 4484594 h 4585833"/>
                  <a:gd name="connsiteX179" fmla="*/ 1176618 w 4854389"/>
                  <a:gd name="connsiteY179" fmla="*/ 4484594 h 4585833"/>
                  <a:gd name="connsiteX180" fmla="*/ 1196789 w 4854389"/>
                  <a:gd name="connsiteY180" fmla="*/ 4477871 h 4585833"/>
                  <a:gd name="connsiteX181" fmla="*/ 1223683 w 4854389"/>
                  <a:gd name="connsiteY181" fmla="*/ 4457700 h 4585833"/>
                  <a:gd name="connsiteX182" fmla="*/ 1492624 w 4854389"/>
                  <a:gd name="connsiteY182" fmla="*/ 4464424 h 4585833"/>
                  <a:gd name="connsiteX183" fmla="*/ 1600200 w 4854389"/>
                  <a:gd name="connsiteY183" fmla="*/ 4491318 h 4585833"/>
                  <a:gd name="connsiteX184" fmla="*/ 1667436 w 4854389"/>
                  <a:gd name="connsiteY184" fmla="*/ 4504765 h 4585833"/>
                  <a:gd name="connsiteX185" fmla="*/ 1687606 w 4854389"/>
                  <a:gd name="connsiteY185" fmla="*/ 4511488 h 4585833"/>
                  <a:gd name="connsiteX186" fmla="*/ 1889312 w 4854389"/>
                  <a:gd name="connsiteY186" fmla="*/ 4491318 h 4585833"/>
                  <a:gd name="connsiteX187" fmla="*/ 1902759 w 4854389"/>
                  <a:gd name="connsiteY187" fmla="*/ 4444253 h 4585833"/>
                  <a:gd name="connsiteX188" fmla="*/ 1909483 w 4854389"/>
                  <a:gd name="connsiteY188" fmla="*/ 4403912 h 4585833"/>
                  <a:gd name="connsiteX189" fmla="*/ 1922930 w 4854389"/>
                  <a:gd name="connsiteY189" fmla="*/ 4383741 h 4585833"/>
                  <a:gd name="connsiteX190" fmla="*/ 1976718 w 4854389"/>
                  <a:gd name="connsiteY190" fmla="*/ 4377018 h 4585833"/>
                  <a:gd name="connsiteX191" fmla="*/ 2003612 w 4854389"/>
                  <a:gd name="connsiteY191" fmla="*/ 4370294 h 4585833"/>
                  <a:gd name="connsiteX192" fmla="*/ 2171700 w 4854389"/>
                  <a:gd name="connsiteY192" fmla="*/ 4350124 h 4585833"/>
                  <a:gd name="connsiteX193" fmla="*/ 2185147 w 4854389"/>
                  <a:gd name="connsiteY193" fmla="*/ 4303059 h 4585833"/>
                  <a:gd name="connsiteX194" fmla="*/ 2198594 w 4854389"/>
                  <a:gd name="connsiteY194" fmla="*/ 4276165 h 4585833"/>
                  <a:gd name="connsiteX195" fmla="*/ 2212041 w 4854389"/>
                  <a:gd name="connsiteY195" fmla="*/ 4229100 h 4585833"/>
                  <a:gd name="connsiteX196" fmla="*/ 2225489 w 4854389"/>
                  <a:gd name="connsiteY196" fmla="*/ 4215653 h 4585833"/>
                  <a:gd name="connsiteX197" fmla="*/ 2238936 w 4854389"/>
                  <a:gd name="connsiteY197" fmla="*/ 4188759 h 4585833"/>
                  <a:gd name="connsiteX198" fmla="*/ 2259106 w 4854389"/>
                  <a:gd name="connsiteY198" fmla="*/ 4161865 h 4585833"/>
                  <a:gd name="connsiteX199" fmla="*/ 2265830 w 4854389"/>
                  <a:gd name="connsiteY199" fmla="*/ 4141694 h 4585833"/>
                  <a:gd name="connsiteX200" fmla="*/ 2286000 w 4854389"/>
                  <a:gd name="connsiteY200" fmla="*/ 4128247 h 4585833"/>
                  <a:gd name="connsiteX201" fmla="*/ 2333065 w 4854389"/>
                  <a:gd name="connsiteY201" fmla="*/ 4094629 h 4585833"/>
                  <a:gd name="connsiteX202" fmla="*/ 2366683 w 4854389"/>
                  <a:gd name="connsiteY202" fmla="*/ 4087906 h 4585833"/>
                  <a:gd name="connsiteX203" fmla="*/ 2400300 w 4854389"/>
                  <a:gd name="connsiteY203" fmla="*/ 4067735 h 4585833"/>
                  <a:gd name="connsiteX204" fmla="*/ 2447365 w 4854389"/>
                  <a:gd name="connsiteY204" fmla="*/ 4061012 h 4585833"/>
                  <a:gd name="connsiteX205" fmla="*/ 2501153 w 4854389"/>
                  <a:gd name="connsiteY205" fmla="*/ 4034118 h 4585833"/>
                  <a:gd name="connsiteX206" fmla="*/ 2521324 w 4854389"/>
                  <a:gd name="connsiteY206" fmla="*/ 4007224 h 4585833"/>
                  <a:gd name="connsiteX207" fmla="*/ 2528047 w 4854389"/>
                  <a:gd name="connsiteY207" fmla="*/ 3980329 h 4585833"/>
                  <a:gd name="connsiteX208" fmla="*/ 2474259 w 4854389"/>
                  <a:gd name="connsiteY208" fmla="*/ 3866029 h 4585833"/>
                  <a:gd name="connsiteX209" fmla="*/ 2460812 w 4854389"/>
                  <a:gd name="connsiteY209" fmla="*/ 3832412 h 4585833"/>
                  <a:gd name="connsiteX210" fmla="*/ 2447365 w 4854389"/>
                  <a:gd name="connsiteY210" fmla="*/ 3751729 h 4585833"/>
                  <a:gd name="connsiteX211" fmla="*/ 2460812 w 4854389"/>
                  <a:gd name="connsiteY211" fmla="*/ 3637429 h 4585833"/>
                  <a:gd name="connsiteX212" fmla="*/ 2487706 w 4854389"/>
                  <a:gd name="connsiteY212" fmla="*/ 3590365 h 4585833"/>
                  <a:gd name="connsiteX213" fmla="*/ 2528047 w 4854389"/>
                  <a:gd name="connsiteY213" fmla="*/ 3563471 h 4585833"/>
                  <a:gd name="connsiteX214" fmla="*/ 2581836 w 4854389"/>
                  <a:gd name="connsiteY214" fmla="*/ 3523129 h 4585833"/>
                  <a:gd name="connsiteX215" fmla="*/ 2622177 w 4854389"/>
                  <a:gd name="connsiteY215" fmla="*/ 3489512 h 4585833"/>
                  <a:gd name="connsiteX216" fmla="*/ 2655794 w 4854389"/>
                  <a:gd name="connsiteY216" fmla="*/ 3469341 h 4585833"/>
                  <a:gd name="connsiteX217" fmla="*/ 2696136 w 4854389"/>
                  <a:gd name="connsiteY217" fmla="*/ 3442447 h 4585833"/>
                  <a:gd name="connsiteX218" fmla="*/ 2716306 w 4854389"/>
                  <a:gd name="connsiteY218" fmla="*/ 3429000 h 4585833"/>
                  <a:gd name="connsiteX219" fmla="*/ 2763371 w 4854389"/>
                  <a:gd name="connsiteY219" fmla="*/ 3355041 h 4585833"/>
                  <a:gd name="connsiteX220" fmla="*/ 2796989 w 4854389"/>
                  <a:gd name="connsiteY220" fmla="*/ 3328147 h 4585833"/>
                  <a:gd name="connsiteX221" fmla="*/ 2817159 w 4854389"/>
                  <a:gd name="connsiteY221" fmla="*/ 3307977 h 4585833"/>
                  <a:gd name="connsiteX222" fmla="*/ 2870947 w 4854389"/>
                  <a:gd name="connsiteY222" fmla="*/ 3274359 h 4585833"/>
                  <a:gd name="connsiteX223" fmla="*/ 3005418 w 4854389"/>
                  <a:gd name="connsiteY223" fmla="*/ 3254188 h 4585833"/>
                  <a:gd name="connsiteX224" fmla="*/ 3072653 w 4854389"/>
                  <a:gd name="connsiteY224" fmla="*/ 3234018 h 4585833"/>
                  <a:gd name="connsiteX225" fmla="*/ 3146612 w 4854389"/>
                  <a:gd name="connsiteY225" fmla="*/ 3213847 h 4585833"/>
                  <a:gd name="connsiteX226" fmla="*/ 3213847 w 4854389"/>
                  <a:gd name="connsiteY226" fmla="*/ 3166782 h 4585833"/>
                  <a:gd name="connsiteX227" fmla="*/ 3234018 w 4854389"/>
                  <a:gd name="connsiteY227" fmla="*/ 3153335 h 4585833"/>
                  <a:gd name="connsiteX228" fmla="*/ 3274359 w 4854389"/>
                  <a:gd name="connsiteY228" fmla="*/ 3119718 h 4585833"/>
                  <a:gd name="connsiteX229" fmla="*/ 3301253 w 4854389"/>
                  <a:gd name="connsiteY229" fmla="*/ 3106271 h 4585833"/>
                  <a:gd name="connsiteX230" fmla="*/ 3368489 w 4854389"/>
                  <a:gd name="connsiteY230" fmla="*/ 3086100 h 4585833"/>
                  <a:gd name="connsiteX231" fmla="*/ 3442447 w 4854389"/>
                  <a:gd name="connsiteY231" fmla="*/ 3032312 h 4585833"/>
                  <a:gd name="connsiteX232" fmla="*/ 3462618 w 4854389"/>
                  <a:gd name="connsiteY232" fmla="*/ 3012141 h 4585833"/>
                  <a:gd name="connsiteX233" fmla="*/ 3489512 w 4854389"/>
                  <a:gd name="connsiteY233" fmla="*/ 2958353 h 4585833"/>
                  <a:gd name="connsiteX234" fmla="*/ 3496236 w 4854389"/>
                  <a:gd name="connsiteY234" fmla="*/ 2689412 h 4585833"/>
                  <a:gd name="connsiteX235" fmla="*/ 3509683 w 4854389"/>
                  <a:gd name="connsiteY235" fmla="*/ 2662518 h 4585833"/>
                  <a:gd name="connsiteX236" fmla="*/ 3543300 w 4854389"/>
                  <a:gd name="connsiteY236" fmla="*/ 2595282 h 4585833"/>
                  <a:gd name="connsiteX237" fmla="*/ 3583641 w 4854389"/>
                  <a:gd name="connsiteY237" fmla="*/ 2581835 h 4585833"/>
                  <a:gd name="connsiteX238" fmla="*/ 3697941 w 4854389"/>
                  <a:gd name="connsiteY238" fmla="*/ 2548218 h 4585833"/>
                  <a:gd name="connsiteX239" fmla="*/ 3731559 w 4854389"/>
                  <a:gd name="connsiteY239" fmla="*/ 2561665 h 4585833"/>
                  <a:gd name="connsiteX240" fmla="*/ 3771900 w 4854389"/>
                  <a:gd name="connsiteY240" fmla="*/ 2568388 h 4585833"/>
                  <a:gd name="connsiteX241" fmla="*/ 3792071 w 4854389"/>
                  <a:gd name="connsiteY241" fmla="*/ 2581835 h 4585833"/>
                  <a:gd name="connsiteX242" fmla="*/ 3825689 w 4854389"/>
                  <a:gd name="connsiteY242" fmla="*/ 2588559 h 4585833"/>
                  <a:gd name="connsiteX243" fmla="*/ 3899647 w 4854389"/>
                  <a:gd name="connsiteY243" fmla="*/ 2608729 h 4585833"/>
                  <a:gd name="connsiteX244" fmla="*/ 3987053 w 4854389"/>
                  <a:gd name="connsiteY244" fmla="*/ 2662518 h 4585833"/>
                  <a:gd name="connsiteX245" fmla="*/ 4020671 w 4854389"/>
                  <a:gd name="connsiteY245" fmla="*/ 2669241 h 4585833"/>
                  <a:gd name="connsiteX246" fmla="*/ 4040841 w 4854389"/>
                  <a:gd name="connsiteY246" fmla="*/ 2675965 h 4585833"/>
                  <a:gd name="connsiteX247" fmla="*/ 4074459 w 4854389"/>
                  <a:gd name="connsiteY247" fmla="*/ 2689412 h 4585833"/>
                  <a:gd name="connsiteX248" fmla="*/ 4182036 w 4854389"/>
                  <a:gd name="connsiteY248" fmla="*/ 2723029 h 4585833"/>
                  <a:gd name="connsiteX249" fmla="*/ 4262718 w 4854389"/>
                  <a:gd name="connsiteY249" fmla="*/ 2736477 h 4585833"/>
                  <a:gd name="connsiteX250" fmla="*/ 4350124 w 4854389"/>
                  <a:gd name="connsiteY250" fmla="*/ 2729753 h 4585833"/>
                  <a:gd name="connsiteX251" fmla="*/ 4397189 w 4854389"/>
                  <a:gd name="connsiteY251" fmla="*/ 2682688 h 4585833"/>
                  <a:gd name="connsiteX252" fmla="*/ 4424083 w 4854389"/>
                  <a:gd name="connsiteY252" fmla="*/ 2655794 h 4585833"/>
                  <a:gd name="connsiteX253" fmla="*/ 4471147 w 4854389"/>
                  <a:gd name="connsiteY253" fmla="*/ 2635624 h 4585833"/>
                  <a:gd name="connsiteX254" fmla="*/ 4545106 w 4854389"/>
                  <a:gd name="connsiteY254" fmla="*/ 2575112 h 4585833"/>
                  <a:gd name="connsiteX255" fmla="*/ 4578724 w 4854389"/>
                  <a:gd name="connsiteY255" fmla="*/ 2534771 h 4585833"/>
                  <a:gd name="connsiteX256" fmla="*/ 4592171 w 4854389"/>
                  <a:gd name="connsiteY256" fmla="*/ 2501153 h 4585833"/>
                  <a:gd name="connsiteX257" fmla="*/ 4598894 w 4854389"/>
                  <a:gd name="connsiteY257" fmla="*/ 2480982 h 4585833"/>
                  <a:gd name="connsiteX258" fmla="*/ 4612341 w 4854389"/>
                  <a:gd name="connsiteY258" fmla="*/ 2454088 h 4585833"/>
                  <a:gd name="connsiteX259" fmla="*/ 4592171 w 4854389"/>
                  <a:gd name="connsiteY259" fmla="*/ 2420471 h 4585833"/>
                  <a:gd name="connsiteX260" fmla="*/ 4545106 w 4854389"/>
                  <a:gd name="connsiteY260" fmla="*/ 2393577 h 4585833"/>
                  <a:gd name="connsiteX261" fmla="*/ 4504765 w 4854389"/>
                  <a:gd name="connsiteY261" fmla="*/ 2366682 h 4585833"/>
                  <a:gd name="connsiteX262" fmla="*/ 4471147 w 4854389"/>
                  <a:gd name="connsiteY262" fmla="*/ 2339788 h 4585833"/>
                  <a:gd name="connsiteX263" fmla="*/ 4457700 w 4854389"/>
                  <a:gd name="connsiteY263" fmla="*/ 2312894 h 4585833"/>
                  <a:gd name="connsiteX264" fmla="*/ 4457700 w 4854389"/>
                  <a:gd name="connsiteY264" fmla="*/ 2212041 h 4585833"/>
                  <a:gd name="connsiteX265" fmla="*/ 4471147 w 4854389"/>
                  <a:gd name="connsiteY265" fmla="*/ 2191871 h 4585833"/>
                  <a:gd name="connsiteX266" fmla="*/ 4450977 w 4854389"/>
                  <a:gd name="connsiteY266" fmla="*/ 2144806 h 4585833"/>
                  <a:gd name="connsiteX267" fmla="*/ 4430806 w 4854389"/>
                  <a:gd name="connsiteY267" fmla="*/ 2131359 h 4585833"/>
                  <a:gd name="connsiteX268" fmla="*/ 4410636 w 4854389"/>
                  <a:gd name="connsiteY268" fmla="*/ 2111188 h 4585833"/>
                  <a:gd name="connsiteX269" fmla="*/ 4424083 w 4854389"/>
                  <a:gd name="connsiteY269" fmla="*/ 2084294 h 4585833"/>
                  <a:gd name="connsiteX270" fmla="*/ 4491318 w 4854389"/>
                  <a:gd name="connsiteY270" fmla="*/ 2057400 h 4585833"/>
                  <a:gd name="connsiteX271" fmla="*/ 4504765 w 4854389"/>
                  <a:gd name="connsiteY271" fmla="*/ 2037229 h 4585833"/>
                  <a:gd name="connsiteX272" fmla="*/ 4498041 w 4854389"/>
                  <a:gd name="connsiteY272" fmla="*/ 1976718 h 4585833"/>
                  <a:gd name="connsiteX273" fmla="*/ 4477871 w 4854389"/>
                  <a:gd name="connsiteY273" fmla="*/ 1936377 h 4585833"/>
                  <a:gd name="connsiteX274" fmla="*/ 4471147 w 4854389"/>
                  <a:gd name="connsiteY274" fmla="*/ 1909482 h 4585833"/>
                  <a:gd name="connsiteX275" fmla="*/ 4498041 w 4854389"/>
                  <a:gd name="connsiteY275" fmla="*/ 1815353 h 4585833"/>
                  <a:gd name="connsiteX276" fmla="*/ 4511489 w 4854389"/>
                  <a:gd name="connsiteY276" fmla="*/ 1801906 h 4585833"/>
                  <a:gd name="connsiteX277" fmla="*/ 4518212 w 4854389"/>
                  <a:gd name="connsiteY277" fmla="*/ 1775012 h 4585833"/>
                  <a:gd name="connsiteX278" fmla="*/ 4504765 w 4854389"/>
                  <a:gd name="connsiteY278" fmla="*/ 1748118 h 4585833"/>
                  <a:gd name="connsiteX279" fmla="*/ 4498041 w 4854389"/>
                  <a:gd name="connsiteY279" fmla="*/ 1727947 h 4585833"/>
                  <a:gd name="connsiteX280" fmla="*/ 4484594 w 4854389"/>
                  <a:gd name="connsiteY280" fmla="*/ 1667435 h 4585833"/>
                  <a:gd name="connsiteX281" fmla="*/ 4477871 w 4854389"/>
                  <a:gd name="connsiteY281" fmla="*/ 1647265 h 4585833"/>
                  <a:gd name="connsiteX282" fmla="*/ 4457700 w 4854389"/>
                  <a:gd name="connsiteY282" fmla="*/ 1627094 h 4585833"/>
                  <a:gd name="connsiteX283" fmla="*/ 4417359 w 4854389"/>
                  <a:gd name="connsiteY283" fmla="*/ 1640541 h 4585833"/>
                  <a:gd name="connsiteX284" fmla="*/ 4390465 w 4854389"/>
                  <a:gd name="connsiteY284" fmla="*/ 1701053 h 4585833"/>
                  <a:gd name="connsiteX285" fmla="*/ 4383741 w 4854389"/>
                  <a:gd name="connsiteY285" fmla="*/ 1721224 h 4585833"/>
                  <a:gd name="connsiteX286" fmla="*/ 4356847 w 4854389"/>
                  <a:gd name="connsiteY286" fmla="*/ 1741394 h 4585833"/>
                  <a:gd name="connsiteX287" fmla="*/ 4309783 w 4854389"/>
                  <a:gd name="connsiteY287" fmla="*/ 1761565 h 4585833"/>
                  <a:gd name="connsiteX288" fmla="*/ 4289612 w 4854389"/>
                  <a:gd name="connsiteY288" fmla="*/ 1754841 h 4585833"/>
                  <a:gd name="connsiteX289" fmla="*/ 4303059 w 4854389"/>
                  <a:gd name="connsiteY289" fmla="*/ 1687606 h 4585833"/>
                  <a:gd name="connsiteX290" fmla="*/ 4316506 w 4854389"/>
                  <a:gd name="connsiteY290" fmla="*/ 1660712 h 4585833"/>
                  <a:gd name="connsiteX291" fmla="*/ 4329953 w 4854389"/>
                  <a:gd name="connsiteY291" fmla="*/ 1640541 h 4585833"/>
                  <a:gd name="connsiteX292" fmla="*/ 4336677 w 4854389"/>
                  <a:gd name="connsiteY292" fmla="*/ 1532965 h 4585833"/>
                  <a:gd name="connsiteX293" fmla="*/ 4356847 w 4854389"/>
                  <a:gd name="connsiteY293" fmla="*/ 1512794 h 4585833"/>
                  <a:gd name="connsiteX294" fmla="*/ 4390465 w 4854389"/>
                  <a:gd name="connsiteY294" fmla="*/ 1485900 h 4585833"/>
                  <a:gd name="connsiteX295" fmla="*/ 4430806 w 4854389"/>
                  <a:gd name="connsiteY295" fmla="*/ 1472453 h 4585833"/>
                  <a:gd name="connsiteX296" fmla="*/ 4511489 w 4854389"/>
                  <a:gd name="connsiteY296" fmla="*/ 1385047 h 4585833"/>
                  <a:gd name="connsiteX297" fmla="*/ 4572000 w 4854389"/>
                  <a:gd name="connsiteY297" fmla="*/ 1317812 h 4585833"/>
                  <a:gd name="connsiteX298" fmla="*/ 4659406 w 4854389"/>
                  <a:gd name="connsiteY298" fmla="*/ 1324535 h 4585833"/>
                  <a:gd name="connsiteX299" fmla="*/ 4686300 w 4854389"/>
                  <a:gd name="connsiteY299" fmla="*/ 1331259 h 4585833"/>
                  <a:gd name="connsiteX300" fmla="*/ 4699747 w 4854389"/>
                  <a:gd name="connsiteY300" fmla="*/ 1284194 h 4585833"/>
                  <a:gd name="connsiteX301" fmla="*/ 4719918 w 4854389"/>
                  <a:gd name="connsiteY301" fmla="*/ 1055594 h 4585833"/>
                  <a:gd name="connsiteX302" fmla="*/ 4746812 w 4854389"/>
                  <a:gd name="connsiteY302" fmla="*/ 1008529 h 4585833"/>
                  <a:gd name="connsiteX303" fmla="*/ 4773706 w 4854389"/>
                  <a:gd name="connsiteY303" fmla="*/ 974912 h 4585833"/>
                  <a:gd name="connsiteX304" fmla="*/ 4800600 w 4854389"/>
                  <a:gd name="connsiteY304" fmla="*/ 927847 h 4585833"/>
                  <a:gd name="connsiteX305" fmla="*/ 4840941 w 4854389"/>
                  <a:gd name="connsiteY305" fmla="*/ 887506 h 4585833"/>
                  <a:gd name="connsiteX306" fmla="*/ 4854389 w 4854389"/>
                  <a:gd name="connsiteY306" fmla="*/ 874059 h 4585833"/>
                  <a:gd name="connsiteX307" fmla="*/ 4807324 w 4854389"/>
                  <a:gd name="connsiteY307" fmla="*/ 833718 h 4585833"/>
                  <a:gd name="connsiteX308" fmla="*/ 4713194 w 4854389"/>
                  <a:gd name="connsiteY308" fmla="*/ 806824 h 4585833"/>
                  <a:gd name="connsiteX309" fmla="*/ 4693024 w 4854389"/>
                  <a:gd name="connsiteY309" fmla="*/ 793377 h 4585833"/>
                  <a:gd name="connsiteX310" fmla="*/ 4598894 w 4854389"/>
                  <a:gd name="connsiteY310" fmla="*/ 766482 h 4585833"/>
                  <a:gd name="connsiteX311" fmla="*/ 4565277 w 4854389"/>
                  <a:gd name="connsiteY311" fmla="*/ 746312 h 4585833"/>
                  <a:gd name="connsiteX312" fmla="*/ 4524936 w 4854389"/>
                  <a:gd name="connsiteY312" fmla="*/ 719418 h 4585833"/>
                  <a:gd name="connsiteX313" fmla="*/ 4491318 w 4854389"/>
                  <a:gd name="connsiteY313" fmla="*/ 652182 h 4585833"/>
                  <a:gd name="connsiteX314" fmla="*/ 4464424 w 4854389"/>
                  <a:gd name="connsiteY314" fmla="*/ 645459 h 4585833"/>
                  <a:gd name="connsiteX315" fmla="*/ 4417359 w 4854389"/>
                  <a:gd name="connsiteY315" fmla="*/ 618565 h 4585833"/>
                  <a:gd name="connsiteX316" fmla="*/ 4329953 w 4854389"/>
                  <a:gd name="connsiteY316" fmla="*/ 558053 h 4585833"/>
                  <a:gd name="connsiteX317" fmla="*/ 4289612 w 4854389"/>
                  <a:gd name="connsiteY317" fmla="*/ 551329 h 4585833"/>
                  <a:gd name="connsiteX318" fmla="*/ 4242547 w 4854389"/>
                  <a:gd name="connsiteY318" fmla="*/ 504265 h 4585833"/>
                  <a:gd name="connsiteX319" fmla="*/ 4229100 w 4854389"/>
                  <a:gd name="connsiteY319" fmla="*/ 470647 h 4585833"/>
                  <a:gd name="connsiteX320" fmla="*/ 4215653 w 4854389"/>
                  <a:gd name="connsiteY320" fmla="*/ 423582 h 4585833"/>
                  <a:gd name="connsiteX321" fmla="*/ 4202206 w 4854389"/>
                  <a:gd name="connsiteY321" fmla="*/ 383241 h 4585833"/>
                  <a:gd name="connsiteX322" fmla="*/ 4155141 w 4854389"/>
                  <a:gd name="connsiteY322" fmla="*/ 416859 h 4585833"/>
                  <a:gd name="connsiteX323" fmla="*/ 4114800 w 4854389"/>
                  <a:gd name="connsiteY323" fmla="*/ 430306 h 4585833"/>
                  <a:gd name="connsiteX324" fmla="*/ 4047565 w 4854389"/>
                  <a:gd name="connsiteY324" fmla="*/ 457200 h 4585833"/>
                  <a:gd name="connsiteX325" fmla="*/ 4034118 w 4854389"/>
                  <a:gd name="connsiteY325" fmla="*/ 430306 h 4585833"/>
                  <a:gd name="connsiteX326" fmla="*/ 4020671 w 4854389"/>
                  <a:gd name="connsiteY326" fmla="*/ 410135 h 4585833"/>
                  <a:gd name="connsiteX327" fmla="*/ 3993777 w 4854389"/>
                  <a:gd name="connsiteY327" fmla="*/ 316006 h 4585833"/>
                  <a:gd name="connsiteX328" fmla="*/ 3953436 w 4854389"/>
                  <a:gd name="connsiteY328" fmla="*/ 295835 h 4585833"/>
                  <a:gd name="connsiteX329" fmla="*/ 3946712 w 4854389"/>
                  <a:gd name="connsiteY329" fmla="*/ 228600 h 4585833"/>
                  <a:gd name="connsiteX330" fmla="*/ 3913094 w 4854389"/>
                  <a:gd name="connsiteY330" fmla="*/ 221877 h 4585833"/>
                  <a:gd name="connsiteX331" fmla="*/ 3899647 w 4854389"/>
                  <a:gd name="connsiteY331" fmla="*/ 188259 h 4585833"/>
                  <a:gd name="connsiteX332" fmla="*/ 3866030 w 4854389"/>
                  <a:gd name="connsiteY332" fmla="*/ 147918 h 4585833"/>
                  <a:gd name="connsiteX333" fmla="*/ 3805518 w 4854389"/>
                  <a:gd name="connsiteY333" fmla="*/ 134471 h 4585833"/>
                  <a:gd name="connsiteX334" fmla="*/ 3792071 w 4854389"/>
                  <a:gd name="connsiteY334" fmla="*/ 107577 h 4585833"/>
                  <a:gd name="connsiteX335" fmla="*/ 3785347 w 4854389"/>
                  <a:gd name="connsiteY335" fmla="*/ 87406 h 4585833"/>
                  <a:gd name="connsiteX336" fmla="*/ 3724836 w 4854389"/>
                  <a:gd name="connsiteY336" fmla="*/ 20171 h 4585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4854389" h="4585833">
                    <a:moveTo>
                      <a:pt x="3724836" y="20171"/>
                    </a:moveTo>
                    <a:cubicBezTo>
                      <a:pt x="3709148" y="7845"/>
                      <a:pt x="3702353" y="16017"/>
                      <a:pt x="3691218" y="13447"/>
                    </a:cubicBezTo>
                    <a:cubicBezTo>
                      <a:pt x="3673210" y="9291"/>
                      <a:pt x="3637430" y="0"/>
                      <a:pt x="3637430" y="0"/>
                    </a:cubicBezTo>
                    <a:cubicBezTo>
                      <a:pt x="3626224" y="2241"/>
                      <a:pt x="3614216" y="1995"/>
                      <a:pt x="3603812" y="6724"/>
                    </a:cubicBezTo>
                    <a:cubicBezTo>
                      <a:pt x="3566135" y="23850"/>
                      <a:pt x="3564855" y="31772"/>
                      <a:pt x="3543300" y="60512"/>
                    </a:cubicBezTo>
                    <a:cubicBezTo>
                      <a:pt x="3541059" y="67235"/>
                      <a:pt x="3538524" y="73868"/>
                      <a:pt x="3536577" y="80682"/>
                    </a:cubicBezTo>
                    <a:cubicBezTo>
                      <a:pt x="3519692" y="139779"/>
                      <a:pt x="3539249" y="79387"/>
                      <a:pt x="3523130" y="127747"/>
                    </a:cubicBezTo>
                    <a:cubicBezTo>
                      <a:pt x="3520889" y="150159"/>
                      <a:pt x="3522594" y="173325"/>
                      <a:pt x="3516406" y="194982"/>
                    </a:cubicBezTo>
                    <a:cubicBezTo>
                      <a:pt x="3510001" y="217398"/>
                      <a:pt x="3484712" y="228598"/>
                      <a:pt x="3469341" y="242047"/>
                    </a:cubicBezTo>
                    <a:cubicBezTo>
                      <a:pt x="3432671" y="274132"/>
                      <a:pt x="3453870" y="266592"/>
                      <a:pt x="3408830" y="289112"/>
                    </a:cubicBezTo>
                    <a:cubicBezTo>
                      <a:pt x="3393466" y="296794"/>
                      <a:pt x="3370376" y="298725"/>
                      <a:pt x="3355041" y="302559"/>
                    </a:cubicBezTo>
                    <a:cubicBezTo>
                      <a:pt x="3348166" y="304278"/>
                      <a:pt x="3341746" y="307563"/>
                      <a:pt x="3334871" y="309282"/>
                    </a:cubicBezTo>
                    <a:cubicBezTo>
                      <a:pt x="3300613" y="317846"/>
                      <a:pt x="3278406" y="318544"/>
                      <a:pt x="3240741" y="322729"/>
                    </a:cubicBezTo>
                    <a:cubicBezTo>
                      <a:pt x="3226730" y="327400"/>
                      <a:pt x="3204753" y="333670"/>
                      <a:pt x="3193677" y="342900"/>
                    </a:cubicBezTo>
                    <a:cubicBezTo>
                      <a:pt x="3187469" y="348073"/>
                      <a:pt x="3184927" y="356495"/>
                      <a:pt x="3180230" y="363071"/>
                    </a:cubicBezTo>
                    <a:cubicBezTo>
                      <a:pt x="3173717" y="372190"/>
                      <a:pt x="3166783" y="381000"/>
                      <a:pt x="3160059" y="389965"/>
                    </a:cubicBezTo>
                    <a:cubicBezTo>
                      <a:pt x="3157818" y="412377"/>
                      <a:pt x="3164121" y="437427"/>
                      <a:pt x="3153336" y="457200"/>
                    </a:cubicBezTo>
                    <a:cubicBezTo>
                      <a:pt x="3147864" y="467233"/>
                      <a:pt x="3131083" y="462728"/>
                      <a:pt x="3119718" y="463924"/>
                    </a:cubicBezTo>
                    <a:cubicBezTo>
                      <a:pt x="3088435" y="467217"/>
                      <a:pt x="3056965" y="468406"/>
                      <a:pt x="3025589" y="470647"/>
                    </a:cubicBezTo>
                    <a:cubicBezTo>
                      <a:pt x="2914749" y="438979"/>
                      <a:pt x="3033531" y="477313"/>
                      <a:pt x="2944906" y="437029"/>
                    </a:cubicBezTo>
                    <a:cubicBezTo>
                      <a:pt x="2932002" y="431164"/>
                      <a:pt x="2904565" y="423582"/>
                      <a:pt x="2904565" y="423582"/>
                    </a:cubicBezTo>
                    <a:cubicBezTo>
                      <a:pt x="2895600" y="414617"/>
                      <a:pt x="2884390" y="407439"/>
                      <a:pt x="2877671" y="396688"/>
                    </a:cubicBezTo>
                    <a:cubicBezTo>
                      <a:pt x="2872773" y="388852"/>
                      <a:pt x="2872352" y="378927"/>
                      <a:pt x="2870947" y="369794"/>
                    </a:cubicBezTo>
                    <a:cubicBezTo>
                      <a:pt x="2867861" y="349735"/>
                      <a:pt x="2871761" y="328125"/>
                      <a:pt x="2864224" y="309282"/>
                    </a:cubicBezTo>
                    <a:cubicBezTo>
                      <a:pt x="2861592" y="302702"/>
                      <a:pt x="2850529" y="305437"/>
                      <a:pt x="2844053" y="302559"/>
                    </a:cubicBezTo>
                    <a:cubicBezTo>
                      <a:pt x="2830314" y="296453"/>
                      <a:pt x="2818062" y="286872"/>
                      <a:pt x="2803712" y="282388"/>
                    </a:cubicBezTo>
                    <a:cubicBezTo>
                      <a:pt x="2781897" y="275571"/>
                      <a:pt x="2758160" y="276168"/>
                      <a:pt x="2736477" y="268941"/>
                    </a:cubicBezTo>
                    <a:lnTo>
                      <a:pt x="2716306" y="262218"/>
                    </a:lnTo>
                    <a:cubicBezTo>
                      <a:pt x="2711824" y="275665"/>
                      <a:pt x="2704036" y="288434"/>
                      <a:pt x="2702859" y="302559"/>
                    </a:cubicBezTo>
                    <a:cubicBezTo>
                      <a:pt x="2700755" y="327808"/>
                      <a:pt x="2711188" y="349071"/>
                      <a:pt x="2723030" y="369794"/>
                    </a:cubicBezTo>
                    <a:cubicBezTo>
                      <a:pt x="2727039" y="376810"/>
                      <a:pt x="2731995" y="383241"/>
                      <a:pt x="2736477" y="389965"/>
                    </a:cubicBezTo>
                    <a:cubicBezTo>
                      <a:pt x="2738718" y="398930"/>
                      <a:pt x="2740661" y="407974"/>
                      <a:pt x="2743200" y="416859"/>
                    </a:cubicBezTo>
                    <a:cubicBezTo>
                      <a:pt x="2745147" y="423673"/>
                      <a:pt x="2748387" y="430111"/>
                      <a:pt x="2749924" y="437029"/>
                    </a:cubicBezTo>
                    <a:cubicBezTo>
                      <a:pt x="2752881" y="450337"/>
                      <a:pt x="2754406" y="463924"/>
                      <a:pt x="2756647" y="477371"/>
                    </a:cubicBezTo>
                    <a:cubicBezTo>
                      <a:pt x="2747682" y="522194"/>
                      <a:pt x="2746026" y="569125"/>
                      <a:pt x="2729753" y="611841"/>
                    </a:cubicBezTo>
                    <a:cubicBezTo>
                      <a:pt x="2726463" y="620476"/>
                      <a:pt x="2712088" y="619026"/>
                      <a:pt x="2702859" y="618565"/>
                    </a:cubicBezTo>
                    <a:cubicBezTo>
                      <a:pt x="2666766" y="616761"/>
                      <a:pt x="2631142" y="609600"/>
                      <a:pt x="2595283" y="605118"/>
                    </a:cubicBezTo>
                    <a:cubicBezTo>
                      <a:pt x="2579595" y="596153"/>
                      <a:pt x="2564772" y="585466"/>
                      <a:pt x="2548218" y="578224"/>
                    </a:cubicBezTo>
                    <a:cubicBezTo>
                      <a:pt x="2523079" y="567226"/>
                      <a:pt x="2485566" y="561743"/>
                      <a:pt x="2460812" y="544606"/>
                    </a:cubicBezTo>
                    <a:cubicBezTo>
                      <a:pt x="2439802" y="530061"/>
                      <a:pt x="2420554" y="513121"/>
                      <a:pt x="2400300" y="497541"/>
                    </a:cubicBezTo>
                    <a:cubicBezTo>
                      <a:pt x="2391418" y="490709"/>
                      <a:pt x="2382730" y="483587"/>
                      <a:pt x="2373406" y="477371"/>
                    </a:cubicBezTo>
                    <a:cubicBezTo>
                      <a:pt x="2366683" y="472889"/>
                      <a:pt x="2360976" y="466246"/>
                      <a:pt x="2353236" y="463924"/>
                    </a:cubicBezTo>
                    <a:cubicBezTo>
                      <a:pt x="2338057" y="459370"/>
                      <a:pt x="2321859" y="459441"/>
                      <a:pt x="2306171" y="457200"/>
                    </a:cubicBezTo>
                    <a:cubicBezTo>
                      <a:pt x="2274794" y="461682"/>
                      <a:pt x="2243305" y="465436"/>
                      <a:pt x="2212041" y="470647"/>
                    </a:cubicBezTo>
                    <a:cubicBezTo>
                      <a:pt x="2202926" y="472166"/>
                      <a:pt x="2194280" y="475966"/>
                      <a:pt x="2185147" y="477371"/>
                    </a:cubicBezTo>
                    <a:cubicBezTo>
                      <a:pt x="2135964" y="484938"/>
                      <a:pt x="2086536" y="490818"/>
                      <a:pt x="2037230" y="497541"/>
                    </a:cubicBezTo>
                    <a:cubicBezTo>
                      <a:pt x="2034989" y="553570"/>
                      <a:pt x="2036086" y="609833"/>
                      <a:pt x="2030506" y="665629"/>
                    </a:cubicBezTo>
                    <a:cubicBezTo>
                      <a:pt x="2029305" y="677638"/>
                      <a:pt x="2014132" y="687538"/>
                      <a:pt x="2017059" y="699247"/>
                    </a:cubicBezTo>
                    <a:cubicBezTo>
                      <a:pt x="2033753" y="766024"/>
                      <a:pt x="2079476" y="745729"/>
                      <a:pt x="2131359" y="766482"/>
                    </a:cubicBezTo>
                    <a:cubicBezTo>
                      <a:pt x="2171557" y="782561"/>
                      <a:pt x="2153527" y="776112"/>
                      <a:pt x="2185147" y="786653"/>
                    </a:cubicBezTo>
                    <a:cubicBezTo>
                      <a:pt x="2194112" y="793377"/>
                      <a:pt x="2202538" y="800885"/>
                      <a:pt x="2212041" y="806824"/>
                    </a:cubicBezTo>
                    <a:cubicBezTo>
                      <a:pt x="2220541" y="812136"/>
                      <a:pt x="2231236" y="813855"/>
                      <a:pt x="2238936" y="820271"/>
                    </a:cubicBezTo>
                    <a:cubicBezTo>
                      <a:pt x="2245144" y="825444"/>
                      <a:pt x="2247210" y="834233"/>
                      <a:pt x="2252383" y="840441"/>
                    </a:cubicBezTo>
                    <a:cubicBezTo>
                      <a:pt x="2265370" y="856026"/>
                      <a:pt x="2282749" y="869650"/>
                      <a:pt x="2299447" y="880782"/>
                    </a:cubicBezTo>
                    <a:cubicBezTo>
                      <a:pt x="2310321" y="888031"/>
                      <a:pt x="2321983" y="894027"/>
                      <a:pt x="2333065" y="900953"/>
                    </a:cubicBezTo>
                    <a:cubicBezTo>
                      <a:pt x="2349619" y="911299"/>
                      <a:pt x="2374554" y="928994"/>
                      <a:pt x="2386853" y="941294"/>
                    </a:cubicBezTo>
                    <a:cubicBezTo>
                      <a:pt x="2403003" y="957444"/>
                      <a:pt x="2398822" y="962497"/>
                      <a:pt x="2407024" y="981635"/>
                    </a:cubicBezTo>
                    <a:cubicBezTo>
                      <a:pt x="2410972" y="990847"/>
                      <a:pt x="2415989" y="999564"/>
                      <a:pt x="2420471" y="1008529"/>
                    </a:cubicBezTo>
                    <a:cubicBezTo>
                      <a:pt x="2422199" y="1020624"/>
                      <a:pt x="2427025" y="1065944"/>
                      <a:pt x="2433918" y="1082488"/>
                    </a:cubicBezTo>
                    <a:cubicBezTo>
                      <a:pt x="2441628" y="1100992"/>
                      <a:pt x="2451847" y="1118347"/>
                      <a:pt x="2460812" y="1136277"/>
                    </a:cubicBezTo>
                    <a:cubicBezTo>
                      <a:pt x="2465294" y="1145242"/>
                      <a:pt x="2471089" y="1153663"/>
                      <a:pt x="2474259" y="1163171"/>
                    </a:cubicBezTo>
                    <a:cubicBezTo>
                      <a:pt x="2481749" y="1185638"/>
                      <a:pt x="2482076" y="1184900"/>
                      <a:pt x="2487706" y="1210235"/>
                    </a:cubicBezTo>
                    <a:cubicBezTo>
                      <a:pt x="2490185" y="1221391"/>
                      <a:pt x="2491291" y="1232865"/>
                      <a:pt x="2494430" y="1243853"/>
                    </a:cubicBezTo>
                    <a:cubicBezTo>
                      <a:pt x="2500271" y="1264297"/>
                      <a:pt x="2508759" y="1283921"/>
                      <a:pt x="2514600" y="1304365"/>
                    </a:cubicBezTo>
                    <a:cubicBezTo>
                      <a:pt x="2523690" y="1336181"/>
                      <a:pt x="2525118" y="1352123"/>
                      <a:pt x="2541494" y="1378324"/>
                    </a:cubicBezTo>
                    <a:cubicBezTo>
                      <a:pt x="2547433" y="1387827"/>
                      <a:pt x="2553290" y="1397773"/>
                      <a:pt x="2561665" y="1405218"/>
                    </a:cubicBezTo>
                    <a:cubicBezTo>
                      <a:pt x="2573744" y="1415955"/>
                      <a:pt x="2588559" y="1423147"/>
                      <a:pt x="2602006" y="1432112"/>
                    </a:cubicBezTo>
                    <a:cubicBezTo>
                      <a:pt x="2604247" y="1438835"/>
                      <a:pt x="2608983" y="1445199"/>
                      <a:pt x="2608730" y="1452282"/>
                    </a:cubicBezTo>
                    <a:cubicBezTo>
                      <a:pt x="2603707" y="1592942"/>
                      <a:pt x="2607411" y="1571864"/>
                      <a:pt x="2588559" y="1647265"/>
                    </a:cubicBezTo>
                    <a:cubicBezTo>
                      <a:pt x="2586318" y="1665194"/>
                      <a:pt x="2584583" y="1683194"/>
                      <a:pt x="2581836" y="1701053"/>
                    </a:cubicBezTo>
                    <a:cubicBezTo>
                      <a:pt x="2580098" y="1712348"/>
                      <a:pt x="2575783" y="1723263"/>
                      <a:pt x="2575112" y="1734671"/>
                    </a:cubicBezTo>
                    <a:cubicBezTo>
                      <a:pt x="2562964" y="1941195"/>
                      <a:pt x="2614883" y="1883162"/>
                      <a:pt x="2554941" y="1943100"/>
                    </a:cubicBezTo>
                    <a:cubicBezTo>
                      <a:pt x="2552700" y="1952065"/>
                      <a:pt x="2553589" y="1962475"/>
                      <a:pt x="2548218" y="1969994"/>
                    </a:cubicBezTo>
                    <a:cubicBezTo>
                      <a:pt x="2541705" y="1979113"/>
                      <a:pt x="2528498" y="1981556"/>
                      <a:pt x="2521324" y="1990165"/>
                    </a:cubicBezTo>
                    <a:cubicBezTo>
                      <a:pt x="2516787" y="1995609"/>
                      <a:pt x="2517533" y="2003883"/>
                      <a:pt x="2514600" y="2010335"/>
                    </a:cubicBezTo>
                    <a:cubicBezTo>
                      <a:pt x="2506305" y="2028584"/>
                      <a:pt x="2487706" y="2064124"/>
                      <a:pt x="2487706" y="2064124"/>
                    </a:cubicBezTo>
                    <a:cubicBezTo>
                      <a:pt x="2483224" y="2091018"/>
                      <a:pt x="2478997" y="2117956"/>
                      <a:pt x="2474259" y="2144806"/>
                    </a:cubicBezTo>
                    <a:cubicBezTo>
                      <a:pt x="2472273" y="2156060"/>
                      <a:pt x="2472647" y="2168203"/>
                      <a:pt x="2467536" y="2178424"/>
                    </a:cubicBezTo>
                    <a:cubicBezTo>
                      <a:pt x="2461118" y="2191259"/>
                      <a:pt x="2448601" y="2200101"/>
                      <a:pt x="2440641" y="2212041"/>
                    </a:cubicBezTo>
                    <a:cubicBezTo>
                      <a:pt x="2435081" y="2220380"/>
                      <a:pt x="2432167" y="2230233"/>
                      <a:pt x="2427194" y="2238935"/>
                    </a:cubicBezTo>
                    <a:cubicBezTo>
                      <a:pt x="2415534" y="2259340"/>
                      <a:pt x="2405624" y="2269575"/>
                      <a:pt x="2386853" y="2286000"/>
                    </a:cubicBezTo>
                    <a:cubicBezTo>
                      <a:pt x="2378420" y="2293379"/>
                      <a:pt x="2369078" y="2299658"/>
                      <a:pt x="2359959" y="2306171"/>
                    </a:cubicBezTo>
                    <a:cubicBezTo>
                      <a:pt x="2345194" y="2316718"/>
                      <a:pt x="2329968" y="2326498"/>
                      <a:pt x="2312894" y="2333065"/>
                    </a:cubicBezTo>
                    <a:cubicBezTo>
                      <a:pt x="2293050" y="2340697"/>
                      <a:pt x="2252383" y="2353235"/>
                      <a:pt x="2252383" y="2353235"/>
                    </a:cubicBezTo>
                    <a:cubicBezTo>
                      <a:pt x="2227730" y="2350994"/>
                      <a:pt x="2202629" y="2351699"/>
                      <a:pt x="2178424" y="2346512"/>
                    </a:cubicBezTo>
                    <a:cubicBezTo>
                      <a:pt x="2170523" y="2344819"/>
                      <a:pt x="2165269" y="2337074"/>
                      <a:pt x="2158253" y="2333065"/>
                    </a:cubicBezTo>
                    <a:cubicBezTo>
                      <a:pt x="2060311" y="2277098"/>
                      <a:pt x="2186623" y="2350612"/>
                      <a:pt x="2111189" y="2312894"/>
                    </a:cubicBezTo>
                    <a:cubicBezTo>
                      <a:pt x="2047271" y="2280934"/>
                      <a:pt x="2154732" y="2320684"/>
                      <a:pt x="2050677" y="2286000"/>
                    </a:cubicBezTo>
                    <a:cubicBezTo>
                      <a:pt x="2043953" y="2283759"/>
                      <a:pt x="2037569" y="2279866"/>
                      <a:pt x="2030506" y="2279277"/>
                    </a:cubicBezTo>
                    <a:lnTo>
                      <a:pt x="1949824" y="2272553"/>
                    </a:lnTo>
                    <a:cubicBezTo>
                      <a:pt x="1929653" y="2268071"/>
                      <a:pt x="1908771" y="2266056"/>
                      <a:pt x="1889312" y="2259106"/>
                    </a:cubicBezTo>
                    <a:cubicBezTo>
                      <a:pt x="1877005" y="2254711"/>
                      <a:pt x="1866776" y="2245861"/>
                      <a:pt x="1855694" y="2238935"/>
                    </a:cubicBezTo>
                    <a:cubicBezTo>
                      <a:pt x="1848842" y="2234652"/>
                      <a:pt x="1843118" y="2228249"/>
                      <a:pt x="1835524" y="2225488"/>
                    </a:cubicBezTo>
                    <a:cubicBezTo>
                      <a:pt x="1789107" y="2208609"/>
                      <a:pt x="1751158" y="2209029"/>
                      <a:pt x="1701053" y="2205318"/>
                    </a:cubicBezTo>
                    <a:lnTo>
                      <a:pt x="1600200" y="2198594"/>
                    </a:lnTo>
                    <a:cubicBezTo>
                      <a:pt x="1584512" y="2196353"/>
                      <a:pt x="1568029" y="2197287"/>
                      <a:pt x="1553136" y="2191871"/>
                    </a:cubicBezTo>
                    <a:cubicBezTo>
                      <a:pt x="1532324" y="2184303"/>
                      <a:pt x="1510749" y="2153285"/>
                      <a:pt x="1499347" y="2138082"/>
                    </a:cubicBezTo>
                    <a:cubicBezTo>
                      <a:pt x="1494499" y="2131618"/>
                      <a:pt x="1491614" y="2123626"/>
                      <a:pt x="1485900" y="2117912"/>
                    </a:cubicBezTo>
                    <a:cubicBezTo>
                      <a:pt x="1474979" y="2106991"/>
                      <a:pt x="1451142" y="2098050"/>
                      <a:pt x="1438836" y="2091018"/>
                    </a:cubicBezTo>
                    <a:cubicBezTo>
                      <a:pt x="1431820" y="2087009"/>
                      <a:pt x="1425893" y="2081185"/>
                      <a:pt x="1418665" y="2077571"/>
                    </a:cubicBezTo>
                    <a:cubicBezTo>
                      <a:pt x="1407870" y="2072174"/>
                      <a:pt x="1396076" y="2069026"/>
                      <a:pt x="1385047" y="2064124"/>
                    </a:cubicBezTo>
                    <a:cubicBezTo>
                      <a:pt x="1349278" y="2048227"/>
                      <a:pt x="1362283" y="2048347"/>
                      <a:pt x="1317812" y="2037229"/>
                    </a:cubicBezTo>
                    <a:cubicBezTo>
                      <a:pt x="1304587" y="2033923"/>
                      <a:pt x="1290764" y="2033527"/>
                      <a:pt x="1277471" y="2030506"/>
                    </a:cubicBezTo>
                    <a:cubicBezTo>
                      <a:pt x="1241428" y="2022314"/>
                      <a:pt x="1205753" y="2012577"/>
                      <a:pt x="1169894" y="2003612"/>
                    </a:cubicBezTo>
                    <a:cubicBezTo>
                      <a:pt x="1160929" y="1999130"/>
                      <a:pt x="1151702" y="1995138"/>
                      <a:pt x="1143000" y="1990165"/>
                    </a:cubicBezTo>
                    <a:cubicBezTo>
                      <a:pt x="1135984" y="1986156"/>
                      <a:pt x="1130214" y="1980000"/>
                      <a:pt x="1122830" y="1976718"/>
                    </a:cubicBezTo>
                    <a:cubicBezTo>
                      <a:pt x="1085745" y="1960236"/>
                      <a:pt x="1085022" y="1965585"/>
                      <a:pt x="1048871" y="1956547"/>
                    </a:cubicBezTo>
                    <a:cubicBezTo>
                      <a:pt x="1041995" y="1954828"/>
                      <a:pt x="1035424" y="1952065"/>
                      <a:pt x="1028700" y="1949824"/>
                    </a:cubicBezTo>
                    <a:cubicBezTo>
                      <a:pt x="1017494" y="1940859"/>
                      <a:pt x="1007252" y="1930535"/>
                      <a:pt x="995083" y="1922929"/>
                    </a:cubicBezTo>
                    <a:cubicBezTo>
                      <a:pt x="989073" y="1919173"/>
                      <a:pt x="981426" y="1918998"/>
                      <a:pt x="974912" y="1916206"/>
                    </a:cubicBezTo>
                    <a:cubicBezTo>
                      <a:pt x="965700" y="1912258"/>
                      <a:pt x="957526" y="1905929"/>
                      <a:pt x="948018" y="1902759"/>
                    </a:cubicBezTo>
                    <a:cubicBezTo>
                      <a:pt x="937177" y="1899145"/>
                      <a:pt x="925535" y="1898605"/>
                      <a:pt x="914400" y="1896035"/>
                    </a:cubicBezTo>
                    <a:cubicBezTo>
                      <a:pt x="865112" y="1884661"/>
                      <a:pt x="873782" y="1886978"/>
                      <a:pt x="840441" y="1875865"/>
                    </a:cubicBezTo>
                    <a:cubicBezTo>
                      <a:pt x="813547" y="1880347"/>
                      <a:pt x="786103" y="1882287"/>
                      <a:pt x="759759" y="1889312"/>
                    </a:cubicBezTo>
                    <a:cubicBezTo>
                      <a:pt x="751951" y="1891394"/>
                      <a:pt x="745670" y="1897438"/>
                      <a:pt x="739589" y="1902759"/>
                    </a:cubicBezTo>
                    <a:cubicBezTo>
                      <a:pt x="656518" y="1975447"/>
                      <a:pt x="748014" y="1904845"/>
                      <a:pt x="679077" y="1956547"/>
                    </a:cubicBezTo>
                    <a:cubicBezTo>
                      <a:pt x="643218" y="1954306"/>
                      <a:pt x="607281" y="1953077"/>
                      <a:pt x="571500" y="1949824"/>
                    </a:cubicBezTo>
                    <a:cubicBezTo>
                      <a:pt x="557923" y="1948590"/>
                      <a:pt x="544792" y="1943100"/>
                      <a:pt x="531159" y="1943100"/>
                    </a:cubicBezTo>
                    <a:cubicBezTo>
                      <a:pt x="515311" y="1943100"/>
                      <a:pt x="499782" y="1947583"/>
                      <a:pt x="484094" y="1949824"/>
                    </a:cubicBezTo>
                    <a:cubicBezTo>
                      <a:pt x="481853" y="1956547"/>
                      <a:pt x="477371" y="1962907"/>
                      <a:pt x="477371" y="1969994"/>
                    </a:cubicBezTo>
                    <a:cubicBezTo>
                      <a:pt x="477371" y="1981212"/>
                      <a:pt x="488631" y="2030830"/>
                      <a:pt x="490818" y="2043953"/>
                    </a:cubicBezTo>
                    <a:cubicBezTo>
                      <a:pt x="502864" y="2116229"/>
                      <a:pt x="491355" y="2066277"/>
                      <a:pt x="504265" y="2117912"/>
                    </a:cubicBezTo>
                    <a:cubicBezTo>
                      <a:pt x="502024" y="2142565"/>
                      <a:pt x="502396" y="2167597"/>
                      <a:pt x="497541" y="2191871"/>
                    </a:cubicBezTo>
                    <a:cubicBezTo>
                      <a:pt x="495575" y="2201699"/>
                      <a:pt x="488042" y="2209553"/>
                      <a:pt x="484094" y="2218765"/>
                    </a:cubicBezTo>
                    <a:cubicBezTo>
                      <a:pt x="481302" y="2225279"/>
                      <a:pt x="479612" y="2232212"/>
                      <a:pt x="477371" y="2238935"/>
                    </a:cubicBezTo>
                    <a:cubicBezTo>
                      <a:pt x="475130" y="2265829"/>
                      <a:pt x="475337" y="2293041"/>
                      <a:pt x="470647" y="2319618"/>
                    </a:cubicBezTo>
                    <a:cubicBezTo>
                      <a:pt x="468550" y="2331503"/>
                      <a:pt x="460668" y="2341675"/>
                      <a:pt x="457200" y="2353235"/>
                    </a:cubicBezTo>
                    <a:cubicBezTo>
                      <a:pt x="454291" y="2362933"/>
                      <a:pt x="444618" y="2420061"/>
                      <a:pt x="443753" y="2427194"/>
                    </a:cubicBezTo>
                    <a:cubicBezTo>
                      <a:pt x="419806" y="2624755"/>
                      <a:pt x="443186" y="2549924"/>
                      <a:pt x="416859" y="2628900"/>
                    </a:cubicBezTo>
                    <a:cubicBezTo>
                      <a:pt x="414618" y="2642347"/>
                      <a:pt x="414053" y="2656183"/>
                      <a:pt x="410136" y="2669241"/>
                    </a:cubicBezTo>
                    <a:cubicBezTo>
                      <a:pt x="407256" y="2678841"/>
                      <a:pt x="400760" y="2686976"/>
                      <a:pt x="396689" y="2696135"/>
                    </a:cubicBezTo>
                    <a:cubicBezTo>
                      <a:pt x="391787" y="2707164"/>
                      <a:pt x="387724" y="2718547"/>
                      <a:pt x="383241" y="2729753"/>
                    </a:cubicBezTo>
                    <a:cubicBezTo>
                      <a:pt x="381000" y="2752165"/>
                      <a:pt x="379495" y="2774662"/>
                      <a:pt x="376518" y="2796988"/>
                    </a:cubicBezTo>
                    <a:cubicBezTo>
                      <a:pt x="373558" y="2819189"/>
                      <a:pt x="372351" y="2834773"/>
                      <a:pt x="356347" y="2850777"/>
                    </a:cubicBezTo>
                    <a:cubicBezTo>
                      <a:pt x="348423" y="2858701"/>
                      <a:pt x="337745" y="2863409"/>
                      <a:pt x="329453" y="2870947"/>
                    </a:cubicBezTo>
                    <a:cubicBezTo>
                      <a:pt x="313036" y="2885871"/>
                      <a:pt x="282389" y="2918012"/>
                      <a:pt x="282389" y="2918012"/>
                    </a:cubicBezTo>
                    <a:cubicBezTo>
                      <a:pt x="275665" y="2938183"/>
                      <a:pt x="268328" y="2958159"/>
                      <a:pt x="262218" y="2978524"/>
                    </a:cubicBezTo>
                    <a:cubicBezTo>
                      <a:pt x="246457" y="3031059"/>
                      <a:pt x="242150" y="3050890"/>
                      <a:pt x="221877" y="3099547"/>
                    </a:cubicBezTo>
                    <a:cubicBezTo>
                      <a:pt x="217347" y="3110418"/>
                      <a:pt x="194339" y="3153979"/>
                      <a:pt x="188259" y="3160059"/>
                    </a:cubicBezTo>
                    <a:cubicBezTo>
                      <a:pt x="185172" y="3163146"/>
                      <a:pt x="128833" y="3208425"/>
                      <a:pt x="107577" y="3220571"/>
                    </a:cubicBezTo>
                    <a:cubicBezTo>
                      <a:pt x="98875" y="3225544"/>
                      <a:pt x="89648" y="3229536"/>
                      <a:pt x="80683" y="3234018"/>
                    </a:cubicBezTo>
                    <a:cubicBezTo>
                      <a:pt x="73959" y="3247465"/>
                      <a:pt x="67883" y="3261256"/>
                      <a:pt x="60512" y="3274359"/>
                    </a:cubicBezTo>
                    <a:cubicBezTo>
                      <a:pt x="47698" y="3297139"/>
                      <a:pt x="30647" y="3317649"/>
                      <a:pt x="20171" y="3341594"/>
                    </a:cubicBezTo>
                    <a:cubicBezTo>
                      <a:pt x="-25947" y="3447005"/>
                      <a:pt x="43572" y="3336746"/>
                      <a:pt x="0" y="3402106"/>
                    </a:cubicBezTo>
                    <a:cubicBezTo>
                      <a:pt x="2241" y="3413312"/>
                      <a:pt x="2711" y="3425024"/>
                      <a:pt x="6724" y="3435724"/>
                    </a:cubicBezTo>
                    <a:cubicBezTo>
                      <a:pt x="9561" y="3443290"/>
                      <a:pt x="14998" y="3449686"/>
                      <a:pt x="20171" y="3455894"/>
                    </a:cubicBezTo>
                    <a:cubicBezTo>
                      <a:pt x="36351" y="3475310"/>
                      <a:pt x="40677" y="3476289"/>
                      <a:pt x="60512" y="3489512"/>
                    </a:cubicBezTo>
                    <a:cubicBezTo>
                      <a:pt x="64994" y="3496235"/>
                      <a:pt x="67751" y="3504509"/>
                      <a:pt x="73959" y="3509682"/>
                    </a:cubicBezTo>
                    <a:cubicBezTo>
                      <a:pt x="81659" y="3516098"/>
                      <a:pt x="92151" y="3518156"/>
                      <a:pt x="100853" y="3523129"/>
                    </a:cubicBezTo>
                    <a:cubicBezTo>
                      <a:pt x="122693" y="3535610"/>
                      <a:pt x="122654" y="3538207"/>
                      <a:pt x="141194" y="3556747"/>
                    </a:cubicBezTo>
                    <a:cubicBezTo>
                      <a:pt x="143435" y="3570194"/>
                      <a:pt x="147918" y="3583455"/>
                      <a:pt x="147918" y="3597088"/>
                    </a:cubicBezTo>
                    <a:cubicBezTo>
                      <a:pt x="147918" y="3637492"/>
                      <a:pt x="145025" y="3677890"/>
                      <a:pt x="141194" y="3718112"/>
                    </a:cubicBezTo>
                    <a:cubicBezTo>
                      <a:pt x="139197" y="3739083"/>
                      <a:pt x="125647" y="3748156"/>
                      <a:pt x="114300" y="3765177"/>
                    </a:cubicBezTo>
                    <a:cubicBezTo>
                      <a:pt x="56363" y="3852083"/>
                      <a:pt x="107508" y="3787670"/>
                      <a:pt x="40341" y="3866029"/>
                    </a:cubicBezTo>
                    <a:cubicBezTo>
                      <a:pt x="38100" y="3890682"/>
                      <a:pt x="36890" y="3915451"/>
                      <a:pt x="33618" y="3939988"/>
                    </a:cubicBezTo>
                    <a:cubicBezTo>
                      <a:pt x="32397" y="3949148"/>
                      <a:pt x="21221" y="3959588"/>
                      <a:pt x="26894" y="3966882"/>
                    </a:cubicBezTo>
                    <a:cubicBezTo>
                      <a:pt x="46116" y="3991597"/>
                      <a:pt x="106897" y="4010330"/>
                      <a:pt x="134471" y="4020671"/>
                    </a:cubicBezTo>
                    <a:cubicBezTo>
                      <a:pt x="159416" y="4058087"/>
                      <a:pt x="142573" y="4040617"/>
                      <a:pt x="208430" y="4067735"/>
                    </a:cubicBezTo>
                    <a:cubicBezTo>
                      <a:pt x="278220" y="4096472"/>
                      <a:pt x="261148" y="4087741"/>
                      <a:pt x="349624" y="4101353"/>
                    </a:cubicBezTo>
                    <a:cubicBezTo>
                      <a:pt x="412377" y="4099112"/>
                      <a:pt x="475123" y="4092604"/>
                      <a:pt x="537883" y="4094629"/>
                    </a:cubicBezTo>
                    <a:cubicBezTo>
                      <a:pt x="545959" y="4094890"/>
                      <a:pt x="555052" y="4100574"/>
                      <a:pt x="558053" y="4108077"/>
                    </a:cubicBezTo>
                    <a:cubicBezTo>
                      <a:pt x="560685" y="4114657"/>
                      <a:pt x="554122" y="4121733"/>
                      <a:pt x="551330" y="4128247"/>
                    </a:cubicBezTo>
                    <a:cubicBezTo>
                      <a:pt x="547382" y="4137459"/>
                      <a:pt x="542365" y="4146176"/>
                      <a:pt x="537883" y="4155141"/>
                    </a:cubicBezTo>
                    <a:cubicBezTo>
                      <a:pt x="558053" y="4173070"/>
                      <a:pt x="576957" y="4192536"/>
                      <a:pt x="598394" y="4208929"/>
                    </a:cubicBezTo>
                    <a:cubicBezTo>
                      <a:pt x="673312" y="4266220"/>
                      <a:pt x="635095" y="4214066"/>
                      <a:pt x="672353" y="4276165"/>
                    </a:cubicBezTo>
                    <a:cubicBezTo>
                      <a:pt x="674541" y="4287102"/>
                      <a:pt x="685800" y="4341514"/>
                      <a:pt x="685800" y="4350124"/>
                    </a:cubicBezTo>
                    <a:cubicBezTo>
                      <a:pt x="685800" y="4359365"/>
                      <a:pt x="681732" y="4368167"/>
                      <a:pt x="679077" y="4377018"/>
                    </a:cubicBezTo>
                    <a:cubicBezTo>
                      <a:pt x="675004" y="4390595"/>
                      <a:pt x="665630" y="4417359"/>
                      <a:pt x="665630" y="4417359"/>
                    </a:cubicBezTo>
                    <a:cubicBezTo>
                      <a:pt x="667871" y="4426324"/>
                      <a:pt x="667227" y="4436564"/>
                      <a:pt x="672353" y="4444253"/>
                    </a:cubicBezTo>
                    <a:cubicBezTo>
                      <a:pt x="676835" y="4450977"/>
                      <a:pt x="686810" y="4451986"/>
                      <a:pt x="692524" y="4457700"/>
                    </a:cubicBezTo>
                    <a:cubicBezTo>
                      <a:pt x="700448" y="4465624"/>
                      <a:pt x="705971" y="4475629"/>
                      <a:pt x="712694" y="4484594"/>
                    </a:cubicBezTo>
                    <a:cubicBezTo>
                      <a:pt x="720221" y="4510938"/>
                      <a:pt x="725364" y="4544329"/>
                      <a:pt x="746312" y="4565277"/>
                    </a:cubicBezTo>
                    <a:cubicBezTo>
                      <a:pt x="754622" y="4573587"/>
                      <a:pt x="781321" y="4581429"/>
                      <a:pt x="793377" y="4585447"/>
                    </a:cubicBezTo>
                    <a:cubicBezTo>
                      <a:pt x="826995" y="4583206"/>
                      <a:pt x="862829" y="4590936"/>
                      <a:pt x="894230" y="4578724"/>
                    </a:cubicBezTo>
                    <a:cubicBezTo>
                      <a:pt x="908242" y="4573275"/>
                      <a:pt x="907099" y="4551525"/>
                      <a:pt x="914400" y="4538382"/>
                    </a:cubicBezTo>
                    <a:cubicBezTo>
                      <a:pt x="918324" y="4531318"/>
                      <a:pt x="924233" y="4525439"/>
                      <a:pt x="927847" y="4518212"/>
                    </a:cubicBezTo>
                    <a:cubicBezTo>
                      <a:pt x="931017" y="4511873"/>
                      <a:pt x="929559" y="4503053"/>
                      <a:pt x="934571" y="4498041"/>
                    </a:cubicBezTo>
                    <a:cubicBezTo>
                      <a:pt x="939582" y="4493030"/>
                      <a:pt x="947823" y="4492855"/>
                      <a:pt x="954741" y="4491318"/>
                    </a:cubicBezTo>
                    <a:cubicBezTo>
                      <a:pt x="968049" y="4488361"/>
                      <a:pt x="981636" y="4486835"/>
                      <a:pt x="995083" y="4484594"/>
                    </a:cubicBezTo>
                    <a:cubicBezTo>
                      <a:pt x="1085923" y="4489375"/>
                      <a:pt x="1103803" y="4497833"/>
                      <a:pt x="1176618" y="4484594"/>
                    </a:cubicBezTo>
                    <a:cubicBezTo>
                      <a:pt x="1183591" y="4483326"/>
                      <a:pt x="1190065" y="4480112"/>
                      <a:pt x="1196789" y="4477871"/>
                    </a:cubicBezTo>
                    <a:cubicBezTo>
                      <a:pt x="1205754" y="4471147"/>
                      <a:pt x="1212908" y="4460779"/>
                      <a:pt x="1223683" y="4457700"/>
                    </a:cubicBezTo>
                    <a:cubicBezTo>
                      <a:pt x="1287193" y="4439554"/>
                      <a:pt x="1480185" y="4463595"/>
                      <a:pt x="1492624" y="4464424"/>
                    </a:cubicBezTo>
                    <a:cubicBezTo>
                      <a:pt x="1630430" y="4489480"/>
                      <a:pt x="1518285" y="4464013"/>
                      <a:pt x="1600200" y="4491318"/>
                    </a:cubicBezTo>
                    <a:cubicBezTo>
                      <a:pt x="1626983" y="4500246"/>
                      <a:pt x="1637656" y="4498147"/>
                      <a:pt x="1667436" y="4504765"/>
                    </a:cubicBezTo>
                    <a:cubicBezTo>
                      <a:pt x="1674354" y="4506302"/>
                      <a:pt x="1680883" y="4509247"/>
                      <a:pt x="1687606" y="4511488"/>
                    </a:cubicBezTo>
                    <a:cubicBezTo>
                      <a:pt x="1754841" y="4504765"/>
                      <a:pt x="1867943" y="4555421"/>
                      <a:pt x="1889312" y="4491318"/>
                    </a:cubicBezTo>
                    <a:cubicBezTo>
                      <a:pt x="1895722" y="4472089"/>
                      <a:pt x="1898537" y="4465365"/>
                      <a:pt x="1902759" y="4444253"/>
                    </a:cubicBezTo>
                    <a:cubicBezTo>
                      <a:pt x="1905433" y="4430885"/>
                      <a:pt x="1905172" y="4416845"/>
                      <a:pt x="1909483" y="4403912"/>
                    </a:cubicBezTo>
                    <a:cubicBezTo>
                      <a:pt x="1912038" y="4396246"/>
                      <a:pt x="1915427" y="4386742"/>
                      <a:pt x="1922930" y="4383741"/>
                    </a:cubicBezTo>
                    <a:cubicBezTo>
                      <a:pt x="1939706" y="4377030"/>
                      <a:pt x="1958789" y="4379259"/>
                      <a:pt x="1976718" y="4377018"/>
                    </a:cubicBezTo>
                    <a:cubicBezTo>
                      <a:pt x="1985683" y="4374777"/>
                      <a:pt x="1994551" y="4372106"/>
                      <a:pt x="2003612" y="4370294"/>
                    </a:cubicBezTo>
                    <a:cubicBezTo>
                      <a:pt x="2057123" y="4359592"/>
                      <a:pt x="2121685" y="4355389"/>
                      <a:pt x="2171700" y="4350124"/>
                    </a:cubicBezTo>
                    <a:cubicBezTo>
                      <a:pt x="2175111" y="4336481"/>
                      <a:pt x="2179361" y="4316560"/>
                      <a:pt x="2185147" y="4303059"/>
                    </a:cubicBezTo>
                    <a:cubicBezTo>
                      <a:pt x="2189095" y="4293847"/>
                      <a:pt x="2195075" y="4285550"/>
                      <a:pt x="2198594" y="4276165"/>
                    </a:cubicBezTo>
                    <a:cubicBezTo>
                      <a:pt x="2201521" y="4268359"/>
                      <a:pt x="2206627" y="4238124"/>
                      <a:pt x="2212041" y="4229100"/>
                    </a:cubicBezTo>
                    <a:cubicBezTo>
                      <a:pt x="2215303" y="4223664"/>
                      <a:pt x="2221006" y="4220135"/>
                      <a:pt x="2225489" y="4215653"/>
                    </a:cubicBezTo>
                    <a:cubicBezTo>
                      <a:pt x="2229971" y="4206688"/>
                      <a:pt x="2233624" y="4197258"/>
                      <a:pt x="2238936" y="4188759"/>
                    </a:cubicBezTo>
                    <a:cubicBezTo>
                      <a:pt x="2244875" y="4179257"/>
                      <a:pt x="2253546" y="4171594"/>
                      <a:pt x="2259106" y="4161865"/>
                    </a:cubicBezTo>
                    <a:cubicBezTo>
                      <a:pt x="2262622" y="4155711"/>
                      <a:pt x="2261403" y="4147228"/>
                      <a:pt x="2265830" y="4141694"/>
                    </a:cubicBezTo>
                    <a:cubicBezTo>
                      <a:pt x="2270878" y="4135384"/>
                      <a:pt x="2279425" y="4132944"/>
                      <a:pt x="2286000" y="4128247"/>
                    </a:cubicBezTo>
                    <a:cubicBezTo>
                      <a:pt x="2287705" y="4127029"/>
                      <a:pt x="2326397" y="4097129"/>
                      <a:pt x="2333065" y="4094629"/>
                    </a:cubicBezTo>
                    <a:cubicBezTo>
                      <a:pt x="2343765" y="4090616"/>
                      <a:pt x="2355477" y="4090147"/>
                      <a:pt x="2366683" y="4087906"/>
                    </a:cubicBezTo>
                    <a:cubicBezTo>
                      <a:pt x="2377889" y="4081182"/>
                      <a:pt x="2387903" y="4071867"/>
                      <a:pt x="2400300" y="4067735"/>
                    </a:cubicBezTo>
                    <a:cubicBezTo>
                      <a:pt x="2415334" y="4062724"/>
                      <a:pt x="2431991" y="4064855"/>
                      <a:pt x="2447365" y="4061012"/>
                    </a:cubicBezTo>
                    <a:cubicBezTo>
                      <a:pt x="2460207" y="4057802"/>
                      <a:pt x="2489874" y="4045397"/>
                      <a:pt x="2501153" y="4034118"/>
                    </a:cubicBezTo>
                    <a:cubicBezTo>
                      <a:pt x="2509077" y="4026194"/>
                      <a:pt x="2514600" y="4016189"/>
                      <a:pt x="2521324" y="4007224"/>
                    </a:cubicBezTo>
                    <a:cubicBezTo>
                      <a:pt x="2523565" y="3998259"/>
                      <a:pt x="2530052" y="3989350"/>
                      <a:pt x="2528047" y="3980329"/>
                    </a:cubicBezTo>
                    <a:cubicBezTo>
                      <a:pt x="2509113" y="3895127"/>
                      <a:pt x="2512886" y="3904656"/>
                      <a:pt x="2474259" y="3866029"/>
                    </a:cubicBezTo>
                    <a:cubicBezTo>
                      <a:pt x="2469777" y="3854823"/>
                      <a:pt x="2463576" y="3844160"/>
                      <a:pt x="2460812" y="3832412"/>
                    </a:cubicBezTo>
                    <a:cubicBezTo>
                      <a:pt x="2454567" y="3805871"/>
                      <a:pt x="2447365" y="3751729"/>
                      <a:pt x="2447365" y="3751729"/>
                    </a:cubicBezTo>
                    <a:cubicBezTo>
                      <a:pt x="2451847" y="3713629"/>
                      <a:pt x="2453634" y="3675114"/>
                      <a:pt x="2460812" y="3637429"/>
                    </a:cubicBezTo>
                    <a:cubicBezTo>
                      <a:pt x="2461831" y="3632078"/>
                      <a:pt x="2481632" y="3595680"/>
                      <a:pt x="2487706" y="3590365"/>
                    </a:cubicBezTo>
                    <a:cubicBezTo>
                      <a:pt x="2499869" y="3579723"/>
                      <a:pt x="2515427" y="3573567"/>
                      <a:pt x="2528047" y="3563471"/>
                    </a:cubicBezTo>
                    <a:cubicBezTo>
                      <a:pt x="2606877" y="3500407"/>
                      <a:pt x="2508144" y="3565240"/>
                      <a:pt x="2581836" y="3523129"/>
                    </a:cubicBezTo>
                    <a:cubicBezTo>
                      <a:pt x="2625732" y="3498045"/>
                      <a:pt x="2577682" y="3522883"/>
                      <a:pt x="2622177" y="3489512"/>
                    </a:cubicBezTo>
                    <a:cubicBezTo>
                      <a:pt x="2632631" y="3481671"/>
                      <a:pt x="2644769" y="3476357"/>
                      <a:pt x="2655794" y="3469341"/>
                    </a:cubicBezTo>
                    <a:cubicBezTo>
                      <a:pt x="2669429" y="3460664"/>
                      <a:pt x="2682689" y="3451412"/>
                      <a:pt x="2696136" y="3442447"/>
                    </a:cubicBezTo>
                    <a:lnTo>
                      <a:pt x="2716306" y="3429000"/>
                    </a:lnTo>
                    <a:cubicBezTo>
                      <a:pt x="2722492" y="3418690"/>
                      <a:pt x="2756806" y="3360293"/>
                      <a:pt x="2763371" y="3355041"/>
                    </a:cubicBezTo>
                    <a:cubicBezTo>
                      <a:pt x="2774577" y="3346076"/>
                      <a:pt x="2786189" y="3337597"/>
                      <a:pt x="2796989" y="3328147"/>
                    </a:cubicBezTo>
                    <a:cubicBezTo>
                      <a:pt x="2804145" y="3321886"/>
                      <a:pt x="2809855" y="3314064"/>
                      <a:pt x="2817159" y="3307977"/>
                    </a:cubicBezTo>
                    <a:cubicBezTo>
                      <a:pt x="2824485" y="3301872"/>
                      <a:pt x="2868756" y="3275089"/>
                      <a:pt x="2870947" y="3274359"/>
                    </a:cubicBezTo>
                    <a:cubicBezTo>
                      <a:pt x="2909226" y="3261600"/>
                      <a:pt x="2965741" y="3258156"/>
                      <a:pt x="3005418" y="3254188"/>
                    </a:cubicBezTo>
                    <a:cubicBezTo>
                      <a:pt x="3027830" y="3247465"/>
                      <a:pt x="3050045" y="3240047"/>
                      <a:pt x="3072653" y="3234018"/>
                    </a:cubicBezTo>
                    <a:cubicBezTo>
                      <a:pt x="3104269" y="3225587"/>
                      <a:pt x="3115153" y="3229577"/>
                      <a:pt x="3146612" y="3213847"/>
                    </a:cubicBezTo>
                    <a:cubicBezTo>
                      <a:pt x="3167225" y="3203540"/>
                      <a:pt x="3194168" y="3180839"/>
                      <a:pt x="3213847" y="3166782"/>
                    </a:cubicBezTo>
                    <a:cubicBezTo>
                      <a:pt x="3220423" y="3162085"/>
                      <a:pt x="3227639" y="3158296"/>
                      <a:pt x="3234018" y="3153335"/>
                    </a:cubicBezTo>
                    <a:cubicBezTo>
                      <a:pt x="3247835" y="3142589"/>
                      <a:pt x="3260019" y="3129756"/>
                      <a:pt x="3274359" y="3119718"/>
                    </a:cubicBezTo>
                    <a:cubicBezTo>
                      <a:pt x="3282570" y="3113970"/>
                      <a:pt x="3291947" y="3109993"/>
                      <a:pt x="3301253" y="3106271"/>
                    </a:cubicBezTo>
                    <a:cubicBezTo>
                      <a:pt x="3328534" y="3095359"/>
                      <a:pt x="3342073" y="3092704"/>
                      <a:pt x="3368489" y="3086100"/>
                    </a:cubicBezTo>
                    <a:cubicBezTo>
                      <a:pt x="3402026" y="3063742"/>
                      <a:pt x="3412854" y="3058206"/>
                      <a:pt x="3442447" y="3032312"/>
                    </a:cubicBezTo>
                    <a:cubicBezTo>
                      <a:pt x="3449603" y="3026050"/>
                      <a:pt x="3457513" y="3020163"/>
                      <a:pt x="3462618" y="3012141"/>
                    </a:cubicBezTo>
                    <a:cubicBezTo>
                      <a:pt x="3473380" y="2995229"/>
                      <a:pt x="3489512" y="2958353"/>
                      <a:pt x="3489512" y="2958353"/>
                    </a:cubicBezTo>
                    <a:cubicBezTo>
                      <a:pt x="3484621" y="2836072"/>
                      <a:pt x="3473450" y="2797645"/>
                      <a:pt x="3496236" y="2689412"/>
                    </a:cubicBezTo>
                    <a:cubicBezTo>
                      <a:pt x="3498301" y="2679604"/>
                      <a:pt x="3505612" y="2671677"/>
                      <a:pt x="3509683" y="2662518"/>
                    </a:cubicBezTo>
                    <a:cubicBezTo>
                      <a:pt x="3516381" y="2647448"/>
                      <a:pt x="3529484" y="2606028"/>
                      <a:pt x="3543300" y="2595282"/>
                    </a:cubicBezTo>
                    <a:cubicBezTo>
                      <a:pt x="3554489" y="2586580"/>
                      <a:pt x="3570369" y="2586812"/>
                      <a:pt x="3583641" y="2581835"/>
                    </a:cubicBezTo>
                    <a:cubicBezTo>
                      <a:pt x="3674415" y="2547795"/>
                      <a:pt x="3621188" y="2559182"/>
                      <a:pt x="3697941" y="2548218"/>
                    </a:cubicBezTo>
                    <a:cubicBezTo>
                      <a:pt x="3709147" y="2552700"/>
                      <a:pt x="3719915" y="2558489"/>
                      <a:pt x="3731559" y="2561665"/>
                    </a:cubicBezTo>
                    <a:cubicBezTo>
                      <a:pt x="3744711" y="2565252"/>
                      <a:pt x="3758967" y="2564077"/>
                      <a:pt x="3771900" y="2568388"/>
                    </a:cubicBezTo>
                    <a:cubicBezTo>
                      <a:pt x="3779566" y="2570943"/>
                      <a:pt x="3784505" y="2578998"/>
                      <a:pt x="3792071" y="2581835"/>
                    </a:cubicBezTo>
                    <a:cubicBezTo>
                      <a:pt x="3802771" y="2585848"/>
                      <a:pt x="3814602" y="2585787"/>
                      <a:pt x="3825689" y="2588559"/>
                    </a:cubicBezTo>
                    <a:cubicBezTo>
                      <a:pt x="3850479" y="2594757"/>
                      <a:pt x="3875670" y="2599895"/>
                      <a:pt x="3899647" y="2608729"/>
                    </a:cubicBezTo>
                    <a:cubicBezTo>
                      <a:pt x="4056583" y="2666548"/>
                      <a:pt x="3873131" y="2605558"/>
                      <a:pt x="3987053" y="2662518"/>
                    </a:cubicBezTo>
                    <a:cubicBezTo>
                      <a:pt x="3997274" y="2667629"/>
                      <a:pt x="4009584" y="2666469"/>
                      <a:pt x="4020671" y="2669241"/>
                    </a:cubicBezTo>
                    <a:cubicBezTo>
                      <a:pt x="4027546" y="2670960"/>
                      <a:pt x="4034205" y="2673477"/>
                      <a:pt x="4040841" y="2675965"/>
                    </a:cubicBezTo>
                    <a:cubicBezTo>
                      <a:pt x="4052142" y="2680203"/>
                      <a:pt x="4063093" y="2685353"/>
                      <a:pt x="4074459" y="2689412"/>
                    </a:cubicBezTo>
                    <a:cubicBezTo>
                      <a:pt x="4104239" y="2700047"/>
                      <a:pt x="4149989" y="2715017"/>
                      <a:pt x="4182036" y="2723029"/>
                    </a:cubicBezTo>
                    <a:cubicBezTo>
                      <a:pt x="4208258" y="2729585"/>
                      <a:pt x="4236146" y="2732681"/>
                      <a:pt x="4262718" y="2736477"/>
                    </a:cubicBezTo>
                    <a:lnTo>
                      <a:pt x="4350124" y="2729753"/>
                    </a:lnTo>
                    <a:cubicBezTo>
                      <a:pt x="4370724" y="2721513"/>
                      <a:pt x="4381501" y="2698376"/>
                      <a:pt x="4397189" y="2682688"/>
                    </a:cubicBezTo>
                    <a:cubicBezTo>
                      <a:pt x="4406154" y="2673723"/>
                      <a:pt x="4412430" y="2660788"/>
                      <a:pt x="4424083" y="2655794"/>
                    </a:cubicBezTo>
                    <a:cubicBezTo>
                      <a:pt x="4439771" y="2649071"/>
                      <a:pt x="4456946" y="2645092"/>
                      <a:pt x="4471147" y="2635624"/>
                    </a:cubicBezTo>
                    <a:cubicBezTo>
                      <a:pt x="4497650" y="2617955"/>
                      <a:pt x="4527437" y="2601616"/>
                      <a:pt x="4545106" y="2575112"/>
                    </a:cubicBezTo>
                    <a:cubicBezTo>
                      <a:pt x="4563827" y="2547029"/>
                      <a:pt x="4552839" y="2560655"/>
                      <a:pt x="4578724" y="2534771"/>
                    </a:cubicBezTo>
                    <a:cubicBezTo>
                      <a:pt x="4583206" y="2523565"/>
                      <a:pt x="4587933" y="2512454"/>
                      <a:pt x="4592171" y="2501153"/>
                    </a:cubicBezTo>
                    <a:cubicBezTo>
                      <a:pt x="4594659" y="2494517"/>
                      <a:pt x="4596102" y="2487496"/>
                      <a:pt x="4598894" y="2480982"/>
                    </a:cubicBezTo>
                    <a:cubicBezTo>
                      <a:pt x="4602842" y="2471770"/>
                      <a:pt x="4607859" y="2463053"/>
                      <a:pt x="4612341" y="2454088"/>
                    </a:cubicBezTo>
                    <a:cubicBezTo>
                      <a:pt x="4605618" y="2442882"/>
                      <a:pt x="4600776" y="2430306"/>
                      <a:pt x="4592171" y="2420471"/>
                    </a:cubicBezTo>
                    <a:cubicBezTo>
                      <a:pt x="4575409" y="2401314"/>
                      <a:pt x="4565914" y="2400512"/>
                      <a:pt x="4545106" y="2393577"/>
                    </a:cubicBezTo>
                    <a:cubicBezTo>
                      <a:pt x="4489470" y="2337939"/>
                      <a:pt x="4556656" y="2399114"/>
                      <a:pt x="4504765" y="2366682"/>
                    </a:cubicBezTo>
                    <a:cubicBezTo>
                      <a:pt x="4492596" y="2359076"/>
                      <a:pt x="4482353" y="2348753"/>
                      <a:pt x="4471147" y="2339788"/>
                    </a:cubicBezTo>
                    <a:cubicBezTo>
                      <a:pt x="4466665" y="2330823"/>
                      <a:pt x="4461219" y="2322279"/>
                      <a:pt x="4457700" y="2312894"/>
                    </a:cubicBezTo>
                    <a:cubicBezTo>
                      <a:pt x="4445097" y="2279284"/>
                      <a:pt x="4449811" y="2248858"/>
                      <a:pt x="4457700" y="2212041"/>
                    </a:cubicBezTo>
                    <a:cubicBezTo>
                      <a:pt x="4459393" y="2204140"/>
                      <a:pt x="4466665" y="2198594"/>
                      <a:pt x="4471147" y="2191871"/>
                    </a:cubicBezTo>
                    <a:cubicBezTo>
                      <a:pt x="4464424" y="2176183"/>
                      <a:pt x="4460445" y="2159008"/>
                      <a:pt x="4450977" y="2144806"/>
                    </a:cubicBezTo>
                    <a:cubicBezTo>
                      <a:pt x="4446495" y="2138082"/>
                      <a:pt x="4437014" y="2136532"/>
                      <a:pt x="4430806" y="2131359"/>
                    </a:cubicBezTo>
                    <a:cubicBezTo>
                      <a:pt x="4423501" y="2125272"/>
                      <a:pt x="4417359" y="2117912"/>
                      <a:pt x="4410636" y="2111188"/>
                    </a:cubicBezTo>
                    <a:cubicBezTo>
                      <a:pt x="4415118" y="2102223"/>
                      <a:pt x="4417560" y="2091904"/>
                      <a:pt x="4424083" y="2084294"/>
                    </a:cubicBezTo>
                    <a:cubicBezTo>
                      <a:pt x="4446132" y="2058570"/>
                      <a:pt x="4459085" y="2062772"/>
                      <a:pt x="4491318" y="2057400"/>
                    </a:cubicBezTo>
                    <a:cubicBezTo>
                      <a:pt x="4495800" y="2050676"/>
                      <a:pt x="4504094" y="2045282"/>
                      <a:pt x="4504765" y="2037229"/>
                    </a:cubicBezTo>
                    <a:cubicBezTo>
                      <a:pt x="4506450" y="2017005"/>
                      <a:pt x="4503270" y="1996327"/>
                      <a:pt x="4498041" y="1976718"/>
                    </a:cubicBezTo>
                    <a:cubicBezTo>
                      <a:pt x="4494167" y="1962192"/>
                      <a:pt x="4483454" y="1950336"/>
                      <a:pt x="4477871" y="1936377"/>
                    </a:cubicBezTo>
                    <a:cubicBezTo>
                      <a:pt x="4474439" y="1927797"/>
                      <a:pt x="4473388" y="1918447"/>
                      <a:pt x="4471147" y="1909482"/>
                    </a:cubicBezTo>
                    <a:cubicBezTo>
                      <a:pt x="4481050" y="1855014"/>
                      <a:pt x="4472304" y="1847523"/>
                      <a:pt x="4498041" y="1815353"/>
                    </a:cubicBezTo>
                    <a:cubicBezTo>
                      <a:pt x="4502001" y="1810403"/>
                      <a:pt x="4507006" y="1806388"/>
                      <a:pt x="4511489" y="1801906"/>
                    </a:cubicBezTo>
                    <a:cubicBezTo>
                      <a:pt x="4513730" y="1792941"/>
                      <a:pt x="4519358" y="1784181"/>
                      <a:pt x="4518212" y="1775012"/>
                    </a:cubicBezTo>
                    <a:cubicBezTo>
                      <a:pt x="4516969" y="1765067"/>
                      <a:pt x="4508713" y="1757330"/>
                      <a:pt x="4504765" y="1748118"/>
                    </a:cubicBezTo>
                    <a:cubicBezTo>
                      <a:pt x="4501973" y="1741604"/>
                      <a:pt x="4499988" y="1734762"/>
                      <a:pt x="4498041" y="1727947"/>
                    </a:cubicBezTo>
                    <a:cubicBezTo>
                      <a:pt x="4484245" y="1679660"/>
                      <a:pt x="4498450" y="1722860"/>
                      <a:pt x="4484594" y="1667435"/>
                    </a:cubicBezTo>
                    <a:cubicBezTo>
                      <a:pt x="4482875" y="1660560"/>
                      <a:pt x="4481802" y="1653162"/>
                      <a:pt x="4477871" y="1647265"/>
                    </a:cubicBezTo>
                    <a:cubicBezTo>
                      <a:pt x="4472597" y="1639353"/>
                      <a:pt x="4464424" y="1633818"/>
                      <a:pt x="4457700" y="1627094"/>
                    </a:cubicBezTo>
                    <a:cubicBezTo>
                      <a:pt x="4444253" y="1631576"/>
                      <a:pt x="4428548" y="1631839"/>
                      <a:pt x="4417359" y="1640541"/>
                    </a:cubicBezTo>
                    <a:cubicBezTo>
                      <a:pt x="4398005" y="1655595"/>
                      <a:pt x="4396420" y="1680211"/>
                      <a:pt x="4390465" y="1701053"/>
                    </a:cubicBezTo>
                    <a:cubicBezTo>
                      <a:pt x="4388518" y="1707868"/>
                      <a:pt x="4388278" y="1715779"/>
                      <a:pt x="4383741" y="1721224"/>
                    </a:cubicBezTo>
                    <a:cubicBezTo>
                      <a:pt x="4376567" y="1729832"/>
                      <a:pt x="4366349" y="1735455"/>
                      <a:pt x="4356847" y="1741394"/>
                    </a:cubicBezTo>
                    <a:cubicBezTo>
                      <a:pt x="4337858" y="1753262"/>
                      <a:pt x="4329390" y="1755029"/>
                      <a:pt x="4309783" y="1761565"/>
                    </a:cubicBezTo>
                    <a:cubicBezTo>
                      <a:pt x="4303059" y="1759324"/>
                      <a:pt x="4293128" y="1760995"/>
                      <a:pt x="4289612" y="1754841"/>
                    </a:cubicBezTo>
                    <a:cubicBezTo>
                      <a:pt x="4267435" y="1716030"/>
                      <a:pt x="4285899" y="1715063"/>
                      <a:pt x="4303059" y="1687606"/>
                    </a:cubicBezTo>
                    <a:cubicBezTo>
                      <a:pt x="4308371" y="1679107"/>
                      <a:pt x="4311533" y="1669414"/>
                      <a:pt x="4316506" y="1660712"/>
                    </a:cubicBezTo>
                    <a:cubicBezTo>
                      <a:pt x="4320515" y="1653696"/>
                      <a:pt x="4325471" y="1647265"/>
                      <a:pt x="4329953" y="1640541"/>
                    </a:cubicBezTo>
                    <a:cubicBezTo>
                      <a:pt x="4332194" y="1604682"/>
                      <a:pt x="4329275" y="1568123"/>
                      <a:pt x="4336677" y="1532965"/>
                    </a:cubicBezTo>
                    <a:cubicBezTo>
                      <a:pt x="4338636" y="1523660"/>
                      <a:pt x="4349691" y="1519055"/>
                      <a:pt x="4356847" y="1512794"/>
                    </a:cubicBezTo>
                    <a:cubicBezTo>
                      <a:pt x="4367647" y="1503344"/>
                      <a:pt x="4377867" y="1492772"/>
                      <a:pt x="4390465" y="1485900"/>
                    </a:cubicBezTo>
                    <a:cubicBezTo>
                      <a:pt x="4402909" y="1479113"/>
                      <a:pt x="4430806" y="1472453"/>
                      <a:pt x="4430806" y="1472453"/>
                    </a:cubicBezTo>
                    <a:cubicBezTo>
                      <a:pt x="4461835" y="1425909"/>
                      <a:pt x="4438537" y="1457999"/>
                      <a:pt x="4511489" y="1385047"/>
                    </a:cubicBezTo>
                    <a:cubicBezTo>
                      <a:pt x="4555248" y="1341288"/>
                      <a:pt x="4535211" y="1363798"/>
                      <a:pt x="4572000" y="1317812"/>
                    </a:cubicBezTo>
                    <a:cubicBezTo>
                      <a:pt x="4601135" y="1320053"/>
                      <a:pt x="4630385" y="1321121"/>
                      <a:pt x="4659406" y="1324535"/>
                    </a:cubicBezTo>
                    <a:cubicBezTo>
                      <a:pt x="4668583" y="1325615"/>
                      <a:pt x="4679766" y="1337793"/>
                      <a:pt x="4686300" y="1331259"/>
                    </a:cubicBezTo>
                    <a:cubicBezTo>
                      <a:pt x="4697837" y="1319722"/>
                      <a:pt x="4695265" y="1299882"/>
                      <a:pt x="4699747" y="1284194"/>
                    </a:cubicBezTo>
                    <a:cubicBezTo>
                      <a:pt x="4701794" y="1228927"/>
                      <a:pt x="4691259" y="1122466"/>
                      <a:pt x="4719918" y="1055594"/>
                    </a:cubicBezTo>
                    <a:cubicBezTo>
                      <a:pt x="4727036" y="1038986"/>
                      <a:pt x="4736789" y="1023563"/>
                      <a:pt x="4746812" y="1008529"/>
                    </a:cubicBezTo>
                    <a:cubicBezTo>
                      <a:pt x="4754772" y="996589"/>
                      <a:pt x="4765746" y="986852"/>
                      <a:pt x="4773706" y="974912"/>
                    </a:cubicBezTo>
                    <a:cubicBezTo>
                      <a:pt x="4789939" y="950563"/>
                      <a:pt x="4782261" y="948479"/>
                      <a:pt x="4800600" y="927847"/>
                    </a:cubicBezTo>
                    <a:cubicBezTo>
                      <a:pt x="4813234" y="913634"/>
                      <a:pt x="4827494" y="900953"/>
                      <a:pt x="4840941" y="887506"/>
                    </a:cubicBezTo>
                    <a:lnTo>
                      <a:pt x="4854389" y="874059"/>
                    </a:lnTo>
                    <a:cubicBezTo>
                      <a:pt x="4838701" y="860612"/>
                      <a:pt x="4825042" y="844349"/>
                      <a:pt x="4807324" y="833718"/>
                    </a:cubicBezTo>
                    <a:cubicBezTo>
                      <a:pt x="4775325" y="814518"/>
                      <a:pt x="4747824" y="812595"/>
                      <a:pt x="4713194" y="806824"/>
                    </a:cubicBezTo>
                    <a:cubicBezTo>
                      <a:pt x="4706471" y="802342"/>
                      <a:pt x="4700690" y="795932"/>
                      <a:pt x="4693024" y="793377"/>
                    </a:cubicBezTo>
                    <a:cubicBezTo>
                      <a:pt x="4626775" y="771293"/>
                      <a:pt x="4648166" y="791118"/>
                      <a:pt x="4598894" y="766482"/>
                    </a:cubicBezTo>
                    <a:cubicBezTo>
                      <a:pt x="4587206" y="760638"/>
                      <a:pt x="4576302" y="753328"/>
                      <a:pt x="4565277" y="746312"/>
                    </a:cubicBezTo>
                    <a:cubicBezTo>
                      <a:pt x="4551642" y="737635"/>
                      <a:pt x="4524936" y="719418"/>
                      <a:pt x="4524936" y="719418"/>
                    </a:cubicBezTo>
                    <a:cubicBezTo>
                      <a:pt x="4520395" y="701256"/>
                      <a:pt x="4512663" y="657518"/>
                      <a:pt x="4491318" y="652182"/>
                    </a:cubicBezTo>
                    <a:lnTo>
                      <a:pt x="4464424" y="645459"/>
                    </a:lnTo>
                    <a:cubicBezTo>
                      <a:pt x="4448736" y="636494"/>
                      <a:pt x="4432509" y="628412"/>
                      <a:pt x="4417359" y="618565"/>
                    </a:cubicBezTo>
                    <a:cubicBezTo>
                      <a:pt x="4387648" y="599253"/>
                      <a:pt x="4361311" y="574557"/>
                      <a:pt x="4329953" y="558053"/>
                    </a:cubicBezTo>
                    <a:cubicBezTo>
                      <a:pt x="4317889" y="551704"/>
                      <a:pt x="4303059" y="553570"/>
                      <a:pt x="4289612" y="551329"/>
                    </a:cubicBezTo>
                    <a:cubicBezTo>
                      <a:pt x="4264995" y="534918"/>
                      <a:pt x="4261179" y="535319"/>
                      <a:pt x="4242547" y="504265"/>
                    </a:cubicBezTo>
                    <a:cubicBezTo>
                      <a:pt x="4236337" y="493916"/>
                      <a:pt x="4233338" y="481948"/>
                      <a:pt x="4229100" y="470647"/>
                    </a:cubicBezTo>
                    <a:cubicBezTo>
                      <a:pt x="4217805" y="440525"/>
                      <a:pt x="4226248" y="458898"/>
                      <a:pt x="4215653" y="423582"/>
                    </a:cubicBezTo>
                    <a:cubicBezTo>
                      <a:pt x="4211580" y="410005"/>
                      <a:pt x="4206688" y="396688"/>
                      <a:pt x="4202206" y="383241"/>
                    </a:cubicBezTo>
                    <a:cubicBezTo>
                      <a:pt x="4198590" y="385953"/>
                      <a:pt x="4163188" y="413283"/>
                      <a:pt x="4155141" y="416859"/>
                    </a:cubicBezTo>
                    <a:cubicBezTo>
                      <a:pt x="4142188" y="422616"/>
                      <a:pt x="4127704" y="424440"/>
                      <a:pt x="4114800" y="430306"/>
                    </a:cubicBezTo>
                    <a:cubicBezTo>
                      <a:pt x="4046575" y="461318"/>
                      <a:pt x="4115692" y="443576"/>
                      <a:pt x="4047565" y="457200"/>
                    </a:cubicBezTo>
                    <a:cubicBezTo>
                      <a:pt x="4043083" y="448235"/>
                      <a:pt x="4039091" y="439008"/>
                      <a:pt x="4034118" y="430306"/>
                    </a:cubicBezTo>
                    <a:cubicBezTo>
                      <a:pt x="4030109" y="423290"/>
                      <a:pt x="4023360" y="417755"/>
                      <a:pt x="4020671" y="410135"/>
                    </a:cubicBezTo>
                    <a:cubicBezTo>
                      <a:pt x="4009810" y="379363"/>
                      <a:pt x="4024734" y="326326"/>
                      <a:pt x="3993777" y="316006"/>
                    </a:cubicBezTo>
                    <a:cubicBezTo>
                      <a:pt x="3965940" y="306727"/>
                      <a:pt x="3979503" y="313213"/>
                      <a:pt x="3953436" y="295835"/>
                    </a:cubicBezTo>
                    <a:cubicBezTo>
                      <a:pt x="3951195" y="273423"/>
                      <a:pt x="3957498" y="248373"/>
                      <a:pt x="3946712" y="228600"/>
                    </a:cubicBezTo>
                    <a:cubicBezTo>
                      <a:pt x="3941240" y="218568"/>
                      <a:pt x="3921771" y="229314"/>
                      <a:pt x="3913094" y="221877"/>
                    </a:cubicBezTo>
                    <a:cubicBezTo>
                      <a:pt x="3903930" y="214023"/>
                      <a:pt x="3905044" y="199054"/>
                      <a:pt x="3899647" y="188259"/>
                    </a:cubicBezTo>
                    <a:cubicBezTo>
                      <a:pt x="3894077" y="177119"/>
                      <a:pt x="3876439" y="153866"/>
                      <a:pt x="3866030" y="147918"/>
                    </a:cubicBezTo>
                    <a:cubicBezTo>
                      <a:pt x="3860914" y="144994"/>
                      <a:pt x="3807554" y="134878"/>
                      <a:pt x="3805518" y="134471"/>
                    </a:cubicBezTo>
                    <a:cubicBezTo>
                      <a:pt x="3801036" y="125506"/>
                      <a:pt x="3796019" y="116789"/>
                      <a:pt x="3792071" y="107577"/>
                    </a:cubicBezTo>
                    <a:cubicBezTo>
                      <a:pt x="3789279" y="101063"/>
                      <a:pt x="3789103" y="93416"/>
                      <a:pt x="3785347" y="87406"/>
                    </a:cubicBezTo>
                    <a:cubicBezTo>
                      <a:pt x="3729061" y="-2651"/>
                      <a:pt x="3740524" y="32497"/>
                      <a:pt x="3724836" y="20171"/>
                    </a:cubicBezTo>
                    <a:close/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7FB39733-3EA9-6CF5-0266-2A4D06FA5E9B}"/>
                  </a:ext>
                </a:extLst>
              </p:cNvPr>
              <p:cNvSpPr/>
              <p:nvPr/>
            </p:nvSpPr>
            <p:spPr>
              <a:xfrm>
                <a:off x="3611217" y="3737113"/>
                <a:ext cx="1199322" cy="512819"/>
              </a:xfrm>
              <a:custGeom>
                <a:avLst/>
                <a:gdLst>
                  <a:gd name="connsiteX0" fmla="*/ 0 w 1199322"/>
                  <a:gd name="connsiteY0" fmla="*/ 0 h 512819"/>
                  <a:gd name="connsiteX1" fmla="*/ 66261 w 1199322"/>
                  <a:gd name="connsiteY1" fmla="*/ 19878 h 512819"/>
                  <a:gd name="connsiteX2" fmla="*/ 86140 w 1199322"/>
                  <a:gd name="connsiteY2" fmla="*/ 33130 h 512819"/>
                  <a:gd name="connsiteX3" fmla="*/ 92766 w 1199322"/>
                  <a:gd name="connsiteY3" fmla="*/ 53009 h 512819"/>
                  <a:gd name="connsiteX4" fmla="*/ 86140 w 1199322"/>
                  <a:gd name="connsiteY4" fmla="*/ 119270 h 512819"/>
                  <a:gd name="connsiteX5" fmla="*/ 112644 w 1199322"/>
                  <a:gd name="connsiteY5" fmla="*/ 139148 h 512819"/>
                  <a:gd name="connsiteX6" fmla="*/ 178905 w 1199322"/>
                  <a:gd name="connsiteY6" fmla="*/ 152400 h 512819"/>
                  <a:gd name="connsiteX7" fmla="*/ 245166 w 1199322"/>
                  <a:gd name="connsiteY7" fmla="*/ 178904 h 512819"/>
                  <a:gd name="connsiteX8" fmla="*/ 265044 w 1199322"/>
                  <a:gd name="connsiteY8" fmla="*/ 198783 h 512819"/>
                  <a:gd name="connsiteX9" fmla="*/ 284922 w 1199322"/>
                  <a:gd name="connsiteY9" fmla="*/ 238539 h 512819"/>
                  <a:gd name="connsiteX10" fmla="*/ 324679 w 1199322"/>
                  <a:gd name="connsiteY10" fmla="*/ 251791 h 512819"/>
                  <a:gd name="connsiteX11" fmla="*/ 384313 w 1199322"/>
                  <a:gd name="connsiteY11" fmla="*/ 298174 h 512819"/>
                  <a:gd name="connsiteX12" fmla="*/ 443948 w 1199322"/>
                  <a:gd name="connsiteY12" fmla="*/ 318052 h 512819"/>
                  <a:gd name="connsiteX13" fmla="*/ 523461 w 1199322"/>
                  <a:gd name="connsiteY13" fmla="*/ 331304 h 512819"/>
                  <a:gd name="connsiteX14" fmla="*/ 556592 w 1199322"/>
                  <a:gd name="connsiteY14" fmla="*/ 318052 h 512819"/>
                  <a:gd name="connsiteX15" fmla="*/ 589722 w 1199322"/>
                  <a:gd name="connsiteY15" fmla="*/ 298174 h 512819"/>
                  <a:gd name="connsiteX16" fmla="*/ 655983 w 1199322"/>
                  <a:gd name="connsiteY16" fmla="*/ 311426 h 512819"/>
                  <a:gd name="connsiteX17" fmla="*/ 675861 w 1199322"/>
                  <a:gd name="connsiteY17" fmla="*/ 318052 h 512819"/>
                  <a:gd name="connsiteX18" fmla="*/ 702366 w 1199322"/>
                  <a:gd name="connsiteY18" fmla="*/ 324678 h 512819"/>
                  <a:gd name="connsiteX19" fmla="*/ 728870 w 1199322"/>
                  <a:gd name="connsiteY19" fmla="*/ 351183 h 512819"/>
                  <a:gd name="connsiteX20" fmla="*/ 762000 w 1199322"/>
                  <a:gd name="connsiteY20" fmla="*/ 397565 h 512819"/>
                  <a:gd name="connsiteX21" fmla="*/ 815009 w 1199322"/>
                  <a:gd name="connsiteY21" fmla="*/ 437322 h 512819"/>
                  <a:gd name="connsiteX22" fmla="*/ 854766 w 1199322"/>
                  <a:gd name="connsiteY22" fmla="*/ 443948 h 512819"/>
                  <a:gd name="connsiteX23" fmla="*/ 881270 w 1199322"/>
                  <a:gd name="connsiteY23" fmla="*/ 457200 h 512819"/>
                  <a:gd name="connsiteX24" fmla="*/ 907774 w 1199322"/>
                  <a:gd name="connsiteY24" fmla="*/ 463826 h 512819"/>
                  <a:gd name="connsiteX25" fmla="*/ 927653 w 1199322"/>
                  <a:gd name="connsiteY25" fmla="*/ 470452 h 512819"/>
                  <a:gd name="connsiteX26" fmla="*/ 954157 w 1199322"/>
                  <a:gd name="connsiteY26" fmla="*/ 490330 h 512819"/>
                  <a:gd name="connsiteX27" fmla="*/ 987287 w 1199322"/>
                  <a:gd name="connsiteY27" fmla="*/ 496957 h 512819"/>
                  <a:gd name="connsiteX28" fmla="*/ 1093305 w 1199322"/>
                  <a:gd name="connsiteY28" fmla="*/ 503583 h 512819"/>
                  <a:gd name="connsiteX29" fmla="*/ 1199322 w 1199322"/>
                  <a:gd name="connsiteY29" fmla="*/ 510209 h 512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199322" h="512819">
                    <a:moveTo>
                      <a:pt x="0" y="0"/>
                    </a:moveTo>
                    <a:cubicBezTo>
                      <a:pt x="31038" y="6207"/>
                      <a:pt x="37202" y="5349"/>
                      <a:pt x="66261" y="19878"/>
                    </a:cubicBezTo>
                    <a:cubicBezTo>
                      <a:pt x="73384" y="23439"/>
                      <a:pt x="79514" y="28713"/>
                      <a:pt x="86140" y="33130"/>
                    </a:cubicBezTo>
                    <a:cubicBezTo>
                      <a:pt x="88349" y="39756"/>
                      <a:pt x="92766" y="46024"/>
                      <a:pt x="92766" y="53009"/>
                    </a:cubicBezTo>
                    <a:cubicBezTo>
                      <a:pt x="92766" y="75206"/>
                      <a:pt x="81149" y="97641"/>
                      <a:pt x="86140" y="119270"/>
                    </a:cubicBezTo>
                    <a:cubicBezTo>
                      <a:pt x="88623" y="130031"/>
                      <a:pt x="103056" y="133669"/>
                      <a:pt x="112644" y="139148"/>
                    </a:cubicBezTo>
                    <a:cubicBezTo>
                      <a:pt x="128064" y="147959"/>
                      <a:pt x="168708" y="150943"/>
                      <a:pt x="178905" y="152400"/>
                    </a:cubicBezTo>
                    <a:cubicBezTo>
                      <a:pt x="197006" y="158434"/>
                      <a:pt x="228106" y="166718"/>
                      <a:pt x="245166" y="178904"/>
                    </a:cubicBezTo>
                    <a:cubicBezTo>
                      <a:pt x="252791" y="184351"/>
                      <a:pt x="258418" y="192157"/>
                      <a:pt x="265044" y="198783"/>
                    </a:cubicBezTo>
                    <a:cubicBezTo>
                      <a:pt x="268654" y="209614"/>
                      <a:pt x="274105" y="231779"/>
                      <a:pt x="284922" y="238539"/>
                    </a:cubicBezTo>
                    <a:cubicBezTo>
                      <a:pt x="296768" y="245943"/>
                      <a:pt x="312701" y="244604"/>
                      <a:pt x="324679" y="251791"/>
                    </a:cubicBezTo>
                    <a:cubicBezTo>
                      <a:pt x="429723" y="314820"/>
                      <a:pt x="289330" y="226938"/>
                      <a:pt x="384313" y="298174"/>
                    </a:cubicBezTo>
                    <a:cubicBezTo>
                      <a:pt x="406357" y="314706"/>
                      <a:pt x="417703" y="311491"/>
                      <a:pt x="443948" y="318052"/>
                    </a:cubicBezTo>
                    <a:cubicBezTo>
                      <a:pt x="506111" y="333593"/>
                      <a:pt x="390130" y="316490"/>
                      <a:pt x="523461" y="331304"/>
                    </a:cubicBezTo>
                    <a:cubicBezTo>
                      <a:pt x="576573" y="344582"/>
                      <a:pt x="531877" y="342767"/>
                      <a:pt x="556592" y="318052"/>
                    </a:cubicBezTo>
                    <a:cubicBezTo>
                      <a:pt x="565699" y="308945"/>
                      <a:pt x="578679" y="304800"/>
                      <a:pt x="589722" y="298174"/>
                    </a:cubicBezTo>
                    <a:cubicBezTo>
                      <a:pt x="611809" y="302591"/>
                      <a:pt x="634035" y="306361"/>
                      <a:pt x="655983" y="311426"/>
                    </a:cubicBezTo>
                    <a:cubicBezTo>
                      <a:pt x="662789" y="312996"/>
                      <a:pt x="669145" y="316133"/>
                      <a:pt x="675861" y="318052"/>
                    </a:cubicBezTo>
                    <a:cubicBezTo>
                      <a:pt x="684618" y="320554"/>
                      <a:pt x="693531" y="322469"/>
                      <a:pt x="702366" y="324678"/>
                    </a:cubicBezTo>
                    <a:cubicBezTo>
                      <a:pt x="711201" y="333513"/>
                      <a:pt x="720643" y="341780"/>
                      <a:pt x="728870" y="351183"/>
                    </a:cubicBezTo>
                    <a:cubicBezTo>
                      <a:pt x="812458" y="446714"/>
                      <a:pt x="700126" y="323316"/>
                      <a:pt x="762000" y="397565"/>
                    </a:cubicBezTo>
                    <a:cubicBezTo>
                      <a:pt x="775589" y="413872"/>
                      <a:pt x="795003" y="430047"/>
                      <a:pt x="815009" y="437322"/>
                    </a:cubicBezTo>
                    <a:cubicBezTo>
                      <a:pt x="827635" y="441913"/>
                      <a:pt x="841514" y="441739"/>
                      <a:pt x="854766" y="443948"/>
                    </a:cubicBezTo>
                    <a:cubicBezTo>
                      <a:pt x="863601" y="448365"/>
                      <a:pt x="872021" y="453732"/>
                      <a:pt x="881270" y="457200"/>
                    </a:cubicBezTo>
                    <a:cubicBezTo>
                      <a:pt x="889797" y="460398"/>
                      <a:pt x="899018" y="461324"/>
                      <a:pt x="907774" y="463826"/>
                    </a:cubicBezTo>
                    <a:cubicBezTo>
                      <a:pt x="914490" y="465745"/>
                      <a:pt x="921027" y="468243"/>
                      <a:pt x="927653" y="470452"/>
                    </a:cubicBezTo>
                    <a:cubicBezTo>
                      <a:pt x="936488" y="477078"/>
                      <a:pt x="944066" y="485845"/>
                      <a:pt x="954157" y="490330"/>
                    </a:cubicBezTo>
                    <a:cubicBezTo>
                      <a:pt x="964448" y="494904"/>
                      <a:pt x="976076" y="495889"/>
                      <a:pt x="987287" y="496957"/>
                    </a:cubicBezTo>
                    <a:cubicBezTo>
                      <a:pt x="1022536" y="500314"/>
                      <a:pt x="1057966" y="501374"/>
                      <a:pt x="1093305" y="503583"/>
                    </a:cubicBezTo>
                    <a:cubicBezTo>
                      <a:pt x="1140423" y="519289"/>
                      <a:pt x="1106199" y="510209"/>
                      <a:pt x="1199322" y="510209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D64CA4AB-3B93-0E4C-740C-9BA5389B11F5}"/>
                  </a:ext>
                </a:extLst>
              </p:cNvPr>
              <p:cNvSpPr/>
              <p:nvPr/>
            </p:nvSpPr>
            <p:spPr>
              <a:xfrm>
                <a:off x="1729171" y="3756705"/>
                <a:ext cx="662846" cy="1696565"/>
              </a:xfrm>
              <a:custGeom>
                <a:avLst/>
                <a:gdLst>
                  <a:gd name="connsiteX0" fmla="*/ 53246 w 662846"/>
                  <a:gd name="connsiteY0" fmla="*/ 20165 h 1696565"/>
                  <a:gd name="connsiteX1" fmla="*/ 205646 w 662846"/>
                  <a:gd name="connsiteY1" fmla="*/ 13538 h 1696565"/>
                  <a:gd name="connsiteX2" fmla="*/ 225525 w 662846"/>
                  <a:gd name="connsiteY2" fmla="*/ 286 h 1696565"/>
                  <a:gd name="connsiteX3" fmla="*/ 245403 w 662846"/>
                  <a:gd name="connsiteY3" fmla="*/ 26791 h 1696565"/>
                  <a:gd name="connsiteX4" fmla="*/ 358046 w 662846"/>
                  <a:gd name="connsiteY4" fmla="*/ 112930 h 1696565"/>
                  <a:gd name="connsiteX5" fmla="*/ 377925 w 662846"/>
                  <a:gd name="connsiteY5" fmla="*/ 126182 h 1696565"/>
                  <a:gd name="connsiteX6" fmla="*/ 404429 w 662846"/>
                  <a:gd name="connsiteY6" fmla="*/ 132808 h 1696565"/>
                  <a:gd name="connsiteX7" fmla="*/ 424307 w 662846"/>
                  <a:gd name="connsiteY7" fmla="*/ 152686 h 1696565"/>
                  <a:gd name="connsiteX8" fmla="*/ 483942 w 662846"/>
                  <a:gd name="connsiteY8" fmla="*/ 146060 h 1696565"/>
                  <a:gd name="connsiteX9" fmla="*/ 503820 w 662846"/>
                  <a:gd name="connsiteY9" fmla="*/ 139434 h 1696565"/>
                  <a:gd name="connsiteX10" fmla="*/ 543577 w 662846"/>
                  <a:gd name="connsiteY10" fmla="*/ 146060 h 1696565"/>
                  <a:gd name="connsiteX11" fmla="*/ 583333 w 662846"/>
                  <a:gd name="connsiteY11" fmla="*/ 179191 h 1696565"/>
                  <a:gd name="connsiteX12" fmla="*/ 636342 w 662846"/>
                  <a:gd name="connsiteY12" fmla="*/ 212321 h 1696565"/>
                  <a:gd name="connsiteX13" fmla="*/ 649594 w 662846"/>
                  <a:gd name="connsiteY13" fmla="*/ 238825 h 1696565"/>
                  <a:gd name="connsiteX14" fmla="*/ 656220 w 662846"/>
                  <a:gd name="connsiteY14" fmla="*/ 285208 h 1696565"/>
                  <a:gd name="connsiteX15" fmla="*/ 662846 w 662846"/>
                  <a:gd name="connsiteY15" fmla="*/ 305086 h 1696565"/>
                  <a:gd name="connsiteX16" fmla="*/ 629716 w 662846"/>
                  <a:gd name="connsiteY16" fmla="*/ 371347 h 1696565"/>
                  <a:gd name="connsiteX17" fmla="*/ 603212 w 662846"/>
                  <a:gd name="connsiteY17" fmla="*/ 377973 h 1696565"/>
                  <a:gd name="connsiteX18" fmla="*/ 583333 w 662846"/>
                  <a:gd name="connsiteY18" fmla="*/ 384599 h 1696565"/>
                  <a:gd name="connsiteX19" fmla="*/ 536951 w 662846"/>
                  <a:gd name="connsiteY19" fmla="*/ 417730 h 1696565"/>
                  <a:gd name="connsiteX20" fmla="*/ 510446 w 662846"/>
                  <a:gd name="connsiteY20" fmla="*/ 430982 h 1696565"/>
                  <a:gd name="connsiteX21" fmla="*/ 497194 w 662846"/>
                  <a:gd name="connsiteY21" fmla="*/ 457486 h 1696565"/>
                  <a:gd name="connsiteX22" fmla="*/ 483942 w 662846"/>
                  <a:gd name="connsiteY22" fmla="*/ 477365 h 1696565"/>
                  <a:gd name="connsiteX23" fmla="*/ 470690 w 662846"/>
                  <a:gd name="connsiteY23" fmla="*/ 570130 h 1696565"/>
                  <a:gd name="connsiteX24" fmla="*/ 450812 w 662846"/>
                  <a:gd name="connsiteY24" fmla="*/ 596634 h 1696565"/>
                  <a:gd name="connsiteX25" fmla="*/ 444186 w 662846"/>
                  <a:gd name="connsiteY25" fmla="*/ 629765 h 1696565"/>
                  <a:gd name="connsiteX26" fmla="*/ 430933 w 662846"/>
                  <a:gd name="connsiteY26" fmla="*/ 643017 h 1696565"/>
                  <a:gd name="connsiteX27" fmla="*/ 424307 w 662846"/>
                  <a:gd name="connsiteY27" fmla="*/ 676147 h 1696565"/>
                  <a:gd name="connsiteX28" fmla="*/ 417681 w 662846"/>
                  <a:gd name="connsiteY28" fmla="*/ 696025 h 1696565"/>
                  <a:gd name="connsiteX29" fmla="*/ 391177 w 662846"/>
                  <a:gd name="connsiteY29" fmla="*/ 709278 h 1696565"/>
                  <a:gd name="connsiteX30" fmla="*/ 371299 w 662846"/>
                  <a:gd name="connsiteY30" fmla="*/ 729156 h 1696565"/>
                  <a:gd name="connsiteX31" fmla="*/ 377925 w 662846"/>
                  <a:gd name="connsiteY31" fmla="*/ 788791 h 1696565"/>
                  <a:gd name="connsiteX32" fmla="*/ 338168 w 662846"/>
                  <a:gd name="connsiteY32" fmla="*/ 868304 h 1696565"/>
                  <a:gd name="connsiteX33" fmla="*/ 311664 w 662846"/>
                  <a:gd name="connsiteY33" fmla="*/ 888182 h 1696565"/>
                  <a:gd name="connsiteX34" fmla="*/ 278533 w 662846"/>
                  <a:gd name="connsiteY34" fmla="*/ 894808 h 1696565"/>
                  <a:gd name="connsiteX35" fmla="*/ 252029 w 662846"/>
                  <a:gd name="connsiteY35" fmla="*/ 901434 h 1696565"/>
                  <a:gd name="connsiteX36" fmla="*/ 232151 w 662846"/>
                  <a:gd name="connsiteY36" fmla="*/ 894808 h 1696565"/>
                  <a:gd name="connsiteX37" fmla="*/ 212272 w 662846"/>
                  <a:gd name="connsiteY37" fmla="*/ 881556 h 1696565"/>
                  <a:gd name="connsiteX38" fmla="*/ 179142 w 662846"/>
                  <a:gd name="connsiteY38" fmla="*/ 888182 h 1696565"/>
                  <a:gd name="connsiteX39" fmla="*/ 192394 w 662846"/>
                  <a:gd name="connsiteY39" fmla="*/ 1007452 h 1696565"/>
                  <a:gd name="connsiteX40" fmla="*/ 218899 w 662846"/>
                  <a:gd name="connsiteY40" fmla="*/ 1027330 h 1696565"/>
                  <a:gd name="connsiteX41" fmla="*/ 252029 w 662846"/>
                  <a:gd name="connsiteY41" fmla="*/ 1060460 h 1696565"/>
                  <a:gd name="connsiteX42" fmla="*/ 258655 w 662846"/>
                  <a:gd name="connsiteY42" fmla="*/ 1080338 h 1696565"/>
                  <a:gd name="connsiteX43" fmla="*/ 271907 w 662846"/>
                  <a:gd name="connsiteY43" fmla="*/ 1106843 h 1696565"/>
                  <a:gd name="connsiteX44" fmla="*/ 245403 w 662846"/>
                  <a:gd name="connsiteY44" fmla="*/ 1159852 h 1696565"/>
                  <a:gd name="connsiteX45" fmla="*/ 185768 w 662846"/>
                  <a:gd name="connsiteY45" fmla="*/ 1192982 h 1696565"/>
                  <a:gd name="connsiteX46" fmla="*/ 159264 w 662846"/>
                  <a:gd name="connsiteY46" fmla="*/ 1232738 h 1696565"/>
                  <a:gd name="connsiteX47" fmla="*/ 185768 w 662846"/>
                  <a:gd name="connsiteY47" fmla="*/ 1391765 h 1696565"/>
                  <a:gd name="connsiteX48" fmla="*/ 205646 w 662846"/>
                  <a:gd name="connsiteY48" fmla="*/ 1398391 h 1696565"/>
                  <a:gd name="connsiteX49" fmla="*/ 199020 w 662846"/>
                  <a:gd name="connsiteY49" fmla="*/ 1424895 h 1696565"/>
                  <a:gd name="connsiteX50" fmla="*/ 106255 w 662846"/>
                  <a:gd name="connsiteY50" fmla="*/ 1484530 h 1696565"/>
                  <a:gd name="connsiteX51" fmla="*/ 86377 w 662846"/>
                  <a:gd name="connsiteY51" fmla="*/ 1491156 h 1696565"/>
                  <a:gd name="connsiteX52" fmla="*/ 79751 w 662846"/>
                  <a:gd name="connsiteY52" fmla="*/ 1517660 h 1696565"/>
                  <a:gd name="connsiteX53" fmla="*/ 59872 w 662846"/>
                  <a:gd name="connsiteY53" fmla="*/ 1557417 h 1696565"/>
                  <a:gd name="connsiteX54" fmla="*/ 33368 w 662846"/>
                  <a:gd name="connsiteY54" fmla="*/ 1577295 h 1696565"/>
                  <a:gd name="connsiteX55" fmla="*/ 20116 w 662846"/>
                  <a:gd name="connsiteY55" fmla="*/ 1603799 h 1696565"/>
                  <a:gd name="connsiteX56" fmla="*/ 6864 w 662846"/>
                  <a:gd name="connsiteY56" fmla="*/ 1617052 h 1696565"/>
                  <a:gd name="connsiteX57" fmla="*/ 238 w 662846"/>
                  <a:gd name="connsiteY57" fmla="*/ 1696565 h 1696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662846" h="1696565">
                    <a:moveTo>
                      <a:pt x="53246" y="20165"/>
                    </a:moveTo>
                    <a:cubicBezTo>
                      <a:pt x="104046" y="17956"/>
                      <a:pt x="155133" y="19367"/>
                      <a:pt x="205646" y="13538"/>
                    </a:cubicBezTo>
                    <a:cubicBezTo>
                      <a:pt x="213557" y="12625"/>
                      <a:pt x="217970" y="-2232"/>
                      <a:pt x="225525" y="286"/>
                    </a:cubicBezTo>
                    <a:cubicBezTo>
                      <a:pt x="236002" y="3778"/>
                      <a:pt x="238777" y="17956"/>
                      <a:pt x="245403" y="26791"/>
                    </a:cubicBezTo>
                    <a:cubicBezTo>
                      <a:pt x="281014" y="133624"/>
                      <a:pt x="244051" y="104161"/>
                      <a:pt x="358046" y="112930"/>
                    </a:cubicBezTo>
                    <a:cubicBezTo>
                      <a:pt x="364672" y="117347"/>
                      <a:pt x="370605" y="123045"/>
                      <a:pt x="377925" y="126182"/>
                    </a:cubicBezTo>
                    <a:cubicBezTo>
                      <a:pt x="386295" y="129769"/>
                      <a:pt x="396522" y="128290"/>
                      <a:pt x="404429" y="132808"/>
                    </a:cubicBezTo>
                    <a:cubicBezTo>
                      <a:pt x="412565" y="137457"/>
                      <a:pt x="417681" y="146060"/>
                      <a:pt x="424307" y="152686"/>
                    </a:cubicBezTo>
                    <a:cubicBezTo>
                      <a:pt x="444185" y="150477"/>
                      <a:pt x="464213" y="149348"/>
                      <a:pt x="483942" y="146060"/>
                    </a:cubicBezTo>
                    <a:cubicBezTo>
                      <a:pt x="490831" y="144912"/>
                      <a:pt x="496836" y="139434"/>
                      <a:pt x="503820" y="139434"/>
                    </a:cubicBezTo>
                    <a:cubicBezTo>
                      <a:pt x="517255" y="139434"/>
                      <a:pt x="530325" y="143851"/>
                      <a:pt x="543577" y="146060"/>
                    </a:cubicBezTo>
                    <a:cubicBezTo>
                      <a:pt x="579935" y="182418"/>
                      <a:pt x="546438" y="151520"/>
                      <a:pt x="583333" y="179191"/>
                    </a:cubicBezTo>
                    <a:cubicBezTo>
                      <a:pt x="626545" y="211601"/>
                      <a:pt x="600762" y="200461"/>
                      <a:pt x="636342" y="212321"/>
                    </a:cubicBezTo>
                    <a:cubicBezTo>
                      <a:pt x="640759" y="221156"/>
                      <a:pt x="646995" y="229296"/>
                      <a:pt x="649594" y="238825"/>
                    </a:cubicBezTo>
                    <a:cubicBezTo>
                      <a:pt x="653703" y="253893"/>
                      <a:pt x="653157" y="269893"/>
                      <a:pt x="656220" y="285208"/>
                    </a:cubicBezTo>
                    <a:cubicBezTo>
                      <a:pt x="657590" y="292057"/>
                      <a:pt x="660637" y="298460"/>
                      <a:pt x="662846" y="305086"/>
                    </a:cubicBezTo>
                    <a:cubicBezTo>
                      <a:pt x="655783" y="326276"/>
                      <a:pt x="650322" y="356628"/>
                      <a:pt x="629716" y="371347"/>
                    </a:cubicBezTo>
                    <a:cubicBezTo>
                      <a:pt x="622306" y="376640"/>
                      <a:pt x="611968" y="375471"/>
                      <a:pt x="603212" y="377973"/>
                    </a:cubicBezTo>
                    <a:cubicBezTo>
                      <a:pt x="596496" y="379892"/>
                      <a:pt x="589959" y="382390"/>
                      <a:pt x="583333" y="384599"/>
                    </a:cubicBezTo>
                    <a:cubicBezTo>
                      <a:pt x="571953" y="393134"/>
                      <a:pt x="550518" y="409978"/>
                      <a:pt x="536951" y="417730"/>
                    </a:cubicBezTo>
                    <a:cubicBezTo>
                      <a:pt x="528375" y="422631"/>
                      <a:pt x="519281" y="426565"/>
                      <a:pt x="510446" y="430982"/>
                    </a:cubicBezTo>
                    <a:cubicBezTo>
                      <a:pt x="506029" y="439817"/>
                      <a:pt x="502095" y="448910"/>
                      <a:pt x="497194" y="457486"/>
                    </a:cubicBezTo>
                    <a:cubicBezTo>
                      <a:pt x="493243" y="464400"/>
                      <a:pt x="485611" y="469578"/>
                      <a:pt x="483942" y="477365"/>
                    </a:cubicBezTo>
                    <a:cubicBezTo>
                      <a:pt x="482390" y="484609"/>
                      <a:pt x="483397" y="547893"/>
                      <a:pt x="470690" y="570130"/>
                    </a:cubicBezTo>
                    <a:cubicBezTo>
                      <a:pt x="465211" y="579718"/>
                      <a:pt x="457438" y="587799"/>
                      <a:pt x="450812" y="596634"/>
                    </a:cubicBezTo>
                    <a:cubicBezTo>
                      <a:pt x="448603" y="607678"/>
                      <a:pt x="448623" y="619413"/>
                      <a:pt x="444186" y="629765"/>
                    </a:cubicBezTo>
                    <a:cubicBezTo>
                      <a:pt x="441725" y="635507"/>
                      <a:pt x="433394" y="637275"/>
                      <a:pt x="430933" y="643017"/>
                    </a:cubicBezTo>
                    <a:cubicBezTo>
                      <a:pt x="426496" y="653368"/>
                      <a:pt x="427038" y="665221"/>
                      <a:pt x="424307" y="676147"/>
                    </a:cubicBezTo>
                    <a:cubicBezTo>
                      <a:pt x="422613" y="682923"/>
                      <a:pt x="422620" y="691086"/>
                      <a:pt x="417681" y="696025"/>
                    </a:cubicBezTo>
                    <a:cubicBezTo>
                      <a:pt x="410697" y="703010"/>
                      <a:pt x="399215" y="703537"/>
                      <a:pt x="391177" y="709278"/>
                    </a:cubicBezTo>
                    <a:cubicBezTo>
                      <a:pt x="383552" y="714725"/>
                      <a:pt x="377925" y="722530"/>
                      <a:pt x="371299" y="729156"/>
                    </a:cubicBezTo>
                    <a:cubicBezTo>
                      <a:pt x="373508" y="749034"/>
                      <a:pt x="379173" y="768829"/>
                      <a:pt x="377925" y="788791"/>
                    </a:cubicBezTo>
                    <a:cubicBezTo>
                      <a:pt x="375761" y="823407"/>
                      <a:pt x="361546" y="844926"/>
                      <a:pt x="338168" y="868304"/>
                    </a:cubicBezTo>
                    <a:cubicBezTo>
                      <a:pt x="330359" y="876113"/>
                      <a:pt x="321756" y="883697"/>
                      <a:pt x="311664" y="888182"/>
                    </a:cubicBezTo>
                    <a:cubicBezTo>
                      <a:pt x="301372" y="892756"/>
                      <a:pt x="289527" y="892365"/>
                      <a:pt x="278533" y="894808"/>
                    </a:cubicBezTo>
                    <a:cubicBezTo>
                      <a:pt x="269643" y="896783"/>
                      <a:pt x="260864" y="899225"/>
                      <a:pt x="252029" y="901434"/>
                    </a:cubicBezTo>
                    <a:cubicBezTo>
                      <a:pt x="245403" y="899225"/>
                      <a:pt x="238398" y="897931"/>
                      <a:pt x="232151" y="894808"/>
                    </a:cubicBezTo>
                    <a:cubicBezTo>
                      <a:pt x="225028" y="891247"/>
                      <a:pt x="220174" y="882544"/>
                      <a:pt x="212272" y="881556"/>
                    </a:cubicBezTo>
                    <a:cubicBezTo>
                      <a:pt x="201097" y="880159"/>
                      <a:pt x="190185" y="885973"/>
                      <a:pt x="179142" y="888182"/>
                    </a:cubicBezTo>
                    <a:cubicBezTo>
                      <a:pt x="183559" y="927939"/>
                      <a:pt x="181405" y="968990"/>
                      <a:pt x="192394" y="1007452"/>
                    </a:cubicBezTo>
                    <a:cubicBezTo>
                      <a:pt x="195428" y="1018071"/>
                      <a:pt x="211090" y="1019521"/>
                      <a:pt x="218899" y="1027330"/>
                    </a:cubicBezTo>
                    <a:cubicBezTo>
                      <a:pt x="263076" y="1071506"/>
                      <a:pt x="199018" y="1025119"/>
                      <a:pt x="252029" y="1060460"/>
                    </a:cubicBezTo>
                    <a:cubicBezTo>
                      <a:pt x="254238" y="1067086"/>
                      <a:pt x="255904" y="1073918"/>
                      <a:pt x="258655" y="1080338"/>
                    </a:cubicBezTo>
                    <a:cubicBezTo>
                      <a:pt x="262546" y="1089417"/>
                      <a:pt x="270924" y="1097014"/>
                      <a:pt x="271907" y="1106843"/>
                    </a:cubicBezTo>
                    <a:cubicBezTo>
                      <a:pt x="276188" y="1149656"/>
                      <a:pt x="269218" y="1141991"/>
                      <a:pt x="245403" y="1159852"/>
                    </a:cubicBezTo>
                    <a:cubicBezTo>
                      <a:pt x="201139" y="1193050"/>
                      <a:pt x="228582" y="1182278"/>
                      <a:pt x="185768" y="1192982"/>
                    </a:cubicBezTo>
                    <a:cubicBezTo>
                      <a:pt x="176933" y="1206234"/>
                      <a:pt x="158506" y="1216829"/>
                      <a:pt x="159264" y="1232738"/>
                    </a:cubicBezTo>
                    <a:cubicBezTo>
                      <a:pt x="162053" y="1291317"/>
                      <a:pt x="133920" y="1357199"/>
                      <a:pt x="185768" y="1391765"/>
                    </a:cubicBezTo>
                    <a:cubicBezTo>
                      <a:pt x="191579" y="1395639"/>
                      <a:pt x="199020" y="1396182"/>
                      <a:pt x="205646" y="1398391"/>
                    </a:cubicBezTo>
                    <a:cubicBezTo>
                      <a:pt x="203437" y="1407226"/>
                      <a:pt x="205459" y="1418456"/>
                      <a:pt x="199020" y="1424895"/>
                    </a:cubicBezTo>
                    <a:cubicBezTo>
                      <a:pt x="180972" y="1442943"/>
                      <a:pt x="136245" y="1471677"/>
                      <a:pt x="106255" y="1484530"/>
                    </a:cubicBezTo>
                    <a:cubicBezTo>
                      <a:pt x="99835" y="1487281"/>
                      <a:pt x="93003" y="1488947"/>
                      <a:pt x="86377" y="1491156"/>
                    </a:cubicBezTo>
                    <a:cubicBezTo>
                      <a:pt x="84168" y="1499991"/>
                      <a:pt x="82253" y="1508904"/>
                      <a:pt x="79751" y="1517660"/>
                    </a:cubicBezTo>
                    <a:cubicBezTo>
                      <a:pt x="75439" y="1532751"/>
                      <a:pt x="71489" y="1545800"/>
                      <a:pt x="59872" y="1557417"/>
                    </a:cubicBezTo>
                    <a:cubicBezTo>
                      <a:pt x="52063" y="1565226"/>
                      <a:pt x="42203" y="1570669"/>
                      <a:pt x="33368" y="1577295"/>
                    </a:cubicBezTo>
                    <a:cubicBezTo>
                      <a:pt x="28951" y="1586130"/>
                      <a:pt x="25595" y="1595580"/>
                      <a:pt x="20116" y="1603799"/>
                    </a:cubicBezTo>
                    <a:cubicBezTo>
                      <a:pt x="16651" y="1608997"/>
                      <a:pt x="9058" y="1611202"/>
                      <a:pt x="6864" y="1617052"/>
                    </a:cubicBezTo>
                    <a:cubicBezTo>
                      <a:pt x="-1941" y="1640532"/>
                      <a:pt x="238" y="1672323"/>
                      <a:pt x="238" y="1696565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A4E2F1F7-91FE-972A-1FB3-35D3C7F3CE3E}"/>
                  </a:ext>
                </a:extLst>
              </p:cNvPr>
              <p:cNvSpPr/>
              <p:nvPr/>
            </p:nvSpPr>
            <p:spPr>
              <a:xfrm>
                <a:off x="5877339" y="3750365"/>
                <a:ext cx="781878" cy="404192"/>
              </a:xfrm>
              <a:custGeom>
                <a:avLst/>
                <a:gdLst>
                  <a:gd name="connsiteX0" fmla="*/ 0 w 781878"/>
                  <a:gd name="connsiteY0" fmla="*/ 192157 h 404192"/>
                  <a:gd name="connsiteX1" fmla="*/ 178904 w 781878"/>
                  <a:gd name="connsiteY1" fmla="*/ 185531 h 404192"/>
                  <a:gd name="connsiteX2" fmla="*/ 185531 w 781878"/>
                  <a:gd name="connsiteY2" fmla="*/ 165652 h 404192"/>
                  <a:gd name="connsiteX3" fmla="*/ 198783 w 781878"/>
                  <a:gd name="connsiteY3" fmla="*/ 139148 h 404192"/>
                  <a:gd name="connsiteX4" fmla="*/ 218661 w 781878"/>
                  <a:gd name="connsiteY4" fmla="*/ 92765 h 404192"/>
                  <a:gd name="connsiteX5" fmla="*/ 225287 w 781878"/>
                  <a:gd name="connsiteY5" fmla="*/ 53009 h 404192"/>
                  <a:gd name="connsiteX6" fmla="*/ 265044 w 781878"/>
                  <a:gd name="connsiteY6" fmla="*/ 6626 h 404192"/>
                  <a:gd name="connsiteX7" fmla="*/ 311426 w 781878"/>
                  <a:gd name="connsiteY7" fmla="*/ 0 h 404192"/>
                  <a:gd name="connsiteX8" fmla="*/ 384313 w 781878"/>
                  <a:gd name="connsiteY8" fmla="*/ 6626 h 404192"/>
                  <a:gd name="connsiteX9" fmla="*/ 430696 w 781878"/>
                  <a:gd name="connsiteY9" fmla="*/ 26505 h 404192"/>
                  <a:gd name="connsiteX10" fmla="*/ 483704 w 781878"/>
                  <a:gd name="connsiteY10" fmla="*/ 79513 h 404192"/>
                  <a:gd name="connsiteX11" fmla="*/ 563218 w 781878"/>
                  <a:gd name="connsiteY11" fmla="*/ 145774 h 404192"/>
                  <a:gd name="connsiteX12" fmla="*/ 636104 w 781878"/>
                  <a:gd name="connsiteY12" fmla="*/ 178905 h 404192"/>
                  <a:gd name="connsiteX13" fmla="*/ 662609 w 781878"/>
                  <a:gd name="connsiteY13" fmla="*/ 245165 h 404192"/>
                  <a:gd name="connsiteX14" fmla="*/ 669235 w 781878"/>
                  <a:gd name="connsiteY14" fmla="*/ 304800 h 404192"/>
                  <a:gd name="connsiteX15" fmla="*/ 689113 w 781878"/>
                  <a:gd name="connsiteY15" fmla="*/ 331305 h 404192"/>
                  <a:gd name="connsiteX16" fmla="*/ 728870 w 781878"/>
                  <a:gd name="connsiteY16" fmla="*/ 357809 h 404192"/>
                  <a:gd name="connsiteX17" fmla="*/ 742122 w 781878"/>
                  <a:gd name="connsiteY17" fmla="*/ 377687 h 404192"/>
                  <a:gd name="connsiteX18" fmla="*/ 775252 w 781878"/>
                  <a:gd name="connsiteY18" fmla="*/ 397565 h 404192"/>
                  <a:gd name="connsiteX19" fmla="*/ 781878 w 781878"/>
                  <a:gd name="connsiteY19" fmla="*/ 404192 h 404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81878" h="404192">
                    <a:moveTo>
                      <a:pt x="0" y="192157"/>
                    </a:moveTo>
                    <a:cubicBezTo>
                      <a:pt x="59635" y="189948"/>
                      <a:pt x="119828" y="193971"/>
                      <a:pt x="178904" y="185531"/>
                    </a:cubicBezTo>
                    <a:cubicBezTo>
                      <a:pt x="185819" y="184543"/>
                      <a:pt x="182779" y="172072"/>
                      <a:pt x="185531" y="165652"/>
                    </a:cubicBezTo>
                    <a:cubicBezTo>
                      <a:pt x="189422" y="156573"/>
                      <a:pt x="194892" y="148227"/>
                      <a:pt x="198783" y="139148"/>
                    </a:cubicBezTo>
                    <a:cubicBezTo>
                      <a:pt x="228036" y="70890"/>
                      <a:pt x="174702" y="180686"/>
                      <a:pt x="218661" y="92765"/>
                    </a:cubicBezTo>
                    <a:cubicBezTo>
                      <a:pt x="220870" y="79513"/>
                      <a:pt x="221427" y="65877"/>
                      <a:pt x="225287" y="53009"/>
                    </a:cubicBezTo>
                    <a:cubicBezTo>
                      <a:pt x="231307" y="32943"/>
                      <a:pt x="244245" y="14189"/>
                      <a:pt x="265044" y="6626"/>
                    </a:cubicBezTo>
                    <a:cubicBezTo>
                      <a:pt x="279721" y="1289"/>
                      <a:pt x="295965" y="2209"/>
                      <a:pt x="311426" y="0"/>
                    </a:cubicBezTo>
                    <a:cubicBezTo>
                      <a:pt x="335722" y="2209"/>
                      <a:pt x="360162" y="3176"/>
                      <a:pt x="384313" y="6626"/>
                    </a:cubicBezTo>
                    <a:cubicBezTo>
                      <a:pt x="396004" y="8296"/>
                      <a:pt x="422776" y="21555"/>
                      <a:pt x="430696" y="26505"/>
                    </a:cubicBezTo>
                    <a:cubicBezTo>
                      <a:pt x="467685" y="49624"/>
                      <a:pt x="451362" y="44476"/>
                      <a:pt x="483704" y="79513"/>
                    </a:cubicBezTo>
                    <a:cubicBezTo>
                      <a:pt x="558928" y="161005"/>
                      <a:pt x="508342" y="112849"/>
                      <a:pt x="563218" y="145774"/>
                    </a:cubicBezTo>
                    <a:cubicBezTo>
                      <a:pt x="620534" y="180163"/>
                      <a:pt x="581565" y="167996"/>
                      <a:pt x="636104" y="178905"/>
                    </a:cubicBezTo>
                    <a:cubicBezTo>
                      <a:pt x="650819" y="208333"/>
                      <a:pt x="658067" y="215641"/>
                      <a:pt x="662609" y="245165"/>
                    </a:cubicBezTo>
                    <a:cubicBezTo>
                      <a:pt x="665650" y="264933"/>
                      <a:pt x="663353" y="285684"/>
                      <a:pt x="669235" y="304800"/>
                    </a:cubicBezTo>
                    <a:cubicBezTo>
                      <a:pt x="672483" y="315355"/>
                      <a:pt x="680859" y="323968"/>
                      <a:pt x="689113" y="331305"/>
                    </a:cubicBezTo>
                    <a:cubicBezTo>
                      <a:pt x="701017" y="341886"/>
                      <a:pt x="728870" y="357809"/>
                      <a:pt x="728870" y="357809"/>
                    </a:cubicBezTo>
                    <a:cubicBezTo>
                      <a:pt x="733287" y="364435"/>
                      <a:pt x="736076" y="372504"/>
                      <a:pt x="742122" y="377687"/>
                    </a:cubicBezTo>
                    <a:cubicBezTo>
                      <a:pt x="751900" y="386068"/>
                      <a:pt x="764536" y="390421"/>
                      <a:pt x="775252" y="397565"/>
                    </a:cubicBezTo>
                    <a:cubicBezTo>
                      <a:pt x="777851" y="399298"/>
                      <a:pt x="779669" y="401983"/>
                      <a:pt x="781878" y="404192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A3412CB1-22C0-5AED-44C9-15310CF19783}"/>
                  </a:ext>
                </a:extLst>
              </p:cNvPr>
              <p:cNvSpPr/>
              <p:nvPr/>
            </p:nvSpPr>
            <p:spPr>
              <a:xfrm>
                <a:off x="5817704" y="3033817"/>
                <a:ext cx="781879" cy="206340"/>
              </a:xfrm>
              <a:custGeom>
                <a:avLst/>
                <a:gdLst>
                  <a:gd name="connsiteX0" fmla="*/ 0 w 781879"/>
                  <a:gd name="connsiteY0" fmla="*/ 193087 h 206340"/>
                  <a:gd name="connsiteX1" fmla="*/ 225287 w 781879"/>
                  <a:gd name="connsiteY1" fmla="*/ 179835 h 206340"/>
                  <a:gd name="connsiteX2" fmla="*/ 245166 w 781879"/>
                  <a:gd name="connsiteY2" fmla="*/ 146705 h 206340"/>
                  <a:gd name="connsiteX3" fmla="*/ 265044 w 781879"/>
                  <a:gd name="connsiteY3" fmla="*/ 133453 h 206340"/>
                  <a:gd name="connsiteX4" fmla="*/ 304800 w 781879"/>
                  <a:gd name="connsiteY4" fmla="*/ 93696 h 206340"/>
                  <a:gd name="connsiteX5" fmla="*/ 318053 w 781879"/>
                  <a:gd name="connsiteY5" fmla="*/ 80444 h 206340"/>
                  <a:gd name="connsiteX6" fmla="*/ 344557 w 781879"/>
                  <a:gd name="connsiteY6" fmla="*/ 53940 h 206340"/>
                  <a:gd name="connsiteX7" fmla="*/ 397566 w 781879"/>
                  <a:gd name="connsiteY7" fmla="*/ 93696 h 206340"/>
                  <a:gd name="connsiteX8" fmla="*/ 410818 w 781879"/>
                  <a:gd name="connsiteY8" fmla="*/ 126826 h 206340"/>
                  <a:gd name="connsiteX9" fmla="*/ 424070 w 781879"/>
                  <a:gd name="connsiteY9" fmla="*/ 140079 h 206340"/>
                  <a:gd name="connsiteX10" fmla="*/ 443948 w 781879"/>
                  <a:gd name="connsiteY10" fmla="*/ 179835 h 206340"/>
                  <a:gd name="connsiteX11" fmla="*/ 470453 w 781879"/>
                  <a:gd name="connsiteY11" fmla="*/ 193087 h 206340"/>
                  <a:gd name="connsiteX12" fmla="*/ 490331 w 781879"/>
                  <a:gd name="connsiteY12" fmla="*/ 206340 h 206340"/>
                  <a:gd name="connsiteX13" fmla="*/ 510209 w 781879"/>
                  <a:gd name="connsiteY13" fmla="*/ 159957 h 206340"/>
                  <a:gd name="connsiteX14" fmla="*/ 516835 w 781879"/>
                  <a:gd name="connsiteY14" fmla="*/ 113574 h 206340"/>
                  <a:gd name="connsiteX15" fmla="*/ 549966 w 781879"/>
                  <a:gd name="connsiteY15" fmla="*/ 80444 h 206340"/>
                  <a:gd name="connsiteX16" fmla="*/ 556592 w 781879"/>
                  <a:gd name="connsiteY16" fmla="*/ 60566 h 206340"/>
                  <a:gd name="connsiteX17" fmla="*/ 609600 w 781879"/>
                  <a:gd name="connsiteY17" fmla="*/ 53940 h 206340"/>
                  <a:gd name="connsiteX18" fmla="*/ 662609 w 781879"/>
                  <a:gd name="connsiteY18" fmla="*/ 100322 h 206340"/>
                  <a:gd name="connsiteX19" fmla="*/ 702366 w 781879"/>
                  <a:gd name="connsiteY19" fmla="*/ 93696 h 206340"/>
                  <a:gd name="connsiteX20" fmla="*/ 735496 w 781879"/>
                  <a:gd name="connsiteY20" fmla="*/ 100322 h 206340"/>
                  <a:gd name="connsiteX21" fmla="*/ 762000 w 781879"/>
                  <a:gd name="connsiteY21" fmla="*/ 931 h 206340"/>
                  <a:gd name="connsiteX22" fmla="*/ 781879 w 781879"/>
                  <a:gd name="connsiteY22" fmla="*/ 931 h 206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781879" h="206340">
                    <a:moveTo>
                      <a:pt x="0" y="193087"/>
                    </a:moveTo>
                    <a:cubicBezTo>
                      <a:pt x="75096" y="188670"/>
                      <a:pt x="151373" y="193819"/>
                      <a:pt x="225287" y="179835"/>
                    </a:cubicBezTo>
                    <a:cubicBezTo>
                      <a:pt x="237941" y="177441"/>
                      <a:pt x="236784" y="156483"/>
                      <a:pt x="245166" y="146705"/>
                    </a:cubicBezTo>
                    <a:cubicBezTo>
                      <a:pt x="250349" y="140659"/>
                      <a:pt x="259092" y="138744"/>
                      <a:pt x="265044" y="133453"/>
                    </a:cubicBezTo>
                    <a:cubicBezTo>
                      <a:pt x="279051" y="121002"/>
                      <a:pt x="291548" y="106948"/>
                      <a:pt x="304800" y="93696"/>
                    </a:cubicBezTo>
                    <a:lnTo>
                      <a:pt x="318053" y="80444"/>
                    </a:lnTo>
                    <a:lnTo>
                      <a:pt x="344557" y="53940"/>
                    </a:lnTo>
                    <a:cubicBezTo>
                      <a:pt x="362227" y="67192"/>
                      <a:pt x="382709" y="77353"/>
                      <a:pt x="397566" y="93696"/>
                    </a:cubicBezTo>
                    <a:cubicBezTo>
                      <a:pt x="405567" y="102497"/>
                      <a:pt x="404917" y="116499"/>
                      <a:pt x="410818" y="126826"/>
                    </a:cubicBezTo>
                    <a:cubicBezTo>
                      <a:pt x="413917" y="132250"/>
                      <a:pt x="419653" y="135661"/>
                      <a:pt x="424070" y="140079"/>
                    </a:cubicBezTo>
                    <a:cubicBezTo>
                      <a:pt x="428592" y="153646"/>
                      <a:pt x="432091" y="169955"/>
                      <a:pt x="443948" y="179835"/>
                    </a:cubicBezTo>
                    <a:cubicBezTo>
                      <a:pt x="451536" y="186158"/>
                      <a:pt x="461877" y="188186"/>
                      <a:pt x="470453" y="193087"/>
                    </a:cubicBezTo>
                    <a:cubicBezTo>
                      <a:pt x="477367" y="197038"/>
                      <a:pt x="483705" y="201922"/>
                      <a:pt x="490331" y="206340"/>
                    </a:cubicBezTo>
                    <a:cubicBezTo>
                      <a:pt x="505828" y="183094"/>
                      <a:pt x="504861" y="189373"/>
                      <a:pt x="510209" y="159957"/>
                    </a:cubicBezTo>
                    <a:cubicBezTo>
                      <a:pt x="513003" y="144591"/>
                      <a:pt x="509850" y="127543"/>
                      <a:pt x="516835" y="113574"/>
                    </a:cubicBezTo>
                    <a:cubicBezTo>
                      <a:pt x="523820" y="99605"/>
                      <a:pt x="549966" y="80444"/>
                      <a:pt x="549966" y="80444"/>
                    </a:cubicBezTo>
                    <a:cubicBezTo>
                      <a:pt x="552175" y="73818"/>
                      <a:pt x="552999" y="66555"/>
                      <a:pt x="556592" y="60566"/>
                    </a:cubicBezTo>
                    <a:cubicBezTo>
                      <a:pt x="571071" y="36434"/>
                      <a:pt x="581472" y="49251"/>
                      <a:pt x="609600" y="53940"/>
                    </a:cubicBezTo>
                    <a:cubicBezTo>
                      <a:pt x="615522" y="59862"/>
                      <a:pt x="651204" y="98041"/>
                      <a:pt x="662609" y="100322"/>
                    </a:cubicBezTo>
                    <a:cubicBezTo>
                      <a:pt x="675783" y="102957"/>
                      <a:pt x="689114" y="95905"/>
                      <a:pt x="702366" y="93696"/>
                    </a:cubicBezTo>
                    <a:cubicBezTo>
                      <a:pt x="713409" y="95905"/>
                      <a:pt x="730460" y="110395"/>
                      <a:pt x="735496" y="100322"/>
                    </a:cubicBezTo>
                    <a:cubicBezTo>
                      <a:pt x="758788" y="53737"/>
                      <a:pt x="713721" y="17024"/>
                      <a:pt x="762000" y="931"/>
                    </a:cubicBezTo>
                    <a:cubicBezTo>
                      <a:pt x="768286" y="-1164"/>
                      <a:pt x="775253" y="931"/>
                      <a:pt x="781879" y="931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30D151DA-2905-12FF-07CF-2EDECA047834}"/>
                  </a:ext>
                </a:extLst>
              </p:cNvPr>
              <p:cNvSpPr/>
              <p:nvPr/>
            </p:nvSpPr>
            <p:spPr>
              <a:xfrm>
                <a:off x="5705061" y="1782417"/>
                <a:ext cx="132581" cy="225287"/>
              </a:xfrm>
              <a:custGeom>
                <a:avLst/>
                <a:gdLst>
                  <a:gd name="connsiteX0" fmla="*/ 119269 w 132581"/>
                  <a:gd name="connsiteY0" fmla="*/ 225287 h 225287"/>
                  <a:gd name="connsiteX1" fmla="*/ 125896 w 132581"/>
                  <a:gd name="connsiteY1" fmla="*/ 192157 h 225287"/>
                  <a:gd name="connsiteX2" fmla="*/ 132522 w 132581"/>
                  <a:gd name="connsiteY2" fmla="*/ 172279 h 225287"/>
                  <a:gd name="connsiteX3" fmla="*/ 106017 w 132581"/>
                  <a:gd name="connsiteY3" fmla="*/ 106018 h 225287"/>
                  <a:gd name="connsiteX4" fmla="*/ 99391 w 132581"/>
                  <a:gd name="connsiteY4" fmla="*/ 86140 h 225287"/>
                  <a:gd name="connsiteX5" fmla="*/ 86139 w 132581"/>
                  <a:gd name="connsiteY5" fmla="*/ 53009 h 225287"/>
                  <a:gd name="connsiteX6" fmla="*/ 79513 w 132581"/>
                  <a:gd name="connsiteY6" fmla="*/ 26505 h 225287"/>
                  <a:gd name="connsiteX7" fmla="*/ 72887 w 132581"/>
                  <a:gd name="connsiteY7" fmla="*/ 6626 h 225287"/>
                  <a:gd name="connsiteX8" fmla="*/ 46382 w 132581"/>
                  <a:gd name="connsiteY8" fmla="*/ 0 h 225287"/>
                  <a:gd name="connsiteX9" fmla="*/ 33130 w 132581"/>
                  <a:gd name="connsiteY9" fmla="*/ 13253 h 225287"/>
                  <a:gd name="connsiteX10" fmla="*/ 13252 w 132581"/>
                  <a:gd name="connsiteY10" fmla="*/ 92766 h 225287"/>
                  <a:gd name="connsiteX11" fmla="*/ 0 w 132581"/>
                  <a:gd name="connsiteY11" fmla="*/ 132522 h 225287"/>
                  <a:gd name="connsiteX12" fmla="*/ 6626 w 132581"/>
                  <a:gd name="connsiteY12" fmla="*/ 212035 h 225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2581" h="225287">
                    <a:moveTo>
                      <a:pt x="119269" y="225287"/>
                    </a:moveTo>
                    <a:cubicBezTo>
                      <a:pt x="121478" y="214244"/>
                      <a:pt x="123164" y="203083"/>
                      <a:pt x="125896" y="192157"/>
                    </a:cubicBezTo>
                    <a:cubicBezTo>
                      <a:pt x="127590" y="185381"/>
                      <a:pt x="133217" y="179229"/>
                      <a:pt x="132522" y="172279"/>
                    </a:cubicBezTo>
                    <a:cubicBezTo>
                      <a:pt x="126828" y="115349"/>
                      <a:pt x="123361" y="140706"/>
                      <a:pt x="106017" y="106018"/>
                    </a:cubicBezTo>
                    <a:cubicBezTo>
                      <a:pt x="102893" y="99771"/>
                      <a:pt x="101843" y="92680"/>
                      <a:pt x="99391" y="86140"/>
                    </a:cubicBezTo>
                    <a:cubicBezTo>
                      <a:pt x="95215" y="75003"/>
                      <a:pt x="89900" y="64293"/>
                      <a:pt x="86139" y="53009"/>
                    </a:cubicBezTo>
                    <a:cubicBezTo>
                      <a:pt x="83259" y="44370"/>
                      <a:pt x="82015" y="35261"/>
                      <a:pt x="79513" y="26505"/>
                    </a:cubicBezTo>
                    <a:cubicBezTo>
                      <a:pt x="77594" y="19789"/>
                      <a:pt x="78341" y="10989"/>
                      <a:pt x="72887" y="6626"/>
                    </a:cubicBezTo>
                    <a:cubicBezTo>
                      <a:pt x="65776" y="937"/>
                      <a:pt x="55217" y="2209"/>
                      <a:pt x="46382" y="0"/>
                    </a:cubicBezTo>
                    <a:cubicBezTo>
                      <a:pt x="41965" y="4418"/>
                      <a:pt x="36595" y="8055"/>
                      <a:pt x="33130" y="13253"/>
                    </a:cubicBezTo>
                    <a:cubicBezTo>
                      <a:pt x="10680" y="46929"/>
                      <a:pt x="23329" y="45739"/>
                      <a:pt x="13252" y="92766"/>
                    </a:cubicBezTo>
                    <a:cubicBezTo>
                      <a:pt x="10325" y="106425"/>
                      <a:pt x="0" y="132522"/>
                      <a:pt x="0" y="132522"/>
                    </a:cubicBezTo>
                    <a:cubicBezTo>
                      <a:pt x="8805" y="185351"/>
                      <a:pt x="6626" y="158844"/>
                      <a:pt x="6626" y="212035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E4CFEFDA-3AD8-CEDD-FCC7-FE83FA20FF54}"/>
                  </a:ext>
                </a:extLst>
              </p:cNvPr>
              <p:cNvSpPr/>
              <p:nvPr/>
            </p:nvSpPr>
            <p:spPr>
              <a:xfrm>
                <a:off x="5082209" y="1325217"/>
                <a:ext cx="762000" cy="483705"/>
              </a:xfrm>
              <a:custGeom>
                <a:avLst/>
                <a:gdLst>
                  <a:gd name="connsiteX0" fmla="*/ 0 w 762000"/>
                  <a:gd name="connsiteY0" fmla="*/ 66261 h 483705"/>
                  <a:gd name="connsiteX1" fmla="*/ 66261 w 762000"/>
                  <a:gd name="connsiteY1" fmla="*/ 26505 h 483705"/>
                  <a:gd name="connsiteX2" fmla="*/ 86139 w 762000"/>
                  <a:gd name="connsiteY2" fmla="*/ 13253 h 483705"/>
                  <a:gd name="connsiteX3" fmla="*/ 112643 w 762000"/>
                  <a:gd name="connsiteY3" fmla="*/ 0 h 483705"/>
                  <a:gd name="connsiteX4" fmla="*/ 212034 w 762000"/>
                  <a:gd name="connsiteY4" fmla="*/ 6626 h 483705"/>
                  <a:gd name="connsiteX5" fmla="*/ 238539 w 762000"/>
                  <a:gd name="connsiteY5" fmla="*/ 26505 h 483705"/>
                  <a:gd name="connsiteX6" fmla="*/ 304800 w 762000"/>
                  <a:gd name="connsiteY6" fmla="*/ 39757 h 483705"/>
                  <a:gd name="connsiteX7" fmla="*/ 337930 w 762000"/>
                  <a:gd name="connsiteY7" fmla="*/ 46383 h 483705"/>
                  <a:gd name="connsiteX8" fmla="*/ 390939 w 762000"/>
                  <a:gd name="connsiteY8" fmla="*/ 39757 h 483705"/>
                  <a:gd name="connsiteX9" fmla="*/ 430695 w 762000"/>
                  <a:gd name="connsiteY9" fmla="*/ 13253 h 483705"/>
                  <a:gd name="connsiteX10" fmla="*/ 457200 w 762000"/>
                  <a:gd name="connsiteY10" fmla="*/ 6626 h 483705"/>
                  <a:gd name="connsiteX11" fmla="*/ 530087 w 762000"/>
                  <a:gd name="connsiteY11" fmla="*/ 19879 h 483705"/>
                  <a:gd name="connsiteX12" fmla="*/ 556591 w 762000"/>
                  <a:gd name="connsiteY12" fmla="*/ 59635 h 483705"/>
                  <a:gd name="connsiteX13" fmla="*/ 576469 w 762000"/>
                  <a:gd name="connsiteY13" fmla="*/ 86140 h 483705"/>
                  <a:gd name="connsiteX14" fmla="*/ 596348 w 762000"/>
                  <a:gd name="connsiteY14" fmla="*/ 92766 h 483705"/>
                  <a:gd name="connsiteX15" fmla="*/ 642730 w 762000"/>
                  <a:gd name="connsiteY15" fmla="*/ 99392 h 483705"/>
                  <a:gd name="connsiteX16" fmla="*/ 662608 w 762000"/>
                  <a:gd name="connsiteY16" fmla="*/ 119270 h 483705"/>
                  <a:gd name="connsiteX17" fmla="*/ 669234 w 762000"/>
                  <a:gd name="connsiteY17" fmla="*/ 152400 h 483705"/>
                  <a:gd name="connsiteX18" fmla="*/ 675861 w 762000"/>
                  <a:gd name="connsiteY18" fmla="*/ 178905 h 483705"/>
                  <a:gd name="connsiteX19" fmla="*/ 662608 w 762000"/>
                  <a:gd name="connsiteY19" fmla="*/ 192157 h 483705"/>
                  <a:gd name="connsiteX20" fmla="*/ 655982 w 762000"/>
                  <a:gd name="connsiteY20" fmla="*/ 218661 h 483705"/>
                  <a:gd name="connsiteX21" fmla="*/ 662608 w 762000"/>
                  <a:gd name="connsiteY21" fmla="*/ 238540 h 483705"/>
                  <a:gd name="connsiteX22" fmla="*/ 715617 w 762000"/>
                  <a:gd name="connsiteY22" fmla="*/ 265044 h 483705"/>
                  <a:gd name="connsiteX23" fmla="*/ 735495 w 762000"/>
                  <a:gd name="connsiteY23" fmla="*/ 278296 h 483705"/>
                  <a:gd name="connsiteX24" fmla="*/ 748748 w 762000"/>
                  <a:gd name="connsiteY24" fmla="*/ 318053 h 483705"/>
                  <a:gd name="connsiteX25" fmla="*/ 762000 w 762000"/>
                  <a:gd name="connsiteY25" fmla="*/ 410818 h 483705"/>
                  <a:gd name="connsiteX26" fmla="*/ 735495 w 762000"/>
                  <a:gd name="connsiteY26" fmla="*/ 477079 h 483705"/>
                  <a:gd name="connsiteX27" fmla="*/ 728869 w 762000"/>
                  <a:gd name="connsiteY27" fmla="*/ 483705 h 483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762000" h="483705">
                    <a:moveTo>
                      <a:pt x="0" y="66261"/>
                    </a:moveTo>
                    <a:lnTo>
                      <a:pt x="66261" y="26505"/>
                    </a:lnTo>
                    <a:cubicBezTo>
                      <a:pt x="73043" y="22331"/>
                      <a:pt x="79225" y="17204"/>
                      <a:pt x="86139" y="13253"/>
                    </a:cubicBezTo>
                    <a:cubicBezTo>
                      <a:pt x="94715" y="8352"/>
                      <a:pt x="103808" y="4418"/>
                      <a:pt x="112643" y="0"/>
                    </a:cubicBezTo>
                    <a:cubicBezTo>
                      <a:pt x="145773" y="2209"/>
                      <a:pt x="179542" y="-214"/>
                      <a:pt x="212034" y="6626"/>
                    </a:cubicBezTo>
                    <a:cubicBezTo>
                      <a:pt x="222841" y="8901"/>
                      <a:pt x="228950" y="21026"/>
                      <a:pt x="238539" y="26505"/>
                    </a:cubicBezTo>
                    <a:cubicBezTo>
                      <a:pt x="254227" y="35470"/>
                      <a:pt x="294004" y="37958"/>
                      <a:pt x="304800" y="39757"/>
                    </a:cubicBezTo>
                    <a:cubicBezTo>
                      <a:pt x="315909" y="41608"/>
                      <a:pt x="326887" y="44174"/>
                      <a:pt x="337930" y="46383"/>
                    </a:cubicBezTo>
                    <a:cubicBezTo>
                      <a:pt x="355600" y="44174"/>
                      <a:pt x="374169" y="45746"/>
                      <a:pt x="390939" y="39757"/>
                    </a:cubicBezTo>
                    <a:cubicBezTo>
                      <a:pt x="405938" y="34400"/>
                      <a:pt x="415244" y="17116"/>
                      <a:pt x="430695" y="13253"/>
                    </a:cubicBezTo>
                    <a:lnTo>
                      <a:pt x="457200" y="6626"/>
                    </a:lnTo>
                    <a:cubicBezTo>
                      <a:pt x="481496" y="11044"/>
                      <a:pt x="508298" y="8258"/>
                      <a:pt x="530087" y="19879"/>
                    </a:cubicBezTo>
                    <a:cubicBezTo>
                      <a:pt x="544140" y="27374"/>
                      <a:pt x="547035" y="46893"/>
                      <a:pt x="556591" y="59635"/>
                    </a:cubicBezTo>
                    <a:cubicBezTo>
                      <a:pt x="563217" y="68470"/>
                      <a:pt x="567985" y="79070"/>
                      <a:pt x="576469" y="86140"/>
                    </a:cubicBezTo>
                    <a:cubicBezTo>
                      <a:pt x="581835" y="90612"/>
                      <a:pt x="589499" y="91396"/>
                      <a:pt x="596348" y="92766"/>
                    </a:cubicBezTo>
                    <a:cubicBezTo>
                      <a:pt x="611662" y="95829"/>
                      <a:pt x="627269" y="97183"/>
                      <a:pt x="642730" y="99392"/>
                    </a:cubicBezTo>
                    <a:cubicBezTo>
                      <a:pt x="649356" y="106018"/>
                      <a:pt x="658417" y="110889"/>
                      <a:pt x="662608" y="119270"/>
                    </a:cubicBezTo>
                    <a:cubicBezTo>
                      <a:pt x="667645" y="129343"/>
                      <a:pt x="666791" y="141406"/>
                      <a:pt x="669234" y="152400"/>
                    </a:cubicBezTo>
                    <a:cubicBezTo>
                      <a:pt x="671210" y="161290"/>
                      <a:pt x="673652" y="170070"/>
                      <a:pt x="675861" y="178905"/>
                    </a:cubicBezTo>
                    <a:cubicBezTo>
                      <a:pt x="671443" y="183322"/>
                      <a:pt x="665402" y="186569"/>
                      <a:pt x="662608" y="192157"/>
                    </a:cubicBezTo>
                    <a:cubicBezTo>
                      <a:pt x="658535" y="200302"/>
                      <a:pt x="655982" y="209554"/>
                      <a:pt x="655982" y="218661"/>
                    </a:cubicBezTo>
                    <a:cubicBezTo>
                      <a:pt x="655982" y="225646"/>
                      <a:pt x="658245" y="233086"/>
                      <a:pt x="662608" y="238540"/>
                    </a:cubicBezTo>
                    <a:cubicBezTo>
                      <a:pt x="672841" y="251332"/>
                      <a:pt x="704280" y="259375"/>
                      <a:pt x="715617" y="265044"/>
                    </a:cubicBezTo>
                    <a:cubicBezTo>
                      <a:pt x="722740" y="268605"/>
                      <a:pt x="728869" y="273879"/>
                      <a:pt x="735495" y="278296"/>
                    </a:cubicBezTo>
                    <a:cubicBezTo>
                      <a:pt x="739913" y="291548"/>
                      <a:pt x="746451" y="304274"/>
                      <a:pt x="748748" y="318053"/>
                    </a:cubicBezTo>
                    <a:cubicBezTo>
                      <a:pt x="758301" y="375374"/>
                      <a:pt x="753708" y="344478"/>
                      <a:pt x="762000" y="410818"/>
                    </a:cubicBezTo>
                    <a:cubicBezTo>
                      <a:pt x="753495" y="478861"/>
                      <a:pt x="770589" y="450758"/>
                      <a:pt x="735495" y="477079"/>
                    </a:cubicBezTo>
                    <a:cubicBezTo>
                      <a:pt x="732996" y="478953"/>
                      <a:pt x="731078" y="481496"/>
                      <a:pt x="728869" y="483705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DCDFBE21-FA70-464C-3ABE-3D745B284344}"/>
                  </a:ext>
                </a:extLst>
              </p:cNvPr>
              <p:cNvSpPr/>
              <p:nvPr/>
            </p:nvSpPr>
            <p:spPr>
              <a:xfrm>
                <a:off x="3293165" y="967409"/>
                <a:ext cx="1683646" cy="431042"/>
              </a:xfrm>
              <a:custGeom>
                <a:avLst/>
                <a:gdLst>
                  <a:gd name="connsiteX0" fmla="*/ 530087 w 1683646"/>
                  <a:gd name="connsiteY0" fmla="*/ 0 h 431042"/>
                  <a:gd name="connsiteX1" fmla="*/ 536713 w 1683646"/>
                  <a:gd name="connsiteY1" fmla="*/ 33130 h 431042"/>
                  <a:gd name="connsiteX2" fmla="*/ 622852 w 1683646"/>
                  <a:gd name="connsiteY2" fmla="*/ 53008 h 431042"/>
                  <a:gd name="connsiteX3" fmla="*/ 715618 w 1683646"/>
                  <a:gd name="connsiteY3" fmla="*/ 46382 h 431042"/>
                  <a:gd name="connsiteX4" fmla="*/ 742122 w 1683646"/>
                  <a:gd name="connsiteY4" fmla="*/ 39756 h 431042"/>
                  <a:gd name="connsiteX5" fmla="*/ 762000 w 1683646"/>
                  <a:gd name="connsiteY5" fmla="*/ 53008 h 431042"/>
                  <a:gd name="connsiteX6" fmla="*/ 708992 w 1683646"/>
                  <a:gd name="connsiteY6" fmla="*/ 79513 h 431042"/>
                  <a:gd name="connsiteX7" fmla="*/ 649357 w 1683646"/>
                  <a:gd name="connsiteY7" fmla="*/ 99391 h 431042"/>
                  <a:gd name="connsiteX8" fmla="*/ 616226 w 1683646"/>
                  <a:gd name="connsiteY8" fmla="*/ 139148 h 431042"/>
                  <a:gd name="connsiteX9" fmla="*/ 563218 w 1683646"/>
                  <a:gd name="connsiteY9" fmla="*/ 125895 h 431042"/>
                  <a:gd name="connsiteX10" fmla="*/ 543339 w 1683646"/>
                  <a:gd name="connsiteY10" fmla="*/ 119269 h 431042"/>
                  <a:gd name="connsiteX11" fmla="*/ 496957 w 1683646"/>
                  <a:gd name="connsiteY11" fmla="*/ 86139 h 431042"/>
                  <a:gd name="connsiteX12" fmla="*/ 477078 w 1683646"/>
                  <a:gd name="connsiteY12" fmla="*/ 79513 h 431042"/>
                  <a:gd name="connsiteX13" fmla="*/ 371061 w 1683646"/>
                  <a:gd name="connsiteY13" fmla="*/ 99391 h 431042"/>
                  <a:gd name="connsiteX14" fmla="*/ 364435 w 1683646"/>
                  <a:gd name="connsiteY14" fmla="*/ 119269 h 431042"/>
                  <a:gd name="connsiteX15" fmla="*/ 344557 w 1683646"/>
                  <a:gd name="connsiteY15" fmla="*/ 145774 h 431042"/>
                  <a:gd name="connsiteX16" fmla="*/ 291548 w 1683646"/>
                  <a:gd name="connsiteY16" fmla="*/ 152400 h 431042"/>
                  <a:gd name="connsiteX17" fmla="*/ 198783 w 1683646"/>
                  <a:gd name="connsiteY17" fmla="*/ 238539 h 431042"/>
                  <a:gd name="connsiteX18" fmla="*/ 178905 w 1683646"/>
                  <a:gd name="connsiteY18" fmla="*/ 231913 h 431042"/>
                  <a:gd name="connsiteX19" fmla="*/ 86139 w 1683646"/>
                  <a:gd name="connsiteY19" fmla="*/ 265043 h 431042"/>
                  <a:gd name="connsiteX20" fmla="*/ 59635 w 1683646"/>
                  <a:gd name="connsiteY20" fmla="*/ 291548 h 431042"/>
                  <a:gd name="connsiteX21" fmla="*/ 39757 w 1683646"/>
                  <a:gd name="connsiteY21" fmla="*/ 298174 h 431042"/>
                  <a:gd name="connsiteX22" fmla="*/ 0 w 1683646"/>
                  <a:gd name="connsiteY22" fmla="*/ 318052 h 431042"/>
                  <a:gd name="connsiteX23" fmla="*/ 13252 w 1683646"/>
                  <a:gd name="connsiteY23" fmla="*/ 357808 h 431042"/>
                  <a:gd name="connsiteX24" fmla="*/ 39757 w 1683646"/>
                  <a:gd name="connsiteY24" fmla="*/ 377687 h 431042"/>
                  <a:gd name="connsiteX25" fmla="*/ 106018 w 1683646"/>
                  <a:gd name="connsiteY25" fmla="*/ 397565 h 431042"/>
                  <a:gd name="connsiteX26" fmla="*/ 145774 w 1683646"/>
                  <a:gd name="connsiteY26" fmla="*/ 390939 h 431042"/>
                  <a:gd name="connsiteX27" fmla="*/ 159026 w 1683646"/>
                  <a:gd name="connsiteY27" fmla="*/ 364434 h 431042"/>
                  <a:gd name="connsiteX28" fmla="*/ 192157 w 1683646"/>
                  <a:gd name="connsiteY28" fmla="*/ 337930 h 431042"/>
                  <a:gd name="connsiteX29" fmla="*/ 251792 w 1683646"/>
                  <a:gd name="connsiteY29" fmla="*/ 331304 h 431042"/>
                  <a:gd name="connsiteX30" fmla="*/ 324678 w 1683646"/>
                  <a:gd name="connsiteY30" fmla="*/ 344556 h 431042"/>
                  <a:gd name="connsiteX31" fmla="*/ 344557 w 1683646"/>
                  <a:gd name="connsiteY31" fmla="*/ 357808 h 431042"/>
                  <a:gd name="connsiteX32" fmla="*/ 397565 w 1683646"/>
                  <a:gd name="connsiteY32" fmla="*/ 397565 h 431042"/>
                  <a:gd name="connsiteX33" fmla="*/ 430696 w 1683646"/>
                  <a:gd name="connsiteY33" fmla="*/ 404191 h 431042"/>
                  <a:gd name="connsiteX34" fmla="*/ 496957 w 1683646"/>
                  <a:gd name="connsiteY34" fmla="*/ 390939 h 431042"/>
                  <a:gd name="connsiteX35" fmla="*/ 510209 w 1683646"/>
                  <a:gd name="connsiteY35" fmla="*/ 357808 h 431042"/>
                  <a:gd name="connsiteX36" fmla="*/ 523461 w 1683646"/>
                  <a:gd name="connsiteY36" fmla="*/ 337930 h 431042"/>
                  <a:gd name="connsiteX37" fmla="*/ 536713 w 1683646"/>
                  <a:gd name="connsiteY37" fmla="*/ 311426 h 431042"/>
                  <a:gd name="connsiteX38" fmla="*/ 589722 w 1683646"/>
                  <a:gd name="connsiteY38" fmla="*/ 304800 h 431042"/>
                  <a:gd name="connsiteX39" fmla="*/ 636105 w 1683646"/>
                  <a:gd name="connsiteY39" fmla="*/ 298174 h 431042"/>
                  <a:gd name="connsiteX40" fmla="*/ 689113 w 1683646"/>
                  <a:gd name="connsiteY40" fmla="*/ 311426 h 431042"/>
                  <a:gd name="connsiteX41" fmla="*/ 702365 w 1683646"/>
                  <a:gd name="connsiteY41" fmla="*/ 331304 h 431042"/>
                  <a:gd name="connsiteX42" fmla="*/ 742122 w 1683646"/>
                  <a:gd name="connsiteY42" fmla="*/ 364434 h 431042"/>
                  <a:gd name="connsiteX43" fmla="*/ 934278 w 1683646"/>
                  <a:gd name="connsiteY43" fmla="*/ 357808 h 431042"/>
                  <a:gd name="connsiteX44" fmla="*/ 940905 w 1683646"/>
                  <a:gd name="connsiteY44" fmla="*/ 384313 h 431042"/>
                  <a:gd name="connsiteX45" fmla="*/ 967409 w 1683646"/>
                  <a:gd name="connsiteY45" fmla="*/ 424069 h 431042"/>
                  <a:gd name="connsiteX46" fmla="*/ 1013792 w 1683646"/>
                  <a:gd name="connsiteY46" fmla="*/ 410817 h 431042"/>
                  <a:gd name="connsiteX47" fmla="*/ 1027044 w 1683646"/>
                  <a:gd name="connsiteY47" fmla="*/ 384313 h 431042"/>
                  <a:gd name="connsiteX48" fmla="*/ 1086678 w 1683646"/>
                  <a:gd name="connsiteY48" fmla="*/ 364434 h 431042"/>
                  <a:gd name="connsiteX49" fmla="*/ 1113183 w 1683646"/>
                  <a:gd name="connsiteY49" fmla="*/ 371061 h 431042"/>
                  <a:gd name="connsiteX50" fmla="*/ 1133061 w 1683646"/>
                  <a:gd name="connsiteY50" fmla="*/ 397565 h 431042"/>
                  <a:gd name="connsiteX51" fmla="*/ 1265583 w 1683646"/>
                  <a:gd name="connsiteY51" fmla="*/ 410817 h 431042"/>
                  <a:gd name="connsiteX52" fmla="*/ 1285461 w 1683646"/>
                  <a:gd name="connsiteY52" fmla="*/ 430695 h 431042"/>
                  <a:gd name="connsiteX53" fmla="*/ 1391478 w 1683646"/>
                  <a:gd name="connsiteY53" fmla="*/ 417443 h 431042"/>
                  <a:gd name="connsiteX54" fmla="*/ 1417983 w 1683646"/>
                  <a:gd name="connsiteY54" fmla="*/ 404191 h 431042"/>
                  <a:gd name="connsiteX55" fmla="*/ 1457739 w 1683646"/>
                  <a:gd name="connsiteY55" fmla="*/ 397565 h 431042"/>
                  <a:gd name="connsiteX56" fmla="*/ 1517374 w 1683646"/>
                  <a:gd name="connsiteY56" fmla="*/ 371061 h 431042"/>
                  <a:gd name="connsiteX57" fmla="*/ 1537252 w 1683646"/>
                  <a:gd name="connsiteY57" fmla="*/ 357808 h 431042"/>
                  <a:gd name="connsiteX58" fmla="*/ 1563757 w 1683646"/>
                  <a:gd name="connsiteY58" fmla="*/ 344556 h 431042"/>
                  <a:gd name="connsiteX59" fmla="*/ 1583635 w 1683646"/>
                  <a:gd name="connsiteY59" fmla="*/ 278295 h 431042"/>
                  <a:gd name="connsiteX60" fmla="*/ 1563757 w 1683646"/>
                  <a:gd name="connsiteY60" fmla="*/ 271669 h 431042"/>
                  <a:gd name="connsiteX61" fmla="*/ 1537252 w 1683646"/>
                  <a:gd name="connsiteY61" fmla="*/ 251791 h 431042"/>
                  <a:gd name="connsiteX62" fmla="*/ 1497496 w 1683646"/>
                  <a:gd name="connsiteY62" fmla="*/ 245165 h 431042"/>
                  <a:gd name="connsiteX63" fmla="*/ 1477618 w 1683646"/>
                  <a:gd name="connsiteY63" fmla="*/ 238539 h 431042"/>
                  <a:gd name="connsiteX64" fmla="*/ 1457739 w 1683646"/>
                  <a:gd name="connsiteY64" fmla="*/ 192156 h 431042"/>
                  <a:gd name="connsiteX65" fmla="*/ 1524000 w 1683646"/>
                  <a:gd name="connsiteY65" fmla="*/ 145774 h 431042"/>
                  <a:gd name="connsiteX66" fmla="*/ 1557131 w 1683646"/>
                  <a:gd name="connsiteY66" fmla="*/ 139148 h 431042"/>
                  <a:gd name="connsiteX67" fmla="*/ 1570383 w 1683646"/>
                  <a:gd name="connsiteY67" fmla="*/ 119269 h 431042"/>
                  <a:gd name="connsiteX68" fmla="*/ 1636644 w 1683646"/>
                  <a:gd name="connsiteY68" fmla="*/ 79513 h 431042"/>
                  <a:gd name="connsiteX69" fmla="*/ 1663148 w 1683646"/>
                  <a:gd name="connsiteY69" fmla="*/ 59634 h 431042"/>
                  <a:gd name="connsiteX70" fmla="*/ 1669774 w 1683646"/>
                  <a:gd name="connsiteY70" fmla="*/ 39756 h 431042"/>
                  <a:gd name="connsiteX71" fmla="*/ 1683026 w 1683646"/>
                  <a:gd name="connsiteY71" fmla="*/ 13252 h 431042"/>
                  <a:gd name="connsiteX72" fmla="*/ 1683026 w 1683646"/>
                  <a:gd name="connsiteY72" fmla="*/ 0 h 431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</a:cxnLst>
                <a:rect l="l" t="t" r="r" b="b"/>
                <a:pathLst>
                  <a:path w="1683646" h="431042">
                    <a:moveTo>
                      <a:pt x="530087" y="0"/>
                    </a:moveTo>
                    <a:cubicBezTo>
                      <a:pt x="532296" y="11043"/>
                      <a:pt x="531125" y="23352"/>
                      <a:pt x="536713" y="33130"/>
                    </a:cubicBezTo>
                    <a:cubicBezTo>
                      <a:pt x="549883" y="56176"/>
                      <a:pt x="618846" y="52607"/>
                      <a:pt x="622852" y="53008"/>
                    </a:cubicBezTo>
                    <a:cubicBezTo>
                      <a:pt x="653774" y="50799"/>
                      <a:pt x="684807" y="49805"/>
                      <a:pt x="715618" y="46382"/>
                    </a:cubicBezTo>
                    <a:cubicBezTo>
                      <a:pt x="724669" y="45376"/>
                      <a:pt x="733107" y="38468"/>
                      <a:pt x="742122" y="39756"/>
                    </a:cubicBezTo>
                    <a:cubicBezTo>
                      <a:pt x="750005" y="40882"/>
                      <a:pt x="755374" y="48591"/>
                      <a:pt x="762000" y="53008"/>
                    </a:cubicBezTo>
                    <a:cubicBezTo>
                      <a:pt x="744331" y="61843"/>
                      <a:pt x="727259" y="71991"/>
                      <a:pt x="708992" y="79513"/>
                    </a:cubicBezTo>
                    <a:cubicBezTo>
                      <a:pt x="689617" y="87491"/>
                      <a:pt x="665719" y="86302"/>
                      <a:pt x="649357" y="99391"/>
                    </a:cubicBezTo>
                    <a:cubicBezTo>
                      <a:pt x="576703" y="157513"/>
                      <a:pt x="705606" y="116801"/>
                      <a:pt x="616226" y="139148"/>
                    </a:cubicBezTo>
                    <a:cubicBezTo>
                      <a:pt x="598557" y="134730"/>
                      <a:pt x="580789" y="130687"/>
                      <a:pt x="563218" y="125895"/>
                    </a:cubicBezTo>
                    <a:cubicBezTo>
                      <a:pt x="556479" y="124057"/>
                      <a:pt x="549403" y="122734"/>
                      <a:pt x="543339" y="119269"/>
                    </a:cubicBezTo>
                    <a:cubicBezTo>
                      <a:pt x="522331" y="107265"/>
                      <a:pt x="517466" y="96393"/>
                      <a:pt x="496957" y="86139"/>
                    </a:cubicBezTo>
                    <a:cubicBezTo>
                      <a:pt x="490710" y="83015"/>
                      <a:pt x="483704" y="81722"/>
                      <a:pt x="477078" y="79513"/>
                    </a:cubicBezTo>
                    <a:cubicBezTo>
                      <a:pt x="441739" y="86139"/>
                      <a:pt x="404966" y="87425"/>
                      <a:pt x="371061" y="99391"/>
                    </a:cubicBezTo>
                    <a:cubicBezTo>
                      <a:pt x="364475" y="101716"/>
                      <a:pt x="367900" y="113205"/>
                      <a:pt x="364435" y="119269"/>
                    </a:cubicBezTo>
                    <a:cubicBezTo>
                      <a:pt x="358956" y="128858"/>
                      <a:pt x="354611" y="141204"/>
                      <a:pt x="344557" y="145774"/>
                    </a:cubicBezTo>
                    <a:cubicBezTo>
                      <a:pt x="328346" y="153143"/>
                      <a:pt x="309218" y="150191"/>
                      <a:pt x="291548" y="152400"/>
                    </a:cubicBezTo>
                    <a:cubicBezTo>
                      <a:pt x="239449" y="264039"/>
                      <a:pt x="279842" y="262857"/>
                      <a:pt x="198783" y="238539"/>
                    </a:cubicBezTo>
                    <a:cubicBezTo>
                      <a:pt x="192093" y="236532"/>
                      <a:pt x="185531" y="234122"/>
                      <a:pt x="178905" y="231913"/>
                    </a:cubicBezTo>
                    <a:cubicBezTo>
                      <a:pt x="164312" y="236291"/>
                      <a:pt x="107084" y="249334"/>
                      <a:pt x="86139" y="265043"/>
                    </a:cubicBezTo>
                    <a:cubicBezTo>
                      <a:pt x="76144" y="272540"/>
                      <a:pt x="69802" y="284286"/>
                      <a:pt x="59635" y="291548"/>
                    </a:cubicBezTo>
                    <a:cubicBezTo>
                      <a:pt x="53952" y="295608"/>
                      <a:pt x="46004" y="295051"/>
                      <a:pt x="39757" y="298174"/>
                    </a:cubicBezTo>
                    <a:cubicBezTo>
                      <a:pt x="-11623" y="323863"/>
                      <a:pt x="49963" y="301398"/>
                      <a:pt x="0" y="318052"/>
                    </a:cubicBezTo>
                    <a:cubicBezTo>
                      <a:pt x="4417" y="331304"/>
                      <a:pt x="5503" y="346185"/>
                      <a:pt x="13252" y="357808"/>
                    </a:cubicBezTo>
                    <a:cubicBezTo>
                      <a:pt x="19378" y="366997"/>
                      <a:pt x="29879" y="372748"/>
                      <a:pt x="39757" y="377687"/>
                    </a:cubicBezTo>
                    <a:cubicBezTo>
                      <a:pt x="55890" y="385753"/>
                      <a:pt x="86995" y="392809"/>
                      <a:pt x="106018" y="397565"/>
                    </a:cubicBezTo>
                    <a:cubicBezTo>
                      <a:pt x="119270" y="395356"/>
                      <a:pt x="134381" y="398060"/>
                      <a:pt x="145774" y="390939"/>
                    </a:cubicBezTo>
                    <a:cubicBezTo>
                      <a:pt x="154150" y="385704"/>
                      <a:pt x="152521" y="371868"/>
                      <a:pt x="159026" y="364434"/>
                    </a:cubicBezTo>
                    <a:cubicBezTo>
                      <a:pt x="168339" y="353791"/>
                      <a:pt x="178838" y="342687"/>
                      <a:pt x="192157" y="337930"/>
                    </a:cubicBezTo>
                    <a:cubicBezTo>
                      <a:pt x="210993" y="331203"/>
                      <a:pt x="231914" y="333513"/>
                      <a:pt x="251792" y="331304"/>
                    </a:cubicBezTo>
                    <a:cubicBezTo>
                      <a:pt x="276087" y="335721"/>
                      <a:pt x="300934" y="337772"/>
                      <a:pt x="324678" y="344556"/>
                    </a:cubicBezTo>
                    <a:cubicBezTo>
                      <a:pt x="332335" y="346744"/>
                      <a:pt x="338116" y="353124"/>
                      <a:pt x="344557" y="357808"/>
                    </a:cubicBezTo>
                    <a:cubicBezTo>
                      <a:pt x="362419" y="370799"/>
                      <a:pt x="375907" y="393234"/>
                      <a:pt x="397565" y="397565"/>
                    </a:cubicBezTo>
                    <a:lnTo>
                      <a:pt x="430696" y="404191"/>
                    </a:lnTo>
                    <a:cubicBezTo>
                      <a:pt x="452783" y="399774"/>
                      <a:pt x="477501" y="402288"/>
                      <a:pt x="496957" y="390939"/>
                    </a:cubicBezTo>
                    <a:cubicBezTo>
                      <a:pt x="507231" y="384946"/>
                      <a:pt x="504890" y="368447"/>
                      <a:pt x="510209" y="357808"/>
                    </a:cubicBezTo>
                    <a:cubicBezTo>
                      <a:pt x="513770" y="350685"/>
                      <a:pt x="519510" y="344844"/>
                      <a:pt x="523461" y="337930"/>
                    </a:cubicBezTo>
                    <a:cubicBezTo>
                      <a:pt x="528362" y="329354"/>
                      <a:pt x="527878" y="315843"/>
                      <a:pt x="536713" y="311426"/>
                    </a:cubicBezTo>
                    <a:cubicBezTo>
                      <a:pt x="552640" y="303462"/>
                      <a:pt x="572071" y="307153"/>
                      <a:pt x="589722" y="304800"/>
                    </a:cubicBezTo>
                    <a:lnTo>
                      <a:pt x="636105" y="298174"/>
                    </a:lnTo>
                    <a:cubicBezTo>
                      <a:pt x="653774" y="302591"/>
                      <a:pt x="672823" y="303281"/>
                      <a:pt x="689113" y="311426"/>
                    </a:cubicBezTo>
                    <a:cubicBezTo>
                      <a:pt x="696236" y="314987"/>
                      <a:pt x="697390" y="325086"/>
                      <a:pt x="702365" y="331304"/>
                    </a:cubicBezTo>
                    <a:cubicBezTo>
                      <a:pt x="712894" y="344465"/>
                      <a:pt x="729240" y="354772"/>
                      <a:pt x="742122" y="364434"/>
                    </a:cubicBezTo>
                    <a:cubicBezTo>
                      <a:pt x="806174" y="362225"/>
                      <a:pt x="870506" y="351431"/>
                      <a:pt x="934278" y="357808"/>
                    </a:cubicBezTo>
                    <a:cubicBezTo>
                      <a:pt x="943340" y="358714"/>
                      <a:pt x="938929" y="375423"/>
                      <a:pt x="940905" y="384313"/>
                    </a:cubicBezTo>
                    <a:cubicBezTo>
                      <a:pt x="949861" y="424612"/>
                      <a:pt x="936251" y="413683"/>
                      <a:pt x="967409" y="424069"/>
                    </a:cubicBezTo>
                    <a:cubicBezTo>
                      <a:pt x="982870" y="419652"/>
                      <a:pt x="1000413" y="419736"/>
                      <a:pt x="1013792" y="410817"/>
                    </a:cubicBezTo>
                    <a:cubicBezTo>
                      <a:pt x="1022011" y="405338"/>
                      <a:pt x="1020721" y="391901"/>
                      <a:pt x="1027044" y="384313"/>
                    </a:cubicBezTo>
                    <a:cubicBezTo>
                      <a:pt x="1042071" y="366281"/>
                      <a:pt x="1066110" y="367863"/>
                      <a:pt x="1086678" y="364434"/>
                    </a:cubicBezTo>
                    <a:cubicBezTo>
                      <a:pt x="1095513" y="366643"/>
                      <a:pt x="1105772" y="365768"/>
                      <a:pt x="1113183" y="371061"/>
                    </a:cubicBezTo>
                    <a:cubicBezTo>
                      <a:pt x="1122169" y="377480"/>
                      <a:pt x="1122375" y="394777"/>
                      <a:pt x="1133061" y="397565"/>
                    </a:cubicBezTo>
                    <a:cubicBezTo>
                      <a:pt x="1176018" y="408771"/>
                      <a:pt x="1221409" y="406400"/>
                      <a:pt x="1265583" y="410817"/>
                    </a:cubicBezTo>
                    <a:cubicBezTo>
                      <a:pt x="1272209" y="417443"/>
                      <a:pt x="1276173" y="429457"/>
                      <a:pt x="1285461" y="430695"/>
                    </a:cubicBezTo>
                    <a:cubicBezTo>
                      <a:pt x="1298727" y="432464"/>
                      <a:pt x="1364962" y="427386"/>
                      <a:pt x="1391478" y="417443"/>
                    </a:cubicBezTo>
                    <a:cubicBezTo>
                      <a:pt x="1400727" y="413975"/>
                      <a:pt x="1408522" y="407029"/>
                      <a:pt x="1417983" y="404191"/>
                    </a:cubicBezTo>
                    <a:cubicBezTo>
                      <a:pt x="1430851" y="400331"/>
                      <a:pt x="1444487" y="399774"/>
                      <a:pt x="1457739" y="397565"/>
                    </a:cubicBezTo>
                    <a:cubicBezTo>
                      <a:pt x="1556150" y="338520"/>
                      <a:pt x="1437738" y="405192"/>
                      <a:pt x="1517374" y="371061"/>
                    </a:cubicBezTo>
                    <a:cubicBezTo>
                      <a:pt x="1524694" y="367924"/>
                      <a:pt x="1530338" y="361759"/>
                      <a:pt x="1537252" y="357808"/>
                    </a:cubicBezTo>
                    <a:cubicBezTo>
                      <a:pt x="1545828" y="352907"/>
                      <a:pt x="1554922" y="348973"/>
                      <a:pt x="1563757" y="344556"/>
                    </a:cubicBezTo>
                    <a:cubicBezTo>
                      <a:pt x="1587286" y="321027"/>
                      <a:pt x="1605730" y="316961"/>
                      <a:pt x="1583635" y="278295"/>
                    </a:cubicBezTo>
                    <a:cubicBezTo>
                      <a:pt x="1580170" y="272231"/>
                      <a:pt x="1570383" y="273878"/>
                      <a:pt x="1563757" y="271669"/>
                    </a:cubicBezTo>
                    <a:cubicBezTo>
                      <a:pt x="1554922" y="265043"/>
                      <a:pt x="1547506" y="255892"/>
                      <a:pt x="1537252" y="251791"/>
                    </a:cubicBezTo>
                    <a:cubicBezTo>
                      <a:pt x="1524778" y="246802"/>
                      <a:pt x="1510611" y="248079"/>
                      <a:pt x="1497496" y="245165"/>
                    </a:cubicBezTo>
                    <a:cubicBezTo>
                      <a:pt x="1490678" y="243650"/>
                      <a:pt x="1484244" y="240748"/>
                      <a:pt x="1477618" y="238539"/>
                    </a:cubicBezTo>
                    <a:cubicBezTo>
                      <a:pt x="1475030" y="233363"/>
                      <a:pt x="1457739" y="201906"/>
                      <a:pt x="1457739" y="192156"/>
                    </a:cubicBezTo>
                    <a:cubicBezTo>
                      <a:pt x="1457739" y="159266"/>
                      <a:pt x="1499434" y="151233"/>
                      <a:pt x="1524000" y="145774"/>
                    </a:cubicBezTo>
                    <a:cubicBezTo>
                      <a:pt x="1534994" y="143331"/>
                      <a:pt x="1546087" y="141357"/>
                      <a:pt x="1557131" y="139148"/>
                    </a:cubicBezTo>
                    <a:cubicBezTo>
                      <a:pt x="1561548" y="132522"/>
                      <a:pt x="1564390" y="124513"/>
                      <a:pt x="1570383" y="119269"/>
                    </a:cubicBezTo>
                    <a:cubicBezTo>
                      <a:pt x="1611236" y="83522"/>
                      <a:pt x="1600311" y="102222"/>
                      <a:pt x="1636644" y="79513"/>
                    </a:cubicBezTo>
                    <a:cubicBezTo>
                      <a:pt x="1646009" y="73660"/>
                      <a:pt x="1654313" y="66260"/>
                      <a:pt x="1663148" y="59634"/>
                    </a:cubicBezTo>
                    <a:cubicBezTo>
                      <a:pt x="1665357" y="53008"/>
                      <a:pt x="1667023" y="46176"/>
                      <a:pt x="1669774" y="39756"/>
                    </a:cubicBezTo>
                    <a:cubicBezTo>
                      <a:pt x="1673665" y="30677"/>
                      <a:pt x="1679902" y="22623"/>
                      <a:pt x="1683026" y="13252"/>
                    </a:cubicBezTo>
                    <a:cubicBezTo>
                      <a:pt x="1684423" y="9061"/>
                      <a:pt x="1683026" y="4417"/>
                      <a:pt x="1683026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9DAACDD3-B3D2-9B63-1B09-EC7D73A98682}"/>
                  </a:ext>
                </a:extLst>
              </p:cNvPr>
              <p:cNvSpPr/>
              <p:nvPr/>
            </p:nvSpPr>
            <p:spPr>
              <a:xfrm>
                <a:off x="6029739" y="2643809"/>
                <a:ext cx="583096" cy="145774"/>
              </a:xfrm>
              <a:custGeom>
                <a:avLst/>
                <a:gdLst>
                  <a:gd name="connsiteX0" fmla="*/ 0 w 583096"/>
                  <a:gd name="connsiteY0" fmla="*/ 33130 h 145774"/>
                  <a:gd name="connsiteX1" fmla="*/ 59635 w 583096"/>
                  <a:gd name="connsiteY1" fmla="*/ 39756 h 145774"/>
                  <a:gd name="connsiteX2" fmla="*/ 99391 w 583096"/>
                  <a:gd name="connsiteY2" fmla="*/ 53008 h 145774"/>
                  <a:gd name="connsiteX3" fmla="*/ 132522 w 583096"/>
                  <a:gd name="connsiteY3" fmla="*/ 59634 h 145774"/>
                  <a:gd name="connsiteX4" fmla="*/ 185531 w 583096"/>
                  <a:gd name="connsiteY4" fmla="*/ 53008 h 145774"/>
                  <a:gd name="connsiteX5" fmla="*/ 192157 w 583096"/>
                  <a:gd name="connsiteY5" fmla="*/ 33130 h 145774"/>
                  <a:gd name="connsiteX6" fmla="*/ 205409 w 583096"/>
                  <a:gd name="connsiteY6" fmla="*/ 13252 h 145774"/>
                  <a:gd name="connsiteX7" fmla="*/ 245165 w 583096"/>
                  <a:gd name="connsiteY7" fmla="*/ 0 h 145774"/>
                  <a:gd name="connsiteX8" fmla="*/ 311426 w 583096"/>
                  <a:gd name="connsiteY8" fmla="*/ 19878 h 145774"/>
                  <a:gd name="connsiteX9" fmla="*/ 318052 w 583096"/>
                  <a:gd name="connsiteY9" fmla="*/ 39756 h 145774"/>
                  <a:gd name="connsiteX10" fmla="*/ 371061 w 583096"/>
                  <a:gd name="connsiteY10" fmla="*/ 46382 h 145774"/>
                  <a:gd name="connsiteX11" fmla="*/ 390939 w 583096"/>
                  <a:gd name="connsiteY11" fmla="*/ 59634 h 145774"/>
                  <a:gd name="connsiteX12" fmla="*/ 404191 w 583096"/>
                  <a:gd name="connsiteY12" fmla="*/ 72887 h 145774"/>
                  <a:gd name="connsiteX13" fmla="*/ 424070 w 583096"/>
                  <a:gd name="connsiteY13" fmla="*/ 79513 h 145774"/>
                  <a:gd name="connsiteX14" fmla="*/ 443948 w 583096"/>
                  <a:gd name="connsiteY14" fmla="*/ 92765 h 145774"/>
                  <a:gd name="connsiteX15" fmla="*/ 503583 w 583096"/>
                  <a:gd name="connsiteY15" fmla="*/ 79513 h 145774"/>
                  <a:gd name="connsiteX16" fmla="*/ 530087 w 583096"/>
                  <a:gd name="connsiteY16" fmla="*/ 92765 h 145774"/>
                  <a:gd name="connsiteX17" fmla="*/ 549965 w 583096"/>
                  <a:gd name="connsiteY17" fmla="*/ 125895 h 145774"/>
                  <a:gd name="connsiteX18" fmla="*/ 583096 w 583096"/>
                  <a:gd name="connsiteY18" fmla="*/ 145774 h 145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83096" h="145774">
                    <a:moveTo>
                      <a:pt x="0" y="33130"/>
                    </a:moveTo>
                    <a:cubicBezTo>
                      <a:pt x="19878" y="35339"/>
                      <a:pt x="40023" y="35834"/>
                      <a:pt x="59635" y="39756"/>
                    </a:cubicBezTo>
                    <a:cubicBezTo>
                      <a:pt x="73333" y="42495"/>
                      <a:pt x="85693" y="50269"/>
                      <a:pt x="99391" y="53008"/>
                    </a:cubicBezTo>
                    <a:lnTo>
                      <a:pt x="132522" y="59634"/>
                    </a:lnTo>
                    <a:cubicBezTo>
                      <a:pt x="150192" y="57425"/>
                      <a:pt x="169259" y="60240"/>
                      <a:pt x="185531" y="53008"/>
                    </a:cubicBezTo>
                    <a:cubicBezTo>
                      <a:pt x="191913" y="50171"/>
                      <a:pt x="189033" y="39377"/>
                      <a:pt x="192157" y="33130"/>
                    </a:cubicBezTo>
                    <a:cubicBezTo>
                      <a:pt x="195718" y="26007"/>
                      <a:pt x="198656" y="17473"/>
                      <a:pt x="205409" y="13252"/>
                    </a:cubicBezTo>
                    <a:cubicBezTo>
                      <a:pt x="217255" y="5849"/>
                      <a:pt x="231913" y="4417"/>
                      <a:pt x="245165" y="0"/>
                    </a:cubicBezTo>
                    <a:cubicBezTo>
                      <a:pt x="265463" y="2900"/>
                      <a:pt x="295873" y="437"/>
                      <a:pt x="311426" y="19878"/>
                    </a:cubicBezTo>
                    <a:cubicBezTo>
                      <a:pt x="315789" y="25332"/>
                      <a:pt x="311670" y="36919"/>
                      <a:pt x="318052" y="39756"/>
                    </a:cubicBezTo>
                    <a:cubicBezTo>
                      <a:pt x="334324" y="46988"/>
                      <a:pt x="353391" y="44173"/>
                      <a:pt x="371061" y="46382"/>
                    </a:cubicBezTo>
                    <a:cubicBezTo>
                      <a:pt x="377687" y="50799"/>
                      <a:pt x="384721" y="54659"/>
                      <a:pt x="390939" y="59634"/>
                    </a:cubicBezTo>
                    <a:cubicBezTo>
                      <a:pt x="395817" y="63537"/>
                      <a:pt x="398834" y="69673"/>
                      <a:pt x="404191" y="72887"/>
                    </a:cubicBezTo>
                    <a:cubicBezTo>
                      <a:pt x="410180" y="76481"/>
                      <a:pt x="417444" y="77304"/>
                      <a:pt x="424070" y="79513"/>
                    </a:cubicBezTo>
                    <a:cubicBezTo>
                      <a:pt x="430696" y="83930"/>
                      <a:pt x="436046" y="91777"/>
                      <a:pt x="443948" y="92765"/>
                    </a:cubicBezTo>
                    <a:cubicBezTo>
                      <a:pt x="449555" y="93466"/>
                      <a:pt x="495629" y="81501"/>
                      <a:pt x="503583" y="79513"/>
                    </a:cubicBezTo>
                    <a:cubicBezTo>
                      <a:pt x="512418" y="83930"/>
                      <a:pt x="523103" y="85781"/>
                      <a:pt x="530087" y="92765"/>
                    </a:cubicBezTo>
                    <a:cubicBezTo>
                      <a:pt x="539194" y="101872"/>
                      <a:pt x="541584" y="116117"/>
                      <a:pt x="549965" y="125895"/>
                    </a:cubicBezTo>
                    <a:cubicBezTo>
                      <a:pt x="555963" y="132892"/>
                      <a:pt x="573877" y="141165"/>
                      <a:pt x="583096" y="145774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ED4338A1-C716-4D0A-AFD6-E41C5980610E}"/>
                  </a:ext>
                </a:extLst>
              </p:cNvPr>
              <p:cNvSpPr/>
              <p:nvPr/>
            </p:nvSpPr>
            <p:spPr>
              <a:xfrm>
                <a:off x="5300870" y="940904"/>
                <a:ext cx="311426" cy="351183"/>
              </a:xfrm>
              <a:custGeom>
                <a:avLst/>
                <a:gdLst>
                  <a:gd name="connsiteX0" fmla="*/ 0 w 311426"/>
                  <a:gd name="connsiteY0" fmla="*/ 351183 h 351183"/>
                  <a:gd name="connsiteX1" fmla="*/ 26504 w 311426"/>
                  <a:gd name="connsiteY1" fmla="*/ 298174 h 351183"/>
                  <a:gd name="connsiteX2" fmla="*/ 86139 w 311426"/>
                  <a:gd name="connsiteY2" fmla="*/ 258418 h 351183"/>
                  <a:gd name="connsiteX3" fmla="*/ 125895 w 311426"/>
                  <a:gd name="connsiteY3" fmla="*/ 231913 h 351183"/>
                  <a:gd name="connsiteX4" fmla="*/ 145773 w 311426"/>
                  <a:gd name="connsiteY4" fmla="*/ 218661 h 351183"/>
                  <a:gd name="connsiteX5" fmla="*/ 178904 w 311426"/>
                  <a:gd name="connsiteY5" fmla="*/ 185531 h 351183"/>
                  <a:gd name="connsiteX6" fmla="*/ 198782 w 311426"/>
                  <a:gd name="connsiteY6" fmla="*/ 159026 h 351183"/>
                  <a:gd name="connsiteX7" fmla="*/ 251791 w 311426"/>
                  <a:gd name="connsiteY7" fmla="*/ 119270 h 351183"/>
                  <a:gd name="connsiteX8" fmla="*/ 271669 w 311426"/>
                  <a:gd name="connsiteY8" fmla="*/ 86139 h 351183"/>
                  <a:gd name="connsiteX9" fmla="*/ 298173 w 311426"/>
                  <a:gd name="connsiteY9" fmla="*/ 46383 h 351183"/>
                  <a:gd name="connsiteX10" fmla="*/ 304800 w 311426"/>
                  <a:gd name="connsiteY10" fmla="*/ 19879 h 351183"/>
                  <a:gd name="connsiteX11" fmla="*/ 311426 w 311426"/>
                  <a:gd name="connsiteY11" fmla="*/ 0 h 35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1426" h="351183">
                    <a:moveTo>
                      <a:pt x="0" y="351183"/>
                    </a:moveTo>
                    <a:cubicBezTo>
                      <a:pt x="6327" y="335366"/>
                      <a:pt x="13272" y="311406"/>
                      <a:pt x="26504" y="298174"/>
                    </a:cubicBezTo>
                    <a:cubicBezTo>
                      <a:pt x="41660" y="283018"/>
                      <a:pt x="68788" y="269460"/>
                      <a:pt x="86139" y="258418"/>
                    </a:cubicBezTo>
                    <a:cubicBezTo>
                      <a:pt x="99576" y="249867"/>
                      <a:pt x="112643" y="240748"/>
                      <a:pt x="125895" y="231913"/>
                    </a:cubicBezTo>
                    <a:lnTo>
                      <a:pt x="145773" y="218661"/>
                    </a:lnTo>
                    <a:cubicBezTo>
                      <a:pt x="181120" y="165645"/>
                      <a:pt x="134724" y="229712"/>
                      <a:pt x="178904" y="185531"/>
                    </a:cubicBezTo>
                    <a:cubicBezTo>
                      <a:pt x="186713" y="177722"/>
                      <a:pt x="190610" y="166455"/>
                      <a:pt x="198782" y="159026"/>
                    </a:cubicBezTo>
                    <a:cubicBezTo>
                      <a:pt x="215125" y="144169"/>
                      <a:pt x="251791" y="119270"/>
                      <a:pt x="251791" y="119270"/>
                    </a:cubicBezTo>
                    <a:cubicBezTo>
                      <a:pt x="258417" y="108226"/>
                      <a:pt x="263942" y="96442"/>
                      <a:pt x="271669" y="86139"/>
                    </a:cubicBezTo>
                    <a:cubicBezTo>
                      <a:pt x="297337" y="51915"/>
                      <a:pt x="287949" y="82163"/>
                      <a:pt x="298173" y="46383"/>
                    </a:cubicBezTo>
                    <a:cubicBezTo>
                      <a:pt x="300675" y="37627"/>
                      <a:pt x="302298" y="28635"/>
                      <a:pt x="304800" y="19879"/>
                    </a:cubicBezTo>
                    <a:cubicBezTo>
                      <a:pt x="306719" y="13163"/>
                      <a:pt x="311426" y="0"/>
                      <a:pt x="311426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912A390B-4BF0-BC3F-67FC-DA0C172C5347}"/>
                  </a:ext>
                </a:extLst>
              </p:cNvPr>
              <p:cNvSpPr/>
              <p:nvPr/>
            </p:nvSpPr>
            <p:spPr>
              <a:xfrm>
                <a:off x="5791200" y="954157"/>
                <a:ext cx="291579" cy="629478"/>
              </a:xfrm>
              <a:custGeom>
                <a:avLst/>
                <a:gdLst>
                  <a:gd name="connsiteX0" fmla="*/ 26504 w 291579"/>
                  <a:gd name="connsiteY0" fmla="*/ 629478 h 629478"/>
                  <a:gd name="connsiteX1" fmla="*/ 19878 w 291579"/>
                  <a:gd name="connsiteY1" fmla="*/ 596347 h 629478"/>
                  <a:gd name="connsiteX2" fmla="*/ 6626 w 291579"/>
                  <a:gd name="connsiteY2" fmla="*/ 569843 h 629478"/>
                  <a:gd name="connsiteX3" fmla="*/ 0 w 291579"/>
                  <a:gd name="connsiteY3" fmla="*/ 543339 h 629478"/>
                  <a:gd name="connsiteX4" fmla="*/ 19878 w 291579"/>
                  <a:gd name="connsiteY4" fmla="*/ 503582 h 629478"/>
                  <a:gd name="connsiteX5" fmla="*/ 39757 w 291579"/>
                  <a:gd name="connsiteY5" fmla="*/ 490330 h 629478"/>
                  <a:gd name="connsiteX6" fmla="*/ 66261 w 291579"/>
                  <a:gd name="connsiteY6" fmla="*/ 450573 h 629478"/>
                  <a:gd name="connsiteX7" fmla="*/ 72887 w 291579"/>
                  <a:gd name="connsiteY7" fmla="*/ 397565 h 629478"/>
                  <a:gd name="connsiteX8" fmla="*/ 53009 w 291579"/>
                  <a:gd name="connsiteY8" fmla="*/ 291547 h 629478"/>
                  <a:gd name="connsiteX9" fmla="*/ 178904 w 291579"/>
                  <a:gd name="connsiteY9" fmla="*/ 278295 h 629478"/>
                  <a:gd name="connsiteX10" fmla="*/ 212035 w 291579"/>
                  <a:gd name="connsiteY10" fmla="*/ 271669 h 629478"/>
                  <a:gd name="connsiteX11" fmla="*/ 225287 w 291579"/>
                  <a:gd name="connsiteY11" fmla="*/ 225286 h 629478"/>
                  <a:gd name="connsiteX12" fmla="*/ 231913 w 291579"/>
                  <a:gd name="connsiteY12" fmla="*/ 205408 h 629478"/>
                  <a:gd name="connsiteX13" fmla="*/ 258417 w 291579"/>
                  <a:gd name="connsiteY13" fmla="*/ 192156 h 629478"/>
                  <a:gd name="connsiteX14" fmla="*/ 251791 w 291579"/>
                  <a:gd name="connsiteY14" fmla="*/ 106017 h 629478"/>
                  <a:gd name="connsiteX15" fmla="*/ 231913 w 291579"/>
                  <a:gd name="connsiteY15" fmla="*/ 92765 h 629478"/>
                  <a:gd name="connsiteX16" fmla="*/ 218661 w 291579"/>
                  <a:gd name="connsiteY16" fmla="*/ 72886 h 629478"/>
                  <a:gd name="connsiteX17" fmla="*/ 238539 w 291579"/>
                  <a:gd name="connsiteY17" fmla="*/ 66260 h 629478"/>
                  <a:gd name="connsiteX18" fmla="*/ 291548 w 291579"/>
                  <a:gd name="connsiteY18" fmla="*/ 0 h 629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91579" h="629478">
                    <a:moveTo>
                      <a:pt x="26504" y="629478"/>
                    </a:moveTo>
                    <a:cubicBezTo>
                      <a:pt x="24295" y="618434"/>
                      <a:pt x="23439" y="607031"/>
                      <a:pt x="19878" y="596347"/>
                    </a:cubicBezTo>
                    <a:cubicBezTo>
                      <a:pt x="16755" y="586976"/>
                      <a:pt x="10094" y="579092"/>
                      <a:pt x="6626" y="569843"/>
                    </a:cubicBezTo>
                    <a:cubicBezTo>
                      <a:pt x="3428" y="561316"/>
                      <a:pt x="2209" y="552174"/>
                      <a:pt x="0" y="543339"/>
                    </a:cubicBezTo>
                    <a:cubicBezTo>
                      <a:pt x="6626" y="530087"/>
                      <a:pt x="10988" y="515435"/>
                      <a:pt x="19878" y="503582"/>
                    </a:cubicBezTo>
                    <a:cubicBezTo>
                      <a:pt x="24656" y="497211"/>
                      <a:pt x="34513" y="496323"/>
                      <a:pt x="39757" y="490330"/>
                    </a:cubicBezTo>
                    <a:cubicBezTo>
                      <a:pt x="50245" y="478344"/>
                      <a:pt x="66261" y="450573"/>
                      <a:pt x="66261" y="450573"/>
                    </a:cubicBezTo>
                    <a:cubicBezTo>
                      <a:pt x="68470" y="432904"/>
                      <a:pt x="73734" y="415352"/>
                      <a:pt x="72887" y="397565"/>
                    </a:cubicBezTo>
                    <a:cubicBezTo>
                      <a:pt x="70104" y="339117"/>
                      <a:pt x="66049" y="330669"/>
                      <a:pt x="53009" y="291547"/>
                    </a:cubicBezTo>
                    <a:cubicBezTo>
                      <a:pt x="88126" y="238872"/>
                      <a:pt x="53582" y="278295"/>
                      <a:pt x="178904" y="278295"/>
                    </a:cubicBezTo>
                    <a:cubicBezTo>
                      <a:pt x="190166" y="278295"/>
                      <a:pt x="200991" y="273878"/>
                      <a:pt x="212035" y="271669"/>
                    </a:cubicBezTo>
                    <a:cubicBezTo>
                      <a:pt x="227922" y="224009"/>
                      <a:pt x="208647" y="283527"/>
                      <a:pt x="225287" y="225286"/>
                    </a:cubicBezTo>
                    <a:cubicBezTo>
                      <a:pt x="227206" y="218570"/>
                      <a:pt x="226974" y="210347"/>
                      <a:pt x="231913" y="205408"/>
                    </a:cubicBezTo>
                    <a:cubicBezTo>
                      <a:pt x="238897" y="198424"/>
                      <a:pt x="249582" y="196573"/>
                      <a:pt x="258417" y="192156"/>
                    </a:cubicBezTo>
                    <a:cubicBezTo>
                      <a:pt x="265791" y="155285"/>
                      <a:pt x="272341" y="147118"/>
                      <a:pt x="251791" y="106017"/>
                    </a:cubicBezTo>
                    <a:cubicBezTo>
                      <a:pt x="248230" y="98894"/>
                      <a:pt x="238539" y="97182"/>
                      <a:pt x="231913" y="92765"/>
                    </a:cubicBezTo>
                    <a:cubicBezTo>
                      <a:pt x="227496" y="86139"/>
                      <a:pt x="216730" y="80612"/>
                      <a:pt x="218661" y="72886"/>
                    </a:cubicBezTo>
                    <a:cubicBezTo>
                      <a:pt x="220355" y="66110"/>
                      <a:pt x="233133" y="70683"/>
                      <a:pt x="238539" y="66260"/>
                    </a:cubicBezTo>
                    <a:cubicBezTo>
                      <a:pt x="294672" y="20334"/>
                      <a:pt x="291548" y="36436"/>
                      <a:pt x="291548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375A4CC-0129-7976-6BDC-17A072FF3C4F}"/>
                </a:ext>
              </a:extLst>
            </p:cNvPr>
            <p:cNvSpPr/>
            <p:nvPr/>
          </p:nvSpPr>
          <p:spPr>
            <a:xfrm>
              <a:off x="4435581" y="5067132"/>
              <a:ext cx="309168" cy="207233"/>
            </a:xfrm>
            <a:custGeom>
              <a:avLst/>
              <a:gdLst>
                <a:gd name="connsiteX0" fmla="*/ 215932 w 309168"/>
                <a:gd name="connsiteY0" fmla="*/ 1825 h 207233"/>
                <a:gd name="connsiteX1" fmla="*/ 103289 w 309168"/>
                <a:gd name="connsiteY1" fmla="*/ 21703 h 207233"/>
                <a:gd name="connsiteX2" fmla="*/ 56906 w 309168"/>
                <a:gd name="connsiteY2" fmla="*/ 48207 h 207233"/>
                <a:gd name="connsiteX3" fmla="*/ 17149 w 309168"/>
                <a:gd name="connsiteY3" fmla="*/ 68085 h 207233"/>
                <a:gd name="connsiteX4" fmla="*/ 17149 w 309168"/>
                <a:gd name="connsiteY4" fmla="*/ 134346 h 207233"/>
                <a:gd name="connsiteX5" fmla="*/ 56906 w 309168"/>
                <a:gd name="connsiteY5" fmla="*/ 147598 h 207233"/>
                <a:gd name="connsiteX6" fmla="*/ 76784 w 309168"/>
                <a:gd name="connsiteY6" fmla="*/ 160851 h 207233"/>
                <a:gd name="connsiteX7" fmla="*/ 83410 w 309168"/>
                <a:gd name="connsiteY7" fmla="*/ 180729 h 207233"/>
                <a:gd name="connsiteX8" fmla="*/ 103289 w 309168"/>
                <a:gd name="connsiteY8" fmla="*/ 187355 h 207233"/>
                <a:gd name="connsiteX9" fmla="*/ 136419 w 309168"/>
                <a:gd name="connsiteY9" fmla="*/ 207233 h 207233"/>
                <a:gd name="connsiteX10" fmla="*/ 235810 w 309168"/>
                <a:gd name="connsiteY10" fmla="*/ 193981 h 207233"/>
                <a:gd name="connsiteX11" fmla="*/ 268941 w 309168"/>
                <a:gd name="connsiteY11" fmla="*/ 134346 h 207233"/>
                <a:gd name="connsiteX12" fmla="*/ 288819 w 309168"/>
                <a:gd name="connsiteY12" fmla="*/ 127720 h 207233"/>
                <a:gd name="connsiteX13" fmla="*/ 308697 w 309168"/>
                <a:gd name="connsiteY13" fmla="*/ 107842 h 207233"/>
                <a:gd name="connsiteX14" fmla="*/ 229184 w 309168"/>
                <a:gd name="connsiteY14" fmla="*/ 68085 h 207233"/>
                <a:gd name="connsiteX15" fmla="*/ 215932 w 309168"/>
                <a:gd name="connsiteY15" fmla="*/ 1825 h 207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09168" h="207233">
                  <a:moveTo>
                    <a:pt x="215932" y="1825"/>
                  </a:moveTo>
                  <a:cubicBezTo>
                    <a:pt x="194950" y="-5905"/>
                    <a:pt x="140380" y="12872"/>
                    <a:pt x="103289" y="21703"/>
                  </a:cubicBezTo>
                  <a:cubicBezTo>
                    <a:pt x="81109" y="26984"/>
                    <a:pt x="75774" y="38773"/>
                    <a:pt x="56906" y="48207"/>
                  </a:cubicBezTo>
                  <a:cubicBezTo>
                    <a:pt x="2034" y="75643"/>
                    <a:pt x="74125" y="30103"/>
                    <a:pt x="17149" y="68085"/>
                  </a:cubicBezTo>
                  <a:cubicBezTo>
                    <a:pt x="1897" y="90965"/>
                    <a:pt x="-12260" y="101262"/>
                    <a:pt x="17149" y="134346"/>
                  </a:cubicBezTo>
                  <a:cubicBezTo>
                    <a:pt x="26430" y="144787"/>
                    <a:pt x="43654" y="143181"/>
                    <a:pt x="56906" y="147598"/>
                  </a:cubicBezTo>
                  <a:cubicBezTo>
                    <a:pt x="63532" y="152016"/>
                    <a:pt x="71809" y="154632"/>
                    <a:pt x="76784" y="160851"/>
                  </a:cubicBezTo>
                  <a:cubicBezTo>
                    <a:pt x="81147" y="166305"/>
                    <a:pt x="78471" y="175790"/>
                    <a:pt x="83410" y="180729"/>
                  </a:cubicBezTo>
                  <a:cubicBezTo>
                    <a:pt x="88349" y="185668"/>
                    <a:pt x="97042" y="184231"/>
                    <a:pt x="103289" y="187355"/>
                  </a:cubicBezTo>
                  <a:cubicBezTo>
                    <a:pt x="114808" y="193114"/>
                    <a:pt x="125376" y="200607"/>
                    <a:pt x="136419" y="207233"/>
                  </a:cubicBezTo>
                  <a:cubicBezTo>
                    <a:pt x="169549" y="202816"/>
                    <a:pt x="204659" y="206095"/>
                    <a:pt x="235810" y="193981"/>
                  </a:cubicBezTo>
                  <a:cubicBezTo>
                    <a:pt x="249146" y="188795"/>
                    <a:pt x="258846" y="144442"/>
                    <a:pt x="268941" y="134346"/>
                  </a:cubicBezTo>
                  <a:cubicBezTo>
                    <a:pt x="273880" y="129407"/>
                    <a:pt x="282193" y="129929"/>
                    <a:pt x="288819" y="127720"/>
                  </a:cubicBezTo>
                  <a:cubicBezTo>
                    <a:pt x="295445" y="121094"/>
                    <a:pt x="307535" y="117140"/>
                    <a:pt x="308697" y="107842"/>
                  </a:cubicBezTo>
                  <a:cubicBezTo>
                    <a:pt x="315066" y="56888"/>
                    <a:pt x="255279" y="70694"/>
                    <a:pt x="229184" y="68085"/>
                  </a:cubicBezTo>
                  <a:cubicBezTo>
                    <a:pt x="236122" y="19517"/>
                    <a:pt x="236914" y="9555"/>
                    <a:pt x="215932" y="1825"/>
                  </a:cubicBezTo>
                  <a:close/>
                </a:path>
              </a:pathLst>
            </a:cu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1F5ACD0-173D-35BD-7288-C8F6517B8C6E}"/>
                </a:ext>
              </a:extLst>
            </p:cNvPr>
            <p:cNvSpPr/>
            <p:nvPr/>
          </p:nvSpPr>
          <p:spPr>
            <a:xfrm>
              <a:off x="6069496" y="4236846"/>
              <a:ext cx="284829" cy="507432"/>
            </a:xfrm>
            <a:custGeom>
              <a:avLst/>
              <a:gdLst>
                <a:gd name="connsiteX0" fmla="*/ 251791 w 284829"/>
                <a:gd name="connsiteY0" fmla="*/ 3850 h 507432"/>
                <a:gd name="connsiteX1" fmla="*/ 205408 w 284829"/>
                <a:gd name="connsiteY1" fmla="*/ 36980 h 507432"/>
                <a:gd name="connsiteX2" fmla="*/ 198782 w 284829"/>
                <a:gd name="connsiteY2" fmla="*/ 70111 h 507432"/>
                <a:gd name="connsiteX3" fmla="*/ 139147 w 284829"/>
                <a:gd name="connsiteY3" fmla="*/ 83363 h 507432"/>
                <a:gd name="connsiteX4" fmla="*/ 92765 w 284829"/>
                <a:gd name="connsiteY4" fmla="*/ 116493 h 507432"/>
                <a:gd name="connsiteX5" fmla="*/ 66261 w 284829"/>
                <a:gd name="connsiteY5" fmla="*/ 123119 h 507432"/>
                <a:gd name="connsiteX6" fmla="*/ 39756 w 284829"/>
                <a:gd name="connsiteY6" fmla="*/ 162876 h 507432"/>
                <a:gd name="connsiteX7" fmla="*/ 26504 w 284829"/>
                <a:gd name="connsiteY7" fmla="*/ 202632 h 507432"/>
                <a:gd name="connsiteX8" fmla="*/ 19878 w 284829"/>
                <a:gd name="connsiteY8" fmla="*/ 308650 h 507432"/>
                <a:gd name="connsiteX9" fmla="*/ 0 w 284829"/>
                <a:gd name="connsiteY9" fmla="*/ 335154 h 507432"/>
                <a:gd name="connsiteX10" fmla="*/ 26504 w 284829"/>
                <a:gd name="connsiteY10" fmla="*/ 341780 h 507432"/>
                <a:gd name="connsiteX11" fmla="*/ 59634 w 284829"/>
                <a:gd name="connsiteY11" fmla="*/ 348406 h 507432"/>
                <a:gd name="connsiteX12" fmla="*/ 39756 w 284829"/>
                <a:gd name="connsiteY12" fmla="*/ 361658 h 507432"/>
                <a:gd name="connsiteX13" fmla="*/ 72887 w 284829"/>
                <a:gd name="connsiteY13" fmla="*/ 388163 h 507432"/>
                <a:gd name="connsiteX14" fmla="*/ 72887 w 284829"/>
                <a:gd name="connsiteY14" fmla="*/ 427919 h 507432"/>
                <a:gd name="connsiteX15" fmla="*/ 59634 w 284829"/>
                <a:gd name="connsiteY15" fmla="*/ 447797 h 507432"/>
                <a:gd name="connsiteX16" fmla="*/ 99391 w 284829"/>
                <a:gd name="connsiteY16" fmla="*/ 474302 h 507432"/>
                <a:gd name="connsiteX17" fmla="*/ 119269 w 284829"/>
                <a:gd name="connsiteY17" fmla="*/ 480928 h 507432"/>
                <a:gd name="connsiteX18" fmla="*/ 139147 w 284829"/>
                <a:gd name="connsiteY18" fmla="*/ 494180 h 507432"/>
                <a:gd name="connsiteX19" fmla="*/ 172278 w 284829"/>
                <a:gd name="connsiteY19" fmla="*/ 507432 h 507432"/>
                <a:gd name="connsiteX20" fmla="*/ 192156 w 284829"/>
                <a:gd name="connsiteY20" fmla="*/ 467676 h 507432"/>
                <a:gd name="connsiteX21" fmla="*/ 205408 w 284829"/>
                <a:gd name="connsiteY21" fmla="*/ 414667 h 507432"/>
                <a:gd name="connsiteX22" fmla="*/ 231913 w 284829"/>
                <a:gd name="connsiteY22" fmla="*/ 355032 h 507432"/>
                <a:gd name="connsiteX23" fmla="*/ 238539 w 284829"/>
                <a:gd name="connsiteY23" fmla="*/ 335154 h 507432"/>
                <a:gd name="connsiteX24" fmla="*/ 258417 w 284829"/>
                <a:gd name="connsiteY24" fmla="*/ 235763 h 507432"/>
                <a:gd name="connsiteX25" fmla="*/ 265043 w 284829"/>
                <a:gd name="connsiteY25" fmla="*/ 96615 h 507432"/>
                <a:gd name="connsiteX26" fmla="*/ 271669 w 284829"/>
                <a:gd name="connsiteY26" fmla="*/ 3850 h 507432"/>
                <a:gd name="connsiteX27" fmla="*/ 251791 w 284829"/>
                <a:gd name="connsiteY27" fmla="*/ 3850 h 507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84829" h="507432">
                  <a:moveTo>
                    <a:pt x="251791" y="3850"/>
                  </a:moveTo>
                  <a:cubicBezTo>
                    <a:pt x="240747" y="9372"/>
                    <a:pt x="217277" y="22144"/>
                    <a:pt x="205408" y="36980"/>
                  </a:cubicBezTo>
                  <a:cubicBezTo>
                    <a:pt x="198372" y="45774"/>
                    <a:pt x="208008" y="63652"/>
                    <a:pt x="198782" y="70111"/>
                  </a:cubicBezTo>
                  <a:cubicBezTo>
                    <a:pt x="182100" y="81789"/>
                    <a:pt x="159025" y="78946"/>
                    <a:pt x="139147" y="83363"/>
                  </a:cubicBezTo>
                  <a:cubicBezTo>
                    <a:pt x="136130" y="85626"/>
                    <a:pt x="100301" y="113263"/>
                    <a:pt x="92765" y="116493"/>
                  </a:cubicBezTo>
                  <a:cubicBezTo>
                    <a:pt x="84395" y="120080"/>
                    <a:pt x="75096" y="120910"/>
                    <a:pt x="66261" y="123119"/>
                  </a:cubicBezTo>
                  <a:cubicBezTo>
                    <a:pt x="57426" y="136371"/>
                    <a:pt x="44793" y="147766"/>
                    <a:pt x="39756" y="162876"/>
                  </a:cubicBezTo>
                  <a:lnTo>
                    <a:pt x="26504" y="202632"/>
                  </a:lnTo>
                  <a:cubicBezTo>
                    <a:pt x="52195" y="305398"/>
                    <a:pt x="64427" y="257736"/>
                    <a:pt x="19878" y="308650"/>
                  </a:cubicBezTo>
                  <a:cubicBezTo>
                    <a:pt x="12606" y="316961"/>
                    <a:pt x="6626" y="326319"/>
                    <a:pt x="0" y="335154"/>
                  </a:cubicBezTo>
                  <a:cubicBezTo>
                    <a:pt x="8835" y="337363"/>
                    <a:pt x="17614" y="339805"/>
                    <a:pt x="26504" y="341780"/>
                  </a:cubicBezTo>
                  <a:cubicBezTo>
                    <a:pt x="37498" y="344223"/>
                    <a:pt x="53387" y="339035"/>
                    <a:pt x="59634" y="348406"/>
                  </a:cubicBezTo>
                  <a:cubicBezTo>
                    <a:pt x="64051" y="355032"/>
                    <a:pt x="46382" y="357241"/>
                    <a:pt x="39756" y="361658"/>
                  </a:cubicBezTo>
                  <a:cubicBezTo>
                    <a:pt x="50800" y="370493"/>
                    <a:pt x="63683" y="377425"/>
                    <a:pt x="72887" y="388163"/>
                  </a:cubicBezTo>
                  <a:cubicBezTo>
                    <a:pt x="84046" y="401182"/>
                    <a:pt x="79397" y="414900"/>
                    <a:pt x="72887" y="427919"/>
                  </a:cubicBezTo>
                  <a:cubicBezTo>
                    <a:pt x="69325" y="435042"/>
                    <a:pt x="64052" y="441171"/>
                    <a:pt x="59634" y="447797"/>
                  </a:cubicBezTo>
                  <a:cubicBezTo>
                    <a:pt x="72886" y="456632"/>
                    <a:pt x="84281" y="469265"/>
                    <a:pt x="99391" y="474302"/>
                  </a:cubicBezTo>
                  <a:cubicBezTo>
                    <a:pt x="106017" y="476511"/>
                    <a:pt x="113022" y="477804"/>
                    <a:pt x="119269" y="480928"/>
                  </a:cubicBezTo>
                  <a:cubicBezTo>
                    <a:pt x="126392" y="484489"/>
                    <a:pt x="132024" y="490619"/>
                    <a:pt x="139147" y="494180"/>
                  </a:cubicBezTo>
                  <a:cubicBezTo>
                    <a:pt x="149786" y="499499"/>
                    <a:pt x="161234" y="503015"/>
                    <a:pt x="172278" y="507432"/>
                  </a:cubicBezTo>
                  <a:cubicBezTo>
                    <a:pt x="178904" y="494180"/>
                    <a:pt x="187173" y="481629"/>
                    <a:pt x="192156" y="467676"/>
                  </a:cubicBezTo>
                  <a:cubicBezTo>
                    <a:pt x="198282" y="450524"/>
                    <a:pt x="197262" y="430957"/>
                    <a:pt x="205408" y="414667"/>
                  </a:cubicBezTo>
                  <a:cubicBezTo>
                    <a:pt x="220469" y="384547"/>
                    <a:pt x="219221" y="388878"/>
                    <a:pt x="231913" y="355032"/>
                  </a:cubicBezTo>
                  <a:cubicBezTo>
                    <a:pt x="234365" y="348492"/>
                    <a:pt x="237024" y="341972"/>
                    <a:pt x="238539" y="335154"/>
                  </a:cubicBezTo>
                  <a:cubicBezTo>
                    <a:pt x="245868" y="302172"/>
                    <a:pt x="258417" y="235763"/>
                    <a:pt x="258417" y="235763"/>
                  </a:cubicBezTo>
                  <a:cubicBezTo>
                    <a:pt x="260626" y="189380"/>
                    <a:pt x="259720" y="142744"/>
                    <a:pt x="265043" y="96615"/>
                  </a:cubicBezTo>
                  <a:cubicBezTo>
                    <a:pt x="272866" y="28814"/>
                    <a:pt x="301227" y="102377"/>
                    <a:pt x="271669" y="3850"/>
                  </a:cubicBezTo>
                  <a:cubicBezTo>
                    <a:pt x="270250" y="-880"/>
                    <a:pt x="262835" y="-1672"/>
                    <a:pt x="251791" y="3850"/>
                  </a:cubicBezTo>
                  <a:close/>
                </a:path>
              </a:pathLst>
            </a:cu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AA4DDEC9-1EFA-B4F4-2260-1045DE71BCFD}"/>
                </a:ext>
              </a:extLst>
            </p:cNvPr>
            <p:cNvSpPr/>
            <p:nvPr/>
          </p:nvSpPr>
          <p:spPr>
            <a:xfrm>
              <a:off x="5956337" y="4790661"/>
              <a:ext cx="411333" cy="768626"/>
            </a:xfrm>
            <a:custGeom>
              <a:avLst/>
              <a:gdLst>
                <a:gd name="connsiteX0" fmla="*/ 391454 w 411333"/>
                <a:gd name="connsiteY0" fmla="*/ 165652 h 768626"/>
                <a:gd name="connsiteX1" fmla="*/ 378202 w 411333"/>
                <a:gd name="connsiteY1" fmla="*/ 132522 h 768626"/>
                <a:gd name="connsiteX2" fmla="*/ 364950 w 411333"/>
                <a:gd name="connsiteY2" fmla="*/ 112643 h 768626"/>
                <a:gd name="connsiteX3" fmla="*/ 345072 w 411333"/>
                <a:gd name="connsiteY3" fmla="*/ 79513 h 768626"/>
                <a:gd name="connsiteX4" fmla="*/ 311941 w 411333"/>
                <a:gd name="connsiteY4" fmla="*/ 19878 h 768626"/>
                <a:gd name="connsiteX5" fmla="*/ 292063 w 411333"/>
                <a:gd name="connsiteY5" fmla="*/ 0 h 768626"/>
                <a:gd name="connsiteX6" fmla="*/ 245680 w 411333"/>
                <a:gd name="connsiteY6" fmla="*/ 19878 h 768626"/>
                <a:gd name="connsiteX7" fmla="*/ 239054 w 411333"/>
                <a:gd name="connsiteY7" fmla="*/ 39756 h 768626"/>
                <a:gd name="connsiteX8" fmla="*/ 126411 w 411333"/>
                <a:gd name="connsiteY8" fmla="*/ 99391 h 768626"/>
                <a:gd name="connsiteX9" fmla="*/ 93280 w 411333"/>
                <a:gd name="connsiteY9" fmla="*/ 106017 h 768626"/>
                <a:gd name="connsiteX10" fmla="*/ 46898 w 411333"/>
                <a:gd name="connsiteY10" fmla="*/ 92765 h 768626"/>
                <a:gd name="connsiteX11" fmla="*/ 53524 w 411333"/>
                <a:gd name="connsiteY11" fmla="*/ 53009 h 768626"/>
                <a:gd name="connsiteX12" fmla="*/ 40272 w 411333"/>
                <a:gd name="connsiteY12" fmla="*/ 79513 h 768626"/>
                <a:gd name="connsiteX13" fmla="*/ 20393 w 411333"/>
                <a:gd name="connsiteY13" fmla="*/ 125896 h 768626"/>
                <a:gd name="connsiteX14" fmla="*/ 13767 w 411333"/>
                <a:gd name="connsiteY14" fmla="*/ 152400 h 768626"/>
                <a:gd name="connsiteX15" fmla="*/ 7141 w 411333"/>
                <a:gd name="connsiteY15" fmla="*/ 192156 h 768626"/>
                <a:gd name="connsiteX16" fmla="*/ 20393 w 411333"/>
                <a:gd name="connsiteY16" fmla="*/ 212035 h 768626"/>
                <a:gd name="connsiteX17" fmla="*/ 33646 w 411333"/>
                <a:gd name="connsiteY17" fmla="*/ 251791 h 768626"/>
                <a:gd name="connsiteX18" fmla="*/ 40272 w 411333"/>
                <a:gd name="connsiteY18" fmla="*/ 324678 h 768626"/>
                <a:gd name="connsiteX19" fmla="*/ 60150 w 411333"/>
                <a:gd name="connsiteY19" fmla="*/ 344556 h 768626"/>
                <a:gd name="connsiteX20" fmla="*/ 40272 w 411333"/>
                <a:gd name="connsiteY20" fmla="*/ 450574 h 768626"/>
                <a:gd name="connsiteX21" fmla="*/ 53524 w 411333"/>
                <a:gd name="connsiteY21" fmla="*/ 470452 h 768626"/>
                <a:gd name="connsiteX22" fmla="*/ 40272 w 411333"/>
                <a:gd name="connsiteY22" fmla="*/ 503582 h 768626"/>
                <a:gd name="connsiteX23" fmla="*/ 20393 w 411333"/>
                <a:gd name="connsiteY23" fmla="*/ 602974 h 768626"/>
                <a:gd name="connsiteX24" fmla="*/ 7141 w 411333"/>
                <a:gd name="connsiteY24" fmla="*/ 642730 h 768626"/>
                <a:gd name="connsiteX25" fmla="*/ 515 w 411333"/>
                <a:gd name="connsiteY25" fmla="*/ 662609 h 768626"/>
                <a:gd name="connsiteX26" fmla="*/ 27020 w 411333"/>
                <a:gd name="connsiteY26" fmla="*/ 728869 h 768626"/>
                <a:gd name="connsiteX27" fmla="*/ 66776 w 411333"/>
                <a:gd name="connsiteY27" fmla="*/ 748748 h 768626"/>
                <a:gd name="connsiteX28" fmla="*/ 119785 w 411333"/>
                <a:gd name="connsiteY28" fmla="*/ 768626 h 768626"/>
                <a:gd name="connsiteX29" fmla="*/ 212550 w 411333"/>
                <a:gd name="connsiteY29" fmla="*/ 728869 h 768626"/>
                <a:gd name="connsiteX30" fmla="*/ 199298 w 411333"/>
                <a:gd name="connsiteY30" fmla="*/ 708991 h 768626"/>
                <a:gd name="connsiteX31" fmla="*/ 192672 w 411333"/>
                <a:gd name="connsiteY31" fmla="*/ 682487 h 768626"/>
                <a:gd name="connsiteX32" fmla="*/ 265559 w 411333"/>
                <a:gd name="connsiteY32" fmla="*/ 689113 h 768626"/>
                <a:gd name="connsiteX33" fmla="*/ 331820 w 411333"/>
                <a:gd name="connsiteY33" fmla="*/ 702365 h 768626"/>
                <a:gd name="connsiteX34" fmla="*/ 351698 w 411333"/>
                <a:gd name="connsiteY34" fmla="*/ 689113 h 768626"/>
                <a:gd name="connsiteX35" fmla="*/ 325193 w 411333"/>
                <a:gd name="connsiteY35" fmla="*/ 636104 h 768626"/>
                <a:gd name="connsiteX36" fmla="*/ 318567 w 411333"/>
                <a:gd name="connsiteY36" fmla="*/ 602974 h 768626"/>
                <a:gd name="connsiteX37" fmla="*/ 338446 w 411333"/>
                <a:gd name="connsiteY37" fmla="*/ 516835 h 768626"/>
                <a:gd name="connsiteX38" fmla="*/ 358324 w 411333"/>
                <a:gd name="connsiteY38" fmla="*/ 477078 h 768626"/>
                <a:gd name="connsiteX39" fmla="*/ 371576 w 411333"/>
                <a:gd name="connsiteY39" fmla="*/ 284922 h 768626"/>
                <a:gd name="connsiteX40" fmla="*/ 391454 w 411333"/>
                <a:gd name="connsiteY40" fmla="*/ 278296 h 768626"/>
                <a:gd name="connsiteX41" fmla="*/ 404706 w 411333"/>
                <a:gd name="connsiteY41" fmla="*/ 265043 h 768626"/>
                <a:gd name="connsiteX42" fmla="*/ 411333 w 411333"/>
                <a:gd name="connsiteY42" fmla="*/ 238539 h 768626"/>
                <a:gd name="connsiteX43" fmla="*/ 404706 w 411333"/>
                <a:gd name="connsiteY43" fmla="*/ 152400 h 768626"/>
                <a:gd name="connsiteX44" fmla="*/ 384828 w 411333"/>
                <a:gd name="connsiteY44" fmla="*/ 119269 h 768626"/>
                <a:gd name="connsiteX45" fmla="*/ 364950 w 411333"/>
                <a:gd name="connsiteY45" fmla="*/ 92765 h 768626"/>
                <a:gd name="connsiteX46" fmla="*/ 311941 w 411333"/>
                <a:gd name="connsiteY46" fmla="*/ 59635 h 768626"/>
                <a:gd name="connsiteX47" fmla="*/ 278811 w 411333"/>
                <a:gd name="connsiteY47" fmla="*/ 6626 h 768626"/>
                <a:gd name="connsiteX48" fmla="*/ 272185 w 411333"/>
                <a:gd name="connsiteY48" fmla="*/ 6626 h 76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411333" h="768626">
                  <a:moveTo>
                    <a:pt x="391454" y="165652"/>
                  </a:moveTo>
                  <a:cubicBezTo>
                    <a:pt x="387037" y="154609"/>
                    <a:pt x="383521" y="143160"/>
                    <a:pt x="378202" y="132522"/>
                  </a:cubicBezTo>
                  <a:cubicBezTo>
                    <a:pt x="374641" y="125399"/>
                    <a:pt x="369171" y="119396"/>
                    <a:pt x="364950" y="112643"/>
                  </a:cubicBezTo>
                  <a:cubicBezTo>
                    <a:pt x="358124" y="101722"/>
                    <a:pt x="351239" y="90819"/>
                    <a:pt x="345072" y="79513"/>
                  </a:cubicBezTo>
                  <a:cubicBezTo>
                    <a:pt x="334387" y="59925"/>
                    <a:pt x="326556" y="37416"/>
                    <a:pt x="311941" y="19878"/>
                  </a:cubicBezTo>
                  <a:cubicBezTo>
                    <a:pt x="305942" y="12679"/>
                    <a:pt x="298689" y="6626"/>
                    <a:pt x="292063" y="0"/>
                  </a:cubicBezTo>
                  <a:cubicBezTo>
                    <a:pt x="276602" y="6626"/>
                    <a:pt x="259137" y="9786"/>
                    <a:pt x="245680" y="19878"/>
                  </a:cubicBezTo>
                  <a:cubicBezTo>
                    <a:pt x="240092" y="24069"/>
                    <a:pt x="244686" y="35626"/>
                    <a:pt x="239054" y="39756"/>
                  </a:cubicBezTo>
                  <a:cubicBezTo>
                    <a:pt x="220511" y="53355"/>
                    <a:pt x="164330" y="89911"/>
                    <a:pt x="126411" y="99391"/>
                  </a:cubicBezTo>
                  <a:cubicBezTo>
                    <a:pt x="115485" y="102122"/>
                    <a:pt x="104324" y="103808"/>
                    <a:pt x="93280" y="106017"/>
                  </a:cubicBezTo>
                  <a:cubicBezTo>
                    <a:pt x="77819" y="101600"/>
                    <a:pt x="56546" y="105628"/>
                    <a:pt x="46898" y="92765"/>
                  </a:cubicBezTo>
                  <a:cubicBezTo>
                    <a:pt x="38837" y="82017"/>
                    <a:pt x="59532" y="65025"/>
                    <a:pt x="53524" y="53009"/>
                  </a:cubicBezTo>
                  <a:cubicBezTo>
                    <a:pt x="49107" y="44174"/>
                    <a:pt x="43740" y="70264"/>
                    <a:pt x="40272" y="79513"/>
                  </a:cubicBezTo>
                  <a:cubicBezTo>
                    <a:pt x="21935" y="128412"/>
                    <a:pt x="47250" y="85611"/>
                    <a:pt x="20393" y="125896"/>
                  </a:cubicBezTo>
                  <a:cubicBezTo>
                    <a:pt x="18184" y="134731"/>
                    <a:pt x="17354" y="144030"/>
                    <a:pt x="13767" y="152400"/>
                  </a:cubicBezTo>
                  <a:cubicBezTo>
                    <a:pt x="2340" y="179063"/>
                    <a:pt x="-7002" y="163869"/>
                    <a:pt x="7141" y="192156"/>
                  </a:cubicBezTo>
                  <a:cubicBezTo>
                    <a:pt x="10702" y="199279"/>
                    <a:pt x="17159" y="204758"/>
                    <a:pt x="20393" y="212035"/>
                  </a:cubicBezTo>
                  <a:cubicBezTo>
                    <a:pt x="26066" y="224800"/>
                    <a:pt x="33646" y="251791"/>
                    <a:pt x="33646" y="251791"/>
                  </a:cubicBezTo>
                  <a:cubicBezTo>
                    <a:pt x="35855" y="276087"/>
                    <a:pt x="33570" y="301221"/>
                    <a:pt x="40272" y="324678"/>
                  </a:cubicBezTo>
                  <a:cubicBezTo>
                    <a:pt x="42846" y="333688"/>
                    <a:pt x="58912" y="335268"/>
                    <a:pt x="60150" y="344556"/>
                  </a:cubicBezTo>
                  <a:cubicBezTo>
                    <a:pt x="67988" y="403343"/>
                    <a:pt x="59741" y="411634"/>
                    <a:pt x="40272" y="450574"/>
                  </a:cubicBezTo>
                  <a:cubicBezTo>
                    <a:pt x="44689" y="457200"/>
                    <a:pt x="53524" y="462489"/>
                    <a:pt x="53524" y="470452"/>
                  </a:cubicBezTo>
                  <a:cubicBezTo>
                    <a:pt x="53524" y="482346"/>
                    <a:pt x="44033" y="492298"/>
                    <a:pt x="40272" y="503582"/>
                  </a:cubicBezTo>
                  <a:cubicBezTo>
                    <a:pt x="29533" y="535801"/>
                    <a:pt x="29298" y="570325"/>
                    <a:pt x="20393" y="602974"/>
                  </a:cubicBezTo>
                  <a:cubicBezTo>
                    <a:pt x="16717" y="616451"/>
                    <a:pt x="11558" y="629478"/>
                    <a:pt x="7141" y="642730"/>
                  </a:cubicBezTo>
                  <a:lnTo>
                    <a:pt x="515" y="662609"/>
                  </a:lnTo>
                  <a:cubicBezTo>
                    <a:pt x="3747" y="673921"/>
                    <a:pt x="10893" y="716774"/>
                    <a:pt x="27020" y="728869"/>
                  </a:cubicBezTo>
                  <a:cubicBezTo>
                    <a:pt x="38873" y="737759"/>
                    <a:pt x="53824" y="741552"/>
                    <a:pt x="66776" y="748748"/>
                  </a:cubicBezTo>
                  <a:cubicBezTo>
                    <a:pt x="105163" y="770075"/>
                    <a:pt x="65921" y="757854"/>
                    <a:pt x="119785" y="768626"/>
                  </a:cubicBezTo>
                  <a:cubicBezTo>
                    <a:pt x="147865" y="764306"/>
                    <a:pt x="219900" y="780323"/>
                    <a:pt x="212550" y="728869"/>
                  </a:cubicBezTo>
                  <a:cubicBezTo>
                    <a:pt x="211424" y="720986"/>
                    <a:pt x="203715" y="715617"/>
                    <a:pt x="199298" y="708991"/>
                  </a:cubicBezTo>
                  <a:cubicBezTo>
                    <a:pt x="197089" y="700156"/>
                    <a:pt x="183949" y="685104"/>
                    <a:pt x="192672" y="682487"/>
                  </a:cubicBezTo>
                  <a:cubicBezTo>
                    <a:pt x="216039" y="675477"/>
                    <a:pt x="241408" y="685663"/>
                    <a:pt x="265559" y="689113"/>
                  </a:cubicBezTo>
                  <a:cubicBezTo>
                    <a:pt x="287857" y="692298"/>
                    <a:pt x="331820" y="702365"/>
                    <a:pt x="331820" y="702365"/>
                  </a:cubicBezTo>
                  <a:cubicBezTo>
                    <a:pt x="338446" y="697948"/>
                    <a:pt x="349510" y="696770"/>
                    <a:pt x="351698" y="689113"/>
                  </a:cubicBezTo>
                  <a:cubicBezTo>
                    <a:pt x="359222" y="662780"/>
                    <a:pt x="339734" y="650644"/>
                    <a:pt x="325193" y="636104"/>
                  </a:cubicBezTo>
                  <a:cubicBezTo>
                    <a:pt x="322984" y="625061"/>
                    <a:pt x="317818" y="614211"/>
                    <a:pt x="318567" y="602974"/>
                  </a:cubicBezTo>
                  <a:cubicBezTo>
                    <a:pt x="319113" y="594792"/>
                    <a:pt x="329062" y="537949"/>
                    <a:pt x="338446" y="516835"/>
                  </a:cubicBezTo>
                  <a:cubicBezTo>
                    <a:pt x="344463" y="503295"/>
                    <a:pt x="351698" y="490330"/>
                    <a:pt x="358324" y="477078"/>
                  </a:cubicBezTo>
                  <a:cubicBezTo>
                    <a:pt x="362741" y="413026"/>
                    <a:pt x="361021" y="348253"/>
                    <a:pt x="371576" y="284922"/>
                  </a:cubicBezTo>
                  <a:cubicBezTo>
                    <a:pt x="372724" y="278033"/>
                    <a:pt x="385465" y="281890"/>
                    <a:pt x="391454" y="278296"/>
                  </a:cubicBezTo>
                  <a:cubicBezTo>
                    <a:pt x="396811" y="275082"/>
                    <a:pt x="400289" y="269461"/>
                    <a:pt x="404706" y="265043"/>
                  </a:cubicBezTo>
                  <a:cubicBezTo>
                    <a:pt x="406915" y="256208"/>
                    <a:pt x="411333" y="247646"/>
                    <a:pt x="411333" y="238539"/>
                  </a:cubicBezTo>
                  <a:cubicBezTo>
                    <a:pt x="411333" y="209741"/>
                    <a:pt x="410953" y="180512"/>
                    <a:pt x="404706" y="152400"/>
                  </a:cubicBezTo>
                  <a:cubicBezTo>
                    <a:pt x="401912" y="139828"/>
                    <a:pt x="391972" y="129985"/>
                    <a:pt x="384828" y="119269"/>
                  </a:cubicBezTo>
                  <a:cubicBezTo>
                    <a:pt x="378702" y="110080"/>
                    <a:pt x="372759" y="100574"/>
                    <a:pt x="364950" y="92765"/>
                  </a:cubicBezTo>
                  <a:cubicBezTo>
                    <a:pt x="347746" y="75561"/>
                    <a:pt x="332937" y="70132"/>
                    <a:pt x="311941" y="59635"/>
                  </a:cubicBezTo>
                  <a:cubicBezTo>
                    <a:pt x="304627" y="15749"/>
                    <a:pt x="316644" y="21759"/>
                    <a:pt x="278811" y="6626"/>
                  </a:cubicBezTo>
                  <a:cubicBezTo>
                    <a:pt x="276760" y="5806"/>
                    <a:pt x="274394" y="6626"/>
                    <a:pt x="272185" y="6626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56" name="Title 7">
            <a:extLst>
              <a:ext uri="{FF2B5EF4-FFF2-40B4-BE49-F238E27FC236}">
                <a16:creationId xmlns:a16="http://schemas.microsoft.com/office/drawing/2014/main" id="{DCBB8F89-31AA-624C-91E0-EEF3A2C0F629}"/>
              </a:ext>
            </a:extLst>
          </p:cNvPr>
          <p:cNvSpPr txBox="1">
            <a:spLocks/>
          </p:cNvSpPr>
          <p:nvPr/>
        </p:nvSpPr>
        <p:spPr>
          <a:xfrm>
            <a:off x="795888" y="609395"/>
            <a:ext cx="9376811" cy="785813"/>
          </a:xfrm>
          <a:prstGeom prst="rect">
            <a:avLst/>
          </a:prstGeom>
        </p:spPr>
        <p:txBody>
          <a:bodyPr vert="horz" lIns="0" tIns="0" rIns="0" bIns="0" rtlCol="0" anchor="t">
            <a:normAutofit fontScale="97500"/>
          </a:bodyPr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75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noProof="0" dirty="0"/>
              <a:t>From MRIO to MR-IR-IO</a:t>
            </a:r>
          </a:p>
        </p:txBody>
      </p:sp>
      <p:sp>
        <p:nvSpPr>
          <p:cNvPr id="57" name="Text Placeholder 8">
            <a:extLst>
              <a:ext uri="{FF2B5EF4-FFF2-40B4-BE49-F238E27FC236}">
                <a16:creationId xmlns:a16="http://schemas.microsoft.com/office/drawing/2014/main" id="{74E7E4AA-6FF8-00CF-8914-CCA4D97B6200}"/>
              </a:ext>
            </a:extLst>
          </p:cNvPr>
          <p:cNvSpPr txBox="1">
            <a:spLocks/>
          </p:cNvSpPr>
          <p:nvPr/>
        </p:nvSpPr>
        <p:spPr>
          <a:xfrm>
            <a:off x="729712" y="246894"/>
            <a:ext cx="7172325" cy="323850"/>
          </a:xfrm>
          <a:prstGeom prst="rect">
            <a:avLst/>
          </a:prstGeom>
        </p:spPr>
        <p:txBody>
          <a:bodyPr/>
          <a:lstStyle>
            <a:lvl1pPr marL="195302" indent="-195302" algn="l" defTabSz="914446" rtl="0" eaLnBrk="1" latinLnBrk="0" hangingPunct="1">
              <a:lnSpc>
                <a:spcPct val="118000"/>
              </a:lnSpc>
              <a:spcBef>
                <a:spcPts val="5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34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57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80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03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726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48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71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94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noProof="0" dirty="0">
                <a:solidFill>
                  <a:schemeClr val="accent6"/>
                </a:solidFill>
                <a:latin typeface="+mj-lt"/>
              </a:rPr>
              <a:t>Subnational food trade</a:t>
            </a:r>
          </a:p>
          <a:p>
            <a:pPr marL="0" indent="0">
              <a:buNone/>
            </a:pPr>
            <a:endParaRPr lang="en-US" b="1" noProof="0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73563107-0DB9-5722-FD87-C306CDC609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noProof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83FEC4-644D-7EA8-58D8-39D26C50A2FA}"/>
              </a:ext>
            </a:extLst>
          </p:cNvPr>
          <p:cNvSpPr txBox="1"/>
          <p:nvPr/>
        </p:nvSpPr>
        <p:spPr>
          <a:xfrm>
            <a:off x="729712" y="974577"/>
            <a:ext cx="5612120" cy="51244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noProof="0" dirty="0"/>
              <a:t>Input data: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noProof="0" dirty="0"/>
              <a:t>FABIO: Food input output model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MAPSPAM + CROPGRID: Production/Harvested area raster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Livestock: Eurostat live animals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noProof="0" dirty="0"/>
              <a:t>Population (Eurostat)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noProof="0" dirty="0"/>
              <a:t>Regional trade data (BONUS) </a:t>
            </a:r>
          </a:p>
          <a:p>
            <a:pPr marL="514350" lvl="1" indent="-285750">
              <a:lnSpc>
                <a:spcPct val="150000"/>
              </a:lnSpc>
              <a:buFont typeface="Wingdings" panose="05000000000000000000" pitchFamily="2" charset="2"/>
              <a:buChar char="à"/>
            </a:pPr>
            <a:endParaRPr lang="en-US" sz="1800" noProof="0" dirty="0"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</a:pPr>
            <a:endParaRPr lang="en-US" sz="2000" noProof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noProof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noProof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345D68-355A-D083-1DF5-DCB2496DA50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FDD670A-85DC-45C6-830C-F30B0112381B}" type="slidenum">
              <a:rPr lang="en-US" noProof="0" smtClean="0"/>
              <a:t>8</a:t>
            </a:fld>
            <a:endParaRPr lang="en-US" noProof="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97886505-01D8-6F5A-7D31-5D5EA73BE92D}"/>
              </a:ext>
            </a:extLst>
          </p:cNvPr>
          <p:cNvSpPr/>
          <p:nvPr/>
        </p:nvSpPr>
        <p:spPr>
          <a:xfrm>
            <a:off x="5805850" y="2623930"/>
            <a:ext cx="4103325" cy="3127513"/>
          </a:xfrm>
          <a:custGeom>
            <a:avLst/>
            <a:gdLst>
              <a:gd name="connsiteX0" fmla="*/ 3132740 w 4153158"/>
              <a:gd name="connsiteY0" fmla="*/ 682487 h 3127513"/>
              <a:gd name="connsiteX1" fmla="*/ 3059853 w 4153158"/>
              <a:gd name="connsiteY1" fmla="*/ 675861 h 3127513"/>
              <a:gd name="connsiteX2" fmla="*/ 3000219 w 4153158"/>
              <a:gd name="connsiteY2" fmla="*/ 649357 h 3127513"/>
              <a:gd name="connsiteX3" fmla="*/ 2967088 w 4153158"/>
              <a:gd name="connsiteY3" fmla="*/ 642731 h 3127513"/>
              <a:gd name="connsiteX4" fmla="*/ 2907453 w 4153158"/>
              <a:gd name="connsiteY4" fmla="*/ 629479 h 3127513"/>
              <a:gd name="connsiteX5" fmla="*/ 2887575 w 4153158"/>
              <a:gd name="connsiteY5" fmla="*/ 622853 h 3127513"/>
              <a:gd name="connsiteX6" fmla="*/ 2801436 w 4153158"/>
              <a:gd name="connsiteY6" fmla="*/ 609600 h 3127513"/>
              <a:gd name="connsiteX7" fmla="*/ 2774932 w 4153158"/>
              <a:gd name="connsiteY7" fmla="*/ 602974 h 3127513"/>
              <a:gd name="connsiteX8" fmla="*/ 2755053 w 4153158"/>
              <a:gd name="connsiteY8" fmla="*/ 596348 h 3127513"/>
              <a:gd name="connsiteX9" fmla="*/ 2649036 w 4153158"/>
              <a:gd name="connsiteY9" fmla="*/ 536713 h 3127513"/>
              <a:gd name="connsiteX10" fmla="*/ 2443627 w 4153158"/>
              <a:gd name="connsiteY10" fmla="*/ 397566 h 3127513"/>
              <a:gd name="connsiteX11" fmla="*/ 2211714 w 4153158"/>
              <a:gd name="connsiteY11" fmla="*/ 278296 h 3127513"/>
              <a:gd name="connsiteX12" fmla="*/ 2072566 w 4153158"/>
              <a:gd name="connsiteY12" fmla="*/ 205409 h 3127513"/>
              <a:gd name="connsiteX13" fmla="*/ 1966549 w 4153158"/>
              <a:gd name="connsiteY13" fmla="*/ 165653 h 3127513"/>
              <a:gd name="connsiteX14" fmla="*/ 1648497 w 4153158"/>
              <a:gd name="connsiteY14" fmla="*/ 39757 h 3127513"/>
              <a:gd name="connsiteX15" fmla="*/ 1317192 w 4153158"/>
              <a:gd name="connsiteY15" fmla="*/ 0 h 3127513"/>
              <a:gd name="connsiteX16" fmla="*/ 919627 w 4153158"/>
              <a:gd name="connsiteY16" fmla="*/ 19879 h 3127513"/>
              <a:gd name="connsiteX17" fmla="*/ 382914 w 4153158"/>
              <a:gd name="connsiteY17" fmla="*/ 424070 h 3127513"/>
              <a:gd name="connsiteX18" fmla="*/ 124497 w 4153158"/>
              <a:gd name="connsiteY18" fmla="*/ 755374 h 3127513"/>
              <a:gd name="connsiteX19" fmla="*/ 11853 w 4153158"/>
              <a:gd name="connsiteY19" fmla="*/ 1358348 h 3127513"/>
              <a:gd name="connsiteX20" fmla="*/ 111245 w 4153158"/>
              <a:gd name="connsiteY20" fmla="*/ 1762540 h 3127513"/>
              <a:gd name="connsiteX21" fmla="*/ 356410 w 4153158"/>
              <a:gd name="connsiteY21" fmla="*/ 2272748 h 3127513"/>
              <a:gd name="connsiteX22" fmla="*/ 442549 w 4153158"/>
              <a:gd name="connsiteY22" fmla="*/ 2398644 h 3127513"/>
              <a:gd name="connsiteX23" fmla="*/ 641332 w 4153158"/>
              <a:gd name="connsiteY23" fmla="*/ 2564296 h 3127513"/>
              <a:gd name="connsiteX24" fmla="*/ 687714 w 4153158"/>
              <a:gd name="connsiteY24" fmla="*/ 2597427 h 3127513"/>
              <a:gd name="connsiteX25" fmla="*/ 734097 w 4153158"/>
              <a:gd name="connsiteY25" fmla="*/ 2663687 h 3127513"/>
              <a:gd name="connsiteX26" fmla="*/ 972636 w 4153158"/>
              <a:gd name="connsiteY26" fmla="*/ 2835966 h 3127513"/>
              <a:gd name="connsiteX27" fmla="*/ 1462966 w 4153158"/>
              <a:gd name="connsiteY27" fmla="*/ 3008244 h 3127513"/>
              <a:gd name="connsiteX28" fmla="*/ 1933419 w 4153158"/>
              <a:gd name="connsiteY28" fmla="*/ 3094383 h 3127513"/>
              <a:gd name="connsiteX29" fmla="*/ 2198462 w 4153158"/>
              <a:gd name="connsiteY29" fmla="*/ 3127513 h 3127513"/>
              <a:gd name="connsiteX30" fmla="*/ 2642410 w 4153158"/>
              <a:gd name="connsiteY30" fmla="*/ 3107635 h 3127513"/>
              <a:gd name="connsiteX31" fmla="*/ 2728549 w 4153158"/>
              <a:gd name="connsiteY31" fmla="*/ 3081131 h 3127513"/>
              <a:gd name="connsiteX32" fmla="*/ 2933958 w 4153158"/>
              <a:gd name="connsiteY32" fmla="*/ 2895600 h 3127513"/>
              <a:gd name="connsiteX33" fmla="*/ 3020097 w 4153158"/>
              <a:gd name="connsiteY33" fmla="*/ 2782957 h 3127513"/>
              <a:gd name="connsiteX34" fmla="*/ 3039975 w 4153158"/>
              <a:gd name="connsiteY34" fmla="*/ 2763079 h 3127513"/>
              <a:gd name="connsiteX35" fmla="*/ 3119488 w 4153158"/>
              <a:gd name="connsiteY35" fmla="*/ 2564296 h 3127513"/>
              <a:gd name="connsiteX36" fmla="*/ 3159245 w 4153158"/>
              <a:gd name="connsiteY36" fmla="*/ 2478157 h 3127513"/>
              <a:gd name="connsiteX37" fmla="*/ 3205627 w 4153158"/>
              <a:gd name="connsiteY37" fmla="*/ 2345635 h 3127513"/>
              <a:gd name="connsiteX38" fmla="*/ 3238758 w 4153158"/>
              <a:gd name="connsiteY38" fmla="*/ 2226366 h 3127513"/>
              <a:gd name="connsiteX39" fmla="*/ 3291766 w 4153158"/>
              <a:gd name="connsiteY39" fmla="*/ 2160105 h 3127513"/>
              <a:gd name="connsiteX40" fmla="*/ 3338149 w 4153158"/>
              <a:gd name="connsiteY40" fmla="*/ 2054087 h 3127513"/>
              <a:gd name="connsiteX41" fmla="*/ 3391158 w 4153158"/>
              <a:gd name="connsiteY41" fmla="*/ 1981200 h 3127513"/>
              <a:gd name="connsiteX42" fmla="*/ 3444166 w 4153158"/>
              <a:gd name="connsiteY42" fmla="*/ 1934818 h 3127513"/>
              <a:gd name="connsiteX43" fmla="*/ 3457419 w 4153158"/>
              <a:gd name="connsiteY43" fmla="*/ 1961322 h 3127513"/>
              <a:gd name="connsiteX44" fmla="*/ 3470671 w 4153158"/>
              <a:gd name="connsiteY44" fmla="*/ 1981200 h 3127513"/>
              <a:gd name="connsiteX45" fmla="*/ 3570062 w 4153158"/>
              <a:gd name="connsiteY45" fmla="*/ 1895061 h 3127513"/>
              <a:gd name="connsiteX46" fmla="*/ 3709210 w 4153158"/>
              <a:gd name="connsiteY46" fmla="*/ 1729409 h 3127513"/>
              <a:gd name="connsiteX47" fmla="*/ 3755592 w 4153158"/>
              <a:gd name="connsiteY47" fmla="*/ 1689653 h 3127513"/>
              <a:gd name="connsiteX48" fmla="*/ 3927871 w 4153158"/>
              <a:gd name="connsiteY48" fmla="*/ 1630018 h 3127513"/>
              <a:gd name="connsiteX49" fmla="*/ 4000758 w 4153158"/>
              <a:gd name="connsiteY49" fmla="*/ 1603513 h 3127513"/>
              <a:gd name="connsiteX50" fmla="*/ 4080271 w 4153158"/>
              <a:gd name="connsiteY50" fmla="*/ 1550505 h 3127513"/>
              <a:gd name="connsiteX51" fmla="*/ 4113401 w 4153158"/>
              <a:gd name="connsiteY51" fmla="*/ 1510748 h 3127513"/>
              <a:gd name="connsiteX52" fmla="*/ 4139906 w 4153158"/>
              <a:gd name="connsiteY52" fmla="*/ 1444487 h 3127513"/>
              <a:gd name="connsiteX53" fmla="*/ 4146532 w 4153158"/>
              <a:gd name="connsiteY53" fmla="*/ 1384853 h 3127513"/>
              <a:gd name="connsiteX54" fmla="*/ 4153158 w 4153158"/>
              <a:gd name="connsiteY54" fmla="*/ 1338470 h 3127513"/>
              <a:gd name="connsiteX55" fmla="*/ 4120027 w 4153158"/>
              <a:gd name="connsiteY55" fmla="*/ 1219200 h 3127513"/>
              <a:gd name="connsiteX56" fmla="*/ 4106775 w 4153158"/>
              <a:gd name="connsiteY56" fmla="*/ 1199322 h 3127513"/>
              <a:gd name="connsiteX57" fmla="*/ 4086897 w 4153158"/>
              <a:gd name="connsiteY57" fmla="*/ 1186070 h 3127513"/>
              <a:gd name="connsiteX58" fmla="*/ 4067019 w 4153158"/>
              <a:gd name="connsiteY58" fmla="*/ 1166192 h 3127513"/>
              <a:gd name="connsiteX59" fmla="*/ 4047140 w 4153158"/>
              <a:gd name="connsiteY59" fmla="*/ 1152940 h 3127513"/>
              <a:gd name="connsiteX60" fmla="*/ 3994132 w 4153158"/>
              <a:gd name="connsiteY60" fmla="*/ 1113183 h 3127513"/>
              <a:gd name="connsiteX61" fmla="*/ 3927871 w 4153158"/>
              <a:gd name="connsiteY61" fmla="*/ 1066800 h 3127513"/>
              <a:gd name="connsiteX62" fmla="*/ 3894740 w 4153158"/>
              <a:gd name="connsiteY62" fmla="*/ 1040296 h 3127513"/>
              <a:gd name="connsiteX63" fmla="*/ 3848358 w 4153158"/>
              <a:gd name="connsiteY63" fmla="*/ 1027044 h 3127513"/>
              <a:gd name="connsiteX64" fmla="*/ 3788723 w 4153158"/>
              <a:gd name="connsiteY64" fmla="*/ 1007166 h 3127513"/>
              <a:gd name="connsiteX65" fmla="*/ 3735714 w 4153158"/>
              <a:gd name="connsiteY65" fmla="*/ 987287 h 3127513"/>
              <a:gd name="connsiteX66" fmla="*/ 3709210 w 4153158"/>
              <a:gd name="connsiteY66" fmla="*/ 980661 h 3127513"/>
              <a:gd name="connsiteX67" fmla="*/ 3689332 w 4153158"/>
              <a:gd name="connsiteY67" fmla="*/ 974035 h 3127513"/>
              <a:gd name="connsiteX68" fmla="*/ 3642949 w 4153158"/>
              <a:gd name="connsiteY68" fmla="*/ 960783 h 3127513"/>
              <a:gd name="connsiteX69" fmla="*/ 3563436 w 4153158"/>
              <a:gd name="connsiteY69" fmla="*/ 927653 h 3127513"/>
              <a:gd name="connsiteX70" fmla="*/ 3464045 w 4153158"/>
              <a:gd name="connsiteY70" fmla="*/ 874644 h 3127513"/>
              <a:gd name="connsiteX71" fmla="*/ 3377906 w 4153158"/>
              <a:gd name="connsiteY71" fmla="*/ 815009 h 3127513"/>
              <a:gd name="connsiteX72" fmla="*/ 3331523 w 4153158"/>
              <a:gd name="connsiteY72" fmla="*/ 781879 h 3127513"/>
              <a:gd name="connsiteX73" fmla="*/ 3298392 w 4153158"/>
              <a:gd name="connsiteY73" fmla="*/ 755374 h 3127513"/>
              <a:gd name="connsiteX74" fmla="*/ 3252010 w 4153158"/>
              <a:gd name="connsiteY74" fmla="*/ 728870 h 3127513"/>
              <a:gd name="connsiteX75" fmla="*/ 3212253 w 4153158"/>
              <a:gd name="connsiteY75" fmla="*/ 722244 h 3127513"/>
              <a:gd name="connsiteX76" fmla="*/ 3046601 w 4153158"/>
              <a:gd name="connsiteY76" fmla="*/ 708992 h 3127513"/>
              <a:gd name="connsiteX77" fmla="*/ 3132740 w 4153158"/>
              <a:gd name="connsiteY77" fmla="*/ 682487 h 312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4153158" h="3127513">
                <a:moveTo>
                  <a:pt x="3132740" y="682487"/>
                </a:moveTo>
                <a:cubicBezTo>
                  <a:pt x="3108444" y="680278"/>
                  <a:pt x="3083831" y="680357"/>
                  <a:pt x="3059853" y="675861"/>
                </a:cubicBezTo>
                <a:cubicBezTo>
                  <a:pt x="3028075" y="669903"/>
                  <a:pt x="3028622" y="658825"/>
                  <a:pt x="3000219" y="649357"/>
                </a:cubicBezTo>
                <a:cubicBezTo>
                  <a:pt x="2989535" y="645796"/>
                  <a:pt x="2978014" y="645462"/>
                  <a:pt x="2967088" y="642731"/>
                </a:cubicBezTo>
                <a:cubicBezTo>
                  <a:pt x="2901839" y="626419"/>
                  <a:pt x="3016858" y="647713"/>
                  <a:pt x="2907453" y="629479"/>
                </a:cubicBezTo>
                <a:cubicBezTo>
                  <a:pt x="2900827" y="627270"/>
                  <a:pt x="2894393" y="624368"/>
                  <a:pt x="2887575" y="622853"/>
                </a:cubicBezTo>
                <a:cubicBezTo>
                  <a:pt x="2858771" y="616452"/>
                  <a:pt x="2830478" y="614881"/>
                  <a:pt x="2801436" y="609600"/>
                </a:cubicBezTo>
                <a:cubicBezTo>
                  <a:pt x="2792476" y="607971"/>
                  <a:pt x="2783688" y="605476"/>
                  <a:pt x="2774932" y="602974"/>
                </a:cubicBezTo>
                <a:cubicBezTo>
                  <a:pt x="2768216" y="601055"/>
                  <a:pt x="2761473" y="599099"/>
                  <a:pt x="2755053" y="596348"/>
                </a:cubicBezTo>
                <a:cubicBezTo>
                  <a:pt x="2727053" y="584348"/>
                  <a:pt x="2656470" y="541554"/>
                  <a:pt x="2649036" y="536713"/>
                </a:cubicBezTo>
                <a:cubicBezTo>
                  <a:pt x="2579733" y="491586"/>
                  <a:pt x="2521062" y="426605"/>
                  <a:pt x="2443627" y="397566"/>
                </a:cubicBezTo>
                <a:cubicBezTo>
                  <a:pt x="2322239" y="352043"/>
                  <a:pt x="2423399" y="392958"/>
                  <a:pt x="2211714" y="278296"/>
                </a:cubicBezTo>
                <a:cubicBezTo>
                  <a:pt x="2165674" y="253358"/>
                  <a:pt x="2121593" y="223794"/>
                  <a:pt x="2072566" y="205409"/>
                </a:cubicBezTo>
                <a:cubicBezTo>
                  <a:pt x="2037227" y="192157"/>
                  <a:pt x="2001526" y="179833"/>
                  <a:pt x="1966549" y="165653"/>
                </a:cubicBezTo>
                <a:cubicBezTo>
                  <a:pt x="1850818" y="118735"/>
                  <a:pt x="1771552" y="75950"/>
                  <a:pt x="1648497" y="39757"/>
                </a:cubicBezTo>
                <a:cubicBezTo>
                  <a:pt x="1505452" y="-2315"/>
                  <a:pt x="1466904" y="5759"/>
                  <a:pt x="1317192" y="0"/>
                </a:cubicBezTo>
                <a:cubicBezTo>
                  <a:pt x="1184670" y="6626"/>
                  <a:pt x="1049840" y="-5627"/>
                  <a:pt x="919627" y="19879"/>
                </a:cubicBezTo>
                <a:cubicBezTo>
                  <a:pt x="668923" y="68986"/>
                  <a:pt x="546156" y="237227"/>
                  <a:pt x="382914" y="424070"/>
                </a:cubicBezTo>
                <a:cubicBezTo>
                  <a:pt x="290765" y="529542"/>
                  <a:pt x="210636" y="644939"/>
                  <a:pt x="124497" y="755374"/>
                </a:cubicBezTo>
                <a:cubicBezTo>
                  <a:pt x="28954" y="1018116"/>
                  <a:pt x="-25469" y="1070441"/>
                  <a:pt x="11853" y="1358348"/>
                </a:cubicBezTo>
                <a:cubicBezTo>
                  <a:pt x="29689" y="1495941"/>
                  <a:pt x="62322" y="1632707"/>
                  <a:pt x="111245" y="1762540"/>
                </a:cubicBezTo>
                <a:cubicBezTo>
                  <a:pt x="177777" y="1939106"/>
                  <a:pt x="249863" y="2117025"/>
                  <a:pt x="356410" y="2272748"/>
                </a:cubicBezTo>
                <a:cubicBezTo>
                  <a:pt x="385123" y="2314713"/>
                  <a:pt x="407010" y="2362278"/>
                  <a:pt x="442549" y="2398644"/>
                </a:cubicBezTo>
                <a:cubicBezTo>
                  <a:pt x="502834" y="2460331"/>
                  <a:pt x="571146" y="2514162"/>
                  <a:pt x="641332" y="2564296"/>
                </a:cubicBezTo>
                <a:cubicBezTo>
                  <a:pt x="656793" y="2575340"/>
                  <a:pt x="673592" y="2584717"/>
                  <a:pt x="687714" y="2597427"/>
                </a:cubicBezTo>
                <a:cubicBezTo>
                  <a:pt x="697896" y="2606591"/>
                  <a:pt x="729232" y="2658127"/>
                  <a:pt x="734097" y="2663687"/>
                </a:cubicBezTo>
                <a:cubicBezTo>
                  <a:pt x="807520" y="2747598"/>
                  <a:pt x="861220" y="2778401"/>
                  <a:pt x="972636" y="2835966"/>
                </a:cubicBezTo>
                <a:cubicBezTo>
                  <a:pt x="1163144" y="2934395"/>
                  <a:pt x="1251191" y="2955954"/>
                  <a:pt x="1462966" y="3008244"/>
                </a:cubicBezTo>
                <a:cubicBezTo>
                  <a:pt x="1748096" y="3078647"/>
                  <a:pt x="1680109" y="3058196"/>
                  <a:pt x="1933419" y="3094383"/>
                </a:cubicBezTo>
                <a:cubicBezTo>
                  <a:pt x="2167556" y="3127831"/>
                  <a:pt x="2031086" y="3115558"/>
                  <a:pt x="2198462" y="3127513"/>
                </a:cubicBezTo>
                <a:cubicBezTo>
                  <a:pt x="2346445" y="3120887"/>
                  <a:pt x="2494843" y="3120547"/>
                  <a:pt x="2642410" y="3107635"/>
                </a:cubicBezTo>
                <a:cubicBezTo>
                  <a:pt x="2672337" y="3105016"/>
                  <a:pt x="2704253" y="3098801"/>
                  <a:pt x="2728549" y="3081131"/>
                </a:cubicBezTo>
                <a:cubicBezTo>
                  <a:pt x="2803167" y="3026864"/>
                  <a:pt x="2879691" y="2970218"/>
                  <a:pt x="2933958" y="2895600"/>
                </a:cubicBezTo>
                <a:cubicBezTo>
                  <a:pt x="2969765" y="2846365"/>
                  <a:pt x="2983437" y="2824199"/>
                  <a:pt x="3020097" y="2782957"/>
                </a:cubicBezTo>
                <a:cubicBezTo>
                  <a:pt x="3026323" y="2775953"/>
                  <a:pt x="3033349" y="2769705"/>
                  <a:pt x="3039975" y="2763079"/>
                </a:cubicBezTo>
                <a:cubicBezTo>
                  <a:pt x="3136353" y="2554263"/>
                  <a:pt x="3018925" y="2815704"/>
                  <a:pt x="3119488" y="2564296"/>
                </a:cubicBezTo>
                <a:cubicBezTo>
                  <a:pt x="3131233" y="2534934"/>
                  <a:pt x="3147654" y="2507580"/>
                  <a:pt x="3159245" y="2478157"/>
                </a:cubicBezTo>
                <a:cubicBezTo>
                  <a:pt x="3176399" y="2434613"/>
                  <a:pt x="3191534" y="2390264"/>
                  <a:pt x="3205627" y="2345635"/>
                </a:cubicBezTo>
                <a:cubicBezTo>
                  <a:pt x="3218052" y="2306289"/>
                  <a:pt x="3221382" y="2263791"/>
                  <a:pt x="3238758" y="2226366"/>
                </a:cubicBezTo>
                <a:cubicBezTo>
                  <a:pt x="3250669" y="2200711"/>
                  <a:pt x="3274097" y="2182192"/>
                  <a:pt x="3291766" y="2160105"/>
                </a:cubicBezTo>
                <a:cubicBezTo>
                  <a:pt x="3305741" y="2122839"/>
                  <a:pt x="3316648" y="2088131"/>
                  <a:pt x="3338149" y="2054087"/>
                </a:cubicBezTo>
                <a:cubicBezTo>
                  <a:pt x="3354191" y="2028687"/>
                  <a:pt x="3372909" y="2005064"/>
                  <a:pt x="3391158" y="1981200"/>
                </a:cubicBezTo>
                <a:cubicBezTo>
                  <a:pt x="3424604" y="1937464"/>
                  <a:pt x="3409606" y="1946338"/>
                  <a:pt x="3444166" y="1934818"/>
                </a:cubicBezTo>
                <a:cubicBezTo>
                  <a:pt x="3448584" y="1943653"/>
                  <a:pt x="3452518" y="1952746"/>
                  <a:pt x="3457419" y="1961322"/>
                </a:cubicBezTo>
                <a:cubicBezTo>
                  <a:pt x="3461370" y="1968236"/>
                  <a:pt x="3462756" y="1982079"/>
                  <a:pt x="3470671" y="1981200"/>
                </a:cubicBezTo>
                <a:cubicBezTo>
                  <a:pt x="3507049" y="1977158"/>
                  <a:pt x="3554656" y="1914747"/>
                  <a:pt x="3570062" y="1895061"/>
                </a:cubicBezTo>
                <a:cubicBezTo>
                  <a:pt x="3669525" y="1767970"/>
                  <a:pt x="3597490" y="1834922"/>
                  <a:pt x="3709210" y="1729409"/>
                </a:cubicBezTo>
                <a:cubicBezTo>
                  <a:pt x="3724014" y="1715427"/>
                  <a:pt x="3737054" y="1698079"/>
                  <a:pt x="3755592" y="1689653"/>
                </a:cubicBezTo>
                <a:cubicBezTo>
                  <a:pt x="3810915" y="1664506"/>
                  <a:pt x="3870537" y="1650162"/>
                  <a:pt x="3927871" y="1630018"/>
                </a:cubicBezTo>
                <a:cubicBezTo>
                  <a:pt x="3952262" y="1621448"/>
                  <a:pt x="3977635" y="1615074"/>
                  <a:pt x="4000758" y="1603513"/>
                </a:cubicBezTo>
                <a:cubicBezTo>
                  <a:pt x="4035873" y="1585956"/>
                  <a:pt x="4044280" y="1583727"/>
                  <a:pt x="4080271" y="1550505"/>
                </a:cubicBezTo>
                <a:cubicBezTo>
                  <a:pt x="4092947" y="1538804"/>
                  <a:pt x="4102358" y="1524000"/>
                  <a:pt x="4113401" y="1510748"/>
                </a:cubicBezTo>
                <a:cubicBezTo>
                  <a:pt x="4122236" y="1488661"/>
                  <a:pt x="4133852" y="1467492"/>
                  <a:pt x="4139906" y="1444487"/>
                </a:cubicBezTo>
                <a:cubicBezTo>
                  <a:pt x="4144996" y="1425145"/>
                  <a:pt x="4144051" y="1404699"/>
                  <a:pt x="4146532" y="1384853"/>
                </a:cubicBezTo>
                <a:cubicBezTo>
                  <a:pt x="4148469" y="1369356"/>
                  <a:pt x="4150949" y="1353931"/>
                  <a:pt x="4153158" y="1338470"/>
                </a:cubicBezTo>
                <a:cubicBezTo>
                  <a:pt x="4140224" y="1260866"/>
                  <a:pt x="4150404" y="1273878"/>
                  <a:pt x="4120027" y="1219200"/>
                </a:cubicBezTo>
                <a:cubicBezTo>
                  <a:pt x="4116160" y="1212239"/>
                  <a:pt x="4112406" y="1204953"/>
                  <a:pt x="4106775" y="1199322"/>
                </a:cubicBezTo>
                <a:cubicBezTo>
                  <a:pt x="4101144" y="1193691"/>
                  <a:pt x="4093015" y="1191168"/>
                  <a:pt x="4086897" y="1186070"/>
                </a:cubicBezTo>
                <a:cubicBezTo>
                  <a:pt x="4079698" y="1180071"/>
                  <a:pt x="4074218" y="1172191"/>
                  <a:pt x="4067019" y="1166192"/>
                </a:cubicBezTo>
                <a:cubicBezTo>
                  <a:pt x="4060901" y="1161094"/>
                  <a:pt x="4053133" y="1158184"/>
                  <a:pt x="4047140" y="1152940"/>
                </a:cubicBezTo>
                <a:cubicBezTo>
                  <a:pt x="4000284" y="1111941"/>
                  <a:pt x="4032756" y="1126058"/>
                  <a:pt x="3994132" y="1113183"/>
                </a:cubicBezTo>
                <a:cubicBezTo>
                  <a:pt x="3941045" y="1060098"/>
                  <a:pt x="3997901" y="1111365"/>
                  <a:pt x="3927871" y="1066800"/>
                </a:cubicBezTo>
                <a:cubicBezTo>
                  <a:pt x="3915939" y="1059207"/>
                  <a:pt x="3907390" y="1046621"/>
                  <a:pt x="3894740" y="1040296"/>
                </a:cubicBezTo>
                <a:cubicBezTo>
                  <a:pt x="3880358" y="1033105"/>
                  <a:pt x="3863705" y="1031840"/>
                  <a:pt x="3848358" y="1027044"/>
                </a:cubicBezTo>
                <a:cubicBezTo>
                  <a:pt x="3828358" y="1020794"/>
                  <a:pt x="3808482" y="1014140"/>
                  <a:pt x="3788723" y="1007166"/>
                </a:cubicBezTo>
                <a:cubicBezTo>
                  <a:pt x="3770928" y="1000885"/>
                  <a:pt x="3753617" y="993255"/>
                  <a:pt x="3735714" y="987287"/>
                </a:cubicBezTo>
                <a:cubicBezTo>
                  <a:pt x="3727075" y="984407"/>
                  <a:pt x="3717966" y="983163"/>
                  <a:pt x="3709210" y="980661"/>
                </a:cubicBezTo>
                <a:cubicBezTo>
                  <a:pt x="3702494" y="978742"/>
                  <a:pt x="3696022" y="976042"/>
                  <a:pt x="3689332" y="974035"/>
                </a:cubicBezTo>
                <a:cubicBezTo>
                  <a:pt x="3673930" y="969415"/>
                  <a:pt x="3658037" y="966342"/>
                  <a:pt x="3642949" y="960783"/>
                </a:cubicBezTo>
                <a:cubicBezTo>
                  <a:pt x="3616006" y="950857"/>
                  <a:pt x="3589306" y="940109"/>
                  <a:pt x="3563436" y="927653"/>
                </a:cubicBezTo>
                <a:cubicBezTo>
                  <a:pt x="3529605" y="911364"/>
                  <a:pt x="3496140" y="894131"/>
                  <a:pt x="3464045" y="874644"/>
                </a:cubicBezTo>
                <a:cubicBezTo>
                  <a:pt x="3434194" y="856520"/>
                  <a:pt x="3402601" y="839702"/>
                  <a:pt x="3377906" y="815009"/>
                </a:cubicBezTo>
                <a:cubicBezTo>
                  <a:pt x="3351042" y="788147"/>
                  <a:pt x="3366409" y="799322"/>
                  <a:pt x="3331523" y="781879"/>
                </a:cubicBezTo>
                <a:cubicBezTo>
                  <a:pt x="3309184" y="748369"/>
                  <a:pt x="3330398" y="771377"/>
                  <a:pt x="3298392" y="755374"/>
                </a:cubicBezTo>
                <a:cubicBezTo>
                  <a:pt x="3273991" y="743174"/>
                  <a:pt x="3281052" y="737583"/>
                  <a:pt x="3252010" y="728870"/>
                </a:cubicBezTo>
                <a:cubicBezTo>
                  <a:pt x="3239141" y="725009"/>
                  <a:pt x="3225626" y="723538"/>
                  <a:pt x="3212253" y="722244"/>
                </a:cubicBezTo>
                <a:cubicBezTo>
                  <a:pt x="3157117" y="716908"/>
                  <a:pt x="3046601" y="708992"/>
                  <a:pt x="3046601" y="708992"/>
                </a:cubicBezTo>
                <a:lnTo>
                  <a:pt x="3132740" y="68248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F37340D3-6DD0-07B1-C6C3-8A92BA0C80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18" b="90508" l="14072" r="89621">
                        <a14:foregroundMark x1="21956" y1="74011" x2="25549" y2="65198"/>
                        <a14:foregroundMark x1="25549" y1="65198" x2="21158" y2="76045"/>
                        <a14:foregroundMark x1="21158" y1="76045" x2="27445" y2="89944"/>
                        <a14:foregroundMark x1="27445" y1="89944" x2="29441" y2="90508"/>
                        <a14:backgroundMark x1="53992" y1="27345" x2="75749" y2="30508"/>
                        <a14:backgroundMark x1="75749" y1="30508" x2="64571" y2="23277"/>
                        <a14:backgroundMark x1="64571" y1="23277" x2="62176" y2="12429"/>
                        <a14:backgroundMark x1="62176" y1="12429" x2="62575" y2="3277"/>
                        <a14:backgroundMark x1="62575" y1="3277" x2="82735" y2="1695"/>
                        <a14:backgroundMark x1="82735" y1="1695" x2="70259" y2="18192"/>
                        <a14:backgroundMark x1="70259" y1="18192" x2="77745" y2="42712"/>
                        <a14:backgroundMark x1="77745" y1="42712" x2="86228" y2="52542"/>
                        <a14:backgroundMark x1="86228" y1="52542" x2="69561" y2="43616"/>
                        <a14:backgroundMark x1="69561" y1="43616" x2="78443" y2="53446"/>
                        <a14:backgroundMark x1="78443" y1="53446" x2="65269" y2="46102"/>
                        <a14:backgroundMark x1="65269" y1="46102" x2="54691" y2="45311"/>
                        <a14:backgroundMark x1="54691" y1="45311" x2="73752" y2="45537"/>
                        <a14:backgroundMark x1="73752" y1="45537" x2="81737" y2="38418"/>
                        <a14:backgroundMark x1="81737" y1="38418" x2="87725" y2="27797"/>
                        <a14:backgroundMark x1="87725" y1="27797" x2="89022" y2="4407"/>
                        <a14:backgroundMark x1="89022" y1="4407" x2="95210" y2="1808"/>
                        <a14:backgroundMark x1="53493" y1="48927" x2="56886" y2="34463"/>
                        <a14:backgroundMark x1="56886" y1="34463" x2="51996" y2="24068"/>
                        <a14:backgroundMark x1="51996" y1="24068" x2="51996" y2="23729"/>
                        <a14:backgroundMark x1="52395" y1="25424" x2="60279" y2="23729"/>
                        <a14:backgroundMark x1="61178" y1="44633" x2="80739" y2="57627"/>
                        <a14:backgroundMark x1="80739" y1="57627" x2="88523" y2="50395"/>
                        <a14:backgroundMark x1="88523" y1="50395" x2="88423" y2="40000"/>
                        <a14:backgroundMark x1="88423" y1="40000" x2="90619" y2="30960"/>
                        <a14:backgroundMark x1="90619" y1="30960" x2="90619" y2="30960"/>
                        <a14:backgroundMark x1="57385" y1="46554" x2="72255" y2="54350"/>
                        <a14:backgroundMark x1="57385" y1="48814" x2="62076" y2="49492"/>
                        <a14:backgroundMark x1="56886" y1="51638" x2="62375" y2="54463"/>
                        <a14:backgroundMark x1="62275" y1="53559" x2="66667" y2="57401"/>
                        <a14:backgroundMark x1="66068" y1="57853" x2="71557" y2="59322"/>
                        <a14:backgroundMark x1="71357" y1="55480" x2="75549" y2="56045"/>
                        <a14:backgroundMark x1="83733" y1="42034" x2="93912" y2="50056"/>
                        <a14:backgroundMark x1="83333" y1="33333" x2="95509" y2="37401"/>
                        <a14:backgroundMark x1="89222" y1="29718" x2="99202" y2="35254"/>
                        <a14:backgroundMark x1="52894" y1="50282" x2="52196" y2="49379"/>
                        <a14:backgroundMark x1="64870" y1="57740" x2="66367" y2="58644"/>
                        <a14:backgroundMark x1="56786" y1="54689" x2="58084" y2="53220"/>
                        <a14:backgroundMark x1="56786" y1="55028" x2="56786" y2="55028"/>
                        <a14:backgroundMark x1="51996" y1="50847" x2="51996" y2="50847"/>
                        <a14:backgroundMark x1="65269" y1="58305" x2="65269" y2="58305"/>
                        <a14:backgroundMark x1="64970" y1="58418" x2="64970" y2="58418"/>
                        <a14:backgroundMark x1="69760" y1="59322" x2="69760" y2="59322"/>
                        <a14:backgroundMark x1="70160" y1="59887" x2="70160" y2="59887"/>
                        <a14:backgroundMark x1="70060" y1="60113" x2="70060" y2="60113"/>
                      </a14:backgroundRemoval>
                    </a14:imgEffect>
                  </a14:imgLayer>
                </a14:imgProps>
              </a:ext>
            </a:extLst>
          </a:blip>
          <a:srcRect l="4728" t="446" r="890" b="6444"/>
          <a:stretch>
            <a:fillRect/>
          </a:stretch>
        </p:blipFill>
        <p:spPr>
          <a:xfrm>
            <a:off x="5738239" y="481666"/>
            <a:ext cx="5871956" cy="511634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05EAC1E-A05E-BDCA-0D38-D952E52CE120}"/>
              </a:ext>
            </a:extLst>
          </p:cNvPr>
          <p:cNvSpPr txBox="1"/>
          <p:nvPr/>
        </p:nvSpPr>
        <p:spPr>
          <a:xfrm>
            <a:off x="7596000" y="2394478"/>
            <a:ext cx="1460834" cy="4445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algn="l"/>
            <a:r>
              <a:rPr lang="en-US" sz="1400" noProof="0" dirty="0">
                <a:solidFill>
                  <a:srgbClr val="00B050"/>
                </a:solidFill>
              </a:rPr>
              <a:t>14.7 </a:t>
            </a:r>
            <a:r>
              <a:rPr lang="en-US" sz="1400" noProof="0" dirty="0" err="1">
                <a:solidFill>
                  <a:srgbClr val="00B050"/>
                </a:solidFill>
              </a:rPr>
              <a:t>ktons</a:t>
            </a:r>
            <a:r>
              <a:rPr lang="en-US" sz="1400" noProof="0" dirty="0">
                <a:solidFill>
                  <a:srgbClr val="00B050"/>
                </a:solidFill>
              </a:rPr>
              <a:t> wheat</a:t>
            </a:r>
          </a:p>
        </p:txBody>
      </p:sp>
      <p:cxnSp>
        <p:nvCxnSpPr>
          <p:cNvPr id="6" name="Connector: Curved 5">
            <a:extLst>
              <a:ext uri="{FF2B5EF4-FFF2-40B4-BE49-F238E27FC236}">
                <a16:creationId xmlns:a16="http://schemas.microsoft.com/office/drawing/2014/main" id="{10118F6C-A0A2-735E-C791-57B5936A3A36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7282951" y="2391137"/>
            <a:ext cx="2716695" cy="2254633"/>
          </a:xfrm>
          <a:prstGeom prst="curvedConnector3">
            <a:avLst>
              <a:gd name="adj1" fmla="val 73415"/>
            </a:avLst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96486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107298-305C-6B17-42A5-E647AD05AA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7">
            <a:extLst>
              <a:ext uri="{FF2B5EF4-FFF2-40B4-BE49-F238E27FC236}">
                <a16:creationId xmlns:a16="http://schemas.microsoft.com/office/drawing/2014/main" id="{8EDE1EF9-126E-7CE6-ED97-8A383BA745EE}"/>
              </a:ext>
            </a:extLst>
          </p:cNvPr>
          <p:cNvSpPr txBox="1">
            <a:spLocks/>
          </p:cNvSpPr>
          <p:nvPr/>
        </p:nvSpPr>
        <p:spPr>
          <a:xfrm>
            <a:off x="795888" y="609395"/>
            <a:ext cx="9376811" cy="785813"/>
          </a:xfrm>
          <a:prstGeom prst="rect">
            <a:avLst/>
          </a:prstGeom>
        </p:spPr>
        <p:txBody>
          <a:bodyPr vert="horz" lIns="0" tIns="0" rIns="0" bIns="0" rtlCol="0" anchor="t">
            <a:normAutofit fontScale="97500"/>
          </a:bodyPr>
          <a:lstStyle>
            <a:lvl1pPr algn="l" defTabSz="9144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75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noProof="0" dirty="0"/>
              <a:t>From MRIO to MR-IR-IO</a:t>
            </a:r>
          </a:p>
        </p:txBody>
      </p:sp>
      <p:sp>
        <p:nvSpPr>
          <p:cNvPr id="57" name="Text Placeholder 8">
            <a:extLst>
              <a:ext uri="{FF2B5EF4-FFF2-40B4-BE49-F238E27FC236}">
                <a16:creationId xmlns:a16="http://schemas.microsoft.com/office/drawing/2014/main" id="{707B792B-EA66-DEA0-0E75-F8B213FAE767}"/>
              </a:ext>
            </a:extLst>
          </p:cNvPr>
          <p:cNvSpPr txBox="1">
            <a:spLocks/>
          </p:cNvSpPr>
          <p:nvPr/>
        </p:nvSpPr>
        <p:spPr>
          <a:xfrm>
            <a:off x="729712" y="246894"/>
            <a:ext cx="7172325" cy="323850"/>
          </a:xfrm>
          <a:prstGeom prst="rect">
            <a:avLst/>
          </a:prstGeom>
        </p:spPr>
        <p:txBody>
          <a:bodyPr/>
          <a:lstStyle>
            <a:lvl1pPr marL="195302" indent="-195302" algn="l" defTabSz="914446" rtl="0" eaLnBrk="1" latinLnBrk="0" hangingPunct="1">
              <a:lnSpc>
                <a:spcPct val="118000"/>
              </a:lnSpc>
              <a:spcBef>
                <a:spcPts val="5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34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57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80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03" indent="-228611" algn="l" defTabSz="914446" rtl="0" eaLnBrk="1" latinLnBrk="0" hangingPunct="1">
              <a:lnSpc>
                <a:spcPct val="118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726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48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71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94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noProof="0" dirty="0">
                <a:solidFill>
                  <a:schemeClr val="accent6"/>
                </a:solidFill>
                <a:latin typeface="+mj-lt"/>
              </a:rPr>
              <a:t>Subnational food trade</a:t>
            </a:r>
          </a:p>
          <a:p>
            <a:pPr marL="0" indent="0">
              <a:buNone/>
            </a:pPr>
            <a:endParaRPr lang="en-US" b="1" noProof="0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67E8124A-F2B4-4D18-AAC9-6381AD2160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noProof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3DA4D0-ACEB-BD73-A48C-ADCCD5C15F46}"/>
              </a:ext>
            </a:extLst>
          </p:cNvPr>
          <p:cNvSpPr txBox="1"/>
          <p:nvPr/>
        </p:nvSpPr>
        <p:spPr>
          <a:xfrm>
            <a:off x="729712" y="974577"/>
            <a:ext cx="5947313" cy="5586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noProof="0" dirty="0"/>
              <a:t>Input data: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noProof="0" dirty="0"/>
              <a:t>FABIO: Food input output model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MAPSPAM + CROPGRID: Production/Harvested area raster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Livestock: Eurostat live animals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noProof="0" dirty="0"/>
              <a:t>Population (Eurostat)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noProof="0" dirty="0"/>
              <a:t>Regional trade data (BONUS)</a:t>
            </a:r>
            <a:endParaRPr lang="en-US" sz="1800" noProof="0" dirty="0">
              <a:sym typeface="Wingdings" panose="05000000000000000000" pitchFamily="2" charset="2"/>
            </a:endParaRPr>
          </a:p>
          <a:p>
            <a:pPr marL="514350" lvl="1" indent="-285750">
              <a:lnSpc>
                <a:spcPct val="150000"/>
              </a:lnSpc>
              <a:buFont typeface="Wingdings" panose="05000000000000000000" pitchFamily="2" charset="2"/>
              <a:buChar char="à"/>
            </a:pPr>
            <a:endParaRPr lang="en-US" sz="1800" noProof="0" dirty="0"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sym typeface="Wingdings" panose="05000000000000000000" pitchFamily="2" charset="2"/>
              </a:rPr>
              <a:t>Optimization procedure to estimate NUTS2 flows</a:t>
            </a:r>
          </a:p>
          <a:p>
            <a:pPr>
              <a:lnSpc>
                <a:spcPct val="150000"/>
              </a:lnSpc>
            </a:pPr>
            <a:endParaRPr lang="en-US" sz="2000" noProof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noProof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noProof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EF74D74-C32D-59B5-65DA-532D7D9FAD6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FDD670A-85DC-45C6-830C-F30B0112381B}" type="slidenum">
              <a:rPr lang="en-US" noProof="0" smtClean="0"/>
              <a:t>9</a:t>
            </a:fld>
            <a:endParaRPr lang="en-US" noProof="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055C23B-9847-7E98-5BA8-CD4159B0F375}"/>
              </a:ext>
            </a:extLst>
          </p:cNvPr>
          <p:cNvGrpSpPr/>
          <p:nvPr/>
        </p:nvGrpSpPr>
        <p:grpSpPr>
          <a:xfrm>
            <a:off x="5738239" y="481666"/>
            <a:ext cx="5871956" cy="5116343"/>
            <a:chOff x="5738239" y="481666"/>
            <a:chExt cx="5871956" cy="5116343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346A33C3-B1C0-86F1-FFFC-A9904929D3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4728" t="446" r="890" b="6444"/>
            <a:stretch>
              <a:fillRect/>
            </a:stretch>
          </p:blipFill>
          <p:spPr>
            <a:xfrm>
              <a:off x="5738239" y="481666"/>
              <a:ext cx="5871956" cy="511634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ECCD25F-2153-17F7-3344-4FC01689C62E}"/>
                </a:ext>
              </a:extLst>
            </p:cNvPr>
            <p:cNvSpPr txBox="1"/>
            <p:nvPr/>
          </p:nvSpPr>
          <p:spPr>
            <a:xfrm>
              <a:off x="7412568" y="2114100"/>
              <a:ext cx="1199322" cy="444500"/>
            </a:xfrm>
            <a:prstGeom prst="rect">
              <a:avLst/>
            </a:prstGeom>
          </p:spPr>
          <p:txBody>
            <a:bodyPr vert="horz" wrap="square" lIns="0" tIns="0" rIns="0" bIns="0" rtlCol="0" anchor="b">
              <a:noAutofit/>
            </a:bodyPr>
            <a:lstStyle/>
            <a:p>
              <a:pPr algn="l"/>
              <a:r>
                <a:rPr lang="en-US" sz="1400" noProof="0" dirty="0">
                  <a:solidFill>
                    <a:srgbClr val="00B050"/>
                  </a:solidFill>
                </a:rPr>
                <a:t>0.6 </a:t>
              </a:r>
              <a:r>
                <a:rPr lang="en-US" sz="1400" noProof="0" dirty="0" err="1">
                  <a:solidFill>
                    <a:srgbClr val="00B050"/>
                  </a:solidFill>
                </a:rPr>
                <a:t>ktons</a:t>
              </a:r>
              <a:r>
                <a:rPr lang="en-US" sz="1400" noProof="0" dirty="0">
                  <a:solidFill>
                    <a:srgbClr val="00B050"/>
                  </a:solidFill>
                </a:rPr>
                <a:t> </a:t>
              </a:r>
            </a:p>
            <a:p>
              <a:pPr algn="l"/>
              <a:r>
                <a:rPr lang="en-US" sz="1400" noProof="0" dirty="0">
                  <a:solidFill>
                    <a:srgbClr val="00B050"/>
                  </a:solidFill>
                </a:rPr>
                <a:t>wheat</a:t>
              </a:r>
            </a:p>
          </p:txBody>
        </p:sp>
      </p:grpSp>
      <p:cxnSp>
        <p:nvCxnSpPr>
          <p:cNvPr id="8" name="Connector: Curved 7">
            <a:extLst>
              <a:ext uri="{FF2B5EF4-FFF2-40B4-BE49-F238E27FC236}">
                <a16:creationId xmlns:a16="http://schemas.microsoft.com/office/drawing/2014/main" id="{23DB201B-67E3-2C9A-5D23-DBC6BC78CCDA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7138366" y="2852117"/>
            <a:ext cx="2400300" cy="1649067"/>
          </a:xfrm>
          <a:prstGeom prst="curvedConnector3">
            <a:avLst>
              <a:gd name="adj1" fmla="val 99690"/>
            </a:avLst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9792441"/>
      </p:ext>
    </p:extLst>
  </p:cSld>
  <p:clrMapOvr>
    <a:masterClrMapping/>
  </p:clrMapOvr>
</p:sld>
</file>

<file path=ppt/theme/theme1.xml><?xml version="1.0" encoding="utf-8"?>
<a:theme xmlns:a="http://schemas.openxmlformats.org/drawingml/2006/main" name="Templates">
  <a:themeElements>
    <a:clrScheme name="Custom 8">
      <a:dk1>
        <a:sysClr val="windowText" lastClr="000000"/>
      </a:dk1>
      <a:lt1>
        <a:sysClr val="window" lastClr="FFFFFF"/>
      </a:lt1>
      <a:dk2>
        <a:srgbClr val="053F53"/>
      </a:dk2>
      <a:lt2>
        <a:srgbClr val="E9FEFF"/>
      </a:lt2>
      <a:accent1>
        <a:srgbClr val="053F53"/>
      </a:accent1>
      <a:accent2>
        <a:srgbClr val="9FD2FE"/>
      </a:accent2>
      <a:accent3>
        <a:srgbClr val="FF891D"/>
      </a:accent3>
      <a:accent4>
        <a:srgbClr val="0A8AB6"/>
      </a:accent4>
      <a:accent5>
        <a:srgbClr val="54FEDB"/>
      </a:accent5>
      <a:accent6>
        <a:srgbClr val="E93CAC"/>
      </a:accent6>
      <a:hlink>
        <a:srgbClr val="0563C1"/>
      </a:hlink>
      <a:folHlink>
        <a:srgbClr val="954F72"/>
      </a:folHlink>
    </a:clrScheme>
    <a:fontScheme name="Nilu">
      <a:majorFont>
        <a:latin typeface="Source Sans 3 SemiBold"/>
        <a:ea typeface=""/>
        <a:cs typeface=""/>
      </a:majorFont>
      <a:minorFont>
        <a:latin typeface="Source Sans 3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wrap="square" lIns="0" tIns="0" rIns="0" bIns="0" rtlCol="0" anchor="b">
        <a:noAutofit/>
      </a:bodyPr>
      <a:lstStyle>
        <a:defPPr algn="l">
          <a:defRPr sz="4750" dirty="0">
            <a:solidFill>
              <a:schemeClr val="accent3"/>
            </a:solidFill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NILU_template_ENG_v6.potm" id="{BCEBC4DC-FD34-4B47-A043-0F51817EC461}" vid="{7D748347-084F-4571-8F4A-EAC47FB577E3}"/>
    </a:ext>
  </a:extLst>
</a:theme>
</file>

<file path=ppt/theme/theme2.xml><?xml version="1.0" encoding="utf-8"?>
<a:theme xmlns:a="http://schemas.openxmlformats.org/drawingml/2006/main" name="About NILU">
  <a:themeElements>
    <a:clrScheme name="Custom 8">
      <a:dk1>
        <a:sysClr val="windowText" lastClr="000000"/>
      </a:dk1>
      <a:lt1>
        <a:sysClr val="window" lastClr="FFFFFF"/>
      </a:lt1>
      <a:dk2>
        <a:srgbClr val="053F53"/>
      </a:dk2>
      <a:lt2>
        <a:srgbClr val="E9FEFF"/>
      </a:lt2>
      <a:accent1>
        <a:srgbClr val="053F53"/>
      </a:accent1>
      <a:accent2>
        <a:srgbClr val="9FD2FE"/>
      </a:accent2>
      <a:accent3>
        <a:srgbClr val="FF891D"/>
      </a:accent3>
      <a:accent4>
        <a:srgbClr val="0A8AB6"/>
      </a:accent4>
      <a:accent5>
        <a:srgbClr val="54FEDB"/>
      </a:accent5>
      <a:accent6>
        <a:srgbClr val="E93CAC"/>
      </a:accent6>
      <a:hlink>
        <a:srgbClr val="0563C1"/>
      </a:hlink>
      <a:folHlink>
        <a:srgbClr val="954F72"/>
      </a:folHlink>
    </a:clrScheme>
    <a:fontScheme name="Nilu">
      <a:majorFont>
        <a:latin typeface="Source Sans 3 SemiBold"/>
        <a:ea typeface=""/>
        <a:cs typeface=""/>
      </a:majorFont>
      <a:minorFont>
        <a:latin typeface="Source Sans 3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wrap="square" lIns="0" tIns="0" rIns="0" bIns="0" rtlCol="0" anchor="b">
        <a:noAutofit/>
      </a:bodyPr>
      <a:lstStyle>
        <a:defPPr algn="l">
          <a:defRPr sz="4750" dirty="0">
            <a:solidFill>
              <a:schemeClr val="accent3"/>
            </a:solidFill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NILU_template_ENG_v6.potm" id="{BCEBC4DC-FD34-4B47-A043-0F51817EC461}" vid="{0BC6355F-49AA-4040-AA5F-A667682FCC7F}"/>
    </a:ext>
  </a:extLst>
</a:theme>
</file>

<file path=ppt/theme/theme3.xml><?xml version="1.0" encoding="utf-8"?>
<a:theme xmlns:a="http://schemas.openxmlformats.org/drawingml/2006/main" name="Intro slides">
  <a:themeElements>
    <a:clrScheme name="Custom 8">
      <a:dk1>
        <a:sysClr val="windowText" lastClr="000000"/>
      </a:dk1>
      <a:lt1>
        <a:sysClr val="window" lastClr="FFFFFF"/>
      </a:lt1>
      <a:dk2>
        <a:srgbClr val="053F53"/>
      </a:dk2>
      <a:lt2>
        <a:srgbClr val="E9FEFF"/>
      </a:lt2>
      <a:accent1>
        <a:srgbClr val="053F53"/>
      </a:accent1>
      <a:accent2>
        <a:srgbClr val="9FD2FE"/>
      </a:accent2>
      <a:accent3>
        <a:srgbClr val="FF891D"/>
      </a:accent3>
      <a:accent4>
        <a:srgbClr val="0A8AB6"/>
      </a:accent4>
      <a:accent5>
        <a:srgbClr val="54FEDB"/>
      </a:accent5>
      <a:accent6>
        <a:srgbClr val="E93CAC"/>
      </a:accent6>
      <a:hlink>
        <a:srgbClr val="0563C1"/>
      </a:hlink>
      <a:folHlink>
        <a:srgbClr val="954F72"/>
      </a:folHlink>
    </a:clrScheme>
    <a:fontScheme name="Nilu">
      <a:majorFont>
        <a:latin typeface="Source Sans 3 SemiBold"/>
        <a:ea typeface=""/>
        <a:cs typeface=""/>
      </a:majorFont>
      <a:minorFont>
        <a:latin typeface="Source Sans 3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wrap="square" lIns="0" tIns="0" rIns="0" bIns="0" rtlCol="0" anchor="b">
        <a:noAutofit/>
      </a:bodyPr>
      <a:lstStyle>
        <a:defPPr algn="l">
          <a:defRPr sz="4750" dirty="0">
            <a:solidFill>
              <a:schemeClr val="accent3"/>
            </a:solidFill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NILU_template_ENG_v6.potm" id="{BCEBC4DC-FD34-4B47-A043-0F51817EC461}" vid="{F16505E5-5F30-43B1-8EE4-DBD04E053CAF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UI/_rels/customUI14.xml.rels><?xml version="1.0" encoding="UTF-8" standalone="yes"?>
<Relationships xmlns="http://schemas.openxmlformats.org/package/2006/relationships"><Relationship Id="LanguageEnglish" Type="http://schemas.openxmlformats.org/officeDocument/2006/relationships/image" Target="images/LanguageEnglish.png"/><Relationship Id="farger" Type="http://schemas.openxmlformats.org/officeDocument/2006/relationships/image" Target="images/farger.png"/><Relationship Id="LanguageNorwegian" Type="http://schemas.openxmlformats.org/officeDocument/2006/relationships/image" Target="images/LanguageNorwegian.png"/></Relationships>
</file>

<file path=customUI/customUI14.xml><?xml version="1.0" encoding="utf-8"?>
<customUI xmlns="http://schemas.microsoft.com/office/2009/07/customui">
  <ribbon startFromScratch="false">
    <tabs>
      <tab idMso="TabAddIns" label="NILU meny">
        <group id="customGroup" label="Diagram">
          <button id="colordiagram" label="Color diagram" image="farger" size="large" onAction="DoColors"/>
        </group>
        <group id="languageGroup" label="Language">
          <button id="setEnglish" label="Set English" image="LanguageEnglish" size="large" onAction="SetEnglishText"/>
          <button id="setNorwegian" label="Set Norwegian" image="LanguageNorwegian" size="large" onAction="SetNorwegianText"/>
        </group>
      </tab>
    </tabs>
  </ribbon>
</customUI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07C876F3A61164287C9993165EB05B0" ma:contentTypeVersion="4" ma:contentTypeDescription="Opprett et nytt dokument." ma:contentTypeScope="" ma:versionID="b25aab99596fd1646a3545e7cde247f5">
  <xsd:schema xmlns:xsd="http://www.w3.org/2001/XMLSchema" xmlns:xs="http://www.w3.org/2001/XMLSchema" xmlns:p="http://schemas.microsoft.com/office/2006/metadata/properties" xmlns:ns2="1911c587-a78a-4ca9-acc2-e095881a79ee" targetNamespace="http://schemas.microsoft.com/office/2006/metadata/properties" ma:root="true" ma:fieldsID="9392e059171befe8dc5a1da56b130928" ns2:_="">
    <xsd:import namespace="1911c587-a78a-4ca9-acc2-e095881a79e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11c587-a78a-4ca9-acc2-e095881a79e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925E544-D091-45B0-910B-2984241AAB3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8AEE621-C8B5-475C-BEAF-7ED6D718DE9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911c587-a78a-4ca9-acc2-e095881a79e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88831E1-D8BE-4C82-AFAD-24AB71EAF8B3}">
  <ds:schemaRefs>
    <ds:schemaRef ds:uri="1911c587-a78a-4ca9-acc2-e095881a79ee"/>
    <ds:schemaRef ds:uri="http://schemas.microsoft.com/office/2006/metadata/properties"/>
    <ds:schemaRef ds:uri="http://schemas.microsoft.com/office/2006/documentManagement/types"/>
    <ds:schemaRef ds:uri="http://purl.org/dc/dcmitype/"/>
    <ds:schemaRef ds:uri="http://purl.org/dc/elements/1.1/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NILU_template_ENG_v6</Template>
  <TotalTime>5436</TotalTime>
  <Words>1947</Words>
  <Application>Microsoft Office PowerPoint</Application>
  <PresentationFormat>Widescreen</PresentationFormat>
  <Paragraphs>596</Paragraphs>
  <Slides>34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34</vt:i4>
      </vt:variant>
    </vt:vector>
  </HeadingPairs>
  <TitlesOfParts>
    <vt:vector size="45" baseType="lpstr">
      <vt:lpstr>Aptos</vt:lpstr>
      <vt:lpstr>Arial</vt:lpstr>
      <vt:lpstr>Calibri</vt:lpstr>
      <vt:lpstr>Cambria Math</vt:lpstr>
      <vt:lpstr>Source Sans 3</vt:lpstr>
      <vt:lpstr>Source Sans 3 Medium</vt:lpstr>
      <vt:lpstr>Source Sans 3 SemiBold</vt:lpstr>
      <vt:lpstr>Wingdings</vt:lpstr>
      <vt:lpstr>Templates</vt:lpstr>
      <vt:lpstr>About NILU</vt:lpstr>
      <vt:lpstr>Intro slides</vt:lpstr>
      <vt:lpstr>Assessing drought exposure in European food commodities A consumption-based analysis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CHARM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Francis Barre</dc:creator>
  <cp:lastModifiedBy>Francis Barre</cp:lastModifiedBy>
  <cp:revision>12</cp:revision>
  <dcterms:created xsi:type="dcterms:W3CDTF">2025-07-29T07:01:02Z</dcterms:created>
  <dcterms:modified xsi:type="dcterms:W3CDTF">2026-06-19T05:31:33Z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0x010100307C876F3A61164287C9993165EB05B0</vt:lpwstr>
  </property>
  <property fmtid="{D5CDD505-2E9C-101B-9397-08002B2CF9AE}" pid="3" name="MediaServiceImageTags">
    <vt:lpwstr/>
  </property>
  <property fmtid="{D5CDD505-2E9C-101B-9397-08002B2CF9AE}" pid="4" name="Order">
    <vt:lpwstr>84600.0000000000</vt:lpwstr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  <property fmtid="{D5CDD505-2E9C-101B-9397-08002B2CF9AE}" pid="10" name="xd_Signature">
    <vt:lpwstr/>
  </property>
</Properties>
</file>