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41" r:id="rId2"/>
    <p:sldId id="257" r:id="rId3"/>
    <p:sldId id="362" r:id="rId4"/>
    <p:sldId id="347" r:id="rId5"/>
    <p:sldId id="365" r:id="rId6"/>
    <p:sldId id="344" r:id="rId7"/>
    <p:sldId id="364" r:id="rId8"/>
    <p:sldId id="345" r:id="rId9"/>
    <p:sldId id="346" r:id="rId10"/>
    <p:sldId id="349" r:id="rId11"/>
    <p:sldId id="366" r:id="rId12"/>
    <p:sldId id="367" r:id="rId13"/>
    <p:sldId id="350" r:id="rId14"/>
    <p:sldId id="351" r:id="rId15"/>
    <p:sldId id="356" r:id="rId16"/>
    <p:sldId id="368" r:id="rId17"/>
    <p:sldId id="357" r:id="rId18"/>
    <p:sldId id="372" r:id="rId19"/>
    <p:sldId id="3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7E0"/>
    <a:srgbClr val="FF9933"/>
    <a:srgbClr val="FF33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C17B9-DF4D-4620-B05E-8D270CC4B6C4}" v="537" dt="2026-06-20T09:13:29.062"/>
    <p1510:client id="{7953591C-4DDC-4AC3-AF77-C244AB115F94}" v="40" dt="2026-06-20T13:26:39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5" autoAdjust="0"/>
    <p:restoredTop sz="91977" autoAdjust="0"/>
  </p:normalViewPr>
  <p:slideViewPr>
    <p:cSldViewPr snapToGrid="0">
      <p:cViewPr varScale="1">
        <p:scale>
          <a:sx n="114" d="100"/>
          <a:sy n="114" d="100"/>
        </p:scale>
        <p:origin x="108" y="8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, Yue" userId="a52740fb-a78f-434e-8b58-d459d5382196" providerId="ADAL" clId="{7953591C-4DDC-4AC3-AF77-C244AB115F94}"/>
    <pc:docChg chg="undo custSel delSld modSld">
      <pc:chgData name="Fu, Yue" userId="a52740fb-a78f-434e-8b58-d459d5382196" providerId="ADAL" clId="{7953591C-4DDC-4AC3-AF77-C244AB115F94}" dt="2026-06-20T13:26:39.219" v="81"/>
      <pc:docMkLst>
        <pc:docMk/>
      </pc:docMkLst>
      <pc:sldChg chg="modNotesTx">
        <pc:chgData name="Fu, Yue" userId="a52740fb-a78f-434e-8b58-d459d5382196" providerId="ADAL" clId="{7953591C-4DDC-4AC3-AF77-C244AB115F94}" dt="2026-06-20T13:03:14.198" v="1" actId="20577"/>
        <pc:sldMkLst>
          <pc:docMk/>
          <pc:sldMk cId="1696590538" sldId="257"/>
        </pc:sldMkLst>
      </pc:sldChg>
      <pc:sldChg chg="del">
        <pc:chgData name="Fu, Yue" userId="a52740fb-a78f-434e-8b58-d459d5382196" providerId="ADAL" clId="{7953591C-4DDC-4AC3-AF77-C244AB115F94}" dt="2026-06-20T13:04:21.741" v="21" actId="47"/>
        <pc:sldMkLst>
          <pc:docMk/>
          <pc:sldMk cId="3354021118" sldId="333"/>
        </pc:sldMkLst>
      </pc:sldChg>
      <pc:sldChg chg="modNotesTx">
        <pc:chgData name="Fu, Yue" userId="a52740fb-a78f-434e-8b58-d459d5382196" providerId="ADAL" clId="{7953591C-4DDC-4AC3-AF77-C244AB115F94}" dt="2026-06-20T13:03:07.365" v="0" actId="20577"/>
        <pc:sldMkLst>
          <pc:docMk/>
          <pc:sldMk cId="2349728221" sldId="341"/>
        </pc:sldMkLst>
      </pc:sldChg>
      <pc:sldChg chg="modSp mod modNotesTx">
        <pc:chgData name="Fu, Yue" userId="a52740fb-a78f-434e-8b58-d459d5382196" providerId="ADAL" clId="{7953591C-4DDC-4AC3-AF77-C244AB115F94}" dt="2026-06-20T13:10:37.098" v="66" actId="20577"/>
        <pc:sldMkLst>
          <pc:docMk/>
          <pc:sldMk cId="3548540222" sldId="344"/>
        </pc:sldMkLst>
        <pc:spChg chg="mod">
          <ac:chgData name="Fu, Yue" userId="a52740fb-a78f-434e-8b58-d459d5382196" providerId="ADAL" clId="{7953591C-4DDC-4AC3-AF77-C244AB115F94}" dt="2026-06-20T13:10:22.876" v="57" actId="1076"/>
          <ac:spMkLst>
            <pc:docMk/>
            <pc:sldMk cId="3548540222" sldId="344"/>
            <ac:spMk id="7" creationId="{392114B0-96A6-C91D-D297-E710AAD13FAA}"/>
          </ac:spMkLst>
        </pc:spChg>
        <pc:spChg chg="mod">
          <ac:chgData name="Fu, Yue" userId="a52740fb-a78f-434e-8b58-d459d5382196" providerId="ADAL" clId="{7953591C-4DDC-4AC3-AF77-C244AB115F94}" dt="2026-06-20T13:10:26.806" v="58" actId="1076"/>
          <ac:spMkLst>
            <pc:docMk/>
            <pc:sldMk cId="3548540222" sldId="344"/>
            <ac:spMk id="11" creationId="{BF07F525-D3A5-B310-3C86-0D6088B3AA0A}"/>
          </ac:spMkLst>
        </pc:spChg>
        <pc:spChg chg="mod">
          <ac:chgData name="Fu, Yue" userId="a52740fb-a78f-434e-8b58-d459d5382196" providerId="ADAL" clId="{7953591C-4DDC-4AC3-AF77-C244AB115F94}" dt="2026-06-20T13:10:37.098" v="66" actId="20577"/>
          <ac:spMkLst>
            <pc:docMk/>
            <pc:sldMk cId="3548540222" sldId="344"/>
            <ac:spMk id="14" creationId="{AF0C0F53-ED00-8CBA-8D43-4A99583A1D22}"/>
          </ac:spMkLst>
        </pc:spChg>
        <pc:spChg chg="mod">
          <ac:chgData name="Fu, Yue" userId="a52740fb-a78f-434e-8b58-d459d5382196" providerId="ADAL" clId="{7953591C-4DDC-4AC3-AF77-C244AB115F94}" dt="2026-06-20T13:10:19.900" v="56" actId="14100"/>
          <ac:spMkLst>
            <pc:docMk/>
            <pc:sldMk cId="3548540222" sldId="344"/>
            <ac:spMk id="26" creationId="{473D1EFB-04D9-78D3-F392-87D963E97737}"/>
          </ac:spMkLst>
        </pc:spChg>
      </pc:sldChg>
      <pc:sldChg chg="addSp delSp modSp mod modAnim modNotesTx">
        <pc:chgData name="Fu, Yue" userId="a52740fb-a78f-434e-8b58-d459d5382196" providerId="ADAL" clId="{7953591C-4DDC-4AC3-AF77-C244AB115F94}" dt="2026-06-20T13:24:05.867" v="76"/>
        <pc:sldMkLst>
          <pc:docMk/>
          <pc:sldMk cId="548698847" sldId="345"/>
        </pc:sldMkLst>
        <pc:spChg chg="mod">
          <ac:chgData name="Fu, Yue" userId="a52740fb-a78f-434e-8b58-d459d5382196" providerId="ADAL" clId="{7953591C-4DDC-4AC3-AF77-C244AB115F94}" dt="2026-06-20T13:13:45.283" v="71" actId="1076"/>
          <ac:spMkLst>
            <pc:docMk/>
            <pc:sldMk cId="548698847" sldId="345"/>
            <ac:spMk id="2" creationId="{147EA7F5-85C3-FE5E-D612-4368ED5B729D}"/>
          </ac:spMkLst>
        </pc:spChg>
        <pc:spChg chg="add mod">
          <ac:chgData name="Fu, Yue" userId="a52740fb-a78f-434e-8b58-d459d5382196" providerId="ADAL" clId="{7953591C-4DDC-4AC3-AF77-C244AB115F94}" dt="2026-06-20T13:13:27.790" v="68" actId="1076"/>
          <ac:spMkLst>
            <pc:docMk/>
            <pc:sldMk cId="548698847" sldId="345"/>
            <ac:spMk id="3" creationId="{C084E3EB-A486-7542-D8EE-89C8703F5389}"/>
          </ac:spMkLst>
        </pc:spChg>
        <pc:spChg chg="add mod">
          <ac:chgData name="Fu, Yue" userId="a52740fb-a78f-434e-8b58-d459d5382196" providerId="ADAL" clId="{7953591C-4DDC-4AC3-AF77-C244AB115F94}" dt="2026-06-20T13:13:27.790" v="68" actId="1076"/>
          <ac:spMkLst>
            <pc:docMk/>
            <pc:sldMk cId="548698847" sldId="345"/>
            <ac:spMk id="5" creationId="{9EC3C299-2663-A69C-A942-C2F3A39D395D}"/>
          </ac:spMkLst>
        </pc:spChg>
        <pc:spChg chg="del">
          <ac:chgData name="Fu, Yue" userId="a52740fb-a78f-434e-8b58-d459d5382196" providerId="ADAL" clId="{7953591C-4DDC-4AC3-AF77-C244AB115F94}" dt="2026-06-20T13:13:31.292" v="69" actId="478"/>
          <ac:spMkLst>
            <pc:docMk/>
            <pc:sldMk cId="548698847" sldId="345"/>
            <ac:spMk id="6" creationId="{C1C4C2FE-A248-F015-0F83-2A03DEF5914A}"/>
          </ac:spMkLst>
        </pc:spChg>
        <pc:spChg chg="add mod">
          <ac:chgData name="Fu, Yue" userId="a52740fb-a78f-434e-8b58-d459d5382196" providerId="ADAL" clId="{7953591C-4DDC-4AC3-AF77-C244AB115F94}" dt="2026-06-20T13:13:27.790" v="68" actId="1076"/>
          <ac:spMkLst>
            <pc:docMk/>
            <pc:sldMk cId="548698847" sldId="345"/>
            <ac:spMk id="14" creationId="{3270D701-9B13-78F9-1E68-FEC12F6B7BE9}"/>
          </ac:spMkLst>
        </pc:spChg>
        <pc:picChg chg="add mod">
          <ac:chgData name="Fu, Yue" userId="a52740fb-a78f-434e-8b58-d459d5382196" providerId="ADAL" clId="{7953591C-4DDC-4AC3-AF77-C244AB115F94}" dt="2026-06-20T13:13:27.790" v="68" actId="1076"/>
          <ac:picMkLst>
            <pc:docMk/>
            <pc:sldMk cId="548698847" sldId="345"/>
            <ac:picMk id="12" creationId="{B0CC8404-08C9-B3F5-6894-824251E3D536}"/>
          </ac:picMkLst>
        </pc:picChg>
        <pc:picChg chg="add mod">
          <ac:chgData name="Fu, Yue" userId="a52740fb-a78f-434e-8b58-d459d5382196" providerId="ADAL" clId="{7953591C-4DDC-4AC3-AF77-C244AB115F94}" dt="2026-06-20T13:13:27.790" v="68" actId="1076"/>
          <ac:picMkLst>
            <pc:docMk/>
            <pc:sldMk cId="548698847" sldId="345"/>
            <ac:picMk id="13" creationId="{E64CDAE8-E1A5-E120-EC3C-044B7D96EDFC}"/>
          </ac:picMkLst>
        </pc:picChg>
      </pc:sldChg>
      <pc:sldChg chg="modNotesTx">
        <pc:chgData name="Fu, Yue" userId="a52740fb-a78f-434e-8b58-d459d5382196" providerId="ADAL" clId="{7953591C-4DDC-4AC3-AF77-C244AB115F94}" dt="2026-06-20T13:03:36.886" v="7" actId="20577"/>
        <pc:sldMkLst>
          <pc:docMk/>
          <pc:sldMk cId="4024606222" sldId="346"/>
        </pc:sldMkLst>
      </pc:sldChg>
      <pc:sldChg chg="delSp modSp mod modNotesTx">
        <pc:chgData name="Fu, Yue" userId="a52740fb-a78f-434e-8b58-d459d5382196" providerId="ADAL" clId="{7953591C-4DDC-4AC3-AF77-C244AB115F94}" dt="2026-06-20T13:21:36.749" v="73" actId="478"/>
        <pc:sldMkLst>
          <pc:docMk/>
          <pc:sldMk cId="1849373946" sldId="347"/>
        </pc:sldMkLst>
        <pc:spChg chg="del">
          <ac:chgData name="Fu, Yue" userId="a52740fb-a78f-434e-8b58-d459d5382196" providerId="ADAL" clId="{7953591C-4DDC-4AC3-AF77-C244AB115F94}" dt="2026-06-20T13:21:36.749" v="73" actId="478"/>
          <ac:spMkLst>
            <pc:docMk/>
            <pc:sldMk cId="1849373946" sldId="347"/>
            <ac:spMk id="25" creationId="{BF0E5B2F-46CA-73C9-A2FE-F2A57511F842}"/>
          </ac:spMkLst>
        </pc:spChg>
        <pc:grpChg chg="mod">
          <ac:chgData name="Fu, Yue" userId="a52740fb-a78f-434e-8b58-d459d5382196" providerId="ADAL" clId="{7953591C-4DDC-4AC3-AF77-C244AB115F94}" dt="2026-06-20T13:08:47.471" v="32" actId="1076"/>
          <ac:grpSpMkLst>
            <pc:docMk/>
            <pc:sldMk cId="1849373946" sldId="347"/>
            <ac:grpSpMk id="2" creationId="{8F85E541-FB88-4FB7-1218-E8B56AADEA4F}"/>
          </ac:grpSpMkLst>
        </pc:grpChg>
      </pc:sldChg>
      <pc:sldChg chg="modNotesTx">
        <pc:chgData name="Fu, Yue" userId="a52740fb-a78f-434e-8b58-d459d5382196" providerId="ADAL" clId="{7953591C-4DDC-4AC3-AF77-C244AB115F94}" dt="2026-06-20T13:03:40.936" v="8" actId="20577"/>
        <pc:sldMkLst>
          <pc:docMk/>
          <pc:sldMk cId="85696768" sldId="349"/>
        </pc:sldMkLst>
      </pc:sldChg>
      <pc:sldChg chg="modNotesTx">
        <pc:chgData name="Fu, Yue" userId="a52740fb-a78f-434e-8b58-d459d5382196" providerId="ADAL" clId="{7953591C-4DDC-4AC3-AF77-C244AB115F94}" dt="2026-06-20T13:03:52.018" v="11" actId="20577"/>
        <pc:sldMkLst>
          <pc:docMk/>
          <pc:sldMk cId="2897113132" sldId="350"/>
        </pc:sldMkLst>
      </pc:sldChg>
      <pc:sldChg chg="modNotesTx">
        <pc:chgData name="Fu, Yue" userId="a52740fb-a78f-434e-8b58-d459d5382196" providerId="ADAL" clId="{7953591C-4DDC-4AC3-AF77-C244AB115F94}" dt="2026-06-20T13:03:55.201" v="12" actId="20577"/>
        <pc:sldMkLst>
          <pc:docMk/>
          <pc:sldMk cId="2038814731" sldId="351"/>
        </pc:sldMkLst>
      </pc:sldChg>
      <pc:sldChg chg="modNotesTx">
        <pc:chgData name="Fu, Yue" userId="a52740fb-a78f-434e-8b58-d459d5382196" providerId="ADAL" clId="{7953591C-4DDC-4AC3-AF77-C244AB115F94}" dt="2026-06-20T13:03:58.012" v="13" actId="20577"/>
        <pc:sldMkLst>
          <pc:docMk/>
          <pc:sldMk cId="2986101522" sldId="356"/>
        </pc:sldMkLst>
      </pc:sldChg>
      <pc:sldChg chg="modSp mod modNotesTx">
        <pc:chgData name="Fu, Yue" userId="a52740fb-a78f-434e-8b58-d459d5382196" providerId="ADAL" clId="{7953591C-4DDC-4AC3-AF77-C244AB115F94}" dt="2026-06-20T13:20:45.521" v="72" actId="2711"/>
        <pc:sldMkLst>
          <pc:docMk/>
          <pc:sldMk cId="1359097781" sldId="357"/>
        </pc:sldMkLst>
        <pc:spChg chg="mod">
          <ac:chgData name="Fu, Yue" userId="a52740fb-a78f-434e-8b58-d459d5382196" providerId="ADAL" clId="{7953591C-4DDC-4AC3-AF77-C244AB115F94}" dt="2026-06-20T13:20:45.521" v="72" actId="2711"/>
          <ac:spMkLst>
            <pc:docMk/>
            <pc:sldMk cId="1359097781" sldId="357"/>
            <ac:spMk id="9" creationId="{FD64EB2B-0DEB-9A49-C299-F4650E887A9B}"/>
          </ac:spMkLst>
        </pc:spChg>
        <pc:spChg chg="mod">
          <ac:chgData name="Fu, Yue" userId="a52740fb-a78f-434e-8b58-d459d5382196" providerId="ADAL" clId="{7953591C-4DDC-4AC3-AF77-C244AB115F94}" dt="2026-06-20T13:20:45.521" v="72" actId="2711"/>
          <ac:spMkLst>
            <pc:docMk/>
            <pc:sldMk cId="1359097781" sldId="357"/>
            <ac:spMk id="11" creationId="{15BCCF3B-B611-A5E3-8CC4-7F4DFF9F7238}"/>
          </ac:spMkLst>
        </pc:spChg>
        <pc:spChg chg="mod">
          <ac:chgData name="Fu, Yue" userId="a52740fb-a78f-434e-8b58-d459d5382196" providerId="ADAL" clId="{7953591C-4DDC-4AC3-AF77-C244AB115F94}" dt="2026-06-20T13:20:45.521" v="72" actId="2711"/>
          <ac:spMkLst>
            <pc:docMk/>
            <pc:sldMk cId="1359097781" sldId="357"/>
            <ac:spMk id="20" creationId="{1CD83757-7310-4B01-4F74-1097FA6B8C0A}"/>
          </ac:spMkLst>
        </pc:spChg>
      </pc:sldChg>
      <pc:sldChg chg="del">
        <pc:chgData name="Fu, Yue" userId="a52740fb-a78f-434e-8b58-d459d5382196" providerId="ADAL" clId="{7953591C-4DDC-4AC3-AF77-C244AB115F94}" dt="2026-06-20T13:04:24.670" v="23" actId="47"/>
        <pc:sldMkLst>
          <pc:docMk/>
          <pc:sldMk cId="912858885" sldId="358"/>
        </pc:sldMkLst>
      </pc:sldChg>
      <pc:sldChg chg="del">
        <pc:chgData name="Fu, Yue" userId="a52740fb-a78f-434e-8b58-d459d5382196" providerId="ADAL" clId="{7953591C-4DDC-4AC3-AF77-C244AB115F94}" dt="2026-06-20T13:04:18.008" v="20" actId="47"/>
        <pc:sldMkLst>
          <pc:docMk/>
          <pc:sldMk cId="2746784749" sldId="359"/>
        </pc:sldMkLst>
      </pc:sldChg>
      <pc:sldChg chg="del">
        <pc:chgData name="Fu, Yue" userId="a52740fb-a78f-434e-8b58-d459d5382196" providerId="ADAL" clId="{7953591C-4DDC-4AC3-AF77-C244AB115F94}" dt="2026-06-20T13:04:23.358" v="22" actId="47"/>
        <pc:sldMkLst>
          <pc:docMk/>
          <pc:sldMk cId="351205512" sldId="361"/>
        </pc:sldMkLst>
      </pc:sldChg>
      <pc:sldChg chg="modSp mod modNotesTx">
        <pc:chgData name="Fu, Yue" userId="a52740fb-a78f-434e-8b58-d459d5382196" providerId="ADAL" clId="{7953591C-4DDC-4AC3-AF77-C244AB115F94}" dt="2026-06-20T13:08:19.425" v="31" actId="20577"/>
        <pc:sldMkLst>
          <pc:docMk/>
          <pc:sldMk cId="876700308" sldId="362"/>
        </pc:sldMkLst>
        <pc:spChg chg="mod">
          <ac:chgData name="Fu, Yue" userId="a52740fb-a78f-434e-8b58-d459d5382196" providerId="ADAL" clId="{7953591C-4DDC-4AC3-AF77-C244AB115F94}" dt="2026-06-20T13:08:19.425" v="31" actId="20577"/>
          <ac:spMkLst>
            <pc:docMk/>
            <pc:sldMk cId="876700308" sldId="362"/>
            <ac:spMk id="32" creationId="{0BABA576-00A5-21C2-0207-38CA3F201094}"/>
          </ac:spMkLst>
        </pc:spChg>
      </pc:sldChg>
      <pc:sldChg chg="modAnim">
        <pc:chgData name="Fu, Yue" userId="a52740fb-a78f-434e-8b58-d459d5382196" providerId="ADAL" clId="{7953591C-4DDC-4AC3-AF77-C244AB115F94}" dt="2026-06-20T13:23:07.790" v="75"/>
        <pc:sldMkLst>
          <pc:docMk/>
          <pc:sldMk cId="1437882338" sldId="364"/>
        </pc:sldMkLst>
      </pc:sldChg>
      <pc:sldChg chg="modNotesTx">
        <pc:chgData name="Fu, Yue" userId="a52740fb-a78f-434e-8b58-d459d5382196" providerId="ADAL" clId="{7953591C-4DDC-4AC3-AF77-C244AB115F94}" dt="2026-06-20T13:03:24.345" v="4" actId="20577"/>
        <pc:sldMkLst>
          <pc:docMk/>
          <pc:sldMk cId="3817997255" sldId="365"/>
        </pc:sldMkLst>
      </pc:sldChg>
      <pc:sldChg chg="modNotesTx">
        <pc:chgData name="Fu, Yue" userId="a52740fb-a78f-434e-8b58-d459d5382196" providerId="ADAL" clId="{7953591C-4DDC-4AC3-AF77-C244AB115F94}" dt="2026-06-20T13:03:44.103" v="9" actId="20577"/>
        <pc:sldMkLst>
          <pc:docMk/>
          <pc:sldMk cId="1969751632" sldId="366"/>
        </pc:sldMkLst>
      </pc:sldChg>
      <pc:sldChg chg="modAnim modNotesTx">
        <pc:chgData name="Fu, Yue" userId="a52740fb-a78f-434e-8b58-d459d5382196" providerId="ADAL" clId="{7953591C-4DDC-4AC3-AF77-C244AB115F94}" dt="2026-06-20T13:25:51.100" v="79"/>
        <pc:sldMkLst>
          <pc:docMk/>
          <pc:sldMk cId="1177233293" sldId="367"/>
        </pc:sldMkLst>
      </pc:sldChg>
      <pc:sldChg chg="modAnim modNotesTx">
        <pc:chgData name="Fu, Yue" userId="a52740fb-a78f-434e-8b58-d459d5382196" providerId="ADAL" clId="{7953591C-4DDC-4AC3-AF77-C244AB115F94}" dt="2026-06-20T13:26:39.219" v="81"/>
        <pc:sldMkLst>
          <pc:docMk/>
          <pc:sldMk cId="2310751515" sldId="368"/>
        </pc:sldMkLst>
      </pc:sldChg>
      <pc:sldChg chg="del">
        <pc:chgData name="Fu, Yue" userId="a52740fb-a78f-434e-8b58-d459d5382196" providerId="ADAL" clId="{7953591C-4DDC-4AC3-AF77-C244AB115F94}" dt="2026-06-20T13:04:11.112" v="16" actId="47"/>
        <pc:sldMkLst>
          <pc:docMk/>
          <pc:sldMk cId="1624832563" sldId="369"/>
        </pc:sldMkLst>
      </pc:sldChg>
      <pc:sldChg chg="del">
        <pc:chgData name="Fu, Yue" userId="a52740fb-a78f-434e-8b58-d459d5382196" providerId="ADAL" clId="{7953591C-4DDC-4AC3-AF77-C244AB115F94}" dt="2026-06-20T13:04:16.424" v="19" actId="47"/>
        <pc:sldMkLst>
          <pc:docMk/>
          <pc:sldMk cId="460770240" sldId="370"/>
        </pc:sldMkLst>
      </pc:sldChg>
      <pc:sldChg chg="del">
        <pc:chgData name="Fu, Yue" userId="a52740fb-a78f-434e-8b58-d459d5382196" providerId="ADAL" clId="{7953591C-4DDC-4AC3-AF77-C244AB115F94}" dt="2026-06-20T13:04:12.264" v="17" actId="47"/>
        <pc:sldMkLst>
          <pc:docMk/>
          <pc:sldMk cId="771120549" sldId="373"/>
        </pc:sldMkLst>
      </pc:sldChg>
      <pc:sldChg chg="del">
        <pc:chgData name="Fu, Yue" userId="a52740fb-a78f-434e-8b58-d459d5382196" providerId="ADAL" clId="{7953591C-4DDC-4AC3-AF77-C244AB115F94}" dt="2026-06-20T13:04:14.183" v="18" actId="47"/>
        <pc:sldMkLst>
          <pc:docMk/>
          <pc:sldMk cId="2147614913" sldId="374"/>
        </pc:sldMkLst>
      </pc:sldChg>
      <pc:sldMasterChg chg="delSldLayout">
        <pc:chgData name="Fu, Yue" userId="a52740fb-a78f-434e-8b58-d459d5382196" providerId="ADAL" clId="{7953591C-4DDC-4AC3-AF77-C244AB115F94}" dt="2026-06-20T13:04:21.741" v="21" actId="47"/>
        <pc:sldMasterMkLst>
          <pc:docMk/>
          <pc:sldMasterMk cId="94566503" sldId="2147483660"/>
        </pc:sldMasterMkLst>
        <pc:sldLayoutChg chg="del">
          <pc:chgData name="Fu, Yue" userId="a52740fb-a78f-434e-8b58-d459d5382196" providerId="ADAL" clId="{7953591C-4DDC-4AC3-AF77-C244AB115F94}" dt="2026-06-20T13:04:21.741" v="21" actId="47"/>
          <pc:sldLayoutMkLst>
            <pc:docMk/>
            <pc:sldMasterMk cId="94566503" sldId="2147483660"/>
            <pc:sldLayoutMk cId="2341232053" sldId="2147483673"/>
          </pc:sldLayoutMkLst>
        </pc:sldLayoutChg>
      </pc:sldMasterChg>
    </pc:docChg>
  </pc:docChgLst>
  <pc:docChgLst>
    <pc:chgData name="Fu, Yue" userId="a52740fb-a78f-434e-8b58-d459d5382196" providerId="ADAL" clId="{CEE3CF9C-25B0-4886-A879-BAC542B69387}"/>
    <pc:docChg chg="undo redo custSel addSld delSld modSld sldOrd delMainMaster">
      <pc:chgData name="Fu, Yue" userId="a52740fb-a78f-434e-8b58-d459d5382196" providerId="ADAL" clId="{CEE3CF9C-25B0-4886-A879-BAC542B69387}" dt="2026-05-12T08:08:54.406" v="10025" actId="13926"/>
      <pc:docMkLst>
        <pc:docMk/>
      </pc:docMkLst>
      <pc:sldChg chg="modSp mod modNotesTx">
        <pc:chgData name="Fu, Yue" userId="a52740fb-a78f-434e-8b58-d459d5382196" providerId="ADAL" clId="{CEE3CF9C-25B0-4886-A879-BAC542B69387}" dt="2026-05-11T06:28:04.964" v="7331" actId="20577"/>
        <pc:sldMkLst>
          <pc:docMk/>
          <pc:sldMk cId="1696590538" sldId="257"/>
        </pc:sldMkLst>
        <pc:spChg chg="mod">
          <ac:chgData name="Fu, Yue" userId="a52740fb-a78f-434e-8b58-d459d5382196" providerId="ADAL" clId="{CEE3CF9C-25B0-4886-A879-BAC542B69387}" dt="2026-05-10T06:56:07.643" v="4" actId="20577"/>
          <ac:spMkLst>
            <pc:docMk/>
            <pc:sldMk cId="1696590538" sldId="257"/>
            <ac:spMk id="4" creationId="{11F9187C-8929-0919-F212-A3F2FB96CE04}"/>
          </ac:spMkLst>
        </pc:spChg>
      </pc:sldChg>
      <pc:sldChg chg="addSp delSp modSp add mod ord delAnim modAnim modNotesTx">
        <pc:chgData name="Fu, Yue" userId="a52740fb-a78f-434e-8b58-d459d5382196" providerId="ADAL" clId="{CEE3CF9C-25B0-4886-A879-BAC542B69387}" dt="2026-05-12T08:08:54.406" v="10025" actId="13926"/>
        <pc:sldMkLst>
          <pc:docMk/>
          <pc:sldMk cId="3354021118" sldId="333"/>
        </pc:sldMkLst>
        <pc:spChg chg="del">
          <ac:chgData name="Fu, Yue" userId="a52740fb-a78f-434e-8b58-d459d5382196" providerId="ADAL" clId="{CEE3CF9C-25B0-4886-A879-BAC542B69387}" dt="2026-05-11T19:23:47.552" v="9609" actId="478"/>
          <ac:spMkLst>
            <pc:docMk/>
            <pc:sldMk cId="3354021118" sldId="333"/>
            <ac:spMk id="2" creationId="{20D483EB-6AAB-01D1-5C81-F8BDF28DD350}"/>
          </ac:spMkLst>
        </pc:spChg>
        <pc:spChg chg="del">
          <ac:chgData name="Fu, Yue" userId="a52740fb-a78f-434e-8b58-d459d5382196" providerId="ADAL" clId="{CEE3CF9C-25B0-4886-A879-BAC542B69387}" dt="2026-05-11T19:23:31.142" v="9606" actId="478"/>
          <ac:spMkLst>
            <pc:docMk/>
            <pc:sldMk cId="3354021118" sldId="333"/>
            <ac:spMk id="3" creationId="{1B018137-D46A-643D-4CB8-2EFC51FA71AC}"/>
          </ac:spMkLst>
        </pc:spChg>
        <pc:spChg chg="add del mod">
          <ac:chgData name="Fu, Yue" userId="a52740fb-a78f-434e-8b58-d459d5382196" providerId="ADAL" clId="{CEE3CF9C-25B0-4886-A879-BAC542B69387}" dt="2026-05-12T08:08:26.365" v="9983" actId="478"/>
          <ac:spMkLst>
            <pc:docMk/>
            <pc:sldMk cId="3354021118" sldId="333"/>
            <ac:spMk id="3" creationId="{B282F1CD-FAD6-D173-1F50-D34A7369A262}"/>
          </ac:spMkLst>
        </pc:spChg>
        <pc:spChg chg="del">
          <ac:chgData name="Fu, Yue" userId="a52740fb-a78f-434e-8b58-d459d5382196" providerId="ADAL" clId="{CEE3CF9C-25B0-4886-A879-BAC542B69387}" dt="2026-05-11T19:23:47.552" v="9609" actId="478"/>
          <ac:spMkLst>
            <pc:docMk/>
            <pc:sldMk cId="3354021118" sldId="333"/>
            <ac:spMk id="4" creationId="{AA490A0A-4275-A6F6-1910-01FA893C97C4}"/>
          </ac:spMkLst>
        </pc:spChg>
        <pc:spChg chg="add mod">
          <ac:chgData name="Fu, Yue" userId="a52740fb-a78f-434e-8b58-d459d5382196" providerId="ADAL" clId="{CEE3CF9C-25B0-4886-A879-BAC542B69387}" dt="2026-05-11T19:27:15.434" v="9652" actId="1076"/>
          <ac:spMkLst>
            <pc:docMk/>
            <pc:sldMk cId="3354021118" sldId="333"/>
            <ac:spMk id="5" creationId="{514A4955-FEB6-200A-9B62-D556261ABEA3}"/>
          </ac:spMkLst>
        </pc:spChg>
        <pc:spChg chg="del mod">
          <ac:chgData name="Fu, Yue" userId="a52740fb-a78f-434e-8b58-d459d5382196" providerId="ADAL" clId="{CEE3CF9C-25B0-4886-A879-BAC542B69387}" dt="2026-05-11T19:23:31.142" v="9606" actId="478"/>
          <ac:spMkLst>
            <pc:docMk/>
            <pc:sldMk cId="3354021118" sldId="333"/>
            <ac:spMk id="6" creationId="{2A6E1967-2547-CC15-28FF-37632056D026}"/>
          </ac:spMkLst>
        </pc:spChg>
        <pc:spChg chg="add mod">
          <ac:chgData name="Fu, Yue" userId="a52740fb-a78f-434e-8b58-d459d5382196" providerId="ADAL" clId="{CEE3CF9C-25B0-4886-A879-BAC542B69387}" dt="2026-05-12T08:08:54.406" v="10025" actId="13926"/>
          <ac:spMkLst>
            <pc:docMk/>
            <pc:sldMk cId="3354021118" sldId="333"/>
            <ac:spMk id="6" creationId="{7983F158-0FCB-03E2-9FDC-2E7C67E91650}"/>
          </ac:spMkLst>
        </pc:spChg>
        <pc:spChg chg="del">
          <ac:chgData name="Fu, Yue" userId="a52740fb-a78f-434e-8b58-d459d5382196" providerId="ADAL" clId="{CEE3CF9C-25B0-4886-A879-BAC542B69387}" dt="2026-05-11T19:23:34.695" v="9607" actId="478"/>
          <ac:spMkLst>
            <pc:docMk/>
            <pc:sldMk cId="3354021118" sldId="333"/>
            <ac:spMk id="7" creationId="{5CF6FEFB-63B4-AB46-876A-59DE2B5CAD2E}"/>
          </ac:spMkLst>
        </pc:spChg>
        <pc:spChg chg="del">
          <ac:chgData name="Fu, Yue" userId="a52740fb-a78f-434e-8b58-d459d5382196" providerId="ADAL" clId="{CEE3CF9C-25B0-4886-A879-BAC542B69387}" dt="2026-05-11T19:22:48.105" v="9600" actId="478"/>
          <ac:spMkLst>
            <pc:docMk/>
            <pc:sldMk cId="3354021118" sldId="333"/>
            <ac:spMk id="8" creationId="{7EBFAE82-B4A5-5562-27AB-DC1B4992AB21}"/>
          </ac:spMkLst>
        </pc:spChg>
        <pc:spChg chg="add del mod">
          <ac:chgData name="Fu, Yue" userId="a52740fb-a78f-434e-8b58-d459d5382196" providerId="ADAL" clId="{CEE3CF9C-25B0-4886-A879-BAC542B69387}" dt="2026-05-11T19:23:26.513" v="9605" actId="478"/>
          <ac:spMkLst>
            <pc:docMk/>
            <pc:sldMk cId="3354021118" sldId="333"/>
            <ac:spMk id="9" creationId="{A3FE9EBC-1FE7-29CB-60A7-B26E3617F587}"/>
          </ac:spMkLst>
        </pc:spChg>
        <pc:spChg chg="del">
          <ac:chgData name="Fu, Yue" userId="a52740fb-a78f-434e-8b58-d459d5382196" providerId="ADAL" clId="{CEE3CF9C-25B0-4886-A879-BAC542B69387}" dt="2026-05-11T19:23:37.773" v="9608" actId="478"/>
          <ac:spMkLst>
            <pc:docMk/>
            <pc:sldMk cId="3354021118" sldId="333"/>
            <ac:spMk id="10" creationId="{EA4CB169-325E-6EBB-1DD1-F351269C2D98}"/>
          </ac:spMkLst>
        </pc:spChg>
        <pc:spChg chg="del">
          <ac:chgData name="Fu, Yue" userId="a52740fb-a78f-434e-8b58-d459d5382196" providerId="ADAL" clId="{CEE3CF9C-25B0-4886-A879-BAC542B69387}" dt="2026-05-11T19:23:34.695" v="9607" actId="478"/>
          <ac:spMkLst>
            <pc:docMk/>
            <pc:sldMk cId="3354021118" sldId="333"/>
            <ac:spMk id="11" creationId="{AA6CFD0F-7FEB-0BDD-3C68-B0C556C50FB0}"/>
          </ac:spMkLst>
        </pc:spChg>
        <pc:spChg chg="del">
          <ac:chgData name="Fu, Yue" userId="a52740fb-a78f-434e-8b58-d459d5382196" providerId="ADAL" clId="{CEE3CF9C-25B0-4886-A879-BAC542B69387}" dt="2026-05-11T19:23:37.773" v="9608" actId="478"/>
          <ac:spMkLst>
            <pc:docMk/>
            <pc:sldMk cId="3354021118" sldId="333"/>
            <ac:spMk id="12" creationId="{0844BDB6-404E-A668-507B-8B30310D3397}"/>
          </ac:spMkLst>
        </pc:spChg>
        <pc:spChg chg="add del mod">
          <ac:chgData name="Fu, Yue" userId="a52740fb-a78f-434e-8b58-d459d5382196" providerId="ADAL" clId="{CEE3CF9C-25B0-4886-A879-BAC542B69387}" dt="2026-05-11T19:23:26.513" v="9605" actId="478"/>
          <ac:spMkLst>
            <pc:docMk/>
            <pc:sldMk cId="3354021118" sldId="333"/>
            <ac:spMk id="15" creationId="{E5137E19-834F-1D2A-F0A8-C5618F3A8139}"/>
          </ac:spMkLst>
        </pc:spChg>
        <pc:spChg chg="add del mod">
          <ac:chgData name="Fu, Yue" userId="a52740fb-a78f-434e-8b58-d459d5382196" providerId="ADAL" clId="{CEE3CF9C-25B0-4886-A879-BAC542B69387}" dt="2026-05-11T19:23:26.513" v="9605" actId="478"/>
          <ac:spMkLst>
            <pc:docMk/>
            <pc:sldMk cId="3354021118" sldId="333"/>
            <ac:spMk id="17" creationId="{8B2D919B-E410-CFE3-E047-A6FEDC6FF2F8}"/>
          </ac:spMkLst>
        </pc:spChg>
        <pc:spChg chg="mod">
          <ac:chgData name="Fu, Yue" userId="a52740fb-a78f-434e-8b58-d459d5382196" providerId="ADAL" clId="{CEE3CF9C-25B0-4886-A879-BAC542B69387}" dt="2026-05-11T19:27:15.434" v="9652" actId="1076"/>
          <ac:spMkLst>
            <pc:docMk/>
            <pc:sldMk cId="3354021118" sldId="333"/>
            <ac:spMk id="19" creationId="{5F69933F-B7BF-C6CE-4103-2E696D36F37A}"/>
          </ac:spMkLst>
        </pc:spChg>
        <pc:spChg chg="mod">
          <ac:chgData name="Fu, Yue" userId="a52740fb-a78f-434e-8b58-d459d5382196" providerId="ADAL" clId="{CEE3CF9C-25B0-4886-A879-BAC542B69387}" dt="2026-05-11T19:27:15.434" v="9652" actId="1076"/>
          <ac:spMkLst>
            <pc:docMk/>
            <pc:sldMk cId="3354021118" sldId="333"/>
            <ac:spMk id="20" creationId="{C2552A49-1989-7BE0-033D-74C4D23EFA8B}"/>
          </ac:spMkLst>
        </pc:spChg>
        <pc:spChg chg="mod">
          <ac:chgData name="Fu, Yue" userId="a52740fb-a78f-434e-8b58-d459d5382196" providerId="ADAL" clId="{CEE3CF9C-25B0-4886-A879-BAC542B69387}" dt="2026-05-11T19:27:15.434" v="9652" actId="1076"/>
          <ac:spMkLst>
            <pc:docMk/>
            <pc:sldMk cId="3354021118" sldId="333"/>
            <ac:spMk id="21" creationId="{4082F39F-561C-D623-D0C0-B5C8B2BF0D79}"/>
          </ac:spMkLst>
        </pc:spChg>
        <pc:spChg chg="mod">
          <ac:chgData name="Fu, Yue" userId="a52740fb-a78f-434e-8b58-d459d5382196" providerId="ADAL" clId="{CEE3CF9C-25B0-4886-A879-BAC542B69387}" dt="2026-05-11T19:27:32.428" v="9654" actId="1076"/>
          <ac:spMkLst>
            <pc:docMk/>
            <pc:sldMk cId="3354021118" sldId="333"/>
            <ac:spMk id="22" creationId="{2854521B-959D-3F1E-8B89-3EA36EF75F71}"/>
          </ac:spMkLst>
        </pc:spChg>
        <pc:spChg chg="add del mod">
          <ac:chgData name="Fu, Yue" userId="a52740fb-a78f-434e-8b58-d459d5382196" providerId="ADAL" clId="{CEE3CF9C-25B0-4886-A879-BAC542B69387}" dt="2026-05-11T19:23:51.166" v="9610" actId="478"/>
          <ac:spMkLst>
            <pc:docMk/>
            <pc:sldMk cId="3354021118" sldId="333"/>
            <ac:spMk id="26" creationId="{7826024E-AEFE-A560-87DC-2D16248DACB8}"/>
          </ac:spMkLst>
        </pc:spChg>
        <pc:spChg chg="add mod">
          <ac:chgData name="Fu, Yue" userId="a52740fb-a78f-434e-8b58-d459d5382196" providerId="ADAL" clId="{CEE3CF9C-25B0-4886-A879-BAC542B69387}" dt="2026-05-11T19:23:52.538" v="9611"/>
          <ac:spMkLst>
            <pc:docMk/>
            <pc:sldMk cId="3354021118" sldId="333"/>
            <ac:spMk id="27" creationId="{E204CA91-0D3B-6790-F649-F750085A9375}"/>
          </ac:spMkLst>
        </pc:spChg>
        <pc:spChg chg="mod">
          <ac:chgData name="Fu, Yue" userId="a52740fb-a78f-434e-8b58-d459d5382196" providerId="ADAL" clId="{CEE3CF9C-25B0-4886-A879-BAC542B69387}" dt="2026-05-11T19:27:15.434" v="9652" actId="1076"/>
          <ac:spMkLst>
            <pc:docMk/>
            <pc:sldMk cId="3354021118" sldId="333"/>
            <ac:spMk id="28" creationId="{43C10119-1AD0-74AA-CF6F-06E311825976}"/>
          </ac:spMkLst>
        </pc:spChg>
        <pc:spChg chg="mod">
          <ac:chgData name="Fu, Yue" userId="a52740fb-a78f-434e-8b58-d459d5382196" providerId="ADAL" clId="{CEE3CF9C-25B0-4886-A879-BAC542B69387}" dt="2026-05-11T19:27:15.434" v="9652" actId="1076"/>
          <ac:spMkLst>
            <pc:docMk/>
            <pc:sldMk cId="3354021118" sldId="333"/>
            <ac:spMk id="29" creationId="{A1551F0B-F297-50BA-7BAB-462AB61A6B6C}"/>
          </ac:spMkLst>
        </pc:spChg>
        <pc:spChg chg="add mod">
          <ac:chgData name="Fu, Yue" userId="a52740fb-a78f-434e-8b58-d459d5382196" providerId="ADAL" clId="{CEE3CF9C-25B0-4886-A879-BAC542B69387}" dt="2026-05-12T06:21:57.566" v="9697" actId="14100"/>
          <ac:spMkLst>
            <pc:docMk/>
            <pc:sldMk cId="3354021118" sldId="333"/>
            <ac:spMk id="30" creationId="{A87C94E0-203F-047F-FA27-C1C217209452}"/>
          </ac:spMkLst>
        </pc:spChg>
        <pc:spChg chg="del">
          <ac:chgData name="Fu, Yue" userId="a52740fb-a78f-434e-8b58-d459d5382196" providerId="ADAL" clId="{CEE3CF9C-25B0-4886-A879-BAC542B69387}" dt="2026-05-11T19:17:46.329" v="9571" actId="478"/>
          <ac:spMkLst>
            <pc:docMk/>
            <pc:sldMk cId="3354021118" sldId="333"/>
            <ac:spMk id="31" creationId="{2EAA680D-677A-B03A-FA38-651F54445AE5}"/>
          </ac:spMkLst>
        </pc:spChg>
        <pc:spChg chg="add mod">
          <ac:chgData name="Fu, Yue" userId="a52740fb-a78f-434e-8b58-d459d5382196" providerId="ADAL" clId="{CEE3CF9C-25B0-4886-A879-BAC542B69387}" dt="2026-05-11T19:26:37.441" v="9644" actId="1076"/>
          <ac:spMkLst>
            <pc:docMk/>
            <pc:sldMk cId="3354021118" sldId="333"/>
            <ac:spMk id="32" creationId="{CE28A806-AB2D-50CF-85F5-FEDA93BD83A3}"/>
          </ac:spMkLst>
        </pc:spChg>
        <pc:spChg chg="add mod">
          <ac:chgData name="Fu, Yue" userId="a52740fb-a78f-434e-8b58-d459d5382196" providerId="ADAL" clId="{CEE3CF9C-25B0-4886-A879-BAC542B69387}" dt="2026-05-11T19:26:37.441" v="9644" actId="1076"/>
          <ac:spMkLst>
            <pc:docMk/>
            <pc:sldMk cId="3354021118" sldId="333"/>
            <ac:spMk id="33" creationId="{2642BA33-8824-5728-4C26-C5647C48B0F2}"/>
          </ac:spMkLst>
        </pc:spChg>
        <pc:spChg chg="add mod">
          <ac:chgData name="Fu, Yue" userId="a52740fb-a78f-434e-8b58-d459d5382196" providerId="ADAL" clId="{CEE3CF9C-25B0-4886-A879-BAC542B69387}" dt="2026-05-12T07:52:13.770" v="9928" actId="404"/>
          <ac:spMkLst>
            <pc:docMk/>
            <pc:sldMk cId="3354021118" sldId="333"/>
            <ac:spMk id="34" creationId="{9A3147E3-E86E-CE0D-D585-1982A5DBE641}"/>
          </ac:spMkLst>
        </pc:spChg>
        <pc:spChg chg="add mod">
          <ac:chgData name="Fu, Yue" userId="a52740fb-a78f-434e-8b58-d459d5382196" providerId="ADAL" clId="{CEE3CF9C-25B0-4886-A879-BAC542B69387}" dt="2026-05-11T19:26:25.364" v="9643" actId="1076"/>
          <ac:spMkLst>
            <pc:docMk/>
            <pc:sldMk cId="3354021118" sldId="333"/>
            <ac:spMk id="35" creationId="{AB20EFF8-E5EC-726A-D3D4-A85EC1ECB0D6}"/>
          </ac:spMkLst>
        </pc:spChg>
        <pc:spChg chg="add mod">
          <ac:chgData name="Fu, Yue" userId="a52740fb-a78f-434e-8b58-d459d5382196" providerId="ADAL" clId="{CEE3CF9C-25B0-4886-A879-BAC542B69387}" dt="2026-05-12T07:52:04.411" v="9925" actId="1076"/>
          <ac:spMkLst>
            <pc:docMk/>
            <pc:sldMk cId="3354021118" sldId="333"/>
            <ac:spMk id="36" creationId="{B224247F-F589-5F71-C320-8AD2F366EC88}"/>
          </ac:spMkLst>
        </pc:spChg>
        <pc:spChg chg="add mod">
          <ac:chgData name="Fu, Yue" userId="a52740fb-a78f-434e-8b58-d459d5382196" providerId="ADAL" clId="{CEE3CF9C-25B0-4886-A879-BAC542B69387}" dt="2026-05-12T07:52:08.494" v="9926" actId="1076"/>
          <ac:spMkLst>
            <pc:docMk/>
            <pc:sldMk cId="3354021118" sldId="333"/>
            <ac:spMk id="37" creationId="{ACF8608B-E6C2-BFD1-032B-3AE65C38E782}"/>
          </ac:spMkLst>
        </pc:spChg>
        <pc:spChg chg="add del mod">
          <ac:chgData name="Fu, Yue" userId="a52740fb-a78f-434e-8b58-d459d5382196" providerId="ADAL" clId="{CEE3CF9C-25B0-4886-A879-BAC542B69387}" dt="2026-05-11T19:25:40.418" v="9634" actId="478"/>
          <ac:spMkLst>
            <pc:docMk/>
            <pc:sldMk cId="3354021118" sldId="333"/>
            <ac:spMk id="38" creationId="{B8BDA14A-1240-6382-9FE9-1AA5D2A9D87B}"/>
          </ac:spMkLst>
        </pc:spChg>
        <pc:spChg chg="add mod">
          <ac:chgData name="Fu, Yue" userId="a52740fb-a78f-434e-8b58-d459d5382196" providerId="ADAL" clId="{CEE3CF9C-25B0-4886-A879-BAC542B69387}" dt="2026-05-11T19:27:25.432" v="9653" actId="1076"/>
          <ac:spMkLst>
            <pc:docMk/>
            <pc:sldMk cId="3354021118" sldId="333"/>
            <ac:spMk id="39" creationId="{AF2E7F0B-C85E-CC25-F198-D457F0DDE257}"/>
          </ac:spMkLst>
        </pc:spChg>
        <pc:spChg chg="add del mod">
          <ac:chgData name="Fu, Yue" userId="a52740fb-a78f-434e-8b58-d459d5382196" providerId="ADAL" clId="{CEE3CF9C-25B0-4886-A879-BAC542B69387}" dt="2026-05-11T19:25:40.418" v="9634" actId="478"/>
          <ac:spMkLst>
            <pc:docMk/>
            <pc:sldMk cId="3354021118" sldId="333"/>
            <ac:spMk id="40" creationId="{0A027F0B-6C7A-B153-909A-F086421486D7}"/>
          </ac:spMkLst>
        </pc:spChg>
        <pc:spChg chg="add mod">
          <ac:chgData name="Fu, Yue" userId="a52740fb-a78f-434e-8b58-d459d5382196" providerId="ADAL" clId="{CEE3CF9C-25B0-4886-A879-BAC542B69387}" dt="2026-05-11T19:27:04.463" v="9651" actId="207"/>
          <ac:spMkLst>
            <pc:docMk/>
            <pc:sldMk cId="3354021118" sldId="333"/>
            <ac:spMk id="41" creationId="{C9DC131A-2E68-26BA-FC25-34FC5640BE41}"/>
          </ac:spMkLst>
        </pc:spChg>
        <pc:spChg chg="add mod">
          <ac:chgData name="Fu, Yue" userId="a52740fb-a78f-434e-8b58-d459d5382196" providerId="ADAL" clId="{CEE3CF9C-25B0-4886-A879-BAC542B69387}" dt="2026-05-11T19:28:17.201" v="9666" actId="1076"/>
          <ac:spMkLst>
            <pc:docMk/>
            <pc:sldMk cId="3354021118" sldId="333"/>
            <ac:spMk id="42" creationId="{E90888A3-B01F-AED9-0FC4-28ADAEF28B5F}"/>
          </ac:spMkLst>
        </pc:spChg>
        <pc:picChg chg="mod">
          <ac:chgData name="Fu, Yue" userId="a52740fb-a78f-434e-8b58-d459d5382196" providerId="ADAL" clId="{CEE3CF9C-25B0-4886-A879-BAC542B69387}" dt="2026-05-11T19:27:15.434" v="9652" actId="1076"/>
          <ac:picMkLst>
            <pc:docMk/>
            <pc:sldMk cId="3354021118" sldId="333"/>
            <ac:picMk id="16" creationId="{27C6971A-E9E2-DD8A-FE18-A7E7F638C876}"/>
          </ac:picMkLst>
        </pc:picChg>
        <pc:picChg chg="mod">
          <ac:chgData name="Fu, Yue" userId="a52740fb-a78f-434e-8b58-d459d5382196" providerId="ADAL" clId="{CEE3CF9C-25B0-4886-A879-BAC542B69387}" dt="2026-05-11T19:27:15.434" v="9652" actId="1076"/>
          <ac:picMkLst>
            <pc:docMk/>
            <pc:sldMk cId="3354021118" sldId="333"/>
            <ac:picMk id="18" creationId="{130A77B5-9D41-4547-C154-9E27EAC842B4}"/>
          </ac:picMkLst>
        </pc:picChg>
        <pc:picChg chg="mod">
          <ac:chgData name="Fu, Yue" userId="a52740fb-a78f-434e-8b58-d459d5382196" providerId="ADAL" clId="{CEE3CF9C-25B0-4886-A879-BAC542B69387}" dt="2026-05-11T19:27:15.434" v="9652" actId="1076"/>
          <ac:picMkLst>
            <pc:docMk/>
            <pc:sldMk cId="3354021118" sldId="333"/>
            <ac:picMk id="24" creationId="{2CA8BED5-7FDF-B428-F4A2-83CB5793AA8C}"/>
          </ac:picMkLst>
        </pc:picChg>
        <pc:cxnChg chg="del">
          <ac:chgData name="Fu, Yue" userId="a52740fb-a78f-434e-8b58-d459d5382196" providerId="ADAL" clId="{CEE3CF9C-25B0-4886-A879-BAC542B69387}" dt="2026-05-11T19:23:34.695" v="9607" actId="478"/>
          <ac:cxnSpMkLst>
            <pc:docMk/>
            <pc:sldMk cId="3354021118" sldId="333"/>
            <ac:cxnSpMk id="13" creationId="{A3B8FAC9-5C19-B716-1651-1007BA6E02F7}"/>
          </ac:cxnSpMkLst>
        </pc:cxnChg>
        <pc:cxnChg chg="del">
          <ac:chgData name="Fu, Yue" userId="a52740fb-a78f-434e-8b58-d459d5382196" providerId="ADAL" clId="{CEE3CF9C-25B0-4886-A879-BAC542B69387}" dt="2026-05-11T19:23:34.695" v="9607" actId="478"/>
          <ac:cxnSpMkLst>
            <pc:docMk/>
            <pc:sldMk cId="3354021118" sldId="333"/>
            <ac:cxnSpMk id="14" creationId="{813CA0DB-58C5-B1F3-9916-13F197E3BFEF}"/>
          </ac:cxnSpMkLst>
        </pc:cxnChg>
        <pc:cxnChg chg="mod">
          <ac:chgData name="Fu, Yue" userId="a52740fb-a78f-434e-8b58-d459d5382196" providerId="ADAL" clId="{CEE3CF9C-25B0-4886-A879-BAC542B69387}" dt="2026-05-11T19:27:15.434" v="9652" actId="1076"/>
          <ac:cxnSpMkLst>
            <pc:docMk/>
            <pc:sldMk cId="3354021118" sldId="333"/>
            <ac:cxnSpMk id="25" creationId="{BA910A9C-DF53-39C7-A77F-49FED79ED644}"/>
          </ac:cxnSpMkLst>
        </pc:cxnChg>
      </pc:sldChg>
      <pc:sldChg chg="modNotesTx">
        <pc:chgData name="Fu, Yue" userId="a52740fb-a78f-434e-8b58-d459d5382196" providerId="ADAL" clId="{CEE3CF9C-25B0-4886-A879-BAC542B69387}" dt="2026-05-12T07:25:32.468" v="9865" actId="20577"/>
        <pc:sldMkLst>
          <pc:docMk/>
          <pc:sldMk cId="2349728221" sldId="341"/>
        </pc:sldMkLst>
      </pc:sldChg>
      <pc:sldChg chg="addSp delSp modSp mod modAnim modNotes modNotesTx">
        <pc:chgData name="Fu, Yue" userId="a52740fb-a78f-434e-8b58-d459d5382196" providerId="ADAL" clId="{CEE3CF9C-25B0-4886-A879-BAC542B69387}" dt="2026-05-11T08:36:37.860" v="8130" actId="20577"/>
        <pc:sldMkLst>
          <pc:docMk/>
          <pc:sldMk cId="3487817337" sldId="342"/>
        </pc:sldMkLst>
        <pc:spChg chg="mod">
          <ac:chgData name="Fu, Yue" userId="a52740fb-a78f-434e-8b58-d459d5382196" providerId="ADAL" clId="{CEE3CF9C-25B0-4886-A879-BAC542B69387}" dt="2026-05-10T07:05:14.861" v="67" actId="14100"/>
          <ac:spMkLst>
            <pc:docMk/>
            <pc:sldMk cId="3487817337" sldId="342"/>
            <ac:spMk id="4" creationId="{11F9187C-8929-0919-F212-A3F2FB96CE04}"/>
          </ac:spMkLst>
        </pc:spChg>
        <pc:spChg chg="mod">
          <ac:chgData name="Fu, Yue" userId="a52740fb-a78f-434e-8b58-d459d5382196" providerId="ADAL" clId="{CEE3CF9C-25B0-4886-A879-BAC542B69387}" dt="2026-05-10T07:00:57.259" v="55" actId="20577"/>
          <ac:spMkLst>
            <pc:docMk/>
            <pc:sldMk cId="3487817337" sldId="342"/>
            <ac:spMk id="5" creationId="{965C58C3-CE40-889B-B91B-5E223817A2F3}"/>
          </ac:spMkLst>
        </pc:spChg>
        <pc:spChg chg="mod">
          <ac:chgData name="Fu, Yue" userId="a52740fb-a78f-434e-8b58-d459d5382196" providerId="ADAL" clId="{CEE3CF9C-25B0-4886-A879-BAC542B69387}" dt="2026-05-10T07:28:43.403" v="293" actId="1076"/>
          <ac:spMkLst>
            <pc:docMk/>
            <pc:sldMk cId="3487817337" sldId="342"/>
            <ac:spMk id="7" creationId="{FB1EE2B6-7B08-37F3-4C16-913B1D81E15D}"/>
          </ac:spMkLst>
        </pc:spChg>
        <pc:spChg chg="mod">
          <ac:chgData name="Fu, Yue" userId="a52740fb-a78f-434e-8b58-d459d5382196" providerId="ADAL" clId="{CEE3CF9C-25B0-4886-A879-BAC542B69387}" dt="2026-05-10T07:06:00.380" v="97" actId="20577"/>
          <ac:spMkLst>
            <pc:docMk/>
            <pc:sldMk cId="3487817337" sldId="342"/>
            <ac:spMk id="11" creationId="{E61186EB-4A7B-DDA4-30E2-2078E91DE750}"/>
          </ac:spMkLst>
        </pc:spChg>
        <pc:spChg chg="mod">
          <ac:chgData name="Fu, Yue" userId="a52740fb-a78f-434e-8b58-d459d5382196" providerId="ADAL" clId="{CEE3CF9C-25B0-4886-A879-BAC542B69387}" dt="2026-05-10T07:05:25.286" v="69" actId="1076"/>
          <ac:spMkLst>
            <pc:docMk/>
            <pc:sldMk cId="3487817337" sldId="342"/>
            <ac:spMk id="15" creationId="{6B33A2D6-0ADE-CE2A-AD17-2AB0A597DE93}"/>
          </ac:spMkLst>
        </pc:spChg>
        <pc:graphicFrameChg chg="add del mod">
          <ac:chgData name="Fu, Yue" userId="a52740fb-a78f-434e-8b58-d459d5382196" providerId="ADAL" clId="{CEE3CF9C-25B0-4886-A879-BAC542B69387}" dt="2026-05-10T07:15:33.095" v="134"/>
          <ac:graphicFrameMkLst>
            <pc:docMk/>
            <pc:sldMk cId="3487817337" sldId="342"/>
            <ac:graphicFrameMk id="2" creationId="{B383DBB5-3743-EBF6-C69E-3122727D1582}"/>
          </ac:graphicFrameMkLst>
        </pc:graphicFrameChg>
        <pc:graphicFrameChg chg="add del mod">
          <ac:chgData name="Fu, Yue" userId="a52740fb-a78f-434e-8b58-d459d5382196" providerId="ADAL" clId="{CEE3CF9C-25B0-4886-A879-BAC542B69387}" dt="2026-05-10T07:16:45.814" v="167"/>
          <ac:graphicFrameMkLst>
            <pc:docMk/>
            <pc:sldMk cId="3487817337" sldId="342"/>
            <ac:graphicFrameMk id="3" creationId="{CC2ADF21-A418-762B-DCA2-4983F2DF43E4}"/>
          </ac:graphicFrameMkLst>
        </pc:graphicFrameChg>
        <pc:cxnChg chg="mod">
          <ac:chgData name="Fu, Yue" userId="a52740fb-a78f-434e-8b58-d459d5382196" providerId="ADAL" clId="{CEE3CF9C-25B0-4886-A879-BAC542B69387}" dt="2026-05-10T07:05:25.286" v="69" actId="1076"/>
          <ac:cxnSpMkLst>
            <pc:docMk/>
            <pc:sldMk cId="3487817337" sldId="342"/>
            <ac:cxnSpMk id="16" creationId="{346ADCD1-985B-D1CA-F709-EBD2BC1C3240}"/>
          </ac:cxnSpMkLst>
        </pc:cxnChg>
      </pc:sldChg>
      <pc:sldChg chg="addSp delSp modSp mod modAnim modNotes modNotesTx">
        <pc:chgData name="Fu, Yue" userId="a52740fb-a78f-434e-8b58-d459d5382196" providerId="ADAL" clId="{CEE3CF9C-25B0-4886-A879-BAC542B69387}" dt="2026-05-11T08:42:46.951" v="8686" actId="20577"/>
        <pc:sldMkLst>
          <pc:docMk/>
          <pc:sldMk cId="3548540222" sldId="344"/>
        </pc:sldMkLst>
        <pc:spChg chg="add mod">
          <ac:chgData name="Fu, Yue" userId="a52740fb-a78f-434e-8b58-d459d5382196" providerId="ADAL" clId="{CEE3CF9C-25B0-4886-A879-BAC542B69387}" dt="2026-05-10T09:46:27.989" v="1381" actId="207"/>
          <ac:spMkLst>
            <pc:docMk/>
            <pc:sldMk cId="3548540222" sldId="344"/>
            <ac:spMk id="2" creationId="{45367C9C-558A-4A0D-E10E-F010E8D8A16D}"/>
          </ac:spMkLst>
        </pc:spChg>
        <pc:spChg chg="mod">
          <ac:chgData name="Fu, Yue" userId="a52740fb-a78f-434e-8b58-d459d5382196" providerId="ADAL" clId="{CEE3CF9C-25B0-4886-A879-BAC542B69387}" dt="2026-05-10T10:01:31.715" v="1828" actId="1076"/>
          <ac:spMkLst>
            <pc:docMk/>
            <pc:sldMk cId="3548540222" sldId="344"/>
            <ac:spMk id="4" creationId="{DD745504-9B96-B349-3D73-FA6B77BF8363}"/>
          </ac:spMkLst>
        </pc:spChg>
        <pc:spChg chg="del">
          <ac:chgData name="Fu, Yue" userId="a52740fb-a78f-434e-8b58-d459d5382196" providerId="ADAL" clId="{CEE3CF9C-25B0-4886-A879-BAC542B69387}" dt="2026-05-10T09:48:15.211" v="1402" actId="478"/>
          <ac:spMkLst>
            <pc:docMk/>
            <pc:sldMk cId="3548540222" sldId="344"/>
            <ac:spMk id="6" creationId="{4C1DFFCD-5D32-4499-7A66-0961CAA260A2}"/>
          </ac:spMkLst>
        </pc:spChg>
        <pc:spChg chg="add mod">
          <ac:chgData name="Fu, Yue" userId="a52740fb-a78f-434e-8b58-d459d5382196" providerId="ADAL" clId="{CEE3CF9C-25B0-4886-A879-BAC542B69387}" dt="2026-05-10T09:53:43.300" v="1628" actId="1076"/>
          <ac:spMkLst>
            <pc:docMk/>
            <pc:sldMk cId="3548540222" sldId="344"/>
            <ac:spMk id="7" creationId="{392114B0-96A6-C91D-D297-E710AAD13FAA}"/>
          </ac:spMkLst>
        </pc:spChg>
        <pc:spChg chg="add mod">
          <ac:chgData name="Fu, Yue" userId="a52740fb-a78f-434e-8b58-d459d5382196" providerId="ADAL" clId="{CEE3CF9C-25B0-4886-A879-BAC542B69387}" dt="2026-05-10T09:53:33.908" v="1626" actId="1076"/>
          <ac:spMkLst>
            <pc:docMk/>
            <pc:sldMk cId="3548540222" sldId="344"/>
            <ac:spMk id="11" creationId="{BF07F525-D3A5-B310-3C86-0D6088B3AA0A}"/>
          </ac:spMkLst>
        </pc:spChg>
        <pc:spChg chg="mod ord">
          <ac:chgData name="Fu, Yue" userId="a52740fb-a78f-434e-8b58-d459d5382196" providerId="ADAL" clId="{CEE3CF9C-25B0-4886-A879-BAC542B69387}" dt="2026-05-10T16:52:58.616" v="7183" actId="167"/>
          <ac:spMkLst>
            <pc:docMk/>
            <pc:sldMk cId="3548540222" sldId="344"/>
            <ac:spMk id="12" creationId="{74C785B8-3868-A9D7-C4A6-38ECDFA331AD}"/>
          </ac:spMkLst>
        </pc:spChg>
        <pc:spChg chg="del">
          <ac:chgData name="Fu, Yue" userId="a52740fb-a78f-434e-8b58-d459d5382196" providerId="ADAL" clId="{CEE3CF9C-25B0-4886-A879-BAC542B69387}" dt="2026-05-10T09:50:19.541" v="1606" actId="478"/>
          <ac:spMkLst>
            <pc:docMk/>
            <pc:sldMk cId="3548540222" sldId="344"/>
            <ac:spMk id="13" creationId="{C926A533-1588-D077-847D-1086B24CB354}"/>
          </ac:spMkLst>
        </pc:spChg>
        <pc:spChg chg="mod">
          <ac:chgData name="Fu, Yue" userId="a52740fb-a78f-434e-8b58-d459d5382196" providerId="ADAL" clId="{CEE3CF9C-25B0-4886-A879-BAC542B69387}" dt="2026-05-10T09:53:38.899" v="1627" actId="1076"/>
          <ac:spMkLst>
            <pc:docMk/>
            <pc:sldMk cId="3548540222" sldId="344"/>
            <ac:spMk id="14" creationId="{AF0C0F53-ED00-8CBA-8D43-4A99583A1D22}"/>
          </ac:spMkLst>
        </pc:spChg>
        <pc:spChg chg="mod">
          <ac:chgData name="Fu, Yue" userId="a52740fb-a78f-434e-8b58-d459d5382196" providerId="ADAL" clId="{CEE3CF9C-25B0-4886-A879-BAC542B69387}" dt="2026-05-10T09:53:33.908" v="1626" actId="1076"/>
          <ac:spMkLst>
            <pc:docMk/>
            <pc:sldMk cId="3548540222" sldId="344"/>
            <ac:spMk id="15" creationId="{D6A14263-17FC-5C7A-E89E-E1CFCCD4E8FA}"/>
          </ac:spMkLst>
        </pc:spChg>
        <pc:spChg chg="mod">
          <ac:chgData name="Fu, Yue" userId="a52740fb-a78f-434e-8b58-d459d5382196" providerId="ADAL" clId="{CEE3CF9C-25B0-4886-A879-BAC542B69387}" dt="2026-05-10T09:53:33.908" v="1626" actId="1076"/>
          <ac:spMkLst>
            <pc:docMk/>
            <pc:sldMk cId="3548540222" sldId="344"/>
            <ac:spMk id="16" creationId="{128BDA6A-0D9B-F5F4-4A62-32A90E97BF3B}"/>
          </ac:spMkLst>
        </pc:spChg>
        <pc:spChg chg="mod">
          <ac:chgData name="Fu, Yue" userId="a52740fb-a78f-434e-8b58-d459d5382196" providerId="ADAL" clId="{CEE3CF9C-25B0-4886-A879-BAC542B69387}" dt="2026-05-10T09:53:33.908" v="1626" actId="1076"/>
          <ac:spMkLst>
            <pc:docMk/>
            <pc:sldMk cId="3548540222" sldId="344"/>
            <ac:spMk id="17" creationId="{E649AA2D-7624-4ACA-CB1E-36A00977D37F}"/>
          </ac:spMkLst>
        </pc:spChg>
        <pc:spChg chg="add mod">
          <ac:chgData name="Fu, Yue" userId="a52740fb-a78f-434e-8b58-d459d5382196" providerId="ADAL" clId="{CEE3CF9C-25B0-4886-A879-BAC542B69387}" dt="2026-05-10T09:57:58.788" v="1697" actId="14100"/>
          <ac:spMkLst>
            <pc:docMk/>
            <pc:sldMk cId="3548540222" sldId="344"/>
            <ac:spMk id="20" creationId="{7D47EF53-C55B-FF75-762D-ADA0E213A94F}"/>
          </ac:spMkLst>
        </pc:spChg>
        <pc:spChg chg="add mod">
          <ac:chgData name="Fu, Yue" userId="a52740fb-a78f-434e-8b58-d459d5382196" providerId="ADAL" clId="{CEE3CF9C-25B0-4886-A879-BAC542B69387}" dt="2026-05-10T09:58:05.388" v="1699" actId="1076"/>
          <ac:spMkLst>
            <pc:docMk/>
            <pc:sldMk cId="3548540222" sldId="344"/>
            <ac:spMk id="21" creationId="{C73A1BBF-6049-F323-C300-9AF7AF075BCA}"/>
          </ac:spMkLst>
        </pc:spChg>
        <pc:spChg chg="add mod">
          <ac:chgData name="Fu, Yue" userId="a52740fb-a78f-434e-8b58-d459d5382196" providerId="ADAL" clId="{CEE3CF9C-25B0-4886-A879-BAC542B69387}" dt="2026-05-10T09:58:13.188" v="1701" actId="1076"/>
          <ac:spMkLst>
            <pc:docMk/>
            <pc:sldMk cId="3548540222" sldId="344"/>
            <ac:spMk id="22" creationId="{FA9C53EC-B424-9134-DFA3-2A313770FFBD}"/>
          </ac:spMkLst>
        </pc:spChg>
        <pc:spChg chg="mod">
          <ac:chgData name="Fu, Yue" userId="a52740fb-a78f-434e-8b58-d459d5382196" providerId="ADAL" clId="{CEE3CF9C-25B0-4886-A879-BAC542B69387}" dt="2026-05-10T09:51:39.734" v="1621" actId="1076"/>
          <ac:spMkLst>
            <pc:docMk/>
            <pc:sldMk cId="3548540222" sldId="344"/>
            <ac:spMk id="23" creationId="{4034BA20-9C5C-9D9E-B651-3CD44E63D223}"/>
          </ac:spMkLst>
        </pc:spChg>
        <pc:spChg chg="mod">
          <ac:chgData name="Fu, Yue" userId="a52740fb-a78f-434e-8b58-d459d5382196" providerId="ADAL" clId="{CEE3CF9C-25B0-4886-A879-BAC542B69387}" dt="2026-05-10T09:55:05.780" v="1644" actId="1076"/>
          <ac:spMkLst>
            <pc:docMk/>
            <pc:sldMk cId="3548540222" sldId="344"/>
            <ac:spMk id="24" creationId="{C6541204-1870-E7CE-DD39-B4E6ACEC0533}"/>
          </ac:spMkLst>
        </pc:spChg>
        <pc:spChg chg="add mod ord">
          <ac:chgData name="Fu, Yue" userId="a52740fb-a78f-434e-8b58-d459d5382196" providerId="ADAL" clId="{CEE3CF9C-25B0-4886-A879-BAC542B69387}" dt="2026-05-10T16:50:04.805" v="7159" actId="1076"/>
          <ac:spMkLst>
            <pc:docMk/>
            <pc:sldMk cId="3548540222" sldId="344"/>
            <ac:spMk id="25" creationId="{40E2BA2A-A8BD-4634-594D-1D80BFAA519E}"/>
          </ac:spMkLst>
        </pc:spChg>
        <pc:spChg chg="add mod">
          <ac:chgData name="Fu, Yue" userId="a52740fb-a78f-434e-8b58-d459d5382196" providerId="ADAL" clId="{CEE3CF9C-25B0-4886-A879-BAC542B69387}" dt="2026-05-10T10:00:30.027" v="1785" actId="1076"/>
          <ac:spMkLst>
            <pc:docMk/>
            <pc:sldMk cId="3548540222" sldId="344"/>
            <ac:spMk id="28" creationId="{177F5685-675A-8BCF-D37E-2E1A2896D3C6}"/>
          </ac:spMkLst>
        </pc:spChg>
        <pc:spChg chg="mod">
          <ac:chgData name="Fu, Yue" userId="a52740fb-a78f-434e-8b58-d459d5382196" providerId="ADAL" clId="{CEE3CF9C-25B0-4886-A879-BAC542B69387}" dt="2026-05-10T09:55:40.021" v="1646" actId="1076"/>
          <ac:spMkLst>
            <pc:docMk/>
            <pc:sldMk cId="3548540222" sldId="344"/>
            <ac:spMk id="29" creationId="{5B28988D-455D-C4A4-2690-1D85DDF0B27A}"/>
          </ac:spMkLst>
        </pc:spChg>
        <pc:spChg chg="mod">
          <ac:chgData name="Fu, Yue" userId="a52740fb-a78f-434e-8b58-d459d5382196" providerId="ADAL" clId="{CEE3CF9C-25B0-4886-A879-BAC542B69387}" dt="2026-05-10T09:56:29.613" v="1656" actId="255"/>
          <ac:spMkLst>
            <pc:docMk/>
            <pc:sldMk cId="3548540222" sldId="344"/>
            <ac:spMk id="32" creationId="{70D8EED5-EC16-9F05-8620-9E7F12E48FF8}"/>
          </ac:spMkLst>
        </pc:spChg>
        <pc:spChg chg="add mod ord">
          <ac:chgData name="Fu, Yue" userId="a52740fb-a78f-434e-8b58-d459d5382196" providerId="ADAL" clId="{CEE3CF9C-25B0-4886-A879-BAC542B69387}" dt="2026-05-10T16:53:09.743" v="7184" actId="14100"/>
          <ac:spMkLst>
            <pc:docMk/>
            <pc:sldMk cId="3548540222" sldId="344"/>
            <ac:spMk id="33" creationId="{6C9D5F35-A045-5536-4208-7C692F500B1C}"/>
          </ac:spMkLst>
        </pc:spChg>
        <pc:spChg chg="mod">
          <ac:chgData name="Fu, Yue" userId="a52740fb-a78f-434e-8b58-d459d5382196" providerId="ADAL" clId="{CEE3CF9C-25B0-4886-A879-BAC542B69387}" dt="2026-05-10T09:56:21.743" v="1655" actId="255"/>
          <ac:spMkLst>
            <pc:docMk/>
            <pc:sldMk cId="3548540222" sldId="344"/>
            <ac:spMk id="34" creationId="{2F75F1A1-7E05-ACAE-BAD2-9CF385514A55}"/>
          </ac:spMkLst>
        </pc:spChg>
        <pc:spChg chg="add mod ord">
          <ac:chgData name="Fu, Yue" userId="a52740fb-a78f-434e-8b58-d459d5382196" providerId="ADAL" clId="{CEE3CF9C-25B0-4886-A879-BAC542B69387}" dt="2026-05-10T16:53:14.758" v="7185" actId="14100"/>
          <ac:spMkLst>
            <pc:docMk/>
            <pc:sldMk cId="3548540222" sldId="344"/>
            <ac:spMk id="35" creationId="{22FA3672-F25C-D732-AD08-A306AC2EA3FB}"/>
          </ac:spMkLst>
        </pc:spChg>
        <pc:spChg chg="mod">
          <ac:chgData name="Fu, Yue" userId="a52740fb-a78f-434e-8b58-d459d5382196" providerId="ADAL" clId="{CEE3CF9C-25B0-4886-A879-BAC542B69387}" dt="2026-05-10T09:56:21.743" v="1655" actId="255"/>
          <ac:spMkLst>
            <pc:docMk/>
            <pc:sldMk cId="3548540222" sldId="344"/>
            <ac:spMk id="36" creationId="{CFE046A0-6BC8-0890-868E-4111DF3D6F5A}"/>
          </ac:spMkLst>
        </pc:spChg>
        <pc:spChg chg="mod">
          <ac:chgData name="Fu, Yue" userId="a52740fb-a78f-434e-8b58-d459d5382196" providerId="ADAL" clId="{CEE3CF9C-25B0-4886-A879-BAC542B69387}" dt="2026-05-10T09:54:44.195" v="1641" actId="1076"/>
          <ac:spMkLst>
            <pc:docMk/>
            <pc:sldMk cId="3548540222" sldId="344"/>
            <ac:spMk id="38" creationId="{2250D1FB-3B4B-CEA1-5598-2EFCA48A5F41}"/>
          </ac:spMkLst>
        </pc:spChg>
        <pc:spChg chg="mod">
          <ac:chgData name="Fu, Yue" userId="a52740fb-a78f-434e-8b58-d459d5382196" providerId="ADAL" clId="{CEE3CF9C-25B0-4886-A879-BAC542B69387}" dt="2026-05-10T09:54:58.227" v="1643" actId="1076"/>
          <ac:spMkLst>
            <pc:docMk/>
            <pc:sldMk cId="3548540222" sldId="344"/>
            <ac:spMk id="41" creationId="{15CE22DE-D08E-590D-982C-A167FE678BC0}"/>
          </ac:spMkLst>
        </pc:spChg>
        <pc:spChg chg="mod">
          <ac:chgData name="Fu, Yue" userId="a52740fb-a78f-434e-8b58-d459d5382196" providerId="ADAL" clId="{CEE3CF9C-25B0-4886-A879-BAC542B69387}" dt="2026-05-10T09:59:51.852" v="1776" actId="207"/>
          <ac:spMkLst>
            <pc:docMk/>
            <pc:sldMk cId="3548540222" sldId="344"/>
            <ac:spMk id="43" creationId="{BC4737DE-3706-7051-01DA-375A2ADE6335}"/>
          </ac:spMkLst>
        </pc:spChg>
        <pc:spChg chg="del mod">
          <ac:chgData name="Fu, Yue" userId="a52740fb-a78f-434e-8b58-d459d5382196" providerId="ADAL" clId="{CEE3CF9C-25B0-4886-A879-BAC542B69387}" dt="2026-05-10T09:53:15.397" v="1624" actId="478"/>
          <ac:spMkLst>
            <pc:docMk/>
            <pc:sldMk cId="3548540222" sldId="344"/>
            <ac:spMk id="48" creationId="{77EFB92E-85D2-1747-C1DB-771B494A86AE}"/>
          </ac:spMkLst>
        </pc:spChg>
        <pc:spChg chg="del mod">
          <ac:chgData name="Fu, Yue" userId="a52740fb-a78f-434e-8b58-d459d5382196" providerId="ADAL" clId="{CEE3CF9C-25B0-4886-A879-BAC542B69387}" dt="2026-05-10T09:53:15.397" v="1624" actId="478"/>
          <ac:spMkLst>
            <pc:docMk/>
            <pc:sldMk cId="3548540222" sldId="344"/>
            <ac:spMk id="49" creationId="{728298E7-6ADC-CB22-98C9-C350272570D7}"/>
          </ac:spMkLst>
        </pc:spChg>
        <pc:spChg chg="del mod">
          <ac:chgData name="Fu, Yue" userId="a52740fb-a78f-434e-8b58-d459d5382196" providerId="ADAL" clId="{CEE3CF9C-25B0-4886-A879-BAC542B69387}" dt="2026-05-10T09:53:15.397" v="1624" actId="478"/>
          <ac:spMkLst>
            <pc:docMk/>
            <pc:sldMk cId="3548540222" sldId="344"/>
            <ac:spMk id="50" creationId="{BBC1B2DC-3693-BB58-4331-E90972A19ED9}"/>
          </ac:spMkLst>
        </pc:spChg>
        <pc:spChg chg="del mod">
          <ac:chgData name="Fu, Yue" userId="a52740fb-a78f-434e-8b58-d459d5382196" providerId="ADAL" clId="{CEE3CF9C-25B0-4886-A879-BAC542B69387}" dt="2026-05-10T09:53:15.397" v="1624" actId="478"/>
          <ac:spMkLst>
            <pc:docMk/>
            <pc:sldMk cId="3548540222" sldId="344"/>
            <ac:spMk id="51" creationId="{4CDD0898-D9CF-3265-AC68-4F622CDAE189}"/>
          </ac:spMkLst>
        </pc:spChg>
        <pc:spChg chg="del mod">
          <ac:chgData name="Fu, Yue" userId="a52740fb-a78f-434e-8b58-d459d5382196" providerId="ADAL" clId="{CEE3CF9C-25B0-4886-A879-BAC542B69387}" dt="2026-05-10T09:53:15.397" v="1624" actId="478"/>
          <ac:spMkLst>
            <pc:docMk/>
            <pc:sldMk cId="3548540222" sldId="344"/>
            <ac:spMk id="52" creationId="{29EE8B82-1F79-7C21-98B6-1C2195F1A0A6}"/>
          </ac:spMkLst>
        </pc:spChg>
        <pc:graphicFrameChg chg="add del mod">
          <ac:chgData name="Fu, Yue" userId="a52740fb-a78f-434e-8b58-d459d5382196" providerId="ADAL" clId="{CEE3CF9C-25B0-4886-A879-BAC542B69387}" dt="2026-05-10T09:50:20.926" v="1609"/>
          <ac:graphicFrameMkLst>
            <pc:docMk/>
            <pc:sldMk cId="3548540222" sldId="344"/>
            <ac:graphicFrameMk id="8" creationId="{66090CD9-2333-E2D7-5BC1-6B9BF6B6B855}"/>
          </ac:graphicFrameMkLst>
        </pc:graphicFrameChg>
        <pc:cxnChg chg="mod">
          <ac:chgData name="Fu, Yue" userId="a52740fb-a78f-434e-8b58-d459d5382196" providerId="ADAL" clId="{CEE3CF9C-25B0-4886-A879-BAC542B69387}" dt="2026-05-10T09:53:33.908" v="1626" actId="1076"/>
          <ac:cxnSpMkLst>
            <pc:docMk/>
            <pc:sldMk cId="3548540222" sldId="344"/>
            <ac:cxnSpMk id="18" creationId="{FE5AA6CF-8485-65F8-3F67-29805BAA1A5C}"/>
          </ac:cxnSpMkLst>
        </pc:cxnChg>
        <pc:cxnChg chg="mod">
          <ac:chgData name="Fu, Yue" userId="a52740fb-a78f-434e-8b58-d459d5382196" providerId="ADAL" clId="{CEE3CF9C-25B0-4886-A879-BAC542B69387}" dt="2026-05-10T09:53:33.908" v="1626" actId="1076"/>
          <ac:cxnSpMkLst>
            <pc:docMk/>
            <pc:sldMk cId="3548540222" sldId="344"/>
            <ac:cxnSpMk id="19" creationId="{97755B2C-61FC-66BA-E988-DAD13452C018}"/>
          </ac:cxnSpMkLst>
        </pc:cxnChg>
        <pc:cxnChg chg="add mod">
          <ac:chgData name="Fu, Yue" userId="a52740fb-a78f-434e-8b58-d459d5382196" providerId="ADAL" clId="{CEE3CF9C-25B0-4886-A879-BAC542B69387}" dt="2026-05-10T10:00:27.268" v="1784" actId="1076"/>
          <ac:cxnSpMkLst>
            <pc:docMk/>
            <pc:sldMk cId="3548540222" sldId="344"/>
            <ac:cxnSpMk id="30" creationId="{C65DAC80-510B-9441-BF0E-9B3276CB3BAE}"/>
          </ac:cxnSpMkLst>
        </pc:cxnChg>
      </pc:sldChg>
      <pc:sldChg chg="addSp delSp modSp mod ord modAnim modNotesTx">
        <pc:chgData name="Fu, Yue" userId="a52740fb-a78f-434e-8b58-d459d5382196" providerId="ADAL" clId="{CEE3CF9C-25B0-4886-A879-BAC542B69387}" dt="2026-05-11T06:14:28.933" v="7223"/>
        <pc:sldMkLst>
          <pc:docMk/>
          <pc:sldMk cId="548698847" sldId="345"/>
        </pc:sldMkLst>
        <pc:spChg chg="mod">
          <ac:chgData name="Fu, Yue" userId="a52740fb-a78f-434e-8b58-d459d5382196" providerId="ADAL" clId="{CEE3CF9C-25B0-4886-A879-BAC542B69387}" dt="2026-05-10T10:47:48.618" v="2819" actId="255"/>
          <ac:spMkLst>
            <pc:docMk/>
            <pc:sldMk cId="548698847" sldId="345"/>
            <ac:spMk id="2" creationId="{147EA7F5-85C3-FE5E-D612-4368ED5B729D}"/>
          </ac:spMkLst>
        </pc:spChg>
        <pc:spChg chg="mod">
          <ac:chgData name="Fu, Yue" userId="a52740fb-a78f-434e-8b58-d459d5382196" providerId="ADAL" clId="{CEE3CF9C-25B0-4886-A879-BAC542B69387}" dt="2026-05-10T10:51:29.653" v="2948" actId="1076"/>
          <ac:spMkLst>
            <pc:docMk/>
            <pc:sldMk cId="548698847" sldId="345"/>
            <ac:spMk id="4" creationId="{52716E8A-6E4E-8051-5AC5-1FCEEEE52DAE}"/>
          </ac:spMkLst>
        </pc:spChg>
        <pc:spChg chg="del">
          <ac:chgData name="Fu, Yue" userId="a52740fb-a78f-434e-8b58-d459d5382196" providerId="ADAL" clId="{CEE3CF9C-25B0-4886-A879-BAC542B69387}" dt="2026-05-10T10:28:34.528" v="2753" actId="478"/>
          <ac:spMkLst>
            <pc:docMk/>
            <pc:sldMk cId="548698847" sldId="345"/>
            <ac:spMk id="6" creationId="{D0A0BAE6-0779-BFAC-6A7C-E6CF1BBA2D0F}"/>
          </ac:spMkLst>
        </pc:spChg>
        <pc:spChg chg="add mod">
          <ac:chgData name="Fu, Yue" userId="a52740fb-a78f-434e-8b58-d459d5382196" providerId="ADAL" clId="{CEE3CF9C-25B0-4886-A879-BAC542B69387}" dt="2026-05-10T10:51:29.653" v="2948" actId="1076"/>
          <ac:spMkLst>
            <pc:docMk/>
            <pc:sldMk cId="548698847" sldId="345"/>
            <ac:spMk id="8" creationId="{C2F6FA91-F310-083B-A402-B62146152B1F}"/>
          </ac:spMkLst>
        </pc:spChg>
        <pc:spChg chg="add mod">
          <ac:chgData name="Fu, Yue" userId="a52740fb-a78f-434e-8b58-d459d5382196" providerId="ADAL" clId="{CEE3CF9C-25B0-4886-A879-BAC542B69387}" dt="2026-05-10T10:51:21.612" v="2947" actId="255"/>
          <ac:spMkLst>
            <pc:docMk/>
            <pc:sldMk cId="548698847" sldId="345"/>
            <ac:spMk id="10" creationId="{CEB86C35-3FBF-8947-D9CA-48B60ED6DD35}"/>
          </ac:spMkLst>
        </pc:spChg>
        <pc:graphicFrameChg chg="add del mod">
          <ac:chgData name="Fu, Yue" userId="a52740fb-a78f-434e-8b58-d459d5382196" providerId="ADAL" clId="{CEE3CF9C-25B0-4886-A879-BAC542B69387}" dt="2026-05-10T10:49:28.125" v="2857"/>
          <ac:graphicFrameMkLst>
            <pc:docMk/>
            <pc:sldMk cId="548698847" sldId="345"/>
            <ac:graphicFrameMk id="11" creationId="{76C151A9-CBCE-3CAA-D4C9-E9AE0B22C59D}"/>
          </ac:graphicFrameMkLst>
        </pc:graphicFrameChg>
      </pc:sldChg>
      <pc:sldChg chg="addSp delSp modSp mod modAnim modNotes modNotesTx">
        <pc:chgData name="Fu, Yue" userId="a52740fb-a78f-434e-8b58-d459d5382196" providerId="ADAL" clId="{CEE3CF9C-25B0-4886-A879-BAC542B69387}" dt="2026-05-11T08:59:26.015" v="9046" actId="20577"/>
        <pc:sldMkLst>
          <pc:docMk/>
          <pc:sldMk cId="4024606222" sldId="346"/>
        </pc:sldMkLst>
        <pc:spChg chg="add del mod">
          <ac:chgData name="Fu, Yue" userId="a52740fb-a78f-434e-8b58-d459d5382196" providerId="ADAL" clId="{CEE3CF9C-25B0-4886-A879-BAC542B69387}" dt="2026-05-10T11:15:19.265" v="3746" actId="478"/>
          <ac:spMkLst>
            <pc:docMk/>
            <pc:sldMk cId="4024606222" sldId="346"/>
            <ac:spMk id="4" creationId="{D93B18F7-A086-A551-3490-23F127601D22}"/>
          </ac:spMkLst>
        </pc:spChg>
        <pc:spChg chg="add mod">
          <ac:chgData name="Fu, Yue" userId="a52740fb-a78f-434e-8b58-d459d5382196" providerId="ADAL" clId="{CEE3CF9C-25B0-4886-A879-BAC542B69387}" dt="2026-05-10T11:05:55.213" v="3293" actId="1076"/>
          <ac:spMkLst>
            <pc:docMk/>
            <pc:sldMk cId="4024606222" sldId="346"/>
            <ac:spMk id="7" creationId="{57F28FD2-DA0A-73BD-BC8E-5922D3861177}"/>
          </ac:spMkLst>
        </pc:spChg>
        <pc:spChg chg="add mod">
          <ac:chgData name="Fu, Yue" userId="a52740fb-a78f-434e-8b58-d459d5382196" providerId="ADAL" clId="{CEE3CF9C-25B0-4886-A879-BAC542B69387}" dt="2026-05-10T11:05:55.213" v="3293" actId="1076"/>
          <ac:spMkLst>
            <pc:docMk/>
            <pc:sldMk cId="4024606222" sldId="346"/>
            <ac:spMk id="8" creationId="{CEBAB0BF-D963-ADE4-4C29-19E1C14F319E}"/>
          </ac:spMkLst>
        </pc:spChg>
        <pc:spChg chg="add mod">
          <ac:chgData name="Fu, Yue" userId="a52740fb-a78f-434e-8b58-d459d5382196" providerId="ADAL" clId="{CEE3CF9C-25B0-4886-A879-BAC542B69387}" dt="2026-05-10T11:07:02.316" v="3302" actId="255"/>
          <ac:spMkLst>
            <pc:docMk/>
            <pc:sldMk cId="4024606222" sldId="346"/>
            <ac:spMk id="10" creationId="{21E974C2-61A2-4459-5721-1C260199221D}"/>
          </ac:spMkLst>
        </pc:spChg>
        <pc:spChg chg="add mod">
          <ac:chgData name="Fu, Yue" userId="a52740fb-a78f-434e-8b58-d459d5382196" providerId="ADAL" clId="{CEE3CF9C-25B0-4886-A879-BAC542B69387}" dt="2026-05-10T11:11:03.326" v="3407" actId="1076"/>
          <ac:spMkLst>
            <pc:docMk/>
            <pc:sldMk cId="4024606222" sldId="346"/>
            <ac:spMk id="12" creationId="{B280A7B1-1BDB-E908-4808-A49FAAB41707}"/>
          </ac:spMkLst>
        </pc:spChg>
        <pc:spChg chg="mod">
          <ac:chgData name="Fu, Yue" userId="a52740fb-a78f-434e-8b58-d459d5382196" providerId="ADAL" clId="{CEE3CF9C-25B0-4886-A879-BAC542B69387}" dt="2026-05-11T08:59:26.015" v="9046" actId="20577"/>
          <ac:spMkLst>
            <pc:docMk/>
            <pc:sldMk cId="4024606222" sldId="346"/>
            <ac:spMk id="20" creationId="{C4A041FB-70F0-27DA-0033-DC1BAB715BA9}"/>
          </ac:spMkLst>
        </pc:spChg>
        <pc:spChg chg="mod">
          <ac:chgData name="Fu, Yue" userId="a52740fb-a78f-434e-8b58-d459d5382196" providerId="ADAL" clId="{CEE3CF9C-25B0-4886-A879-BAC542B69387}" dt="2026-05-10T11:07:45.827" v="3308" actId="1076"/>
          <ac:spMkLst>
            <pc:docMk/>
            <pc:sldMk cId="4024606222" sldId="346"/>
            <ac:spMk id="23" creationId="{30C08F1E-D6F5-D4E8-4B96-F48CF434275C}"/>
          </ac:spMkLst>
        </pc:spChg>
        <pc:spChg chg="mod">
          <ac:chgData name="Fu, Yue" userId="a52740fb-a78f-434e-8b58-d459d5382196" providerId="ADAL" clId="{CEE3CF9C-25B0-4886-A879-BAC542B69387}" dt="2026-05-10T11:15:12.972" v="3745" actId="1076"/>
          <ac:spMkLst>
            <pc:docMk/>
            <pc:sldMk cId="4024606222" sldId="346"/>
            <ac:spMk id="24" creationId="{9D713069-422E-9E92-CEBA-27E6FC9DFC26}"/>
          </ac:spMkLst>
        </pc:spChg>
        <pc:graphicFrameChg chg="add del mod">
          <ac:chgData name="Fu, Yue" userId="a52740fb-a78f-434e-8b58-d459d5382196" providerId="ADAL" clId="{CEE3CF9C-25B0-4886-A879-BAC542B69387}" dt="2026-05-10T10:54:16.340" v="3042"/>
          <ac:graphicFrameMkLst>
            <pc:docMk/>
            <pc:sldMk cId="4024606222" sldId="346"/>
            <ac:graphicFrameMk id="2" creationId="{54D348D8-E529-F61D-7B49-4848EB689D66}"/>
          </ac:graphicFrameMkLst>
        </pc:graphicFrameChg>
        <pc:graphicFrameChg chg="add mod modGraphic">
          <ac:chgData name="Fu, Yue" userId="a52740fb-a78f-434e-8b58-d459d5382196" providerId="ADAL" clId="{CEE3CF9C-25B0-4886-A879-BAC542B69387}" dt="2026-05-10T11:05:55.213" v="3293" actId="1076"/>
          <ac:graphicFrameMkLst>
            <pc:docMk/>
            <pc:sldMk cId="4024606222" sldId="346"/>
            <ac:graphicFrameMk id="6" creationId="{A9B8BEA9-5A35-2036-92A5-3F1107A885F4}"/>
          </ac:graphicFrameMkLst>
        </pc:graphicFrameChg>
        <pc:picChg chg="add mod modCrop">
          <ac:chgData name="Fu, Yue" userId="a52740fb-a78f-434e-8b58-d459d5382196" providerId="ADAL" clId="{CEE3CF9C-25B0-4886-A879-BAC542B69387}" dt="2026-05-10T11:07:32.733" v="3306" actId="732"/>
          <ac:picMkLst>
            <pc:docMk/>
            <pc:sldMk cId="4024606222" sldId="346"/>
            <ac:picMk id="11" creationId="{FCB6AEE2-C415-4B3B-3B44-FD7C78E0398D}"/>
          </ac:picMkLst>
        </pc:picChg>
        <pc:picChg chg="del">
          <ac:chgData name="Fu, Yue" userId="a52740fb-a78f-434e-8b58-d459d5382196" providerId="ADAL" clId="{CEE3CF9C-25B0-4886-A879-BAC542B69387}" dt="2026-05-10T10:54:15.230" v="3039" actId="478"/>
          <ac:picMkLst>
            <pc:docMk/>
            <pc:sldMk cId="4024606222" sldId="346"/>
            <ac:picMk id="21" creationId="{151B61A8-2B24-7656-DBA9-04E56A5FB7F3}"/>
          </ac:picMkLst>
        </pc:picChg>
        <pc:picChg chg="del">
          <ac:chgData name="Fu, Yue" userId="a52740fb-a78f-434e-8b58-d459d5382196" providerId="ADAL" clId="{CEE3CF9C-25B0-4886-A879-BAC542B69387}" dt="2026-05-10T11:05:57.156" v="3294" actId="478"/>
          <ac:picMkLst>
            <pc:docMk/>
            <pc:sldMk cId="4024606222" sldId="346"/>
            <ac:picMk id="22" creationId="{271ADAFA-2F13-A66E-D164-659CC0FDFC45}"/>
          </ac:picMkLst>
        </pc:picChg>
      </pc:sldChg>
      <pc:sldChg chg="modSp mod modNotes modNotesTx">
        <pc:chgData name="Fu, Yue" userId="a52740fb-a78f-434e-8b58-d459d5382196" providerId="ADAL" clId="{CEE3CF9C-25B0-4886-A879-BAC542B69387}" dt="2026-05-11T08:41:02.813" v="8632" actId="20577"/>
        <pc:sldMkLst>
          <pc:docMk/>
          <pc:sldMk cId="1849373946" sldId="347"/>
        </pc:sldMkLst>
        <pc:spChg chg="mod">
          <ac:chgData name="Fu, Yue" userId="a52740fb-a78f-434e-8b58-d459d5382196" providerId="ADAL" clId="{CEE3CF9C-25B0-4886-A879-BAC542B69387}" dt="2026-05-10T07:50:23.258" v="834" actId="1076"/>
          <ac:spMkLst>
            <pc:docMk/>
            <pc:sldMk cId="1849373946" sldId="347"/>
            <ac:spMk id="4" creationId="{11F9187C-8929-0919-F212-A3F2FB96CE04}"/>
          </ac:spMkLst>
        </pc:spChg>
        <pc:spChg chg="mod">
          <ac:chgData name="Fu, Yue" userId="a52740fb-a78f-434e-8b58-d459d5382196" providerId="ADAL" clId="{CEE3CF9C-25B0-4886-A879-BAC542B69387}" dt="2026-05-10T07:37:42.548" v="733" actId="20577"/>
          <ac:spMkLst>
            <pc:docMk/>
            <pc:sldMk cId="1849373946" sldId="347"/>
            <ac:spMk id="9" creationId="{62BC8BC1-DDFA-F5C6-873F-6CB055AF87AA}"/>
          </ac:spMkLst>
        </pc:spChg>
      </pc:sldChg>
      <pc:sldChg chg="addSp delSp modSp mod modNotes modNotesTx">
        <pc:chgData name="Fu, Yue" userId="a52740fb-a78f-434e-8b58-d459d5382196" providerId="ADAL" clId="{CEE3CF9C-25B0-4886-A879-BAC542B69387}" dt="2026-05-11T08:46:41.772" v="9030" actId="20577"/>
        <pc:sldMkLst>
          <pc:docMk/>
          <pc:sldMk cId="362664350" sldId="348"/>
        </pc:sldMkLst>
        <pc:spChg chg="del">
          <ac:chgData name="Fu, Yue" userId="a52740fb-a78f-434e-8b58-d459d5382196" providerId="ADAL" clId="{CEE3CF9C-25B0-4886-A879-BAC542B69387}" dt="2026-05-10T10:12:42.411" v="2165" actId="478"/>
          <ac:spMkLst>
            <pc:docMk/>
            <pc:sldMk cId="362664350" sldId="348"/>
            <ac:spMk id="4" creationId="{EAAA00D7-9F93-7614-C15E-5CB15DF834CE}"/>
          </ac:spMkLst>
        </pc:spChg>
        <pc:spChg chg="mod">
          <ac:chgData name="Fu, Yue" userId="a52740fb-a78f-434e-8b58-d459d5382196" providerId="ADAL" clId="{CEE3CF9C-25B0-4886-A879-BAC542B69387}" dt="2026-05-10T10:08:11.377" v="1940" actId="1076"/>
          <ac:spMkLst>
            <pc:docMk/>
            <pc:sldMk cId="362664350" sldId="348"/>
            <ac:spMk id="6" creationId="{1134C40D-4840-A72C-6E0F-700565251786}"/>
          </ac:spMkLst>
        </pc:spChg>
        <pc:spChg chg="mod">
          <ac:chgData name="Fu, Yue" userId="a52740fb-a78f-434e-8b58-d459d5382196" providerId="ADAL" clId="{CEE3CF9C-25B0-4886-A879-BAC542B69387}" dt="2026-05-10T10:08:03.978" v="1938" actId="1076"/>
          <ac:spMkLst>
            <pc:docMk/>
            <pc:sldMk cId="362664350" sldId="348"/>
            <ac:spMk id="7" creationId="{92C3B1DB-029B-9BA2-145A-E016A63D3047}"/>
          </ac:spMkLst>
        </pc:spChg>
        <pc:spChg chg="mod">
          <ac:chgData name="Fu, Yue" userId="a52740fb-a78f-434e-8b58-d459d5382196" providerId="ADAL" clId="{CEE3CF9C-25B0-4886-A879-BAC542B69387}" dt="2026-05-10T10:08:08.850" v="1939" actId="1076"/>
          <ac:spMkLst>
            <pc:docMk/>
            <pc:sldMk cId="362664350" sldId="348"/>
            <ac:spMk id="9" creationId="{211C54DC-E586-A67F-0730-8B579C8E3007}"/>
          </ac:spMkLst>
        </pc:spChg>
        <pc:spChg chg="add del mod">
          <ac:chgData name="Fu, Yue" userId="a52740fb-a78f-434e-8b58-d459d5382196" providerId="ADAL" clId="{CEE3CF9C-25B0-4886-A879-BAC542B69387}" dt="2026-05-10T10:14:41.241" v="2236"/>
          <ac:spMkLst>
            <pc:docMk/>
            <pc:sldMk cId="362664350" sldId="348"/>
            <ac:spMk id="16" creationId="{35290BA0-0EA4-CAF0-0722-970B18970C7B}"/>
          </ac:spMkLst>
        </pc:spChg>
        <pc:spChg chg="mod">
          <ac:chgData name="Fu, Yue" userId="a52740fb-a78f-434e-8b58-d459d5382196" providerId="ADAL" clId="{CEE3CF9C-25B0-4886-A879-BAC542B69387}" dt="2026-05-10T10:14:15.745" v="2226" actId="1076"/>
          <ac:spMkLst>
            <pc:docMk/>
            <pc:sldMk cId="362664350" sldId="348"/>
            <ac:spMk id="17" creationId="{C2BE897C-1C31-C883-B7A4-F0506A69F7DC}"/>
          </ac:spMkLst>
        </pc:spChg>
        <pc:spChg chg="del mod">
          <ac:chgData name="Fu, Yue" userId="a52740fb-a78f-434e-8b58-d459d5382196" providerId="ADAL" clId="{CEE3CF9C-25B0-4886-A879-BAC542B69387}" dt="2026-05-10T10:13:44.323" v="2210" actId="478"/>
          <ac:spMkLst>
            <pc:docMk/>
            <pc:sldMk cId="362664350" sldId="348"/>
            <ac:spMk id="18" creationId="{B7C82389-418C-3527-3808-02A26FF896A6}"/>
          </ac:spMkLst>
        </pc:spChg>
        <pc:spChg chg="mod">
          <ac:chgData name="Fu, Yue" userId="a52740fb-a78f-434e-8b58-d459d5382196" providerId="ADAL" clId="{CEE3CF9C-25B0-4886-A879-BAC542B69387}" dt="2026-05-10T10:04:36.003" v="1857" actId="14100"/>
          <ac:spMkLst>
            <pc:docMk/>
            <pc:sldMk cId="362664350" sldId="348"/>
            <ac:spMk id="20" creationId="{C4A041FB-70F0-27DA-0033-DC1BAB715BA9}"/>
          </ac:spMkLst>
        </pc:spChg>
        <pc:spChg chg="add mod">
          <ac:chgData name="Fu, Yue" userId="a52740fb-a78f-434e-8b58-d459d5382196" providerId="ADAL" clId="{CEE3CF9C-25B0-4886-A879-BAC542B69387}" dt="2026-05-10T10:17:30.602" v="2386" actId="20577"/>
          <ac:spMkLst>
            <pc:docMk/>
            <pc:sldMk cId="362664350" sldId="348"/>
            <ac:spMk id="21" creationId="{582392A0-7AB7-6144-5738-2203D14D1E79}"/>
          </ac:spMkLst>
        </pc:spChg>
        <pc:graphicFrameChg chg="add del mod">
          <ac:chgData name="Fu, Yue" userId="a52740fb-a78f-434e-8b58-d459d5382196" providerId="ADAL" clId="{CEE3CF9C-25B0-4886-A879-BAC542B69387}" dt="2026-05-10T10:05:19.445" v="1867"/>
          <ac:graphicFrameMkLst>
            <pc:docMk/>
            <pc:sldMk cId="362664350" sldId="348"/>
            <ac:graphicFrameMk id="8" creationId="{89ECDF96-6DA0-26B8-082A-C9AF66F26692}"/>
          </ac:graphicFrameMkLst>
        </pc:graphicFrameChg>
        <pc:graphicFrameChg chg="add del mod">
          <ac:chgData name="Fu, Yue" userId="a52740fb-a78f-434e-8b58-d459d5382196" providerId="ADAL" clId="{CEE3CF9C-25B0-4886-A879-BAC542B69387}" dt="2026-05-10T10:05:26.798" v="1872"/>
          <ac:graphicFrameMkLst>
            <pc:docMk/>
            <pc:sldMk cId="362664350" sldId="348"/>
            <ac:graphicFrameMk id="10" creationId="{89924493-C618-8275-6053-E158BB4B5286}"/>
          </ac:graphicFrameMkLst>
        </pc:graphicFrameChg>
        <pc:graphicFrameChg chg="add del mod">
          <ac:chgData name="Fu, Yue" userId="a52740fb-a78f-434e-8b58-d459d5382196" providerId="ADAL" clId="{CEE3CF9C-25B0-4886-A879-BAC542B69387}" dt="2026-05-10T10:13:35.525" v="2204"/>
          <ac:graphicFrameMkLst>
            <pc:docMk/>
            <pc:sldMk cId="362664350" sldId="348"/>
            <ac:graphicFrameMk id="11" creationId="{5FD86F3C-24AD-9EC9-6CD0-2DD3BCEFF3AD}"/>
          </ac:graphicFrameMkLst>
        </pc:graphicFrameChg>
        <pc:graphicFrameChg chg="add del mod">
          <ac:chgData name="Fu, Yue" userId="a52740fb-a78f-434e-8b58-d459d5382196" providerId="ADAL" clId="{CEE3CF9C-25B0-4886-A879-BAC542B69387}" dt="2026-05-10T10:14:41.241" v="2236"/>
          <ac:graphicFrameMkLst>
            <pc:docMk/>
            <pc:sldMk cId="362664350" sldId="348"/>
            <ac:graphicFrameMk id="12" creationId="{17F2F928-D294-3B81-0B2B-881E903A552C}"/>
          </ac:graphicFrameMkLst>
        </pc:graphicFrameChg>
        <pc:graphicFrameChg chg="add del mod">
          <ac:chgData name="Fu, Yue" userId="a52740fb-a78f-434e-8b58-d459d5382196" providerId="ADAL" clId="{CEE3CF9C-25B0-4886-A879-BAC542B69387}" dt="2026-05-10T10:15:44.247" v="2314"/>
          <ac:graphicFrameMkLst>
            <pc:docMk/>
            <pc:sldMk cId="362664350" sldId="348"/>
            <ac:graphicFrameMk id="22" creationId="{E6BB4609-8572-729B-C87B-A6CF045D689C}"/>
          </ac:graphicFrameMkLst>
        </pc:graphicFrameChg>
        <pc:graphicFrameChg chg="add del mod">
          <ac:chgData name="Fu, Yue" userId="a52740fb-a78f-434e-8b58-d459d5382196" providerId="ADAL" clId="{CEE3CF9C-25B0-4886-A879-BAC542B69387}" dt="2026-05-10T10:16:14.292" v="2350"/>
          <ac:graphicFrameMkLst>
            <pc:docMk/>
            <pc:sldMk cId="362664350" sldId="348"/>
            <ac:graphicFrameMk id="23" creationId="{F911FB6E-8F11-8FB5-659A-F79AE8A36D55}"/>
          </ac:graphicFrameMkLst>
        </pc:graphicFrameChg>
      </pc:sldChg>
      <pc:sldChg chg="addSp delSp modSp mod modAnim modNotesTx">
        <pc:chgData name="Fu, Yue" userId="a52740fb-a78f-434e-8b58-d459d5382196" providerId="ADAL" clId="{CEE3CF9C-25B0-4886-A879-BAC542B69387}" dt="2026-05-11T15:02:56.345" v="9050" actId="20577"/>
        <pc:sldMkLst>
          <pc:docMk/>
          <pc:sldMk cId="85696768" sldId="349"/>
        </pc:sldMkLst>
        <pc:spChg chg="mod">
          <ac:chgData name="Fu, Yue" userId="a52740fb-a78f-434e-8b58-d459d5382196" providerId="ADAL" clId="{CEE3CF9C-25B0-4886-A879-BAC542B69387}" dt="2026-05-10T11:51:49.371" v="4123" actId="1076"/>
          <ac:spMkLst>
            <pc:docMk/>
            <pc:sldMk cId="85696768" sldId="349"/>
            <ac:spMk id="3" creationId="{2DCA4387-76EE-B3E7-4771-817C46149BE8}"/>
          </ac:spMkLst>
        </pc:spChg>
        <pc:spChg chg="mod">
          <ac:chgData name="Fu, Yue" userId="a52740fb-a78f-434e-8b58-d459d5382196" providerId="ADAL" clId="{CEE3CF9C-25B0-4886-A879-BAC542B69387}" dt="2026-05-10T11:51:53.392" v="4124" actId="1076"/>
          <ac:spMkLst>
            <pc:docMk/>
            <pc:sldMk cId="85696768" sldId="349"/>
            <ac:spMk id="5" creationId="{965C58C3-CE40-889B-B91B-5E223817A2F3}"/>
          </ac:spMkLst>
        </pc:spChg>
        <pc:spChg chg="mod">
          <ac:chgData name="Fu, Yue" userId="a52740fb-a78f-434e-8b58-d459d5382196" providerId="ADAL" clId="{CEE3CF9C-25B0-4886-A879-BAC542B69387}" dt="2026-05-10T11:51:41.479" v="4119" actId="1076"/>
          <ac:spMkLst>
            <pc:docMk/>
            <pc:sldMk cId="85696768" sldId="349"/>
            <ac:spMk id="6" creationId="{3C5EF8DB-26C9-5CEE-0D2D-865157181197}"/>
          </ac:spMkLst>
        </pc:spChg>
        <pc:spChg chg="mod">
          <ac:chgData name="Fu, Yue" userId="a52740fb-a78f-434e-8b58-d459d5382196" providerId="ADAL" clId="{CEE3CF9C-25B0-4886-A879-BAC542B69387}" dt="2026-05-10T11:51:55.698" v="4125" actId="1076"/>
          <ac:spMkLst>
            <pc:docMk/>
            <pc:sldMk cId="85696768" sldId="349"/>
            <ac:spMk id="7" creationId="{CA52C5CA-43AA-EBB3-99FB-4B4F757E183D}"/>
          </ac:spMkLst>
        </pc:spChg>
        <pc:spChg chg="mod">
          <ac:chgData name="Fu, Yue" userId="a52740fb-a78f-434e-8b58-d459d5382196" providerId="ADAL" clId="{CEE3CF9C-25B0-4886-A879-BAC542B69387}" dt="2026-05-10T12:05:34.367" v="4808" actId="1037"/>
          <ac:spMkLst>
            <pc:docMk/>
            <pc:sldMk cId="85696768" sldId="349"/>
            <ac:spMk id="8" creationId="{865BEBE3-E40C-79CD-485B-758DA985A03A}"/>
          </ac:spMkLst>
        </pc:spChg>
        <pc:spChg chg="mod">
          <ac:chgData name="Fu, Yue" userId="a52740fb-a78f-434e-8b58-d459d5382196" providerId="ADAL" clId="{CEE3CF9C-25B0-4886-A879-BAC542B69387}" dt="2026-05-10T11:57:23.441" v="4749" actId="20577"/>
          <ac:spMkLst>
            <pc:docMk/>
            <pc:sldMk cId="85696768" sldId="349"/>
            <ac:spMk id="9" creationId="{6E0A3109-1E88-19BF-914E-16BBB1F01344}"/>
          </ac:spMkLst>
        </pc:spChg>
        <pc:spChg chg="del mod">
          <ac:chgData name="Fu, Yue" userId="a52740fb-a78f-434e-8b58-d459d5382196" providerId="ADAL" clId="{CEE3CF9C-25B0-4886-A879-BAC542B69387}" dt="2026-05-10T11:50:42.396" v="4110" actId="478"/>
          <ac:spMkLst>
            <pc:docMk/>
            <pc:sldMk cId="85696768" sldId="349"/>
            <ac:spMk id="11" creationId="{D75E2F20-547F-5D87-E28D-ED980BDB80E7}"/>
          </ac:spMkLst>
        </pc:spChg>
        <pc:spChg chg="add del mod">
          <ac:chgData name="Fu, Yue" userId="a52740fb-a78f-434e-8b58-d459d5382196" providerId="ADAL" clId="{CEE3CF9C-25B0-4886-A879-BAC542B69387}" dt="2026-05-10T11:47:18.797" v="4015" actId="478"/>
          <ac:spMkLst>
            <pc:docMk/>
            <pc:sldMk cId="85696768" sldId="349"/>
            <ac:spMk id="15" creationId="{4357F97C-5DFB-948D-6A01-54A1A87E5783}"/>
          </ac:spMkLst>
        </pc:spChg>
        <pc:spChg chg="add mod">
          <ac:chgData name="Fu, Yue" userId="a52740fb-a78f-434e-8b58-d459d5382196" providerId="ADAL" clId="{CEE3CF9C-25B0-4886-A879-BAC542B69387}" dt="2026-05-10T11:51:38.288" v="4118" actId="1076"/>
          <ac:spMkLst>
            <pc:docMk/>
            <pc:sldMk cId="85696768" sldId="349"/>
            <ac:spMk id="16" creationId="{CFD22827-08F9-CDCE-7D49-FC5174CF54FB}"/>
          </ac:spMkLst>
        </pc:spChg>
        <pc:spChg chg="add mod">
          <ac:chgData name="Fu, Yue" userId="a52740fb-a78f-434e-8b58-d459d5382196" providerId="ADAL" clId="{CEE3CF9C-25B0-4886-A879-BAC542B69387}" dt="2026-05-10T11:51:38.288" v="4118" actId="1076"/>
          <ac:spMkLst>
            <pc:docMk/>
            <pc:sldMk cId="85696768" sldId="349"/>
            <ac:spMk id="17" creationId="{1035AA26-CC16-86EA-44A3-9DE47C2A0625}"/>
          </ac:spMkLst>
        </pc:spChg>
        <pc:spChg chg="add mod">
          <ac:chgData name="Fu, Yue" userId="a52740fb-a78f-434e-8b58-d459d5382196" providerId="ADAL" clId="{CEE3CF9C-25B0-4886-A879-BAC542B69387}" dt="2026-05-10T11:51:38.288" v="4118" actId="1076"/>
          <ac:spMkLst>
            <pc:docMk/>
            <pc:sldMk cId="85696768" sldId="349"/>
            <ac:spMk id="18" creationId="{D64F9E8A-0792-C973-AF10-A83542BD3EFA}"/>
          </ac:spMkLst>
        </pc:spChg>
        <pc:spChg chg="add mod">
          <ac:chgData name="Fu, Yue" userId="a52740fb-a78f-434e-8b58-d459d5382196" providerId="ADAL" clId="{CEE3CF9C-25B0-4886-A879-BAC542B69387}" dt="2026-05-10T11:51:38.288" v="4118" actId="1076"/>
          <ac:spMkLst>
            <pc:docMk/>
            <pc:sldMk cId="85696768" sldId="349"/>
            <ac:spMk id="19" creationId="{F988B228-6229-7CBC-0E6A-739D94CB5C18}"/>
          </ac:spMkLst>
        </pc:spChg>
        <pc:spChg chg="add mod">
          <ac:chgData name="Fu, Yue" userId="a52740fb-a78f-434e-8b58-d459d5382196" providerId="ADAL" clId="{CEE3CF9C-25B0-4886-A879-BAC542B69387}" dt="2026-05-10T11:51:38.288" v="4118" actId="1076"/>
          <ac:spMkLst>
            <pc:docMk/>
            <pc:sldMk cId="85696768" sldId="349"/>
            <ac:spMk id="20" creationId="{E32450CA-4D8F-2CC0-E1FE-846BA52BBC12}"/>
          </ac:spMkLst>
        </pc:spChg>
        <pc:spChg chg="add del mod">
          <ac:chgData name="Fu, Yue" userId="a52740fb-a78f-434e-8b58-d459d5382196" providerId="ADAL" clId="{CEE3CF9C-25B0-4886-A879-BAC542B69387}" dt="2026-05-10T11:48:22.804" v="4026" actId="478"/>
          <ac:spMkLst>
            <pc:docMk/>
            <pc:sldMk cId="85696768" sldId="349"/>
            <ac:spMk id="21" creationId="{20F3FBA4-BA72-A0FF-AA29-8F44CF84DD67}"/>
          </ac:spMkLst>
        </pc:spChg>
        <pc:spChg chg="add mod">
          <ac:chgData name="Fu, Yue" userId="a52740fb-a78f-434e-8b58-d459d5382196" providerId="ADAL" clId="{CEE3CF9C-25B0-4886-A879-BAC542B69387}" dt="2026-05-10T11:51:38.288" v="4118" actId="1076"/>
          <ac:spMkLst>
            <pc:docMk/>
            <pc:sldMk cId="85696768" sldId="349"/>
            <ac:spMk id="22" creationId="{C76200EC-6BDD-05D6-50BA-E861BA073D93}"/>
          </ac:spMkLst>
        </pc:spChg>
        <pc:spChg chg="add mod">
          <ac:chgData name="Fu, Yue" userId="a52740fb-a78f-434e-8b58-d459d5382196" providerId="ADAL" clId="{CEE3CF9C-25B0-4886-A879-BAC542B69387}" dt="2026-05-10T12:08:29.572" v="4929" actId="207"/>
          <ac:spMkLst>
            <pc:docMk/>
            <pc:sldMk cId="85696768" sldId="349"/>
            <ac:spMk id="23" creationId="{A0675C3D-027B-492C-81E5-6AC4EB461E99}"/>
          </ac:spMkLst>
        </pc:spChg>
        <pc:graphicFrameChg chg="add del mod">
          <ac:chgData name="Fu, Yue" userId="a52740fb-a78f-434e-8b58-d459d5382196" providerId="ADAL" clId="{CEE3CF9C-25B0-4886-A879-BAC542B69387}" dt="2026-05-10T11:16:29.562" v="3756"/>
          <ac:graphicFrameMkLst>
            <pc:docMk/>
            <pc:sldMk cId="85696768" sldId="349"/>
            <ac:graphicFrameMk id="2" creationId="{D67357A9-2A51-8929-6016-4B3A450CC758}"/>
          </ac:graphicFrameMkLst>
        </pc:graphicFrameChg>
        <pc:graphicFrameChg chg="del">
          <ac:chgData name="Fu, Yue" userId="a52740fb-a78f-434e-8b58-d459d5382196" providerId="ADAL" clId="{CEE3CF9C-25B0-4886-A879-BAC542B69387}" dt="2026-05-10T11:16:27.697" v="3753" actId="478"/>
          <ac:graphicFrameMkLst>
            <pc:docMk/>
            <pc:sldMk cId="85696768" sldId="349"/>
            <ac:graphicFrameMk id="4" creationId="{63FE9953-8029-F27D-8987-02C339C64B94}"/>
          </ac:graphicFrameMkLst>
        </pc:graphicFrameChg>
        <pc:graphicFrameChg chg="del">
          <ac:chgData name="Fu, Yue" userId="a52740fb-a78f-434e-8b58-d459d5382196" providerId="ADAL" clId="{CEE3CF9C-25B0-4886-A879-BAC542B69387}" dt="2026-05-10T11:18:10.471" v="3769" actId="478"/>
          <ac:graphicFrameMkLst>
            <pc:docMk/>
            <pc:sldMk cId="85696768" sldId="349"/>
            <ac:graphicFrameMk id="10" creationId="{D4EE0A63-71B1-89F7-7F3F-E945797A35C2}"/>
          </ac:graphicFrameMkLst>
        </pc:graphicFrameChg>
        <pc:graphicFrameChg chg="add mod modGraphic">
          <ac:chgData name="Fu, Yue" userId="a52740fb-a78f-434e-8b58-d459d5382196" providerId="ADAL" clId="{CEE3CF9C-25B0-4886-A879-BAC542B69387}" dt="2026-05-10T11:51:38.288" v="4118" actId="1076"/>
          <ac:graphicFrameMkLst>
            <pc:docMk/>
            <pc:sldMk cId="85696768" sldId="349"/>
            <ac:graphicFrameMk id="12" creationId="{51501B29-BFE4-6052-D3E1-A56BBF216EF0}"/>
          </ac:graphicFrameMkLst>
        </pc:graphicFrameChg>
        <pc:graphicFrameChg chg="add del mod">
          <ac:chgData name="Fu, Yue" userId="a52740fb-a78f-434e-8b58-d459d5382196" providerId="ADAL" clId="{CEE3CF9C-25B0-4886-A879-BAC542B69387}" dt="2026-05-10T11:18:15.859" v="3772"/>
          <ac:graphicFrameMkLst>
            <pc:docMk/>
            <pc:sldMk cId="85696768" sldId="349"/>
            <ac:graphicFrameMk id="13" creationId="{A8F47E28-42F4-F19F-1A53-439D9D8AF3AF}"/>
          </ac:graphicFrameMkLst>
        </pc:graphicFrameChg>
        <pc:graphicFrameChg chg="add mod modGraphic">
          <ac:chgData name="Fu, Yue" userId="a52740fb-a78f-434e-8b58-d459d5382196" providerId="ADAL" clId="{CEE3CF9C-25B0-4886-A879-BAC542B69387}" dt="2026-05-10T11:51:38.288" v="4118" actId="1076"/>
          <ac:graphicFrameMkLst>
            <pc:docMk/>
            <pc:sldMk cId="85696768" sldId="349"/>
            <ac:graphicFrameMk id="14" creationId="{809B217D-A348-55C7-CB74-AF7732798C39}"/>
          </ac:graphicFrameMkLst>
        </pc:graphicFrameChg>
      </pc:sldChg>
      <pc:sldChg chg="addSp delSp modSp mod modNotes modNotesTx">
        <pc:chgData name="Fu, Yue" userId="a52740fb-a78f-434e-8b58-d459d5382196" providerId="ADAL" clId="{CEE3CF9C-25B0-4886-A879-BAC542B69387}" dt="2026-05-11T06:52:55.101" v="7674" actId="20577"/>
        <pc:sldMkLst>
          <pc:docMk/>
          <pc:sldMk cId="2897113132" sldId="350"/>
        </pc:sldMkLst>
        <pc:spChg chg="mod">
          <ac:chgData name="Fu, Yue" userId="a52740fb-a78f-434e-8b58-d459d5382196" providerId="ADAL" clId="{CEE3CF9C-25B0-4886-A879-BAC542B69387}" dt="2026-05-10T12:06:06.488" v="4810" actId="20577"/>
          <ac:spMkLst>
            <pc:docMk/>
            <pc:sldMk cId="2897113132" sldId="350"/>
            <ac:spMk id="3" creationId="{2DCA4387-76EE-B3E7-4771-817C46149BE8}"/>
          </ac:spMkLst>
        </pc:spChg>
        <pc:spChg chg="del mod">
          <ac:chgData name="Fu, Yue" userId="a52740fb-a78f-434e-8b58-d459d5382196" providerId="ADAL" clId="{CEE3CF9C-25B0-4886-A879-BAC542B69387}" dt="2026-05-10T13:23:19.978" v="5735" actId="478"/>
          <ac:spMkLst>
            <pc:docMk/>
            <pc:sldMk cId="2897113132" sldId="350"/>
            <ac:spMk id="4" creationId="{D5035C6E-D77F-6CB2-ED80-B3F88C36E24F}"/>
          </ac:spMkLst>
        </pc:spChg>
        <pc:spChg chg="mod">
          <ac:chgData name="Fu, Yue" userId="a52740fb-a78f-434e-8b58-d459d5382196" providerId="ADAL" clId="{CEE3CF9C-25B0-4886-A879-BAC542B69387}" dt="2026-05-10T12:15:52.999" v="5119" actId="20577"/>
          <ac:spMkLst>
            <pc:docMk/>
            <pc:sldMk cId="2897113132" sldId="350"/>
            <ac:spMk id="5" creationId="{965C58C3-CE40-889B-B91B-5E223817A2F3}"/>
          </ac:spMkLst>
        </pc:spChg>
        <pc:spChg chg="mod">
          <ac:chgData name="Fu, Yue" userId="a52740fb-a78f-434e-8b58-d459d5382196" providerId="ADAL" clId="{CEE3CF9C-25B0-4886-A879-BAC542B69387}" dt="2026-05-10T12:09:17.497" v="4940" actId="122"/>
          <ac:spMkLst>
            <pc:docMk/>
            <pc:sldMk cId="2897113132" sldId="350"/>
            <ac:spMk id="7" creationId="{CA52C5CA-43AA-EBB3-99FB-4B4F757E183D}"/>
          </ac:spMkLst>
        </pc:spChg>
        <pc:spChg chg="mod">
          <ac:chgData name="Fu, Yue" userId="a52740fb-a78f-434e-8b58-d459d5382196" providerId="ADAL" clId="{CEE3CF9C-25B0-4886-A879-BAC542B69387}" dt="2026-05-10T13:21:52.990" v="5494" actId="108"/>
          <ac:spMkLst>
            <pc:docMk/>
            <pc:sldMk cId="2897113132" sldId="350"/>
            <ac:spMk id="11" creationId="{2A3930A2-D5C1-F6D7-FD46-D8B836056400}"/>
          </ac:spMkLst>
        </pc:spChg>
        <pc:graphicFrameChg chg="add del mod">
          <ac:chgData name="Fu, Yue" userId="a52740fb-a78f-434e-8b58-d459d5382196" providerId="ADAL" clId="{CEE3CF9C-25B0-4886-A879-BAC542B69387}" dt="2026-05-10T13:19:53.765" v="5387"/>
          <ac:graphicFrameMkLst>
            <pc:docMk/>
            <pc:sldMk cId="2897113132" sldId="350"/>
            <ac:graphicFrameMk id="8" creationId="{95BF7DB7-29D3-FD08-F38D-78535377ADC6}"/>
          </ac:graphicFrameMkLst>
        </pc:graphicFrameChg>
        <pc:picChg chg="del">
          <ac:chgData name="Fu, Yue" userId="a52740fb-a78f-434e-8b58-d459d5382196" providerId="ADAL" clId="{CEE3CF9C-25B0-4886-A879-BAC542B69387}" dt="2026-05-10T12:08:40.515" v="4930" actId="478"/>
          <ac:picMkLst>
            <pc:docMk/>
            <pc:sldMk cId="2897113132" sldId="350"/>
            <ac:picMk id="2" creationId="{E6D6326F-BC79-C390-7E98-72CB4ABCD6C1}"/>
          </ac:picMkLst>
        </pc:picChg>
        <pc:picChg chg="add mod">
          <ac:chgData name="Fu, Yue" userId="a52740fb-a78f-434e-8b58-d459d5382196" providerId="ADAL" clId="{CEE3CF9C-25B0-4886-A879-BAC542B69387}" dt="2026-05-10T12:09:09.616" v="4937" actId="14100"/>
          <ac:picMkLst>
            <pc:docMk/>
            <pc:sldMk cId="2897113132" sldId="350"/>
            <ac:picMk id="6" creationId="{131302B0-3F71-CAFD-B504-775EE6306E2E}"/>
          </ac:picMkLst>
        </pc:picChg>
      </pc:sldChg>
      <pc:sldChg chg="addSp delSp modSp mod modNotes modNotesTx">
        <pc:chgData name="Fu, Yue" userId="a52740fb-a78f-434e-8b58-d459d5382196" providerId="ADAL" clId="{CEE3CF9C-25B0-4886-A879-BAC542B69387}" dt="2026-05-10T13:41:03.469" v="6473" actId="20577"/>
        <pc:sldMkLst>
          <pc:docMk/>
          <pc:sldMk cId="2038814731" sldId="351"/>
        </pc:sldMkLst>
        <pc:spChg chg="mod">
          <ac:chgData name="Fu, Yue" userId="a52740fb-a78f-434e-8b58-d459d5382196" providerId="ADAL" clId="{CEE3CF9C-25B0-4886-A879-BAC542B69387}" dt="2026-05-10T12:06:35.820" v="4812" actId="20577"/>
          <ac:spMkLst>
            <pc:docMk/>
            <pc:sldMk cId="2038814731" sldId="351"/>
            <ac:spMk id="3" creationId="{2DCA4387-76EE-B3E7-4771-817C46149BE8}"/>
          </ac:spMkLst>
        </pc:spChg>
        <pc:spChg chg="del">
          <ac:chgData name="Fu, Yue" userId="a52740fb-a78f-434e-8b58-d459d5382196" providerId="ADAL" clId="{CEE3CF9C-25B0-4886-A879-BAC542B69387}" dt="2026-05-10T12:06:42.253" v="4814" actId="478"/>
          <ac:spMkLst>
            <pc:docMk/>
            <pc:sldMk cId="2038814731" sldId="351"/>
            <ac:spMk id="4" creationId="{0963E0A3-59EE-C357-761B-89845662F782}"/>
          </ac:spMkLst>
        </pc:spChg>
        <pc:spChg chg="mod">
          <ac:chgData name="Fu, Yue" userId="a52740fb-a78f-434e-8b58-d459d5382196" providerId="ADAL" clId="{CEE3CF9C-25B0-4886-A879-BAC542B69387}" dt="2026-05-10T12:15:59.093" v="5120" actId="255"/>
          <ac:spMkLst>
            <pc:docMk/>
            <pc:sldMk cId="2038814731" sldId="351"/>
            <ac:spMk id="5" creationId="{965C58C3-CE40-889B-B91B-5E223817A2F3}"/>
          </ac:spMkLst>
        </pc:spChg>
        <pc:spChg chg="add mod">
          <ac:chgData name="Fu, Yue" userId="a52740fb-a78f-434e-8b58-d459d5382196" providerId="ADAL" clId="{CEE3CF9C-25B0-4886-A879-BAC542B69387}" dt="2026-05-10T12:11:15.183" v="4967" actId="1076"/>
          <ac:spMkLst>
            <pc:docMk/>
            <pc:sldMk cId="2038814731" sldId="351"/>
            <ac:spMk id="8" creationId="{19E3BA45-3A7B-6B77-79CA-486B99D7C31B}"/>
          </ac:spMkLst>
        </pc:spChg>
        <pc:spChg chg="add del mod">
          <ac:chgData name="Fu, Yue" userId="a52740fb-a78f-434e-8b58-d459d5382196" providerId="ADAL" clId="{CEE3CF9C-25B0-4886-A879-BAC542B69387}" dt="2026-05-10T13:40:21.081" v="6467" actId="478"/>
          <ac:spMkLst>
            <pc:docMk/>
            <pc:sldMk cId="2038814731" sldId="351"/>
            <ac:spMk id="9" creationId="{96660C2F-7CED-252F-EE9E-634467A5AF16}"/>
          </ac:spMkLst>
        </pc:spChg>
        <pc:spChg chg="add mod">
          <ac:chgData name="Fu, Yue" userId="a52740fb-a78f-434e-8b58-d459d5382196" providerId="ADAL" clId="{CEE3CF9C-25B0-4886-A879-BAC542B69387}" dt="2026-05-10T13:25:44.584" v="5846" actId="14100"/>
          <ac:spMkLst>
            <pc:docMk/>
            <pc:sldMk cId="2038814731" sldId="351"/>
            <ac:spMk id="10" creationId="{2D0FC13F-CF96-AA35-780E-98EA99E80F3B}"/>
          </ac:spMkLst>
        </pc:spChg>
        <pc:spChg chg="mod">
          <ac:chgData name="Fu, Yue" userId="a52740fb-a78f-434e-8b58-d459d5382196" providerId="ADAL" clId="{CEE3CF9C-25B0-4886-A879-BAC542B69387}" dt="2026-05-10T13:40:55.425" v="6472" actId="20577"/>
          <ac:spMkLst>
            <pc:docMk/>
            <pc:sldMk cId="2038814731" sldId="351"/>
            <ac:spMk id="11" creationId="{2A3930A2-D5C1-F6D7-FD46-D8B836056400}"/>
          </ac:spMkLst>
        </pc:spChg>
        <pc:graphicFrameChg chg="add del mod">
          <ac:chgData name="Fu, Yue" userId="a52740fb-a78f-434e-8b58-d459d5382196" providerId="ADAL" clId="{CEE3CF9C-25B0-4886-A879-BAC542B69387}" dt="2026-05-10T13:28:53.505" v="6105"/>
          <ac:graphicFrameMkLst>
            <pc:docMk/>
            <pc:sldMk cId="2038814731" sldId="351"/>
            <ac:graphicFrameMk id="12" creationId="{65DDAD86-03CA-2DF5-6A44-4F531CB99ECA}"/>
          </ac:graphicFrameMkLst>
        </pc:graphicFrameChg>
        <pc:graphicFrameChg chg="add del mod">
          <ac:chgData name="Fu, Yue" userId="a52740fb-a78f-434e-8b58-d459d5382196" providerId="ADAL" clId="{CEE3CF9C-25B0-4886-A879-BAC542B69387}" dt="2026-05-10T13:29:01.546" v="6114"/>
          <ac:graphicFrameMkLst>
            <pc:docMk/>
            <pc:sldMk cId="2038814731" sldId="351"/>
            <ac:graphicFrameMk id="13" creationId="{1D6FE1E9-DEFB-1A09-2A12-21F5D8BD7816}"/>
          </ac:graphicFrameMkLst>
        </pc:graphicFrameChg>
        <pc:graphicFrameChg chg="add del mod">
          <ac:chgData name="Fu, Yue" userId="a52740fb-a78f-434e-8b58-d459d5382196" providerId="ADAL" clId="{CEE3CF9C-25B0-4886-A879-BAC542B69387}" dt="2026-05-10T13:38:10.904" v="6292"/>
          <ac:graphicFrameMkLst>
            <pc:docMk/>
            <pc:sldMk cId="2038814731" sldId="351"/>
            <ac:graphicFrameMk id="14" creationId="{B51B1302-43A3-AF6A-21DC-BC3C53AA653E}"/>
          </ac:graphicFrameMkLst>
        </pc:graphicFrameChg>
        <pc:picChg chg="add mod modCrop">
          <ac:chgData name="Fu, Yue" userId="a52740fb-a78f-434e-8b58-d459d5382196" providerId="ADAL" clId="{CEE3CF9C-25B0-4886-A879-BAC542B69387}" dt="2026-05-10T12:11:12.124" v="4966" actId="1076"/>
          <ac:picMkLst>
            <pc:docMk/>
            <pc:sldMk cId="2038814731" sldId="351"/>
            <ac:picMk id="2" creationId="{C73FD47C-D65A-8A56-FC38-50B8F2761C21}"/>
          </ac:picMkLst>
        </pc:picChg>
        <pc:picChg chg="del">
          <ac:chgData name="Fu, Yue" userId="a52740fb-a78f-434e-8b58-d459d5382196" providerId="ADAL" clId="{CEE3CF9C-25B0-4886-A879-BAC542B69387}" dt="2026-05-10T12:06:39.311" v="4813" actId="478"/>
          <ac:picMkLst>
            <pc:docMk/>
            <pc:sldMk cId="2038814731" sldId="351"/>
            <ac:picMk id="6" creationId="{8336368A-C014-532A-9E94-FA7DEB908BEE}"/>
          </ac:picMkLst>
        </pc:picChg>
      </pc:sldChg>
      <pc:sldChg chg="addSp delSp modSp mod modAnim modNotes modNotesTx">
        <pc:chgData name="Fu, Yue" userId="a52740fb-a78f-434e-8b58-d459d5382196" providerId="ADAL" clId="{CEE3CF9C-25B0-4886-A879-BAC542B69387}" dt="2026-05-11T15:58:45.467" v="9068" actId="20577"/>
        <pc:sldMkLst>
          <pc:docMk/>
          <pc:sldMk cId="2123129705" sldId="352"/>
        </pc:sldMkLst>
        <pc:spChg chg="del">
          <ac:chgData name="Fu, Yue" userId="a52740fb-a78f-434e-8b58-d459d5382196" providerId="ADAL" clId="{CEE3CF9C-25B0-4886-A879-BAC542B69387}" dt="2026-05-10T14:56:25.412" v="6632" actId="478"/>
          <ac:spMkLst>
            <pc:docMk/>
            <pc:sldMk cId="2123129705" sldId="352"/>
            <ac:spMk id="2" creationId="{F5C067B5-2D28-7AA5-3877-83B39CCFC7C0}"/>
          </ac:spMkLst>
        </pc:spChg>
        <pc:spChg chg="mod">
          <ac:chgData name="Fu, Yue" userId="a52740fb-a78f-434e-8b58-d459d5382196" providerId="ADAL" clId="{CEE3CF9C-25B0-4886-A879-BAC542B69387}" dt="2026-05-10T16:12:05.844" v="6948" actId="1076"/>
          <ac:spMkLst>
            <pc:docMk/>
            <pc:sldMk cId="2123129705" sldId="352"/>
            <ac:spMk id="3" creationId="{2DCA4387-76EE-B3E7-4771-817C46149BE8}"/>
          </ac:spMkLst>
        </pc:spChg>
        <pc:spChg chg="del mod">
          <ac:chgData name="Fu, Yue" userId="a52740fb-a78f-434e-8b58-d459d5382196" providerId="ADAL" clId="{CEE3CF9C-25B0-4886-A879-BAC542B69387}" dt="2026-05-10T15:56:40.970" v="6698" actId="478"/>
          <ac:spMkLst>
            <pc:docMk/>
            <pc:sldMk cId="2123129705" sldId="352"/>
            <ac:spMk id="5" creationId="{965C58C3-CE40-889B-B91B-5E223817A2F3}"/>
          </ac:spMkLst>
        </pc:spChg>
        <pc:spChg chg="add del mod">
          <ac:chgData name="Fu, Yue" userId="a52740fb-a78f-434e-8b58-d459d5382196" providerId="ADAL" clId="{CEE3CF9C-25B0-4886-A879-BAC542B69387}" dt="2026-05-10T16:06:02.915" v="6866" actId="478"/>
          <ac:spMkLst>
            <pc:docMk/>
            <pc:sldMk cId="2123129705" sldId="352"/>
            <ac:spMk id="6" creationId="{8A769912-0F85-B586-9BEB-A503D39BE914}"/>
          </ac:spMkLst>
        </pc:spChg>
        <pc:spChg chg="del">
          <ac:chgData name="Fu, Yue" userId="a52740fb-a78f-434e-8b58-d459d5382196" providerId="ADAL" clId="{CEE3CF9C-25B0-4886-A879-BAC542B69387}" dt="2026-05-10T14:56:25.412" v="6632" actId="478"/>
          <ac:spMkLst>
            <pc:docMk/>
            <pc:sldMk cId="2123129705" sldId="352"/>
            <ac:spMk id="9" creationId="{6E0A3109-1E88-19BF-914E-16BBB1F01344}"/>
          </ac:spMkLst>
        </pc:spChg>
        <pc:spChg chg="add del">
          <ac:chgData name="Fu, Yue" userId="a52740fb-a78f-434e-8b58-d459d5382196" providerId="ADAL" clId="{CEE3CF9C-25B0-4886-A879-BAC542B69387}" dt="2026-05-10T14:56:43.489" v="6644"/>
          <ac:spMkLst>
            <pc:docMk/>
            <pc:sldMk cId="2123129705" sldId="352"/>
            <ac:spMk id="10" creationId="{47E54B62-4D15-0935-4B85-CA4C46687243}"/>
          </ac:spMkLst>
        </pc:spChg>
        <pc:spChg chg="del">
          <ac:chgData name="Fu, Yue" userId="a52740fb-a78f-434e-8b58-d459d5382196" providerId="ADAL" clId="{CEE3CF9C-25B0-4886-A879-BAC542B69387}" dt="2026-05-10T14:56:25.412" v="6632" actId="478"/>
          <ac:spMkLst>
            <pc:docMk/>
            <pc:sldMk cId="2123129705" sldId="352"/>
            <ac:spMk id="11" creationId="{70D95136-45A6-07B3-3DD4-4269B17CE239}"/>
          </ac:spMkLst>
        </pc:spChg>
        <pc:spChg chg="del">
          <ac:chgData name="Fu, Yue" userId="a52740fb-a78f-434e-8b58-d459d5382196" providerId="ADAL" clId="{CEE3CF9C-25B0-4886-A879-BAC542B69387}" dt="2026-05-10T14:56:25.412" v="6632" actId="478"/>
          <ac:spMkLst>
            <pc:docMk/>
            <pc:sldMk cId="2123129705" sldId="352"/>
            <ac:spMk id="13" creationId="{74274B58-A04C-2A41-2F4E-F31B2ACEC8B5}"/>
          </ac:spMkLst>
        </pc:spChg>
        <pc:spChg chg="add mod">
          <ac:chgData name="Fu, Yue" userId="a52740fb-a78f-434e-8b58-d459d5382196" providerId="ADAL" clId="{CEE3CF9C-25B0-4886-A879-BAC542B69387}" dt="2026-05-10T16:12:13.201" v="6949" actId="1076"/>
          <ac:spMkLst>
            <pc:docMk/>
            <pc:sldMk cId="2123129705" sldId="352"/>
            <ac:spMk id="14" creationId="{A70D6F6F-1592-E094-4A34-27A4361BA5AB}"/>
          </ac:spMkLst>
        </pc:spChg>
        <pc:spChg chg="add mod">
          <ac:chgData name="Fu, Yue" userId="a52740fb-a78f-434e-8b58-d459d5382196" providerId="ADAL" clId="{CEE3CF9C-25B0-4886-A879-BAC542B69387}" dt="2026-05-10T16:10:14.872" v="6908" actId="207"/>
          <ac:spMkLst>
            <pc:docMk/>
            <pc:sldMk cId="2123129705" sldId="352"/>
            <ac:spMk id="16" creationId="{0027C17B-B356-2582-D2A5-45A1E88D1DD1}"/>
          </ac:spMkLst>
        </pc:spChg>
        <pc:spChg chg="add del mod">
          <ac:chgData name="Fu, Yue" userId="a52740fb-a78f-434e-8b58-d459d5382196" providerId="ADAL" clId="{CEE3CF9C-25B0-4886-A879-BAC542B69387}" dt="2026-05-10T15:59:14.502" v="6730" actId="478"/>
          <ac:spMkLst>
            <pc:docMk/>
            <pc:sldMk cId="2123129705" sldId="352"/>
            <ac:spMk id="18" creationId="{C8DF7798-F5F3-C318-6E2D-A599E723EC9F}"/>
          </ac:spMkLst>
        </pc:spChg>
        <pc:spChg chg="add del mod">
          <ac:chgData name="Fu, Yue" userId="a52740fb-a78f-434e-8b58-d459d5382196" providerId="ADAL" clId="{CEE3CF9C-25B0-4886-A879-BAC542B69387}" dt="2026-05-10T16:02:32.856" v="6805" actId="478"/>
          <ac:spMkLst>
            <pc:docMk/>
            <pc:sldMk cId="2123129705" sldId="352"/>
            <ac:spMk id="19" creationId="{607B7D53-A7A3-392E-AD82-D8356EF6C2A9}"/>
          </ac:spMkLst>
        </pc:spChg>
        <pc:spChg chg="del">
          <ac:chgData name="Fu, Yue" userId="a52740fb-a78f-434e-8b58-d459d5382196" providerId="ADAL" clId="{CEE3CF9C-25B0-4886-A879-BAC542B69387}" dt="2026-05-10T14:56:21.798" v="6631" actId="478"/>
          <ac:spMkLst>
            <pc:docMk/>
            <pc:sldMk cId="2123129705" sldId="352"/>
            <ac:spMk id="20" creationId="{1CD83757-7310-4B01-4F74-1097FA6B8C0A}"/>
          </ac:spMkLst>
        </pc:spChg>
        <pc:spChg chg="add mod">
          <ac:chgData name="Fu, Yue" userId="a52740fb-a78f-434e-8b58-d459d5382196" providerId="ADAL" clId="{CEE3CF9C-25B0-4886-A879-BAC542B69387}" dt="2026-05-10T16:12:13.201" v="6949" actId="1076"/>
          <ac:spMkLst>
            <pc:docMk/>
            <pc:sldMk cId="2123129705" sldId="352"/>
            <ac:spMk id="22" creationId="{93B76C42-8435-449A-D349-043DA1E50EB4}"/>
          </ac:spMkLst>
        </pc:spChg>
        <pc:spChg chg="add mod">
          <ac:chgData name="Fu, Yue" userId="a52740fb-a78f-434e-8b58-d459d5382196" providerId="ADAL" clId="{CEE3CF9C-25B0-4886-A879-BAC542B69387}" dt="2026-05-10T16:10:36.210" v="6911" actId="20577"/>
          <ac:spMkLst>
            <pc:docMk/>
            <pc:sldMk cId="2123129705" sldId="352"/>
            <ac:spMk id="24" creationId="{C1DB966F-2321-6616-4A36-711867BD934E}"/>
          </ac:spMkLst>
        </pc:spChg>
        <pc:spChg chg="add mod">
          <ac:chgData name="Fu, Yue" userId="a52740fb-a78f-434e-8b58-d459d5382196" providerId="ADAL" clId="{CEE3CF9C-25B0-4886-A879-BAC542B69387}" dt="2026-05-10T16:09:07.833" v="6898" actId="1076"/>
          <ac:spMkLst>
            <pc:docMk/>
            <pc:sldMk cId="2123129705" sldId="352"/>
            <ac:spMk id="26" creationId="{94F3A4DE-F4C0-2ED0-7D34-91E29A174E41}"/>
          </ac:spMkLst>
        </pc:spChg>
        <pc:spChg chg="add del mod">
          <ac:chgData name="Fu, Yue" userId="a52740fb-a78f-434e-8b58-d459d5382196" providerId="ADAL" clId="{CEE3CF9C-25B0-4886-A879-BAC542B69387}" dt="2026-05-10T16:02:36.231" v="6806" actId="478"/>
          <ac:spMkLst>
            <pc:docMk/>
            <pc:sldMk cId="2123129705" sldId="352"/>
            <ac:spMk id="28" creationId="{17F7A862-3BBA-CB0D-A4B2-E171C5BE0894}"/>
          </ac:spMkLst>
        </pc:spChg>
        <pc:spChg chg="add mod">
          <ac:chgData name="Fu, Yue" userId="a52740fb-a78f-434e-8b58-d459d5382196" providerId="ADAL" clId="{CEE3CF9C-25B0-4886-A879-BAC542B69387}" dt="2026-05-10T16:12:13.201" v="6949" actId="1076"/>
          <ac:spMkLst>
            <pc:docMk/>
            <pc:sldMk cId="2123129705" sldId="352"/>
            <ac:spMk id="30" creationId="{613ABA40-09B5-41EF-32A3-D9AF77DD0B2D}"/>
          </ac:spMkLst>
        </pc:spChg>
        <pc:spChg chg="add mod">
          <ac:chgData name="Fu, Yue" userId="a52740fb-a78f-434e-8b58-d459d5382196" providerId="ADAL" clId="{CEE3CF9C-25B0-4886-A879-BAC542B69387}" dt="2026-05-10T16:10:28.209" v="6909" actId="207"/>
          <ac:spMkLst>
            <pc:docMk/>
            <pc:sldMk cId="2123129705" sldId="352"/>
            <ac:spMk id="32" creationId="{91ADBAC6-78E9-9A74-02D4-361F8D8C6364}"/>
          </ac:spMkLst>
        </pc:spChg>
        <pc:spChg chg="add mod">
          <ac:chgData name="Fu, Yue" userId="a52740fb-a78f-434e-8b58-d459d5382196" providerId="ADAL" clId="{CEE3CF9C-25B0-4886-A879-BAC542B69387}" dt="2026-05-10T16:09:07.833" v="6898" actId="1076"/>
          <ac:spMkLst>
            <pc:docMk/>
            <pc:sldMk cId="2123129705" sldId="352"/>
            <ac:spMk id="34" creationId="{1C7B07B0-92E6-44FA-CB2F-E1F509DECD26}"/>
          </ac:spMkLst>
        </pc:spChg>
        <pc:spChg chg="add mod">
          <ac:chgData name="Fu, Yue" userId="a52740fb-a78f-434e-8b58-d459d5382196" providerId="ADAL" clId="{CEE3CF9C-25B0-4886-A879-BAC542B69387}" dt="2026-05-11T06:59:45.776" v="7823" actId="14100"/>
          <ac:spMkLst>
            <pc:docMk/>
            <pc:sldMk cId="2123129705" sldId="352"/>
            <ac:spMk id="36" creationId="{F008CB94-0682-BD5E-DFD6-CB107EFD0C0F}"/>
          </ac:spMkLst>
        </pc:spChg>
        <pc:graphicFrameChg chg="add del mod">
          <ac:chgData name="Fu, Yue" userId="a52740fb-a78f-434e-8b58-d459d5382196" providerId="ADAL" clId="{CEE3CF9C-25B0-4886-A879-BAC542B69387}" dt="2026-05-10T14:56:43.489" v="6644"/>
          <ac:graphicFrameMkLst>
            <pc:docMk/>
            <pc:sldMk cId="2123129705" sldId="352"/>
            <ac:graphicFrameMk id="7" creationId="{68D649D5-DE93-C6FA-D441-38A7AE83BE06}"/>
          </ac:graphicFrameMkLst>
        </pc:graphicFrameChg>
      </pc:sldChg>
      <pc:sldChg chg="modSp add mod modNotes modNotesTx">
        <pc:chgData name="Fu, Yue" userId="a52740fb-a78f-434e-8b58-d459d5382196" providerId="ADAL" clId="{CEE3CF9C-25B0-4886-A879-BAC542B69387}" dt="2026-05-10T12:17:15.801" v="5130" actId="20577"/>
        <pc:sldMkLst>
          <pc:docMk/>
          <pc:sldMk cId="2608835674" sldId="353"/>
        </pc:sldMkLst>
        <pc:spChg chg="mod">
          <ac:chgData name="Fu, Yue" userId="a52740fb-a78f-434e-8b58-d459d5382196" providerId="ADAL" clId="{CEE3CF9C-25B0-4886-A879-BAC542B69387}" dt="2026-05-10T12:05:18.392" v="4803" actId="1076"/>
          <ac:spMkLst>
            <pc:docMk/>
            <pc:sldMk cId="2608835674" sldId="353"/>
            <ac:spMk id="8" creationId="{865BEBE3-E40C-79CD-485B-758DA985A03A}"/>
          </ac:spMkLst>
        </pc:spChg>
        <pc:spChg chg="mod">
          <ac:chgData name="Fu, Yue" userId="a52740fb-a78f-434e-8b58-d459d5382196" providerId="ADAL" clId="{CEE3CF9C-25B0-4886-A879-BAC542B69387}" dt="2026-05-10T12:04:48.199" v="4792" actId="20577"/>
          <ac:spMkLst>
            <pc:docMk/>
            <pc:sldMk cId="2608835674" sldId="353"/>
            <ac:spMk id="9" creationId="{6E0A3109-1E88-19BF-914E-16BBB1F01344}"/>
          </ac:spMkLst>
        </pc:spChg>
        <pc:spChg chg="mod">
          <ac:chgData name="Fu, Yue" userId="a52740fb-a78f-434e-8b58-d459d5382196" providerId="ADAL" clId="{CEE3CF9C-25B0-4886-A879-BAC542B69387}" dt="2026-05-10T11:55:31.425" v="4644" actId="1076"/>
          <ac:spMkLst>
            <pc:docMk/>
            <pc:sldMk cId="2608835674" sldId="353"/>
            <ac:spMk id="16" creationId="{CFD22827-08F9-CDCE-7D49-FC5174CF54FB}"/>
          </ac:spMkLst>
        </pc:spChg>
        <pc:spChg chg="mod">
          <ac:chgData name="Fu, Yue" userId="a52740fb-a78f-434e-8b58-d459d5382196" providerId="ADAL" clId="{CEE3CF9C-25B0-4886-A879-BAC542B69387}" dt="2026-05-10T11:55:36.336" v="4645" actId="1076"/>
          <ac:spMkLst>
            <pc:docMk/>
            <pc:sldMk cId="2608835674" sldId="353"/>
            <ac:spMk id="17" creationId="{1035AA26-CC16-86EA-44A3-9DE47C2A0625}"/>
          </ac:spMkLst>
        </pc:spChg>
        <pc:spChg chg="mod">
          <ac:chgData name="Fu, Yue" userId="a52740fb-a78f-434e-8b58-d459d5382196" providerId="ADAL" clId="{CEE3CF9C-25B0-4886-A879-BAC542B69387}" dt="2026-05-10T11:56:09.889" v="4646" actId="1076"/>
          <ac:spMkLst>
            <pc:docMk/>
            <pc:sldMk cId="2608835674" sldId="353"/>
            <ac:spMk id="18" creationId="{D64F9E8A-0792-C973-AF10-A83542BD3EFA}"/>
          </ac:spMkLst>
        </pc:spChg>
        <pc:spChg chg="mod">
          <ac:chgData name="Fu, Yue" userId="a52740fb-a78f-434e-8b58-d459d5382196" providerId="ADAL" clId="{CEE3CF9C-25B0-4886-A879-BAC542B69387}" dt="2026-05-10T11:56:09.889" v="4646" actId="1076"/>
          <ac:spMkLst>
            <pc:docMk/>
            <pc:sldMk cId="2608835674" sldId="353"/>
            <ac:spMk id="19" creationId="{F988B228-6229-7CBC-0E6A-739D94CB5C18}"/>
          </ac:spMkLst>
        </pc:spChg>
        <pc:spChg chg="mod">
          <ac:chgData name="Fu, Yue" userId="a52740fb-a78f-434e-8b58-d459d5382196" providerId="ADAL" clId="{CEE3CF9C-25B0-4886-A879-BAC542B69387}" dt="2026-05-10T11:56:28.800" v="4648" actId="1076"/>
          <ac:spMkLst>
            <pc:docMk/>
            <pc:sldMk cId="2608835674" sldId="353"/>
            <ac:spMk id="20" creationId="{E32450CA-4D8F-2CC0-E1FE-846BA52BBC12}"/>
          </ac:spMkLst>
        </pc:spChg>
        <pc:spChg chg="mod">
          <ac:chgData name="Fu, Yue" userId="a52740fb-a78f-434e-8b58-d459d5382196" providerId="ADAL" clId="{CEE3CF9C-25B0-4886-A879-BAC542B69387}" dt="2026-05-10T11:56:28.800" v="4648" actId="1076"/>
          <ac:spMkLst>
            <pc:docMk/>
            <pc:sldMk cId="2608835674" sldId="353"/>
            <ac:spMk id="22" creationId="{C76200EC-6BDD-05D6-50BA-E861BA073D93}"/>
          </ac:spMkLst>
        </pc:spChg>
      </pc:sldChg>
      <pc:sldChg chg="delSp modSp add mod">
        <pc:chgData name="Fu, Yue" userId="a52740fb-a78f-434e-8b58-d459d5382196" providerId="ADAL" clId="{CEE3CF9C-25B0-4886-A879-BAC542B69387}" dt="2026-05-10T12:11:49.748" v="4983" actId="478"/>
        <pc:sldMkLst>
          <pc:docMk/>
          <pc:sldMk cId="3074463783" sldId="354"/>
        </pc:sldMkLst>
        <pc:spChg chg="del">
          <ac:chgData name="Fu, Yue" userId="a52740fb-a78f-434e-8b58-d459d5382196" providerId="ADAL" clId="{CEE3CF9C-25B0-4886-A879-BAC542B69387}" dt="2026-05-10T12:11:40.695" v="4981" actId="478"/>
          <ac:spMkLst>
            <pc:docMk/>
            <pc:sldMk cId="3074463783" sldId="354"/>
            <ac:spMk id="2" creationId="{F5C067B5-2D28-7AA5-3877-83B39CCFC7C0}"/>
          </ac:spMkLst>
        </pc:spChg>
        <pc:spChg chg="mod">
          <ac:chgData name="Fu, Yue" userId="a52740fb-a78f-434e-8b58-d459d5382196" providerId="ADAL" clId="{CEE3CF9C-25B0-4886-A879-BAC542B69387}" dt="2026-05-10T12:11:32.797" v="4979" actId="20577"/>
          <ac:spMkLst>
            <pc:docMk/>
            <pc:sldMk cId="3074463783" sldId="354"/>
            <ac:spMk id="3" creationId="{2DCA4387-76EE-B3E7-4771-817C46149BE8}"/>
          </ac:spMkLst>
        </pc:spChg>
        <pc:spChg chg="del">
          <ac:chgData name="Fu, Yue" userId="a52740fb-a78f-434e-8b58-d459d5382196" providerId="ADAL" clId="{CEE3CF9C-25B0-4886-A879-BAC542B69387}" dt="2026-05-10T12:11:39.136" v="4980" actId="478"/>
          <ac:spMkLst>
            <pc:docMk/>
            <pc:sldMk cId="3074463783" sldId="354"/>
            <ac:spMk id="5" creationId="{965C58C3-CE40-889B-B91B-5E223817A2F3}"/>
          </ac:spMkLst>
        </pc:spChg>
        <pc:spChg chg="del">
          <ac:chgData name="Fu, Yue" userId="a52740fb-a78f-434e-8b58-d459d5382196" providerId="ADAL" clId="{CEE3CF9C-25B0-4886-A879-BAC542B69387}" dt="2026-05-10T12:11:49.748" v="4983" actId="478"/>
          <ac:spMkLst>
            <pc:docMk/>
            <pc:sldMk cId="3074463783" sldId="354"/>
            <ac:spMk id="9" creationId="{6E0A3109-1E88-19BF-914E-16BBB1F01344}"/>
          </ac:spMkLst>
        </pc:spChg>
        <pc:spChg chg="del">
          <ac:chgData name="Fu, Yue" userId="a52740fb-a78f-434e-8b58-d459d5382196" providerId="ADAL" clId="{CEE3CF9C-25B0-4886-A879-BAC542B69387}" dt="2026-05-10T12:11:45.221" v="4982" actId="478"/>
          <ac:spMkLst>
            <pc:docMk/>
            <pc:sldMk cId="3074463783" sldId="354"/>
            <ac:spMk id="11" creationId="{70D95136-45A6-07B3-3DD4-4269B17CE239}"/>
          </ac:spMkLst>
        </pc:spChg>
        <pc:spChg chg="del">
          <ac:chgData name="Fu, Yue" userId="a52740fb-a78f-434e-8b58-d459d5382196" providerId="ADAL" clId="{CEE3CF9C-25B0-4886-A879-BAC542B69387}" dt="2026-05-10T12:11:45.221" v="4982" actId="478"/>
          <ac:spMkLst>
            <pc:docMk/>
            <pc:sldMk cId="3074463783" sldId="354"/>
            <ac:spMk id="13" creationId="{74274B58-A04C-2A41-2F4E-F31B2ACEC8B5}"/>
          </ac:spMkLst>
        </pc:spChg>
        <pc:spChg chg="del">
          <ac:chgData name="Fu, Yue" userId="a52740fb-a78f-434e-8b58-d459d5382196" providerId="ADAL" clId="{CEE3CF9C-25B0-4886-A879-BAC542B69387}" dt="2026-05-10T12:11:45.221" v="4982" actId="478"/>
          <ac:spMkLst>
            <pc:docMk/>
            <pc:sldMk cId="3074463783" sldId="354"/>
            <ac:spMk id="20" creationId="{1CD83757-7310-4B01-4F74-1097FA6B8C0A}"/>
          </ac:spMkLst>
        </pc:spChg>
      </pc:sldChg>
      <pc:sldChg chg="add del">
        <pc:chgData name="Fu, Yue" userId="a52740fb-a78f-434e-8b58-d459d5382196" providerId="ADAL" clId="{CEE3CF9C-25B0-4886-A879-BAC542B69387}" dt="2026-05-10T12:11:56.552" v="4985"/>
        <pc:sldMkLst>
          <pc:docMk/>
          <pc:sldMk cId="610770535" sldId="355"/>
        </pc:sldMkLst>
      </pc:sldChg>
      <pc:sldChg chg="modSp new mod">
        <pc:chgData name="Fu, Yue" userId="a52740fb-a78f-434e-8b58-d459d5382196" providerId="ADAL" clId="{CEE3CF9C-25B0-4886-A879-BAC542B69387}" dt="2026-05-10T12:14:09.079" v="5052" actId="1076"/>
        <pc:sldMkLst>
          <pc:docMk/>
          <pc:sldMk cId="1115303587" sldId="355"/>
        </pc:sldMkLst>
        <pc:spChg chg="mod">
          <ac:chgData name="Fu, Yue" userId="a52740fb-a78f-434e-8b58-d459d5382196" providerId="ADAL" clId="{CEE3CF9C-25B0-4886-A879-BAC542B69387}" dt="2026-05-10T12:12:58.622" v="5036" actId="1076"/>
          <ac:spMkLst>
            <pc:docMk/>
            <pc:sldMk cId="1115303587" sldId="355"/>
            <ac:spMk id="2" creationId="{BB8632A6-FE97-1191-5CDF-7EB2137FF3ED}"/>
          </ac:spMkLst>
        </pc:spChg>
        <pc:spChg chg="mod">
          <ac:chgData name="Fu, Yue" userId="a52740fb-a78f-434e-8b58-d459d5382196" providerId="ADAL" clId="{CEE3CF9C-25B0-4886-A879-BAC542B69387}" dt="2026-05-10T12:14:09.079" v="5052" actId="1076"/>
          <ac:spMkLst>
            <pc:docMk/>
            <pc:sldMk cId="1115303587" sldId="355"/>
            <ac:spMk id="3" creationId="{E6CF991E-99E5-C37E-EE9A-20032BE74417}"/>
          </ac:spMkLst>
        </pc:spChg>
        <pc:spChg chg="mod">
          <ac:chgData name="Fu, Yue" userId="a52740fb-a78f-434e-8b58-d459d5382196" providerId="ADAL" clId="{CEE3CF9C-25B0-4886-A879-BAC542B69387}" dt="2026-05-10T12:14:04.054" v="5051" actId="1076"/>
          <ac:spMkLst>
            <pc:docMk/>
            <pc:sldMk cId="1115303587" sldId="355"/>
            <ac:spMk id="4" creationId="{534F39FB-8A17-48A6-CC74-F0B4C0E4ED0C}"/>
          </ac:spMkLst>
        </pc:spChg>
      </pc:sldChg>
      <pc:sldChg chg="addSp delSp modSp add mod delAnim modAnim modNotesTx">
        <pc:chgData name="Fu, Yue" userId="a52740fb-a78f-434e-8b58-d459d5382196" providerId="ADAL" clId="{CEE3CF9C-25B0-4886-A879-BAC542B69387}" dt="2026-05-12T06:12:37.551" v="9685" actId="478"/>
        <pc:sldMkLst>
          <pc:docMk/>
          <pc:sldMk cId="2986101522" sldId="356"/>
        </pc:sldMkLst>
        <pc:spChg chg="add del mod">
          <ac:chgData name="Fu, Yue" userId="a52740fb-a78f-434e-8b58-d459d5382196" providerId="ADAL" clId="{CEE3CF9C-25B0-4886-A879-BAC542B69387}" dt="2026-05-12T06:12:23.493" v="9683" actId="478"/>
          <ac:spMkLst>
            <pc:docMk/>
            <pc:sldMk cId="2986101522" sldId="356"/>
            <ac:spMk id="4" creationId="{C842E6E8-7A62-1E53-CF28-D1B9CF692D20}"/>
          </ac:spMkLst>
        </pc:spChg>
        <pc:spChg chg="add mod ord">
          <ac:chgData name="Fu, Yue" userId="a52740fb-a78f-434e-8b58-d459d5382196" providerId="ADAL" clId="{CEE3CF9C-25B0-4886-A879-BAC542B69387}" dt="2026-05-10T13:51:07.149" v="6569" actId="14100"/>
          <ac:spMkLst>
            <pc:docMk/>
            <pc:sldMk cId="2986101522" sldId="356"/>
            <ac:spMk id="6" creationId="{BDCA7435-6BD6-7838-90AD-9383BCD340DD}"/>
          </ac:spMkLst>
        </pc:spChg>
        <pc:spChg chg="add del mod">
          <ac:chgData name="Fu, Yue" userId="a52740fb-a78f-434e-8b58-d459d5382196" providerId="ADAL" clId="{CEE3CF9C-25B0-4886-A879-BAC542B69387}" dt="2026-05-12T06:12:35.569" v="9684" actId="478"/>
          <ac:spMkLst>
            <pc:docMk/>
            <pc:sldMk cId="2986101522" sldId="356"/>
            <ac:spMk id="7" creationId="{FE7677BE-DDE9-2A8A-990B-71608583BE97}"/>
          </ac:spMkLst>
        </pc:spChg>
        <pc:spChg chg="add del mod">
          <ac:chgData name="Fu, Yue" userId="a52740fb-a78f-434e-8b58-d459d5382196" providerId="ADAL" clId="{CEE3CF9C-25B0-4886-A879-BAC542B69387}" dt="2026-05-12T06:12:35.569" v="9684" actId="478"/>
          <ac:spMkLst>
            <pc:docMk/>
            <pc:sldMk cId="2986101522" sldId="356"/>
            <ac:spMk id="9" creationId="{0E7DC5B1-3771-385B-4EC8-9E2F724B0C13}"/>
          </ac:spMkLst>
        </pc:spChg>
        <pc:spChg chg="mod">
          <ac:chgData name="Fu, Yue" userId="a52740fb-a78f-434e-8b58-d459d5382196" providerId="ADAL" clId="{CEE3CF9C-25B0-4886-A879-BAC542B69387}" dt="2026-05-10T13:40:50.917" v="6471" actId="14100"/>
          <ac:spMkLst>
            <pc:docMk/>
            <pc:sldMk cId="2986101522" sldId="356"/>
            <ac:spMk id="10" creationId="{2D0FC13F-CF96-AA35-780E-98EA99E80F3B}"/>
          </ac:spMkLst>
        </pc:spChg>
        <pc:spChg chg="add del mod">
          <ac:chgData name="Fu, Yue" userId="a52740fb-a78f-434e-8b58-d459d5382196" providerId="ADAL" clId="{CEE3CF9C-25B0-4886-A879-BAC542B69387}" dt="2026-05-12T06:12:37.551" v="9685" actId="478"/>
          <ac:spMkLst>
            <pc:docMk/>
            <pc:sldMk cId="2986101522" sldId="356"/>
            <ac:spMk id="12" creationId="{4D6E7037-35F6-67F6-EA46-F018B516CB5F}"/>
          </ac:spMkLst>
        </pc:spChg>
        <pc:spChg chg="add mod">
          <ac:chgData name="Fu, Yue" userId="a52740fb-a78f-434e-8b58-d459d5382196" providerId="ADAL" clId="{CEE3CF9C-25B0-4886-A879-BAC542B69387}" dt="2026-05-10T13:46:41.590" v="6511" actId="14100"/>
          <ac:spMkLst>
            <pc:docMk/>
            <pc:sldMk cId="2986101522" sldId="356"/>
            <ac:spMk id="13" creationId="{3FB7E2C6-B648-6E4F-F69C-E00829784F93}"/>
          </ac:spMkLst>
        </pc:spChg>
        <pc:spChg chg="add mod">
          <ac:chgData name="Fu, Yue" userId="a52740fb-a78f-434e-8b58-d459d5382196" providerId="ADAL" clId="{CEE3CF9C-25B0-4886-A879-BAC542B69387}" dt="2026-05-10T13:48:40.821" v="6522" actId="14100"/>
          <ac:spMkLst>
            <pc:docMk/>
            <pc:sldMk cId="2986101522" sldId="356"/>
            <ac:spMk id="14" creationId="{73FD1CA0-3CD7-23D0-831A-724B9BC43987}"/>
          </ac:spMkLst>
        </pc:spChg>
        <pc:spChg chg="add mod">
          <ac:chgData name="Fu, Yue" userId="a52740fb-a78f-434e-8b58-d459d5382196" providerId="ADAL" clId="{CEE3CF9C-25B0-4886-A879-BAC542B69387}" dt="2026-05-10T13:48:59.793" v="6551" actId="1037"/>
          <ac:spMkLst>
            <pc:docMk/>
            <pc:sldMk cId="2986101522" sldId="356"/>
            <ac:spMk id="15" creationId="{188A88D9-8E07-FC5F-980A-D650318CB4E0}"/>
          </ac:spMkLst>
        </pc:spChg>
        <pc:spChg chg="add del mod">
          <ac:chgData name="Fu, Yue" userId="a52740fb-a78f-434e-8b58-d459d5382196" providerId="ADAL" clId="{CEE3CF9C-25B0-4886-A879-BAC542B69387}" dt="2026-05-12T06:12:35.569" v="9684" actId="478"/>
          <ac:spMkLst>
            <pc:docMk/>
            <pc:sldMk cId="2986101522" sldId="356"/>
            <ac:spMk id="16" creationId="{06919EA5-0D3E-E40E-5349-09D040DF1F49}"/>
          </ac:spMkLst>
        </pc:spChg>
        <pc:spChg chg="add del">
          <ac:chgData name="Fu, Yue" userId="a52740fb-a78f-434e-8b58-d459d5382196" providerId="ADAL" clId="{CEE3CF9C-25B0-4886-A879-BAC542B69387}" dt="2026-05-10T14:56:11.096" v="6629"/>
          <ac:spMkLst>
            <pc:docMk/>
            <pc:sldMk cId="2986101522" sldId="356"/>
            <ac:spMk id="18" creationId="{AB080F3C-26BD-6D3D-35BD-94FA7E1F8C1E}"/>
          </ac:spMkLst>
        </pc:spChg>
        <pc:picChg chg="mod">
          <ac:chgData name="Fu, Yue" userId="a52740fb-a78f-434e-8b58-d459d5382196" providerId="ADAL" clId="{CEE3CF9C-25B0-4886-A879-BAC542B69387}" dt="2026-05-10T13:49:23.437" v="6554" actId="34135"/>
          <ac:picMkLst>
            <pc:docMk/>
            <pc:sldMk cId="2986101522" sldId="356"/>
            <ac:picMk id="2" creationId="{C73FD47C-D65A-8A56-FC38-50B8F2761C21}"/>
          </ac:picMkLst>
        </pc:picChg>
      </pc:sldChg>
      <pc:sldChg chg="delSp modSp add mod modNotes modNotesTx">
        <pc:chgData name="Fu, Yue" userId="a52740fb-a78f-434e-8b58-d459d5382196" providerId="ADAL" clId="{CEE3CF9C-25B0-4886-A879-BAC542B69387}" dt="2026-05-11T07:02:14.491" v="7851"/>
        <pc:sldMkLst>
          <pc:docMk/>
          <pc:sldMk cId="1359097781" sldId="357"/>
        </pc:sldMkLst>
        <pc:spChg chg="del">
          <ac:chgData name="Fu, Yue" userId="a52740fb-a78f-434e-8b58-d459d5382196" providerId="ADAL" clId="{CEE3CF9C-25B0-4886-A879-BAC542B69387}" dt="2026-05-10T14:43:22.301" v="6624" actId="478"/>
          <ac:spMkLst>
            <pc:docMk/>
            <pc:sldMk cId="1359097781" sldId="357"/>
            <ac:spMk id="2" creationId="{F5C067B5-2D28-7AA5-3877-83B39CCFC7C0}"/>
          </ac:spMkLst>
        </pc:spChg>
        <pc:spChg chg="mod">
          <ac:chgData name="Fu, Yue" userId="a52740fb-a78f-434e-8b58-d459d5382196" providerId="ADAL" clId="{CEE3CF9C-25B0-4886-A879-BAC542B69387}" dt="2026-05-10T16:14:27.657" v="7035" actId="20577"/>
          <ac:spMkLst>
            <pc:docMk/>
            <pc:sldMk cId="1359097781" sldId="357"/>
            <ac:spMk id="5" creationId="{965C58C3-CE40-889B-B91B-5E223817A2F3}"/>
          </ac:spMkLst>
        </pc:spChg>
        <pc:spChg chg="del">
          <ac:chgData name="Fu, Yue" userId="a52740fb-a78f-434e-8b58-d459d5382196" providerId="ADAL" clId="{CEE3CF9C-25B0-4886-A879-BAC542B69387}" dt="2026-05-10T14:43:25.584" v="6625" actId="478"/>
          <ac:spMkLst>
            <pc:docMk/>
            <pc:sldMk cId="1359097781" sldId="357"/>
            <ac:spMk id="6" creationId="{8A769912-0F85-B586-9BEB-A503D39BE914}"/>
          </ac:spMkLst>
        </pc:spChg>
        <pc:spChg chg="del">
          <ac:chgData name="Fu, Yue" userId="a52740fb-a78f-434e-8b58-d459d5382196" providerId="ADAL" clId="{CEE3CF9C-25B0-4886-A879-BAC542B69387}" dt="2026-05-10T14:43:22.301" v="6624" actId="478"/>
          <ac:spMkLst>
            <pc:docMk/>
            <pc:sldMk cId="1359097781" sldId="357"/>
            <ac:spMk id="9" creationId="{6E0A3109-1E88-19BF-914E-16BBB1F01344}"/>
          </ac:spMkLst>
        </pc:spChg>
        <pc:spChg chg="del">
          <ac:chgData name="Fu, Yue" userId="a52740fb-a78f-434e-8b58-d459d5382196" providerId="ADAL" clId="{CEE3CF9C-25B0-4886-A879-BAC542B69387}" dt="2026-05-10T14:43:22.301" v="6624" actId="478"/>
          <ac:spMkLst>
            <pc:docMk/>
            <pc:sldMk cId="1359097781" sldId="357"/>
            <ac:spMk id="11" creationId="{70D95136-45A6-07B3-3DD4-4269B17CE239}"/>
          </ac:spMkLst>
        </pc:spChg>
        <pc:spChg chg="del">
          <ac:chgData name="Fu, Yue" userId="a52740fb-a78f-434e-8b58-d459d5382196" providerId="ADAL" clId="{CEE3CF9C-25B0-4886-A879-BAC542B69387}" dt="2026-05-10T14:43:22.301" v="6624" actId="478"/>
          <ac:spMkLst>
            <pc:docMk/>
            <pc:sldMk cId="1359097781" sldId="357"/>
            <ac:spMk id="13" creationId="{74274B58-A04C-2A41-2F4E-F31B2ACEC8B5}"/>
          </ac:spMkLst>
        </pc:spChg>
        <pc:spChg chg="mod">
          <ac:chgData name="Fu, Yue" userId="a52740fb-a78f-434e-8b58-d459d5382196" providerId="ADAL" clId="{CEE3CF9C-25B0-4886-A879-BAC542B69387}" dt="2026-05-10T16:14:19.644" v="7011" actId="14100"/>
          <ac:spMkLst>
            <pc:docMk/>
            <pc:sldMk cId="1359097781" sldId="357"/>
            <ac:spMk id="20" creationId="{1CD83757-7310-4B01-4F74-1097FA6B8C0A}"/>
          </ac:spMkLst>
        </pc:spChg>
      </pc:sldChg>
      <pc:sldChg chg="add mod modShow">
        <pc:chgData name="Fu, Yue" userId="a52740fb-a78f-434e-8b58-d459d5382196" providerId="ADAL" clId="{CEE3CF9C-25B0-4886-A879-BAC542B69387}" dt="2026-05-10T16:14:48.311" v="7036" actId="729"/>
        <pc:sldMkLst>
          <pc:docMk/>
          <pc:sldMk cId="912858885" sldId="358"/>
        </pc:sldMkLst>
      </pc:sldChg>
      <pc:sldChg chg="addSp delSp modSp new mod ord">
        <pc:chgData name="Fu, Yue" userId="a52740fb-a78f-434e-8b58-d459d5382196" providerId="ADAL" clId="{CEE3CF9C-25B0-4886-A879-BAC542B69387}" dt="2026-05-12T07:48:37.750" v="9866" actId="20577"/>
        <pc:sldMkLst>
          <pc:docMk/>
          <pc:sldMk cId="2746784749" sldId="359"/>
        </pc:sldMkLst>
        <pc:spChg chg="del mod">
          <ac:chgData name="Fu, Yue" userId="a52740fb-a78f-434e-8b58-d459d5382196" providerId="ADAL" clId="{CEE3CF9C-25B0-4886-A879-BAC542B69387}" dt="2026-05-11T16:59:29.718" v="9073" actId="478"/>
          <ac:spMkLst>
            <pc:docMk/>
            <pc:sldMk cId="2746784749" sldId="359"/>
            <ac:spMk id="2" creationId="{0FC4263F-3FEF-93E1-1433-3F8C18FD2474}"/>
          </ac:spMkLst>
        </pc:spChg>
        <pc:spChg chg="del">
          <ac:chgData name="Fu, Yue" userId="a52740fb-a78f-434e-8b58-d459d5382196" providerId="ADAL" clId="{CEE3CF9C-25B0-4886-A879-BAC542B69387}" dt="2026-05-11T16:59:30.898" v="9074" actId="478"/>
          <ac:spMkLst>
            <pc:docMk/>
            <pc:sldMk cId="2746784749" sldId="359"/>
            <ac:spMk id="3" creationId="{DCC75A5C-014C-D8C2-4443-D93A62EB2B9A}"/>
          </ac:spMkLst>
        </pc:spChg>
        <pc:spChg chg="add del mod">
          <ac:chgData name="Fu, Yue" userId="a52740fb-a78f-434e-8b58-d459d5382196" providerId="ADAL" clId="{CEE3CF9C-25B0-4886-A879-BAC542B69387}" dt="2026-05-11T17:01:04.902" v="9079"/>
          <ac:spMkLst>
            <pc:docMk/>
            <pc:sldMk cId="2746784749" sldId="359"/>
            <ac:spMk id="4" creationId="{AA7F790F-9CBF-6294-E6FA-781908972759}"/>
          </ac:spMkLst>
        </pc:spChg>
        <pc:spChg chg="add mod">
          <ac:chgData name="Fu, Yue" userId="a52740fb-a78f-434e-8b58-d459d5382196" providerId="ADAL" clId="{CEE3CF9C-25B0-4886-A879-BAC542B69387}" dt="2026-05-12T07:48:37.750" v="9866" actId="20577"/>
          <ac:spMkLst>
            <pc:docMk/>
            <pc:sldMk cId="2746784749" sldId="359"/>
            <ac:spMk id="5" creationId="{209D44C8-DA07-3A2D-E835-1E0EA183BD55}"/>
          </ac:spMkLst>
        </pc:spChg>
        <pc:spChg chg="add mod">
          <ac:chgData name="Fu, Yue" userId="a52740fb-a78f-434e-8b58-d459d5382196" providerId="ADAL" clId="{CEE3CF9C-25B0-4886-A879-BAC542B69387}" dt="2026-05-12T06:20:19.731" v="9691" actId="1076"/>
          <ac:spMkLst>
            <pc:docMk/>
            <pc:sldMk cId="2746784749" sldId="359"/>
            <ac:spMk id="7" creationId="{4AF8CE4A-4B9B-0E38-ABA5-2AFFCF78DD0E}"/>
          </ac:spMkLst>
        </pc:spChg>
        <pc:spChg chg="add mod">
          <ac:chgData name="Fu, Yue" userId="a52740fb-a78f-434e-8b58-d459d5382196" providerId="ADAL" clId="{CEE3CF9C-25B0-4886-A879-BAC542B69387}" dt="2026-05-12T06:21:37.771" v="9693" actId="1076"/>
          <ac:spMkLst>
            <pc:docMk/>
            <pc:sldMk cId="2746784749" sldId="359"/>
            <ac:spMk id="9" creationId="{08F0152C-8553-C83D-DE93-559C761E34D4}"/>
          </ac:spMkLst>
        </pc:spChg>
      </pc:sldChg>
      <pc:sldChg chg="new del">
        <pc:chgData name="Fu, Yue" userId="a52740fb-a78f-434e-8b58-d459d5382196" providerId="ADAL" clId="{CEE3CF9C-25B0-4886-A879-BAC542B69387}" dt="2026-05-10T16:11:23.341" v="6946" actId="47"/>
        <pc:sldMkLst>
          <pc:docMk/>
          <pc:sldMk cId="3149900004" sldId="359"/>
        </pc:sldMkLst>
      </pc:sldChg>
      <pc:sldChg chg="new del">
        <pc:chgData name="Fu, Yue" userId="a52740fb-a78f-434e-8b58-d459d5382196" providerId="ADAL" clId="{CEE3CF9C-25B0-4886-A879-BAC542B69387}" dt="2026-05-10T15:58:46.946" v="6721" actId="47"/>
        <pc:sldMkLst>
          <pc:docMk/>
          <pc:sldMk cId="79054633" sldId="360"/>
        </pc:sldMkLst>
      </pc:sldChg>
      <pc:sldChg chg="addSp modSp add del mod">
        <pc:chgData name="Fu, Yue" userId="a52740fb-a78f-434e-8b58-d459d5382196" providerId="ADAL" clId="{CEE3CF9C-25B0-4886-A879-BAC542B69387}" dt="2026-05-11T18:02:43.508" v="9234" actId="47"/>
        <pc:sldMkLst>
          <pc:docMk/>
          <pc:sldMk cId="2524388795" sldId="360"/>
        </pc:sldMkLst>
        <pc:spChg chg="add mod">
          <ac:chgData name="Fu, Yue" userId="a52740fb-a78f-434e-8b58-d459d5382196" providerId="ADAL" clId="{CEE3CF9C-25B0-4886-A879-BAC542B69387}" dt="2026-05-11T17:58:37.039" v="9183" actId="20577"/>
          <ac:spMkLst>
            <pc:docMk/>
            <pc:sldMk cId="2524388795" sldId="360"/>
            <ac:spMk id="2" creationId="{275CB12C-CE60-1F62-519B-6FEB24F2DE6D}"/>
          </ac:spMkLst>
        </pc:spChg>
        <pc:spChg chg="add mod">
          <ac:chgData name="Fu, Yue" userId="a52740fb-a78f-434e-8b58-d459d5382196" providerId="ADAL" clId="{CEE3CF9C-25B0-4886-A879-BAC542B69387}" dt="2026-05-11T18:02:24.998" v="9232" actId="1076"/>
          <ac:spMkLst>
            <pc:docMk/>
            <pc:sldMk cId="2524388795" sldId="360"/>
            <ac:spMk id="3" creationId="{DB6E4F81-7963-3306-94AA-974904E3CBE8}"/>
          </ac:spMkLst>
        </pc:spChg>
      </pc:sldChg>
      <pc:sldChg chg="addSp delSp modSp add mod ord">
        <pc:chgData name="Fu, Yue" userId="a52740fb-a78f-434e-8b58-d459d5382196" providerId="ADAL" clId="{CEE3CF9C-25B0-4886-A879-BAC542B69387}" dt="2026-05-12T07:53:18.253" v="9976" actId="20577"/>
        <pc:sldMkLst>
          <pc:docMk/>
          <pc:sldMk cId="351205512" sldId="361"/>
        </pc:sldMkLst>
        <pc:spChg chg="add mod">
          <ac:chgData name="Fu, Yue" userId="a52740fb-a78f-434e-8b58-d459d5382196" providerId="ADAL" clId="{CEE3CF9C-25B0-4886-A879-BAC542B69387}" dt="2026-05-11T19:30:53.336" v="9676" actId="255"/>
          <ac:spMkLst>
            <pc:docMk/>
            <pc:sldMk cId="351205512" sldId="361"/>
            <ac:spMk id="2" creationId="{D96D07FA-AB00-E0B2-9858-C1D5F2567289}"/>
          </ac:spMkLst>
        </pc:spChg>
        <pc:spChg chg="add mod">
          <ac:chgData name="Fu, Yue" userId="a52740fb-a78f-434e-8b58-d459d5382196" providerId="ADAL" clId="{CEE3CF9C-25B0-4886-A879-BAC542B69387}" dt="2026-05-12T06:24:42.988" v="9708" actId="1076"/>
          <ac:spMkLst>
            <pc:docMk/>
            <pc:sldMk cId="351205512" sldId="361"/>
            <ac:spMk id="3" creationId="{B2ECCEC2-AAAE-85CF-0471-10C42379796D}"/>
          </ac:spMkLst>
        </pc:spChg>
        <pc:spChg chg="add mod">
          <ac:chgData name="Fu, Yue" userId="a52740fb-a78f-434e-8b58-d459d5382196" providerId="ADAL" clId="{CEE3CF9C-25B0-4886-A879-BAC542B69387}" dt="2026-05-12T07:53:18.253" v="9976" actId="20577"/>
          <ac:spMkLst>
            <pc:docMk/>
            <pc:sldMk cId="351205512" sldId="361"/>
            <ac:spMk id="5" creationId="{2B2C5E0C-54DF-1EB2-5538-FB7D9BBBC13A}"/>
          </ac:spMkLst>
        </pc:spChg>
        <pc:graphicFrameChg chg="add del mod">
          <ac:chgData name="Fu, Yue" userId="a52740fb-a78f-434e-8b58-d459d5382196" providerId="ADAL" clId="{CEE3CF9C-25B0-4886-A879-BAC542B69387}" dt="2026-05-11T18:14:50.889" v="9532"/>
          <ac:graphicFrameMkLst>
            <pc:docMk/>
            <pc:sldMk cId="351205512" sldId="361"/>
            <ac:graphicFrameMk id="6" creationId="{DA567D1D-069A-2C43-DE17-83D3D2BA2164}"/>
          </ac:graphicFrameMkLst>
        </pc:graphicFrameChg>
        <pc:picChg chg="add mod">
          <ac:chgData name="Fu, Yue" userId="a52740fb-a78f-434e-8b58-d459d5382196" providerId="ADAL" clId="{CEE3CF9C-25B0-4886-A879-BAC542B69387}" dt="2026-05-12T06:24:06.667" v="9705" actId="207"/>
          <ac:picMkLst>
            <pc:docMk/>
            <pc:sldMk cId="351205512" sldId="361"/>
            <ac:picMk id="6" creationId="{E2380592-4DC6-9764-8FA8-BF12936705CB}"/>
          </ac:picMkLst>
        </pc:picChg>
        <pc:picChg chg="add mod">
          <ac:chgData name="Fu, Yue" userId="a52740fb-a78f-434e-8b58-d459d5382196" providerId="ADAL" clId="{CEE3CF9C-25B0-4886-A879-BAC542B69387}" dt="2026-05-12T06:24:04.518" v="9704" actId="207"/>
          <ac:picMkLst>
            <pc:docMk/>
            <pc:sldMk cId="351205512" sldId="361"/>
            <ac:picMk id="8" creationId="{1DF7AF7C-C401-EF61-E19D-A88DE2D87A7A}"/>
          </ac:picMkLst>
        </pc:picChg>
      </pc:sldChg>
      <pc:sldChg chg="addSp delSp modSp add del mod delAnim modAnim">
        <pc:chgData name="Fu, Yue" userId="a52740fb-a78f-434e-8b58-d459d5382196" providerId="ADAL" clId="{CEE3CF9C-25B0-4886-A879-BAC542B69387}" dt="2026-05-11T19:28:25.201" v="9667" actId="47"/>
        <pc:sldMkLst>
          <pc:docMk/>
          <pc:sldMk cId="717200962" sldId="362"/>
        </pc:sldMkLst>
        <pc:spChg chg="del">
          <ac:chgData name="Fu, Yue" userId="a52740fb-a78f-434e-8b58-d459d5382196" providerId="ADAL" clId="{CEE3CF9C-25B0-4886-A879-BAC542B69387}" dt="2026-05-11T19:15:10.343" v="9548" actId="478"/>
          <ac:spMkLst>
            <pc:docMk/>
            <pc:sldMk cId="717200962" sldId="362"/>
            <ac:spMk id="3" creationId="{2DCA4387-76EE-B3E7-4771-817C46149BE8}"/>
          </ac:spMkLst>
        </pc:spChg>
        <pc:spChg chg="del">
          <ac:chgData name="Fu, Yue" userId="a52740fb-a78f-434e-8b58-d459d5382196" providerId="ADAL" clId="{CEE3CF9C-25B0-4886-A879-BAC542B69387}" dt="2026-05-11T18:02:54.269" v="9237" actId="478"/>
          <ac:spMkLst>
            <pc:docMk/>
            <pc:sldMk cId="717200962" sldId="362"/>
            <ac:spMk id="4" creationId="{DD745504-9B96-B349-3D73-FA6B77BF8363}"/>
          </ac:spMkLst>
        </pc:spChg>
        <pc:spChg chg="del">
          <ac:chgData name="Fu, Yue" userId="a52740fb-a78f-434e-8b58-d459d5382196" providerId="ADAL" clId="{CEE3CF9C-25B0-4886-A879-BAC542B69387}" dt="2026-05-11T18:02:49.022" v="9235" actId="478"/>
          <ac:spMkLst>
            <pc:docMk/>
            <pc:sldMk cId="717200962" sldId="362"/>
            <ac:spMk id="5" creationId="{965C58C3-CE40-889B-B91B-5E223817A2F3}"/>
          </ac:spMkLst>
        </pc:spChg>
        <pc:spChg chg="mod">
          <ac:chgData name="Fu, Yue" userId="a52740fb-a78f-434e-8b58-d459d5382196" providerId="ADAL" clId="{CEE3CF9C-25B0-4886-A879-BAC542B69387}" dt="2026-05-11T18:03:42.253" v="9253" actId="1076"/>
          <ac:spMkLst>
            <pc:docMk/>
            <pc:sldMk cId="717200962" sldId="362"/>
            <ac:spMk id="7" creationId="{392114B0-96A6-C91D-D297-E710AAD13FAA}"/>
          </ac:spMkLst>
        </pc:spChg>
        <pc:spChg chg="add mod">
          <ac:chgData name="Fu, Yue" userId="a52740fb-a78f-434e-8b58-d459d5382196" providerId="ADAL" clId="{CEE3CF9C-25B0-4886-A879-BAC542B69387}" dt="2026-05-11T19:15:25.620" v="9565" actId="1076"/>
          <ac:spMkLst>
            <pc:docMk/>
            <pc:sldMk cId="717200962" sldId="362"/>
            <ac:spMk id="8" creationId="{739F01E2-E2E2-5536-7C73-BA71F29F21D8}"/>
          </ac:spMkLst>
        </pc:spChg>
        <pc:spChg chg="add mod">
          <ac:chgData name="Fu, Yue" userId="a52740fb-a78f-434e-8b58-d459d5382196" providerId="ADAL" clId="{CEE3CF9C-25B0-4886-A879-BAC542B69387}" dt="2026-05-11T18:11:49.046" v="9516" actId="14100"/>
          <ac:spMkLst>
            <pc:docMk/>
            <pc:sldMk cId="717200962" sldId="362"/>
            <ac:spMk id="10" creationId="{968C376E-782C-95DC-C728-1C82BECB829E}"/>
          </ac:spMkLst>
        </pc:spChg>
        <pc:spChg chg="mod">
          <ac:chgData name="Fu, Yue" userId="a52740fb-a78f-434e-8b58-d459d5382196" providerId="ADAL" clId="{CEE3CF9C-25B0-4886-A879-BAC542B69387}" dt="2026-05-11T18:03:31.194" v="9251" actId="1076"/>
          <ac:spMkLst>
            <pc:docMk/>
            <pc:sldMk cId="717200962" sldId="362"/>
            <ac:spMk id="11" creationId="{BF07F525-D3A5-B310-3C86-0D6088B3AA0A}"/>
          </ac:spMkLst>
        </pc:spChg>
        <pc:spChg chg="add mod">
          <ac:chgData name="Fu, Yue" userId="a52740fb-a78f-434e-8b58-d459d5382196" providerId="ADAL" clId="{CEE3CF9C-25B0-4886-A879-BAC542B69387}" dt="2026-05-11T19:15:20.363" v="9564" actId="20577"/>
          <ac:spMkLst>
            <pc:docMk/>
            <pc:sldMk cId="717200962" sldId="362"/>
            <ac:spMk id="13" creationId="{12E9C41A-6056-CB2B-72E5-ACFF09F63A0B}"/>
          </ac:spMkLst>
        </pc:spChg>
        <pc:spChg chg="mod">
          <ac:chgData name="Fu, Yue" userId="a52740fb-a78f-434e-8b58-d459d5382196" providerId="ADAL" clId="{CEE3CF9C-25B0-4886-A879-BAC542B69387}" dt="2026-05-11T18:03:21.481" v="9250" actId="1076"/>
          <ac:spMkLst>
            <pc:docMk/>
            <pc:sldMk cId="717200962" sldId="362"/>
            <ac:spMk id="14" creationId="{AF0C0F53-ED00-8CBA-8D43-4A99583A1D22}"/>
          </ac:spMkLst>
        </pc:spChg>
        <pc:spChg chg="del">
          <ac:chgData name="Fu, Yue" userId="a52740fb-a78f-434e-8b58-d459d5382196" providerId="ADAL" clId="{CEE3CF9C-25B0-4886-A879-BAC542B69387}" dt="2026-05-11T18:03:39.640" v="9252" actId="478"/>
          <ac:spMkLst>
            <pc:docMk/>
            <pc:sldMk cId="717200962" sldId="362"/>
            <ac:spMk id="15" creationId="{D6A14263-17FC-5C7A-E89E-E1CFCCD4E8FA}"/>
          </ac:spMkLst>
        </pc:spChg>
        <pc:spChg chg="del">
          <ac:chgData name="Fu, Yue" userId="a52740fb-a78f-434e-8b58-d459d5382196" providerId="ADAL" clId="{CEE3CF9C-25B0-4886-A879-BAC542B69387}" dt="2026-05-11T18:03:39.640" v="9252" actId="478"/>
          <ac:spMkLst>
            <pc:docMk/>
            <pc:sldMk cId="717200962" sldId="362"/>
            <ac:spMk id="16" creationId="{128BDA6A-0D9B-F5F4-4A62-32A90E97BF3B}"/>
          </ac:spMkLst>
        </pc:spChg>
        <pc:spChg chg="del">
          <ac:chgData name="Fu, Yue" userId="a52740fb-a78f-434e-8b58-d459d5382196" providerId="ADAL" clId="{CEE3CF9C-25B0-4886-A879-BAC542B69387}" dt="2026-05-11T18:03:39.640" v="9252" actId="478"/>
          <ac:spMkLst>
            <pc:docMk/>
            <pc:sldMk cId="717200962" sldId="362"/>
            <ac:spMk id="17" creationId="{E649AA2D-7624-4ACA-CB1E-36A00977D37F}"/>
          </ac:spMkLst>
        </pc:spChg>
        <pc:spChg chg="del">
          <ac:chgData name="Fu, Yue" userId="a52740fb-a78f-434e-8b58-d459d5382196" providerId="ADAL" clId="{CEE3CF9C-25B0-4886-A879-BAC542B69387}" dt="2026-05-11T18:03:16.052" v="9248" actId="478"/>
          <ac:spMkLst>
            <pc:docMk/>
            <pc:sldMk cId="717200962" sldId="362"/>
            <ac:spMk id="20" creationId="{7D47EF53-C55B-FF75-762D-ADA0E213A94F}"/>
          </ac:spMkLst>
        </pc:spChg>
        <pc:spChg chg="del">
          <ac:chgData name="Fu, Yue" userId="a52740fb-a78f-434e-8b58-d459d5382196" providerId="ADAL" clId="{CEE3CF9C-25B0-4886-A879-BAC542B69387}" dt="2026-05-11T18:03:17.201" v="9249" actId="478"/>
          <ac:spMkLst>
            <pc:docMk/>
            <pc:sldMk cId="717200962" sldId="362"/>
            <ac:spMk id="21" creationId="{C73A1BBF-6049-F323-C300-9AF7AF075BCA}"/>
          </ac:spMkLst>
        </pc:spChg>
        <pc:spChg chg="del">
          <ac:chgData name="Fu, Yue" userId="a52740fb-a78f-434e-8b58-d459d5382196" providerId="ADAL" clId="{CEE3CF9C-25B0-4886-A879-BAC542B69387}" dt="2026-05-11T18:03:09.538" v="9245" actId="478"/>
          <ac:spMkLst>
            <pc:docMk/>
            <pc:sldMk cId="717200962" sldId="362"/>
            <ac:spMk id="22" creationId="{FA9C53EC-B424-9134-DFA3-2A313770FFBD}"/>
          </ac:spMkLst>
        </pc:spChg>
        <pc:spChg chg="del">
          <ac:chgData name="Fu, Yue" userId="a52740fb-a78f-434e-8b58-d459d5382196" providerId="ADAL" clId="{CEE3CF9C-25B0-4886-A879-BAC542B69387}" dt="2026-05-11T18:03:11.234" v="9247" actId="478"/>
          <ac:spMkLst>
            <pc:docMk/>
            <pc:sldMk cId="717200962" sldId="362"/>
            <ac:spMk id="25" creationId="{40E2BA2A-A8BD-4634-594D-1D80BFAA519E}"/>
          </ac:spMkLst>
        </pc:spChg>
        <pc:spChg chg="del">
          <ac:chgData name="Fu, Yue" userId="a52740fb-a78f-434e-8b58-d459d5382196" providerId="ADAL" clId="{CEE3CF9C-25B0-4886-A879-BAC542B69387}" dt="2026-05-11T18:02:53.147" v="9236" actId="478"/>
          <ac:spMkLst>
            <pc:docMk/>
            <pc:sldMk cId="717200962" sldId="362"/>
            <ac:spMk id="26" creationId="{06904FE5-301D-C54E-1070-B600C1B4C165}"/>
          </ac:spMkLst>
        </pc:spChg>
        <pc:spChg chg="del">
          <ac:chgData name="Fu, Yue" userId="a52740fb-a78f-434e-8b58-d459d5382196" providerId="ADAL" clId="{CEE3CF9C-25B0-4886-A879-BAC542B69387}" dt="2026-05-11T18:03:07.466" v="9244" actId="478"/>
          <ac:spMkLst>
            <pc:docMk/>
            <pc:sldMk cId="717200962" sldId="362"/>
            <ac:spMk id="29" creationId="{5B28988D-455D-C4A4-2690-1D85DDF0B27A}"/>
          </ac:spMkLst>
        </pc:spChg>
        <pc:spChg chg="del">
          <ac:chgData name="Fu, Yue" userId="a52740fb-a78f-434e-8b58-d459d5382196" providerId="ADAL" clId="{CEE3CF9C-25B0-4886-A879-BAC542B69387}" dt="2026-05-11T18:03:01.660" v="9240" actId="478"/>
          <ac:spMkLst>
            <pc:docMk/>
            <pc:sldMk cId="717200962" sldId="362"/>
            <ac:spMk id="32" creationId="{70D8EED5-EC16-9F05-8620-9E7F12E48FF8}"/>
          </ac:spMkLst>
        </pc:spChg>
        <pc:spChg chg="del">
          <ac:chgData name="Fu, Yue" userId="a52740fb-a78f-434e-8b58-d459d5382196" providerId="ADAL" clId="{CEE3CF9C-25B0-4886-A879-BAC542B69387}" dt="2026-05-11T18:03:05.517" v="9243" actId="478"/>
          <ac:spMkLst>
            <pc:docMk/>
            <pc:sldMk cId="717200962" sldId="362"/>
            <ac:spMk id="34" creationId="{2F75F1A1-7E05-ACAE-BAD2-9CF385514A55}"/>
          </ac:spMkLst>
        </pc:spChg>
        <pc:spChg chg="del mod">
          <ac:chgData name="Fu, Yue" userId="a52740fb-a78f-434e-8b58-d459d5382196" providerId="ADAL" clId="{CEE3CF9C-25B0-4886-A879-BAC542B69387}" dt="2026-05-11T18:03:03.718" v="9242" actId="478"/>
          <ac:spMkLst>
            <pc:docMk/>
            <pc:sldMk cId="717200962" sldId="362"/>
            <ac:spMk id="36" creationId="{CFE046A0-6BC8-0890-868E-4111DF3D6F5A}"/>
          </ac:spMkLst>
        </pc:spChg>
        <pc:spChg chg="del">
          <ac:chgData name="Fu, Yue" userId="a52740fb-a78f-434e-8b58-d459d5382196" providerId="ADAL" clId="{CEE3CF9C-25B0-4886-A879-BAC542B69387}" dt="2026-05-11T18:03:00.656" v="9239" actId="478"/>
          <ac:spMkLst>
            <pc:docMk/>
            <pc:sldMk cId="717200962" sldId="362"/>
            <ac:spMk id="38" creationId="{2250D1FB-3B4B-CEA1-5598-2EFCA48A5F41}"/>
          </ac:spMkLst>
        </pc:spChg>
        <pc:spChg chg="del">
          <ac:chgData name="Fu, Yue" userId="a52740fb-a78f-434e-8b58-d459d5382196" providerId="ADAL" clId="{CEE3CF9C-25B0-4886-A879-BAC542B69387}" dt="2026-05-11T18:02:58.936" v="9238" actId="478"/>
          <ac:spMkLst>
            <pc:docMk/>
            <pc:sldMk cId="717200962" sldId="362"/>
            <ac:spMk id="41" creationId="{15CE22DE-D08E-590D-982C-A167FE678BC0}"/>
          </ac:spMkLst>
        </pc:spChg>
        <pc:spChg chg="del">
          <ac:chgData name="Fu, Yue" userId="a52740fb-a78f-434e-8b58-d459d5382196" providerId="ADAL" clId="{CEE3CF9C-25B0-4886-A879-BAC542B69387}" dt="2026-05-11T18:03:10.301" v="9246" actId="478"/>
          <ac:spMkLst>
            <pc:docMk/>
            <pc:sldMk cId="717200962" sldId="362"/>
            <ac:spMk id="43" creationId="{BC4737DE-3706-7051-01DA-375A2ADE6335}"/>
          </ac:spMkLst>
        </pc:spChg>
        <pc:cxnChg chg="del">
          <ac:chgData name="Fu, Yue" userId="a52740fb-a78f-434e-8b58-d459d5382196" providerId="ADAL" clId="{CEE3CF9C-25B0-4886-A879-BAC542B69387}" dt="2026-05-11T18:03:39.640" v="9252" actId="478"/>
          <ac:cxnSpMkLst>
            <pc:docMk/>
            <pc:sldMk cId="717200962" sldId="362"/>
            <ac:cxnSpMk id="18" creationId="{FE5AA6CF-8485-65F8-3F67-29805BAA1A5C}"/>
          </ac:cxnSpMkLst>
        </pc:cxnChg>
        <pc:cxnChg chg="del">
          <ac:chgData name="Fu, Yue" userId="a52740fb-a78f-434e-8b58-d459d5382196" providerId="ADAL" clId="{CEE3CF9C-25B0-4886-A879-BAC542B69387}" dt="2026-05-11T18:03:39.640" v="9252" actId="478"/>
          <ac:cxnSpMkLst>
            <pc:docMk/>
            <pc:sldMk cId="717200962" sldId="362"/>
            <ac:cxnSpMk id="19" creationId="{97755B2C-61FC-66BA-E988-DAD13452C018}"/>
          </ac:cxnSpMkLst>
        </pc:cxnChg>
      </pc:sldChg>
      <pc:sldChg chg="add del">
        <pc:chgData name="Fu, Yue" userId="a52740fb-a78f-434e-8b58-d459d5382196" providerId="ADAL" clId="{CEE3CF9C-25B0-4886-A879-BAC542B69387}" dt="2026-05-11T18:06:22.278" v="9436" actId="47"/>
        <pc:sldMkLst>
          <pc:docMk/>
          <pc:sldMk cId="1352227038" sldId="363"/>
        </pc:sldMkLst>
      </pc:sldChg>
      <pc:sldChg chg="add del setBg">
        <pc:chgData name="Fu, Yue" userId="a52740fb-a78f-434e-8b58-d459d5382196" providerId="ADAL" clId="{CEE3CF9C-25B0-4886-A879-BAC542B69387}" dt="2026-05-11T19:24:43.102" v="9620" actId="47"/>
        <pc:sldMkLst>
          <pc:docMk/>
          <pc:sldMk cId="4088056308" sldId="363"/>
        </pc:sldMkLst>
      </pc:sldChg>
      <pc:sldMasterChg chg="del delSldLayout">
        <pc:chgData name="Fu, Yue" userId="a52740fb-a78f-434e-8b58-d459d5382196" providerId="ADAL" clId="{CEE3CF9C-25B0-4886-A879-BAC542B69387}" dt="2026-05-11T19:24:43.102" v="9620" actId="47"/>
        <pc:sldMasterMkLst>
          <pc:docMk/>
          <pc:sldMasterMk cId="460757544" sldId="2147483674"/>
        </pc:sldMasterMkLst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2139787453" sldId="2147483675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1902245295" sldId="2147483676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2803724799" sldId="2147483677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1472508902" sldId="2147483678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904549957" sldId="2147483679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1044133059" sldId="2147483680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2154262386" sldId="2147483681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1823887420" sldId="2147483682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4174728355" sldId="2147483683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3397830248" sldId="2147483684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2023830975" sldId="2147483685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3604666755" sldId="2147483686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3749769465" sldId="2147483687"/>
          </pc:sldLayoutMkLst>
        </pc:sldLayoutChg>
        <pc:sldLayoutChg chg="del">
          <pc:chgData name="Fu, Yue" userId="a52740fb-a78f-434e-8b58-d459d5382196" providerId="ADAL" clId="{CEE3CF9C-25B0-4886-A879-BAC542B69387}" dt="2026-05-11T19:24:43.102" v="9620" actId="47"/>
          <pc:sldLayoutMkLst>
            <pc:docMk/>
            <pc:sldMasterMk cId="460757544" sldId="2147483674"/>
            <pc:sldLayoutMk cId="4176023339" sldId="2147483688"/>
          </pc:sldLayoutMkLst>
        </pc:sldLayoutChg>
      </pc:sldMasterChg>
    </pc:docChg>
  </pc:docChgLst>
  <pc:docChgLst>
    <pc:chgData name="Fu, Yue" userId="a52740fb-a78f-434e-8b58-d459d5382196" providerId="ADAL" clId="{38DA34A2-4C81-482C-A3D0-3BF446EF63A8}"/>
    <pc:docChg chg="undo custSel modSld">
      <pc:chgData name="Fu, Yue" userId="a52740fb-a78f-434e-8b58-d459d5382196" providerId="ADAL" clId="{38DA34A2-4C81-482C-A3D0-3BF446EF63A8}" dt="2026-05-10T06:24:56.082" v="1842" actId="207"/>
      <pc:docMkLst>
        <pc:docMk/>
      </pc:docMkLst>
      <pc:sldChg chg="modNotes modNotesTx">
        <pc:chgData name="Fu, Yue" userId="a52740fb-a78f-434e-8b58-d459d5382196" providerId="ADAL" clId="{38DA34A2-4C81-482C-A3D0-3BF446EF63A8}" dt="2026-04-09T05:33:11.602" v="99" actId="20577"/>
        <pc:sldMkLst>
          <pc:docMk/>
          <pc:sldMk cId="1696590538" sldId="257"/>
        </pc:sldMkLst>
      </pc:sldChg>
      <pc:sldChg chg="modSp mod modNotes modNotesTx">
        <pc:chgData name="Fu, Yue" userId="a52740fb-a78f-434e-8b58-d459d5382196" providerId="ADAL" clId="{38DA34A2-4C81-482C-A3D0-3BF446EF63A8}" dt="2026-05-10T06:24:56.082" v="1842" actId="207"/>
        <pc:sldMkLst>
          <pc:docMk/>
          <pc:sldMk cId="3487817337" sldId="342"/>
        </pc:sldMkLst>
        <pc:spChg chg="mod">
          <ac:chgData name="Fu, Yue" userId="a52740fb-a78f-434e-8b58-d459d5382196" providerId="ADAL" clId="{38DA34A2-4C81-482C-A3D0-3BF446EF63A8}" dt="2026-04-09T05:29:17.551" v="85" actId="20577"/>
          <ac:spMkLst>
            <pc:docMk/>
            <pc:sldMk cId="3487817337" sldId="342"/>
            <ac:spMk id="4" creationId="{11F9187C-8929-0919-F212-A3F2FB96CE04}"/>
          </ac:spMkLst>
        </pc:spChg>
        <pc:spChg chg="mod">
          <ac:chgData name="Fu, Yue" userId="a52740fb-a78f-434e-8b58-d459d5382196" providerId="ADAL" clId="{38DA34A2-4C81-482C-A3D0-3BF446EF63A8}" dt="2026-04-09T11:08:21.602" v="1740" actId="255"/>
          <ac:spMkLst>
            <pc:docMk/>
            <pc:sldMk cId="3487817337" sldId="342"/>
            <ac:spMk id="5" creationId="{965C58C3-CE40-889B-B91B-5E223817A2F3}"/>
          </ac:spMkLst>
        </pc:spChg>
        <pc:spChg chg="mod">
          <ac:chgData name="Fu, Yue" userId="a52740fb-a78f-434e-8b58-d459d5382196" providerId="ADAL" clId="{38DA34A2-4C81-482C-A3D0-3BF446EF63A8}" dt="2026-05-10T06:24:56.082" v="1842" actId="207"/>
          <ac:spMkLst>
            <pc:docMk/>
            <pc:sldMk cId="3487817337" sldId="342"/>
            <ac:spMk id="7" creationId="{FB1EE2B6-7B08-37F3-4C16-913B1D81E15D}"/>
          </ac:spMkLst>
        </pc:spChg>
      </pc:sldChg>
      <pc:sldChg chg="addSp modSp mod modNotes modNotesTx">
        <pc:chgData name="Fu, Yue" userId="a52740fb-a78f-434e-8b58-d459d5382196" providerId="ADAL" clId="{38DA34A2-4C81-482C-A3D0-3BF446EF63A8}" dt="2026-05-10T06:15:44.523" v="1781" actId="1076"/>
        <pc:sldMkLst>
          <pc:docMk/>
          <pc:sldMk cId="3548540222" sldId="344"/>
        </pc:sldMkLst>
        <pc:spChg chg="add mod">
          <ac:chgData name="Fu, Yue" userId="a52740fb-a78f-434e-8b58-d459d5382196" providerId="ADAL" clId="{38DA34A2-4C81-482C-A3D0-3BF446EF63A8}" dt="2026-04-09T11:08:00.505" v="1738" actId="20577"/>
          <ac:spMkLst>
            <pc:docMk/>
            <pc:sldMk cId="3548540222" sldId="344"/>
            <ac:spMk id="4" creationId="{DD745504-9B96-B349-3D73-FA6B77BF8363}"/>
          </ac:spMkLst>
        </pc:spChg>
        <pc:spChg chg="add mod">
          <ac:chgData name="Fu, Yue" userId="a52740fb-a78f-434e-8b58-d459d5382196" providerId="ADAL" clId="{38DA34A2-4C81-482C-A3D0-3BF446EF63A8}" dt="2026-05-10T06:15:44.523" v="1781" actId="1076"/>
          <ac:spMkLst>
            <pc:docMk/>
            <pc:sldMk cId="3548540222" sldId="344"/>
            <ac:spMk id="6" creationId="{4C1DFFCD-5D32-4499-7A66-0961CAA260A2}"/>
          </ac:spMkLst>
        </pc:spChg>
      </pc:sldChg>
      <pc:sldChg chg="addSp modSp mod">
        <pc:chgData name="Fu, Yue" userId="a52740fb-a78f-434e-8b58-d459d5382196" providerId="ADAL" clId="{38DA34A2-4C81-482C-A3D0-3BF446EF63A8}" dt="2026-05-10T06:18:32.592" v="1818" actId="20577"/>
        <pc:sldMkLst>
          <pc:docMk/>
          <pc:sldMk cId="548698847" sldId="345"/>
        </pc:sldMkLst>
        <pc:spChg chg="mod">
          <ac:chgData name="Fu, Yue" userId="a52740fb-a78f-434e-8b58-d459d5382196" providerId="ADAL" clId="{38DA34A2-4C81-482C-A3D0-3BF446EF63A8}" dt="2026-04-09T05:41:25.106" v="164" actId="1076"/>
          <ac:spMkLst>
            <pc:docMk/>
            <pc:sldMk cId="548698847" sldId="345"/>
            <ac:spMk id="2" creationId="{147EA7F5-85C3-FE5E-D612-4368ED5B729D}"/>
          </ac:spMkLst>
        </pc:spChg>
        <pc:spChg chg="add mod">
          <ac:chgData name="Fu, Yue" userId="a52740fb-a78f-434e-8b58-d459d5382196" providerId="ADAL" clId="{38DA34A2-4C81-482C-A3D0-3BF446EF63A8}" dt="2026-05-10T06:18:32.592" v="1818" actId="20577"/>
          <ac:spMkLst>
            <pc:docMk/>
            <pc:sldMk cId="548698847" sldId="345"/>
            <ac:spMk id="6" creationId="{D0A0BAE6-0779-BFAC-6A7C-E6CF1BBA2D0F}"/>
          </ac:spMkLst>
        </pc:spChg>
      </pc:sldChg>
      <pc:sldChg chg="addSp modSp mod modNotesTx">
        <pc:chgData name="Fu, Yue" userId="a52740fb-a78f-434e-8b58-d459d5382196" providerId="ADAL" clId="{38DA34A2-4C81-482C-A3D0-3BF446EF63A8}" dt="2026-04-09T11:05:57.343" v="1656" actId="20577"/>
        <pc:sldMkLst>
          <pc:docMk/>
          <pc:sldMk cId="4024606222" sldId="346"/>
        </pc:sldMkLst>
        <pc:spChg chg="add mod">
          <ac:chgData name="Fu, Yue" userId="a52740fb-a78f-434e-8b58-d459d5382196" providerId="ADAL" clId="{38DA34A2-4C81-482C-A3D0-3BF446EF63A8}" dt="2026-04-09T11:05:57.343" v="1656" actId="20577"/>
          <ac:spMkLst>
            <pc:docMk/>
            <pc:sldMk cId="4024606222" sldId="346"/>
            <ac:spMk id="4" creationId="{D93B18F7-A086-A551-3490-23F127601D22}"/>
          </ac:spMkLst>
        </pc:spChg>
      </pc:sldChg>
      <pc:sldChg chg="modSp mod">
        <pc:chgData name="Fu, Yue" userId="a52740fb-a78f-434e-8b58-d459d5382196" providerId="ADAL" clId="{38DA34A2-4C81-482C-A3D0-3BF446EF63A8}" dt="2026-04-09T10:19:49.778" v="489" actId="20577"/>
        <pc:sldMkLst>
          <pc:docMk/>
          <pc:sldMk cId="1849373946" sldId="347"/>
        </pc:sldMkLst>
        <pc:spChg chg="mod">
          <ac:chgData name="Fu, Yue" userId="a52740fb-a78f-434e-8b58-d459d5382196" providerId="ADAL" clId="{38DA34A2-4C81-482C-A3D0-3BF446EF63A8}" dt="2026-04-09T05:37:28.450" v="111" actId="20577"/>
          <ac:spMkLst>
            <pc:docMk/>
            <pc:sldMk cId="1849373946" sldId="347"/>
            <ac:spMk id="3" creationId="{2DCA4387-76EE-B3E7-4771-817C46149BE8}"/>
          </ac:spMkLst>
        </pc:spChg>
        <pc:spChg chg="mod">
          <ac:chgData name="Fu, Yue" userId="a52740fb-a78f-434e-8b58-d459d5382196" providerId="ADAL" clId="{38DA34A2-4C81-482C-A3D0-3BF446EF63A8}" dt="2026-04-09T10:19:49.778" v="489" actId="20577"/>
          <ac:spMkLst>
            <pc:docMk/>
            <pc:sldMk cId="1849373946" sldId="347"/>
            <ac:spMk id="11" creationId="{8B3AF0DA-5694-F528-729E-A0D8EF055DAC}"/>
          </ac:spMkLst>
        </pc:spChg>
      </pc:sldChg>
      <pc:sldChg chg="addSp modSp mod modNotesTx">
        <pc:chgData name="Fu, Yue" userId="a52740fb-a78f-434e-8b58-d459d5382196" providerId="ADAL" clId="{38DA34A2-4C81-482C-A3D0-3BF446EF63A8}" dt="2026-05-10T06:19:41.298" v="1841" actId="1076"/>
        <pc:sldMkLst>
          <pc:docMk/>
          <pc:sldMk cId="362664350" sldId="348"/>
        </pc:sldMkLst>
        <pc:spChg chg="add mod">
          <ac:chgData name="Fu, Yue" userId="a52740fb-a78f-434e-8b58-d459d5382196" providerId="ADAL" clId="{38DA34A2-4C81-482C-A3D0-3BF446EF63A8}" dt="2026-05-10T06:19:41.298" v="1841" actId="1076"/>
          <ac:spMkLst>
            <pc:docMk/>
            <pc:sldMk cId="362664350" sldId="348"/>
            <ac:spMk id="4" creationId="{EAAA00D7-9F93-7614-C15E-5CB15DF834CE}"/>
          </ac:spMkLst>
        </pc:spChg>
        <pc:spChg chg="mod">
          <ac:chgData name="Fu, Yue" userId="a52740fb-a78f-434e-8b58-d459d5382196" providerId="ADAL" clId="{38DA34A2-4C81-482C-A3D0-3BF446EF63A8}" dt="2026-04-19T11:26:31.631" v="1753" actId="20577"/>
          <ac:spMkLst>
            <pc:docMk/>
            <pc:sldMk cId="362664350" sldId="348"/>
            <ac:spMk id="17" creationId="{C2BE897C-1C31-C883-B7A4-F0506A69F7DC}"/>
          </ac:spMkLst>
        </pc:spChg>
      </pc:sldChg>
      <pc:sldChg chg="addSp modSp mod modNotesTx">
        <pc:chgData name="Fu, Yue" userId="a52740fb-a78f-434e-8b58-d459d5382196" providerId="ADAL" clId="{38DA34A2-4C81-482C-A3D0-3BF446EF63A8}" dt="2026-04-09T11:05:00.671" v="1594" actId="20577"/>
        <pc:sldMkLst>
          <pc:docMk/>
          <pc:sldMk cId="85696768" sldId="349"/>
        </pc:sldMkLst>
        <pc:spChg chg="add mod">
          <ac:chgData name="Fu, Yue" userId="a52740fb-a78f-434e-8b58-d459d5382196" providerId="ADAL" clId="{38DA34A2-4C81-482C-A3D0-3BF446EF63A8}" dt="2026-04-09T11:05:00.671" v="1594" actId="20577"/>
          <ac:spMkLst>
            <pc:docMk/>
            <pc:sldMk cId="85696768" sldId="349"/>
            <ac:spMk id="11" creationId="{D75E2F20-547F-5D87-E28D-ED980BDB80E7}"/>
          </ac:spMkLst>
        </pc:spChg>
      </pc:sldChg>
      <pc:sldChg chg="addSp modSp mod modNotesTx">
        <pc:chgData name="Fu, Yue" userId="a52740fb-a78f-434e-8b58-d459d5382196" providerId="ADAL" clId="{38DA34A2-4C81-482C-A3D0-3BF446EF63A8}" dt="2026-04-09T11:03:41.692" v="1390" actId="20577"/>
        <pc:sldMkLst>
          <pc:docMk/>
          <pc:sldMk cId="2897113132" sldId="350"/>
        </pc:sldMkLst>
        <pc:spChg chg="add mod">
          <ac:chgData name="Fu, Yue" userId="a52740fb-a78f-434e-8b58-d459d5382196" providerId="ADAL" clId="{38DA34A2-4C81-482C-A3D0-3BF446EF63A8}" dt="2026-04-09T11:03:32.932" v="1389" actId="14100"/>
          <ac:spMkLst>
            <pc:docMk/>
            <pc:sldMk cId="2897113132" sldId="350"/>
            <ac:spMk id="4" creationId="{D5035C6E-D77F-6CB2-ED80-B3F88C36E24F}"/>
          </ac:spMkLst>
        </pc:spChg>
      </pc:sldChg>
      <pc:sldChg chg="addSp modSp mod modNotesTx">
        <pc:chgData name="Fu, Yue" userId="a52740fb-a78f-434e-8b58-d459d5382196" providerId="ADAL" clId="{38DA34A2-4C81-482C-A3D0-3BF446EF63A8}" dt="2026-04-09T11:01:27.848" v="1141" actId="14100"/>
        <pc:sldMkLst>
          <pc:docMk/>
          <pc:sldMk cId="2038814731" sldId="351"/>
        </pc:sldMkLst>
        <pc:spChg chg="add mod">
          <ac:chgData name="Fu, Yue" userId="a52740fb-a78f-434e-8b58-d459d5382196" providerId="ADAL" clId="{38DA34A2-4C81-482C-A3D0-3BF446EF63A8}" dt="2026-04-09T11:01:27.848" v="1141" actId="14100"/>
          <ac:spMkLst>
            <pc:docMk/>
            <pc:sldMk cId="2038814731" sldId="351"/>
            <ac:spMk id="4" creationId="{0963E0A3-59EE-C357-761B-89845662F782}"/>
          </ac:spMkLst>
        </pc:spChg>
      </pc:sldChg>
    </pc:docChg>
  </pc:docChgLst>
  <pc:docChgLst>
    <pc:chgData name="Yue Fu" userId="a52740fb-a78f-434e-8b58-d459d5382196" providerId="ADAL" clId="{38DA34A2-4C81-482C-A3D0-3BF446EF63A8}"/>
    <pc:docChg chg="undo custSel addSld delSld modSld sldOrd">
      <pc:chgData name="Yue Fu" userId="a52740fb-a78f-434e-8b58-d459d5382196" providerId="ADAL" clId="{38DA34A2-4C81-482C-A3D0-3BF446EF63A8}" dt="2026-04-08T05:25:01.145" v="3416" actId="20577"/>
      <pc:docMkLst>
        <pc:docMk/>
      </pc:docMkLst>
      <pc:sldChg chg="addSp modSp mod">
        <pc:chgData name="Yue Fu" userId="a52740fb-a78f-434e-8b58-d459d5382196" providerId="ADAL" clId="{38DA34A2-4C81-482C-A3D0-3BF446EF63A8}" dt="2026-04-07T18:50:54.135" v="3247" actId="20577"/>
        <pc:sldMkLst>
          <pc:docMk/>
          <pc:sldMk cId="1696590538" sldId="257"/>
        </pc:sldMkLst>
        <pc:spChg chg="mod">
          <ac:chgData name="Yue Fu" userId="a52740fb-a78f-434e-8b58-d459d5382196" providerId="ADAL" clId="{38DA34A2-4C81-482C-A3D0-3BF446EF63A8}" dt="2026-04-07T16:30:07.678" v="715" actId="20577"/>
          <ac:spMkLst>
            <pc:docMk/>
            <pc:sldMk cId="1696590538" sldId="257"/>
            <ac:spMk id="2" creationId="{42B17317-F4E9-8C33-5C79-55CE3C4A06B6}"/>
          </ac:spMkLst>
        </pc:spChg>
        <pc:spChg chg="add mod">
          <ac:chgData name="Yue Fu" userId="a52740fb-a78f-434e-8b58-d459d5382196" providerId="ADAL" clId="{38DA34A2-4C81-482C-A3D0-3BF446EF63A8}" dt="2026-04-07T16:07:26.873" v="83" actId="20577"/>
          <ac:spMkLst>
            <pc:docMk/>
            <pc:sldMk cId="1696590538" sldId="257"/>
            <ac:spMk id="3" creationId="{642C94BA-FA0E-D0BE-680B-1C815DBC69F8}"/>
          </ac:spMkLst>
        </pc:spChg>
        <pc:spChg chg="mod">
          <ac:chgData name="Yue Fu" userId="a52740fb-a78f-434e-8b58-d459d5382196" providerId="ADAL" clId="{38DA34A2-4C81-482C-A3D0-3BF446EF63A8}" dt="2026-04-07T18:50:54.135" v="3247" actId="20577"/>
          <ac:spMkLst>
            <pc:docMk/>
            <pc:sldMk cId="1696590538" sldId="257"/>
            <ac:spMk id="4" creationId="{11F9187C-8929-0919-F212-A3F2FB96CE04}"/>
          </ac:spMkLst>
        </pc:spChg>
      </pc:sldChg>
      <pc:sldChg chg="modSp add del mod">
        <pc:chgData name="Yue Fu" userId="a52740fb-a78f-434e-8b58-d459d5382196" providerId="ADAL" clId="{38DA34A2-4C81-482C-A3D0-3BF446EF63A8}" dt="2026-04-07T18:30:39.773" v="3227" actId="47"/>
        <pc:sldMkLst>
          <pc:docMk/>
          <pc:sldMk cId="2287340938" sldId="321"/>
        </pc:sldMkLst>
        <pc:spChg chg="mod">
          <ac:chgData name="Yue Fu" userId="a52740fb-a78f-434e-8b58-d459d5382196" providerId="ADAL" clId="{38DA34A2-4C81-482C-A3D0-3BF446EF63A8}" dt="2026-04-07T16:04:56.071" v="4" actId="27636"/>
          <ac:spMkLst>
            <pc:docMk/>
            <pc:sldMk cId="2287340938" sldId="321"/>
            <ac:spMk id="3" creationId="{12540545-802C-68A8-BA93-552C44D80F8D}"/>
          </ac:spMkLst>
        </pc:spChg>
      </pc:sldChg>
      <pc:sldChg chg="add del">
        <pc:chgData name="Yue Fu" userId="a52740fb-a78f-434e-8b58-d459d5382196" providerId="ADAL" clId="{38DA34A2-4C81-482C-A3D0-3BF446EF63A8}" dt="2026-04-07T18:30:38.332" v="3226" actId="47"/>
        <pc:sldMkLst>
          <pc:docMk/>
          <pc:sldMk cId="1749389078" sldId="328"/>
        </pc:sldMkLst>
      </pc:sldChg>
      <pc:sldChg chg="add del">
        <pc:chgData name="Yue Fu" userId="a52740fb-a78f-434e-8b58-d459d5382196" providerId="ADAL" clId="{38DA34A2-4C81-482C-A3D0-3BF446EF63A8}" dt="2026-04-07T18:30:36.051" v="3225" actId="47"/>
        <pc:sldMkLst>
          <pc:docMk/>
          <pc:sldMk cId="1591771383" sldId="329"/>
        </pc:sldMkLst>
      </pc:sldChg>
      <pc:sldChg chg="add del ord">
        <pc:chgData name="Yue Fu" userId="a52740fb-a78f-434e-8b58-d459d5382196" providerId="ADAL" clId="{38DA34A2-4C81-482C-A3D0-3BF446EF63A8}" dt="2026-04-07T18:30:29.715" v="3222" actId="47"/>
        <pc:sldMkLst>
          <pc:docMk/>
          <pc:sldMk cId="1914085790" sldId="331"/>
        </pc:sldMkLst>
      </pc:sldChg>
      <pc:sldChg chg="add del">
        <pc:chgData name="Yue Fu" userId="a52740fb-a78f-434e-8b58-d459d5382196" providerId="ADAL" clId="{38DA34A2-4C81-482C-A3D0-3BF446EF63A8}" dt="2026-04-07T18:30:31.472" v="3223" actId="47"/>
        <pc:sldMkLst>
          <pc:docMk/>
          <pc:sldMk cId="2115124152" sldId="332"/>
        </pc:sldMkLst>
      </pc:sldChg>
      <pc:sldChg chg="add del">
        <pc:chgData name="Yue Fu" userId="a52740fb-a78f-434e-8b58-d459d5382196" providerId="ADAL" clId="{38DA34A2-4C81-482C-A3D0-3BF446EF63A8}" dt="2026-04-07T18:30:34.191" v="3224" actId="47"/>
        <pc:sldMkLst>
          <pc:docMk/>
          <pc:sldMk cId="3354021118" sldId="333"/>
        </pc:sldMkLst>
      </pc:sldChg>
      <pc:sldChg chg="addSp delSp modSp mod modAnim modNotesTx">
        <pc:chgData name="Yue Fu" userId="a52740fb-a78f-434e-8b58-d459d5382196" providerId="ADAL" clId="{38DA34A2-4C81-482C-A3D0-3BF446EF63A8}" dt="2026-04-07T18:57:10.604" v="3274" actId="20577"/>
        <pc:sldMkLst>
          <pc:docMk/>
          <pc:sldMk cId="3487817337" sldId="342"/>
        </pc:sldMkLst>
        <pc:spChg chg="del">
          <ac:chgData name="Yue Fu" userId="a52740fb-a78f-434e-8b58-d459d5382196" providerId="ADAL" clId="{38DA34A2-4C81-482C-A3D0-3BF446EF63A8}" dt="2026-04-07T16:30:20.289" v="718" actId="478"/>
          <ac:spMkLst>
            <pc:docMk/>
            <pc:sldMk cId="3487817337" sldId="342"/>
            <ac:spMk id="2" creationId="{42B17317-F4E9-8C33-5C79-55CE3C4A06B6}"/>
          </ac:spMkLst>
        </pc:spChg>
        <pc:spChg chg="mod">
          <ac:chgData name="Yue Fu" userId="a52740fb-a78f-434e-8b58-d459d5382196" providerId="ADAL" clId="{38DA34A2-4C81-482C-A3D0-3BF446EF63A8}" dt="2026-04-07T18:51:12.592" v="3265" actId="20577"/>
          <ac:spMkLst>
            <pc:docMk/>
            <pc:sldMk cId="3487817337" sldId="342"/>
            <ac:spMk id="4" creationId="{11F9187C-8929-0919-F212-A3F2FB96CE04}"/>
          </ac:spMkLst>
        </pc:spChg>
        <pc:spChg chg="add mod">
          <ac:chgData name="Yue Fu" userId="a52740fb-a78f-434e-8b58-d459d5382196" providerId="ADAL" clId="{38DA34A2-4C81-482C-A3D0-3BF446EF63A8}" dt="2026-04-07T16:18:53.120" v="257" actId="1076"/>
          <ac:spMkLst>
            <pc:docMk/>
            <pc:sldMk cId="3487817337" sldId="342"/>
            <ac:spMk id="5" creationId="{965C58C3-CE40-889B-B91B-5E223817A2F3}"/>
          </ac:spMkLst>
        </pc:spChg>
        <pc:spChg chg="add mod">
          <ac:chgData name="Yue Fu" userId="a52740fb-a78f-434e-8b58-d459d5382196" providerId="ADAL" clId="{38DA34A2-4C81-482C-A3D0-3BF446EF63A8}" dt="2026-04-07T18:51:36.038" v="3269" actId="20577"/>
          <ac:spMkLst>
            <pc:docMk/>
            <pc:sldMk cId="3487817337" sldId="342"/>
            <ac:spMk id="7" creationId="{FB1EE2B6-7B08-37F3-4C16-913B1D81E15D}"/>
          </ac:spMkLst>
        </pc:spChg>
        <pc:spChg chg="add mod">
          <ac:chgData name="Yue Fu" userId="a52740fb-a78f-434e-8b58-d459d5382196" providerId="ADAL" clId="{38DA34A2-4C81-482C-A3D0-3BF446EF63A8}" dt="2026-04-07T16:29:24.854" v="702" actId="1076"/>
          <ac:spMkLst>
            <pc:docMk/>
            <pc:sldMk cId="3487817337" sldId="342"/>
            <ac:spMk id="11" creationId="{E61186EB-4A7B-DDA4-30E2-2078E91DE750}"/>
          </ac:spMkLst>
        </pc:spChg>
        <pc:spChg chg="add mod">
          <ac:chgData name="Yue Fu" userId="a52740fb-a78f-434e-8b58-d459d5382196" providerId="ADAL" clId="{38DA34A2-4C81-482C-A3D0-3BF446EF63A8}" dt="2026-04-07T18:57:10.604" v="3274" actId="20577"/>
          <ac:spMkLst>
            <pc:docMk/>
            <pc:sldMk cId="3487817337" sldId="342"/>
            <ac:spMk id="15" creationId="{6B33A2D6-0ADE-CE2A-AD17-2AB0A597DE93}"/>
          </ac:spMkLst>
        </pc:spChg>
        <pc:spChg chg="add del mod">
          <ac:chgData name="Yue Fu" userId="a52740fb-a78f-434e-8b58-d459d5382196" providerId="ADAL" clId="{38DA34A2-4C81-482C-A3D0-3BF446EF63A8}" dt="2026-04-07T16:30:18.354" v="717"/>
          <ac:spMkLst>
            <pc:docMk/>
            <pc:sldMk cId="3487817337" sldId="342"/>
            <ac:spMk id="18" creationId="{24E3B67F-DC13-E322-3613-35115768843C}"/>
          </ac:spMkLst>
        </pc:spChg>
        <pc:spChg chg="add del mod">
          <ac:chgData name="Yue Fu" userId="a52740fb-a78f-434e-8b58-d459d5382196" providerId="ADAL" clId="{38DA34A2-4C81-482C-A3D0-3BF446EF63A8}" dt="2026-04-07T16:30:23.242" v="719" actId="478"/>
          <ac:spMkLst>
            <pc:docMk/>
            <pc:sldMk cId="3487817337" sldId="342"/>
            <ac:spMk id="20" creationId="{9D1993DF-57A8-C874-02B6-75E5543049AC}"/>
          </ac:spMkLst>
        </pc:spChg>
        <pc:spChg chg="add mod">
          <ac:chgData name="Yue Fu" userId="a52740fb-a78f-434e-8b58-d459d5382196" providerId="ADAL" clId="{38DA34A2-4C81-482C-A3D0-3BF446EF63A8}" dt="2026-04-07T16:30:23.780" v="720"/>
          <ac:spMkLst>
            <pc:docMk/>
            <pc:sldMk cId="3487817337" sldId="342"/>
            <ac:spMk id="21" creationId="{73C3D66F-EB61-0F19-9C76-0926F2AE2877}"/>
          </ac:spMkLst>
        </pc:spChg>
        <pc:graphicFrameChg chg="add del mod">
          <ac:chgData name="Yue Fu" userId="a52740fb-a78f-434e-8b58-d459d5382196" providerId="ADAL" clId="{38DA34A2-4C81-482C-A3D0-3BF446EF63A8}" dt="2026-04-07T16:24:16.751" v="461"/>
          <ac:graphicFrameMkLst>
            <pc:docMk/>
            <pc:sldMk cId="3487817337" sldId="342"/>
            <ac:graphicFrameMk id="12" creationId="{583F4861-A30A-67CB-FDBD-78EBC86E0AA1}"/>
          </ac:graphicFrameMkLst>
        </pc:graphicFrameChg>
        <pc:graphicFrameChg chg="add del mod">
          <ac:chgData name="Yue Fu" userId="a52740fb-a78f-434e-8b58-d459d5382196" providerId="ADAL" clId="{38DA34A2-4C81-482C-A3D0-3BF446EF63A8}" dt="2026-04-07T16:25:11.336" v="486"/>
          <ac:graphicFrameMkLst>
            <pc:docMk/>
            <pc:sldMk cId="3487817337" sldId="342"/>
            <ac:graphicFrameMk id="13" creationId="{25A92358-D591-5F02-08C8-A94B7AC43956}"/>
          </ac:graphicFrameMkLst>
        </pc:graphicFrameChg>
        <pc:cxnChg chg="add mod">
          <ac:chgData name="Yue Fu" userId="a52740fb-a78f-434e-8b58-d459d5382196" providerId="ADAL" clId="{38DA34A2-4C81-482C-A3D0-3BF446EF63A8}" dt="2026-04-07T16:29:18.790" v="701" actId="1076"/>
          <ac:cxnSpMkLst>
            <pc:docMk/>
            <pc:sldMk cId="3487817337" sldId="342"/>
            <ac:cxnSpMk id="9" creationId="{8711CC4B-2B64-BB96-71A6-507EA1935710}"/>
          </ac:cxnSpMkLst>
        </pc:cxnChg>
        <pc:cxnChg chg="add mod">
          <ac:chgData name="Yue Fu" userId="a52740fb-a78f-434e-8b58-d459d5382196" providerId="ADAL" clId="{38DA34A2-4C81-482C-A3D0-3BF446EF63A8}" dt="2026-04-07T16:29:14.171" v="700" actId="1076"/>
          <ac:cxnSpMkLst>
            <pc:docMk/>
            <pc:sldMk cId="3487817337" sldId="342"/>
            <ac:cxnSpMk id="16" creationId="{346ADCD1-985B-D1CA-F709-EBD2BC1C3240}"/>
          </ac:cxnSpMkLst>
        </pc:cxnChg>
      </pc:sldChg>
      <pc:sldChg chg="modSp new del mod">
        <pc:chgData name="Yue Fu" userId="a52740fb-a78f-434e-8b58-d459d5382196" providerId="ADAL" clId="{38DA34A2-4C81-482C-A3D0-3BF446EF63A8}" dt="2026-04-07T18:30:26.988" v="3221" actId="47"/>
        <pc:sldMkLst>
          <pc:docMk/>
          <pc:sldMk cId="2451697199" sldId="343"/>
        </pc:sldMkLst>
        <pc:spChg chg="mod">
          <ac:chgData name="Yue Fu" userId="a52740fb-a78f-434e-8b58-d459d5382196" providerId="ADAL" clId="{38DA34A2-4C81-482C-A3D0-3BF446EF63A8}" dt="2026-04-07T16:05:39.087" v="9" actId="20577"/>
          <ac:spMkLst>
            <pc:docMk/>
            <pc:sldMk cId="2451697199" sldId="343"/>
            <ac:spMk id="2" creationId="{1007A2BA-AFDA-0DB5-344E-5AFC292523C1}"/>
          </ac:spMkLst>
        </pc:spChg>
      </pc:sldChg>
      <pc:sldChg chg="addSp delSp modSp add mod">
        <pc:chgData name="Yue Fu" userId="a52740fb-a78f-434e-8b58-d459d5382196" providerId="ADAL" clId="{38DA34A2-4C81-482C-A3D0-3BF446EF63A8}" dt="2026-04-07T17:15:30.536" v="1346" actId="1076"/>
        <pc:sldMkLst>
          <pc:docMk/>
          <pc:sldMk cId="3548540222" sldId="344"/>
        </pc:sldMkLst>
        <pc:spChg chg="del mod">
          <ac:chgData name="Yue Fu" userId="a52740fb-a78f-434e-8b58-d459d5382196" providerId="ADAL" clId="{38DA34A2-4C81-482C-A3D0-3BF446EF63A8}" dt="2026-04-07T16:30:33.981" v="723" actId="478"/>
          <ac:spMkLst>
            <pc:docMk/>
            <pc:sldMk cId="3548540222" sldId="344"/>
            <ac:spMk id="2" creationId="{42B17317-F4E9-8C33-5C79-55CE3C4A06B6}"/>
          </ac:spMkLst>
        </pc:spChg>
        <pc:spChg chg="add mod">
          <ac:chgData name="Yue Fu" userId="a52740fb-a78f-434e-8b58-d459d5382196" providerId="ADAL" clId="{38DA34A2-4C81-482C-A3D0-3BF446EF63A8}" dt="2026-04-07T17:06:07.521" v="1105" actId="1076"/>
          <ac:spMkLst>
            <pc:docMk/>
            <pc:sldMk cId="3548540222" sldId="344"/>
            <ac:spMk id="3" creationId="{2DCA4387-76EE-B3E7-4771-817C46149BE8}"/>
          </ac:spMkLst>
        </pc:spChg>
        <pc:spChg chg="del mod">
          <ac:chgData name="Yue Fu" userId="a52740fb-a78f-434e-8b58-d459d5382196" providerId="ADAL" clId="{38DA34A2-4C81-482C-A3D0-3BF446EF63A8}" dt="2026-04-07T16:44:17.802" v="829" actId="478"/>
          <ac:spMkLst>
            <pc:docMk/>
            <pc:sldMk cId="3548540222" sldId="344"/>
            <ac:spMk id="4" creationId="{11F9187C-8929-0919-F212-A3F2FB96CE04}"/>
          </ac:spMkLst>
        </pc:spChg>
        <pc:spChg chg="mod">
          <ac:chgData name="Yue Fu" userId="a52740fb-a78f-434e-8b58-d459d5382196" providerId="ADAL" clId="{38DA34A2-4C81-482C-A3D0-3BF446EF63A8}" dt="2026-04-07T17:06:09.481" v="1106" actId="1076"/>
          <ac:spMkLst>
            <pc:docMk/>
            <pc:sldMk cId="3548540222" sldId="344"/>
            <ac:spMk id="5" creationId="{965C58C3-CE40-889B-B91B-5E223817A2F3}"/>
          </ac:spMkLst>
        </pc:spChg>
        <pc:spChg chg="add del mod">
          <ac:chgData name="Yue Fu" userId="a52740fb-a78f-434e-8b58-d459d5382196" providerId="ADAL" clId="{38DA34A2-4C81-482C-A3D0-3BF446EF63A8}" dt="2026-04-07T16:30:37.032" v="724" actId="478"/>
          <ac:spMkLst>
            <pc:docMk/>
            <pc:sldMk cId="3548540222" sldId="344"/>
            <ac:spMk id="7" creationId="{20B026C3-E7C8-ABAB-C5FE-044794E9211A}"/>
          </ac:spMkLst>
        </pc:spChg>
        <pc:spChg chg="add mod">
          <ac:chgData name="Yue Fu" userId="a52740fb-a78f-434e-8b58-d459d5382196" providerId="ADAL" clId="{38DA34A2-4C81-482C-A3D0-3BF446EF63A8}" dt="2026-04-07T17:06:11.617" v="1107" actId="1076"/>
          <ac:spMkLst>
            <pc:docMk/>
            <pc:sldMk cId="3548540222" sldId="344"/>
            <ac:spMk id="9" creationId="{62BC8BC1-DDFA-F5C6-873F-6CB055AF87AA}"/>
          </ac:spMkLst>
        </pc:spChg>
        <pc:spChg chg="add del mod">
          <ac:chgData name="Yue Fu" userId="a52740fb-a78f-434e-8b58-d459d5382196" providerId="ADAL" clId="{38DA34A2-4C81-482C-A3D0-3BF446EF63A8}" dt="2026-04-07T16:44:20.098" v="830" actId="478"/>
          <ac:spMkLst>
            <pc:docMk/>
            <pc:sldMk cId="3548540222" sldId="344"/>
            <ac:spMk id="11" creationId="{8B3AF0DA-5694-F528-729E-A0D8EF055DAC}"/>
          </ac:spMkLst>
        </pc:spChg>
        <pc:spChg chg="add mod">
          <ac:chgData name="Yue Fu" userId="a52740fb-a78f-434e-8b58-d459d5382196" providerId="ADAL" clId="{38DA34A2-4C81-482C-A3D0-3BF446EF63A8}" dt="2026-04-07T17:06:27.824" v="1108" actId="1076"/>
          <ac:spMkLst>
            <pc:docMk/>
            <pc:sldMk cId="3548540222" sldId="344"/>
            <ac:spMk id="12" creationId="{74C785B8-3868-A9D7-C4A6-38ECDFA331AD}"/>
          </ac:spMkLst>
        </pc:spChg>
        <pc:spChg chg="add mod">
          <ac:chgData name="Yue Fu" userId="a52740fb-a78f-434e-8b58-d459d5382196" providerId="ADAL" clId="{38DA34A2-4C81-482C-A3D0-3BF446EF63A8}" dt="2026-04-07T17:06:48.291" v="1112" actId="255"/>
          <ac:spMkLst>
            <pc:docMk/>
            <pc:sldMk cId="3548540222" sldId="344"/>
            <ac:spMk id="13" creationId="{C926A533-1588-D077-847D-1086B24CB354}"/>
          </ac:spMkLst>
        </pc:spChg>
        <pc:spChg chg="add mod">
          <ac:chgData name="Yue Fu" userId="a52740fb-a78f-434e-8b58-d459d5382196" providerId="ADAL" clId="{38DA34A2-4C81-482C-A3D0-3BF446EF63A8}" dt="2026-04-07T17:06:31.601" v="1109" actId="1076"/>
          <ac:spMkLst>
            <pc:docMk/>
            <pc:sldMk cId="3548540222" sldId="344"/>
            <ac:spMk id="14" creationId="{AF0C0F53-ED00-8CBA-8D43-4A99583A1D22}"/>
          </ac:spMkLst>
        </pc:spChg>
        <pc:spChg chg="add mod">
          <ac:chgData name="Yue Fu" userId="a52740fb-a78f-434e-8b58-d459d5382196" providerId="ADAL" clId="{38DA34A2-4C81-482C-A3D0-3BF446EF63A8}" dt="2026-04-07T17:07:20.538" v="1118" actId="1076"/>
          <ac:spMkLst>
            <pc:docMk/>
            <pc:sldMk cId="3548540222" sldId="344"/>
            <ac:spMk id="15" creationId="{D6A14263-17FC-5C7A-E89E-E1CFCCD4E8FA}"/>
          </ac:spMkLst>
        </pc:spChg>
        <pc:spChg chg="add mod">
          <ac:chgData name="Yue Fu" userId="a52740fb-a78f-434e-8b58-d459d5382196" providerId="ADAL" clId="{38DA34A2-4C81-482C-A3D0-3BF446EF63A8}" dt="2026-04-07T17:07:07.450" v="1115" actId="1076"/>
          <ac:spMkLst>
            <pc:docMk/>
            <pc:sldMk cId="3548540222" sldId="344"/>
            <ac:spMk id="16" creationId="{128BDA6A-0D9B-F5F4-4A62-32A90E97BF3B}"/>
          </ac:spMkLst>
        </pc:spChg>
        <pc:spChg chg="add mod">
          <ac:chgData name="Yue Fu" userId="a52740fb-a78f-434e-8b58-d459d5382196" providerId="ADAL" clId="{38DA34A2-4C81-482C-A3D0-3BF446EF63A8}" dt="2026-04-07T17:07:17.382" v="1117" actId="1076"/>
          <ac:spMkLst>
            <pc:docMk/>
            <pc:sldMk cId="3548540222" sldId="344"/>
            <ac:spMk id="17" creationId="{E649AA2D-7624-4ACA-CB1E-36A00977D37F}"/>
          </ac:spMkLst>
        </pc:spChg>
        <pc:spChg chg="add del mod">
          <ac:chgData name="Yue Fu" userId="a52740fb-a78f-434e-8b58-d459d5382196" providerId="ADAL" clId="{38DA34A2-4C81-482C-A3D0-3BF446EF63A8}" dt="2026-04-07T16:46:23.365" v="851"/>
          <ac:spMkLst>
            <pc:docMk/>
            <pc:sldMk cId="3548540222" sldId="344"/>
            <ac:spMk id="20" creationId="{C0EECE2B-5B0A-CC38-D2E7-1F3889E84900}"/>
          </ac:spMkLst>
        </pc:spChg>
        <pc:spChg chg="add del mod">
          <ac:chgData name="Yue Fu" userId="a52740fb-a78f-434e-8b58-d459d5382196" providerId="ADAL" clId="{38DA34A2-4C81-482C-A3D0-3BF446EF63A8}" dt="2026-04-07T16:46:23.365" v="851"/>
          <ac:spMkLst>
            <pc:docMk/>
            <pc:sldMk cId="3548540222" sldId="344"/>
            <ac:spMk id="21" creationId="{9F7658FF-CED3-E2DC-E0BF-19F833EB2265}"/>
          </ac:spMkLst>
        </pc:spChg>
        <pc:spChg chg="add mod">
          <ac:chgData name="Yue Fu" userId="a52740fb-a78f-434e-8b58-d459d5382196" providerId="ADAL" clId="{38DA34A2-4C81-482C-A3D0-3BF446EF63A8}" dt="2026-04-07T17:06:27.824" v="1108" actId="1076"/>
          <ac:spMkLst>
            <pc:docMk/>
            <pc:sldMk cId="3548540222" sldId="344"/>
            <ac:spMk id="23" creationId="{4034BA20-9C5C-9D9E-B651-3CD44E63D223}"/>
          </ac:spMkLst>
        </pc:spChg>
        <pc:spChg chg="add mod">
          <ac:chgData name="Yue Fu" userId="a52740fb-a78f-434e-8b58-d459d5382196" providerId="ADAL" clId="{38DA34A2-4C81-482C-A3D0-3BF446EF63A8}" dt="2026-04-07T17:06:27.824" v="1108" actId="1076"/>
          <ac:spMkLst>
            <pc:docMk/>
            <pc:sldMk cId="3548540222" sldId="344"/>
            <ac:spMk id="24" creationId="{C6541204-1870-E7CE-DD39-B4E6ACEC0533}"/>
          </ac:spMkLst>
        </pc:spChg>
        <pc:spChg chg="add mod">
          <ac:chgData name="Yue Fu" userId="a52740fb-a78f-434e-8b58-d459d5382196" providerId="ADAL" clId="{38DA34A2-4C81-482C-A3D0-3BF446EF63A8}" dt="2026-04-07T16:52:55.598" v="923" actId="1076"/>
          <ac:spMkLst>
            <pc:docMk/>
            <pc:sldMk cId="3548540222" sldId="344"/>
            <ac:spMk id="26" creationId="{06904FE5-301D-C54E-1070-B600C1B4C165}"/>
          </ac:spMkLst>
        </pc:spChg>
        <pc:spChg chg="add mod">
          <ac:chgData name="Yue Fu" userId="a52740fb-a78f-434e-8b58-d459d5382196" providerId="ADAL" clId="{38DA34A2-4C81-482C-A3D0-3BF446EF63A8}" dt="2026-04-07T17:06:27.824" v="1108" actId="1076"/>
          <ac:spMkLst>
            <pc:docMk/>
            <pc:sldMk cId="3548540222" sldId="344"/>
            <ac:spMk id="29" creationId="{5B28988D-455D-C4A4-2690-1D85DDF0B27A}"/>
          </ac:spMkLst>
        </pc:spChg>
        <pc:spChg chg="add mod">
          <ac:chgData name="Yue Fu" userId="a52740fb-a78f-434e-8b58-d459d5382196" providerId="ADAL" clId="{38DA34A2-4C81-482C-A3D0-3BF446EF63A8}" dt="2026-04-07T17:06:27.824" v="1108" actId="1076"/>
          <ac:spMkLst>
            <pc:docMk/>
            <pc:sldMk cId="3548540222" sldId="344"/>
            <ac:spMk id="32" creationId="{70D8EED5-EC16-9F05-8620-9E7F12E48FF8}"/>
          </ac:spMkLst>
        </pc:spChg>
        <pc:spChg chg="add mod">
          <ac:chgData name="Yue Fu" userId="a52740fb-a78f-434e-8b58-d459d5382196" providerId="ADAL" clId="{38DA34A2-4C81-482C-A3D0-3BF446EF63A8}" dt="2026-04-07T17:06:27.824" v="1108" actId="1076"/>
          <ac:spMkLst>
            <pc:docMk/>
            <pc:sldMk cId="3548540222" sldId="344"/>
            <ac:spMk id="34" creationId="{2F75F1A1-7E05-ACAE-BAD2-9CF385514A55}"/>
          </ac:spMkLst>
        </pc:spChg>
        <pc:spChg chg="add mod">
          <ac:chgData name="Yue Fu" userId="a52740fb-a78f-434e-8b58-d459d5382196" providerId="ADAL" clId="{38DA34A2-4C81-482C-A3D0-3BF446EF63A8}" dt="2026-04-07T17:06:27.824" v="1108" actId="1076"/>
          <ac:spMkLst>
            <pc:docMk/>
            <pc:sldMk cId="3548540222" sldId="344"/>
            <ac:spMk id="36" creationId="{CFE046A0-6BC8-0890-868E-4111DF3D6F5A}"/>
          </ac:spMkLst>
        </pc:spChg>
        <pc:spChg chg="add mod">
          <ac:chgData name="Yue Fu" userId="a52740fb-a78f-434e-8b58-d459d5382196" providerId="ADAL" clId="{38DA34A2-4C81-482C-A3D0-3BF446EF63A8}" dt="2026-04-07T17:06:27.824" v="1108" actId="1076"/>
          <ac:spMkLst>
            <pc:docMk/>
            <pc:sldMk cId="3548540222" sldId="344"/>
            <ac:spMk id="38" creationId="{2250D1FB-3B4B-CEA1-5598-2EFCA48A5F41}"/>
          </ac:spMkLst>
        </pc:spChg>
        <pc:spChg chg="add mod">
          <ac:chgData name="Yue Fu" userId="a52740fb-a78f-434e-8b58-d459d5382196" providerId="ADAL" clId="{38DA34A2-4C81-482C-A3D0-3BF446EF63A8}" dt="2026-04-07T17:06:27.824" v="1108" actId="1076"/>
          <ac:spMkLst>
            <pc:docMk/>
            <pc:sldMk cId="3548540222" sldId="344"/>
            <ac:spMk id="41" creationId="{15CE22DE-D08E-590D-982C-A167FE678BC0}"/>
          </ac:spMkLst>
        </pc:spChg>
        <pc:spChg chg="add mod">
          <ac:chgData name="Yue Fu" userId="a52740fb-a78f-434e-8b58-d459d5382196" providerId="ADAL" clId="{38DA34A2-4C81-482C-A3D0-3BF446EF63A8}" dt="2026-04-07T17:06:27.824" v="1108" actId="1076"/>
          <ac:spMkLst>
            <pc:docMk/>
            <pc:sldMk cId="3548540222" sldId="344"/>
            <ac:spMk id="43" creationId="{BC4737DE-3706-7051-01DA-375A2ADE6335}"/>
          </ac:spMkLst>
        </pc:spChg>
        <pc:spChg chg="add del mod">
          <ac:chgData name="Yue Fu" userId="a52740fb-a78f-434e-8b58-d459d5382196" providerId="ADAL" clId="{38DA34A2-4C81-482C-A3D0-3BF446EF63A8}" dt="2026-04-07T17:08:33.168" v="1121" actId="478"/>
          <ac:spMkLst>
            <pc:docMk/>
            <pc:sldMk cId="3548540222" sldId="344"/>
            <ac:spMk id="45" creationId="{33FE80C6-C804-1184-42D0-B7EA37728904}"/>
          </ac:spMkLst>
        </pc:spChg>
        <pc:spChg chg="add del mod">
          <ac:chgData name="Yue Fu" userId="a52740fb-a78f-434e-8b58-d459d5382196" providerId="ADAL" clId="{38DA34A2-4C81-482C-A3D0-3BF446EF63A8}" dt="2026-04-07T17:10:26.538" v="1172" actId="478"/>
          <ac:spMkLst>
            <pc:docMk/>
            <pc:sldMk cId="3548540222" sldId="344"/>
            <ac:spMk id="47" creationId="{3A0C08D6-32FC-C608-31A6-A6039F9A14E0}"/>
          </ac:spMkLst>
        </pc:spChg>
        <pc:spChg chg="add mod">
          <ac:chgData name="Yue Fu" userId="a52740fb-a78f-434e-8b58-d459d5382196" providerId="ADAL" clId="{38DA34A2-4C81-482C-A3D0-3BF446EF63A8}" dt="2026-04-07T17:15:13.581" v="1343" actId="255"/>
          <ac:spMkLst>
            <pc:docMk/>
            <pc:sldMk cId="3548540222" sldId="344"/>
            <ac:spMk id="48" creationId="{77EFB92E-85D2-1747-C1DB-771B494A86AE}"/>
          </ac:spMkLst>
        </pc:spChg>
        <pc:spChg chg="add mod">
          <ac:chgData name="Yue Fu" userId="a52740fb-a78f-434e-8b58-d459d5382196" providerId="ADAL" clId="{38DA34A2-4C81-482C-A3D0-3BF446EF63A8}" dt="2026-04-07T17:15:13.581" v="1343" actId="255"/>
          <ac:spMkLst>
            <pc:docMk/>
            <pc:sldMk cId="3548540222" sldId="344"/>
            <ac:spMk id="49" creationId="{728298E7-6ADC-CB22-98C9-C350272570D7}"/>
          </ac:spMkLst>
        </pc:spChg>
        <pc:spChg chg="add mod">
          <ac:chgData name="Yue Fu" userId="a52740fb-a78f-434e-8b58-d459d5382196" providerId="ADAL" clId="{38DA34A2-4C81-482C-A3D0-3BF446EF63A8}" dt="2026-04-07T17:15:26.985" v="1345" actId="1076"/>
          <ac:spMkLst>
            <pc:docMk/>
            <pc:sldMk cId="3548540222" sldId="344"/>
            <ac:spMk id="50" creationId="{BBC1B2DC-3693-BB58-4331-E90972A19ED9}"/>
          </ac:spMkLst>
        </pc:spChg>
        <pc:spChg chg="add mod">
          <ac:chgData name="Yue Fu" userId="a52740fb-a78f-434e-8b58-d459d5382196" providerId="ADAL" clId="{38DA34A2-4C81-482C-A3D0-3BF446EF63A8}" dt="2026-04-07T17:15:30.536" v="1346" actId="1076"/>
          <ac:spMkLst>
            <pc:docMk/>
            <pc:sldMk cId="3548540222" sldId="344"/>
            <ac:spMk id="51" creationId="{4CDD0898-D9CF-3265-AC68-4F622CDAE189}"/>
          </ac:spMkLst>
        </pc:spChg>
        <pc:spChg chg="add mod">
          <ac:chgData name="Yue Fu" userId="a52740fb-a78f-434e-8b58-d459d5382196" providerId="ADAL" clId="{38DA34A2-4C81-482C-A3D0-3BF446EF63A8}" dt="2026-04-07T17:15:08.029" v="1342" actId="1076"/>
          <ac:spMkLst>
            <pc:docMk/>
            <pc:sldMk cId="3548540222" sldId="344"/>
            <ac:spMk id="52" creationId="{29EE8B82-1F79-7C21-98B6-1C2195F1A0A6}"/>
          </ac:spMkLst>
        </pc:spChg>
        <pc:graphicFrameChg chg="add del mod">
          <ac:chgData name="Yue Fu" userId="a52740fb-a78f-434e-8b58-d459d5382196" providerId="ADAL" clId="{38DA34A2-4C81-482C-A3D0-3BF446EF63A8}" dt="2026-04-07T16:56:47.693" v="956"/>
          <ac:graphicFrameMkLst>
            <pc:docMk/>
            <pc:sldMk cId="3548540222" sldId="344"/>
            <ac:graphicFrameMk id="27" creationId="{C63E94F5-12F4-3648-DA67-67942CF15AB4}"/>
          </ac:graphicFrameMkLst>
        </pc:graphicFrameChg>
        <pc:graphicFrameChg chg="add del mod">
          <ac:chgData name="Yue Fu" userId="a52740fb-a78f-434e-8b58-d459d5382196" providerId="ADAL" clId="{38DA34A2-4C81-482C-A3D0-3BF446EF63A8}" dt="2026-04-07T16:57:35.860" v="965"/>
          <ac:graphicFrameMkLst>
            <pc:docMk/>
            <pc:sldMk cId="3548540222" sldId="344"/>
            <ac:graphicFrameMk id="30" creationId="{79F6D158-134B-6B6E-C3D6-39BAB1D4C887}"/>
          </ac:graphicFrameMkLst>
        </pc:graphicFrameChg>
        <pc:graphicFrameChg chg="add del mod">
          <ac:chgData name="Yue Fu" userId="a52740fb-a78f-434e-8b58-d459d5382196" providerId="ADAL" clId="{38DA34A2-4C81-482C-A3D0-3BF446EF63A8}" dt="2026-04-07T17:00:33.115" v="1007"/>
          <ac:graphicFrameMkLst>
            <pc:docMk/>
            <pc:sldMk cId="3548540222" sldId="344"/>
            <ac:graphicFrameMk id="39" creationId="{98578D75-9B91-E828-87AA-983B6D2C0ECA}"/>
          </ac:graphicFrameMkLst>
        </pc:graphicFrameChg>
        <pc:cxnChg chg="add mod">
          <ac:chgData name="Yue Fu" userId="a52740fb-a78f-434e-8b58-d459d5382196" providerId="ADAL" clId="{38DA34A2-4C81-482C-A3D0-3BF446EF63A8}" dt="2026-04-07T17:06:41.717" v="1111" actId="1076"/>
          <ac:cxnSpMkLst>
            <pc:docMk/>
            <pc:sldMk cId="3548540222" sldId="344"/>
            <ac:cxnSpMk id="18" creationId="{FE5AA6CF-8485-65F8-3F67-29805BAA1A5C}"/>
          </ac:cxnSpMkLst>
        </pc:cxnChg>
        <pc:cxnChg chg="add mod">
          <ac:chgData name="Yue Fu" userId="a52740fb-a78f-434e-8b58-d459d5382196" providerId="ADAL" clId="{38DA34A2-4C81-482C-A3D0-3BF446EF63A8}" dt="2026-04-07T17:06:41.717" v="1111" actId="1076"/>
          <ac:cxnSpMkLst>
            <pc:docMk/>
            <pc:sldMk cId="3548540222" sldId="344"/>
            <ac:cxnSpMk id="19" creationId="{97755B2C-61FC-66BA-E988-DAD13452C018}"/>
          </ac:cxnSpMkLst>
        </pc:cxnChg>
      </pc:sldChg>
      <pc:sldChg chg="addSp delSp modSp add mod">
        <pc:chgData name="Yue Fu" userId="a52740fb-a78f-434e-8b58-d459d5382196" providerId="ADAL" clId="{38DA34A2-4C81-482C-A3D0-3BF446EF63A8}" dt="2026-04-07T17:12:44.555" v="1199" actId="1076"/>
        <pc:sldMkLst>
          <pc:docMk/>
          <pc:sldMk cId="548698847" sldId="345"/>
        </pc:sldMkLst>
        <pc:spChg chg="add mod">
          <ac:chgData name="Yue Fu" userId="a52740fb-a78f-434e-8b58-d459d5382196" providerId="ADAL" clId="{38DA34A2-4C81-482C-A3D0-3BF446EF63A8}" dt="2026-04-07T17:12:14.755" v="1195" actId="1076"/>
          <ac:spMkLst>
            <pc:docMk/>
            <pc:sldMk cId="548698847" sldId="345"/>
            <ac:spMk id="2" creationId="{147EA7F5-85C3-FE5E-D612-4368ED5B729D}"/>
          </ac:spMkLst>
        </pc:spChg>
        <pc:spChg chg="add mod">
          <ac:chgData name="Yue Fu" userId="a52740fb-a78f-434e-8b58-d459d5382196" providerId="ADAL" clId="{38DA34A2-4C81-482C-A3D0-3BF446EF63A8}" dt="2026-04-07T17:12:44.555" v="1199" actId="1076"/>
          <ac:spMkLst>
            <pc:docMk/>
            <pc:sldMk cId="548698847" sldId="345"/>
            <ac:spMk id="4" creationId="{52716E8A-6E4E-8051-5AC5-1FCEEEE52DAE}"/>
          </ac:spMkLst>
        </pc:spChg>
        <pc:spChg chg="mod">
          <ac:chgData name="Yue Fu" userId="a52740fb-a78f-434e-8b58-d459d5382196" providerId="ADAL" clId="{38DA34A2-4C81-482C-A3D0-3BF446EF63A8}" dt="2026-04-07T17:10:47.633" v="1188" actId="20577"/>
          <ac:spMkLst>
            <pc:docMk/>
            <pc:sldMk cId="548698847" sldId="345"/>
            <ac:spMk id="5" creationId="{965C58C3-CE40-889B-B91B-5E223817A2F3}"/>
          </ac:spMkLst>
        </pc:spChg>
        <pc:spChg chg="del">
          <ac:chgData name="Yue Fu" userId="a52740fb-a78f-434e-8b58-d459d5382196" providerId="ADAL" clId="{38DA34A2-4C81-482C-A3D0-3BF446EF63A8}" dt="2026-04-07T17:10:50.155" v="1189" actId="478"/>
          <ac:spMkLst>
            <pc:docMk/>
            <pc:sldMk cId="548698847" sldId="345"/>
            <ac:spMk id="9" creationId="{62BC8BC1-DDFA-F5C6-873F-6CB055AF87AA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12" creationId="{74C785B8-3868-A9D7-C4A6-38ECDFA331AD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13" creationId="{C926A533-1588-D077-847D-1086B24CB354}"/>
          </ac:spMkLst>
        </pc:spChg>
        <pc:spChg chg="del">
          <ac:chgData name="Yue Fu" userId="a52740fb-a78f-434e-8b58-d459d5382196" providerId="ADAL" clId="{38DA34A2-4C81-482C-A3D0-3BF446EF63A8}" dt="2026-04-07T17:10:55.007" v="1191" actId="478"/>
          <ac:spMkLst>
            <pc:docMk/>
            <pc:sldMk cId="548698847" sldId="345"/>
            <ac:spMk id="14" creationId="{AF0C0F53-ED00-8CBA-8D43-4A99583A1D22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15" creationId="{D6A14263-17FC-5C7A-E89E-E1CFCCD4E8FA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16" creationId="{128BDA6A-0D9B-F5F4-4A62-32A90E97BF3B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17" creationId="{E649AA2D-7624-4ACA-CB1E-36A00977D37F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23" creationId="{4034BA20-9C5C-9D9E-B651-3CD44E63D223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24" creationId="{C6541204-1870-E7CE-DD39-B4E6ACEC0533}"/>
          </ac:spMkLst>
        </pc:spChg>
        <pc:spChg chg="del">
          <ac:chgData name="Yue Fu" userId="a52740fb-a78f-434e-8b58-d459d5382196" providerId="ADAL" clId="{38DA34A2-4C81-482C-A3D0-3BF446EF63A8}" dt="2026-04-07T17:10:42.168" v="1176" actId="478"/>
          <ac:spMkLst>
            <pc:docMk/>
            <pc:sldMk cId="548698847" sldId="345"/>
            <ac:spMk id="26" creationId="{06904FE5-301D-C54E-1070-B600C1B4C165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29" creationId="{5B28988D-455D-C4A4-2690-1D85DDF0B27A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32" creationId="{70D8EED5-EC16-9F05-8620-9E7F12E48FF8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34" creationId="{2F75F1A1-7E05-ACAE-BAD2-9CF385514A55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36" creationId="{CFE046A0-6BC8-0890-868E-4111DF3D6F5A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38" creationId="{2250D1FB-3B4B-CEA1-5598-2EFCA48A5F41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41" creationId="{15CE22DE-D08E-590D-982C-A167FE678BC0}"/>
          </ac:spMkLst>
        </pc:spChg>
        <pc:spChg chg="del">
          <ac:chgData name="Yue Fu" userId="a52740fb-a78f-434e-8b58-d459d5382196" providerId="ADAL" clId="{38DA34A2-4C81-482C-A3D0-3BF446EF63A8}" dt="2026-04-07T17:10:52.568" v="1190" actId="478"/>
          <ac:spMkLst>
            <pc:docMk/>
            <pc:sldMk cId="548698847" sldId="345"/>
            <ac:spMk id="43" creationId="{BC4737DE-3706-7051-01DA-375A2ADE6335}"/>
          </ac:spMkLst>
        </pc:spChg>
        <pc:cxnChg chg="del">
          <ac:chgData name="Yue Fu" userId="a52740fb-a78f-434e-8b58-d459d5382196" providerId="ADAL" clId="{38DA34A2-4C81-482C-A3D0-3BF446EF63A8}" dt="2026-04-07T17:10:52.568" v="1190" actId="478"/>
          <ac:cxnSpMkLst>
            <pc:docMk/>
            <pc:sldMk cId="548698847" sldId="345"/>
            <ac:cxnSpMk id="18" creationId="{FE5AA6CF-8485-65F8-3F67-29805BAA1A5C}"/>
          </ac:cxnSpMkLst>
        </pc:cxnChg>
        <pc:cxnChg chg="del">
          <ac:chgData name="Yue Fu" userId="a52740fb-a78f-434e-8b58-d459d5382196" providerId="ADAL" clId="{38DA34A2-4C81-482C-A3D0-3BF446EF63A8}" dt="2026-04-07T17:10:52.568" v="1190" actId="478"/>
          <ac:cxnSpMkLst>
            <pc:docMk/>
            <pc:sldMk cId="548698847" sldId="345"/>
            <ac:cxnSpMk id="19" creationId="{97755B2C-61FC-66BA-E988-DAD13452C018}"/>
          </ac:cxnSpMkLst>
        </pc:cxnChg>
      </pc:sldChg>
      <pc:sldChg chg="addSp delSp modSp add mod modNotes modNotesTx">
        <pc:chgData name="Yue Fu" userId="a52740fb-a78f-434e-8b58-d459d5382196" providerId="ADAL" clId="{38DA34A2-4C81-482C-A3D0-3BF446EF63A8}" dt="2026-04-07T18:31:03.320" v="3228" actId="20577"/>
        <pc:sldMkLst>
          <pc:docMk/>
          <pc:sldMk cId="4024606222" sldId="346"/>
        </pc:sldMkLst>
        <pc:spChg chg="del mod">
          <ac:chgData name="Yue Fu" userId="a52740fb-a78f-434e-8b58-d459d5382196" providerId="ADAL" clId="{38DA34A2-4C81-482C-A3D0-3BF446EF63A8}" dt="2026-04-07T17:45:23.254" v="2036" actId="478"/>
          <ac:spMkLst>
            <pc:docMk/>
            <pc:sldMk cId="4024606222" sldId="346"/>
            <ac:spMk id="2" creationId="{147EA7F5-85C3-FE5E-D612-4368ED5B729D}"/>
          </ac:spMkLst>
        </pc:spChg>
        <pc:spChg chg="mod">
          <ac:chgData name="Yue Fu" userId="a52740fb-a78f-434e-8b58-d459d5382196" providerId="ADAL" clId="{38DA34A2-4C81-482C-A3D0-3BF446EF63A8}" dt="2026-04-07T17:44:06.549" v="2006" actId="20577"/>
          <ac:spMkLst>
            <pc:docMk/>
            <pc:sldMk cId="4024606222" sldId="346"/>
            <ac:spMk id="3" creationId="{2DCA4387-76EE-B3E7-4771-817C46149BE8}"/>
          </ac:spMkLst>
        </pc:spChg>
        <pc:spChg chg="del">
          <ac:chgData name="Yue Fu" userId="a52740fb-a78f-434e-8b58-d459d5382196" providerId="ADAL" clId="{38DA34A2-4C81-482C-A3D0-3BF446EF63A8}" dt="2026-04-07T17:16:20.385" v="1393" actId="478"/>
          <ac:spMkLst>
            <pc:docMk/>
            <pc:sldMk cId="4024606222" sldId="346"/>
            <ac:spMk id="4" creationId="{52716E8A-6E4E-8051-5AC5-1FCEEEE52DAE}"/>
          </ac:spMkLst>
        </pc:spChg>
        <pc:spChg chg="mod">
          <ac:chgData name="Yue Fu" userId="a52740fb-a78f-434e-8b58-d459d5382196" providerId="ADAL" clId="{38DA34A2-4C81-482C-A3D0-3BF446EF63A8}" dt="2026-04-07T17:44:47.145" v="2026" actId="1076"/>
          <ac:spMkLst>
            <pc:docMk/>
            <pc:sldMk cId="4024606222" sldId="346"/>
            <ac:spMk id="5" creationId="{965C58C3-CE40-889B-B91B-5E223817A2F3}"/>
          </ac:spMkLst>
        </pc:spChg>
        <pc:spChg chg="add del mod">
          <ac:chgData name="Yue Fu" userId="a52740fb-a78f-434e-8b58-d459d5382196" providerId="ADAL" clId="{38DA34A2-4C81-482C-A3D0-3BF446EF63A8}" dt="2026-04-07T17:45:48.188" v="2042" actId="478"/>
          <ac:spMkLst>
            <pc:docMk/>
            <pc:sldMk cId="4024606222" sldId="346"/>
            <ac:spMk id="7" creationId="{92C3B1DB-029B-9BA2-145A-E016A63D3047}"/>
          </ac:spMkLst>
        </pc:spChg>
        <pc:spChg chg="add del mod">
          <ac:chgData name="Yue Fu" userId="a52740fb-a78f-434e-8b58-d459d5382196" providerId="ADAL" clId="{38DA34A2-4C81-482C-A3D0-3BF446EF63A8}" dt="2026-04-07T17:45:48.188" v="2042" actId="478"/>
          <ac:spMkLst>
            <pc:docMk/>
            <pc:sldMk cId="4024606222" sldId="346"/>
            <ac:spMk id="9" creationId="{211C54DC-E586-A67F-0730-8B579C8E3007}"/>
          </ac:spMkLst>
        </pc:spChg>
        <pc:spChg chg="add del mod">
          <ac:chgData name="Yue Fu" userId="a52740fb-a78f-434e-8b58-d459d5382196" providerId="ADAL" clId="{38DA34A2-4C81-482C-A3D0-3BF446EF63A8}" dt="2026-04-07T17:34:13.997" v="1872" actId="478"/>
          <ac:spMkLst>
            <pc:docMk/>
            <pc:sldMk cId="4024606222" sldId="346"/>
            <ac:spMk id="11" creationId="{E6B070C9-1354-AC5F-0C14-423931E66840}"/>
          </ac:spMkLst>
        </pc:spChg>
        <pc:spChg chg="add del mod">
          <ac:chgData name="Yue Fu" userId="a52740fb-a78f-434e-8b58-d459d5382196" providerId="ADAL" clId="{38DA34A2-4C81-482C-A3D0-3BF446EF63A8}" dt="2026-04-07T17:45:48.188" v="2042" actId="478"/>
          <ac:spMkLst>
            <pc:docMk/>
            <pc:sldMk cId="4024606222" sldId="346"/>
            <ac:spMk id="13" creationId="{7C6D2071-01CD-1A02-AFD1-90DB9A6EF6E4}"/>
          </ac:spMkLst>
        </pc:spChg>
        <pc:spChg chg="add del mod">
          <ac:chgData name="Yue Fu" userId="a52740fb-a78f-434e-8b58-d459d5382196" providerId="ADAL" clId="{38DA34A2-4C81-482C-A3D0-3BF446EF63A8}" dt="2026-04-07T17:45:48.188" v="2042" actId="478"/>
          <ac:spMkLst>
            <pc:docMk/>
            <pc:sldMk cId="4024606222" sldId="346"/>
            <ac:spMk id="15" creationId="{2CB8C1DB-B77E-1F6D-2065-A856650FC725}"/>
          </ac:spMkLst>
        </pc:spChg>
        <pc:spChg chg="add del mod">
          <ac:chgData name="Yue Fu" userId="a52740fb-a78f-434e-8b58-d459d5382196" providerId="ADAL" clId="{38DA34A2-4C81-482C-A3D0-3BF446EF63A8}" dt="2026-04-07T17:45:48.188" v="2042" actId="478"/>
          <ac:spMkLst>
            <pc:docMk/>
            <pc:sldMk cId="4024606222" sldId="346"/>
            <ac:spMk id="17" creationId="{C2BE897C-1C31-C883-B7A4-F0506A69F7DC}"/>
          </ac:spMkLst>
        </pc:spChg>
        <pc:spChg chg="add del mod">
          <ac:chgData name="Yue Fu" userId="a52740fb-a78f-434e-8b58-d459d5382196" providerId="ADAL" clId="{38DA34A2-4C81-482C-A3D0-3BF446EF63A8}" dt="2026-04-07T17:45:48.188" v="2042" actId="478"/>
          <ac:spMkLst>
            <pc:docMk/>
            <pc:sldMk cId="4024606222" sldId="346"/>
            <ac:spMk id="18" creationId="{B7C82389-418C-3527-3808-02A26FF896A6}"/>
          </ac:spMkLst>
        </pc:spChg>
        <pc:spChg chg="add mod">
          <ac:chgData name="Yue Fu" userId="a52740fb-a78f-434e-8b58-d459d5382196" providerId="ADAL" clId="{38DA34A2-4C81-482C-A3D0-3BF446EF63A8}" dt="2026-04-07T17:45:42.551" v="2041" actId="1076"/>
          <ac:spMkLst>
            <pc:docMk/>
            <pc:sldMk cId="4024606222" sldId="346"/>
            <ac:spMk id="20" creationId="{C4A041FB-70F0-27DA-0033-DC1BAB715BA9}"/>
          </ac:spMkLst>
        </pc:spChg>
        <pc:spChg chg="add mod">
          <ac:chgData name="Yue Fu" userId="a52740fb-a78f-434e-8b58-d459d5382196" providerId="ADAL" clId="{38DA34A2-4C81-482C-A3D0-3BF446EF63A8}" dt="2026-04-07T17:46:08.275" v="2046" actId="1076"/>
          <ac:spMkLst>
            <pc:docMk/>
            <pc:sldMk cId="4024606222" sldId="346"/>
            <ac:spMk id="23" creationId="{30C08F1E-D6F5-D4E8-4B96-F48CF434275C}"/>
          </ac:spMkLst>
        </pc:spChg>
        <pc:spChg chg="add mod">
          <ac:chgData name="Yue Fu" userId="a52740fb-a78f-434e-8b58-d459d5382196" providerId="ADAL" clId="{38DA34A2-4C81-482C-A3D0-3BF446EF63A8}" dt="2026-04-07T17:46:45.174" v="2054" actId="1076"/>
          <ac:spMkLst>
            <pc:docMk/>
            <pc:sldMk cId="4024606222" sldId="346"/>
            <ac:spMk id="24" creationId="{9D713069-422E-9E92-CEBA-27E6FC9DFC26}"/>
          </ac:spMkLst>
        </pc:spChg>
        <pc:picChg chg="add mod">
          <ac:chgData name="Yue Fu" userId="a52740fb-a78f-434e-8b58-d459d5382196" providerId="ADAL" clId="{38DA34A2-4C81-482C-A3D0-3BF446EF63A8}" dt="2026-04-07T17:45:35.611" v="2039" actId="14100"/>
          <ac:picMkLst>
            <pc:docMk/>
            <pc:sldMk cId="4024606222" sldId="346"/>
            <ac:picMk id="21" creationId="{151B61A8-2B24-7656-DBA9-04E56A5FB7F3}"/>
          </ac:picMkLst>
        </pc:picChg>
        <pc:picChg chg="add mod">
          <ac:chgData name="Yue Fu" userId="a52740fb-a78f-434e-8b58-d459d5382196" providerId="ADAL" clId="{38DA34A2-4C81-482C-A3D0-3BF446EF63A8}" dt="2026-04-07T17:46:12.339" v="2048" actId="1076"/>
          <ac:picMkLst>
            <pc:docMk/>
            <pc:sldMk cId="4024606222" sldId="346"/>
            <ac:picMk id="22" creationId="{271ADAFA-2F13-A66E-D164-659CC0FDFC45}"/>
          </ac:picMkLst>
        </pc:picChg>
      </pc:sldChg>
      <pc:sldChg chg="modSp add mod">
        <pc:chgData name="Yue Fu" userId="a52740fb-a78f-434e-8b58-d459d5382196" providerId="ADAL" clId="{38DA34A2-4C81-482C-A3D0-3BF446EF63A8}" dt="2026-04-07T18:59:12.887" v="3318" actId="20577"/>
        <pc:sldMkLst>
          <pc:docMk/>
          <pc:sldMk cId="1849373946" sldId="347"/>
        </pc:sldMkLst>
        <pc:spChg chg="mod">
          <ac:chgData name="Yue Fu" userId="a52740fb-a78f-434e-8b58-d459d5382196" providerId="ADAL" clId="{38DA34A2-4C81-482C-A3D0-3BF446EF63A8}" dt="2026-04-07T18:59:12.887" v="3318" actId="20577"/>
          <ac:spMkLst>
            <pc:docMk/>
            <pc:sldMk cId="1849373946" sldId="347"/>
            <ac:spMk id="4" creationId="{11F9187C-8929-0919-F212-A3F2FB96CE04}"/>
          </ac:spMkLst>
        </pc:spChg>
        <pc:spChg chg="mod">
          <ac:chgData name="Yue Fu" userId="a52740fb-a78f-434e-8b58-d459d5382196" providerId="ADAL" clId="{38DA34A2-4C81-482C-A3D0-3BF446EF63A8}" dt="2026-04-07T18:57:41.271" v="3299" actId="20577"/>
          <ac:spMkLst>
            <pc:docMk/>
            <pc:sldMk cId="1849373946" sldId="347"/>
            <ac:spMk id="5" creationId="{965C58C3-CE40-889B-B91B-5E223817A2F3}"/>
          </ac:spMkLst>
        </pc:spChg>
      </pc:sldChg>
      <pc:sldChg chg="addSp modSp add mod ord">
        <pc:chgData name="Yue Fu" userId="a52740fb-a78f-434e-8b58-d459d5382196" providerId="ADAL" clId="{38DA34A2-4C81-482C-A3D0-3BF446EF63A8}" dt="2026-04-07T19:02:36.422" v="3390" actId="108"/>
        <pc:sldMkLst>
          <pc:docMk/>
          <pc:sldMk cId="362664350" sldId="348"/>
        </pc:sldMkLst>
        <pc:spChg chg="add mod">
          <ac:chgData name="Yue Fu" userId="a52740fb-a78f-434e-8b58-d459d5382196" providerId="ADAL" clId="{38DA34A2-4C81-482C-A3D0-3BF446EF63A8}" dt="2026-04-07T19:02:05.908" v="3388" actId="14100"/>
          <ac:spMkLst>
            <pc:docMk/>
            <pc:sldMk cId="362664350" sldId="348"/>
            <ac:spMk id="6" creationId="{1134C40D-4840-A72C-6E0F-700565251786}"/>
          </ac:spMkLst>
        </pc:spChg>
        <pc:spChg chg="mod">
          <ac:chgData name="Yue Fu" userId="a52740fb-a78f-434e-8b58-d459d5382196" providerId="ADAL" clId="{38DA34A2-4C81-482C-A3D0-3BF446EF63A8}" dt="2026-04-07T19:02:36.422" v="3390" actId="108"/>
          <ac:spMkLst>
            <pc:docMk/>
            <pc:sldMk cId="362664350" sldId="348"/>
            <ac:spMk id="17" creationId="{C2BE897C-1C31-C883-B7A4-F0506A69F7DC}"/>
          </ac:spMkLst>
        </pc:spChg>
        <pc:spChg chg="mod">
          <ac:chgData name="Yue Fu" userId="a52740fb-a78f-434e-8b58-d459d5382196" providerId="ADAL" clId="{38DA34A2-4C81-482C-A3D0-3BF446EF63A8}" dt="2026-04-07T19:01:45.891" v="3381" actId="21"/>
          <ac:spMkLst>
            <pc:docMk/>
            <pc:sldMk cId="362664350" sldId="348"/>
            <ac:spMk id="18" creationId="{B7C82389-418C-3527-3808-02A26FF896A6}"/>
          </ac:spMkLst>
        </pc:spChg>
      </pc:sldChg>
      <pc:sldChg chg="addSp delSp modSp add mod modNotesTx">
        <pc:chgData name="Yue Fu" userId="a52740fb-a78f-434e-8b58-d459d5382196" providerId="ADAL" clId="{38DA34A2-4C81-482C-A3D0-3BF446EF63A8}" dt="2026-04-07T18:31:07.947" v="3229" actId="20577"/>
        <pc:sldMkLst>
          <pc:docMk/>
          <pc:sldMk cId="85696768" sldId="349"/>
        </pc:sldMkLst>
        <pc:spChg chg="mod">
          <ac:chgData name="Yue Fu" userId="a52740fb-a78f-434e-8b58-d459d5382196" providerId="ADAL" clId="{38DA34A2-4C81-482C-A3D0-3BF446EF63A8}" dt="2026-04-07T17:47:32.049" v="2097" actId="20577"/>
          <ac:spMkLst>
            <pc:docMk/>
            <pc:sldMk cId="85696768" sldId="349"/>
            <ac:spMk id="5" creationId="{965C58C3-CE40-889B-B91B-5E223817A2F3}"/>
          </ac:spMkLst>
        </pc:spChg>
        <pc:spChg chg="add mod">
          <ac:chgData name="Yue Fu" userId="a52740fb-a78f-434e-8b58-d459d5382196" providerId="ADAL" clId="{38DA34A2-4C81-482C-A3D0-3BF446EF63A8}" dt="2026-04-07T17:48:48.962" v="2112" actId="1076"/>
          <ac:spMkLst>
            <pc:docMk/>
            <pc:sldMk cId="85696768" sldId="349"/>
            <ac:spMk id="6" creationId="{3C5EF8DB-26C9-5CEE-0D2D-865157181197}"/>
          </ac:spMkLst>
        </pc:spChg>
        <pc:spChg chg="add mod">
          <ac:chgData name="Yue Fu" userId="a52740fb-a78f-434e-8b58-d459d5382196" providerId="ADAL" clId="{38DA34A2-4C81-482C-A3D0-3BF446EF63A8}" dt="2026-04-07T17:51:14.764" v="2134" actId="255"/>
          <ac:spMkLst>
            <pc:docMk/>
            <pc:sldMk cId="85696768" sldId="349"/>
            <ac:spMk id="7" creationId="{CA52C5CA-43AA-EBB3-99FB-4B4F757E183D}"/>
          </ac:spMkLst>
        </pc:spChg>
        <pc:spChg chg="add mod">
          <ac:chgData name="Yue Fu" userId="a52740fb-a78f-434e-8b58-d459d5382196" providerId="ADAL" clId="{38DA34A2-4C81-482C-A3D0-3BF446EF63A8}" dt="2026-04-07T17:50:58.890" v="2130" actId="1076"/>
          <ac:spMkLst>
            <pc:docMk/>
            <pc:sldMk cId="85696768" sldId="349"/>
            <ac:spMk id="8" creationId="{865BEBE3-E40C-79CD-485B-758DA985A03A}"/>
          </ac:spMkLst>
        </pc:spChg>
        <pc:spChg chg="add mod">
          <ac:chgData name="Yue Fu" userId="a52740fb-a78f-434e-8b58-d459d5382196" providerId="ADAL" clId="{38DA34A2-4C81-482C-A3D0-3BF446EF63A8}" dt="2026-04-07T17:53:32.586" v="2158" actId="1076"/>
          <ac:spMkLst>
            <pc:docMk/>
            <pc:sldMk cId="85696768" sldId="349"/>
            <ac:spMk id="9" creationId="{6E0A3109-1E88-19BF-914E-16BBB1F01344}"/>
          </ac:spMkLst>
        </pc:spChg>
        <pc:spChg chg="del">
          <ac:chgData name="Yue Fu" userId="a52740fb-a78f-434e-8b58-d459d5382196" providerId="ADAL" clId="{38DA34A2-4C81-482C-A3D0-3BF446EF63A8}" dt="2026-04-07T17:47:34.743" v="2098" actId="478"/>
          <ac:spMkLst>
            <pc:docMk/>
            <pc:sldMk cId="85696768" sldId="349"/>
            <ac:spMk id="20" creationId="{C4A041FB-70F0-27DA-0033-DC1BAB715BA9}"/>
          </ac:spMkLst>
        </pc:spChg>
        <pc:spChg chg="del">
          <ac:chgData name="Yue Fu" userId="a52740fb-a78f-434e-8b58-d459d5382196" providerId="ADAL" clId="{38DA34A2-4C81-482C-A3D0-3BF446EF63A8}" dt="2026-04-07T17:47:36.957" v="2100" actId="478"/>
          <ac:spMkLst>
            <pc:docMk/>
            <pc:sldMk cId="85696768" sldId="349"/>
            <ac:spMk id="23" creationId="{30C08F1E-D6F5-D4E8-4B96-F48CF434275C}"/>
          </ac:spMkLst>
        </pc:spChg>
        <pc:spChg chg="del">
          <ac:chgData name="Yue Fu" userId="a52740fb-a78f-434e-8b58-d459d5382196" providerId="ADAL" clId="{38DA34A2-4C81-482C-A3D0-3BF446EF63A8}" dt="2026-04-07T17:47:38.083" v="2101" actId="478"/>
          <ac:spMkLst>
            <pc:docMk/>
            <pc:sldMk cId="85696768" sldId="349"/>
            <ac:spMk id="24" creationId="{9D713069-422E-9E92-CEBA-27E6FC9DFC26}"/>
          </ac:spMkLst>
        </pc:spChg>
        <pc:graphicFrameChg chg="add del mod modGraphic">
          <ac:chgData name="Yue Fu" userId="a52740fb-a78f-434e-8b58-d459d5382196" providerId="ADAL" clId="{38DA34A2-4C81-482C-A3D0-3BF446EF63A8}" dt="2026-04-07T17:50:46.238" v="2127" actId="478"/>
          <ac:graphicFrameMkLst>
            <pc:docMk/>
            <pc:sldMk cId="85696768" sldId="349"/>
            <ac:graphicFrameMk id="2" creationId="{A64A4EB4-0336-2AA8-AFCD-692719541CED}"/>
          </ac:graphicFrameMkLst>
        </pc:graphicFrameChg>
        <pc:graphicFrameChg chg="add mod modGraphic">
          <ac:chgData name="Yue Fu" userId="a52740fb-a78f-434e-8b58-d459d5382196" providerId="ADAL" clId="{38DA34A2-4C81-482C-A3D0-3BF446EF63A8}" dt="2026-04-07T17:53:21.503" v="2155" actId="207"/>
          <ac:graphicFrameMkLst>
            <pc:docMk/>
            <pc:sldMk cId="85696768" sldId="349"/>
            <ac:graphicFrameMk id="4" creationId="{63FE9953-8029-F27D-8987-02C339C64B94}"/>
          </ac:graphicFrameMkLst>
        </pc:graphicFrameChg>
        <pc:graphicFrameChg chg="add mod modGraphic">
          <ac:chgData name="Yue Fu" userId="a52740fb-a78f-434e-8b58-d459d5382196" providerId="ADAL" clId="{38DA34A2-4C81-482C-A3D0-3BF446EF63A8}" dt="2026-04-07T17:53:39.067" v="2159" actId="1076"/>
          <ac:graphicFrameMkLst>
            <pc:docMk/>
            <pc:sldMk cId="85696768" sldId="349"/>
            <ac:graphicFrameMk id="10" creationId="{D4EE0A63-71B1-89F7-7F3F-E945797A35C2}"/>
          </ac:graphicFrameMkLst>
        </pc:graphicFrameChg>
        <pc:picChg chg="del">
          <ac:chgData name="Yue Fu" userId="a52740fb-a78f-434e-8b58-d459d5382196" providerId="ADAL" clId="{38DA34A2-4C81-482C-A3D0-3BF446EF63A8}" dt="2026-04-07T17:47:17.692" v="2058" actId="478"/>
          <ac:picMkLst>
            <pc:docMk/>
            <pc:sldMk cId="85696768" sldId="349"/>
            <ac:picMk id="21" creationId="{151B61A8-2B24-7656-DBA9-04E56A5FB7F3}"/>
          </ac:picMkLst>
        </pc:picChg>
        <pc:picChg chg="del">
          <ac:chgData name="Yue Fu" userId="a52740fb-a78f-434e-8b58-d459d5382196" providerId="ADAL" clId="{38DA34A2-4C81-482C-A3D0-3BF446EF63A8}" dt="2026-04-07T17:47:35.312" v="2099" actId="478"/>
          <ac:picMkLst>
            <pc:docMk/>
            <pc:sldMk cId="85696768" sldId="349"/>
            <ac:picMk id="22" creationId="{271ADAFA-2F13-A66E-D164-659CC0FDFC45}"/>
          </ac:picMkLst>
        </pc:picChg>
      </pc:sldChg>
      <pc:sldChg chg="addSp delSp modSp add mod modNotesTx">
        <pc:chgData name="Yue Fu" userId="a52740fb-a78f-434e-8b58-d459d5382196" providerId="ADAL" clId="{38DA34A2-4C81-482C-A3D0-3BF446EF63A8}" dt="2026-04-07T19:03:44.294" v="3391" actId="255"/>
        <pc:sldMkLst>
          <pc:docMk/>
          <pc:sldMk cId="2897113132" sldId="350"/>
        </pc:sldMkLst>
        <pc:spChg chg="mod">
          <ac:chgData name="Yue Fu" userId="a52740fb-a78f-434e-8b58-d459d5382196" providerId="ADAL" clId="{38DA34A2-4C81-482C-A3D0-3BF446EF63A8}" dt="2026-04-07T18:01:39.139" v="2238" actId="20577"/>
          <ac:spMkLst>
            <pc:docMk/>
            <pc:sldMk cId="2897113132" sldId="350"/>
            <ac:spMk id="3" creationId="{2DCA4387-76EE-B3E7-4771-817C46149BE8}"/>
          </ac:spMkLst>
        </pc:spChg>
        <pc:spChg chg="mod">
          <ac:chgData name="Yue Fu" userId="a52740fb-a78f-434e-8b58-d459d5382196" providerId="ADAL" clId="{38DA34A2-4C81-482C-A3D0-3BF446EF63A8}" dt="2026-04-07T17:54:30.880" v="2206" actId="1076"/>
          <ac:spMkLst>
            <pc:docMk/>
            <pc:sldMk cId="2897113132" sldId="350"/>
            <ac:spMk id="5" creationId="{965C58C3-CE40-889B-B91B-5E223817A2F3}"/>
          </ac:spMkLst>
        </pc:spChg>
        <pc:spChg chg="del">
          <ac:chgData name="Yue Fu" userId="a52740fb-a78f-434e-8b58-d459d5382196" providerId="ADAL" clId="{38DA34A2-4C81-482C-A3D0-3BF446EF63A8}" dt="2026-04-07T17:54:50.912" v="2213" actId="478"/>
          <ac:spMkLst>
            <pc:docMk/>
            <pc:sldMk cId="2897113132" sldId="350"/>
            <ac:spMk id="6" creationId="{3C5EF8DB-26C9-5CEE-0D2D-865157181197}"/>
          </ac:spMkLst>
        </pc:spChg>
        <pc:spChg chg="mod">
          <ac:chgData name="Yue Fu" userId="a52740fb-a78f-434e-8b58-d459d5382196" providerId="ADAL" clId="{38DA34A2-4C81-482C-A3D0-3BF446EF63A8}" dt="2026-04-07T17:55:43.128" v="2226" actId="1076"/>
          <ac:spMkLst>
            <pc:docMk/>
            <pc:sldMk cId="2897113132" sldId="350"/>
            <ac:spMk id="7" creationId="{CA52C5CA-43AA-EBB3-99FB-4B4F757E183D}"/>
          </ac:spMkLst>
        </pc:spChg>
        <pc:spChg chg="del">
          <ac:chgData name="Yue Fu" userId="a52740fb-a78f-434e-8b58-d459d5382196" providerId="ADAL" clId="{38DA34A2-4C81-482C-A3D0-3BF446EF63A8}" dt="2026-04-07T17:55:11.827" v="2218" actId="478"/>
          <ac:spMkLst>
            <pc:docMk/>
            <pc:sldMk cId="2897113132" sldId="350"/>
            <ac:spMk id="8" creationId="{865BEBE3-E40C-79CD-485B-758DA985A03A}"/>
          </ac:spMkLst>
        </pc:spChg>
        <pc:spChg chg="del">
          <ac:chgData name="Yue Fu" userId="a52740fb-a78f-434e-8b58-d459d5382196" providerId="ADAL" clId="{38DA34A2-4C81-482C-A3D0-3BF446EF63A8}" dt="2026-04-07T17:55:01.531" v="2215" actId="478"/>
          <ac:spMkLst>
            <pc:docMk/>
            <pc:sldMk cId="2897113132" sldId="350"/>
            <ac:spMk id="9" creationId="{6E0A3109-1E88-19BF-914E-16BBB1F01344}"/>
          </ac:spMkLst>
        </pc:spChg>
        <pc:spChg chg="add mod">
          <ac:chgData name="Yue Fu" userId="a52740fb-a78f-434e-8b58-d459d5382196" providerId="ADAL" clId="{38DA34A2-4C81-482C-A3D0-3BF446EF63A8}" dt="2026-04-07T19:03:44.294" v="3391" actId="255"/>
          <ac:spMkLst>
            <pc:docMk/>
            <pc:sldMk cId="2897113132" sldId="350"/>
            <ac:spMk id="11" creationId="{2A3930A2-D5C1-F6D7-FD46-D8B836056400}"/>
          </ac:spMkLst>
        </pc:spChg>
        <pc:graphicFrameChg chg="del">
          <ac:chgData name="Yue Fu" userId="a52740fb-a78f-434e-8b58-d459d5382196" providerId="ADAL" clId="{38DA34A2-4C81-482C-A3D0-3BF446EF63A8}" dt="2026-04-07T17:54:50.912" v="2213" actId="478"/>
          <ac:graphicFrameMkLst>
            <pc:docMk/>
            <pc:sldMk cId="2897113132" sldId="350"/>
            <ac:graphicFrameMk id="4" creationId="{63FE9953-8029-F27D-8987-02C339C64B94}"/>
          </ac:graphicFrameMkLst>
        </pc:graphicFrameChg>
        <pc:graphicFrameChg chg="del">
          <ac:chgData name="Yue Fu" userId="a52740fb-a78f-434e-8b58-d459d5382196" providerId="ADAL" clId="{38DA34A2-4C81-482C-A3D0-3BF446EF63A8}" dt="2026-04-07T17:54:36.070" v="2207" actId="478"/>
          <ac:graphicFrameMkLst>
            <pc:docMk/>
            <pc:sldMk cId="2897113132" sldId="350"/>
            <ac:graphicFrameMk id="10" creationId="{D4EE0A63-71B1-89F7-7F3F-E945797A35C2}"/>
          </ac:graphicFrameMkLst>
        </pc:graphicFrameChg>
        <pc:picChg chg="add mod">
          <ac:chgData name="Yue Fu" userId="a52740fb-a78f-434e-8b58-d459d5382196" providerId="ADAL" clId="{38DA34A2-4C81-482C-A3D0-3BF446EF63A8}" dt="2026-04-07T17:55:39.567" v="2225" actId="1076"/>
          <ac:picMkLst>
            <pc:docMk/>
            <pc:sldMk cId="2897113132" sldId="350"/>
            <ac:picMk id="2" creationId="{E6D6326F-BC79-C390-7E98-72CB4ABCD6C1}"/>
          </ac:picMkLst>
        </pc:picChg>
      </pc:sldChg>
      <pc:sldChg chg="addSp delSp modSp add mod modNotesTx">
        <pc:chgData name="Yue Fu" userId="a52740fb-a78f-434e-8b58-d459d5382196" providerId="ADAL" clId="{38DA34A2-4C81-482C-A3D0-3BF446EF63A8}" dt="2026-04-07T18:31:14.674" v="3231" actId="20577"/>
        <pc:sldMkLst>
          <pc:docMk/>
          <pc:sldMk cId="2038814731" sldId="351"/>
        </pc:sldMkLst>
        <pc:spChg chg="mod">
          <ac:chgData name="Yue Fu" userId="a52740fb-a78f-434e-8b58-d459d5382196" providerId="ADAL" clId="{38DA34A2-4C81-482C-A3D0-3BF446EF63A8}" dt="2026-04-07T18:01:43.890" v="2240" actId="20577"/>
          <ac:spMkLst>
            <pc:docMk/>
            <pc:sldMk cId="2038814731" sldId="351"/>
            <ac:spMk id="3" creationId="{2DCA4387-76EE-B3E7-4771-817C46149BE8}"/>
          </ac:spMkLst>
        </pc:spChg>
        <pc:spChg chg="del">
          <ac:chgData name="Yue Fu" userId="a52740fb-a78f-434e-8b58-d459d5382196" providerId="ADAL" clId="{38DA34A2-4C81-482C-A3D0-3BF446EF63A8}" dt="2026-04-07T18:02:00.345" v="2242" actId="478"/>
          <ac:spMkLst>
            <pc:docMk/>
            <pc:sldMk cId="2038814731" sldId="351"/>
            <ac:spMk id="7" creationId="{CA52C5CA-43AA-EBB3-99FB-4B4F757E183D}"/>
          </ac:spMkLst>
        </pc:spChg>
        <pc:spChg chg="mod">
          <ac:chgData name="Yue Fu" userId="a52740fb-a78f-434e-8b58-d459d5382196" providerId="ADAL" clId="{38DA34A2-4C81-482C-A3D0-3BF446EF63A8}" dt="2026-04-07T18:02:47.705" v="2250" actId="1076"/>
          <ac:spMkLst>
            <pc:docMk/>
            <pc:sldMk cId="2038814731" sldId="351"/>
            <ac:spMk id="11" creationId="{2A3930A2-D5C1-F6D7-FD46-D8B836056400}"/>
          </ac:spMkLst>
        </pc:spChg>
        <pc:picChg chg="del">
          <ac:chgData name="Yue Fu" userId="a52740fb-a78f-434e-8b58-d459d5382196" providerId="ADAL" clId="{38DA34A2-4C81-482C-A3D0-3BF446EF63A8}" dt="2026-04-07T18:01:57.888" v="2241" actId="478"/>
          <ac:picMkLst>
            <pc:docMk/>
            <pc:sldMk cId="2038814731" sldId="351"/>
            <ac:picMk id="2" creationId="{E6D6326F-BC79-C390-7E98-72CB4ABCD6C1}"/>
          </ac:picMkLst>
        </pc:picChg>
        <pc:picChg chg="add del mod">
          <ac:chgData name="Yue Fu" userId="a52740fb-a78f-434e-8b58-d459d5382196" providerId="ADAL" clId="{38DA34A2-4C81-482C-A3D0-3BF446EF63A8}" dt="2026-04-07T18:02:31.226" v="2246" actId="478"/>
          <ac:picMkLst>
            <pc:docMk/>
            <pc:sldMk cId="2038814731" sldId="351"/>
            <ac:picMk id="4" creationId="{8A57801F-DCAB-2BAB-5985-6BA6280649EE}"/>
          </ac:picMkLst>
        </pc:picChg>
        <pc:picChg chg="add mod">
          <ac:chgData name="Yue Fu" userId="a52740fb-a78f-434e-8b58-d459d5382196" providerId="ADAL" clId="{38DA34A2-4C81-482C-A3D0-3BF446EF63A8}" dt="2026-04-07T18:02:41.831" v="2249" actId="14100"/>
          <ac:picMkLst>
            <pc:docMk/>
            <pc:sldMk cId="2038814731" sldId="351"/>
            <ac:picMk id="6" creationId="{8336368A-C014-532A-9E94-FA7DEB908BEE}"/>
          </ac:picMkLst>
        </pc:picChg>
      </pc:sldChg>
      <pc:sldChg chg="addSp delSp modSp add mod modNotesTx">
        <pc:chgData name="Yue Fu" userId="a52740fb-a78f-434e-8b58-d459d5382196" providerId="ADAL" clId="{38DA34A2-4C81-482C-A3D0-3BF446EF63A8}" dt="2026-04-08T05:25:01.145" v="3416" actId="20577"/>
        <pc:sldMkLst>
          <pc:docMk/>
          <pc:sldMk cId="2123129705" sldId="352"/>
        </pc:sldMkLst>
        <pc:spChg chg="add mod">
          <ac:chgData name="Yue Fu" userId="a52740fb-a78f-434e-8b58-d459d5382196" providerId="ADAL" clId="{38DA34A2-4C81-482C-A3D0-3BF446EF63A8}" dt="2026-04-07T18:30:13.044" v="3218" actId="1076"/>
          <ac:spMkLst>
            <pc:docMk/>
            <pc:sldMk cId="2123129705" sldId="352"/>
            <ac:spMk id="2" creationId="{F5C067B5-2D28-7AA5-3877-83B39CCFC7C0}"/>
          </ac:spMkLst>
        </pc:spChg>
        <pc:spChg chg="mod">
          <ac:chgData name="Yue Fu" userId="a52740fb-a78f-434e-8b58-d459d5382196" providerId="ADAL" clId="{38DA34A2-4C81-482C-A3D0-3BF446EF63A8}" dt="2026-04-07T18:03:36.057" v="2299" actId="20577"/>
          <ac:spMkLst>
            <pc:docMk/>
            <pc:sldMk cId="2123129705" sldId="352"/>
            <ac:spMk id="3" creationId="{2DCA4387-76EE-B3E7-4771-817C46149BE8}"/>
          </ac:spMkLst>
        </pc:spChg>
        <pc:spChg chg="mod">
          <ac:chgData name="Yue Fu" userId="a52740fb-a78f-434e-8b58-d459d5382196" providerId="ADAL" clId="{38DA34A2-4C81-482C-A3D0-3BF446EF63A8}" dt="2026-04-07T19:04:23.224" v="3414" actId="14100"/>
          <ac:spMkLst>
            <pc:docMk/>
            <pc:sldMk cId="2123129705" sldId="352"/>
            <ac:spMk id="5" creationId="{965C58C3-CE40-889B-B91B-5E223817A2F3}"/>
          </ac:spMkLst>
        </pc:spChg>
        <pc:spChg chg="del">
          <ac:chgData name="Yue Fu" userId="a52740fb-a78f-434e-8b58-d459d5382196" providerId="ADAL" clId="{38DA34A2-4C81-482C-A3D0-3BF446EF63A8}" dt="2026-04-07T18:03:41.798" v="2300" actId="478"/>
          <ac:spMkLst>
            <pc:docMk/>
            <pc:sldMk cId="2123129705" sldId="352"/>
            <ac:spMk id="6" creationId="{3C5EF8DB-26C9-5CEE-0D2D-865157181197}"/>
          </ac:spMkLst>
        </pc:spChg>
        <pc:spChg chg="del">
          <ac:chgData name="Yue Fu" userId="a52740fb-a78f-434e-8b58-d459d5382196" providerId="ADAL" clId="{38DA34A2-4C81-482C-A3D0-3BF446EF63A8}" dt="2026-04-07T18:03:41.798" v="2300" actId="478"/>
          <ac:spMkLst>
            <pc:docMk/>
            <pc:sldMk cId="2123129705" sldId="352"/>
            <ac:spMk id="7" creationId="{CA52C5CA-43AA-EBB3-99FB-4B4F757E183D}"/>
          </ac:spMkLst>
        </pc:spChg>
        <pc:spChg chg="del">
          <ac:chgData name="Yue Fu" userId="a52740fb-a78f-434e-8b58-d459d5382196" providerId="ADAL" clId="{38DA34A2-4C81-482C-A3D0-3BF446EF63A8}" dt="2026-04-07T18:03:43.729" v="2301" actId="478"/>
          <ac:spMkLst>
            <pc:docMk/>
            <pc:sldMk cId="2123129705" sldId="352"/>
            <ac:spMk id="8" creationId="{865BEBE3-E40C-79CD-485B-758DA985A03A}"/>
          </ac:spMkLst>
        </pc:spChg>
        <pc:spChg chg="mod">
          <ac:chgData name="Yue Fu" userId="a52740fb-a78f-434e-8b58-d459d5382196" providerId="ADAL" clId="{38DA34A2-4C81-482C-A3D0-3BF446EF63A8}" dt="2026-04-07T18:30:18.770" v="3220" actId="1076"/>
          <ac:spMkLst>
            <pc:docMk/>
            <pc:sldMk cId="2123129705" sldId="352"/>
            <ac:spMk id="9" creationId="{6E0A3109-1E88-19BF-914E-16BBB1F01344}"/>
          </ac:spMkLst>
        </pc:spChg>
        <pc:spChg chg="add mod">
          <ac:chgData name="Yue Fu" userId="a52740fb-a78f-434e-8b58-d459d5382196" providerId="ADAL" clId="{38DA34A2-4C81-482C-A3D0-3BF446EF63A8}" dt="2026-04-07T18:30:18.770" v="3220" actId="1076"/>
          <ac:spMkLst>
            <pc:docMk/>
            <pc:sldMk cId="2123129705" sldId="352"/>
            <ac:spMk id="11" creationId="{70D95136-45A6-07B3-3DD4-4269B17CE239}"/>
          </ac:spMkLst>
        </pc:spChg>
        <pc:spChg chg="add mod">
          <ac:chgData name="Yue Fu" userId="a52740fb-a78f-434e-8b58-d459d5382196" providerId="ADAL" clId="{38DA34A2-4C81-482C-A3D0-3BF446EF63A8}" dt="2026-04-08T05:25:01.145" v="3416" actId="20577"/>
          <ac:spMkLst>
            <pc:docMk/>
            <pc:sldMk cId="2123129705" sldId="352"/>
            <ac:spMk id="13" creationId="{74274B58-A04C-2A41-2F4E-F31B2ACEC8B5}"/>
          </ac:spMkLst>
        </pc:spChg>
        <pc:spChg chg="add del">
          <ac:chgData name="Yue Fu" userId="a52740fb-a78f-434e-8b58-d459d5382196" providerId="ADAL" clId="{38DA34A2-4C81-482C-A3D0-3BF446EF63A8}" dt="2026-04-07T18:28:38.776" v="3027"/>
          <ac:spMkLst>
            <pc:docMk/>
            <pc:sldMk cId="2123129705" sldId="352"/>
            <ac:spMk id="16" creationId="{67B7C7A4-F816-6C55-29DE-71C64D20A21C}"/>
          </ac:spMkLst>
        </pc:spChg>
        <pc:spChg chg="add del mod">
          <ac:chgData name="Yue Fu" userId="a52740fb-a78f-434e-8b58-d459d5382196" providerId="ADAL" clId="{38DA34A2-4C81-482C-A3D0-3BF446EF63A8}" dt="2026-04-07T18:29:03.269" v="3037" actId="478"/>
          <ac:spMkLst>
            <pc:docMk/>
            <pc:sldMk cId="2123129705" sldId="352"/>
            <ac:spMk id="18" creationId="{B3EE443B-5D90-D3EB-D526-17D86443F648}"/>
          </ac:spMkLst>
        </pc:spChg>
        <pc:spChg chg="add mod">
          <ac:chgData name="Yue Fu" userId="a52740fb-a78f-434e-8b58-d459d5382196" providerId="ADAL" clId="{38DA34A2-4C81-482C-A3D0-3BF446EF63A8}" dt="2026-04-07T18:31:27.305" v="3233" actId="1076"/>
          <ac:spMkLst>
            <pc:docMk/>
            <pc:sldMk cId="2123129705" sldId="352"/>
            <ac:spMk id="20" creationId="{1CD83757-7310-4B01-4F74-1097FA6B8C0A}"/>
          </ac:spMkLst>
        </pc:spChg>
        <pc:graphicFrameChg chg="del">
          <ac:chgData name="Yue Fu" userId="a52740fb-a78f-434e-8b58-d459d5382196" providerId="ADAL" clId="{38DA34A2-4C81-482C-A3D0-3BF446EF63A8}" dt="2026-04-07T18:03:41.798" v="2300" actId="478"/>
          <ac:graphicFrameMkLst>
            <pc:docMk/>
            <pc:sldMk cId="2123129705" sldId="352"/>
            <ac:graphicFrameMk id="4" creationId="{63FE9953-8029-F27D-8987-02C339C64B94}"/>
          </ac:graphicFrameMkLst>
        </pc:graphicFrameChg>
        <pc:graphicFrameChg chg="del">
          <ac:chgData name="Yue Fu" userId="a52740fb-a78f-434e-8b58-d459d5382196" providerId="ADAL" clId="{38DA34A2-4C81-482C-A3D0-3BF446EF63A8}" dt="2026-04-07T18:03:41.798" v="2300" actId="478"/>
          <ac:graphicFrameMkLst>
            <pc:docMk/>
            <pc:sldMk cId="2123129705" sldId="352"/>
            <ac:graphicFrameMk id="10" creationId="{D4EE0A63-71B1-89F7-7F3F-E945797A35C2}"/>
          </ac:graphicFrameMkLst>
        </pc:graphicFrameChg>
        <pc:graphicFrameChg chg="add del mod">
          <ac:chgData name="Yue Fu" userId="a52740fb-a78f-434e-8b58-d459d5382196" providerId="ADAL" clId="{38DA34A2-4C81-482C-A3D0-3BF446EF63A8}" dt="2026-04-07T18:28:38.776" v="3027"/>
          <ac:graphicFrameMkLst>
            <pc:docMk/>
            <pc:sldMk cId="2123129705" sldId="352"/>
            <ac:graphicFrameMk id="14" creationId="{D0F3A43A-AE50-27B0-5AB5-ECBEB3A771A2}"/>
          </ac:graphicFrameMkLst>
        </pc:graphicFrameChg>
      </pc:sldChg>
      <pc:sldMasterChg chg="delSldLayout">
        <pc:chgData name="Yue Fu" userId="a52740fb-a78f-434e-8b58-d459d5382196" providerId="ADAL" clId="{38DA34A2-4C81-482C-A3D0-3BF446EF63A8}" dt="2026-04-07T18:30:39.773" v="3227" actId="47"/>
        <pc:sldMasterMkLst>
          <pc:docMk/>
          <pc:sldMasterMk cId="94566503" sldId="2147483660"/>
        </pc:sldMasterMkLst>
        <pc:sldLayoutChg chg="del">
          <pc:chgData name="Yue Fu" userId="a52740fb-a78f-434e-8b58-d459d5382196" providerId="ADAL" clId="{38DA34A2-4C81-482C-A3D0-3BF446EF63A8}" dt="2026-04-07T18:30:39.773" v="3227" actId="47"/>
          <pc:sldLayoutMkLst>
            <pc:docMk/>
            <pc:sldMasterMk cId="94566503" sldId="2147483660"/>
            <pc:sldLayoutMk cId="3904878023" sldId="2147483673"/>
          </pc:sldLayoutMkLst>
        </pc:sldLayoutChg>
      </pc:sldMasterChg>
    </pc:docChg>
  </pc:docChgLst>
  <pc:docChgLst>
    <pc:chgData name="Fu, Yue" userId="a52740fb-a78f-434e-8b58-d459d5382196" providerId="ADAL" clId="{F355417B-CF91-47F1-9CCD-595D3A931578}"/>
    <pc:docChg chg="undo redo custSel addSld delSld modSld sldOrd">
      <pc:chgData name="Fu, Yue" userId="a52740fb-a78f-434e-8b58-d459d5382196" providerId="ADAL" clId="{F355417B-CF91-47F1-9CCD-595D3A931578}" dt="2026-06-18T13:47:57.371" v="6106" actId="14100"/>
      <pc:docMkLst>
        <pc:docMk/>
      </pc:docMkLst>
      <pc:sldChg chg="addSp modSp mod modNotesTx">
        <pc:chgData name="Fu, Yue" userId="a52740fb-a78f-434e-8b58-d459d5382196" providerId="ADAL" clId="{F355417B-CF91-47F1-9CCD-595D3A931578}" dt="2026-06-16T06:06:42.455" v="391" actId="1076"/>
        <pc:sldMkLst>
          <pc:docMk/>
          <pc:sldMk cId="1696590538" sldId="257"/>
        </pc:sldMkLst>
        <pc:spChg chg="mod">
          <ac:chgData name="Fu, Yue" userId="a52740fb-a78f-434e-8b58-d459d5382196" providerId="ADAL" clId="{F355417B-CF91-47F1-9CCD-595D3A931578}" dt="2026-06-15T18:51:30.633" v="367" actId="20577"/>
          <ac:spMkLst>
            <pc:docMk/>
            <pc:sldMk cId="1696590538" sldId="257"/>
            <ac:spMk id="4" creationId="{11F9187C-8929-0919-F212-A3F2FB96CE04}"/>
          </ac:spMkLst>
        </pc:spChg>
        <pc:spChg chg="add mod">
          <ac:chgData name="Fu, Yue" userId="a52740fb-a78f-434e-8b58-d459d5382196" providerId="ADAL" clId="{F355417B-CF91-47F1-9CCD-595D3A931578}" dt="2026-06-16T06:06:42.455" v="391" actId="1076"/>
          <ac:spMkLst>
            <pc:docMk/>
            <pc:sldMk cId="1696590538" sldId="257"/>
            <ac:spMk id="6" creationId="{38AFC266-17A1-F19E-8F10-5EEC9FD24702}"/>
          </ac:spMkLst>
        </pc:spChg>
      </pc:sldChg>
      <pc:sldChg chg="modSp mod">
        <pc:chgData name="Fu, Yue" userId="a52740fb-a78f-434e-8b58-d459d5382196" providerId="ADAL" clId="{F355417B-CF91-47F1-9CCD-595D3A931578}" dt="2026-06-16T12:42:30.614" v="838" actId="1076"/>
        <pc:sldMkLst>
          <pc:docMk/>
          <pc:sldMk cId="3354021118" sldId="333"/>
        </pc:sldMkLst>
        <pc:spChg chg="mod">
          <ac:chgData name="Fu, Yue" userId="a52740fb-a78f-434e-8b58-d459d5382196" providerId="ADAL" clId="{F355417B-CF91-47F1-9CCD-595D3A931578}" dt="2026-06-16T12:42:30.614" v="838" actId="1076"/>
          <ac:spMkLst>
            <pc:docMk/>
            <pc:sldMk cId="3354021118" sldId="333"/>
            <ac:spMk id="20" creationId="{C2552A49-1989-7BE0-033D-74C4D23EFA8B}"/>
          </ac:spMkLst>
        </pc:spChg>
      </pc:sldChg>
      <pc:sldChg chg="addSp delSp modSp mod setBg">
        <pc:chgData name="Fu, Yue" userId="a52740fb-a78f-434e-8b58-d459d5382196" providerId="ADAL" clId="{F355417B-CF91-47F1-9CCD-595D3A931578}" dt="2026-06-17T13:23:46.331" v="4883" actId="1076"/>
        <pc:sldMkLst>
          <pc:docMk/>
          <pc:sldMk cId="2349728221" sldId="341"/>
        </pc:sldMkLst>
        <pc:spChg chg="mod">
          <ac:chgData name="Fu, Yue" userId="a52740fb-a78f-434e-8b58-d459d5382196" providerId="ADAL" clId="{F355417B-CF91-47F1-9CCD-595D3A931578}" dt="2026-06-17T13:23:46.331" v="4883" actId="1076"/>
          <ac:spMkLst>
            <pc:docMk/>
            <pc:sldMk cId="2349728221" sldId="341"/>
            <ac:spMk id="2" creationId="{25D501B8-5AC4-501C-81CB-E16B9DCD1DD3}"/>
          </ac:spMkLst>
        </pc:spChg>
        <pc:spChg chg="mod">
          <ac:chgData name="Fu, Yue" userId="a52740fb-a78f-434e-8b58-d459d5382196" providerId="ADAL" clId="{F355417B-CF91-47F1-9CCD-595D3A931578}" dt="2026-06-17T13:23:38.179" v="4881" actId="1076"/>
          <ac:spMkLst>
            <pc:docMk/>
            <pc:sldMk cId="2349728221" sldId="341"/>
            <ac:spMk id="7" creationId="{2899AE74-E9AE-46B2-A352-D0FAA35B426D}"/>
          </ac:spMkLst>
        </pc:spChg>
        <pc:spChg chg="mod">
          <ac:chgData name="Fu, Yue" userId="a52740fb-a78f-434e-8b58-d459d5382196" providerId="ADAL" clId="{F355417B-CF91-47F1-9CCD-595D3A931578}" dt="2026-06-17T13:23:21.218" v="4878" actId="26606"/>
          <ac:spMkLst>
            <pc:docMk/>
            <pc:sldMk cId="2349728221" sldId="341"/>
            <ac:spMk id="8" creationId="{603065B6-4A4C-06F4-124B-3888F483F4BC}"/>
          </ac:spMkLst>
        </pc:spChg>
        <pc:spChg chg="add del">
          <ac:chgData name="Fu, Yue" userId="a52740fb-a78f-434e-8b58-d459d5382196" providerId="ADAL" clId="{F355417B-CF91-47F1-9CCD-595D3A931578}" dt="2026-06-17T13:23:21.218" v="4878" actId="26606"/>
          <ac:spMkLst>
            <pc:docMk/>
            <pc:sldMk cId="2349728221" sldId="341"/>
            <ac:spMk id="10" creationId="{CD333CBE-B699-4E3B-9F45-C045F773434F}"/>
          </ac:spMkLst>
        </pc:spChg>
        <pc:spChg chg="add del">
          <ac:chgData name="Fu, Yue" userId="a52740fb-a78f-434e-8b58-d459d5382196" providerId="ADAL" clId="{F355417B-CF91-47F1-9CCD-595D3A931578}" dt="2026-06-17T13:23:21.218" v="4878" actId="26606"/>
          <ac:spMkLst>
            <pc:docMk/>
            <pc:sldMk cId="2349728221" sldId="341"/>
            <ac:spMk id="12" creationId="{FFE50961-0F1B-484C-85BC-4BD16B9FF90E}"/>
          </ac:spMkLst>
        </pc:spChg>
        <pc:spChg chg="add del">
          <ac:chgData name="Fu, Yue" userId="a52740fb-a78f-434e-8b58-d459d5382196" providerId="ADAL" clId="{F355417B-CF91-47F1-9CCD-595D3A931578}" dt="2026-06-17T13:23:18.955" v="4875" actId="26606"/>
          <ac:spMkLst>
            <pc:docMk/>
            <pc:sldMk cId="2349728221" sldId="341"/>
            <ac:spMk id="17" creationId="{D6EA1A26-163F-4F15-91F4-F2C51AC9C106}"/>
          </ac:spMkLst>
        </pc:spChg>
        <pc:spChg chg="add del">
          <ac:chgData name="Fu, Yue" userId="a52740fb-a78f-434e-8b58-d459d5382196" providerId="ADAL" clId="{F355417B-CF91-47F1-9CCD-595D3A931578}" dt="2026-06-17T13:23:21.190" v="4877" actId="26606"/>
          <ac:spMkLst>
            <pc:docMk/>
            <pc:sldMk cId="2349728221" sldId="341"/>
            <ac:spMk id="20" creationId="{7D2BFFD5-490F-4B45-91F2-6B826FBAD4E3}"/>
          </ac:spMkLst>
        </pc:spChg>
        <pc:picChg chg="mod ord">
          <ac:chgData name="Fu, Yue" userId="a52740fb-a78f-434e-8b58-d459d5382196" providerId="ADAL" clId="{F355417B-CF91-47F1-9CCD-595D3A931578}" dt="2026-06-17T13:23:21.218" v="4878" actId="26606"/>
          <ac:picMkLst>
            <pc:docMk/>
            <pc:sldMk cId="2349728221" sldId="341"/>
            <ac:picMk id="6" creationId="{2600278A-CD71-A975-FD8B-D0A80F87A237}"/>
          </ac:picMkLst>
        </pc:picChg>
        <pc:cxnChg chg="add del">
          <ac:chgData name="Fu, Yue" userId="a52740fb-a78f-434e-8b58-d459d5382196" providerId="ADAL" clId="{F355417B-CF91-47F1-9CCD-595D3A931578}" dt="2026-06-17T13:23:21.190" v="4877" actId="26606"/>
          <ac:cxnSpMkLst>
            <pc:docMk/>
            <pc:sldMk cId="2349728221" sldId="341"/>
            <ac:cxnSpMk id="19" creationId="{6C6CF9A5-BEA4-4284-A8B5-D033E5B4BE3F}"/>
          </ac:cxnSpMkLst>
        </pc:cxnChg>
      </pc:sldChg>
      <pc:sldChg chg="addSp delSp modSp del mod">
        <pc:chgData name="Fu, Yue" userId="a52740fb-a78f-434e-8b58-d459d5382196" providerId="ADAL" clId="{F355417B-CF91-47F1-9CCD-595D3A931578}" dt="2026-06-16T12:49:19.179" v="864" actId="47"/>
        <pc:sldMkLst>
          <pc:docMk/>
          <pc:sldMk cId="3487817337" sldId="342"/>
        </pc:sldMkLst>
        <pc:spChg chg="add del mod">
          <ac:chgData name="Fu, Yue" userId="a52740fb-a78f-434e-8b58-d459d5382196" providerId="ADAL" clId="{F355417B-CF91-47F1-9CCD-595D3A931578}" dt="2026-06-15T16:55:50.006" v="324" actId="21"/>
          <ac:spMkLst>
            <pc:docMk/>
            <pc:sldMk cId="3487817337" sldId="342"/>
            <ac:spMk id="3" creationId="{C7D7E496-2878-8C04-2217-80D3EDBD5207}"/>
          </ac:spMkLst>
        </pc:spChg>
        <pc:spChg chg="mod">
          <ac:chgData name="Fu, Yue" userId="a52740fb-a78f-434e-8b58-d459d5382196" providerId="ADAL" clId="{F355417B-CF91-47F1-9CCD-595D3A931578}" dt="2026-06-16T07:01:45.058" v="456" actId="20577"/>
          <ac:spMkLst>
            <pc:docMk/>
            <pc:sldMk cId="3487817337" sldId="342"/>
            <ac:spMk id="5" creationId="{965C58C3-CE40-889B-B91B-5E223817A2F3}"/>
          </ac:spMkLst>
        </pc:spChg>
      </pc:sldChg>
      <pc:sldChg chg="delSp modSp mod">
        <pc:chgData name="Fu, Yue" userId="a52740fb-a78f-434e-8b58-d459d5382196" providerId="ADAL" clId="{F355417B-CF91-47F1-9CCD-595D3A931578}" dt="2026-06-16T13:37:05.715" v="1067" actId="478"/>
        <pc:sldMkLst>
          <pc:docMk/>
          <pc:sldMk cId="3548540222" sldId="344"/>
        </pc:sldMkLst>
        <pc:spChg chg="del">
          <ac:chgData name="Fu, Yue" userId="a52740fb-a78f-434e-8b58-d459d5382196" providerId="ADAL" clId="{F355417B-CF91-47F1-9CCD-595D3A931578}" dt="2026-06-16T13:37:05.715" v="1067" actId="478"/>
          <ac:spMkLst>
            <pc:docMk/>
            <pc:sldMk cId="3548540222" sldId="344"/>
            <ac:spMk id="4" creationId="{DD745504-9B96-B349-3D73-FA6B77BF8363}"/>
          </ac:spMkLst>
        </pc:spChg>
        <pc:spChg chg="mod">
          <ac:chgData name="Fu, Yue" userId="a52740fb-a78f-434e-8b58-d459d5382196" providerId="ADAL" clId="{F355417B-CF91-47F1-9CCD-595D3A931578}" dt="2026-06-16T13:34:06.259" v="1065" actId="20577"/>
          <ac:spMkLst>
            <pc:docMk/>
            <pc:sldMk cId="3548540222" sldId="344"/>
            <ac:spMk id="5" creationId="{965C58C3-CE40-889B-B91B-5E223817A2F3}"/>
          </ac:spMkLst>
        </pc:spChg>
        <pc:spChg chg="del">
          <ac:chgData name="Fu, Yue" userId="a52740fb-a78f-434e-8b58-d459d5382196" providerId="ADAL" clId="{F355417B-CF91-47F1-9CCD-595D3A931578}" dt="2026-06-16T13:34:27.533" v="1066" actId="478"/>
          <ac:spMkLst>
            <pc:docMk/>
            <pc:sldMk cId="3548540222" sldId="344"/>
            <ac:spMk id="26" creationId="{06904FE5-301D-C54E-1070-B600C1B4C165}"/>
          </ac:spMkLst>
        </pc:spChg>
      </pc:sldChg>
      <pc:sldChg chg="addSp modSp mod">
        <pc:chgData name="Fu, Yue" userId="a52740fb-a78f-434e-8b58-d459d5382196" providerId="ADAL" clId="{F355417B-CF91-47F1-9CCD-595D3A931578}" dt="2026-06-17T16:40:51.025" v="4971" actId="20577"/>
        <pc:sldMkLst>
          <pc:docMk/>
          <pc:sldMk cId="548698847" sldId="345"/>
        </pc:sldMkLst>
        <pc:spChg chg="mod">
          <ac:chgData name="Fu, Yue" userId="a52740fb-a78f-434e-8b58-d459d5382196" providerId="ADAL" clId="{F355417B-CF91-47F1-9CCD-595D3A931578}" dt="2026-06-16T16:16:41.251" v="1956" actId="20577"/>
          <ac:spMkLst>
            <pc:docMk/>
            <pc:sldMk cId="548698847" sldId="345"/>
            <ac:spMk id="2" creationId="{147EA7F5-85C3-FE5E-D612-4368ED5B729D}"/>
          </ac:spMkLst>
        </pc:spChg>
        <pc:spChg chg="mod">
          <ac:chgData name="Fu, Yue" userId="a52740fb-a78f-434e-8b58-d459d5382196" providerId="ADAL" clId="{F355417B-CF91-47F1-9CCD-595D3A931578}" dt="2026-06-16T16:17:37.681" v="1968" actId="207"/>
          <ac:spMkLst>
            <pc:docMk/>
            <pc:sldMk cId="548698847" sldId="345"/>
            <ac:spMk id="4" creationId="{52716E8A-6E4E-8051-5AC5-1FCEEEE52DAE}"/>
          </ac:spMkLst>
        </pc:spChg>
        <pc:spChg chg="add mod">
          <ac:chgData name="Fu, Yue" userId="a52740fb-a78f-434e-8b58-d459d5382196" providerId="ADAL" clId="{F355417B-CF91-47F1-9CCD-595D3A931578}" dt="2026-06-17T16:40:51.025" v="4971" actId="20577"/>
          <ac:spMkLst>
            <pc:docMk/>
            <pc:sldMk cId="548698847" sldId="345"/>
            <ac:spMk id="6" creationId="{C1C4C2FE-A248-F015-0F83-2A03DEF5914A}"/>
          </ac:spMkLst>
        </pc:spChg>
        <pc:spChg chg="mod">
          <ac:chgData name="Fu, Yue" userId="a52740fb-a78f-434e-8b58-d459d5382196" providerId="ADAL" clId="{F355417B-CF91-47F1-9CCD-595D3A931578}" dt="2026-06-16T16:18:03.710" v="1969" actId="20577"/>
          <ac:spMkLst>
            <pc:docMk/>
            <pc:sldMk cId="548698847" sldId="345"/>
            <ac:spMk id="10" creationId="{CEB86C35-3FBF-8947-D9CA-48B60ED6DD35}"/>
          </ac:spMkLst>
        </pc:spChg>
      </pc:sldChg>
      <pc:sldChg chg="addSp delSp modSp mod modAnim">
        <pc:chgData name="Fu, Yue" userId="a52740fb-a78f-434e-8b58-d459d5382196" providerId="ADAL" clId="{F355417B-CF91-47F1-9CCD-595D3A931578}" dt="2026-06-16T17:10:53.243" v="2276" actId="14100"/>
        <pc:sldMkLst>
          <pc:docMk/>
          <pc:sldMk cId="4024606222" sldId="346"/>
        </pc:sldMkLst>
        <pc:spChg chg="add mod">
          <ac:chgData name="Fu, Yue" userId="a52740fb-a78f-434e-8b58-d459d5382196" providerId="ADAL" clId="{F355417B-CF91-47F1-9CCD-595D3A931578}" dt="2026-06-16T17:09:17.467" v="2274" actId="255"/>
          <ac:spMkLst>
            <pc:docMk/>
            <pc:sldMk cId="4024606222" sldId="346"/>
            <ac:spMk id="4" creationId="{863EC669-EB6F-A31D-AD84-EBE581DE94FA}"/>
          </ac:spMkLst>
        </pc:spChg>
        <pc:spChg chg="mod">
          <ac:chgData name="Fu, Yue" userId="a52740fb-a78f-434e-8b58-d459d5382196" providerId="ADAL" clId="{F355417B-CF91-47F1-9CCD-595D3A931578}" dt="2026-06-16T16:54:15.428" v="2099" actId="20577"/>
          <ac:spMkLst>
            <pc:docMk/>
            <pc:sldMk cId="4024606222" sldId="346"/>
            <ac:spMk id="5" creationId="{965C58C3-CE40-889B-B91B-5E223817A2F3}"/>
          </ac:spMkLst>
        </pc:spChg>
        <pc:spChg chg="mod">
          <ac:chgData name="Fu, Yue" userId="a52740fb-a78f-434e-8b58-d459d5382196" providerId="ADAL" clId="{F355417B-CF91-47F1-9CCD-595D3A931578}" dt="2026-06-16T17:10:49.925" v="2275" actId="14100"/>
          <ac:spMkLst>
            <pc:docMk/>
            <pc:sldMk cId="4024606222" sldId="346"/>
            <ac:spMk id="7" creationId="{57F28FD2-DA0A-73BD-BC8E-5922D3861177}"/>
          </ac:spMkLst>
        </pc:spChg>
        <pc:spChg chg="mod">
          <ac:chgData name="Fu, Yue" userId="a52740fb-a78f-434e-8b58-d459d5382196" providerId="ADAL" clId="{F355417B-CF91-47F1-9CCD-595D3A931578}" dt="2026-06-16T17:10:53.243" v="2276" actId="14100"/>
          <ac:spMkLst>
            <pc:docMk/>
            <pc:sldMk cId="4024606222" sldId="346"/>
            <ac:spMk id="8" creationId="{CEBAB0BF-D963-ADE4-4C29-19E1C14F319E}"/>
          </ac:spMkLst>
        </pc:spChg>
        <pc:spChg chg="mod">
          <ac:chgData name="Fu, Yue" userId="a52740fb-a78f-434e-8b58-d459d5382196" providerId="ADAL" clId="{F355417B-CF91-47F1-9CCD-595D3A931578}" dt="2026-06-16T17:05:00.972" v="2169" actId="1076"/>
          <ac:spMkLst>
            <pc:docMk/>
            <pc:sldMk cId="4024606222" sldId="346"/>
            <ac:spMk id="12" creationId="{B280A7B1-1BDB-E908-4808-A49FAAB41707}"/>
          </ac:spMkLst>
        </pc:spChg>
        <pc:spChg chg="mod">
          <ac:chgData name="Fu, Yue" userId="a52740fb-a78f-434e-8b58-d459d5382196" providerId="ADAL" clId="{F355417B-CF91-47F1-9CCD-595D3A931578}" dt="2026-06-16T16:51:21.166" v="2054" actId="20577"/>
          <ac:spMkLst>
            <pc:docMk/>
            <pc:sldMk cId="4024606222" sldId="346"/>
            <ac:spMk id="20" creationId="{C4A041FB-70F0-27DA-0033-DC1BAB715BA9}"/>
          </ac:spMkLst>
        </pc:spChg>
        <pc:spChg chg="mod">
          <ac:chgData name="Fu, Yue" userId="a52740fb-a78f-434e-8b58-d459d5382196" providerId="ADAL" clId="{F355417B-CF91-47F1-9CCD-595D3A931578}" dt="2026-06-16T17:05:00.972" v="2169" actId="1076"/>
          <ac:spMkLst>
            <pc:docMk/>
            <pc:sldMk cId="4024606222" sldId="346"/>
            <ac:spMk id="23" creationId="{30C08F1E-D6F5-D4E8-4B96-F48CF434275C}"/>
          </ac:spMkLst>
        </pc:spChg>
        <pc:spChg chg="mod">
          <ac:chgData name="Fu, Yue" userId="a52740fb-a78f-434e-8b58-d459d5382196" providerId="ADAL" clId="{F355417B-CF91-47F1-9CCD-595D3A931578}" dt="2026-06-16T17:07:14.195" v="2262" actId="20577"/>
          <ac:spMkLst>
            <pc:docMk/>
            <pc:sldMk cId="4024606222" sldId="346"/>
            <ac:spMk id="24" creationId="{9D713069-422E-9E92-CEBA-27E6FC9DFC26}"/>
          </ac:spMkLst>
        </pc:spChg>
        <pc:graphicFrameChg chg="add mod ord modGraphic">
          <ac:chgData name="Fu, Yue" userId="a52740fb-a78f-434e-8b58-d459d5382196" providerId="ADAL" clId="{F355417B-CF91-47F1-9CCD-595D3A931578}" dt="2026-06-16T16:50:49.079" v="2028" actId="1076"/>
          <ac:graphicFrameMkLst>
            <pc:docMk/>
            <pc:sldMk cId="4024606222" sldId="346"/>
            <ac:graphicFrameMk id="2" creationId="{B565F89E-7469-1DCB-61F2-2D8A1359289B}"/>
          </ac:graphicFrameMkLst>
        </pc:graphicFrameChg>
        <pc:graphicFrameChg chg="del modGraphic">
          <ac:chgData name="Fu, Yue" userId="a52740fb-a78f-434e-8b58-d459d5382196" providerId="ADAL" clId="{F355417B-CF91-47F1-9CCD-595D3A931578}" dt="2026-06-16T16:50:34.382" v="2025" actId="478"/>
          <ac:graphicFrameMkLst>
            <pc:docMk/>
            <pc:sldMk cId="4024606222" sldId="346"/>
            <ac:graphicFrameMk id="6" creationId="{A9B8BEA9-5A35-2036-92A5-3F1107A885F4}"/>
          </ac:graphicFrameMkLst>
        </pc:graphicFrameChg>
        <pc:picChg chg="mod">
          <ac:chgData name="Fu, Yue" userId="a52740fb-a78f-434e-8b58-d459d5382196" providerId="ADAL" clId="{F355417B-CF91-47F1-9CCD-595D3A931578}" dt="2026-06-16T17:05:00.972" v="2169" actId="1076"/>
          <ac:picMkLst>
            <pc:docMk/>
            <pc:sldMk cId="4024606222" sldId="346"/>
            <ac:picMk id="11" creationId="{FCB6AEE2-C415-4B3B-3B44-FD7C78E0398D}"/>
          </ac:picMkLst>
        </pc:picChg>
        <pc:cxnChg chg="add mod">
          <ac:chgData name="Fu, Yue" userId="a52740fb-a78f-434e-8b58-d459d5382196" providerId="ADAL" clId="{F355417B-CF91-47F1-9CCD-595D3A931578}" dt="2026-06-16T17:05:52.487" v="2179" actId="208"/>
          <ac:cxnSpMkLst>
            <pc:docMk/>
            <pc:sldMk cId="4024606222" sldId="346"/>
            <ac:cxnSpMk id="9" creationId="{A036449A-3395-F5C1-B3EC-9011102BF735}"/>
          </ac:cxnSpMkLst>
        </pc:cxnChg>
      </pc:sldChg>
      <pc:sldChg chg="addSp delSp modSp mod">
        <pc:chgData name="Fu, Yue" userId="a52740fb-a78f-434e-8b58-d459d5382196" providerId="ADAL" clId="{F355417B-CF91-47F1-9CCD-595D3A931578}" dt="2026-06-18T12:39:09.534" v="6039" actId="478"/>
        <pc:sldMkLst>
          <pc:docMk/>
          <pc:sldMk cId="1849373946" sldId="347"/>
        </pc:sldMkLst>
        <pc:spChg chg="mod">
          <ac:chgData name="Fu, Yue" userId="a52740fb-a78f-434e-8b58-d459d5382196" providerId="ADAL" clId="{F355417B-CF91-47F1-9CCD-595D3A931578}" dt="2026-06-16T13:13:04.993" v="1049" actId="1076"/>
          <ac:spMkLst>
            <pc:docMk/>
            <pc:sldMk cId="1849373946" sldId="347"/>
            <ac:spMk id="3" creationId="{2DCA4387-76EE-B3E7-4771-817C46149BE8}"/>
          </ac:spMkLst>
        </pc:spChg>
        <pc:spChg chg="mod ord">
          <ac:chgData name="Fu, Yue" userId="a52740fb-a78f-434e-8b58-d459d5382196" providerId="ADAL" clId="{F355417B-CF91-47F1-9CCD-595D3A931578}" dt="2026-06-16T13:12:44.599" v="1042" actId="167"/>
          <ac:spMkLst>
            <pc:docMk/>
            <pc:sldMk cId="1849373946" sldId="347"/>
            <ac:spMk id="4" creationId="{11F9187C-8929-0919-F212-A3F2FB96CE04}"/>
          </ac:spMkLst>
        </pc:spChg>
        <pc:spChg chg="mod">
          <ac:chgData name="Fu, Yue" userId="a52740fb-a78f-434e-8b58-d459d5382196" providerId="ADAL" clId="{F355417B-CF91-47F1-9CCD-595D3A931578}" dt="2026-06-16T12:39:46.172" v="818" actId="1076"/>
          <ac:spMkLst>
            <pc:docMk/>
            <pc:sldMk cId="1849373946" sldId="347"/>
            <ac:spMk id="5" creationId="{965C58C3-CE40-889B-B91B-5E223817A2F3}"/>
          </ac:spMkLst>
        </pc:spChg>
        <pc:spChg chg="add del mod">
          <ac:chgData name="Fu, Yue" userId="a52740fb-a78f-434e-8b58-d459d5382196" providerId="ADAL" clId="{F355417B-CF91-47F1-9CCD-595D3A931578}" dt="2026-06-16T08:12:02.309" v="466" actId="478"/>
          <ac:spMkLst>
            <pc:docMk/>
            <pc:sldMk cId="1849373946" sldId="347"/>
            <ac:spMk id="7" creationId="{7F7D7E56-1D25-B96D-1C59-8FC7013D3016}"/>
          </ac:spMkLst>
        </pc:spChg>
        <pc:spChg chg="mod">
          <ac:chgData name="Fu, Yue" userId="a52740fb-a78f-434e-8b58-d459d5382196" providerId="ADAL" clId="{F355417B-CF91-47F1-9CCD-595D3A931578}" dt="2026-06-16T11:50:50.211" v="648" actId="1076"/>
          <ac:spMkLst>
            <pc:docMk/>
            <pc:sldMk cId="1849373946" sldId="347"/>
            <ac:spMk id="9" creationId="{62BC8BC1-DDFA-F5C6-873F-6CB055AF87AA}"/>
          </ac:spMkLst>
        </pc:spChg>
        <pc:spChg chg="add del mod">
          <ac:chgData name="Fu, Yue" userId="a52740fb-a78f-434e-8b58-d459d5382196" providerId="ADAL" clId="{F355417B-CF91-47F1-9CCD-595D3A931578}" dt="2026-06-16T08:13:47.707" v="589" actId="478"/>
          <ac:spMkLst>
            <pc:docMk/>
            <pc:sldMk cId="1849373946" sldId="347"/>
            <ac:spMk id="10" creationId="{251CF622-39EC-7AC5-FA8A-D17CFFA60D94}"/>
          </ac:spMkLst>
        </pc:spChg>
        <pc:spChg chg="mod">
          <ac:chgData name="Fu, Yue" userId="a52740fb-a78f-434e-8b58-d459d5382196" providerId="ADAL" clId="{F355417B-CF91-47F1-9CCD-595D3A931578}" dt="2026-06-16T13:13:38.007" v="1052" actId="14100"/>
          <ac:spMkLst>
            <pc:docMk/>
            <pc:sldMk cId="1849373946" sldId="347"/>
            <ac:spMk id="11" creationId="{8B3AF0DA-5694-F528-729E-A0D8EF055DAC}"/>
          </ac:spMkLst>
        </pc:spChg>
        <pc:spChg chg="add del mod">
          <ac:chgData name="Fu, Yue" userId="a52740fb-a78f-434e-8b58-d459d5382196" providerId="ADAL" clId="{F355417B-CF91-47F1-9CCD-595D3A931578}" dt="2026-06-16T12:55:00.040" v="966" actId="478"/>
          <ac:spMkLst>
            <pc:docMk/>
            <pc:sldMk cId="1849373946" sldId="347"/>
            <ac:spMk id="13" creationId="{8702E2C3-A343-9302-D35E-D845E88CAC95}"/>
          </ac:spMkLst>
        </pc:spChg>
        <pc:spChg chg="add mod">
          <ac:chgData name="Fu, Yue" userId="a52740fb-a78f-434e-8b58-d459d5382196" providerId="ADAL" clId="{F355417B-CF91-47F1-9CCD-595D3A931578}" dt="2026-06-16T12:40:01.513" v="820" actId="1076"/>
          <ac:spMkLst>
            <pc:docMk/>
            <pc:sldMk cId="1849373946" sldId="347"/>
            <ac:spMk id="15" creationId="{13C232BF-AA2E-9EA3-2926-A04AACBCC31F}"/>
          </ac:spMkLst>
        </pc:spChg>
        <pc:spChg chg="add mod">
          <ac:chgData name="Fu, Yue" userId="a52740fb-a78f-434e-8b58-d459d5382196" providerId="ADAL" clId="{F355417B-CF91-47F1-9CCD-595D3A931578}" dt="2026-06-16T13:13:44.651" v="1053" actId="1076"/>
          <ac:spMkLst>
            <pc:docMk/>
            <pc:sldMk cId="1849373946" sldId="347"/>
            <ac:spMk id="16" creationId="{54AC43DD-1EC7-232E-69F4-A2614A25B8EF}"/>
          </ac:spMkLst>
        </pc:spChg>
        <pc:spChg chg="add mod">
          <ac:chgData name="Fu, Yue" userId="a52740fb-a78f-434e-8b58-d459d5382196" providerId="ADAL" clId="{F355417B-CF91-47F1-9CCD-595D3A931578}" dt="2026-06-16T12:43:00.663" v="842" actId="1076"/>
          <ac:spMkLst>
            <pc:docMk/>
            <pc:sldMk cId="1849373946" sldId="347"/>
            <ac:spMk id="17" creationId="{EED8F785-31BA-437C-BB74-A8F0B93B8F14}"/>
          </ac:spMkLst>
        </pc:spChg>
        <pc:spChg chg="add mod">
          <ac:chgData name="Fu, Yue" userId="a52740fb-a78f-434e-8b58-d459d5382196" providerId="ADAL" clId="{F355417B-CF91-47F1-9CCD-595D3A931578}" dt="2026-06-16T13:13:44.651" v="1053" actId="1076"/>
          <ac:spMkLst>
            <pc:docMk/>
            <pc:sldMk cId="1849373946" sldId="347"/>
            <ac:spMk id="18" creationId="{109C0F3C-D5B6-EE39-E375-95CB98F6DE0F}"/>
          </ac:spMkLst>
        </pc:spChg>
        <pc:spChg chg="add mod">
          <ac:chgData name="Fu, Yue" userId="a52740fb-a78f-434e-8b58-d459d5382196" providerId="ADAL" clId="{F355417B-CF91-47F1-9CCD-595D3A931578}" dt="2026-06-16T13:13:54.385" v="1056" actId="1076"/>
          <ac:spMkLst>
            <pc:docMk/>
            <pc:sldMk cId="1849373946" sldId="347"/>
            <ac:spMk id="22" creationId="{B98C103C-BD6D-9301-6416-4B01A0020484}"/>
          </ac:spMkLst>
        </pc:spChg>
        <pc:spChg chg="add del mod">
          <ac:chgData name="Fu, Yue" userId="a52740fb-a78f-434e-8b58-d459d5382196" providerId="ADAL" clId="{F355417B-CF91-47F1-9CCD-595D3A931578}" dt="2026-06-16T12:54:10.823" v="944" actId="478"/>
          <ac:spMkLst>
            <pc:docMk/>
            <pc:sldMk cId="1849373946" sldId="347"/>
            <ac:spMk id="27" creationId="{DFCEB089-1208-2BBA-942D-6F68C819A82A}"/>
          </ac:spMkLst>
        </pc:spChg>
        <pc:spChg chg="add del mod">
          <ac:chgData name="Fu, Yue" userId="a52740fb-a78f-434e-8b58-d459d5382196" providerId="ADAL" clId="{F355417B-CF91-47F1-9CCD-595D3A931578}" dt="2026-06-18T12:39:09.534" v="6039" actId="478"/>
          <ac:spMkLst>
            <pc:docMk/>
            <pc:sldMk cId="1849373946" sldId="347"/>
            <ac:spMk id="29" creationId="{06FE8B96-6B5C-8836-8EF2-88C09FE6381F}"/>
          </ac:spMkLst>
        </pc:spChg>
        <pc:grpChg chg="add mod">
          <ac:chgData name="Fu, Yue" userId="a52740fb-a78f-434e-8b58-d459d5382196" providerId="ADAL" clId="{F355417B-CF91-47F1-9CCD-595D3A931578}" dt="2026-06-16T13:13:48.052" v="1054" actId="1076"/>
          <ac:grpSpMkLst>
            <pc:docMk/>
            <pc:sldMk cId="1849373946" sldId="347"/>
            <ac:grpSpMk id="36" creationId="{22907CCD-EF5C-A756-6A69-51FD271FB1F2}"/>
          </ac:grpSpMkLst>
        </pc:grpChg>
        <pc:graphicFrameChg chg="add del mod">
          <ac:chgData name="Fu, Yue" userId="a52740fb-a78f-434e-8b58-d459d5382196" providerId="ADAL" clId="{F355417B-CF91-47F1-9CCD-595D3A931578}" dt="2026-06-16T08:11:54.611" v="461"/>
          <ac:graphicFrameMkLst>
            <pc:docMk/>
            <pc:sldMk cId="1849373946" sldId="347"/>
            <ac:graphicFrameMk id="2" creationId="{8C2FEC8E-481E-6150-2F64-175714F98B6D}"/>
          </ac:graphicFrameMkLst>
        </pc:graphicFrameChg>
        <pc:graphicFrameChg chg="add del mod">
          <ac:chgData name="Fu, Yue" userId="a52740fb-a78f-434e-8b58-d459d5382196" providerId="ADAL" clId="{F355417B-CF91-47F1-9CCD-595D3A931578}" dt="2026-06-16T12:54:04.694" v="940"/>
          <ac:graphicFrameMkLst>
            <pc:docMk/>
            <pc:sldMk cId="1849373946" sldId="347"/>
            <ac:graphicFrameMk id="25" creationId="{E3E67706-98DD-BA0B-F175-29CB929AC03E}"/>
          </ac:graphicFrameMkLst>
        </pc:graphicFrameChg>
        <pc:picChg chg="add mod">
          <ac:chgData name="Fu, Yue" userId="a52740fb-a78f-434e-8b58-d459d5382196" providerId="ADAL" clId="{F355417B-CF91-47F1-9CCD-595D3A931578}" dt="2026-06-16T12:40:01.513" v="820" actId="1076"/>
          <ac:picMkLst>
            <pc:docMk/>
            <pc:sldMk cId="1849373946" sldId="347"/>
            <ac:picMk id="14" creationId="{DED3AA10-40C3-AA55-0E90-879685A29A7E}"/>
          </ac:picMkLst>
        </pc:picChg>
        <pc:picChg chg="add del mod">
          <ac:chgData name="Fu, Yue" userId="a52740fb-a78f-434e-8b58-d459d5382196" providerId="ADAL" clId="{F355417B-CF91-47F1-9CCD-595D3A931578}" dt="2026-06-16T13:05:24.583" v="1017" actId="478"/>
          <ac:picMkLst>
            <pc:docMk/>
            <pc:sldMk cId="1849373946" sldId="347"/>
            <ac:picMk id="19" creationId="{E631BE6D-4E38-790A-3D7D-D642A800B74B}"/>
          </ac:picMkLst>
        </pc:picChg>
        <pc:picChg chg="add mod ord">
          <ac:chgData name="Fu, Yue" userId="a52740fb-a78f-434e-8b58-d459d5382196" providerId="ADAL" clId="{F355417B-CF91-47F1-9CCD-595D3A931578}" dt="2026-06-16T13:13:44.651" v="1053" actId="1076"/>
          <ac:picMkLst>
            <pc:docMk/>
            <pc:sldMk cId="1849373946" sldId="347"/>
            <ac:picMk id="20" creationId="{9B57345A-A4AE-CC06-219A-24498279549F}"/>
          </ac:picMkLst>
        </pc:picChg>
        <pc:picChg chg="add del mod">
          <ac:chgData name="Fu, Yue" userId="a52740fb-a78f-434e-8b58-d459d5382196" providerId="ADAL" clId="{F355417B-CF91-47F1-9CCD-595D3A931578}" dt="2026-06-16T13:10:55.082" v="1028" actId="21"/>
          <ac:picMkLst>
            <pc:docMk/>
            <pc:sldMk cId="1849373946" sldId="347"/>
            <ac:picMk id="31" creationId="{16E962EC-1301-46D3-468C-3ABC69299768}"/>
          </ac:picMkLst>
        </pc:picChg>
        <pc:picChg chg="add mod">
          <ac:chgData name="Fu, Yue" userId="a52740fb-a78f-434e-8b58-d459d5382196" providerId="ADAL" clId="{F355417B-CF91-47F1-9CCD-595D3A931578}" dt="2026-06-16T13:13:17.181" v="1050" actId="164"/>
          <ac:picMkLst>
            <pc:docMk/>
            <pc:sldMk cId="1849373946" sldId="347"/>
            <ac:picMk id="32" creationId="{D7F945A2-41E2-47E7-1A5D-9823065F6622}"/>
          </ac:picMkLst>
        </pc:picChg>
        <pc:picChg chg="add mod">
          <ac:chgData name="Fu, Yue" userId="a52740fb-a78f-434e-8b58-d459d5382196" providerId="ADAL" clId="{F355417B-CF91-47F1-9CCD-595D3A931578}" dt="2026-06-16T13:13:17.181" v="1050" actId="164"/>
          <ac:picMkLst>
            <pc:docMk/>
            <pc:sldMk cId="1849373946" sldId="347"/>
            <ac:picMk id="33" creationId="{8F93CC6C-D70B-0C23-B412-D9ED8097971D}"/>
          </ac:picMkLst>
        </pc:picChg>
        <pc:picChg chg="add mod ord">
          <ac:chgData name="Fu, Yue" userId="a52740fb-a78f-434e-8b58-d459d5382196" providerId="ADAL" clId="{F355417B-CF91-47F1-9CCD-595D3A931578}" dt="2026-06-16T13:13:17.181" v="1050" actId="164"/>
          <ac:picMkLst>
            <pc:docMk/>
            <pc:sldMk cId="1849373946" sldId="347"/>
            <ac:picMk id="35" creationId="{EE7FF2CE-9DFD-3B97-BB3A-B9A9B742708B}"/>
          </ac:picMkLst>
        </pc:picChg>
        <pc:cxnChg chg="add mod">
          <ac:chgData name="Fu, Yue" userId="a52740fb-a78f-434e-8b58-d459d5382196" providerId="ADAL" clId="{F355417B-CF91-47F1-9CCD-595D3A931578}" dt="2026-06-16T13:13:51.586" v="1055" actId="1076"/>
          <ac:cxnSpMkLst>
            <pc:docMk/>
            <pc:sldMk cId="1849373946" sldId="347"/>
            <ac:cxnSpMk id="21" creationId="{24E81D02-E8BD-96E5-28E3-026CB7F67CEB}"/>
          </ac:cxnSpMkLst>
        </pc:cxnChg>
      </pc:sldChg>
      <pc:sldChg chg="del">
        <pc:chgData name="Fu, Yue" userId="a52740fb-a78f-434e-8b58-d459d5382196" providerId="ADAL" clId="{F355417B-CF91-47F1-9CCD-595D3A931578}" dt="2026-06-16T16:10:44.120" v="1915" actId="47"/>
        <pc:sldMkLst>
          <pc:docMk/>
          <pc:sldMk cId="362664350" sldId="348"/>
        </pc:sldMkLst>
      </pc:sldChg>
      <pc:sldChg chg="addSp delSp modSp mod modAnim">
        <pc:chgData name="Fu, Yue" userId="a52740fb-a78f-434e-8b58-d459d5382196" providerId="ADAL" clId="{F355417B-CF91-47F1-9CCD-595D3A931578}" dt="2026-06-16T17:46:24.006" v="2549" actId="478"/>
        <pc:sldMkLst>
          <pc:docMk/>
          <pc:sldMk cId="85696768" sldId="349"/>
        </pc:sldMkLst>
        <pc:spChg chg="mod">
          <ac:chgData name="Fu, Yue" userId="a52740fb-a78f-434e-8b58-d459d5382196" providerId="ADAL" clId="{F355417B-CF91-47F1-9CCD-595D3A931578}" dt="2026-06-16T17:24:59.149" v="2283" actId="20577"/>
          <ac:spMkLst>
            <pc:docMk/>
            <pc:sldMk cId="85696768" sldId="349"/>
            <ac:spMk id="5" creationId="{965C58C3-CE40-889B-B91B-5E223817A2F3}"/>
          </ac:spMkLst>
        </pc:spChg>
        <pc:spChg chg="mod">
          <ac:chgData name="Fu, Yue" userId="a52740fb-a78f-434e-8b58-d459d5382196" providerId="ADAL" clId="{F355417B-CF91-47F1-9CCD-595D3A931578}" dt="2026-06-16T17:43:10.233" v="2511" actId="13926"/>
          <ac:spMkLst>
            <pc:docMk/>
            <pc:sldMk cId="85696768" sldId="349"/>
            <ac:spMk id="6" creationId="{3C5EF8DB-26C9-5CEE-0D2D-865157181197}"/>
          </ac:spMkLst>
        </pc:spChg>
        <pc:spChg chg="mod">
          <ac:chgData name="Fu, Yue" userId="a52740fb-a78f-434e-8b58-d459d5382196" providerId="ADAL" clId="{F355417B-CF91-47F1-9CCD-595D3A931578}" dt="2026-06-16T17:43:02.984" v="2510" actId="1076"/>
          <ac:spMkLst>
            <pc:docMk/>
            <pc:sldMk cId="85696768" sldId="349"/>
            <ac:spMk id="7" creationId="{CA52C5CA-43AA-EBB3-99FB-4B4F757E183D}"/>
          </ac:spMkLst>
        </pc:spChg>
        <pc:spChg chg="mod">
          <ac:chgData name="Fu, Yue" userId="a52740fb-a78f-434e-8b58-d459d5382196" providerId="ADAL" clId="{F355417B-CF91-47F1-9CCD-595D3A931578}" dt="2026-06-16T17:43:51.118" v="2525" actId="20577"/>
          <ac:spMkLst>
            <pc:docMk/>
            <pc:sldMk cId="85696768" sldId="349"/>
            <ac:spMk id="9" creationId="{6E0A3109-1E88-19BF-914E-16BBB1F01344}"/>
          </ac:spMkLst>
        </pc:spChg>
        <pc:spChg chg="add mod">
          <ac:chgData name="Fu, Yue" userId="a52740fb-a78f-434e-8b58-d459d5382196" providerId="ADAL" clId="{F355417B-CF91-47F1-9CCD-595D3A931578}" dt="2026-06-16T17:38:46.676" v="2472" actId="14100"/>
          <ac:spMkLst>
            <pc:docMk/>
            <pc:sldMk cId="85696768" sldId="349"/>
            <ac:spMk id="10" creationId="{D758DDA9-A306-2F4F-F14A-9AF67F2B1918}"/>
          </ac:spMkLst>
        </pc:spChg>
        <pc:spChg chg="add mod">
          <ac:chgData name="Fu, Yue" userId="a52740fb-a78f-434e-8b58-d459d5382196" providerId="ADAL" clId="{F355417B-CF91-47F1-9CCD-595D3A931578}" dt="2026-06-16T17:38:52.925" v="2473" actId="1076"/>
          <ac:spMkLst>
            <pc:docMk/>
            <pc:sldMk cId="85696768" sldId="349"/>
            <ac:spMk id="11" creationId="{A6A8A4CF-F996-5D88-622C-BFCB3FBE26BC}"/>
          </ac:spMkLst>
        </pc:spChg>
        <pc:spChg chg="mod ord">
          <ac:chgData name="Fu, Yue" userId="a52740fb-a78f-434e-8b58-d459d5382196" providerId="ADAL" clId="{F355417B-CF91-47F1-9CCD-595D3A931578}" dt="2026-06-16T17:38:38.618" v="2469" actId="1076"/>
          <ac:spMkLst>
            <pc:docMk/>
            <pc:sldMk cId="85696768" sldId="349"/>
            <ac:spMk id="16" creationId="{CFD22827-08F9-CDCE-7D49-FC5174CF54FB}"/>
          </ac:spMkLst>
        </pc:spChg>
        <pc:spChg chg="mod ord">
          <ac:chgData name="Fu, Yue" userId="a52740fb-a78f-434e-8b58-d459d5382196" providerId="ADAL" clId="{F355417B-CF91-47F1-9CCD-595D3A931578}" dt="2026-06-16T17:38:58.988" v="2474" actId="14100"/>
          <ac:spMkLst>
            <pc:docMk/>
            <pc:sldMk cId="85696768" sldId="349"/>
            <ac:spMk id="17" creationId="{1035AA26-CC16-86EA-44A3-9DE47C2A0625}"/>
          </ac:spMkLst>
        </pc:spChg>
        <pc:spChg chg="mod">
          <ac:chgData name="Fu, Yue" userId="a52740fb-a78f-434e-8b58-d459d5382196" providerId="ADAL" clId="{F355417B-CF91-47F1-9CCD-595D3A931578}" dt="2026-06-16T17:33:37.607" v="2402" actId="14100"/>
          <ac:spMkLst>
            <pc:docMk/>
            <pc:sldMk cId="85696768" sldId="349"/>
            <ac:spMk id="18" creationId="{D64F9E8A-0792-C973-AF10-A83542BD3EFA}"/>
          </ac:spMkLst>
        </pc:spChg>
        <pc:spChg chg="mod">
          <ac:chgData name="Fu, Yue" userId="a52740fb-a78f-434e-8b58-d459d5382196" providerId="ADAL" clId="{F355417B-CF91-47F1-9CCD-595D3A931578}" dt="2026-06-16T17:33:42.296" v="2404" actId="14100"/>
          <ac:spMkLst>
            <pc:docMk/>
            <pc:sldMk cId="85696768" sldId="349"/>
            <ac:spMk id="19" creationId="{F988B228-6229-7CBC-0E6A-739D94CB5C18}"/>
          </ac:spMkLst>
        </pc:spChg>
        <pc:spChg chg="mod">
          <ac:chgData name="Fu, Yue" userId="a52740fb-a78f-434e-8b58-d459d5382196" providerId="ADAL" clId="{F355417B-CF91-47F1-9CCD-595D3A931578}" dt="2026-06-16T17:33:49.477" v="2406" actId="14100"/>
          <ac:spMkLst>
            <pc:docMk/>
            <pc:sldMk cId="85696768" sldId="349"/>
            <ac:spMk id="20" creationId="{E32450CA-4D8F-2CC0-E1FE-846BA52BBC12}"/>
          </ac:spMkLst>
        </pc:spChg>
        <pc:spChg chg="mod">
          <ac:chgData name="Fu, Yue" userId="a52740fb-a78f-434e-8b58-d459d5382196" providerId="ADAL" clId="{F355417B-CF91-47F1-9CCD-595D3A931578}" dt="2026-06-16T17:33:53.531" v="2407" actId="14100"/>
          <ac:spMkLst>
            <pc:docMk/>
            <pc:sldMk cId="85696768" sldId="349"/>
            <ac:spMk id="22" creationId="{C76200EC-6BDD-05D6-50BA-E861BA073D93}"/>
          </ac:spMkLst>
        </pc:spChg>
        <pc:spChg chg="del mod">
          <ac:chgData name="Fu, Yue" userId="a52740fb-a78f-434e-8b58-d459d5382196" providerId="ADAL" clId="{F355417B-CF91-47F1-9CCD-595D3A931578}" dt="2026-06-16T17:46:24.006" v="2549" actId="478"/>
          <ac:spMkLst>
            <pc:docMk/>
            <pc:sldMk cId="85696768" sldId="349"/>
            <ac:spMk id="23" creationId="{A0675C3D-027B-492C-81E5-6AC4EB461E99}"/>
          </ac:spMkLst>
        </pc:spChg>
        <pc:graphicFrameChg chg="add del mod">
          <ac:chgData name="Fu, Yue" userId="a52740fb-a78f-434e-8b58-d459d5382196" providerId="ADAL" clId="{F355417B-CF91-47F1-9CCD-595D3A931578}" dt="2026-06-16T17:29:08.200" v="2341"/>
          <ac:graphicFrameMkLst>
            <pc:docMk/>
            <pc:sldMk cId="85696768" sldId="349"/>
            <ac:graphicFrameMk id="2" creationId="{8E6469D9-4EAD-E18E-8888-B9AE45126A9E}"/>
          </ac:graphicFrameMkLst>
        </pc:graphicFrameChg>
        <pc:graphicFrameChg chg="add mod modGraphic">
          <ac:chgData name="Fu, Yue" userId="a52740fb-a78f-434e-8b58-d459d5382196" providerId="ADAL" clId="{F355417B-CF91-47F1-9CCD-595D3A931578}" dt="2026-06-16T17:38:29.696" v="2468" actId="14734"/>
          <ac:graphicFrameMkLst>
            <pc:docMk/>
            <pc:sldMk cId="85696768" sldId="349"/>
            <ac:graphicFrameMk id="4" creationId="{E3EDF0B3-BF8C-018A-315D-52E2440B93C0}"/>
          </ac:graphicFrameMkLst>
        </pc:graphicFrameChg>
        <pc:graphicFrameChg chg="del">
          <ac:chgData name="Fu, Yue" userId="a52740fb-a78f-434e-8b58-d459d5382196" providerId="ADAL" clId="{F355417B-CF91-47F1-9CCD-595D3A931578}" dt="2026-06-16T17:32:04.682" v="2385" actId="478"/>
          <ac:graphicFrameMkLst>
            <pc:docMk/>
            <pc:sldMk cId="85696768" sldId="349"/>
            <ac:graphicFrameMk id="12" creationId="{51501B29-BFE4-6052-D3E1-A56BBF216EF0}"/>
          </ac:graphicFrameMkLst>
        </pc:graphicFrameChg>
        <pc:graphicFrameChg chg="mod">
          <ac:chgData name="Fu, Yue" userId="a52740fb-a78f-434e-8b58-d459d5382196" providerId="ADAL" clId="{F355417B-CF91-47F1-9CCD-595D3A931578}" dt="2026-06-16T17:32:22.460" v="2389" actId="1076"/>
          <ac:graphicFrameMkLst>
            <pc:docMk/>
            <pc:sldMk cId="85696768" sldId="349"/>
            <ac:graphicFrameMk id="14" creationId="{809B217D-A348-55C7-CB74-AF7732798C39}"/>
          </ac:graphicFrameMkLst>
        </pc:graphicFrameChg>
      </pc:sldChg>
      <pc:sldChg chg="addSp delSp modSp mod modAnim">
        <pc:chgData name="Fu, Yue" userId="a52740fb-a78f-434e-8b58-d459d5382196" providerId="ADAL" clId="{F355417B-CF91-47F1-9CCD-595D3A931578}" dt="2026-06-17T08:22:04.414" v="3839" actId="20577"/>
        <pc:sldMkLst>
          <pc:docMk/>
          <pc:sldMk cId="2897113132" sldId="350"/>
        </pc:sldMkLst>
        <pc:spChg chg="add mod">
          <ac:chgData name="Fu, Yue" userId="a52740fb-a78f-434e-8b58-d459d5382196" providerId="ADAL" clId="{F355417B-CF91-47F1-9CCD-595D3A931578}" dt="2026-06-17T07:30:36.341" v="3395" actId="1076"/>
          <ac:spMkLst>
            <pc:docMk/>
            <pc:sldMk cId="2897113132" sldId="350"/>
            <ac:spMk id="4" creationId="{4D4F2268-877A-13A0-5F97-A365C078923A}"/>
          </ac:spMkLst>
        </pc:spChg>
        <pc:spChg chg="mod">
          <ac:chgData name="Fu, Yue" userId="a52740fb-a78f-434e-8b58-d459d5382196" providerId="ADAL" clId="{F355417B-CF91-47F1-9CCD-595D3A931578}" dt="2026-06-17T06:59:57.595" v="3220" actId="20577"/>
          <ac:spMkLst>
            <pc:docMk/>
            <pc:sldMk cId="2897113132" sldId="350"/>
            <ac:spMk id="5" creationId="{965C58C3-CE40-889B-B91B-5E223817A2F3}"/>
          </ac:spMkLst>
        </pc:spChg>
        <pc:spChg chg="add mod">
          <ac:chgData name="Fu, Yue" userId="a52740fb-a78f-434e-8b58-d459d5382196" providerId="ADAL" clId="{F355417B-CF91-47F1-9CCD-595D3A931578}" dt="2026-06-17T07:30:41.780" v="3396" actId="1076"/>
          <ac:spMkLst>
            <pc:docMk/>
            <pc:sldMk cId="2897113132" sldId="350"/>
            <ac:spMk id="6" creationId="{BA9D9974-6765-5755-EE8D-5258FF4DF303}"/>
          </ac:spMkLst>
        </pc:spChg>
        <pc:spChg chg="mod">
          <ac:chgData name="Fu, Yue" userId="a52740fb-a78f-434e-8b58-d459d5382196" providerId="ADAL" clId="{F355417B-CF91-47F1-9CCD-595D3A931578}" dt="2026-06-17T07:09:20.477" v="3247" actId="1076"/>
          <ac:spMkLst>
            <pc:docMk/>
            <pc:sldMk cId="2897113132" sldId="350"/>
            <ac:spMk id="7" creationId="{CA52C5CA-43AA-EBB3-99FB-4B4F757E183D}"/>
          </ac:spMkLst>
        </pc:spChg>
        <pc:spChg chg="add mod">
          <ac:chgData name="Fu, Yue" userId="a52740fb-a78f-434e-8b58-d459d5382196" providerId="ADAL" clId="{F355417B-CF91-47F1-9CCD-595D3A931578}" dt="2026-06-17T08:22:04.414" v="3839" actId="20577"/>
          <ac:spMkLst>
            <pc:docMk/>
            <pc:sldMk cId="2897113132" sldId="350"/>
            <ac:spMk id="9" creationId="{AC16A2D1-5751-63B1-0885-F02627753742}"/>
          </ac:spMkLst>
        </pc:spChg>
        <pc:spChg chg="mod">
          <ac:chgData name="Fu, Yue" userId="a52740fb-a78f-434e-8b58-d459d5382196" providerId="ADAL" clId="{F355417B-CF91-47F1-9CCD-595D3A931578}" dt="2026-06-17T08:21:45.710" v="3838" actId="20577"/>
          <ac:spMkLst>
            <pc:docMk/>
            <pc:sldMk cId="2897113132" sldId="350"/>
            <ac:spMk id="11" creationId="{2A3930A2-D5C1-F6D7-FD46-D8B836056400}"/>
          </ac:spMkLst>
        </pc:spChg>
        <pc:picChg chg="add mod">
          <ac:chgData name="Fu, Yue" userId="a52740fb-a78f-434e-8b58-d459d5382196" providerId="ADAL" clId="{F355417B-CF91-47F1-9CCD-595D3A931578}" dt="2026-06-16T19:49:21.731" v="2843" actId="14100"/>
          <ac:picMkLst>
            <pc:docMk/>
            <pc:sldMk cId="2897113132" sldId="350"/>
            <ac:picMk id="2" creationId="{BAE25950-E51B-9822-9399-52733671A313}"/>
          </ac:picMkLst>
        </pc:picChg>
        <pc:picChg chg="del mod">
          <ac:chgData name="Fu, Yue" userId="a52740fb-a78f-434e-8b58-d459d5382196" providerId="ADAL" clId="{F355417B-CF91-47F1-9CCD-595D3A931578}" dt="2026-06-16T19:49:06.086" v="2840" actId="478"/>
          <ac:picMkLst>
            <pc:docMk/>
            <pc:sldMk cId="2897113132" sldId="350"/>
            <ac:picMk id="6" creationId="{131302B0-3F71-CAFD-B504-775EE6306E2E}"/>
          </ac:picMkLst>
        </pc:picChg>
        <pc:cxnChg chg="add mod">
          <ac:chgData name="Fu, Yue" userId="a52740fb-a78f-434e-8b58-d459d5382196" providerId="ADAL" clId="{F355417B-CF91-47F1-9CCD-595D3A931578}" dt="2026-06-17T07:30:28.604" v="3394" actId="1076"/>
          <ac:cxnSpMkLst>
            <pc:docMk/>
            <pc:sldMk cId="2897113132" sldId="350"/>
            <ac:cxnSpMk id="8" creationId="{89294413-42BA-4E87-6E5A-3476454BCB98}"/>
          </ac:cxnSpMkLst>
        </pc:cxnChg>
      </pc:sldChg>
      <pc:sldChg chg="addSp delSp modSp mod">
        <pc:chgData name="Fu, Yue" userId="a52740fb-a78f-434e-8b58-d459d5382196" providerId="ADAL" clId="{F355417B-CF91-47F1-9CCD-595D3A931578}" dt="2026-06-17T08:40:29.815" v="3939"/>
        <pc:sldMkLst>
          <pc:docMk/>
          <pc:sldMk cId="2038814731" sldId="351"/>
        </pc:sldMkLst>
        <pc:spChg chg="add del mod">
          <ac:chgData name="Fu, Yue" userId="a52740fb-a78f-434e-8b58-d459d5382196" providerId="ADAL" clId="{F355417B-CF91-47F1-9CCD-595D3A931578}" dt="2026-06-17T07:00:11.520" v="3222"/>
          <ac:spMkLst>
            <pc:docMk/>
            <pc:sldMk cId="2038814731" sldId="351"/>
            <ac:spMk id="4" creationId="{562DD97C-B3DF-D2F6-1EE1-2FE3D192BC65}"/>
          </ac:spMkLst>
        </pc:spChg>
        <pc:spChg chg="del">
          <ac:chgData name="Fu, Yue" userId="a52740fb-a78f-434e-8b58-d459d5382196" providerId="ADAL" clId="{F355417B-CF91-47F1-9CCD-595D3A931578}" dt="2026-06-17T07:00:12.669" v="3223" actId="478"/>
          <ac:spMkLst>
            <pc:docMk/>
            <pc:sldMk cId="2038814731" sldId="351"/>
            <ac:spMk id="5" creationId="{965C58C3-CE40-889B-B91B-5E223817A2F3}"/>
          </ac:spMkLst>
        </pc:spChg>
        <pc:spChg chg="add mod">
          <ac:chgData name="Fu, Yue" userId="a52740fb-a78f-434e-8b58-d459d5382196" providerId="ADAL" clId="{F355417B-CF91-47F1-9CCD-595D3A931578}" dt="2026-06-17T07:00:26.029" v="3241" actId="1076"/>
          <ac:spMkLst>
            <pc:docMk/>
            <pc:sldMk cId="2038814731" sldId="351"/>
            <ac:spMk id="6" creationId="{D54A8A02-36EA-B350-A5D4-39A7F8CBA757}"/>
          </ac:spMkLst>
        </pc:spChg>
        <pc:spChg chg="mod">
          <ac:chgData name="Fu, Yue" userId="a52740fb-a78f-434e-8b58-d459d5382196" providerId="ADAL" clId="{F355417B-CF91-47F1-9CCD-595D3A931578}" dt="2026-06-17T08:40:29.815" v="3939"/>
          <ac:spMkLst>
            <pc:docMk/>
            <pc:sldMk cId="2038814731" sldId="351"/>
            <ac:spMk id="8" creationId="{19E3BA45-3A7B-6B77-79CA-486B99D7C31B}"/>
          </ac:spMkLst>
        </pc:spChg>
        <pc:spChg chg="mod">
          <ac:chgData name="Fu, Yue" userId="a52740fb-a78f-434e-8b58-d459d5382196" providerId="ADAL" clId="{F355417B-CF91-47F1-9CCD-595D3A931578}" dt="2026-06-17T08:30:45.205" v="3916" actId="14100"/>
          <ac:spMkLst>
            <pc:docMk/>
            <pc:sldMk cId="2038814731" sldId="351"/>
            <ac:spMk id="10" creationId="{2D0FC13F-CF96-AA35-780E-98EA99E80F3B}"/>
          </ac:spMkLst>
        </pc:spChg>
        <pc:spChg chg="mod">
          <ac:chgData name="Fu, Yue" userId="a52740fb-a78f-434e-8b58-d459d5382196" providerId="ADAL" clId="{F355417B-CF91-47F1-9CCD-595D3A931578}" dt="2026-06-17T08:29:58.487" v="3909" actId="20577"/>
          <ac:spMkLst>
            <pc:docMk/>
            <pc:sldMk cId="2038814731" sldId="351"/>
            <ac:spMk id="11" creationId="{2A3930A2-D5C1-F6D7-FD46-D8B836056400}"/>
          </ac:spMkLst>
        </pc:spChg>
        <pc:spChg chg="add del mod">
          <ac:chgData name="Fu, Yue" userId="a52740fb-a78f-434e-8b58-d459d5382196" providerId="ADAL" clId="{F355417B-CF91-47F1-9CCD-595D3A931578}" dt="2026-06-17T08:35:09.383" v="3920" actId="478"/>
          <ac:spMkLst>
            <pc:docMk/>
            <pc:sldMk cId="2038814731" sldId="351"/>
            <ac:spMk id="14" creationId="{AA73C1BD-051D-E4C1-152F-7F01C8D06DB5}"/>
          </ac:spMkLst>
        </pc:spChg>
        <pc:spChg chg="add mod">
          <ac:chgData name="Fu, Yue" userId="a52740fb-a78f-434e-8b58-d459d5382196" providerId="ADAL" clId="{F355417B-CF91-47F1-9CCD-595D3A931578}" dt="2026-06-17T08:30:55.988" v="3919" actId="14100"/>
          <ac:spMkLst>
            <pc:docMk/>
            <pc:sldMk cId="2038814731" sldId="351"/>
            <ac:spMk id="15" creationId="{DAE69CCE-E1B0-6DAF-F09C-67C1E19783DD}"/>
          </ac:spMkLst>
        </pc:spChg>
        <pc:graphicFrameChg chg="add del mod">
          <ac:chgData name="Fu, Yue" userId="a52740fb-a78f-434e-8b58-d459d5382196" providerId="ADAL" clId="{F355417B-CF91-47F1-9CCD-595D3A931578}" dt="2026-06-17T08:29:39.041" v="3863"/>
          <ac:graphicFrameMkLst>
            <pc:docMk/>
            <pc:sldMk cId="2038814731" sldId="351"/>
            <ac:graphicFrameMk id="12" creationId="{51D410CD-F97B-777B-F58F-838ED5123915}"/>
          </ac:graphicFrameMkLst>
        </pc:graphicFrameChg>
        <pc:picChg chg="add del">
          <ac:chgData name="Fu, Yue" userId="a52740fb-a78f-434e-8b58-d459d5382196" providerId="ADAL" clId="{F355417B-CF91-47F1-9CCD-595D3A931578}" dt="2026-06-17T08:27:36.612" v="3842" actId="478"/>
          <ac:picMkLst>
            <pc:docMk/>
            <pc:sldMk cId="2038814731" sldId="351"/>
            <ac:picMk id="2" creationId="{C73FD47C-D65A-8A56-FC38-50B8F2761C21}"/>
          </ac:picMkLst>
        </pc:picChg>
        <pc:picChg chg="add mod ord">
          <ac:chgData name="Fu, Yue" userId="a52740fb-a78f-434e-8b58-d459d5382196" providerId="ADAL" clId="{F355417B-CF91-47F1-9CCD-595D3A931578}" dt="2026-06-17T08:30:17.901" v="3913" actId="34135"/>
          <ac:picMkLst>
            <pc:docMk/>
            <pc:sldMk cId="2038814731" sldId="351"/>
            <ac:picMk id="7" creationId="{83F7FE53-D5F5-7C3F-40BD-EA0EB8628CFD}"/>
          </ac:picMkLst>
        </pc:picChg>
        <pc:picChg chg="add del mod">
          <ac:chgData name="Fu, Yue" userId="a52740fb-a78f-434e-8b58-d459d5382196" providerId="ADAL" clId="{F355417B-CF91-47F1-9CCD-595D3A931578}" dt="2026-06-17T08:29:08.428" v="3857" actId="478"/>
          <ac:picMkLst>
            <pc:docMk/>
            <pc:sldMk cId="2038814731" sldId="351"/>
            <ac:picMk id="9" creationId="{C1F7E74C-D342-14A3-4869-CC4D5B5D03BC}"/>
          </ac:picMkLst>
        </pc:picChg>
      </pc:sldChg>
      <pc:sldChg chg="addSp delSp modSp del mod">
        <pc:chgData name="Fu, Yue" userId="a52740fb-a78f-434e-8b58-d459d5382196" providerId="ADAL" clId="{F355417B-CF91-47F1-9CCD-595D3A931578}" dt="2026-06-17T18:19:39.757" v="4972" actId="47"/>
        <pc:sldMkLst>
          <pc:docMk/>
          <pc:sldMk cId="2123129705" sldId="352"/>
        </pc:sldMkLst>
        <pc:spChg chg="mod">
          <ac:chgData name="Fu, Yue" userId="a52740fb-a78f-434e-8b58-d459d5382196" providerId="ADAL" clId="{F355417B-CF91-47F1-9CCD-595D3A931578}" dt="2026-06-17T09:52:17.230" v="4060" actId="20577"/>
          <ac:spMkLst>
            <pc:docMk/>
            <pc:sldMk cId="2123129705" sldId="352"/>
            <ac:spMk id="3" creationId="{2DCA4387-76EE-B3E7-4771-817C46149BE8}"/>
          </ac:spMkLst>
        </pc:spChg>
        <pc:spChg chg="add del mod">
          <ac:chgData name="Fu, Yue" userId="a52740fb-a78f-434e-8b58-d459d5382196" providerId="ADAL" clId="{F355417B-CF91-47F1-9CCD-595D3A931578}" dt="2026-06-17T11:44:05.765" v="4621" actId="478"/>
          <ac:spMkLst>
            <pc:docMk/>
            <pc:sldMk cId="2123129705" sldId="352"/>
            <ac:spMk id="4" creationId="{BD05CF8F-9FF6-80ED-0836-60ECB9B6EB9D}"/>
          </ac:spMkLst>
        </pc:spChg>
        <pc:spChg chg="mod">
          <ac:chgData name="Fu, Yue" userId="a52740fb-a78f-434e-8b58-d459d5382196" providerId="ADAL" clId="{F355417B-CF91-47F1-9CCD-595D3A931578}" dt="2026-06-17T11:38:41.856" v="4379" actId="20577"/>
          <ac:spMkLst>
            <pc:docMk/>
            <pc:sldMk cId="2123129705" sldId="352"/>
            <ac:spMk id="14" creationId="{A70D6F6F-1592-E094-4A34-27A4361BA5AB}"/>
          </ac:spMkLst>
        </pc:spChg>
        <pc:spChg chg="mod">
          <ac:chgData name="Fu, Yue" userId="a52740fb-a78f-434e-8b58-d459d5382196" providerId="ADAL" clId="{F355417B-CF91-47F1-9CCD-595D3A931578}" dt="2026-06-17T12:13:08.242" v="4711" actId="1076"/>
          <ac:spMkLst>
            <pc:docMk/>
            <pc:sldMk cId="2123129705" sldId="352"/>
            <ac:spMk id="16" creationId="{0027C17B-B356-2582-D2A5-45A1E88D1DD1}"/>
          </ac:spMkLst>
        </pc:spChg>
        <pc:spChg chg="mod">
          <ac:chgData name="Fu, Yue" userId="a52740fb-a78f-434e-8b58-d459d5382196" providerId="ADAL" clId="{F355417B-CF91-47F1-9CCD-595D3A931578}" dt="2026-06-17T11:39:25.458" v="4384" actId="20577"/>
          <ac:spMkLst>
            <pc:docMk/>
            <pc:sldMk cId="2123129705" sldId="352"/>
            <ac:spMk id="22" creationId="{93B76C42-8435-449A-D349-043DA1E50EB4}"/>
          </ac:spMkLst>
        </pc:spChg>
        <pc:spChg chg="mod">
          <ac:chgData name="Fu, Yue" userId="a52740fb-a78f-434e-8b58-d459d5382196" providerId="ADAL" clId="{F355417B-CF91-47F1-9CCD-595D3A931578}" dt="2026-06-17T12:13:05.441" v="4710" actId="1076"/>
          <ac:spMkLst>
            <pc:docMk/>
            <pc:sldMk cId="2123129705" sldId="352"/>
            <ac:spMk id="24" creationId="{C1DB966F-2321-6616-4A36-711867BD934E}"/>
          </ac:spMkLst>
        </pc:spChg>
        <pc:spChg chg="mod">
          <ac:chgData name="Fu, Yue" userId="a52740fb-a78f-434e-8b58-d459d5382196" providerId="ADAL" clId="{F355417B-CF91-47F1-9CCD-595D3A931578}" dt="2026-06-17T11:44:32.173" v="4625" actId="1076"/>
          <ac:spMkLst>
            <pc:docMk/>
            <pc:sldMk cId="2123129705" sldId="352"/>
            <ac:spMk id="26" creationId="{94F3A4DE-F4C0-2ED0-7D34-91E29A174E41}"/>
          </ac:spMkLst>
        </pc:spChg>
        <pc:spChg chg="mod">
          <ac:chgData name="Fu, Yue" userId="a52740fb-a78f-434e-8b58-d459d5382196" providerId="ADAL" clId="{F355417B-CF91-47F1-9CCD-595D3A931578}" dt="2026-06-17T11:39:00.731" v="4383" actId="20577"/>
          <ac:spMkLst>
            <pc:docMk/>
            <pc:sldMk cId="2123129705" sldId="352"/>
            <ac:spMk id="30" creationId="{613ABA40-09B5-41EF-32A3-D9AF77DD0B2D}"/>
          </ac:spMkLst>
        </pc:spChg>
        <pc:spChg chg="mod">
          <ac:chgData name="Fu, Yue" userId="a52740fb-a78f-434e-8b58-d459d5382196" providerId="ADAL" clId="{F355417B-CF91-47F1-9CCD-595D3A931578}" dt="2026-06-17T11:44:35.461" v="4626" actId="1076"/>
          <ac:spMkLst>
            <pc:docMk/>
            <pc:sldMk cId="2123129705" sldId="352"/>
            <ac:spMk id="32" creationId="{91ADBAC6-78E9-9A74-02D4-361F8D8C6364}"/>
          </ac:spMkLst>
        </pc:spChg>
        <pc:spChg chg="mod">
          <ac:chgData name="Fu, Yue" userId="a52740fb-a78f-434e-8b58-d459d5382196" providerId="ADAL" clId="{F355417B-CF91-47F1-9CCD-595D3A931578}" dt="2026-06-17T11:44:29.062" v="4624" actId="1076"/>
          <ac:spMkLst>
            <pc:docMk/>
            <pc:sldMk cId="2123129705" sldId="352"/>
            <ac:spMk id="34" creationId="{1C7B07B0-92E6-44FA-CB2F-E1F509DECD26}"/>
          </ac:spMkLst>
        </pc:spChg>
        <pc:spChg chg="mod">
          <ac:chgData name="Fu, Yue" userId="a52740fb-a78f-434e-8b58-d459d5382196" providerId="ADAL" clId="{F355417B-CF91-47F1-9CCD-595D3A931578}" dt="2026-06-17T11:51:15.203" v="4667" actId="20577"/>
          <ac:spMkLst>
            <pc:docMk/>
            <pc:sldMk cId="2123129705" sldId="352"/>
            <ac:spMk id="36" creationId="{F008CB94-0682-BD5E-DFD6-CB107EFD0C0F}"/>
          </ac:spMkLst>
        </pc:spChg>
      </pc:sldChg>
      <pc:sldChg chg="modSp del mod">
        <pc:chgData name="Fu, Yue" userId="a52740fb-a78f-434e-8b58-d459d5382196" providerId="ADAL" clId="{F355417B-CF91-47F1-9CCD-595D3A931578}" dt="2026-06-16T17:46:16.702" v="2548" actId="47"/>
        <pc:sldMkLst>
          <pc:docMk/>
          <pc:sldMk cId="2608835674" sldId="353"/>
        </pc:sldMkLst>
        <pc:spChg chg="mod">
          <ac:chgData name="Fu, Yue" userId="a52740fb-a78f-434e-8b58-d459d5382196" providerId="ADAL" clId="{F355417B-CF91-47F1-9CCD-595D3A931578}" dt="2026-06-16T17:26:38.634" v="2291" actId="20577"/>
          <ac:spMkLst>
            <pc:docMk/>
            <pc:sldMk cId="2608835674" sldId="353"/>
            <ac:spMk id="5" creationId="{965C58C3-CE40-889B-B91B-5E223817A2F3}"/>
          </ac:spMkLst>
        </pc:spChg>
      </pc:sldChg>
      <pc:sldChg chg="addSp delSp modSp mod">
        <pc:chgData name="Fu, Yue" userId="a52740fb-a78f-434e-8b58-d459d5382196" providerId="ADAL" clId="{F355417B-CF91-47F1-9CCD-595D3A931578}" dt="2026-06-15T07:27:21.388" v="8" actId="1076"/>
        <pc:sldMkLst>
          <pc:docMk/>
          <pc:sldMk cId="3074463783" sldId="354"/>
        </pc:sldMkLst>
        <pc:spChg chg="add mod">
          <ac:chgData name="Fu, Yue" userId="a52740fb-a78f-434e-8b58-d459d5382196" providerId="ADAL" clId="{F355417B-CF91-47F1-9CCD-595D3A931578}" dt="2026-06-15T07:27:21.388" v="8" actId="1076"/>
          <ac:spMkLst>
            <pc:docMk/>
            <pc:sldMk cId="3074463783" sldId="354"/>
            <ac:spMk id="5" creationId="{A2FB09C5-BF96-B47D-2B85-6D929C03EA58}"/>
          </ac:spMkLst>
        </pc:spChg>
        <pc:graphicFrameChg chg="add del mod">
          <ac:chgData name="Fu, Yue" userId="a52740fb-a78f-434e-8b58-d459d5382196" providerId="ADAL" clId="{F355417B-CF91-47F1-9CCD-595D3A931578}" dt="2026-06-15T07:27:08.321" v="2"/>
          <ac:graphicFrameMkLst>
            <pc:docMk/>
            <pc:sldMk cId="3074463783" sldId="354"/>
            <ac:graphicFrameMk id="2" creationId="{ED6E38B1-AC61-F763-87DA-A753FCEECE4F}"/>
          </ac:graphicFrameMkLst>
        </pc:graphicFrameChg>
      </pc:sldChg>
      <pc:sldChg chg="addSp modSp mod">
        <pc:chgData name="Fu, Yue" userId="a52740fb-a78f-434e-8b58-d459d5382196" providerId="ADAL" clId="{F355417B-CF91-47F1-9CCD-595D3A931578}" dt="2026-06-17T13:24:25.162" v="4950" actId="20577"/>
        <pc:sldMkLst>
          <pc:docMk/>
          <pc:sldMk cId="1115303587" sldId="355"/>
        </pc:sldMkLst>
        <pc:spChg chg="add mod">
          <ac:chgData name="Fu, Yue" userId="a52740fb-a78f-434e-8b58-d459d5382196" providerId="ADAL" clId="{F355417B-CF91-47F1-9CCD-595D3A931578}" dt="2026-06-17T13:24:25.162" v="4950" actId="20577"/>
          <ac:spMkLst>
            <pc:docMk/>
            <pc:sldMk cId="1115303587" sldId="355"/>
            <ac:spMk id="5" creationId="{33703121-3E3F-CA98-3651-7ECC4C9FBD39}"/>
          </ac:spMkLst>
        </pc:spChg>
      </pc:sldChg>
      <pc:sldChg chg="addSp delSp modSp mod delAnim modAnim">
        <pc:chgData name="Fu, Yue" userId="a52740fb-a78f-434e-8b58-d459d5382196" providerId="ADAL" clId="{F355417B-CF91-47F1-9CCD-595D3A931578}" dt="2026-06-17T09:46:34.206" v="4046"/>
        <pc:sldMkLst>
          <pc:docMk/>
          <pc:sldMk cId="2986101522" sldId="356"/>
        </pc:sldMkLst>
        <pc:spChg chg="add mod">
          <ac:chgData name="Fu, Yue" userId="a52740fb-a78f-434e-8b58-d459d5382196" providerId="ADAL" clId="{F355417B-CF91-47F1-9CCD-595D3A931578}" dt="2026-06-17T07:00:31.722" v="3243"/>
          <ac:spMkLst>
            <pc:docMk/>
            <pc:sldMk cId="2986101522" sldId="356"/>
            <ac:spMk id="4" creationId="{FBE323F5-671F-83DC-3C50-556A79DA8E10}"/>
          </ac:spMkLst>
        </pc:spChg>
        <pc:spChg chg="del">
          <ac:chgData name="Fu, Yue" userId="a52740fb-a78f-434e-8b58-d459d5382196" providerId="ADAL" clId="{F355417B-CF91-47F1-9CCD-595D3A931578}" dt="2026-06-17T07:00:30.900" v="3242" actId="478"/>
          <ac:spMkLst>
            <pc:docMk/>
            <pc:sldMk cId="2986101522" sldId="356"/>
            <ac:spMk id="5" creationId="{965C58C3-CE40-889B-B91B-5E223817A2F3}"/>
          </ac:spMkLst>
        </pc:spChg>
        <pc:spChg chg="mod">
          <ac:chgData name="Fu, Yue" userId="a52740fb-a78f-434e-8b58-d459d5382196" providerId="ADAL" clId="{F355417B-CF91-47F1-9CCD-595D3A931578}" dt="2026-06-17T08:45:31.628" v="3980" actId="1076"/>
          <ac:spMkLst>
            <pc:docMk/>
            <pc:sldMk cId="2986101522" sldId="356"/>
            <ac:spMk id="6" creationId="{BDCA7435-6BD6-7838-90AD-9383BCD340DD}"/>
          </ac:spMkLst>
        </pc:spChg>
        <pc:spChg chg="mod">
          <ac:chgData name="Fu, Yue" userId="a52740fb-a78f-434e-8b58-d459d5382196" providerId="ADAL" clId="{F355417B-CF91-47F1-9CCD-595D3A931578}" dt="2026-06-17T08:40:39.063" v="3941" actId="1076"/>
          <ac:spMkLst>
            <pc:docMk/>
            <pc:sldMk cId="2986101522" sldId="356"/>
            <ac:spMk id="8" creationId="{19E3BA45-3A7B-6B77-79CA-486B99D7C31B}"/>
          </ac:spMkLst>
        </pc:spChg>
        <pc:spChg chg="add del mod">
          <ac:chgData name="Fu, Yue" userId="a52740fb-a78f-434e-8b58-d459d5382196" providerId="ADAL" clId="{F355417B-CF91-47F1-9CCD-595D3A931578}" dt="2026-06-17T09:43:29.804" v="4009" actId="478"/>
          <ac:spMkLst>
            <pc:docMk/>
            <pc:sldMk cId="2986101522" sldId="356"/>
            <ac:spMk id="9" creationId="{1DB1DFDA-BB4E-EE2A-70D3-C5D7F7116D04}"/>
          </ac:spMkLst>
        </pc:spChg>
        <pc:spChg chg="mod">
          <ac:chgData name="Fu, Yue" userId="a52740fb-a78f-434e-8b58-d459d5382196" providerId="ADAL" clId="{F355417B-CF91-47F1-9CCD-595D3A931578}" dt="2026-06-17T08:41:51.229" v="3967" actId="14100"/>
          <ac:spMkLst>
            <pc:docMk/>
            <pc:sldMk cId="2986101522" sldId="356"/>
            <ac:spMk id="10" creationId="{2D0FC13F-CF96-AA35-780E-98EA99E80F3B}"/>
          </ac:spMkLst>
        </pc:spChg>
        <pc:spChg chg="mod">
          <ac:chgData name="Fu, Yue" userId="a52740fb-a78f-434e-8b58-d459d5382196" providerId="ADAL" clId="{F355417B-CF91-47F1-9CCD-595D3A931578}" dt="2026-06-17T09:44:30.299" v="4038" actId="948"/>
          <ac:spMkLst>
            <pc:docMk/>
            <pc:sldMk cId="2986101522" sldId="356"/>
            <ac:spMk id="11" creationId="{2A3930A2-D5C1-F6D7-FD46-D8B836056400}"/>
          </ac:spMkLst>
        </pc:spChg>
        <pc:spChg chg="add del mod">
          <ac:chgData name="Fu, Yue" userId="a52740fb-a78f-434e-8b58-d459d5382196" providerId="ADAL" clId="{F355417B-CF91-47F1-9CCD-595D3A931578}" dt="2026-06-17T09:43:29.804" v="4009" actId="478"/>
          <ac:spMkLst>
            <pc:docMk/>
            <pc:sldMk cId="2986101522" sldId="356"/>
            <ac:spMk id="12" creationId="{87D6392E-171D-D5DE-A67F-50DC26D04AFF}"/>
          </ac:spMkLst>
        </pc:spChg>
        <pc:spChg chg="mod">
          <ac:chgData name="Fu, Yue" userId="a52740fb-a78f-434e-8b58-d459d5382196" providerId="ADAL" clId="{F355417B-CF91-47F1-9CCD-595D3A931578}" dt="2026-06-17T08:43:54.677" v="3971" actId="14100"/>
          <ac:spMkLst>
            <pc:docMk/>
            <pc:sldMk cId="2986101522" sldId="356"/>
            <ac:spMk id="13" creationId="{3FB7E2C6-B648-6E4F-F69C-E00829784F93}"/>
          </ac:spMkLst>
        </pc:spChg>
        <pc:spChg chg="mod">
          <ac:chgData name="Fu, Yue" userId="a52740fb-a78f-434e-8b58-d459d5382196" providerId="ADAL" clId="{F355417B-CF91-47F1-9CCD-595D3A931578}" dt="2026-06-17T08:44:41.220" v="3976" actId="14100"/>
          <ac:spMkLst>
            <pc:docMk/>
            <pc:sldMk cId="2986101522" sldId="356"/>
            <ac:spMk id="14" creationId="{73FD1CA0-3CD7-23D0-831A-724B9BC43987}"/>
          </ac:spMkLst>
        </pc:spChg>
        <pc:spChg chg="mod">
          <ac:chgData name="Fu, Yue" userId="a52740fb-a78f-434e-8b58-d459d5382196" providerId="ADAL" clId="{F355417B-CF91-47F1-9CCD-595D3A931578}" dt="2026-06-17T08:44:59.894" v="3977" actId="1076"/>
          <ac:spMkLst>
            <pc:docMk/>
            <pc:sldMk cId="2986101522" sldId="356"/>
            <ac:spMk id="15" creationId="{188A88D9-8E07-FC5F-980A-D650318CB4E0}"/>
          </ac:spMkLst>
        </pc:spChg>
        <pc:spChg chg="add del mod">
          <ac:chgData name="Fu, Yue" userId="a52740fb-a78f-434e-8b58-d459d5382196" providerId="ADAL" clId="{F355417B-CF91-47F1-9CCD-595D3A931578}" dt="2026-06-17T09:43:29.804" v="4009" actId="478"/>
          <ac:spMkLst>
            <pc:docMk/>
            <pc:sldMk cId="2986101522" sldId="356"/>
            <ac:spMk id="16" creationId="{C2FA498B-33BE-CA12-1927-2CE13CD31BB7}"/>
          </ac:spMkLst>
        </pc:spChg>
        <pc:spChg chg="add del mod">
          <ac:chgData name="Fu, Yue" userId="a52740fb-a78f-434e-8b58-d459d5382196" providerId="ADAL" clId="{F355417B-CF91-47F1-9CCD-595D3A931578}" dt="2026-06-17T09:43:29.804" v="4009" actId="478"/>
          <ac:spMkLst>
            <pc:docMk/>
            <pc:sldMk cId="2986101522" sldId="356"/>
            <ac:spMk id="17" creationId="{2571609D-AEFF-F158-D2C0-68D9D28F6797}"/>
          </ac:spMkLst>
        </pc:spChg>
        <pc:spChg chg="add del mod">
          <ac:chgData name="Fu, Yue" userId="a52740fb-a78f-434e-8b58-d459d5382196" providerId="ADAL" clId="{F355417B-CF91-47F1-9CCD-595D3A931578}" dt="2026-06-17T09:43:29.804" v="4009" actId="478"/>
          <ac:spMkLst>
            <pc:docMk/>
            <pc:sldMk cId="2986101522" sldId="356"/>
            <ac:spMk id="18" creationId="{12FC3330-5090-68DF-7C59-6B685AA4F6DA}"/>
          </ac:spMkLst>
        </pc:spChg>
        <pc:spChg chg="add mod">
          <ac:chgData name="Fu, Yue" userId="a52740fb-a78f-434e-8b58-d459d5382196" providerId="ADAL" clId="{F355417B-CF91-47F1-9CCD-595D3A931578}" dt="2026-06-17T09:45:23.280" v="4042" actId="14100"/>
          <ac:spMkLst>
            <pc:docMk/>
            <pc:sldMk cId="2986101522" sldId="356"/>
            <ac:spMk id="19" creationId="{8E87F52B-30C1-A978-E6DE-E4D9CDCA1153}"/>
          </ac:spMkLst>
        </pc:spChg>
        <pc:picChg chg="add del">
          <ac:chgData name="Fu, Yue" userId="a52740fb-a78f-434e-8b58-d459d5382196" providerId="ADAL" clId="{F355417B-CF91-47F1-9CCD-595D3A931578}" dt="2026-06-17T08:40:13.243" v="3936" actId="478"/>
          <ac:picMkLst>
            <pc:docMk/>
            <pc:sldMk cId="2986101522" sldId="356"/>
            <ac:picMk id="2" creationId="{C73FD47C-D65A-8A56-FC38-50B8F2761C21}"/>
          </ac:picMkLst>
        </pc:picChg>
        <pc:picChg chg="add del mod ord">
          <ac:chgData name="Fu, Yue" userId="a52740fb-a78f-434e-8b58-d459d5382196" providerId="ADAL" clId="{F355417B-CF91-47F1-9CCD-595D3A931578}" dt="2026-06-17T08:46:51.287" v="3993" actId="34135"/>
          <ac:picMkLst>
            <pc:docMk/>
            <pc:sldMk cId="2986101522" sldId="356"/>
            <ac:picMk id="7" creationId="{769CED33-76A3-644B-D6D3-3B1CE9D4157D}"/>
          </ac:picMkLst>
        </pc:picChg>
      </pc:sldChg>
      <pc:sldChg chg="addSp delSp modSp mod">
        <pc:chgData name="Fu, Yue" userId="a52740fb-a78f-434e-8b58-d459d5382196" providerId="ADAL" clId="{F355417B-CF91-47F1-9CCD-595D3A931578}" dt="2026-06-17T13:22:04.378" v="4871" actId="478"/>
        <pc:sldMkLst>
          <pc:docMk/>
          <pc:sldMk cId="1359097781" sldId="357"/>
        </pc:sldMkLst>
        <pc:spChg chg="mod">
          <ac:chgData name="Fu, Yue" userId="a52740fb-a78f-434e-8b58-d459d5382196" providerId="ADAL" clId="{F355417B-CF91-47F1-9CCD-595D3A931578}" dt="2026-06-17T09:52:24.971" v="4065" actId="20577"/>
          <ac:spMkLst>
            <pc:docMk/>
            <pc:sldMk cId="1359097781" sldId="357"/>
            <ac:spMk id="3" creationId="{2DCA4387-76EE-B3E7-4771-817C46149BE8}"/>
          </ac:spMkLst>
        </pc:spChg>
        <pc:spChg chg="mod">
          <ac:chgData name="Fu, Yue" userId="a52740fb-a78f-434e-8b58-d459d5382196" providerId="ADAL" clId="{F355417B-CF91-47F1-9CCD-595D3A931578}" dt="2026-06-17T12:30:18.840" v="4869" actId="20577"/>
          <ac:spMkLst>
            <pc:docMk/>
            <pc:sldMk cId="1359097781" sldId="357"/>
            <ac:spMk id="20" creationId="{1CD83757-7310-4B01-4F74-1097FA6B8C0A}"/>
          </ac:spMkLst>
        </pc:spChg>
        <pc:graphicFrameChg chg="add del">
          <ac:chgData name="Fu, Yue" userId="a52740fb-a78f-434e-8b58-d459d5382196" providerId="ADAL" clId="{F355417B-CF91-47F1-9CCD-595D3A931578}" dt="2026-06-17T13:22:04.378" v="4871" actId="478"/>
          <ac:graphicFrameMkLst>
            <pc:docMk/>
            <pc:sldMk cId="1359097781" sldId="357"/>
            <ac:graphicFrameMk id="2" creationId="{24678F26-989D-9671-1540-109B40F1C979}"/>
          </ac:graphicFrameMkLst>
        </pc:graphicFrameChg>
      </pc:sldChg>
      <pc:sldChg chg="ord">
        <pc:chgData name="Fu, Yue" userId="a52740fb-a78f-434e-8b58-d459d5382196" providerId="ADAL" clId="{F355417B-CF91-47F1-9CCD-595D3A931578}" dt="2026-06-18T10:30:01.805" v="4974"/>
        <pc:sldMkLst>
          <pc:docMk/>
          <pc:sldMk cId="912858885" sldId="358"/>
        </pc:sldMkLst>
      </pc:sldChg>
      <pc:sldChg chg="addSp delSp modSp add mod ord delAnim modAnim modNotesTx">
        <pc:chgData name="Fu, Yue" userId="a52740fb-a78f-434e-8b58-d459d5382196" providerId="ADAL" clId="{F355417B-CF91-47F1-9CCD-595D3A931578}" dt="2026-06-18T13:17:25.809" v="6051" actId="20577"/>
        <pc:sldMkLst>
          <pc:docMk/>
          <pc:sldMk cId="876700308" sldId="362"/>
        </pc:sldMkLst>
        <pc:spChg chg="add del mod">
          <ac:chgData name="Fu, Yue" userId="a52740fb-a78f-434e-8b58-d459d5382196" providerId="ADAL" clId="{F355417B-CF91-47F1-9CCD-595D3A931578}" dt="2026-06-16T06:52:31.086" v="453" actId="478"/>
          <ac:spMkLst>
            <pc:docMk/>
            <pc:sldMk cId="876700308" sldId="362"/>
            <ac:spMk id="2" creationId="{094EAE37-98BF-CDEA-12F2-615A487FB457}"/>
          </ac:spMkLst>
        </pc:spChg>
        <pc:spChg chg="mod">
          <ac:chgData name="Fu, Yue" userId="a52740fb-a78f-434e-8b58-d459d5382196" providerId="ADAL" clId="{F355417B-CF91-47F1-9CCD-595D3A931578}" dt="2026-06-16T06:50:37.836" v="432" actId="14100"/>
          <ac:spMkLst>
            <pc:docMk/>
            <pc:sldMk cId="876700308" sldId="362"/>
            <ac:spMk id="4" creationId="{11F9187C-8929-0919-F212-A3F2FB96CE04}"/>
          </ac:spMkLst>
        </pc:spChg>
        <pc:spChg chg="mod">
          <ac:chgData name="Fu, Yue" userId="a52740fb-a78f-434e-8b58-d459d5382196" providerId="ADAL" clId="{F355417B-CF91-47F1-9CCD-595D3A931578}" dt="2026-06-16T06:52:36.757" v="454" actId="1076"/>
          <ac:spMkLst>
            <pc:docMk/>
            <pc:sldMk cId="876700308" sldId="362"/>
            <ac:spMk id="5" creationId="{965C58C3-CE40-889B-B91B-5E223817A2F3}"/>
          </ac:spMkLst>
        </pc:spChg>
        <pc:spChg chg="mod">
          <ac:chgData name="Fu, Yue" userId="a52740fb-a78f-434e-8b58-d459d5382196" providerId="ADAL" clId="{F355417B-CF91-47F1-9CCD-595D3A931578}" dt="2026-06-16T12:48:56.896" v="859" actId="21"/>
          <ac:spMkLst>
            <pc:docMk/>
            <pc:sldMk cId="876700308" sldId="362"/>
            <ac:spMk id="7" creationId="{FB1EE2B6-7B08-37F3-4C16-913B1D81E15D}"/>
          </ac:spMkLst>
        </pc:spChg>
        <pc:spChg chg="add mod">
          <ac:chgData name="Fu, Yue" userId="a52740fb-a78f-434e-8b58-d459d5382196" providerId="ADAL" clId="{F355417B-CF91-47F1-9CCD-595D3A931578}" dt="2026-06-16T12:49:07.747" v="863" actId="1076"/>
          <ac:spMkLst>
            <pc:docMk/>
            <pc:sldMk cId="876700308" sldId="362"/>
            <ac:spMk id="10" creationId="{C72EBEC7-54CA-35F8-F25C-31E5B841B5DB}"/>
          </ac:spMkLst>
        </pc:spChg>
        <pc:spChg chg="del mod">
          <ac:chgData name="Fu, Yue" userId="a52740fb-a78f-434e-8b58-d459d5382196" providerId="ADAL" clId="{F355417B-CF91-47F1-9CCD-595D3A931578}" dt="2026-06-16T06:49:30.247" v="421" actId="478"/>
          <ac:spMkLst>
            <pc:docMk/>
            <pc:sldMk cId="876700308" sldId="362"/>
            <ac:spMk id="11" creationId="{E61186EB-4A7B-DDA4-30E2-2078E91DE750}"/>
          </ac:spMkLst>
        </pc:spChg>
        <pc:spChg chg="mod">
          <ac:chgData name="Fu, Yue" userId="a52740fb-a78f-434e-8b58-d459d5382196" providerId="ADAL" clId="{F355417B-CF91-47F1-9CCD-595D3A931578}" dt="2026-06-18T13:17:25.809" v="6051" actId="20577"/>
          <ac:spMkLst>
            <pc:docMk/>
            <pc:sldMk cId="876700308" sldId="362"/>
            <ac:spMk id="15" creationId="{6B33A2D6-0ADE-CE2A-AD17-2AB0A597DE93}"/>
          </ac:spMkLst>
        </pc:spChg>
        <pc:picChg chg="add mod">
          <ac:chgData name="Fu, Yue" userId="a52740fb-a78f-434e-8b58-d459d5382196" providerId="ADAL" clId="{F355417B-CF91-47F1-9CCD-595D3A931578}" dt="2026-06-16T12:49:02.570" v="860" actId="1076"/>
          <ac:picMkLst>
            <pc:docMk/>
            <pc:sldMk cId="876700308" sldId="362"/>
            <ac:picMk id="6" creationId="{07674D2E-0BB7-ECD1-7D9D-A966BB555765}"/>
          </ac:picMkLst>
        </pc:picChg>
        <pc:cxnChg chg="del mod">
          <ac:chgData name="Fu, Yue" userId="a52740fb-a78f-434e-8b58-d459d5382196" providerId="ADAL" clId="{F355417B-CF91-47F1-9CCD-595D3A931578}" dt="2026-06-16T06:49:30.247" v="421" actId="478"/>
          <ac:cxnSpMkLst>
            <pc:docMk/>
            <pc:sldMk cId="876700308" sldId="362"/>
            <ac:cxnSpMk id="9" creationId="{8711CC4B-2B64-BB96-71A6-507EA1935710}"/>
          </ac:cxnSpMkLst>
        </pc:cxnChg>
        <pc:cxnChg chg="del mod">
          <ac:chgData name="Fu, Yue" userId="a52740fb-a78f-434e-8b58-d459d5382196" providerId="ADAL" clId="{F355417B-CF91-47F1-9CCD-595D3A931578}" dt="2026-06-16T06:50:00.319" v="425" actId="478"/>
          <ac:cxnSpMkLst>
            <pc:docMk/>
            <pc:sldMk cId="876700308" sldId="362"/>
            <ac:cxnSpMk id="16" creationId="{346ADCD1-985B-D1CA-F709-EBD2BC1C3240}"/>
          </ac:cxnSpMkLst>
        </pc:cxnChg>
      </pc:sldChg>
      <pc:sldChg chg="addSp delSp modSp add del mod">
        <pc:chgData name="Fu, Yue" userId="a52740fb-a78f-434e-8b58-d459d5382196" providerId="ADAL" clId="{F355417B-CF91-47F1-9CCD-595D3A931578}" dt="2026-06-16T16:10:51.653" v="1916" actId="47"/>
        <pc:sldMkLst>
          <pc:docMk/>
          <pc:sldMk cId="2157851900" sldId="363"/>
        </pc:sldMkLst>
        <pc:spChg chg="mod">
          <ac:chgData name="Fu, Yue" userId="a52740fb-a78f-434e-8b58-d459d5382196" providerId="ADAL" clId="{F355417B-CF91-47F1-9CCD-595D3A931578}" dt="2026-06-16T14:20:46.452" v="1213" actId="14100"/>
          <ac:spMkLst>
            <pc:docMk/>
            <pc:sldMk cId="2157851900" sldId="363"/>
            <ac:spMk id="2" creationId="{147EA7F5-85C3-FE5E-D612-4368ED5B729D}"/>
          </ac:spMkLst>
        </pc:spChg>
        <pc:spChg chg="mod">
          <ac:chgData name="Fu, Yue" userId="a52740fb-a78f-434e-8b58-d459d5382196" providerId="ADAL" clId="{F355417B-CF91-47F1-9CCD-595D3A931578}" dt="2026-06-16T14:16:18.126" v="1137" actId="1076"/>
          <ac:spMkLst>
            <pc:docMk/>
            <pc:sldMk cId="2157851900" sldId="363"/>
            <ac:spMk id="6" creationId="{1134C40D-4840-A72C-6E0F-700565251786}"/>
          </ac:spMkLst>
        </pc:spChg>
        <pc:spChg chg="mod">
          <ac:chgData name="Fu, Yue" userId="a52740fb-a78f-434e-8b58-d459d5382196" providerId="ADAL" clId="{F355417B-CF91-47F1-9CCD-595D3A931578}" dt="2026-06-16T14:16:18.126" v="1137" actId="1076"/>
          <ac:spMkLst>
            <pc:docMk/>
            <pc:sldMk cId="2157851900" sldId="363"/>
            <ac:spMk id="7" creationId="{92C3B1DB-029B-9BA2-145A-E016A63D3047}"/>
          </ac:spMkLst>
        </pc:spChg>
        <pc:spChg chg="mod">
          <ac:chgData name="Fu, Yue" userId="a52740fb-a78f-434e-8b58-d459d5382196" providerId="ADAL" clId="{F355417B-CF91-47F1-9CCD-595D3A931578}" dt="2026-06-16T14:16:18.126" v="1137" actId="1076"/>
          <ac:spMkLst>
            <pc:docMk/>
            <pc:sldMk cId="2157851900" sldId="363"/>
            <ac:spMk id="9" creationId="{211C54DC-E586-A67F-0730-8B579C8E3007}"/>
          </ac:spMkLst>
        </pc:spChg>
        <pc:spChg chg="add mod">
          <ac:chgData name="Fu, Yue" userId="a52740fb-a78f-434e-8b58-d459d5382196" providerId="ADAL" clId="{F355417B-CF91-47F1-9CCD-595D3A931578}" dt="2026-06-16T14:18:32.894" v="1162" actId="1076"/>
          <ac:spMkLst>
            <pc:docMk/>
            <pc:sldMk cId="2157851900" sldId="363"/>
            <ac:spMk id="10" creationId="{BDC728F2-D32A-0D7B-2D14-9E7CF5AAAD62}"/>
          </ac:spMkLst>
        </pc:spChg>
        <pc:spChg chg="mod">
          <ac:chgData name="Fu, Yue" userId="a52740fb-a78f-434e-8b58-d459d5382196" providerId="ADAL" clId="{F355417B-CF91-47F1-9CCD-595D3A931578}" dt="2026-06-16T14:23:40.497" v="1320" actId="1076"/>
          <ac:spMkLst>
            <pc:docMk/>
            <pc:sldMk cId="2157851900" sldId="363"/>
            <ac:spMk id="13" creationId="{7C6D2071-01CD-1A02-AFD1-90DB9A6EF6E4}"/>
          </ac:spMkLst>
        </pc:spChg>
        <pc:spChg chg="add mod">
          <ac:chgData name="Fu, Yue" userId="a52740fb-a78f-434e-8b58-d459d5382196" providerId="ADAL" clId="{F355417B-CF91-47F1-9CCD-595D3A931578}" dt="2026-06-16T14:18:36.019" v="1163" actId="1076"/>
          <ac:spMkLst>
            <pc:docMk/>
            <pc:sldMk cId="2157851900" sldId="363"/>
            <ac:spMk id="14" creationId="{77569650-F4B2-5319-6EF1-5C598F982776}"/>
          </ac:spMkLst>
        </pc:spChg>
        <pc:spChg chg="mod">
          <ac:chgData name="Fu, Yue" userId="a52740fb-a78f-434e-8b58-d459d5382196" providerId="ADAL" clId="{F355417B-CF91-47F1-9CCD-595D3A931578}" dt="2026-06-16T14:22:14.259" v="1291" actId="1076"/>
          <ac:spMkLst>
            <pc:docMk/>
            <pc:sldMk cId="2157851900" sldId="363"/>
            <ac:spMk id="15" creationId="{2CB8C1DB-B77E-1F6D-2065-A856650FC725}"/>
          </ac:spMkLst>
        </pc:spChg>
        <pc:spChg chg="add mod">
          <ac:chgData name="Fu, Yue" userId="a52740fb-a78f-434e-8b58-d459d5382196" providerId="ADAL" clId="{F355417B-CF91-47F1-9CCD-595D3A931578}" dt="2026-06-16T14:19:45.521" v="1182" actId="207"/>
          <ac:spMkLst>
            <pc:docMk/>
            <pc:sldMk cId="2157851900" sldId="363"/>
            <ac:spMk id="16" creationId="{78241D02-5C99-95AF-E11F-E4E14BFAE61A}"/>
          </ac:spMkLst>
        </pc:spChg>
        <pc:spChg chg="mod">
          <ac:chgData name="Fu, Yue" userId="a52740fb-a78f-434e-8b58-d459d5382196" providerId="ADAL" clId="{F355417B-CF91-47F1-9CCD-595D3A931578}" dt="2026-06-16T14:16:21.924" v="1138" actId="1076"/>
          <ac:spMkLst>
            <pc:docMk/>
            <pc:sldMk cId="2157851900" sldId="363"/>
            <ac:spMk id="17" creationId="{C2BE897C-1C31-C883-B7A4-F0506A69F7DC}"/>
          </ac:spMkLst>
        </pc:spChg>
        <pc:spChg chg="add del mod">
          <ac:chgData name="Fu, Yue" userId="a52740fb-a78f-434e-8b58-d459d5382196" providerId="ADAL" clId="{F355417B-CF91-47F1-9CCD-595D3A931578}" dt="2026-06-16T14:19:39.942" v="1181" actId="478"/>
          <ac:spMkLst>
            <pc:docMk/>
            <pc:sldMk cId="2157851900" sldId="363"/>
            <ac:spMk id="18" creationId="{130A16E7-9D14-FE6A-5C0A-16BE19102B16}"/>
          </ac:spMkLst>
        </pc:spChg>
        <pc:spChg chg="add mod">
          <ac:chgData name="Fu, Yue" userId="a52740fb-a78f-434e-8b58-d459d5382196" providerId="ADAL" clId="{F355417B-CF91-47F1-9CCD-595D3A931578}" dt="2026-06-16T14:20:06.213" v="1210" actId="1076"/>
          <ac:spMkLst>
            <pc:docMk/>
            <pc:sldMk cId="2157851900" sldId="363"/>
            <ac:spMk id="19" creationId="{BA5E0BBC-A4CD-7EAF-2D3A-FB19E1892FC0}"/>
          </ac:spMkLst>
        </pc:spChg>
        <pc:spChg chg="mod">
          <ac:chgData name="Fu, Yue" userId="a52740fb-a78f-434e-8b58-d459d5382196" providerId="ADAL" clId="{F355417B-CF91-47F1-9CCD-595D3A931578}" dt="2026-06-16T14:22:47.181" v="1318" actId="14100"/>
          <ac:spMkLst>
            <pc:docMk/>
            <pc:sldMk cId="2157851900" sldId="363"/>
            <ac:spMk id="20" creationId="{C4A041FB-70F0-27DA-0033-DC1BAB715BA9}"/>
          </ac:spMkLst>
        </pc:spChg>
        <pc:spChg chg="mod">
          <ac:chgData name="Fu, Yue" userId="a52740fb-a78f-434e-8b58-d459d5382196" providerId="ADAL" clId="{F355417B-CF91-47F1-9CCD-595D3A931578}" dt="2026-06-16T14:16:21.924" v="1138" actId="1076"/>
          <ac:spMkLst>
            <pc:docMk/>
            <pc:sldMk cId="2157851900" sldId="363"/>
            <ac:spMk id="21" creationId="{582392A0-7AB7-6144-5738-2203D14D1E79}"/>
          </ac:spMkLst>
        </pc:spChg>
        <pc:graphicFrameChg chg="add del mod">
          <ac:chgData name="Fu, Yue" userId="a52740fb-a78f-434e-8b58-d459d5382196" providerId="ADAL" clId="{F355417B-CF91-47F1-9CCD-595D3A931578}" dt="2026-06-16T14:17:45.433" v="1148"/>
          <ac:graphicFrameMkLst>
            <pc:docMk/>
            <pc:sldMk cId="2157851900" sldId="363"/>
            <ac:graphicFrameMk id="4" creationId="{8ABAF60B-15D3-CE29-B3BD-2200111E8CDE}"/>
          </ac:graphicFrameMkLst>
        </pc:graphicFrameChg>
        <pc:graphicFrameChg chg="add del mod">
          <ac:chgData name="Fu, Yue" userId="a52740fb-a78f-434e-8b58-d459d5382196" providerId="ADAL" clId="{F355417B-CF91-47F1-9CCD-595D3A931578}" dt="2026-06-16T14:18:10.022" v="1155"/>
          <ac:graphicFrameMkLst>
            <pc:docMk/>
            <pc:sldMk cId="2157851900" sldId="363"/>
            <ac:graphicFrameMk id="11" creationId="{0FB80142-80AB-AC19-C2F8-236F683294FE}"/>
          </ac:graphicFrameMkLst>
        </pc:graphicFrameChg>
      </pc:sldChg>
      <pc:sldChg chg="addSp delSp modSp add mod delAnim modAnim modNotesTx">
        <pc:chgData name="Fu, Yue" userId="a52740fb-a78f-434e-8b58-d459d5382196" providerId="ADAL" clId="{F355417B-CF91-47F1-9CCD-595D3A931578}" dt="2026-06-18T13:25:58.966" v="6069" actId="20577"/>
        <pc:sldMkLst>
          <pc:docMk/>
          <pc:sldMk cId="1437882338" sldId="364"/>
        </pc:sldMkLst>
        <pc:spChg chg="mod">
          <ac:chgData name="Fu, Yue" userId="a52740fb-a78f-434e-8b58-d459d5382196" providerId="ADAL" clId="{F355417B-CF91-47F1-9CCD-595D3A931578}" dt="2026-06-16T15:55:26.513" v="1799" actId="20577"/>
          <ac:spMkLst>
            <pc:docMk/>
            <pc:sldMk cId="1437882338" sldId="364"/>
            <ac:spMk id="2" creationId="{147EA7F5-85C3-FE5E-D612-4368ED5B729D}"/>
          </ac:spMkLst>
        </pc:spChg>
        <pc:spChg chg="del">
          <ac:chgData name="Fu, Yue" userId="a52740fb-a78f-434e-8b58-d459d5382196" providerId="ADAL" clId="{F355417B-CF91-47F1-9CCD-595D3A931578}" dt="2026-06-16T14:31:30.334" v="1418" actId="478"/>
          <ac:spMkLst>
            <pc:docMk/>
            <pc:sldMk cId="1437882338" sldId="364"/>
            <ac:spMk id="6" creationId="{1134C40D-4840-A72C-6E0F-700565251786}"/>
          </ac:spMkLst>
        </pc:spChg>
        <pc:spChg chg="mod">
          <ac:chgData name="Fu, Yue" userId="a52740fb-a78f-434e-8b58-d459d5382196" providerId="ADAL" clId="{F355417B-CF91-47F1-9CCD-595D3A931578}" dt="2026-06-16T16:02:45.124" v="1912" actId="207"/>
          <ac:spMkLst>
            <pc:docMk/>
            <pc:sldMk cId="1437882338" sldId="364"/>
            <ac:spMk id="7" creationId="{92C3B1DB-029B-9BA2-145A-E016A63D3047}"/>
          </ac:spMkLst>
        </pc:spChg>
        <pc:spChg chg="add mod">
          <ac:chgData name="Fu, Yue" userId="a52740fb-a78f-434e-8b58-d459d5382196" providerId="ADAL" clId="{F355417B-CF91-47F1-9CCD-595D3A931578}" dt="2026-06-17T06:32:42.805" v="3011" actId="207"/>
          <ac:spMkLst>
            <pc:docMk/>
            <pc:sldMk cId="1437882338" sldId="364"/>
            <ac:spMk id="8" creationId="{5499180E-71C7-823B-E57B-DBA073F32661}"/>
          </ac:spMkLst>
        </pc:spChg>
        <pc:spChg chg="del">
          <ac:chgData name="Fu, Yue" userId="a52740fb-a78f-434e-8b58-d459d5382196" providerId="ADAL" clId="{F355417B-CF91-47F1-9CCD-595D3A931578}" dt="2026-06-16T14:31:26.502" v="1417" actId="478"/>
          <ac:spMkLst>
            <pc:docMk/>
            <pc:sldMk cId="1437882338" sldId="364"/>
            <ac:spMk id="9" creationId="{211C54DC-E586-A67F-0730-8B579C8E3007}"/>
          </ac:spMkLst>
        </pc:spChg>
        <pc:spChg chg="mod">
          <ac:chgData name="Fu, Yue" userId="a52740fb-a78f-434e-8b58-d459d5382196" providerId="ADAL" clId="{F355417B-CF91-47F1-9CCD-595D3A931578}" dt="2026-06-17T06:32:42.805" v="3011" actId="207"/>
          <ac:spMkLst>
            <pc:docMk/>
            <pc:sldMk cId="1437882338" sldId="364"/>
            <ac:spMk id="10" creationId="{BDC728F2-D32A-0D7B-2D14-9E7CF5AAAD62}"/>
          </ac:spMkLst>
        </pc:spChg>
        <pc:spChg chg="mod">
          <ac:chgData name="Fu, Yue" userId="a52740fb-a78f-434e-8b58-d459d5382196" providerId="ADAL" clId="{F355417B-CF91-47F1-9CCD-595D3A931578}" dt="2026-06-16T14:25:25.123" v="1342" actId="1076"/>
          <ac:spMkLst>
            <pc:docMk/>
            <pc:sldMk cId="1437882338" sldId="364"/>
            <ac:spMk id="13" creationId="{7C6D2071-01CD-1A02-AFD1-90DB9A6EF6E4}"/>
          </ac:spMkLst>
        </pc:spChg>
        <pc:spChg chg="mod">
          <ac:chgData name="Fu, Yue" userId="a52740fb-a78f-434e-8b58-d459d5382196" providerId="ADAL" clId="{F355417B-CF91-47F1-9CCD-595D3A931578}" dt="2026-06-17T06:32:42.805" v="3011" actId="207"/>
          <ac:spMkLst>
            <pc:docMk/>
            <pc:sldMk cId="1437882338" sldId="364"/>
            <ac:spMk id="14" creationId="{77569650-F4B2-5319-6EF1-5C598F982776}"/>
          </ac:spMkLst>
        </pc:spChg>
        <pc:spChg chg="mod">
          <ac:chgData name="Fu, Yue" userId="a52740fb-a78f-434e-8b58-d459d5382196" providerId="ADAL" clId="{F355417B-CF91-47F1-9CCD-595D3A931578}" dt="2026-06-18T13:25:58.966" v="6069" actId="20577"/>
          <ac:spMkLst>
            <pc:docMk/>
            <pc:sldMk cId="1437882338" sldId="364"/>
            <ac:spMk id="15" creationId="{2CB8C1DB-B77E-1F6D-2065-A856650FC725}"/>
          </ac:spMkLst>
        </pc:spChg>
        <pc:spChg chg="mod">
          <ac:chgData name="Fu, Yue" userId="a52740fb-a78f-434e-8b58-d459d5382196" providerId="ADAL" clId="{F355417B-CF91-47F1-9CCD-595D3A931578}" dt="2026-06-16T16:02:24.717" v="1910" actId="207"/>
          <ac:spMkLst>
            <pc:docMk/>
            <pc:sldMk cId="1437882338" sldId="364"/>
            <ac:spMk id="16" creationId="{78241D02-5C99-95AF-E11F-E4E14BFAE61A}"/>
          </ac:spMkLst>
        </pc:spChg>
        <pc:spChg chg="mod">
          <ac:chgData name="Fu, Yue" userId="a52740fb-a78f-434e-8b58-d459d5382196" providerId="ADAL" clId="{F355417B-CF91-47F1-9CCD-595D3A931578}" dt="2026-06-16T16:02:48.647" v="1913" actId="207"/>
          <ac:spMkLst>
            <pc:docMk/>
            <pc:sldMk cId="1437882338" sldId="364"/>
            <ac:spMk id="17" creationId="{C2BE897C-1C31-C883-B7A4-F0506A69F7DC}"/>
          </ac:spMkLst>
        </pc:spChg>
        <pc:spChg chg="mod">
          <ac:chgData name="Fu, Yue" userId="a52740fb-a78f-434e-8b58-d459d5382196" providerId="ADAL" clId="{F355417B-CF91-47F1-9CCD-595D3A931578}" dt="2026-06-16T16:02:24.717" v="1910" actId="207"/>
          <ac:spMkLst>
            <pc:docMk/>
            <pc:sldMk cId="1437882338" sldId="364"/>
            <ac:spMk id="19" creationId="{BA5E0BBC-A4CD-7EAF-2D3A-FB19E1892FC0}"/>
          </ac:spMkLst>
        </pc:spChg>
        <pc:spChg chg="mod">
          <ac:chgData name="Fu, Yue" userId="a52740fb-a78f-434e-8b58-d459d5382196" providerId="ADAL" clId="{F355417B-CF91-47F1-9CCD-595D3A931578}" dt="2026-06-16T15:55:51.994" v="1802" actId="1076"/>
          <ac:spMkLst>
            <pc:docMk/>
            <pc:sldMk cId="1437882338" sldId="364"/>
            <ac:spMk id="20" creationId="{C4A041FB-70F0-27DA-0033-DC1BAB715BA9}"/>
          </ac:spMkLst>
        </pc:spChg>
        <pc:spChg chg="mod">
          <ac:chgData name="Fu, Yue" userId="a52740fb-a78f-434e-8b58-d459d5382196" providerId="ADAL" clId="{F355417B-CF91-47F1-9CCD-595D3A931578}" dt="2026-06-17T06:32:42.805" v="3011" actId="207"/>
          <ac:spMkLst>
            <pc:docMk/>
            <pc:sldMk cId="1437882338" sldId="364"/>
            <ac:spMk id="21" creationId="{582392A0-7AB7-6144-5738-2203D14D1E79}"/>
          </ac:spMkLst>
        </pc:spChg>
        <pc:spChg chg="add mod">
          <ac:chgData name="Fu, Yue" userId="a52740fb-a78f-434e-8b58-d459d5382196" providerId="ADAL" clId="{F355417B-CF91-47F1-9CCD-595D3A931578}" dt="2026-06-17T06:32:42.805" v="3011" actId="207"/>
          <ac:spMkLst>
            <pc:docMk/>
            <pc:sldMk cId="1437882338" sldId="364"/>
            <ac:spMk id="22" creationId="{5C6EB23D-FB65-076D-D954-99BE2FD2A72A}"/>
          </ac:spMkLst>
        </pc:spChg>
        <pc:spChg chg="add mod">
          <ac:chgData name="Fu, Yue" userId="a52740fb-a78f-434e-8b58-d459d5382196" providerId="ADAL" clId="{F355417B-CF91-47F1-9CCD-595D3A931578}" dt="2026-06-16T14:48:37.313" v="1525" actId="14100"/>
          <ac:spMkLst>
            <pc:docMk/>
            <pc:sldMk cId="1437882338" sldId="364"/>
            <ac:spMk id="29" creationId="{115FA393-ED70-A38D-A379-A68D52BC2D4F}"/>
          </ac:spMkLst>
        </pc:spChg>
        <pc:spChg chg="add mod">
          <ac:chgData name="Fu, Yue" userId="a52740fb-a78f-434e-8b58-d459d5382196" providerId="ADAL" clId="{F355417B-CF91-47F1-9CCD-595D3A931578}" dt="2026-06-16T14:49:20.811" v="1533" actId="1076"/>
          <ac:spMkLst>
            <pc:docMk/>
            <pc:sldMk cId="1437882338" sldId="364"/>
            <ac:spMk id="30" creationId="{8840745E-FAE1-51D5-4D02-B52DCFD5C92F}"/>
          </ac:spMkLst>
        </pc:spChg>
        <pc:spChg chg="add mod">
          <ac:chgData name="Fu, Yue" userId="a52740fb-a78f-434e-8b58-d459d5382196" providerId="ADAL" clId="{F355417B-CF91-47F1-9CCD-595D3A931578}" dt="2026-06-16T14:49:42.275" v="1538" actId="14100"/>
          <ac:spMkLst>
            <pc:docMk/>
            <pc:sldMk cId="1437882338" sldId="364"/>
            <ac:spMk id="31" creationId="{228A196F-66C2-BC91-A654-B74EBA35192E}"/>
          </ac:spMkLst>
        </pc:spChg>
        <pc:spChg chg="add del mod">
          <ac:chgData name="Fu, Yue" userId="a52740fb-a78f-434e-8b58-d459d5382196" providerId="ADAL" clId="{F355417B-CF91-47F1-9CCD-595D3A931578}" dt="2026-06-16T16:02:52.556" v="1914" actId="478"/>
          <ac:spMkLst>
            <pc:docMk/>
            <pc:sldMk cId="1437882338" sldId="364"/>
            <ac:spMk id="34" creationId="{93374591-34BF-E11C-C0FA-469FF5BEC13A}"/>
          </ac:spMkLst>
        </pc:spChg>
        <pc:spChg chg="add mod">
          <ac:chgData name="Fu, Yue" userId="a52740fb-a78f-434e-8b58-d459d5382196" providerId="ADAL" clId="{F355417B-CF91-47F1-9CCD-595D3A931578}" dt="2026-06-16T16:02:40.968" v="1911" actId="207"/>
          <ac:spMkLst>
            <pc:docMk/>
            <pc:sldMk cId="1437882338" sldId="364"/>
            <ac:spMk id="44" creationId="{30495DFC-D673-3A5D-2DB3-4E357914F211}"/>
          </ac:spMkLst>
        </pc:spChg>
        <pc:graphicFrameChg chg="add del mod">
          <ac:chgData name="Fu, Yue" userId="a52740fb-a78f-434e-8b58-d459d5382196" providerId="ADAL" clId="{F355417B-CF91-47F1-9CCD-595D3A931578}" dt="2026-06-16T14:32:32.925" v="1423"/>
          <ac:graphicFrameMkLst>
            <pc:docMk/>
            <pc:sldMk cId="1437882338" sldId="364"/>
            <ac:graphicFrameMk id="11" creationId="{B205C302-6EC5-6E48-274D-AE23A34E880E}"/>
          </ac:graphicFrameMkLst>
        </pc:graphicFrameChg>
        <pc:graphicFrameChg chg="add del mod">
          <ac:chgData name="Fu, Yue" userId="a52740fb-a78f-434e-8b58-d459d5382196" providerId="ADAL" clId="{F355417B-CF91-47F1-9CCD-595D3A931578}" dt="2026-06-16T14:33:16.272" v="1432"/>
          <ac:graphicFrameMkLst>
            <pc:docMk/>
            <pc:sldMk cId="1437882338" sldId="364"/>
            <ac:graphicFrameMk id="12" creationId="{97F27115-10F3-9F4D-1CA8-332DA6A58D5F}"/>
          </ac:graphicFrameMkLst>
        </pc:graphicFrameChg>
        <pc:graphicFrameChg chg="add del mod">
          <ac:chgData name="Fu, Yue" userId="a52740fb-a78f-434e-8b58-d459d5382196" providerId="ADAL" clId="{F355417B-CF91-47F1-9CCD-595D3A931578}" dt="2026-06-16T14:55:14.760" v="1555"/>
          <ac:graphicFrameMkLst>
            <pc:docMk/>
            <pc:sldMk cId="1437882338" sldId="364"/>
            <ac:graphicFrameMk id="32" creationId="{0CA7A83D-FE25-98BD-6A43-B45B1280112E}"/>
          </ac:graphicFrameMkLst>
        </pc:graphicFrameChg>
        <pc:graphicFrameChg chg="add del mod">
          <ac:chgData name="Fu, Yue" userId="a52740fb-a78f-434e-8b58-d459d5382196" providerId="ADAL" clId="{F355417B-CF91-47F1-9CCD-595D3A931578}" dt="2026-06-16T14:55:21.767" v="1562"/>
          <ac:graphicFrameMkLst>
            <pc:docMk/>
            <pc:sldMk cId="1437882338" sldId="364"/>
            <ac:graphicFrameMk id="35" creationId="{CB896876-F150-DFB7-4434-E183D025F270}"/>
          </ac:graphicFrameMkLst>
        </pc:graphicFrameChg>
        <pc:graphicFrameChg chg="add del mod">
          <ac:chgData name="Fu, Yue" userId="a52740fb-a78f-434e-8b58-d459d5382196" providerId="ADAL" clId="{F355417B-CF91-47F1-9CCD-595D3A931578}" dt="2026-06-16T14:55:33.015" v="1576"/>
          <ac:graphicFrameMkLst>
            <pc:docMk/>
            <pc:sldMk cId="1437882338" sldId="364"/>
            <ac:graphicFrameMk id="36" creationId="{0DB5B494-2399-E3EC-782D-09740195EE2C}"/>
          </ac:graphicFrameMkLst>
        </pc:graphicFrameChg>
        <pc:graphicFrameChg chg="add del mod">
          <ac:chgData name="Fu, Yue" userId="a52740fb-a78f-434e-8b58-d459d5382196" providerId="ADAL" clId="{F355417B-CF91-47F1-9CCD-595D3A931578}" dt="2026-06-16T14:55:39.983" v="1582"/>
          <ac:graphicFrameMkLst>
            <pc:docMk/>
            <pc:sldMk cId="1437882338" sldId="364"/>
            <ac:graphicFrameMk id="37" creationId="{603FF266-2DC4-EAB6-0D32-17F912E34721}"/>
          </ac:graphicFrameMkLst>
        </pc:graphicFrameChg>
        <pc:graphicFrameChg chg="add del mod">
          <ac:chgData name="Fu, Yue" userId="a52740fb-a78f-434e-8b58-d459d5382196" providerId="ADAL" clId="{F355417B-CF91-47F1-9CCD-595D3A931578}" dt="2026-06-16T14:55:41.734" v="1589"/>
          <ac:graphicFrameMkLst>
            <pc:docMk/>
            <pc:sldMk cId="1437882338" sldId="364"/>
            <ac:graphicFrameMk id="38" creationId="{54AD61AC-6DDC-6DF7-D82F-C4C50BE5F3A0}"/>
          </ac:graphicFrameMkLst>
        </pc:graphicFrameChg>
        <pc:graphicFrameChg chg="add del mod">
          <ac:chgData name="Fu, Yue" userId="a52740fb-a78f-434e-8b58-d459d5382196" providerId="ADAL" clId="{F355417B-CF91-47F1-9CCD-595D3A931578}" dt="2026-06-16T14:55:56.185" v="1603"/>
          <ac:graphicFrameMkLst>
            <pc:docMk/>
            <pc:sldMk cId="1437882338" sldId="364"/>
            <ac:graphicFrameMk id="39" creationId="{4B936918-E4B2-9E7D-302D-E4E687BB1DB0}"/>
          </ac:graphicFrameMkLst>
        </pc:graphicFrameChg>
        <pc:graphicFrameChg chg="add del mod">
          <ac:chgData name="Fu, Yue" userId="a52740fb-a78f-434e-8b58-d459d5382196" providerId="ADAL" clId="{F355417B-CF91-47F1-9CCD-595D3A931578}" dt="2026-06-16T15:11:31.239" v="1626"/>
          <ac:graphicFrameMkLst>
            <pc:docMk/>
            <pc:sldMk cId="1437882338" sldId="364"/>
            <ac:graphicFrameMk id="42" creationId="{83B0F88F-0871-E7BD-ECCA-37176A2F22E7}"/>
          </ac:graphicFrameMkLst>
        </pc:graphicFrameChg>
        <pc:cxnChg chg="add del mod">
          <ac:chgData name="Fu, Yue" userId="a52740fb-a78f-434e-8b58-d459d5382196" providerId="ADAL" clId="{F355417B-CF91-47F1-9CCD-595D3A931578}" dt="2026-06-16T14:43:16.901" v="1483" actId="478"/>
          <ac:cxnSpMkLst>
            <pc:docMk/>
            <pc:sldMk cId="1437882338" sldId="364"/>
            <ac:cxnSpMk id="24" creationId="{A06575AB-81FF-34FB-2875-7BD403001619}"/>
          </ac:cxnSpMkLst>
        </pc:cxnChg>
        <pc:cxnChg chg="add del mod">
          <ac:chgData name="Fu, Yue" userId="a52740fb-a78f-434e-8b58-d459d5382196" providerId="ADAL" clId="{F355417B-CF91-47F1-9CCD-595D3A931578}" dt="2026-06-16T14:43:58.662" v="1486" actId="478"/>
          <ac:cxnSpMkLst>
            <pc:docMk/>
            <pc:sldMk cId="1437882338" sldId="364"/>
            <ac:cxnSpMk id="27" creationId="{7F02F4C8-6CCE-A581-412E-01F379A79F54}"/>
          </ac:cxnSpMkLst>
        </pc:cxnChg>
        <pc:cxnChg chg="add del mod">
          <ac:chgData name="Fu, Yue" userId="a52740fb-a78f-434e-8b58-d459d5382196" providerId="ADAL" clId="{F355417B-CF91-47F1-9CCD-595D3A931578}" dt="2026-06-16T16:02:52.556" v="1914" actId="478"/>
          <ac:cxnSpMkLst>
            <pc:docMk/>
            <pc:sldMk cId="1437882338" sldId="364"/>
            <ac:cxnSpMk id="40" creationId="{BB3812C6-169B-9994-AE3A-DA2C147E196F}"/>
          </ac:cxnSpMkLst>
        </pc:cxnChg>
      </pc:sldChg>
      <pc:sldChg chg="addSp delSp modSp add mod">
        <pc:chgData name="Fu, Yue" userId="a52740fb-a78f-434e-8b58-d459d5382196" providerId="ADAL" clId="{F355417B-CF91-47F1-9CCD-595D3A931578}" dt="2026-06-18T13:23:20.364" v="6062" actId="20577"/>
        <pc:sldMkLst>
          <pc:docMk/>
          <pc:sldMk cId="3817997255" sldId="365"/>
        </pc:sldMkLst>
        <pc:spChg chg="add del">
          <ac:chgData name="Fu, Yue" userId="a52740fb-a78f-434e-8b58-d459d5382196" providerId="ADAL" clId="{F355417B-CF91-47F1-9CCD-595D3A931578}" dt="2026-06-16T15:53:14.491" v="1777"/>
          <ac:spMkLst>
            <pc:docMk/>
            <pc:sldMk cId="3817997255" sldId="365"/>
            <ac:spMk id="2" creationId="{477CAA91-2089-762C-6EA3-75E078047809}"/>
          </ac:spMkLst>
        </pc:spChg>
        <pc:spChg chg="add mod">
          <ac:chgData name="Fu, Yue" userId="a52740fb-a78f-434e-8b58-d459d5382196" providerId="ADAL" clId="{F355417B-CF91-47F1-9CCD-595D3A931578}" dt="2026-06-17T06:31:43.339" v="3009" actId="207"/>
          <ac:spMkLst>
            <pc:docMk/>
            <pc:sldMk cId="3817997255" sldId="365"/>
            <ac:spMk id="2" creationId="{EF537A31-DA81-CC19-54BF-A98A75BC1138}"/>
          </ac:spMkLst>
        </pc:spChg>
        <pc:spChg chg="del">
          <ac:chgData name="Fu, Yue" userId="a52740fb-a78f-434e-8b58-d459d5382196" providerId="ADAL" clId="{F355417B-CF91-47F1-9CCD-595D3A931578}" dt="2026-06-16T15:35:51.801" v="1773" actId="478"/>
          <ac:spMkLst>
            <pc:docMk/>
            <pc:sldMk cId="3817997255" sldId="365"/>
            <ac:spMk id="4" creationId="{11F9187C-8929-0919-F212-A3F2FB96CE04}"/>
          </ac:spMkLst>
        </pc:spChg>
        <pc:spChg chg="mod">
          <ac:chgData name="Fu, Yue" userId="a52740fb-a78f-434e-8b58-d459d5382196" providerId="ADAL" clId="{F355417B-CF91-47F1-9CCD-595D3A931578}" dt="2026-06-16T15:35:35.665" v="1768" actId="20577"/>
          <ac:spMkLst>
            <pc:docMk/>
            <pc:sldMk cId="3817997255" sldId="365"/>
            <ac:spMk id="5" creationId="{965C58C3-CE40-889B-B91B-5E223817A2F3}"/>
          </ac:spMkLst>
        </pc:spChg>
        <pc:spChg chg="add mod">
          <ac:chgData name="Fu, Yue" userId="a52740fb-a78f-434e-8b58-d459d5382196" providerId="ADAL" clId="{F355417B-CF91-47F1-9CCD-595D3A931578}" dt="2026-06-18T12:45:39.975" v="6047" actId="20577"/>
          <ac:spMkLst>
            <pc:docMk/>
            <pc:sldMk cId="3817997255" sldId="365"/>
            <ac:spMk id="6" creationId="{D1FE8BD9-D91D-876B-78E4-E93556C15918}"/>
          </ac:spMkLst>
        </pc:spChg>
        <pc:spChg chg="add mod">
          <ac:chgData name="Fu, Yue" userId="a52740fb-a78f-434e-8b58-d459d5382196" providerId="ADAL" clId="{F355417B-CF91-47F1-9CCD-595D3A931578}" dt="2026-06-18T13:23:20.364" v="6062" actId="20577"/>
          <ac:spMkLst>
            <pc:docMk/>
            <pc:sldMk cId="3817997255" sldId="365"/>
            <ac:spMk id="7" creationId="{CE404855-C22F-5C57-6A3F-1013BF9454A6}"/>
          </ac:spMkLst>
        </pc:spChg>
        <pc:spChg chg="add del">
          <ac:chgData name="Fu, Yue" userId="a52740fb-a78f-434e-8b58-d459d5382196" providerId="ADAL" clId="{F355417B-CF91-47F1-9CCD-595D3A931578}" dt="2026-06-17T06:28:58.247" v="2877" actId="478"/>
          <ac:spMkLst>
            <pc:docMk/>
            <pc:sldMk cId="3817997255" sldId="365"/>
            <ac:spMk id="9" creationId="{62BC8BC1-DDFA-F5C6-873F-6CB055AF87AA}"/>
          </ac:spMkLst>
        </pc:spChg>
        <pc:spChg chg="del">
          <ac:chgData name="Fu, Yue" userId="a52740fb-a78f-434e-8b58-d459d5382196" providerId="ADAL" clId="{F355417B-CF91-47F1-9CCD-595D3A931578}" dt="2026-06-16T15:35:47.005" v="1771" actId="478"/>
          <ac:spMkLst>
            <pc:docMk/>
            <pc:sldMk cId="3817997255" sldId="365"/>
            <ac:spMk id="11" creationId="{8B3AF0DA-5694-F528-729E-A0D8EF055DAC}"/>
          </ac:spMkLst>
        </pc:spChg>
        <pc:spChg chg="del">
          <ac:chgData name="Fu, Yue" userId="a52740fb-a78f-434e-8b58-d459d5382196" providerId="ADAL" clId="{F355417B-CF91-47F1-9CCD-595D3A931578}" dt="2026-06-16T15:35:49.387" v="1772" actId="478"/>
          <ac:spMkLst>
            <pc:docMk/>
            <pc:sldMk cId="3817997255" sldId="365"/>
            <ac:spMk id="15" creationId="{13C232BF-AA2E-9EA3-2926-A04AACBCC31F}"/>
          </ac:spMkLst>
        </pc:spChg>
        <pc:spChg chg="del">
          <ac:chgData name="Fu, Yue" userId="a52740fb-a78f-434e-8b58-d459d5382196" providerId="ADAL" clId="{F355417B-CF91-47F1-9CCD-595D3A931578}" dt="2026-06-16T15:35:49.387" v="1772" actId="478"/>
          <ac:spMkLst>
            <pc:docMk/>
            <pc:sldMk cId="3817997255" sldId="365"/>
            <ac:spMk id="16" creationId="{54AC43DD-1EC7-232E-69F4-A2614A25B8EF}"/>
          </ac:spMkLst>
        </pc:spChg>
        <pc:spChg chg="del">
          <ac:chgData name="Fu, Yue" userId="a52740fb-a78f-434e-8b58-d459d5382196" providerId="ADAL" clId="{F355417B-CF91-47F1-9CCD-595D3A931578}" dt="2026-06-16T15:35:49.387" v="1772" actId="478"/>
          <ac:spMkLst>
            <pc:docMk/>
            <pc:sldMk cId="3817997255" sldId="365"/>
            <ac:spMk id="17" creationId="{EED8F785-31BA-437C-BB74-A8F0B93B8F14}"/>
          </ac:spMkLst>
        </pc:spChg>
        <pc:spChg chg="del">
          <ac:chgData name="Fu, Yue" userId="a52740fb-a78f-434e-8b58-d459d5382196" providerId="ADAL" clId="{F355417B-CF91-47F1-9CCD-595D3A931578}" dt="2026-06-16T15:35:49.387" v="1772" actId="478"/>
          <ac:spMkLst>
            <pc:docMk/>
            <pc:sldMk cId="3817997255" sldId="365"/>
            <ac:spMk id="18" creationId="{109C0F3C-D5B6-EE39-E375-95CB98F6DE0F}"/>
          </ac:spMkLst>
        </pc:spChg>
        <pc:spChg chg="del">
          <ac:chgData name="Fu, Yue" userId="a52740fb-a78f-434e-8b58-d459d5382196" providerId="ADAL" clId="{F355417B-CF91-47F1-9CCD-595D3A931578}" dt="2026-06-16T15:35:53.721" v="1774" actId="478"/>
          <ac:spMkLst>
            <pc:docMk/>
            <pc:sldMk cId="3817997255" sldId="365"/>
            <ac:spMk id="22" creationId="{B98C103C-BD6D-9301-6416-4B01A0020484}"/>
          </ac:spMkLst>
        </pc:spChg>
        <pc:spChg chg="mod">
          <ac:chgData name="Fu, Yue" userId="a52740fb-a78f-434e-8b58-d459d5382196" providerId="ADAL" clId="{F355417B-CF91-47F1-9CCD-595D3A931578}" dt="2026-06-17T06:29:19.516" v="2884" actId="1076"/>
          <ac:spMkLst>
            <pc:docMk/>
            <pc:sldMk cId="3817997255" sldId="365"/>
            <ac:spMk id="29" creationId="{06FE8B96-6B5C-8836-8EF2-88C09FE6381F}"/>
          </ac:spMkLst>
        </pc:spChg>
        <pc:grpChg chg="del">
          <ac:chgData name="Fu, Yue" userId="a52740fb-a78f-434e-8b58-d459d5382196" providerId="ADAL" clId="{F355417B-CF91-47F1-9CCD-595D3A931578}" dt="2026-06-16T15:35:49.387" v="1772" actId="478"/>
          <ac:grpSpMkLst>
            <pc:docMk/>
            <pc:sldMk cId="3817997255" sldId="365"/>
            <ac:grpSpMk id="36" creationId="{22907CCD-EF5C-A756-6A69-51FD271FB1F2}"/>
          </ac:grpSpMkLst>
        </pc:grpChg>
        <pc:picChg chg="del">
          <ac:chgData name="Fu, Yue" userId="a52740fb-a78f-434e-8b58-d459d5382196" providerId="ADAL" clId="{F355417B-CF91-47F1-9CCD-595D3A931578}" dt="2026-06-16T15:35:49.387" v="1772" actId="478"/>
          <ac:picMkLst>
            <pc:docMk/>
            <pc:sldMk cId="3817997255" sldId="365"/>
            <ac:picMk id="14" creationId="{DED3AA10-40C3-AA55-0E90-879685A29A7E}"/>
          </ac:picMkLst>
        </pc:picChg>
        <pc:picChg chg="del">
          <ac:chgData name="Fu, Yue" userId="a52740fb-a78f-434e-8b58-d459d5382196" providerId="ADAL" clId="{F355417B-CF91-47F1-9CCD-595D3A931578}" dt="2026-06-16T15:35:49.387" v="1772" actId="478"/>
          <ac:picMkLst>
            <pc:docMk/>
            <pc:sldMk cId="3817997255" sldId="365"/>
            <ac:picMk id="20" creationId="{9B57345A-A4AE-CC06-219A-24498279549F}"/>
          </ac:picMkLst>
        </pc:picChg>
        <pc:cxnChg chg="del">
          <ac:chgData name="Fu, Yue" userId="a52740fb-a78f-434e-8b58-d459d5382196" providerId="ADAL" clId="{F355417B-CF91-47F1-9CCD-595D3A931578}" dt="2026-06-16T15:35:53.721" v="1774" actId="478"/>
          <ac:cxnSpMkLst>
            <pc:docMk/>
            <pc:sldMk cId="3817997255" sldId="365"/>
            <ac:cxnSpMk id="21" creationId="{24E81D02-E8BD-96E5-28E3-026CB7F67CEB}"/>
          </ac:cxnSpMkLst>
        </pc:cxnChg>
      </pc:sldChg>
      <pc:sldChg chg="addSp delSp modSp add mod modAnim">
        <pc:chgData name="Fu, Yue" userId="a52740fb-a78f-434e-8b58-d459d5382196" providerId="ADAL" clId="{F355417B-CF91-47F1-9CCD-595D3A931578}" dt="2026-06-16T17:46:28.199" v="2550" actId="478"/>
        <pc:sldMkLst>
          <pc:docMk/>
          <pc:sldMk cId="1969751632" sldId="366"/>
        </pc:sldMkLst>
        <pc:spChg chg="add mod">
          <ac:chgData name="Fu, Yue" userId="a52740fb-a78f-434e-8b58-d459d5382196" providerId="ADAL" clId="{F355417B-CF91-47F1-9CCD-595D3A931578}" dt="2026-06-16T17:44:19.776" v="2530" actId="20577"/>
          <ac:spMkLst>
            <pc:docMk/>
            <pc:sldMk cId="1969751632" sldId="366"/>
            <ac:spMk id="2" creationId="{A36EE726-ABBE-E142-B38D-8A1280C23A5F}"/>
          </ac:spMkLst>
        </pc:spChg>
        <pc:spChg chg="del">
          <ac:chgData name="Fu, Yue" userId="a52740fb-a78f-434e-8b58-d459d5382196" providerId="ADAL" clId="{F355417B-CF91-47F1-9CCD-595D3A931578}" dt="2026-06-16T17:44:14.055" v="2527" actId="478"/>
          <ac:spMkLst>
            <pc:docMk/>
            <pc:sldMk cId="1969751632" sldId="366"/>
            <ac:spMk id="9" creationId="{6E0A3109-1E88-19BF-914E-16BBB1F01344}"/>
          </ac:spMkLst>
        </pc:spChg>
        <pc:spChg chg="mod">
          <ac:chgData name="Fu, Yue" userId="a52740fb-a78f-434e-8b58-d459d5382196" providerId="ADAL" clId="{F355417B-CF91-47F1-9CCD-595D3A931578}" dt="2026-06-16T17:46:02.274" v="2547" actId="14100"/>
          <ac:spMkLst>
            <pc:docMk/>
            <pc:sldMk cId="1969751632" sldId="366"/>
            <ac:spMk id="10" creationId="{D758DDA9-A306-2F4F-F14A-9AF67F2B1918}"/>
          </ac:spMkLst>
        </pc:spChg>
        <pc:spChg chg="mod">
          <ac:chgData name="Fu, Yue" userId="a52740fb-a78f-434e-8b58-d459d5382196" providerId="ADAL" clId="{F355417B-CF91-47F1-9CCD-595D3A931578}" dt="2026-06-16T17:45:55.117" v="2546" actId="207"/>
          <ac:spMkLst>
            <pc:docMk/>
            <pc:sldMk cId="1969751632" sldId="366"/>
            <ac:spMk id="11" creationId="{A6A8A4CF-F996-5D88-622C-BFCB3FBE26BC}"/>
          </ac:spMkLst>
        </pc:spChg>
        <pc:spChg chg="mod">
          <ac:chgData name="Fu, Yue" userId="a52740fb-a78f-434e-8b58-d459d5382196" providerId="ADAL" clId="{F355417B-CF91-47F1-9CCD-595D3A931578}" dt="2026-06-16T17:45:55.117" v="2546" actId="207"/>
          <ac:spMkLst>
            <pc:docMk/>
            <pc:sldMk cId="1969751632" sldId="366"/>
            <ac:spMk id="16" creationId="{CFD22827-08F9-CDCE-7D49-FC5174CF54FB}"/>
          </ac:spMkLst>
        </pc:spChg>
        <pc:spChg chg="mod">
          <ac:chgData name="Fu, Yue" userId="a52740fb-a78f-434e-8b58-d459d5382196" providerId="ADAL" clId="{F355417B-CF91-47F1-9CCD-595D3A931578}" dt="2026-06-16T17:45:55.117" v="2546" actId="207"/>
          <ac:spMkLst>
            <pc:docMk/>
            <pc:sldMk cId="1969751632" sldId="366"/>
            <ac:spMk id="17" creationId="{1035AA26-CC16-86EA-44A3-9DE47C2A0625}"/>
          </ac:spMkLst>
        </pc:spChg>
        <pc:spChg chg="mod">
          <ac:chgData name="Fu, Yue" userId="a52740fb-a78f-434e-8b58-d459d5382196" providerId="ADAL" clId="{F355417B-CF91-47F1-9CCD-595D3A931578}" dt="2026-06-16T17:45:55.117" v="2546" actId="207"/>
          <ac:spMkLst>
            <pc:docMk/>
            <pc:sldMk cId="1969751632" sldId="366"/>
            <ac:spMk id="18" creationId="{D64F9E8A-0792-C973-AF10-A83542BD3EFA}"/>
          </ac:spMkLst>
        </pc:spChg>
        <pc:spChg chg="mod">
          <ac:chgData name="Fu, Yue" userId="a52740fb-a78f-434e-8b58-d459d5382196" providerId="ADAL" clId="{F355417B-CF91-47F1-9CCD-595D3A931578}" dt="2026-06-16T17:45:55.117" v="2546" actId="207"/>
          <ac:spMkLst>
            <pc:docMk/>
            <pc:sldMk cId="1969751632" sldId="366"/>
            <ac:spMk id="19" creationId="{F988B228-6229-7CBC-0E6A-739D94CB5C18}"/>
          </ac:spMkLst>
        </pc:spChg>
        <pc:spChg chg="mod">
          <ac:chgData name="Fu, Yue" userId="a52740fb-a78f-434e-8b58-d459d5382196" providerId="ADAL" clId="{F355417B-CF91-47F1-9CCD-595D3A931578}" dt="2026-06-16T17:45:55.117" v="2546" actId="207"/>
          <ac:spMkLst>
            <pc:docMk/>
            <pc:sldMk cId="1969751632" sldId="366"/>
            <ac:spMk id="20" creationId="{E32450CA-4D8F-2CC0-E1FE-846BA52BBC12}"/>
          </ac:spMkLst>
        </pc:spChg>
        <pc:spChg chg="mod">
          <ac:chgData name="Fu, Yue" userId="a52740fb-a78f-434e-8b58-d459d5382196" providerId="ADAL" clId="{F355417B-CF91-47F1-9CCD-595D3A931578}" dt="2026-06-16T17:45:55.117" v="2546" actId="207"/>
          <ac:spMkLst>
            <pc:docMk/>
            <pc:sldMk cId="1969751632" sldId="366"/>
            <ac:spMk id="22" creationId="{C76200EC-6BDD-05D6-50BA-E861BA073D93}"/>
          </ac:spMkLst>
        </pc:spChg>
        <pc:spChg chg="del">
          <ac:chgData name="Fu, Yue" userId="a52740fb-a78f-434e-8b58-d459d5382196" providerId="ADAL" clId="{F355417B-CF91-47F1-9CCD-595D3A931578}" dt="2026-06-16T17:46:28.199" v="2550" actId="478"/>
          <ac:spMkLst>
            <pc:docMk/>
            <pc:sldMk cId="1969751632" sldId="366"/>
            <ac:spMk id="23" creationId="{A0675C3D-027B-492C-81E5-6AC4EB461E99}"/>
          </ac:spMkLst>
        </pc:spChg>
      </pc:sldChg>
      <pc:sldChg chg="addSp delSp modSp add mod modAnim">
        <pc:chgData name="Fu, Yue" userId="a52740fb-a78f-434e-8b58-d459d5382196" providerId="ADAL" clId="{F355417B-CF91-47F1-9CCD-595D3A931578}" dt="2026-06-17T07:28:05.243" v="3383" actId="1076"/>
        <pc:sldMkLst>
          <pc:docMk/>
          <pc:sldMk cId="1177233293" sldId="367"/>
        </pc:sldMkLst>
        <pc:spChg chg="mod">
          <ac:chgData name="Fu, Yue" userId="a52740fb-a78f-434e-8b58-d459d5382196" providerId="ADAL" clId="{F355417B-CF91-47F1-9CCD-595D3A931578}" dt="2026-06-16T17:47:06.087" v="2558" actId="20577"/>
          <ac:spMkLst>
            <pc:docMk/>
            <pc:sldMk cId="1177233293" sldId="367"/>
            <ac:spMk id="5" creationId="{965C58C3-CE40-889B-B91B-5E223817A2F3}"/>
          </ac:spMkLst>
        </pc:spChg>
        <pc:spChg chg="add mod">
          <ac:chgData name="Fu, Yue" userId="a52740fb-a78f-434e-8b58-d459d5382196" providerId="ADAL" clId="{F355417B-CF91-47F1-9CCD-595D3A931578}" dt="2026-06-17T07:28:01.676" v="3382" actId="1076"/>
          <ac:spMkLst>
            <pc:docMk/>
            <pc:sldMk cId="1177233293" sldId="367"/>
            <ac:spMk id="6" creationId="{4F86C94D-9A74-E75C-E0EF-1A63319B476A}"/>
          </ac:spMkLst>
        </pc:spChg>
        <pc:spChg chg="mod">
          <ac:chgData name="Fu, Yue" userId="a52740fb-a78f-434e-8b58-d459d5382196" providerId="ADAL" clId="{F355417B-CF91-47F1-9CCD-595D3A931578}" dt="2026-06-16T18:23:55.296" v="2746" actId="1076"/>
          <ac:spMkLst>
            <pc:docMk/>
            <pc:sldMk cId="1177233293" sldId="367"/>
            <ac:spMk id="7" creationId="{CA52C5CA-43AA-EBB3-99FB-4B4F757E183D}"/>
          </ac:spMkLst>
        </pc:spChg>
        <pc:spChg chg="add mod">
          <ac:chgData name="Fu, Yue" userId="a52740fb-a78f-434e-8b58-d459d5382196" providerId="ADAL" clId="{F355417B-CF91-47F1-9CCD-595D3A931578}" dt="2026-06-16T18:27:19.418" v="2795" actId="1076"/>
          <ac:spMkLst>
            <pc:docMk/>
            <pc:sldMk cId="1177233293" sldId="367"/>
            <ac:spMk id="8" creationId="{C1866A1F-978E-ABB2-0F7A-2597435412F0}"/>
          </ac:spMkLst>
        </pc:spChg>
        <pc:spChg chg="add mod">
          <ac:chgData name="Fu, Yue" userId="a52740fb-a78f-434e-8b58-d459d5382196" providerId="ADAL" clId="{F355417B-CF91-47F1-9CCD-595D3A931578}" dt="2026-06-16T18:29:34.634" v="2803" actId="1076"/>
          <ac:spMkLst>
            <pc:docMk/>
            <pc:sldMk cId="1177233293" sldId="367"/>
            <ac:spMk id="9" creationId="{ADD2971D-5801-7517-47DB-5FE62DDA93AC}"/>
          </ac:spMkLst>
        </pc:spChg>
        <pc:spChg chg="add mod">
          <ac:chgData name="Fu, Yue" userId="a52740fb-a78f-434e-8b58-d459d5382196" providerId="ADAL" clId="{F355417B-CF91-47F1-9CCD-595D3A931578}" dt="2026-06-17T06:59:12.990" v="3195" actId="1076"/>
          <ac:spMkLst>
            <pc:docMk/>
            <pc:sldMk cId="1177233293" sldId="367"/>
            <ac:spMk id="10" creationId="{497721B5-2602-891B-4C38-9E3162803A46}"/>
          </ac:spMkLst>
        </pc:spChg>
        <pc:spChg chg="del">
          <ac:chgData name="Fu, Yue" userId="a52740fb-a78f-434e-8b58-d459d5382196" providerId="ADAL" clId="{F355417B-CF91-47F1-9CCD-595D3A931578}" dt="2026-06-16T18:23:15.683" v="2741" actId="478"/>
          <ac:spMkLst>
            <pc:docMk/>
            <pc:sldMk cId="1177233293" sldId="367"/>
            <ac:spMk id="11" creationId="{2A3930A2-D5C1-F6D7-FD46-D8B836056400}"/>
          </ac:spMkLst>
        </pc:spChg>
        <pc:spChg chg="add mod">
          <ac:chgData name="Fu, Yue" userId="a52740fb-a78f-434e-8b58-d459d5382196" providerId="ADAL" clId="{F355417B-CF91-47F1-9CCD-595D3A931578}" dt="2026-06-17T07:25:59.591" v="3374" actId="207"/>
          <ac:spMkLst>
            <pc:docMk/>
            <pc:sldMk cId="1177233293" sldId="367"/>
            <ac:spMk id="12" creationId="{CB0BCF64-06C7-730A-C802-0C45FD2DD59D}"/>
          </ac:spMkLst>
        </pc:spChg>
        <pc:spChg chg="add mod">
          <ac:chgData name="Fu, Yue" userId="a52740fb-a78f-434e-8b58-d459d5382196" providerId="ADAL" clId="{F355417B-CF91-47F1-9CCD-595D3A931578}" dt="2026-06-17T07:28:05.243" v="3383" actId="1076"/>
          <ac:spMkLst>
            <pc:docMk/>
            <pc:sldMk cId="1177233293" sldId="367"/>
            <ac:spMk id="13" creationId="{CEDA461B-C1D7-CD27-948A-75931EDB47EF}"/>
          </ac:spMkLst>
        </pc:spChg>
        <pc:spChg chg="add del">
          <ac:chgData name="Fu, Yue" userId="a52740fb-a78f-434e-8b58-d459d5382196" providerId="ADAL" clId="{F355417B-CF91-47F1-9CCD-595D3A931578}" dt="2026-06-16T18:31:23.624" v="2824"/>
          <ac:spMkLst>
            <pc:docMk/>
            <pc:sldMk cId="1177233293" sldId="367"/>
            <ac:spMk id="14" creationId="{7CE35721-76F0-CAEA-124D-807A2A742052}"/>
          </ac:spMkLst>
        </pc:spChg>
        <pc:spChg chg="add mod">
          <ac:chgData name="Fu, Yue" userId="a52740fb-a78f-434e-8b58-d459d5382196" providerId="ADAL" clId="{F355417B-CF91-47F1-9CCD-595D3A931578}" dt="2026-06-17T07:25:39.116" v="3370" actId="14100"/>
          <ac:spMkLst>
            <pc:docMk/>
            <pc:sldMk cId="1177233293" sldId="367"/>
            <ac:spMk id="14" creationId="{A7500C57-8EAB-C746-82D0-0F2BB37133C5}"/>
          </ac:spMkLst>
        </pc:spChg>
        <pc:spChg chg="add mod">
          <ac:chgData name="Fu, Yue" userId="a52740fb-a78f-434e-8b58-d459d5382196" providerId="ADAL" clId="{F355417B-CF91-47F1-9CCD-595D3A931578}" dt="2026-06-17T06:34:03.591" v="3018" actId="1076"/>
          <ac:spMkLst>
            <pc:docMk/>
            <pc:sldMk cId="1177233293" sldId="367"/>
            <ac:spMk id="16" creationId="{892151BF-E169-9ABE-1CAB-68879B51D5AC}"/>
          </ac:spMkLst>
        </pc:spChg>
        <pc:spChg chg="add mod">
          <ac:chgData name="Fu, Yue" userId="a52740fb-a78f-434e-8b58-d459d5382196" providerId="ADAL" clId="{F355417B-CF91-47F1-9CCD-595D3A931578}" dt="2026-06-17T06:33:51.070" v="3015" actId="1076"/>
          <ac:spMkLst>
            <pc:docMk/>
            <pc:sldMk cId="1177233293" sldId="367"/>
            <ac:spMk id="18" creationId="{7B2CC677-A48C-050E-15D5-7DC63EF83B9A}"/>
          </ac:spMkLst>
        </pc:spChg>
        <pc:graphicFrameChg chg="add mod modGraphic">
          <ac:chgData name="Fu, Yue" userId="a52740fb-a78f-434e-8b58-d459d5382196" providerId="ADAL" clId="{F355417B-CF91-47F1-9CCD-595D3A931578}" dt="2026-06-16T18:24:02.953" v="2748" actId="1076"/>
          <ac:graphicFrameMkLst>
            <pc:docMk/>
            <pc:sldMk cId="1177233293" sldId="367"/>
            <ac:graphicFrameMk id="4" creationId="{5E3BC512-8645-308D-CD8E-A572ED3D067B}"/>
          </ac:graphicFrameMkLst>
        </pc:graphicFrameChg>
        <pc:graphicFrameChg chg="add del mod">
          <ac:chgData name="Fu, Yue" userId="a52740fb-a78f-434e-8b58-d459d5382196" providerId="ADAL" clId="{F355417B-CF91-47F1-9CCD-595D3A931578}" dt="2026-06-16T18:31:23.624" v="2824"/>
          <ac:graphicFrameMkLst>
            <pc:docMk/>
            <pc:sldMk cId="1177233293" sldId="367"/>
            <ac:graphicFrameMk id="12" creationId="{4AFB917C-C935-BBF0-2300-B2B040989738}"/>
          </ac:graphicFrameMkLst>
        </pc:graphicFrameChg>
        <pc:picChg chg="add mod">
          <ac:chgData name="Fu, Yue" userId="a52740fb-a78f-434e-8b58-d459d5382196" providerId="ADAL" clId="{F355417B-CF91-47F1-9CCD-595D3A931578}" dt="2026-06-17T06:34:00.466" v="3017" actId="1076"/>
          <ac:picMkLst>
            <pc:docMk/>
            <pc:sldMk cId="1177233293" sldId="367"/>
            <ac:picMk id="2" creationId="{9B42C83B-86CA-2817-9D4D-39AB5CB29DE9}"/>
          </ac:picMkLst>
        </pc:picChg>
        <pc:picChg chg="del">
          <ac:chgData name="Fu, Yue" userId="a52740fb-a78f-434e-8b58-d459d5382196" providerId="ADAL" clId="{F355417B-CF91-47F1-9CCD-595D3A931578}" dt="2026-06-16T17:48:07.957" v="2559" actId="478"/>
          <ac:picMkLst>
            <pc:docMk/>
            <pc:sldMk cId="1177233293" sldId="367"/>
            <ac:picMk id="6" creationId="{131302B0-3F71-CAFD-B504-775EE6306E2E}"/>
          </ac:picMkLst>
        </pc:picChg>
      </pc:sldChg>
      <pc:sldChg chg="add del">
        <pc:chgData name="Fu, Yue" userId="a52740fb-a78f-434e-8b58-d459d5382196" providerId="ADAL" clId="{F355417B-CF91-47F1-9CCD-595D3A931578}" dt="2026-06-16T18:38:31.365" v="2837" actId="47"/>
        <pc:sldMkLst>
          <pc:docMk/>
          <pc:sldMk cId="1009215924" sldId="368"/>
        </pc:sldMkLst>
      </pc:sldChg>
      <pc:sldChg chg="modSp add mod">
        <pc:chgData name="Fu, Yue" userId="a52740fb-a78f-434e-8b58-d459d5382196" providerId="ADAL" clId="{F355417B-CF91-47F1-9CCD-595D3A931578}" dt="2026-06-18T13:38:10.035" v="6078" actId="20577"/>
        <pc:sldMkLst>
          <pc:docMk/>
          <pc:sldMk cId="2310751515" sldId="368"/>
        </pc:sldMkLst>
        <pc:spChg chg="mod">
          <ac:chgData name="Fu, Yue" userId="a52740fb-a78f-434e-8b58-d459d5382196" providerId="ADAL" clId="{F355417B-CF91-47F1-9CCD-595D3A931578}" dt="2026-06-17T12:10:49.116" v="4679" actId="14100"/>
          <ac:spMkLst>
            <pc:docMk/>
            <pc:sldMk cId="2310751515" sldId="368"/>
            <ac:spMk id="14" creationId="{A70D6F6F-1592-E094-4A34-27A4361BA5AB}"/>
          </ac:spMkLst>
        </pc:spChg>
        <pc:spChg chg="mod">
          <ac:chgData name="Fu, Yue" userId="a52740fb-a78f-434e-8b58-d459d5382196" providerId="ADAL" clId="{F355417B-CF91-47F1-9CCD-595D3A931578}" dt="2026-06-17T12:12:40.209" v="4704" actId="1076"/>
          <ac:spMkLst>
            <pc:docMk/>
            <pc:sldMk cId="2310751515" sldId="368"/>
            <ac:spMk id="16" creationId="{0027C17B-B356-2582-D2A5-45A1E88D1DD1}"/>
          </ac:spMkLst>
        </pc:spChg>
        <pc:spChg chg="mod">
          <ac:chgData name="Fu, Yue" userId="a52740fb-a78f-434e-8b58-d459d5382196" providerId="ADAL" clId="{F355417B-CF91-47F1-9CCD-595D3A931578}" dt="2026-06-17T12:12:37.809" v="4702" actId="1076"/>
          <ac:spMkLst>
            <pc:docMk/>
            <pc:sldMk cId="2310751515" sldId="368"/>
            <ac:spMk id="22" creationId="{93B76C42-8435-449A-D349-043DA1E50EB4}"/>
          </ac:spMkLst>
        </pc:spChg>
        <pc:spChg chg="mod">
          <ac:chgData name="Fu, Yue" userId="a52740fb-a78f-434e-8b58-d459d5382196" providerId="ADAL" clId="{F355417B-CF91-47F1-9CCD-595D3A931578}" dt="2026-06-17T12:12:42.729" v="4705" actId="1076"/>
          <ac:spMkLst>
            <pc:docMk/>
            <pc:sldMk cId="2310751515" sldId="368"/>
            <ac:spMk id="24" creationId="{C1DB966F-2321-6616-4A36-711867BD934E}"/>
          </ac:spMkLst>
        </pc:spChg>
        <pc:spChg chg="mod">
          <ac:chgData name="Fu, Yue" userId="a52740fb-a78f-434e-8b58-d459d5382196" providerId="ADAL" clId="{F355417B-CF91-47F1-9CCD-595D3A931578}" dt="2026-06-17T12:12:55.691" v="4708" actId="1076"/>
          <ac:spMkLst>
            <pc:docMk/>
            <pc:sldMk cId="2310751515" sldId="368"/>
            <ac:spMk id="26" creationId="{94F3A4DE-F4C0-2ED0-7D34-91E29A174E41}"/>
          </ac:spMkLst>
        </pc:spChg>
        <pc:spChg chg="mod">
          <ac:chgData name="Fu, Yue" userId="a52740fb-a78f-434e-8b58-d459d5382196" providerId="ADAL" clId="{F355417B-CF91-47F1-9CCD-595D3A931578}" dt="2026-06-17T12:12:35.569" v="4701" actId="1076"/>
          <ac:spMkLst>
            <pc:docMk/>
            <pc:sldMk cId="2310751515" sldId="368"/>
            <ac:spMk id="30" creationId="{613ABA40-09B5-41EF-32A3-D9AF77DD0B2D}"/>
          </ac:spMkLst>
        </pc:spChg>
        <pc:spChg chg="mod">
          <ac:chgData name="Fu, Yue" userId="a52740fb-a78f-434e-8b58-d459d5382196" providerId="ADAL" clId="{F355417B-CF91-47F1-9CCD-595D3A931578}" dt="2026-06-18T13:38:10.035" v="6078" actId="20577"/>
          <ac:spMkLst>
            <pc:docMk/>
            <pc:sldMk cId="2310751515" sldId="368"/>
            <ac:spMk id="32" creationId="{91ADBAC6-78E9-9A74-02D4-361F8D8C6364}"/>
          </ac:spMkLst>
        </pc:spChg>
        <pc:spChg chg="mod">
          <ac:chgData name="Fu, Yue" userId="a52740fb-a78f-434e-8b58-d459d5382196" providerId="ADAL" clId="{F355417B-CF91-47F1-9CCD-595D3A931578}" dt="2026-06-17T12:12:47.426" v="4706" actId="1076"/>
          <ac:spMkLst>
            <pc:docMk/>
            <pc:sldMk cId="2310751515" sldId="368"/>
            <ac:spMk id="34" creationId="{1C7B07B0-92E6-44FA-CB2F-E1F509DECD26}"/>
          </ac:spMkLst>
        </pc:spChg>
        <pc:spChg chg="mod">
          <ac:chgData name="Fu, Yue" userId="a52740fb-a78f-434e-8b58-d459d5382196" providerId="ADAL" clId="{F355417B-CF91-47F1-9CCD-595D3A931578}" dt="2026-06-17T12:16:30.765" v="4741" actId="14100"/>
          <ac:spMkLst>
            <pc:docMk/>
            <pc:sldMk cId="2310751515" sldId="368"/>
            <ac:spMk id="36" creationId="{F008CB94-0682-BD5E-DFD6-CB107EFD0C0F}"/>
          </ac:spMkLst>
        </pc:spChg>
      </pc:sldChg>
      <pc:sldChg chg="addSp delSp modSp new mod modNotesTx">
        <pc:chgData name="Fu, Yue" userId="a52740fb-a78f-434e-8b58-d459d5382196" providerId="ADAL" clId="{F355417B-CF91-47F1-9CCD-595D3A931578}" dt="2026-06-18T13:44:40.196" v="6085" actId="20577"/>
        <pc:sldMkLst>
          <pc:docMk/>
          <pc:sldMk cId="1624832563" sldId="369"/>
        </pc:sldMkLst>
        <pc:spChg chg="del">
          <ac:chgData name="Fu, Yue" userId="a52740fb-a78f-434e-8b58-d459d5382196" providerId="ADAL" clId="{F355417B-CF91-47F1-9CCD-595D3A931578}" dt="2026-06-18T10:36:59.345" v="4976" actId="478"/>
          <ac:spMkLst>
            <pc:docMk/>
            <pc:sldMk cId="1624832563" sldId="369"/>
            <ac:spMk id="2" creationId="{801EF166-B766-A087-1897-A2A711DB2994}"/>
          </ac:spMkLst>
        </pc:spChg>
        <pc:spChg chg="del">
          <ac:chgData name="Fu, Yue" userId="a52740fb-a78f-434e-8b58-d459d5382196" providerId="ADAL" clId="{F355417B-CF91-47F1-9CCD-595D3A931578}" dt="2026-06-18T10:38:01.437" v="4977" actId="478"/>
          <ac:spMkLst>
            <pc:docMk/>
            <pc:sldMk cId="1624832563" sldId="369"/>
            <ac:spMk id="3" creationId="{9362C464-4520-C635-0E79-E9083C5CE2C2}"/>
          </ac:spMkLst>
        </pc:spChg>
        <pc:spChg chg="del">
          <ac:chgData name="Fu, Yue" userId="a52740fb-a78f-434e-8b58-d459d5382196" providerId="ADAL" clId="{F355417B-CF91-47F1-9CCD-595D3A931578}" dt="2026-06-18T10:45:01.744" v="5043" actId="478"/>
          <ac:spMkLst>
            <pc:docMk/>
            <pc:sldMk cId="1624832563" sldId="369"/>
            <ac:spMk id="4" creationId="{366E776E-0E1F-8E48-8D42-07A87A172538}"/>
          </ac:spMkLst>
        </pc:spChg>
        <pc:spChg chg="add mod">
          <ac:chgData name="Fu, Yue" userId="a52740fb-a78f-434e-8b58-d459d5382196" providerId="ADAL" clId="{F355417B-CF91-47F1-9CCD-595D3A931578}" dt="2026-06-18T11:12:23.533" v="5554" actId="207"/>
          <ac:spMkLst>
            <pc:docMk/>
            <pc:sldMk cId="1624832563" sldId="369"/>
            <ac:spMk id="5" creationId="{BDF06CE5-44E6-28F0-3130-3F837F7F7B31}"/>
          </ac:spMkLst>
        </pc:spChg>
        <pc:spChg chg="add del">
          <ac:chgData name="Fu, Yue" userId="a52740fb-a78f-434e-8b58-d459d5382196" providerId="ADAL" clId="{F355417B-CF91-47F1-9CCD-595D3A931578}" dt="2026-06-18T10:47:54.925" v="5075" actId="478"/>
          <ac:spMkLst>
            <pc:docMk/>
            <pc:sldMk cId="1624832563" sldId="369"/>
            <ac:spMk id="15" creationId="{905E6DE5-C509-2BDC-79B4-5734A0BCE4AE}"/>
          </ac:spMkLst>
        </pc:spChg>
        <pc:spChg chg="add mod">
          <ac:chgData name="Fu, Yue" userId="a52740fb-a78f-434e-8b58-d459d5382196" providerId="ADAL" clId="{F355417B-CF91-47F1-9CCD-595D3A931578}" dt="2026-06-18T11:12:52.413" v="5558" actId="1076"/>
          <ac:spMkLst>
            <pc:docMk/>
            <pc:sldMk cId="1624832563" sldId="369"/>
            <ac:spMk id="17" creationId="{83C30136-EA44-D751-2D77-39C70B1F4E1F}"/>
          </ac:spMkLst>
        </pc:spChg>
        <pc:spChg chg="add mod">
          <ac:chgData name="Fu, Yue" userId="a52740fb-a78f-434e-8b58-d459d5382196" providerId="ADAL" clId="{F355417B-CF91-47F1-9CCD-595D3A931578}" dt="2026-06-18T11:12:48.530" v="5557" actId="1076"/>
          <ac:spMkLst>
            <pc:docMk/>
            <pc:sldMk cId="1624832563" sldId="369"/>
            <ac:spMk id="18" creationId="{CA26D64E-CB6F-A140-EFFE-979A58A81C98}"/>
          </ac:spMkLst>
        </pc:spChg>
        <pc:spChg chg="add mod">
          <ac:chgData name="Fu, Yue" userId="a52740fb-a78f-434e-8b58-d459d5382196" providerId="ADAL" clId="{F355417B-CF91-47F1-9CCD-595D3A931578}" dt="2026-06-18T11:12:48.530" v="5557" actId="1076"/>
          <ac:spMkLst>
            <pc:docMk/>
            <pc:sldMk cId="1624832563" sldId="369"/>
            <ac:spMk id="22" creationId="{133BF6F5-F46F-C0AE-EA1D-E6C4ADF7625E}"/>
          </ac:spMkLst>
        </pc:spChg>
        <pc:spChg chg="add del">
          <ac:chgData name="Fu, Yue" userId="a52740fb-a78f-434e-8b58-d459d5382196" providerId="ADAL" clId="{F355417B-CF91-47F1-9CCD-595D3A931578}" dt="2026-06-18T10:55:16.258" v="5226" actId="478"/>
          <ac:spMkLst>
            <pc:docMk/>
            <pc:sldMk cId="1624832563" sldId="369"/>
            <ac:spMk id="23" creationId="{8479C1B3-69FE-B624-2904-E4748638FA14}"/>
          </ac:spMkLst>
        </pc:spChg>
        <pc:spChg chg="add mod">
          <ac:chgData name="Fu, Yue" userId="a52740fb-a78f-434e-8b58-d459d5382196" providerId="ADAL" clId="{F355417B-CF91-47F1-9CCD-595D3A931578}" dt="2026-06-18T11:12:48.530" v="5557" actId="1076"/>
          <ac:spMkLst>
            <pc:docMk/>
            <pc:sldMk cId="1624832563" sldId="369"/>
            <ac:spMk id="27" creationId="{18D0010F-B61F-086E-9460-0EFBFDDE872F}"/>
          </ac:spMkLst>
        </pc:spChg>
        <pc:spChg chg="add mod">
          <ac:chgData name="Fu, Yue" userId="a52740fb-a78f-434e-8b58-d459d5382196" providerId="ADAL" clId="{F355417B-CF91-47F1-9CCD-595D3A931578}" dt="2026-06-18T11:12:48.530" v="5557" actId="1076"/>
          <ac:spMkLst>
            <pc:docMk/>
            <pc:sldMk cId="1624832563" sldId="369"/>
            <ac:spMk id="29" creationId="{0D7BEB6C-E903-3968-1A30-43EA5335BB5D}"/>
          </ac:spMkLst>
        </pc:spChg>
        <pc:spChg chg="add mod">
          <ac:chgData name="Fu, Yue" userId="a52740fb-a78f-434e-8b58-d459d5382196" providerId="ADAL" clId="{F355417B-CF91-47F1-9CCD-595D3A931578}" dt="2026-06-18T11:12:48.530" v="5557" actId="1076"/>
          <ac:spMkLst>
            <pc:docMk/>
            <pc:sldMk cId="1624832563" sldId="369"/>
            <ac:spMk id="31" creationId="{4E6AFC82-540C-6DC6-8088-C179D2A1D963}"/>
          </ac:spMkLst>
        </pc:spChg>
        <pc:spChg chg="add mod">
          <ac:chgData name="Fu, Yue" userId="a52740fb-a78f-434e-8b58-d459d5382196" providerId="ADAL" clId="{F355417B-CF91-47F1-9CCD-595D3A931578}" dt="2026-06-18T11:12:48.530" v="5557" actId="1076"/>
          <ac:spMkLst>
            <pc:docMk/>
            <pc:sldMk cId="1624832563" sldId="369"/>
            <ac:spMk id="33" creationId="{F9630AF5-E6B7-26F7-4F47-41C64CFC24BE}"/>
          </ac:spMkLst>
        </pc:spChg>
        <pc:spChg chg="add mod">
          <ac:chgData name="Fu, Yue" userId="a52740fb-a78f-434e-8b58-d459d5382196" providerId="ADAL" clId="{F355417B-CF91-47F1-9CCD-595D3A931578}" dt="2026-06-18T13:44:40.196" v="6085" actId="20577"/>
          <ac:spMkLst>
            <pc:docMk/>
            <pc:sldMk cId="1624832563" sldId="369"/>
            <ac:spMk id="35" creationId="{64D7ED61-249F-5FAD-25EA-986D3526FB4A}"/>
          </ac:spMkLst>
        </pc:spChg>
        <pc:picChg chg="add del">
          <ac:chgData name="Fu, Yue" userId="a52740fb-a78f-434e-8b58-d459d5382196" providerId="ADAL" clId="{F355417B-CF91-47F1-9CCD-595D3A931578}" dt="2026-06-18T10:40:35.336" v="5031" actId="478"/>
          <ac:picMkLst>
            <pc:docMk/>
            <pc:sldMk cId="1624832563" sldId="369"/>
            <ac:picMk id="6" creationId="{80B79889-49BD-6C53-9F56-F484FD75C1A6}"/>
          </ac:picMkLst>
        </pc:picChg>
        <pc:picChg chg="add del mod">
          <ac:chgData name="Fu, Yue" userId="a52740fb-a78f-434e-8b58-d459d5382196" providerId="ADAL" clId="{F355417B-CF91-47F1-9CCD-595D3A931578}" dt="2026-06-18T10:41:27.390" v="5037" actId="478"/>
          <ac:picMkLst>
            <pc:docMk/>
            <pc:sldMk cId="1624832563" sldId="369"/>
            <ac:picMk id="7" creationId="{F9862DBE-7BE3-858B-635E-823FD19591DA}"/>
          </ac:picMkLst>
        </pc:picChg>
        <pc:picChg chg="add del">
          <ac:chgData name="Fu, Yue" userId="a52740fb-a78f-434e-8b58-d459d5382196" providerId="ADAL" clId="{F355417B-CF91-47F1-9CCD-595D3A931578}" dt="2026-06-18T10:42:28.319" v="5039" actId="21"/>
          <ac:picMkLst>
            <pc:docMk/>
            <pc:sldMk cId="1624832563" sldId="369"/>
            <ac:picMk id="8" creationId="{5E28DB5B-492F-C91C-6A2D-505C65DC044C}"/>
          </ac:picMkLst>
        </pc:picChg>
        <pc:picChg chg="add mod">
          <ac:chgData name="Fu, Yue" userId="a52740fb-a78f-434e-8b58-d459d5382196" providerId="ADAL" clId="{F355417B-CF91-47F1-9CCD-595D3A931578}" dt="2026-06-18T11:12:48.530" v="5557" actId="1076"/>
          <ac:picMkLst>
            <pc:docMk/>
            <pc:sldMk cId="1624832563" sldId="369"/>
            <ac:picMk id="9" creationId="{41300C2C-C008-8331-4B16-E80427FD03E7}"/>
          </ac:picMkLst>
        </pc:picChg>
        <pc:picChg chg="add del mod">
          <ac:chgData name="Fu, Yue" userId="a52740fb-a78f-434e-8b58-d459d5382196" providerId="ADAL" clId="{F355417B-CF91-47F1-9CCD-595D3A931578}" dt="2026-06-18T11:13:05.088" v="5563" actId="21"/>
          <ac:picMkLst>
            <pc:docMk/>
            <pc:sldMk cId="1624832563" sldId="369"/>
            <ac:picMk id="10" creationId="{7EFC33BE-06E1-2016-00B0-EC8FA0B94BD0}"/>
          </ac:picMkLst>
        </pc:picChg>
        <pc:picChg chg="add del mod">
          <ac:chgData name="Fu, Yue" userId="a52740fb-a78f-434e-8b58-d459d5382196" providerId="ADAL" clId="{F355417B-CF91-47F1-9CCD-595D3A931578}" dt="2026-06-18T10:46:50.957" v="5062" actId="478"/>
          <ac:picMkLst>
            <pc:docMk/>
            <pc:sldMk cId="1624832563" sldId="369"/>
            <ac:picMk id="12" creationId="{D3420344-0033-CF19-600E-4C442A10DC07}"/>
          </ac:picMkLst>
        </pc:picChg>
        <pc:picChg chg="add del mod">
          <ac:chgData name="Fu, Yue" userId="a52740fb-a78f-434e-8b58-d459d5382196" providerId="ADAL" clId="{F355417B-CF91-47F1-9CCD-595D3A931578}" dt="2026-06-18T10:47:23.278" v="5066" actId="478"/>
          <ac:picMkLst>
            <pc:docMk/>
            <pc:sldMk cId="1624832563" sldId="369"/>
            <ac:picMk id="14" creationId="{D99662C2-B012-9822-51BC-D7CD6F235C12}"/>
          </ac:picMkLst>
        </pc:picChg>
        <pc:picChg chg="add mod">
          <ac:chgData name="Fu, Yue" userId="a52740fb-a78f-434e-8b58-d459d5382196" providerId="ADAL" clId="{F355417B-CF91-47F1-9CCD-595D3A931578}" dt="2026-06-18T10:50:18.798" v="5173" actId="1076"/>
          <ac:picMkLst>
            <pc:docMk/>
            <pc:sldMk cId="1624832563" sldId="369"/>
            <ac:picMk id="16" creationId="{EDF017B1-C0F6-B015-B2DB-C514BDA50905}"/>
          </ac:picMkLst>
        </pc:picChg>
        <pc:picChg chg="add del mod">
          <ac:chgData name="Fu, Yue" userId="a52740fb-a78f-434e-8b58-d459d5382196" providerId="ADAL" clId="{F355417B-CF91-47F1-9CCD-595D3A931578}" dt="2026-06-18T10:55:08.508" v="5222" actId="478"/>
          <ac:picMkLst>
            <pc:docMk/>
            <pc:sldMk cId="1624832563" sldId="369"/>
            <ac:picMk id="20" creationId="{7FC27CDE-6BD9-1550-C782-6E2A2ED9B20D}"/>
          </ac:picMkLst>
        </pc:picChg>
        <pc:picChg chg="add mod ord">
          <ac:chgData name="Fu, Yue" userId="a52740fb-a78f-434e-8b58-d459d5382196" providerId="ADAL" clId="{F355417B-CF91-47F1-9CCD-595D3A931578}" dt="2026-06-18T11:12:48.530" v="5557" actId="1076"/>
          <ac:picMkLst>
            <pc:docMk/>
            <pc:sldMk cId="1624832563" sldId="369"/>
            <ac:picMk id="24" creationId="{7D3DEE5A-59B2-FEE4-FA84-341D0C0B0913}"/>
          </ac:picMkLst>
        </pc:picChg>
        <pc:picChg chg="add mod">
          <ac:chgData name="Fu, Yue" userId="a52740fb-a78f-434e-8b58-d459d5382196" providerId="ADAL" clId="{F355417B-CF91-47F1-9CCD-595D3A931578}" dt="2026-06-18T11:12:48.530" v="5557" actId="1076"/>
          <ac:picMkLst>
            <pc:docMk/>
            <pc:sldMk cId="1624832563" sldId="369"/>
            <ac:picMk id="26" creationId="{FAB6A8F0-01D6-FA59-2B6D-914C4DB8505D}"/>
          </ac:picMkLst>
        </pc:picChg>
        <pc:picChg chg="add del mod">
          <ac:chgData name="Fu, Yue" userId="a52740fb-a78f-434e-8b58-d459d5382196" providerId="ADAL" clId="{F355417B-CF91-47F1-9CCD-595D3A931578}" dt="2026-06-18T11:07:45.635" v="5545" actId="478"/>
          <ac:picMkLst>
            <pc:docMk/>
            <pc:sldMk cId="1624832563" sldId="369"/>
            <ac:picMk id="32" creationId="{99266256-484E-5B9C-27E4-AC7601266483}"/>
          </ac:picMkLst>
        </pc:picChg>
        <pc:picChg chg="add mod">
          <ac:chgData name="Fu, Yue" userId="a52740fb-a78f-434e-8b58-d459d5382196" providerId="ADAL" clId="{F355417B-CF91-47F1-9CCD-595D3A931578}" dt="2026-06-18T11:12:48.530" v="5557" actId="1076"/>
          <ac:picMkLst>
            <pc:docMk/>
            <pc:sldMk cId="1624832563" sldId="369"/>
            <ac:picMk id="36" creationId="{C7FB6E79-2B23-3BB6-7CBD-3418B9EAD0D6}"/>
          </ac:picMkLst>
        </pc:picChg>
      </pc:sldChg>
      <pc:sldChg chg="addSp delSp modSp new mod">
        <pc:chgData name="Fu, Yue" userId="a52740fb-a78f-434e-8b58-d459d5382196" providerId="ADAL" clId="{F355417B-CF91-47F1-9CCD-595D3A931578}" dt="2026-06-18T13:47:57.371" v="6106" actId="14100"/>
        <pc:sldMkLst>
          <pc:docMk/>
          <pc:sldMk cId="460770240" sldId="370"/>
        </pc:sldMkLst>
        <pc:spChg chg="del">
          <ac:chgData name="Fu, Yue" userId="a52740fb-a78f-434e-8b58-d459d5382196" providerId="ADAL" clId="{F355417B-CF91-47F1-9CCD-595D3A931578}" dt="2026-06-18T11:13:01.148" v="5561" actId="478"/>
          <ac:spMkLst>
            <pc:docMk/>
            <pc:sldMk cId="460770240" sldId="370"/>
            <ac:spMk id="2" creationId="{4A4FE980-061C-737B-34DF-D4BFE83FC51C}"/>
          </ac:spMkLst>
        </pc:spChg>
        <pc:spChg chg="del">
          <ac:chgData name="Fu, Yue" userId="a52740fb-a78f-434e-8b58-d459d5382196" providerId="ADAL" clId="{F355417B-CF91-47F1-9CCD-595D3A931578}" dt="2026-06-18T11:13:02.275" v="5562" actId="478"/>
          <ac:spMkLst>
            <pc:docMk/>
            <pc:sldMk cId="460770240" sldId="370"/>
            <ac:spMk id="3" creationId="{090C2951-5423-5F1F-E6F0-3145F8F24D66}"/>
          </ac:spMkLst>
        </pc:spChg>
        <pc:spChg chg="del">
          <ac:chgData name="Fu, Yue" userId="a52740fb-a78f-434e-8b58-d459d5382196" providerId="ADAL" clId="{F355417B-CF91-47F1-9CCD-595D3A931578}" dt="2026-06-18T12:11:00.880" v="5611" actId="478"/>
          <ac:spMkLst>
            <pc:docMk/>
            <pc:sldMk cId="460770240" sldId="370"/>
            <ac:spMk id="4" creationId="{BBCE6B6D-33DD-9371-04C8-58B6181D1F57}"/>
          </ac:spMkLst>
        </pc:spChg>
        <pc:spChg chg="add del mod">
          <ac:chgData name="Fu, Yue" userId="a52740fb-a78f-434e-8b58-d459d5382196" providerId="ADAL" clId="{F355417B-CF91-47F1-9CCD-595D3A931578}" dt="2026-06-18T12:19:19.423" v="5697" actId="478"/>
          <ac:spMkLst>
            <pc:docMk/>
            <pc:sldMk cId="460770240" sldId="370"/>
            <ac:spMk id="6" creationId="{78100720-437D-4D10-F5A1-62AF65742BA6}"/>
          </ac:spMkLst>
        </pc:spChg>
        <pc:spChg chg="add del mod">
          <ac:chgData name="Fu, Yue" userId="a52740fb-a78f-434e-8b58-d459d5382196" providerId="ADAL" clId="{F355417B-CF91-47F1-9CCD-595D3A931578}" dt="2026-06-18T12:19:20.232" v="5698" actId="478"/>
          <ac:spMkLst>
            <pc:docMk/>
            <pc:sldMk cId="460770240" sldId="370"/>
            <ac:spMk id="7" creationId="{AF95A1A2-C789-A7E0-9C4E-68776F291598}"/>
          </ac:spMkLst>
        </pc:spChg>
        <pc:spChg chg="add del mod">
          <ac:chgData name="Fu, Yue" userId="a52740fb-a78f-434e-8b58-d459d5382196" providerId="ADAL" clId="{F355417B-CF91-47F1-9CCD-595D3A931578}" dt="2026-06-18T12:19:17.087" v="5695" actId="478"/>
          <ac:spMkLst>
            <pc:docMk/>
            <pc:sldMk cId="460770240" sldId="370"/>
            <ac:spMk id="9" creationId="{54D37687-6AC0-C076-18C1-2075AAF35509}"/>
          </ac:spMkLst>
        </pc:spChg>
        <pc:spChg chg="add mod">
          <ac:chgData name="Fu, Yue" userId="a52740fb-a78f-434e-8b58-d459d5382196" providerId="ADAL" clId="{F355417B-CF91-47F1-9CCD-595D3A931578}" dt="2026-06-18T12:26:10.174" v="5810" actId="1076"/>
          <ac:spMkLst>
            <pc:docMk/>
            <pc:sldMk cId="460770240" sldId="370"/>
            <ac:spMk id="12" creationId="{3C8F29EF-1AC3-40D8-2504-C9B1655768F8}"/>
          </ac:spMkLst>
        </pc:spChg>
        <pc:spChg chg="add mod">
          <ac:chgData name="Fu, Yue" userId="a52740fb-a78f-434e-8b58-d459d5382196" providerId="ADAL" clId="{F355417B-CF91-47F1-9CCD-595D3A931578}" dt="2026-06-18T12:26:10.174" v="5810" actId="1076"/>
          <ac:spMkLst>
            <pc:docMk/>
            <pc:sldMk cId="460770240" sldId="370"/>
            <ac:spMk id="13" creationId="{B5B30F78-661A-AD41-FC62-AEF79E2FD33E}"/>
          </ac:spMkLst>
        </pc:spChg>
        <pc:spChg chg="add del mod">
          <ac:chgData name="Fu, Yue" userId="a52740fb-a78f-434e-8b58-d459d5382196" providerId="ADAL" clId="{F355417B-CF91-47F1-9CCD-595D3A931578}" dt="2026-06-18T12:26:19.493" v="5811" actId="478"/>
          <ac:spMkLst>
            <pc:docMk/>
            <pc:sldMk cId="460770240" sldId="370"/>
            <ac:spMk id="14" creationId="{496970D8-BD7C-563E-456A-4CB480D4BB68}"/>
          </ac:spMkLst>
        </pc:spChg>
        <pc:spChg chg="add del mod">
          <ac:chgData name="Fu, Yue" userId="a52740fb-a78f-434e-8b58-d459d5382196" providerId="ADAL" clId="{F355417B-CF91-47F1-9CCD-595D3A931578}" dt="2026-06-18T12:26:19.493" v="5811" actId="478"/>
          <ac:spMkLst>
            <pc:docMk/>
            <pc:sldMk cId="460770240" sldId="370"/>
            <ac:spMk id="15" creationId="{05AF8BAE-C57F-9341-9FCE-E7C675EE658B}"/>
          </ac:spMkLst>
        </pc:spChg>
        <pc:spChg chg="add mod">
          <ac:chgData name="Fu, Yue" userId="a52740fb-a78f-434e-8b58-d459d5382196" providerId="ADAL" clId="{F355417B-CF91-47F1-9CCD-595D3A931578}" dt="2026-06-18T12:29:38.647" v="5877" actId="1076"/>
          <ac:spMkLst>
            <pc:docMk/>
            <pc:sldMk cId="460770240" sldId="370"/>
            <ac:spMk id="17" creationId="{ED2B7E2A-DA60-592E-6E89-75F79D5F23AD}"/>
          </ac:spMkLst>
        </pc:spChg>
        <pc:spChg chg="add mod">
          <ac:chgData name="Fu, Yue" userId="a52740fb-a78f-434e-8b58-d459d5382196" providerId="ADAL" clId="{F355417B-CF91-47F1-9CCD-595D3A931578}" dt="2026-06-18T12:27:30.284" v="5840" actId="1076"/>
          <ac:spMkLst>
            <pc:docMk/>
            <pc:sldMk cId="460770240" sldId="370"/>
            <ac:spMk id="25" creationId="{FFBE79BE-08BF-7986-9310-D4BD3BE9CB36}"/>
          </ac:spMkLst>
        </pc:spChg>
        <pc:spChg chg="add mod">
          <ac:chgData name="Fu, Yue" userId="a52740fb-a78f-434e-8b58-d459d5382196" providerId="ADAL" clId="{F355417B-CF91-47F1-9CCD-595D3A931578}" dt="2026-06-18T12:27:09.749" v="5833" actId="1076"/>
          <ac:spMkLst>
            <pc:docMk/>
            <pc:sldMk cId="460770240" sldId="370"/>
            <ac:spMk id="28" creationId="{902E66BD-6038-A142-0536-9EED973F1D2E}"/>
          </ac:spMkLst>
        </pc:spChg>
        <pc:spChg chg="add mod">
          <ac:chgData name="Fu, Yue" userId="a52740fb-a78f-434e-8b58-d459d5382196" providerId="ADAL" clId="{F355417B-CF91-47F1-9CCD-595D3A931578}" dt="2026-06-18T12:27:09.749" v="5833" actId="1076"/>
          <ac:spMkLst>
            <pc:docMk/>
            <pc:sldMk cId="460770240" sldId="370"/>
            <ac:spMk id="30" creationId="{0E32F89E-F429-2DBE-C392-0DDB2D8B2F2B}"/>
          </ac:spMkLst>
        </pc:spChg>
        <pc:spChg chg="add mod">
          <ac:chgData name="Fu, Yue" userId="a52740fb-a78f-434e-8b58-d459d5382196" providerId="ADAL" clId="{F355417B-CF91-47F1-9CCD-595D3A931578}" dt="2026-06-18T12:24:35.845" v="5770" actId="255"/>
          <ac:spMkLst>
            <pc:docMk/>
            <pc:sldMk cId="460770240" sldId="370"/>
            <ac:spMk id="31" creationId="{6EC578AC-3560-E247-D2A2-CD90ACB9090C}"/>
          </ac:spMkLst>
        </pc:spChg>
        <pc:spChg chg="add mod">
          <ac:chgData name="Fu, Yue" userId="a52740fb-a78f-434e-8b58-d459d5382196" providerId="ADAL" clId="{F355417B-CF91-47F1-9CCD-595D3A931578}" dt="2026-06-18T12:27:09.749" v="5833" actId="1076"/>
          <ac:spMkLst>
            <pc:docMk/>
            <pc:sldMk cId="460770240" sldId="370"/>
            <ac:spMk id="34" creationId="{ED59EDEB-E994-F498-EBE8-8546981C9A3D}"/>
          </ac:spMkLst>
        </pc:spChg>
        <pc:spChg chg="add mod">
          <ac:chgData name="Fu, Yue" userId="a52740fb-a78f-434e-8b58-d459d5382196" providerId="ADAL" clId="{F355417B-CF91-47F1-9CCD-595D3A931578}" dt="2026-06-18T12:27:09.749" v="5833" actId="1076"/>
          <ac:spMkLst>
            <pc:docMk/>
            <pc:sldMk cId="460770240" sldId="370"/>
            <ac:spMk id="35" creationId="{8DE9F2C9-8F3D-BE1B-87C9-B8EBC8B8BB54}"/>
          </ac:spMkLst>
        </pc:spChg>
        <pc:spChg chg="add mod">
          <ac:chgData name="Fu, Yue" userId="a52740fb-a78f-434e-8b58-d459d5382196" providerId="ADAL" clId="{F355417B-CF91-47F1-9CCD-595D3A931578}" dt="2026-06-18T12:27:25.104" v="5838" actId="1076"/>
          <ac:spMkLst>
            <pc:docMk/>
            <pc:sldMk cId="460770240" sldId="370"/>
            <ac:spMk id="37" creationId="{C7FC4B79-5827-D79E-AD68-8850ADE7D7DA}"/>
          </ac:spMkLst>
        </pc:spChg>
        <pc:spChg chg="add">
          <ac:chgData name="Fu, Yue" userId="a52740fb-a78f-434e-8b58-d459d5382196" providerId="ADAL" clId="{F355417B-CF91-47F1-9CCD-595D3A931578}" dt="2026-06-18T12:26:40.380" v="5818"/>
          <ac:spMkLst>
            <pc:docMk/>
            <pc:sldMk cId="460770240" sldId="370"/>
            <ac:spMk id="39" creationId="{934BDF04-BB60-B55A-CD90-38B604759B30}"/>
          </ac:spMkLst>
        </pc:spChg>
        <pc:spChg chg="add mod">
          <ac:chgData name="Fu, Yue" userId="a52740fb-a78f-434e-8b58-d459d5382196" providerId="ADAL" clId="{F355417B-CF91-47F1-9CCD-595D3A931578}" dt="2026-06-18T12:27:26.925" v="5839" actId="1076"/>
          <ac:spMkLst>
            <pc:docMk/>
            <pc:sldMk cId="460770240" sldId="370"/>
            <ac:spMk id="41" creationId="{0557B65B-47FD-42AC-C57F-23ED89A13E83}"/>
          </ac:spMkLst>
        </pc:spChg>
        <pc:spChg chg="add mod">
          <ac:chgData name="Fu, Yue" userId="a52740fb-a78f-434e-8b58-d459d5382196" providerId="ADAL" clId="{F355417B-CF91-47F1-9CCD-595D3A931578}" dt="2026-06-18T12:29:33.459" v="5875" actId="1076"/>
          <ac:spMkLst>
            <pc:docMk/>
            <pc:sldMk cId="460770240" sldId="370"/>
            <ac:spMk id="50" creationId="{B11E8CF1-92F6-E18F-AB78-D531C9C168E0}"/>
          </ac:spMkLst>
        </pc:spChg>
        <pc:spChg chg="add mod">
          <ac:chgData name="Fu, Yue" userId="a52740fb-a78f-434e-8b58-d459d5382196" providerId="ADAL" clId="{F355417B-CF91-47F1-9CCD-595D3A931578}" dt="2026-06-18T12:31:20.840" v="5935" actId="1076"/>
          <ac:spMkLst>
            <pc:docMk/>
            <pc:sldMk cId="460770240" sldId="370"/>
            <ac:spMk id="54" creationId="{47808E3D-1FD4-01AA-19E0-B9FEC7966E11}"/>
          </ac:spMkLst>
        </pc:spChg>
        <pc:spChg chg="add mod">
          <ac:chgData name="Fu, Yue" userId="a52740fb-a78f-434e-8b58-d459d5382196" providerId="ADAL" clId="{F355417B-CF91-47F1-9CCD-595D3A931578}" dt="2026-06-18T12:31:32.646" v="5938" actId="1076"/>
          <ac:spMkLst>
            <pc:docMk/>
            <pc:sldMk cId="460770240" sldId="370"/>
            <ac:spMk id="56" creationId="{73337D40-60B1-3238-3970-B00C0422D147}"/>
          </ac:spMkLst>
        </pc:spChg>
        <pc:spChg chg="add mod">
          <ac:chgData name="Fu, Yue" userId="a52740fb-a78f-434e-8b58-d459d5382196" providerId="ADAL" clId="{F355417B-CF91-47F1-9CCD-595D3A931578}" dt="2026-06-18T12:31:58.859" v="5958" actId="1076"/>
          <ac:spMkLst>
            <pc:docMk/>
            <pc:sldMk cId="460770240" sldId="370"/>
            <ac:spMk id="57" creationId="{F1613367-214E-7B45-49A1-49811F95F044}"/>
          </ac:spMkLst>
        </pc:spChg>
        <pc:spChg chg="add mod">
          <ac:chgData name="Fu, Yue" userId="a52740fb-a78f-434e-8b58-d459d5382196" providerId="ADAL" clId="{F355417B-CF91-47F1-9CCD-595D3A931578}" dt="2026-06-18T13:47:57.371" v="6106" actId="14100"/>
          <ac:spMkLst>
            <pc:docMk/>
            <pc:sldMk cId="460770240" sldId="370"/>
            <ac:spMk id="59" creationId="{2D6DDAA5-E611-CBCB-A70E-C4DF06CC65C4}"/>
          </ac:spMkLst>
        </pc:spChg>
        <pc:grpChg chg="add mod">
          <ac:chgData name="Fu, Yue" userId="a52740fb-a78f-434e-8b58-d459d5382196" providerId="ADAL" clId="{F355417B-CF91-47F1-9CCD-595D3A931578}" dt="2026-06-18T12:26:10.174" v="5810" actId="1076"/>
          <ac:grpSpMkLst>
            <pc:docMk/>
            <pc:sldMk cId="460770240" sldId="370"/>
            <ac:grpSpMk id="18" creationId="{6B37890B-2642-1AB1-B1FB-02374AE884F9}"/>
          </ac:grpSpMkLst>
        </pc:grpChg>
        <pc:graphicFrameChg chg="add del mod">
          <ac:chgData name="Fu, Yue" userId="a52740fb-a78f-434e-8b58-d459d5382196" providerId="ADAL" clId="{F355417B-CF91-47F1-9CCD-595D3A931578}" dt="2026-06-18T12:20:44.235" v="5708"/>
          <ac:graphicFrameMkLst>
            <pc:docMk/>
            <pc:sldMk cId="460770240" sldId="370"/>
            <ac:graphicFrameMk id="23" creationId="{5E7FEB22-43AD-1215-B610-F7D4F5BC7D2D}"/>
          </ac:graphicFrameMkLst>
        </pc:graphicFrameChg>
        <pc:graphicFrameChg chg="add del mod">
          <ac:chgData name="Fu, Yue" userId="a52740fb-a78f-434e-8b58-d459d5382196" providerId="ADAL" clId="{F355417B-CF91-47F1-9CCD-595D3A931578}" dt="2026-06-18T12:22:59.907" v="5724"/>
          <ac:graphicFrameMkLst>
            <pc:docMk/>
            <pc:sldMk cId="460770240" sldId="370"/>
            <ac:graphicFrameMk id="26" creationId="{CA8291D5-FBF1-B27D-DEA2-BF422923022A}"/>
          </ac:graphicFrameMkLst>
        </pc:graphicFrameChg>
        <pc:graphicFrameChg chg="add del mod">
          <ac:chgData name="Fu, Yue" userId="a52740fb-a78f-434e-8b58-d459d5382196" providerId="ADAL" clId="{F355417B-CF91-47F1-9CCD-595D3A931578}" dt="2026-06-18T12:24:47.579" v="5773"/>
          <ac:graphicFrameMkLst>
            <pc:docMk/>
            <pc:sldMk cId="460770240" sldId="370"/>
            <ac:graphicFrameMk id="32" creationId="{9782FF47-4F6A-9371-7DBD-516ED0D71FB1}"/>
          </ac:graphicFrameMkLst>
        </pc:graphicFrameChg>
        <pc:graphicFrameChg chg="add del mod">
          <ac:chgData name="Fu, Yue" userId="a52740fb-a78f-434e-8b58-d459d5382196" providerId="ADAL" clId="{F355417B-CF91-47F1-9CCD-595D3A931578}" dt="2026-06-18T12:29:15.004" v="5860"/>
          <ac:graphicFrameMkLst>
            <pc:docMk/>
            <pc:sldMk cId="460770240" sldId="370"/>
            <ac:graphicFrameMk id="48" creationId="{8531193F-2D70-35C3-0434-00413ADBD652}"/>
          </ac:graphicFrameMkLst>
        </pc:graphicFrameChg>
        <pc:graphicFrameChg chg="add del mod">
          <ac:chgData name="Fu, Yue" userId="a52740fb-a78f-434e-8b58-d459d5382196" providerId="ADAL" clId="{F355417B-CF91-47F1-9CCD-595D3A931578}" dt="2026-06-18T12:30:34.344" v="5880"/>
          <ac:graphicFrameMkLst>
            <pc:docMk/>
            <pc:sldMk cId="460770240" sldId="370"/>
            <ac:graphicFrameMk id="52" creationId="{11AB9273-E6F2-7915-E560-DCBF0F67D9EE}"/>
          </ac:graphicFrameMkLst>
        </pc:graphicFrameChg>
        <pc:graphicFrameChg chg="add del mod">
          <ac:chgData name="Fu, Yue" userId="a52740fb-a78f-434e-8b58-d459d5382196" providerId="ADAL" clId="{F355417B-CF91-47F1-9CCD-595D3A931578}" dt="2026-06-18T12:31:06.622" v="5928"/>
          <ac:graphicFrameMkLst>
            <pc:docMk/>
            <pc:sldMk cId="460770240" sldId="370"/>
            <ac:graphicFrameMk id="55" creationId="{43919400-2BDC-F171-053A-96D4A09BA148}"/>
          </ac:graphicFrameMkLst>
        </pc:graphicFrameChg>
        <pc:picChg chg="add del mod">
          <ac:chgData name="Fu, Yue" userId="a52740fb-a78f-434e-8b58-d459d5382196" providerId="ADAL" clId="{F355417B-CF91-47F1-9CCD-595D3A931578}" dt="2026-06-18T12:19:17.087" v="5695" actId="478"/>
          <ac:picMkLst>
            <pc:docMk/>
            <pc:sldMk cId="460770240" sldId="370"/>
            <ac:picMk id="5" creationId="{F186E95B-AA95-C528-A766-0829D27C5CBD}"/>
          </ac:picMkLst>
        </pc:picChg>
        <pc:picChg chg="add mod">
          <ac:chgData name="Fu, Yue" userId="a52740fb-a78f-434e-8b58-d459d5382196" providerId="ADAL" clId="{F355417B-CF91-47F1-9CCD-595D3A931578}" dt="2026-06-18T12:26:10.174" v="5810" actId="1076"/>
          <ac:picMkLst>
            <pc:docMk/>
            <pc:sldMk cId="460770240" sldId="370"/>
            <ac:picMk id="10" creationId="{6ABBDC49-D334-05A4-1EA6-19B7B72910D7}"/>
          </ac:picMkLst>
        </pc:picChg>
        <pc:picChg chg="add mod">
          <ac:chgData name="Fu, Yue" userId="a52740fb-a78f-434e-8b58-d459d5382196" providerId="ADAL" clId="{F355417B-CF91-47F1-9CCD-595D3A931578}" dt="2026-06-18T12:26:10.174" v="5810" actId="1076"/>
          <ac:picMkLst>
            <pc:docMk/>
            <pc:sldMk cId="460770240" sldId="370"/>
            <ac:picMk id="11" creationId="{0794DDA2-335B-297F-F32F-344B8963F528}"/>
          </ac:picMkLst>
        </pc:picChg>
        <pc:picChg chg="mod">
          <ac:chgData name="Fu, Yue" userId="a52740fb-a78f-434e-8b58-d459d5382196" providerId="ADAL" clId="{F355417B-CF91-47F1-9CCD-595D3A931578}" dt="2026-06-18T12:10:57.387" v="5610"/>
          <ac:picMkLst>
            <pc:docMk/>
            <pc:sldMk cId="460770240" sldId="370"/>
            <ac:picMk id="19" creationId="{6B2CDF07-CDFF-CE73-C776-D6C1D43CE3F2}"/>
          </ac:picMkLst>
        </pc:picChg>
        <pc:picChg chg="mod">
          <ac:chgData name="Fu, Yue" userId="a52740fb-a78f-434e-8b58-d459d5382196" providerId="ADAL" clId="{F355417B-CF91-47F1-9CCD-595D3A931578}" dt="2026-06-18T12:10:57.387" v="5610"/>
          <ac:picMkLst>
            <pc:docMk/>
            <pc:sldMk cId="460770240" sldId="370"/>
            <ac:picMk id="20" creationId="{E50DCB79-C6DF-28E6-6604-F3AF582E9660}"/>
          </ac:picMkLst>
        </pc:picChg>
        <pc:picChg chg="mod">
          <ac:chgData name="Fu, Yue" userId="a52740fb-a78f-434e-8b58-d459d5382196" providerId="ADAL" clId="{F355417B-CF91-47F1-9CCD-595D3A931578}" dt="2026-06-18T12:10:57.387" v="5610"/>
          <ac:picMkLst>
            <pc:docMk/>
            <pc:sldMk cId="460770240" sldId="370"/>
            <ac:picMk id="21" creationId="{DFD21596-9810-E9B2-DDA7-FFCE49ACE32C}"/>
          </ac:picMkLst>
        </pc:picChg>
        <pc:picChg chg="add mod">
          <ac:chgData name="Fu, Yue" userId="a52740fb-a78f-434e-8b58-d459d5382196" providerId="ADAL" clId="{F355417B-CF91-47F1-9CCD-595D3A931578}" dt="2026-06-18T12:27:09.749" v="5833" actId="1076"/>
          <ac:picMkLst>
            <pc:docMk/>
            <pc:sldMk cId="460770240" sldId="370"/>
            <ac:picMk id="29" creationId="{D021CFA6-C6C3-70CF-819E-3D1EE500C1D3}"/>
          </ac:picMkLst>
        </pc:picChg>
        <pc:picChg chg="add mod">
          <ac:chgData name="Fu, Yue" userId="a52740fb-a78f-434e-8b58-d459d5382196" providerId="ADAL" clId="{F355417B-CF91-47F1-9CCD-595D3A931578}" dt="2026-06-18T12:27:58.758" v="5844" actId="1076"/>
          <ac:picMkLst>
            <pc:docMk/>
            <pc:sldMk cId="460770240" sldId="370"/>
            <ac:picMk id="43" creationId="{A60CD15A-7E08-B3A4-0009-7D0B97946D31}"/>
          </ac:picMkLst>
        </pc:picChg>
        <pc:picChg chg="add mod">
          <ac:chgData name="Fu, Yue" userId="a52740fb-a78f-434e-8b58-d459d5382196" providerId="ADAL" clId="{F355417B-CF91-47F1-9CCD-595D3A931578}" dt="2026-06-18T12:28:24.945" v="5849" actId="14100"/>
          <ac:picMkLst>
            <pc:docMk/>
            <pc:sldMk cId="460770240" sldId="370"/>
            <ac:picMk id="45" creationId="{55A0F733-3481-8FDF-DDF9-2A34C4B75B09}"/>
          </ac:picMkLst>
        </pc:picChg>
        <pc:picChg chg="add mod">
          <ac:chgData name="Fu, Yue" userId="a52740fb-a78f-434e-8b58-d459d5382196" providerId="ADAL" clId="{F355417B-CF91-47F1-9CCD-595D3A931578}" dt="2026-06-18T12:28:42.575" v="5853" actId="1076"/>
          <ac:picMkLst>
            <pc:docMk/>
            <pc:sldMk cId="460770240" sldId="370"/>
            <ac:picMk id="46" creationId="{EB0C60E9-C4EC-3E6A-874E-987DD2D514A2}"/>
          </ac:picMkLst>
        </pc:picChg>
        <pc:picChg chg="add mod">
          <ac:chgData name="Fu, Yue" userId="a52740fb-a78f-434e-8b58-d459d5382196" providerId="ADAL" clId="{F355417B-CF91-47F1-9CCD-595D3A931578}" dt="2026-06-18T12:28:53.658" v="5857" actId="29295"/>
          <ac:picMkLst>
            <pc:docMk/>
            <pc:sldMk cId="460770240" sldId="370"/>
            <ac:picMk id="47" creationId="{630B032A-2BC2-AD19-2E50-98A60337C0A1}"/>
          </ac:picMkLst>
        </pc:picChg>
        <pc:picChg chg="add mod">
          <ac:chgData name="Fu, Yue" userId="a52740fb-a78f-434e-8b58-d459d5382196" providerId="ADAL" clId="{F355417B-CF91-47F1-9CCD-595D3A931578}" dt="2026-06-18T12:34:01.402" v="5974" actId="1076"/>
          <ac:picMkLst>
            <pc:docMk/>
            <pc:sldMk cId="460770240" sldId="370"/>
            <ac:picMk id="58" creationId="{2E73ACEB-E7FE-24F3-CD29-A1E063CCFD92}"/>
          </ac:picMkLst>
        </pc:picChg>
        <pc:cxnChg chg="add mod">
          <ac:chgData name="Fu, Yue" userId="a52740fb-a78f-434e-8b58-d459d5382196" providerId="ADAL" clId="{F355417B-CF91-47F1-9CCD-595D3A931578}" dt="2026-06-18T12:29:36.382" v="5876" actId="14100"/>
          <ac:cxnSpMkLst>
            <pc:docMk/>
            <pc:sldMk cId="460770240" sldId="370"/>
            <ac:cxnSpMk id="16" creationId="{A77D8E07-30CF-9DD2-E103-E3EA7F3E946C}"/>
          </ac:cxnSpMkLst>
        </pc:cxnChg>
      </pc:sldChg>
      <pc:sldChg chg="addSp delSp modSp add mod ord">
        <pc:chgData name="Fu, Yue" userId="a52740fb-a78f-434e-8b58-d459d5382196" providerId="ADAL" clId="{F355417B-CF91-47F1-9CCD-595D3A931578}" dt="2026-06-18T13:45:46.143" v="6097" actId="20577"/>
        <pc:sldMkLst>
          <pc:docMk/>
          <pc:sldMk cId="6753975" sldId="371"/>
        </pc:sldMkLst>
        <pc:spChg chg="add mod">
          <ac:chgData name="Fu, Yue" userId="a52740fb-a78f-434e-8b58-d459d5382196" providerId="ADAL" clId="{F355417B-CF91-47F1-9CCD-595D3A931578}" dt="2026-06-18T12:17:10.376" v="5666" actId="14100"/>
          <ac:spMkLst>
            <pc:docMk/>
            <pc:sldMk cId="6753975" sldId="371"/>
            <ac:spMk id="2" creationId="{64E76AA4-AACC-7E71-30DA-6A4F21659930}"/>
          </ac:spMkLst>
        </pc:spChg>
        <pc:spChg chg="add mod">
          <ac:chgData name="Fu, Yue" userId="a52740fb-a78f-434e-8b58-d459d5382196" providerId="ADAL" clId="{F355417B-CF91-47F1-9CCD-595D3A931578}" dt="2026-06-18T13:45:12.346" v="6088" actId="20577"/>
          <ac:spMkLst>
            <pc:docMk/>
            <pc:sldMk cId="6753975" sldId="371"/>
            <ac:spMk id="4" creationId="{E75265D7-71F5-4152-B950-A00A83BB42C1}"/>
          </ac:spMkLst>
        </pc:spChg>
        <pc:spChg chg="mod">
          <ac:chgData name="Fu, Yue" userId="a52740fb-a78f-434e-8b58-d459d5382196" providerId="ADAL" clId="{F355417B-CF91-47F1-9CCD-595D3A931578}" dt="2026-06-18T12:14:27.543" v="5656" actId="113"/>
          <ac:spMkLst>
            <pc:docMk/>
            <pc:sldMk cId="6753975" sldId="371"/>
            <ac:spMk id="6" creationId="{78100720-437D-4D10-F5A1-62AF65742BA6}"/>
          </ac:spMkLst>
        </pc:spChg>
        <pc:spChg chg="mod">
          <ac:chgData name="Fu, Yue" userId="a52740fb-a78f-434e-8b58-d459d5382196" providerId="ADAL" clId="{F355417B-CF91-47F1-9CCD-595D3A931578}" dt="2026-06-18T13:45:46.143" v="6097" actId="20577"/>
          <ac:spMkLst>
            <pc:docMk/>
            <pc:sldMk cId="6753975" sldId="371"/>
            <ac:spMk id="9" creationId="{54D37687-6AC0-C076-18C1-2075AAF35509}"/>
          </ac:spMkLst>
        </pc:spChg>
        <pc:spChg chg="mod">
          <ac:chgData name="Fu, Yue" userId="a52740fb-a78f-434e-8b58-d459d5382196" providerId="ADAL" clId="{F355417B-CF91-47F1-9CCD-595D3A931578}" dt="2026-06-18T12:14:34.185" v="5657" actId="1076"/>
          <ac:spMkLst>
            <pc:docMk/>
            <pc:sldMk cId="6753975" sldId="371"/>
            <ac:spMk id="12" creationId="{3C8F29EF-1AC3-40D8-2504-C9B1655768F8}"/>
          </ac:spMkLst>
        </pc:spChg>
        <pc:spChg chg="mod">
          <ac:chgData name="Fu, Yue" userId="a52740fb-a78f-434e-8b58-d459d5382196" providerId="ADAL" clId="{F355417B-CF91-47F1-9CCD-595D3A931578}" dt="2026-06-18T12:14:34.185" v="5657" actId="1076"/>
          <ac:spMkLst>
            <pc:docMk/>
            <pc:sldMk cId="6753975" sldId="371"/>
            <ac:spMk id="13" creationId="{B5B30F78-661A-AD41-FC62-AEF79E2FD33E}"/>
          </ac:spMkLst>
        </pc:spChg>
        <pc:spChg chg="mod">
          <ac:chgData name="Fu, Yue" userId="a52740fb-a78f-434e-8b58-d459d5382196" providerId="ADAL" clId="{F355417B-CF91-47F1-9CCD-595D3A931578}" dt="2026-06-18T12:14:34.185" v="5657" actId="1076"/>
          <ac:spMkLst>
            <pc:docMk/>
            <pc:sldMk cId="6753975" sldId="371"/>
            <ac:spMk id="14" creationId="{496970D8-BD7C-563E-456A-4CB480D4BB68}"/>
          </ac:spMkLst>
        </pc:spChg>
        <pc:spChg chg="mod">
          <ac:chgData name="Fu, Yue" userId="a52740fb-a78f-434e-8b58-d459d5382196" providerId="ADAL" clId="{F355417B-CF91-47F1-9CCD-595D3A931578}" dt="2026-06-18T12:14:34.185" v="5657" actId="1076"/>
          <ac:spMkLst>
            <pc:docMk/>
            <pc:sldMk cId="6753975" sldId="371"/>
            <ac:spMk id="15" creationId="{05AF8BAE-C57F-9341-9FCE-E7C675EE658B}"/>
          </ac:spMkLst>
        </pc:spChg>
        <pc:spChg chg="del mod">
          <ac:chgData name="Fu, Yue" userId="a52740fb-a78f-434e-8b58-d459d5382196" providerId="ADAL" clId="{F355417B-CF91-47F1-9CCD-595D3A931578}" dt="2026-06-18T12:17:24.309" v="5668" actId="478"/>
          <ac:spMkLst>
            <pc:docMk/>
            <pc:sldMk cId="6753975" sldId="371"/>
            <ac:spMk id="17" creationId="{ED2B7E2A-DA60-592E-6E89-75F79D5F23AD}"/>
          </ac:spMkLst>
        </pc:spChg>
        <pc:spChg chg="add mod">
          <ac:chgData name="Fu, Yue" userId="a52740fb-a78f-434e-8b58-d459d5382196" providerId="ADAL" clId="{F355417B-CF91-47F1-9CCD-595D3A931578}" dt="2026-06-18T12:18:46.361" v="5692" actId="20577"/>
          <ac:spMkLst>
            <pc:docMk/>
            <pc:sldMk cId="6753975" sldId="371"/>
            <ac:spMk id="24" creationId="{26EB6D60-999B-25D0-76B0-B13D9A7F7E3A}"/>
          </ac:spMkLst>
        </pc:spChg>
        <pc:grpChg chg="mod">
          <ac:chgData name="Fu, Yue" userId="a52740fb-a78f-434e-8b58-d459d5382196" providerId="ADAL" clId="{F355417B-CF91-47F1-9CCD-595D3A931578}" dt="2026-06-18T12:14:34.185" v="5657" actId="1076"/>
          <ac:grpSpMkLst>
            <pc:docMk/>
            <pc:sldMk cId="6753975" sldId="371"/>
            <ac:grpSpMk id="18" creationId="{6B37890B-2642-1AB1-B1FB-02374AE884F9}"/>
          </ac:grpSpMkLst>
        </pc:grpChg>
        <pc:picChg chg="mod">
          <ac:chgData name="Fu, Yue" userId="a52740fb-a78f-434e-8b58-d459d5382196" providerId="ADAL" clId="{F355417B-CF91-47F1-9CCD-595D3A931578}" dt="2026-06-18T12:17:52.210" v="5669" actId="1076"/>
          <ac:picMkLst>
            <pc:docMk/>
            <pc:sldMk cId="6753975" sldId="371"/>
            <ac:picMk id="5" creationId="{F186E95B-AA95-C528-A766-0829D27C5CBD}"/>
          </ac:picMkLst>
        </pc:picChg>
        <pc:picChg chg="mod">
          <ac:chgData name="Fu, Yue" userId="a52740fb-a78f-434e-8b58-d459d5382196" providerId="ADAL" clId="{F355417B-CF91-47F1-9CCD-595D3A931578}" dt="2026-06-18T12:14:34.185" v="5657" actId="1076"/>
          <ac:picMkLst>
            <pc:docMk/>
            <pc:sldMk cId="6753975" sldId="371"/>
            <ac:picMk id="10" creationId="{6ABBDC49-D334-05A4-1EA6-19B7B72910D7}"/>
          </ac:picMkLst>
        </pc:picChg>
        <pc:picChg chg="mod">
          <ac:chgData name="Fu, Yue" userId="a52740fb-a78f-434e-8b58-d459d5382196" providerId="ADAL" clId="{F355417B-CF91-47F1-9CCD-595D3A931578}" dt="2026-06-18T12:14:34.185" v="5657" actId="1076"/>
          <ac:picMkLst>
            <pc:docMk/>
            <pc:sldMk cId="6753975" sldId="371"/>
            <ac:picMk id="11" creationId="{0794DDA2-335B-297F-F32F-344B8963F528}"/>
          </ac:picMkLst>
        </pc:picChg>
        <pc:cxnChg chg="del mod">
          <ac:chgData name="Fu, Yue" userId="a52740fb-a78f-434e-8b58-d459d5382196" providerId="ADAL" clId="{F355417B-CF91-47F1-9CCD-595D3A931578}" dt="2026-06-18T12:17:24.309" v="5668" actId="478"/>
          <ac:cxnSpMkLst>
            <pc:docMk/>
            <pc:sldMk cId="6753975" sldId="371"/>
            <ac:cxnSpMk id="16" creationId="{A77D8E07-30CF-9DD2-E103-E3EA7F3E946C}"/>
          </ac:cxnSpMkLst>
        </pc:cxnChg>
        <pc:cxnChg chg="add mod">
          <ac:chgData name="Fu, Yue" userId="a52740fb-a78f-434e-8b58-d459d5382196" providerId="ADAL" clId="{F355417B-CF91-47F1-9CCD-595D3A931578}" dt="2026-06-18T12:19:02.784" v="5694" actId="208"/>
          <ac:cxnSpMkLst>
            <pc:docMk/>
            <pc:sldMk cId="6753975" sldId="371"/>
            <ac:cxnSpMk id="22" creationId="{069C4C97-6565-BBFF-A584-3FBC070AB2E6}"/>
          </ac:cxnSpMkLst>
        </pc:cxnChg>
      </pc:sldChg>
    </pc:docChg>
  </pc:docChgLst>
  <pc:docChgLst>
    <pc:chgData name="Fu, Yue" userId="a52740fb-a78f-434e-8b58-d459d5382196" providerId="ADAL" clId="{284C17B9-DF4D-4620-B05E-8D270CC4B6C4}"/>
    <pc:docChg chg="undo redo custSel addSld delSld modSld delMainMaster modMainMaster">
      <pc:chgData name="Fu, Yue" userId="a52740fb-a78f-434e-8b58-d459d5382196" providerId="ADAL" clId="{284C17B9-DF4D-4620-B05E-8D270CC4B6C4}" dt="2026-06-20T09:13:42.545" v="2216" actId="1076"/>
      <pc:docMkLst>
        <pc:docMk/>
      </pc:docMkLst>
      <pc:sldChg chg="addSp delSp modSp add del mod setBg">
        <pc:chgData name="Fu, Yue" userId="a52740fb-a78f-434e-8b58-d459d5382196" providerId="ADAL" clId="{284C17B9-DF4D-4620-B05E-8D270CC4B6C4}" dt="2026-06-19T11:41:14.684" v="997" actId="47"/>
        <pc:sldMkLst>
          <pc:docMk/>
          <pc:sldMk cId="0" sldId="256"/>
        </pc:sldMkLst>
        <pc:spChg chg="mod">
          <ac:chgData name="Fu, Yue" userId="a52740fb-a78f-434e-8b58-d459d5382196" providerId="ADAL" clId="{284C17B9-DF4D-4620-B05E-8D270CC4B6C4}" dt="2026-06-19T11:39:16.272" v="978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0:59:49.521" v="510" actId="164"/>
          <ac:spMkLst>
            <pc:docMk/>
            <pc:sldMk cId="0" sldId="256"/>
            <ac:spMk id="4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0:59:49.521" v="510" actId="164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Fu, Yue" userId="a52740fb-a78f-434e-8b58-d459d5382196" providerId="ADAL" clId="{284C17B9-DF4D-4620-B05E-8D270CC4B6C4}" dt="2026-06-19T10:56:32.673" v="495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00:19.918" v="516" actId="2711"/>
          <ac:spMkLst>
            <pc:docMk/>
            <pc:sldMk cId="0" sldId="256"/>
            <ac:spMk id="7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38:45.490" v="972" actId="1410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38:51.536" v="975" actId="1410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38:54.941" v="976" actId="14100"/>
          <ac:spMkLst>
            <pc:docMk/>
            <pc:sldMk cId="0" sldId="256"/>
            <ac:spMk id="18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38:57.941" v="977" actId="14100"/>
          <ac:spMkLst>
            <pc:docMk/>
            <pc:sldMk cId="0" sldId="256"/>
            <ac:spMk id="19" creationId="{00000000-0000-0000-0000-000000000000}"/>
          </ac:spMkLst>
        </pc:spChg>
        <pc:spChg chg="add mod">
          <ac:chgData name="Fu, Yue" userId="a52740fb-a78f-434e-8b58-d459d5382196" providerId="ADAL" clId="{284C17B9-DF4D-4620-B05E-8D270CC4B6C4}" dt="2026-06-19T10:59:49.521" v="510" actId="164"/>
          <ac:spMkLst>
            <pc:docMk/>
            <pc:sldMk cId="0" sldId="256"/>
            <ac:spMk id="27" creationId="{B9912816-BE3E-EC4D-110A-4D477A5633B9}"/>
          </ac:spMkLst>
        </pc:spChg>
        <pc:grpChg chg="add mod">
          <ac:chgData name="Fu, Yue" userId="a52740fb-a78f-434e-8b58-d459d5382196" providerId="ADAL" clId="{284C17B9-DF4D-4620-B05E-8D270CC4B6C4}" dt="2026-06-19T10:59:49.521" v="510" actId="164"/>
          <ac:grpSpMkLst>
            <pc:docMk/>
            <pc:sldMk cId="0" sldId="256"/>
            <ac:grpSpMk id="28" creationId="{3B6E023F-379E-25BD-C9BD-8B9105790D31}"/>
          </ac:grpSpMkLst>
        </pc:grpChg>
      </pc:sldChg>
      <pc:sldChg chg="addSp delSp modSp mod setBg">
        <pc:chgData name="Fu, Yue" userId="a52740fb-a78f-434e-8b58-d459d5382196" providerId="ADAL" clId="{284C17B9-DF4D-4620-B05E-8D270CC4B6C4}" dt="2026-06-19T12:40:37.425" v="1299" actId="1076"/>
        <pc:sldMkLst>
          <pc:docMk/>
          <pc:sldMk cId="1696590538" sldId="257"/>
        </pc:sldMkLst>
        <pc:spChg chg="del mod">
          <ac:chgData name="Fu, Yue" userId="a52740fb-a78f-434e-8b58-d459d5382196" providerId="ADAL" clId="{284C17B9-DF4D-4620-B05E-8D270CC4B6C4}" dt="2026-06-19T11:16:41.836" v="619" actId="478"/>
          <ac:spMkLst>
            <pc:docMk/>
            <pc:sldMk cId="1696590538" sldId="257"/>
            <ac:spMk id="2" creationId="{42B17317-F4E9-8C33-5C79-55CE3C4A06B6}"/>
          </ac:spMkLst>
        </pc:spChg>
        <pc:spChg chg="mod">
          <ac:chgData name="Fu, Yue" userId="a52740fb-a78f-434e-8b58-d459d5382196" providerId="ADAL" clId="{284C17B9-DF4D-4620-B05E-8D270CC4B6C4}" dt="2026-06-19T11:18:04.208" v="631" actId="255"/>
          <ac:spMkLst>
            <pc:docMk/>
            <pc:sldMk cId="1696590538" sldId="257"/>
            <ac:spMk id="3" creationId="{642C94BA-FA0E-D0BE-680B-1C815DBC69F8}"/>
          </ac:spMkLst>
        </pc:spChg>
        <pc:spChg chg="add del mod">
          <ac:chgData name="Fu, Yue" userId="a52740fb-a78f-434e-8b58-d459d5382196" providerId="ADAL" clId="{284C17B9-DF4D-4620-B05E-8D270CC4B6C4}" dt="2026-06-19T11:32:38.781" v="883" actId="1076"/>
          <ac:spMkLst>
            <pc:docMk/>
            <pc:sldMk cId="1696590538" sldId="257"/>
            <ac:spMk id="4" creationId="{11F9187C-8929-0919-F212-A3F2FB96CE04}"/>
          </ac:spMkLst>
        </pc:spChg>
        <pc:spChg chg="add mod ord">
          <ac:chgData name="Fu, Yue" userId="a52740fb-a78f-434e-8b58-d459d5382196" providerId="ADAL" clId="{284C17B9-DF4D-4620-B05E-8D270CC4B6C4}" dt="2026-06-19T12:40:37.425" v="1299" actId="1076"/>
          <ac:spMkLst>
            <pc:docMk/>
            <pc:sldMk cId="1696590538" sldId="257"/>
            <ac:spMk id="5" creationId="{8A1C2938-947B-8128-5B55-95914B7C2A44}"/>
          </ac:spMkLst>
        </pc:spChg>
        <pc:spChg chg="mod">
          <ac:chgData name="Fu, Yue" userId="a52740fb-a78f-434e-8b58-d459d5382196" providerId="ADAL" clId="{284C17B9-DF4D-4620-B05E-8D270CC4B6C4}" dt="2026-06-19T12:40:37.425" v="1299" actId="1076"/>
          <ac:spMkLst>
            <pc:docMk/>
            <pc:sldMk cId="1696590538" sldId="257"/>
            <ac:spMk id="6" creationId="{38AFC266-17A1-F19E-8F10-5EEC9FD24702}"/>
          </ac:spMkLst>
        </pc:spChg>
        <pc:spChg chg="add mod">
          <ac:chgData name="Fu, Yue" userId="a52740fb-a78f-434e-8b58-d459d5382196" providerId="ADAL" clId="{284C17B9-DF4D-4620-B05E-8D270CC4B6C4}" dt="2026-06-19T11:16:25.282" v="616" actId="255"/>
          <ac:spMkLst>
            <pc:docMk/>
            <pc:sldMk cId="1696590538" sldId="257"/>
            <ac:spMk id="7" creationId="{CFD1A2EA-6E97-88A2-B018-2E7302ACEAE2}"/>
          </ac:spMkLst>
        </pc:spChg>
        <pc:spChg chg="add del mod">
          <ac:chgData name="Fu, Yue" userId="a52740fb-a78f-434e-8b58-d459d5382196" providerId="ADAL" clId="{284C17B9-DF4D-4620-B05E-8D270CC4B6C4}" dt="2026-06-19T11:16:44.353" v="620" actId="478"/>
          <ac:spMkLst>
            <pc:docMk/>
            <pc:sldMk cId="1696590538" sldId="257"/>
            <ac:spMk id="11" creationId="{3E12309D-6162-D103-34A9-FFDBCA5C812B}"/>
          </ac:spMkLst>
        </pc:spChg>
        <pc:spChg chg="add mod ord">
          <ac:chgData name="Fu, Yue" userId="a52740fb-a78f-434e-8b58-d459d5382196" providerId="ADAL" clId="{284C17B9-DF4D-4620-B05E-8D270CC4B6C4}" dt="2026-06-19T11:30:44.111" v="866" actId="207"/>
          <ac:spMkLst>
            <pc:docMk/>
            <pc:sldMk cId="1696590538" sldId="257"/>
            <ac:spMk id="13" creationId="{ED171D9A-6267-7812-D6B7-1C6BB6877448}"/>
          </ac:spMkLst>
        </pc:spChg>
        <pc:spChg chg="add del">
          <ac:chgData name="Fu, Yue" userId="a52740fb-a78f-434e-8b58-d459d5382196" providerId="ADAL" clId="{284C17B9-DF4D-4620-B05E-8D270CC4B6C4}" dt="2026-06-19T09:55:54.764" v="170" actId="26606"/>
          <ac:spMkLst>
            <pc:docMk/>
            <pc:sldMk cId="1696590538" sldId="257"/>
            <ac:spMk id="17" creationId="{11F9187C-8929-0919-F212-A3F2FB96CE04}"/>
          </ac:spMkLst>
        </pc:spChg>
        <pc:spChg chg="add del">
          <ac:chgData name="Fu, Yue" userId="a52740fb-a78f-434e-8b58-d459d5382196" providerId="ADAL" clId="{284C17B9-DF4D-4620-B05E-8D270CC4B6C4}" dt="2026-06-19T09:56:01.318" v="172" actId="26606"/>
          <ac:spMkLst>
            <pc:docMk/>
            <pc:sldMk cId="1696590538" sldId="257"/>
            <ac:spMk id="18" creationId="{C72B9278-CA89-438B-A322-698EC1E99BED}"/>
          </ac:spMkLst>
        </pc:spChg>
        <pc:spChg chg="add del">
          <ac:chgData name="Fu, Yue" userId="a52740fb-a78f-434e-8b58-d459d5382196" providerId="ADAL" clId="{284C17B9-DF4D-4620-B05E-8D270CC4B6C4}" dt="2026-06-19T09:56:01.318" v="172" actId="26606"/>
          <ac:spMkLst>
            <pc:docMk/>
            <pc:sldMk cId="1696590538" sldId="257"/>
            <ac:spMk id="19" creationId="{485B976C-17EF-415B-B03C-BAF9443B9DDB}"/>
          </ac:spMkLst>
        </pc:spChg>
        <pc:spChg chg="add del">
          <ac:chgData name="Fu, Yue" userId="a52740fb-a78f-434e-8b58-d459d5382196" providerId="ADAL" clId="{284C17B9-DF4D-4620-B05E-8D270CC4B6C4}" dt="2026-06-19T09:56:01.318" v="172" actId="26606"/>
          <ac:spMkLst>
            <pc:docMk/>
            <pc:sldMk cId="1696590538" sldId="257"/>
            <ac:spMk id="20" creationId="{D9361BDC-A9D1-4FFF-8FA2-ABE8B87470C9}"/>
          </ac:spMkLst>
        </pc:spChg>
        <pc:spChg chg="add del">
          <ac:chgData name="Fu, Yue" userId="a52740fb-a78f-434e-8b58-d459d5382196" providerId="ADAL" clId="{284C17B9-DF4D-4620-B05E-8D270CC4B6C4}" dt="2026-06-19T09:56:01.318" v="172" actId="26606"/>
          <ac:spMkLst>
            <pc:docMk/>
            <pc:sldMk cId="1696590538" sldId="257"/>
            <ac:spMk id="21" creationId="{C5D53C8F-829B-4140-9360-DF814B8DA0E8}"/>
          </ac:spMkLst>
        </pc:spChg>
        <pc:spChg chg="add del">
          <ac:chgData name="Fu, Yue" userId="a52740fb-a78f-434e-8b58-d459d5382196" providerId="ADAL" clId="{284C17B9-DF4D-4620-B05E-8D270CC4B6C4}" dt="2026-06-19T09:56:01.318" v="172" actId="26606"/>
          <ac:spMkLst>
            <pc:docMk/>
            <pc:sldMk cId="1696590538" sldId="257"/>
            <ac:spMk id="23" creationId="{11F9187C-8929-0919-F212-A3F2FB96CE04}"/>
          </ac:spMkLst>
        </pc:spChg>
        <pc:graphicFrameChg chg="add del">
          <ac:chgData name="Fu, Yue" userId="a52740fb-a78f-434e-8b58-d459d5382196" providerId="ADAL" clId="{284C17B9-DF4D-4620-B05E-8D270CC4B6C4}" dt="2026-06-19T09:55:34.548" v="162" actId="26606"/>
          <ac:graphicFrameMkLst>
            <pc:docMk/>
            <pc:sldMk cId="1696590538" sldId="257"/>
            <ac:graphicFrameMk id="8" creationId="{94440645-ECAC-72EA-C8BE-2A398CBF7501}"/>
          </ac:graphicFrameMkLst>
        </pc:graphicFrameChg>
        <pc:graphicFrameChg chg="add del">
          <ac:chgData name="Fu, Yue" userId="a52740fb-a78f-434e-8b58-d459d5382196" providerId="ADAL" clId="{284C17B9-DF4D-4620-B05E-8D270CC4B6C4}" dt="2026-06-19T09:55:45.620" v="164" actId="26606"/>
          <ac:graphicFrameMkLst>
            <pc:docMk/>
            <pc:sldMk cId="1696590538" sldId="257"/>
            <ac:graphicFrameMk id="10" creationId="{A3AEDBE3-5258-0014-292F-277BEFC0C47A}"/>
          </ac:graphicFrameMkLst>
        </pc:graphicFrameChg>
        <pc:graphicFrameChg chg="add del">
          <ac:chgData name="Fu, Yue" userId="a52740fb-a78f-434e-8b58-d459d5382196" providerId="ADAL" clId="{284C17B9-DF4D-4620-B05E-8D270CC4B6C4}" dt="2026-06-19T09:55:48.142" v="166" actId="26606"/>
          <ac:graphicFrameMkLst>
            <pc:docMk/>
            <pc:sldMk cId="1696590538" sldId="257"/>
            <ac:graphicFrameMk id="12" creationId="{CEDDD9DE-2E14-3478-B4A7-E6E759003D27}"/>
          </ac:graphicFrameMkLst>
        </pc:graphicFrameChg>
        <pc:graphicFrameChg chg="add del">
          <ac:chgData name="Fu, Yue" userId="a52740fb-a78f-434e-8b58-d459d5382196" providerId="ADAL" clId="{284C17B9-DF4D-4620-B05E-8D270CC4B6C4}" dt="2026-06-19T09:55:51.650" v="168" actId="26606"/>
          <ac:graphicFrameMkLst>
            <pc:docMk/>
            <pc:sldMk cId="1696590538" sldId="257"/>
            <ac:graphicFrameMk id="14" creationId="{94440645-ECAC-72EA-C8BE-2A398CBF7501}"/>
          </ac:graphicFrameMkLst>
        </pc:graphicFrameChg>
        <pc:graphicFrameChg chg="add del">
          <ac:chgData name="Fu, Yue" userId="a52740fb-a78f-434e-8b58-d459d5382196" providerId="ADAL" clId="{284C17B9-DF4D-4620-B05E-8D270CC4B6C4}" dt="2026-06-19T09:56:23.771" v="174" actId="26606"/>
          <ac:graphicFrameMkLst>
            <pc:docMk/>
            <pc:sldMk cId="1696590538" sldId="257"/>
            <ac:graphicFrameMk id="25" creationId="{94440645-ECAC-72EA-C8BE-2A398CBF7501}"/>
          </ac:graphicFrameMkLst>
        </pc:graphicFrameChg>
        <pc:picChg chg="add del">
          <ac:chgData name="Fu, Yue" userId="a52740fb-a78f-434e-8b58-d459d5382196" providerId="ADAL" clId="{284C17B9-DF4D-4620-B05E-8D270CC4B6C4}" dt="2026-06-19T09:55:54.764" v="170" actId="26606"/>
          <ac:picMkLst>
            <pc:docMk/>
            <pc:sldMk cId="1696590538" sldId="257"/>
            <ac:picMk id="16" creationId="{0402685E-D058-6A12-34D6-1001FB127754}"/>
          </ac:picMkLst>
        </pc:picChg>
        <pc:picChg chg="add del">
          <ac:chgData name="Fu, Yue" userId="a52740fb-a78f-434e-8b58-d459d5382196" providerId="ADAL" clId="{284C17B9-DF4D-4620-B05E-8D270CC4B6C4}" dt="2026-06-19T09:56:01.318" v="172" actId="26606"/>
          <ac:picMkLst>
            <pc:docMk/>
            <pc:sldMk cId="1696590538" sldId="257"/>
            <ac:picMk id="22" creationId="{26E314E0-287A-FBD3-AF77-E183887531E4}"/>
          </ac:picMkLst>
        </pc:picChg>
        <pc:cxnChg chg="add del mod">
          <ac:chgData name="Fu, Yue" userId="a52740fb-a78f-434e-8b58-d459d5382196" providerId="ADAL" clId="{284C17B9-DF4D-4620-B05E-8D270CC4B6C4}" dt="2026-06-19T11:31:21.818" v="870" actId="478"/>
          <ac:cxnSpMkLst>
            <pc:docMk/>
            <pc:sldMk cId="1696590538" sldId="257"/>
            <ac:cxnSpMk id="24" creationId="{31DAC699-F5D2-4F27-815D-AE793CEADE20}"/>
          </ac:cxnSpMkLst>
        </pc:cxnChg>
      </pc:sldChg>
      <pc:sldChg chg="modSp mod setBg">
        <pc:chgData name="Fu, Yue" userId="a52740fb-a78f-434e-8b58-d459d5382196" providerId="ADAL" clId="{284C17B9-DF4D-4620-B05E-8D270CC4B6C4}" dt="2026-06-19T11:14:59.678" v="609" actId="948"/>
        <pc:sldMkLst>
          <pc:docMk/>
          <pc:sldMk cId="2349728221" sldId="341"/>
        </pc:sldMkLst>
        <pc:spChg chg="mod">
          <ac:chgData name="Fu, Yue" userId="a52740fb-a78f-434e-8b58-d459d5382196" providerId="ADAL" clId="{284C17B9-DF4D-4620-B05E-8D270CC4B6C4}" dt="2026-06-19T11:14:59.678" v="609" actId="948"/>
          <ac:spMkLst>
            <pc:docMk/>
            <pc:sldMk cId="2349728221" sldId="341"/>
            <ac:spMk id="2" creationId="{25D501B8-5AC4-501C-81CB-E16B9DCD1DD3}"/>
          </ac:spMkLst>
        </pc:spChg>
        <pc:spChg chg="mod">
          <ac:chgData name="Fu, Yue" userId="a52740fb-a78f-434e-8b58-d459d5382196" providerId="ADAL" clId="{284C17B9-DF4D-4620-B05E-8D270CC4B6C4}" dt="2026-06-19T11:14:28.237" v="606" actId="207"/>
          <ac:spMkLst>
            <pc:docMk/>
            <pc:sldMk cId="2349728221" sldId="341"/>
            <ac:spMk id="7" creationId="{2899AE74-E9AE-46B2-A352-D0FAA35B426D}"/>
          </ac:spMkLst>
        </pc:spChg>
        <pc:picChg chg="mod">
          <ac:chgData name="Fu, Yue" userId="a52740fb-a78f-434e-8b58-d459d5382196" providerId="ADAL" clId="{284C17B9-DF4D-4620-B05E-8D270CC4B6C4}" dt="2026-06-19T10:58:35.479" v="506"/>
          <ac:picMkLst>
            <pc:docMk/>
            <pc:sldMk cId="2349728221" sldId="341"/>
            <ac:picMk id="6" creationId="{2600278A-CD71-A975-FD8B-D0A80F87A237}"/>
          </ac:picMkLst>
        </pc:picChg>
      </pc:sldChg>
      <pc:sldChg chg="addSp delSp modSp mod modAnim">
        <pc:chgData name="Fu, Yue" userId="a52740fb-a78f-434e-8b58-d459d5382196" providerId="ADAL" clId="{284C17B9-DF4D-4620-B05E-8D270CC4B6C4}" dt="2026-06-19T12:05:08.262" v="1163"/>
        <pc:sldMkLst>
          <pc:docMk/>
          <pc:sldMk cId="3548540222" sldId="344"/>
        </pc:sldMkLst>
        <pc:spChg chg="mod">
          <ac:chgData name="Fu, Yue" userId="a52740fb-a78f-434e-8b58-d459d5382196" providerId="ADAL" clId="{284C17B9-DF4D-4620-B05E-8D270CC4B6C4}" dt="2026-06-19T11:43:34.873" v="999" actId="1076"/>
          <ac:spMkLst>
            <pc:docMk/>
            <pc:sldMk cId="3548540222" sldId="344"/>
            <ac:spMk id="2" creationId="{45367C9C-558A-4A0D-E10E-F010E8D8A16D}"/>
          </ac:spMkLst>
        </pc:spChg>
        <pc:spChg chg="del">
          <ac:chgData name="Fu, Yue" userId="a52740fb-a78f-434e-8b58-d459d5382196" providerId="ADAL" clId="{284C17B9-DF4D-4620-B05E-8D270CC4B6C4}" dt="2026-06-19T11:19:50.438" v="644" actId="478"/>
          <ac:spMkLst>
            <pc:docMk/>
            <pc:sldMk cId="3548540222" sldId="344"/>
            <ac:spMk id="3" creationId="{2DCA4387-76EE-B3E7-4771-817C46149BE8}"/>
          </ac:spMkLst>
        </pc:spChg>
        <pc:spChg chg="add mod">
          <ac:chgData name="Fu, Yue" userId="a52740fb-a78f-434e-8b58-d459d5382196" providerId="ADAL" clId="{284C17B9-DF4D-4620-B05E-8D270CC4B6C4}" dt="2026-06-19T11:20:13.277" v="672" actId="20577"/>
          <ac:spMkLst>
            <pc:docMk/>
            <pc:sldMk cId="3548540222" sldId="344"/>
            <ac:spMk id="4" creationId="{0AAD860B-F04A-4A28-630B-A44D5F7F98C1}"/>
          </ac:spMkLst>
        </pc:spChg>
        <pc:spChg chg="del">
          <ac:chgData name="Fu, Yue" userId="a52740fb-a78f-434e-8b58-d459d5382196" providerId="ADAL" clId="{284C17B9-DF4D-4620-B05E-8D270CC4B6C4}" dt="2026-06-19T11:20:22.792" v="674" actId="478"/>
          <ac:spMkLst>
            <pc:docMk/>
            <pc:sldMk cId="3548540222" sldId="344"/>
            <ac:spMk id="5" creationId="{965C58C3-CE40-889B-B91B-5E223817A2F3}"/>
          </ac:spMkLst>
        </pc:spChg>
        <pc:spChg chg="add mod">
          <ac:chgData name="Fu, Yue" userId="a52740fb-a78f-434e-8b58-d459d5382196" providerId="ADAL" clId="{284C17B9-DF4D-4620-B05E-8D270CC4B6C4}" dt="2026-06-19T11:20:20.838" v="673"/>
          <ac:spMkLst>
            <pc:docMk/>
            <pc:sldMk cId="3548540222" sldId="344"/>
            <ac:spMk id="6" creationId="{15101B8D-7D2C-97D5-CCAA-C18DDF255D12}"/>
          </ac:spMkLst>
        </pc:spChg>
        <pc:spChg chg="add mod ord">
          <ac:chgData name="Fu, Yue" userId="a52740fb-a78f-434e-8b58-d459d5382196" providerId="ADAL" clId="{284C17B9-DF4D-4620-B05E-8D270CC4B6C4}" dt="2026-06-19T11:31:59.410" v="879" actId="167"/>
          <ac:spMkLst>
            <pc:docMk/>
            <pc:sldMk cId="3548540222" sldId="344"/>
            <ac:spMk id="8" creationId="{5DC2429D-8ACC-1702-C8AD-F10EDF115EFD}"/>
          </ac:spMkLst>
        </pc:spChg>
        <pc:spChg chg="mod">
          <ac:chgData name="Fu, Yue" userId="a52740fb-a78f-434e-8b58-d459d5382196" providerId="ADAL" clId="{284C17B9-DF4D-4620-B05E-8D270CC4B6C4}" dt="2026-06-19T11:43:34.873" v="999" actId="1076"/>
          <ac:spMkLst>
            <pc:docMk/>
            <pc:sldMk cId="3548540222" sldId="344"/>
            <ac:spMk id="9" creationId="{62BC8BC1-DDFA-F5C6-873F-6CB055AF87AA}"/>
          </ac:spMkLst>
        </pc:spChg>
        <pc:spChg chg="add del mod ord">
          <ac:chgData name="Fu, Yue" userId="a52740fb-a78f-434e-8b58-d459d5382196" providerId="ADAL" clId="{284C17B9-DF4D-4620-B05E-8D270CC4B6C4}" dt="2026-06-19T12:03:55.238" v="1146" actId="478"/>
          <ac:spMkLst>
            <pc:docMk/>
            <pc:sldMk cId="3548540222" sldId="344"/>
            <ac:spMk id="10" creationId="{189C655F-B49F-7A3E-8EAF-00B42892D6F0}"/>
          </ac:spMkLst>
        </pc:spChg>
        <pc:spChg chg="add mod ord">
          <ac:chgData name="Fu, Yue" userId="a52740fb-a78f-434e-8b58-d459d5382196" providerId="ADAL" clId="{284C17B9-DF4D-4620-B05E-8D270CC4B6C4}" dt="2026-06-19T12:04:43.635" v="1159" actId="14100"/>
          <ac:spMkLst>
            <pc:docMk/>
            <pc:sldMk cId="3548540222" sldId="344"/>
            <ac:spMk id="13" creationId="{323BEB51-9303-73BE-6495-DBFEA1A583E6}"/>
          </ac:spMkLst>
        </pc:spChg>
        <pc:spChg chg="mod">
          <ac:chgData name="Fu, Yue" userId="a52740fb-a78f-434e-8b58-d459d5382196" providerId="ADAL" clId="{284C17B9-DF4D-4620-B05E-8D270CC4B6C4}" dt="2026-06-19T11:43:38.470" v="1000" actId="14100"/>
          <ac:spMkLst>
            <pc:docMk/>
            <pc:sldMk cId="3548540222" sldId="344"/>
            <ac:spMk id="14" creationId="{AF0C0F53-ED00-8CBA-8D43-4A99583A1D22}"/>
          </ac:spMkLst>
        </pc:spChg>
        <pc:spChg chg="add mod ord">
          <ac:chgData name="Fu, Yue" userId="a52740fb-a78f-434e-8b58-d459d5382196" providerId="ADAL" clId="{284C17B9-DF4D-4620-B05E-8D270CC4B6C4}" dt="2026-06-19T12:04:49.341" v="1161" actId="14100"/>
          <ac:spMkLst>
            <pc:docMk/>
            <pc:sldMk cId="3548540222" sldId="344"/>
            <ac:spMk id="26" creationId="{473D1EFB-04D9-78D3-F392-87D963E97737}"/>
          </ac:spMkLst>
        </pc:spChg>
      </pc:sldChg>
      <pc:sldChg chg="addSp delSp modSp mod">
        <pc:chgData name="Fu, Yue" userId="a52740fb-a78f-434e-8b58-d459d5382196" providerId="ADAL" clId="{284C17B9-DF4D-4620-B05E-8D270CC4B6C4}" dt="2026-06-19T13:31:05.289" v="1302" actId="20577"/>
        <pc:sldMkLst>
          <pc:docMk/>
          <pc:sldMk cId="548698847" sldId="345"/>
        </pc:sldMkLst>
        <pc:spChg chg="mod">
          <ac:chgData name="Fu, Yue" userId="a52740fb-a78f-434e-8b58-d459d5382196" providerId="ADAL" clId="{284C17B9-DF4D-4620-B05E-8D270CC4B6C4}" dt="2026-06-19T13:31:05.289" v="1302" actId="20577"/>
          <ac:spMkLst>
            <pc:docMk/>
            <pc:sldMk cId="548698847" sldId="345"/>
            <ac:spMk id="2" creationId="{147EA7F5-85C3-FE5E-D612-4368ED5B729D}"/>
          </ac:spMkLst>
        </pc:spChg>
        <pc:spChg chg="del">
          <ac:chgData name="Fu, Yue" userId="a52740fb-a78f-434e-8b58-d459d5382196" providerId="ADAL" clId="{284C17B9-DF4D-4620-B05E-8D270CC4B6C4}" dt="2026-06-19T11:20:56.804" v="679" actId="478"/>
          <ac:spMkLst>
            <pc:docMk/>
            <pc:sldMk cId="548698847" sldId="345"/>
            <ac:spMk id="3" creationId="{2DCA4387-76EE-B3E7-4771-817C46149BE8}"/>
          </ac:spMkLst>
        </pc:spChg>
        <pc:spChg chg="mod">
          <ac:chgData name="Fu, Yue" userId="a52740fb-a78f-434e-8b58-d459d5382196" providerId="ADAL" clId="{284C17B9-DF4D-4620-B05E-8D270CC4B6C4}" dt="2026-06-19T07:52:49.949" v="35" actId="114"/>
          <ac:spMkLst>
            <pc:docMk/>
            <pc:sldMk cId="548698847" sldId="345"/>
            <ac:spMk id="4" creationId="{52716E8A-6E4E-8051-5AC5-1FCEEEE52DAE}"/>
          </ac:spMkLst>
        </pc:spChg>
        <pc:spChg chg="del">
          <ac:chgData name="Fu, Yue" userId="a52740fb-a78f-434e-8b58-d459d5382196" providerId="ADAL" clId="{284C17B9-DF4D-4620-B05E-8D270CC4B6C4}" dt="2026-06-19T11:21:09.975" v="681" actId="478"/>
          <ac:spMkLst>
            <pc:docMk/>
            <pc:sldMk cId="548698847" sldId="345"/>
            <ac:spMk id="5" creationId="{965C58C3-CE40-889B-B91B-5E223817A2F3}"/>
          </ac:spMkLst>
        </pc:spChg>
        <pc:spChg chg="add mod">
          <ac:chgData name="Fu, Yue" userId="a52740fb-a78f-434e-8b58-d459d5382196" providerId="ADAL" clId="{284C17B9-DF4D-4620-B05E-8D270CC4B6C4}" dt="2026-06-19T11:20:57.220" v="680"/>
          <ac:spMkLst>
            <pc:docMk/>
            <pc:sldMk cId="548698847" sldId="345"/>
            <ac:spMk id="7" creationId="{2122FA89-1B0A-788A-8E9A-72AA952CB64D}"/>
          </ac:spMkLst>
        </pc:spChg>
        <pc:spChg chg="add mod">
          <ac:chgData name="Fu, Yue" userId="a52740fb-a78f-434e-8b58-d459d5382196" providerId="ADAL" clId="{284C17B9-DF4D-4620-B05E-8D270CC4B6C4}" dt="2026-06-19T11:21:13.986" v="682"/>
          <ac:spMkLst>
            <pc:docMk/>
            <pc:sldMk cId="548698847" sldId="345"/>
            <ac:spMk id="9" creationId="{C7C4EA5D-4F43-C37F-5B2D-06C116E9AA5E}"/>
          </ac:spMkLst>
        </pc:spChg>
        <pc:spChg chg="mod">
          <ac:chgData name="Fu, Yue" userId="a52740fb-a78f-434e-8b58-d459d5382196" providerId="ADAL" clId="{284C17B9-DF4D-4620-B05E-8D270CC4B6C4}" dt="2026-06-19T07:52:57.787" v="36" actId="114"/>
          <ac:spMkLst>
            <pc:docMk/>
            <pc:sldMk cId="548698847" sldId="345"/>
            <ac:spMk id="10" creationId="{CEB86C35-3FBF-8947-D9CA-48B60ED6DD35}"/>
          </ac:spMkLst>
        </pc:spChg>
        <pc:spChg chg="add mod ord">
          <ac:chgData name="Fu, Yue" userId="a52740fb-a78f-434e-8b58-d459d5382196" providerId="ADAL" clId="{284C17B9-DF4D-4620-B05E-8D270CC4B6C4}" dt="2026-06-19T12:01:19.889" v="1110" actId="167"/>
          <ac:spMkLst>
            <pc:docMk/>
            <pc:sldMk cId="548698847" sldId="345"/>
            <ac:spMk id="11" creationId="{C26CA24A-EB98-A04D-2448-8A94742684B0}"/>
          </ac:spMkLst>
        </pc:spChg>
      </pc:sldChg>
      <pc:sldChg chg="addSp delSp modSp mod">
        <pc:chgData name="Fu, Yue" userId="a52740fb-a78f-434e-8b58-d459d5382196" providerId="ADAL" clId="{284C17B9-DF4D-4620-B05E-8D270CC4B6C4}" dt="2026-06-19T12:01:29.252" v="1113" actId="14100"/>
        <pc:sldMkLst>
          <pc:docMk/>
          <pc:sldMk cId="4024606222" sldId="346"/>
        </pc:sldMkLst>
        <pc:spChg chg="del">
          <ac:chgData name="Fu, Yue" userId="a52740fb-a78f-434e-8b58-d459d5382196" providerId="ADAL" clId="{284C17B9-DF4D-4620-B05E-8D270CC4B6C4}" dt="2026-06-19T11:21:36.859" v="691" actId="478"/>
          <ac:spMkLst>
            <pc:docMk/>
            <pc:sldMk cId="4024606222" sldId="346"/>
            <ac:spMk id="3" creationId="{2DCA4387-76EE-B3E7-4771-817C46149BE8}"/>
          </ac:spMkLst>
        </pc:spChg>
        <pc:spChg chg="del">
          <ac:chgData name="Fu, Yue" userId="a52740fb-a78f-434e-8b58-d459d5382196" providerId="ADAL" clId="{284C17B9-DF4D-4620-B05E-8D270CC4B6C4}" dt="2026-06-19T11:21:46.506" v="693" actId="478"/>
          <ac:spMkLst>
            <pc:docMk/>
            <pc:sldMk cId="4024606222" sldId="346"/>
            <ac:spMk id="5" creationId="{965C58C3-CE40-889B-B91B-5E223817A2F3}"/>
          </ac:spMkLst>
        </pc:spChg>
        <pc:spChg chg="add mod">
          <ac:chgData name="Fu, Yue" userId="a52740fb-a78f-434e-8b58-d459d5382196" providerId="ADAL" clId="{284C17B9-DF4D-4620-B05E-8D270CC4B6C4}" dt="2026-06-19T11:22:02.313" v="696" actId="1076"/>
          <ac:spMkLst>
            <pc:docMk/>
            <pc:sldMk cId="4024606222" sldId="346"/>
            <ac:spMk id="6" creationId="{3A2E63F9-841B-BC3C-14FA-C79964B4FB9F}"/>
          </ac:spMkLst>
        </pc:spChg>
        <pc:spChg chg="mod">
          <ac:chgData name="Fu, Yue" userId="a52740fb-a78f-434e-8b58-d459d5382196" providerId="ADAL" clId="{284C17B9-DF4D-4620-B05E-8D270CC4B6C4}" dt="2026-06-19T11:22:15.789" v="698" actId="1076"/>
          <ac:spMkLst>
            <pc:docMk/>
            <pc:sldMk cId="4024606222" sldId="346"/>
            <ac:spMk id="7" creationId="{57F28FD2-DA0A-73BD-BC8E-5922D3861177}"/>
          </ac:spMkLst>
        </pc:spChg>
        <pc:spChg chg="mod">
          <ac:chgData name="Fu, Yue" userId="a52740fb-a78f-434e-8b58-d459d5382196" providerId="ADAL" clId="{284C17B9-DF4D-4620-B05E-8D270CC4B6C4}" dt="2026-06-19T11:22:15.789" v="698" actId="1076"/>
          <ac:spMkLst>
            <pc:docMk/>
            <pc:sldMk cId="4024606222" sldId="346"/>
            <ac:spMk id="8" creationId="{CEBAB0BF-D963-ADE4-4C29-19E1C14F319E}"/>
          </ac:spMkLst>
        </pc:spChg>
        <pc:spChg chg="mod">
          <ac:chgData name="Fu, Yue" userId="a52740fb-a78f-434e-8b58-d459d5382196" providerId="ADAL" clId="{284C17B9-DF4D-4620-B05E-8D270CC4B6C4}" dt="2026-06-19T11:22:15.789" v="698" actId="1076"/>
          <ac:spMkLst>
            <pc:docMk/>
            <pc:sldMk cId="4024606222" sldId="346"/>
            <ac:spMk id="10" creationId="{21E974C2-61A2-4459-5721-1C260199221D}"/>
          </ac:spMkLst>
        </pc:spChg>
        <pc:spChg chg="add mod">
          <ac:chgData name="Fu, Yue" userId="a52740fb-a78f-434e-8b58-d459d5382196" providerId="ADAL" clId="{284C17B9-DF4D-4620-B05E-8D270CC4B6C4}" dt="2026-06-19T11:22:05.592" v="697" actId="1076"/>
          <ac:spMkLst>
            <pc:docMk/>
            <pc:sldMk cId="4024606222" sldId="346"/>
            <ac:spMk id="13" creationId="{1B8DCB9A-8CD0-FDB2-97C9-E6B5715EF256}"/>
          </ac:spMkLst>
        </pc:spChg>
        <pc:spChg chg="add mod ord">
          <ac:chgData name="Fu, Yue" userId="a52740fb-a78f-434e-8b58-d459d5382196" providerId="ADAL" clId="{284C17B9-DF4D-4620-B05E-8D270CC4B6C4}" dt="2026-06-19T12:01:29.252" v="1113" actId="14100"/>
          <ac:spMkLst>
            <pc:docMk/>
            <pc:sldMk cId="4024606222" sldId="346"/>
            <ac:spMk id="14" creationId="{601DB3E5-A9EF-93FF-C814-0908B18C8D12}"/>
          </ac:spMkLst>
        </pc:spChg>
        <pc:graphicFrameChg chg="mod">
          <ac:chgData name="Fu, Yue" userId="a52740fb-a78f-434e-8b58-d459d5382196" providerId="ADAL" clId="{284C17B9-DF4D-4620-B05E-8D270CC4B6C4}" dt="2026-06-19T11:22:15.789" v="698" actId="1076"/>
          <ac:graphicFrameMkLst>
            <pc:docMk/>
            <pc:sldMk cId="4024606222" sldId="346"/>
            <ac:graphicFrameMk id="2" creationId="{B565F89E-7469-1DCB-61F2-2D8A1359289B}"/>
          </ac:graphicFrameMkLst>
        </pc:graphicFrameChg>
      </pc:sldChg>
      <pc:sldChg chg="addSp delSp modSp mod setBg">
        <pc:chgData name="Fu, Yue" userId="a52740fb-a78f-434e-8b58-d459d5382196" providerId="ADAL" clId="{284C17B9-DF4D-4620-B05E-8D270CC4B6C4}" dt="2026-06-20T07:29:53.390" v="1461" actId="1076"/>
        <pc:sldMkLst>
          <pc:docMk/>
          <pc:sldMk cId="1849373946" sldId="347"/>
        </pc:sldMkLst>
        <pc:spChg chg="del">
          <ac:chgData name="Fu, Yue" userId="a52740fb-a78f-434e-8b58-d459d5382196" providerId="ADAL" clId="{284C17B9-DF4D-4620-B05E-8D270CC4B6C4}" dt="2026-06-19T11:18:37.373" v="635" actId="478"/>
          <ac:spMkLst>
            <pc:docMk/>
            <pc:sldMk cId="1849373946" sldId="347"/>
            <ac:spMk id="3" creationId="{2DCA4387-76EE-B3E7-4771-817C46149BE8}"/>
          </ac:spMkLst>
        </pc:spChg>
        <pc:spChg chg="add del">
          <ac:chgData name="Fu, Yue" userId="a52740fb-a78f-434e-8b58-d459d5382196" providerId="ADAL" clId="{284C17B9-DF4D-4620-B05E-8D270CC4B6C4}" dt="2026-06-19T11:00:52.310" v="522" actId="478"/>
          <ac:spMkLst>
            <pc:docMk/>
            <pc:sldMk cId="1849373946" sldId="347"/>
            <ac:spMk id="4" creationId="{11F9187C-8929-0919-F212-A3F2FB96CE04}"/>
          </ac:spMkLst>
        </pc:spChg>
        <pc:spChg chg="del mod">
          <ac:chgData name="Fu, Yue" userId="a52740fb-a78f-434e-8b58-d459d5382196" providerId="ADAL" clId="{284C17B9-DF4D-4620-B05E-8D270CC4B6C4}" dt="2026-06-19T11:18:44.246" v="638" actId="478"/>
          <ac:spMkLst>
            <pc:docMk/>
            <pc:sldMk cId="1849373946" sldId="347"/>
            <ac:spMk id="5" creationId="{965C58C3-CE40-889B-B91B-5E223817A2F3}"/>
          </ac:spMkLst>
        </pc:spChg>
        <pc:spChg chg="mod">
          <ac:chgData name="Fu, Yue" userId="a52740fb-a78f-434e-8b58-d459d5382196" providerId="ADAL" clId="{284C17B9-DF4D-4620-B05E-8D270CC4B6C4}" dt="2026-06-19T10:59:54.591" v="512"/>
          <ac:spMkLst>
            <pc:docMk/>
            <pc:sldMk cId="1849373946" sldId="347"/>
            <ac:spMk id="6" creationId="{2EE98AD7-E5B6-7464-5CEC-E1575CFEBED3}"/>
          </ac:spMkLst>
        </pc:spChg>
        <pc:spChg chg="mod">
          <ac:chgData name="Fu, Yue" userId="a52740fb-a78f-434e-8b58-d459d5382196" providerId="ADAL" clId="{284C17B9-DF4D-4620-B05E-8D270CC4B6C4}" dt="2026-06-19T10:59:54.591" v="512"/>
          <ac:spMkLst>
            <pc:docMk/>
            <pc:sldMk cId="1849373946" sldId="347"/>
            <ac:spMk id="7" creationId="{26445761-B387-72BF-71E6-819E777C558F}"/>
          </ac:spMkLst>
        </pc:spChg>
        <pc:spChg chg="mod">
          <ac:chgData name="Fu, Yue" userId="a52740fb-a78f-434e-8b58-d459d5382196" providerId="ADAL" clId="{284C17B9-DF4D-4620-B05E-8D270CC4B6C4}" dt="2026-06-19T11:06:34.260" v="574" actId="2711"/>
          <ac:spMkLst>
            <pc:docMk/>
            <pc:sldMk cId="1849373946" sldId="347"/>
            <ac:spMk id="8" creationId="{BF97BBD6-55EB-6D33-2D41-D2FC0E8D5374}"/>
          </ac:spMkLst>
        </pc:spChg>
        <pc:spChg chg="del">
          <ac:chgData name="Fu, Yue" userId="a52740fb-a78f-434e-8b58-d459d5382196" providerId="ADAL" clId="{284C17B9-DF4D-4620-B05E-8D270CC4B6C4}" dt="2026-06-19T10:59:54.263" v="511" actId="478"/>
          <ac:spMkLst>
            <pc:docMk/>
            <pc:sldMk cId="1849373946" sldId="347"/>
            <ac:spMk id="9" creationId="{62BC8BC1-DDFA-F5C6-873F-6CB055AF87AA}"/>
          </ac:spMkLst>
        </pc:spChg>
        <pc:spChg chg="add mod">
          <ac:chgData name="Fu, Yue" userId="a52740fb-a78f-434e-8b58-d459d5382196" providerId="ADAL" clId="{284C17B9-DF4D-4620-B05E-8D270CC4B6C4}" dt="2026-06-19T11:00:46.452" v="520" actId="1076"/>
          <ac:spMkLst>
            <pc:docMk/>
            <pc:sldMk cId="1849373946" sldId="347"/>
            <ac:spMk id="10" creationId="{A00C8245-DD2E-7B8B-8AED-E638AABF048E}"/>
          </ac:spMkLst>
        </pc:spChg>
        <pc:spChg chg="del mod">
          <ac:chgData name="Fu, Yue" userId="a52740fb-a78f-434e-8b58-d459d5382196" providerId="ADAL" clId="{284C17B9-DF4D-4620-B05E-8D270CC4B6C4}" dt="2026-06-19T11:00:33.333" v="518" actId="478"/>
          <ac:spMkLst>
            <pc:docMk/>
            <pc:sldMk cId="1849373946" sldId="347"/>
            <ac:spMk id="11" creationId="{8B3AF0DA-5694-F528-729E-A0D8EF055DAC}"/>
          </ac:spMkLst>
        </pc:spChg>
        <pc:spChg chg="add mod">
          <ac:chgData name="Fu, Yue" userId="a52740fb-a78f-434e-8b58-d459d5382196" providerId="ADAL" clId="{284C17B9-DF4D-4620-B05E-8D270CC4B6C4}" dt="2026-06-19T11:03:10.893" v="538" actId="14100"/>
          <ac:spMkLst>
            <pc:docMk/>
            <pc:sldMk cId="1849373946" sldId="347"/>
            <ac:spMk id="12" creationId="{8E15FB3D-0BC6-C00F-E287-3E5B0186CD0C}"/>
          </ac:spMkLst>
        </pc:spChg>
        <pc:spChg chg="add mod">
          <ac:chgData name="Fu, Yue" userId="a52740fb-a78f-434e-8b58-d459d5382196" providerId="ADAL" clId="{284C17B9-DF4D-4620-B05E-8D270CC4B6C4}" dt="2026-06-19T11:03:03.893" v="537" actId="1076"/>
          <ac:spMkLst>
            <pc:docMk/>
            <pc:sldMk cId="1849373946" sldId="347"/>
            <ac:spMk id="13" creationId="{E18118D4-DE9E-60C7-CF97-298CC95BAE38}"/>
          </ac:spMkLst>
        </pc:spChg>
        <pc:spChg chg="del">
          <ac:chgData name="Fu, Yue" userId="a52740fb-a78f-434e-8b58-d459d5382196" providerId="ADAL" clId="{284C17B9-DF4D-4620-B05E-8D270CC4B6C4}" dt="2026-06-19T11:00:48.640" v="521" actId="478"/>
          <ac:spMkLst>
            <pc:docMk/>
            <pc:sldMk cId="1849373946" sldId="347"/>
            <ac:spMk id="15" creationId="{13C232BF-AA2E-9EA3-2926-A04AACBCC31F}"/>
          </ac:spMkLst>
        </pc:spChg>
        <pc:spChg chg="del">
          <ac:chgData name="Fu, Yue" userId="a52740fb-a78f-434e-8b58-d459d5382196" providerId="ADAL" clId="{284C17B9-DF4D-4620-B05E-8D270CC4B6C4}" dt="2026-06-19T11:00:48.640" v="521" actId="478"/>
          <ac:spMkLst>
            <pc:docMk/>
            <pc:sldMk cId="1849373946" sldId="347"/>
            <ac:spMk id="16" creationId="{54AC43DD-1EC7-232E-69F4-A2614A25B8EF}"/>
          </ac:spMkLst>
        </pc:spChg>
        <pc:spChg chg="del">
          <ac:chgData name="Fu, Yue" userId="a52740fb-a78f-434e-8b58-d459d5382196" providerId="ADAL" clId="{284C17B9-DF4D-4620-B05E-8D270CC4B6C4}" dt="2026-06-19T11:00:48.640" v="521" actId="478"/>
          <ac:spMkLst>
            <pc:docMk/>
            <pc:sldMk cId="1849373946" sldId="347"/>
            <ac:spMk id="17" creationId="{EED8F785-31BA-437C-BB74-A8F0B93B8F14}"/>
          </ac:spMkLst>
        </pc:spChg>
        <pc:spChg chg="del">
          <ac:chgData name="Fu, Yue" userId="a52740fb-a78f-434e-8b58-d459d5382196" providerId="ADAL" clId="{284C17B9-DF4D-4620-B05E-8D270CC4B6C4}" dt="2026-06-19T11:00:48.640" v="521" actId="478"/>
          <ac:spMkLst>
            <pc:docMk/>
            <pc:sldMk cId="1849373946" sldId="347"/>
            <ac:spMk id="18" creationId="{109C0F3C-D5B6-EE39-E375-95CB98F6DE0F}"/>
          </ac:spMkLst>
        </pc:spChg>
        <pc:spChg chg="add mod">
          <ac:chgData name="Fu, Yue" userId="a52740fb-a78f-434e-8b58-d459d5382196" providerId="ADAL" clId="{284C17B9-DF4D-4620-B05E-8D270CC4B6C4}" dt="2026-06-19T11:04:22.390" v="551" actId="14100"/>
          <ac:spMkLst>
            <pc:docMk/>
            <pc:sldMk cId="1849373946" sldId="347"/>
            <ac:spMk id="19" creationId="{0EE1E25A-FD98-36ED-B6BE-2F6A41EC5D12}"/>
          </ac:spMkLst>
        </pc:spChg>
        <pc:spChg chg="del">
          <ac:chgData name="Fu, Yue" userId="a52740fb-a78f-434e-8b58-d459d5382196" providerId="ADAL" clId="{284C17B9-DF4D-4620-B05E-8D270CC4B6C4}" dt="2026-06-19T11:00:48.640" v="521" actId="478"/>
          <ac:spMkLst>
            <pc:docMk/>
            <pc:sldMk cId="1849373946" sldId="347"/>
            <ac:spMk id="22" creationId="{B98C103C-BD6D-9301-6416-4B01A0020484}"/>
          </ac:spMkLst>
        </pc:spChg>
        <pc:spChg chg="add mod">
          <ac:chgData name="Fu, Yue" userId="a52740fb-a78f-434e-8b58-d459d5382196" providerId="ADAL" clId="{284C17B9-DF4D-4620-B05E-8D270CC4B6C4}" dt="2026-06-19T11:04:18.267" v="550" actId="1076"/>
          <ac:spMkLst>
            <pc:docMk/>
            <pc:sldMk cId="1849373946" sldId="347"/>
            <ac:spMk id="23" creationId="{9A406717-9976-B29E-FEEF-848681D436AF}"/>
          </ac:spMkLst>
        </pc:spChg>
        <pc:spChg chg="add mod">
          <ac:chgData name="Fu, Yue" userId="a52740fb-a78f-434e-8b58-d459d5382196" providerId="ADAL" clId="{284C17B9-DF4D-4620-B05E-8D270CC4B6C4}" dt="2026-06-20T07:29:06.414" v="1454" actId="20577"/>
          <ac:spMkLst>
            <pc:docMk/>
            <pc:sldMk cId="1849373946" sldId="347"/>
            <ac:spMk id="24" creationId="{6FDA5034-2B3C-0E8C-2F08-E7CBA9575E17}"/>
          </ac:spMkLst>
        </pc:spChg>
        <pc:spChg chg="add mod">
          <ac:chgData name="Fu, Yue" userId="a52740fb-a78f-434e-8b58-d459d5382196" providerId="ADAL" clId="{284C17B9-DF4D-4620-B05E-8D270CC4B6C4}" dt="2026-06-19T11:03:03.893" v="537" actId="1076"/>
          <ac:spMkLst>
            <pc:docMk/>
            <pc:sldMk cId="1849373946" sldId="347"/>
            <ac:spMk id="25" creationId="{BF0E5B2F-46CA-73C9-A2FE-F2A57511F842}"/>
          </ac:spMkLst>
        </pc:spChg>
        <pc:spChg chg="add mod">
          <ac:chgData name="Fu, Yue" userId="a52740fb-a78f-434e-8b58-d459d5382196" providerId="ADAL" clId="{284C17B9-DF4D-4620-B05E-8D270CC4B6C4}" dt="2026-06-19T11:04:32.246" v="555" actId="1076"/>
          <ac:spMkLst>
            <pc:docMk/>
            <pc:sldMk cId="1849373946" sldId="347"/>
            <ac:spMk id="26" creationId="{18F0FD17-404F-B31F-8F98-39D287C91A36}"/>
          </ac:spMkLst>
        </pc:spChg>
        <pc:spChg chg="add mod">
          <ac:chgData name="Fu, Yue" userId="a52740fb-a78f-434e-8b58-d459d5382196" providerId="ADAL" clId="{284C17B9-DF4D-4620-B05E-8D270CC4B6C4}" dt="2026-06-20T07:29:53.390" v="1461" actId="1076"/>
          <ac:spMkLst>
            <pc:docMk/>
            <pc:sldMk cId="1849373946" sldId="347"/>
            <ac:spMk id="27" creationId="{CBF285E9-983E-F199-B84E-F99EF2337A3B}"/>
          </ac:spMkLst>
        </pc:spChg>
        <pc:spChg chg="add mod">
          <ac:chgData name="Fu, Yue" userId="a52740fb-a78f-434e-8b58-d459d5382196" providerId="ADAL" clId="{284C17B9-DF4D-4620-B05E-8D270CC4B6C4}" dt="2026-06-20T07:28:48.033" v="1450" actId="255"/>
          <ac:spMkLst>
            <pc:docMk/>
            <pc:sldMk cId="1849373946" sldId="347"/>
            <ac:spMk id="28" creationId="{7BDF9A64-BCC4-B81E-29D8-D0863640E81A}"/>
          </ac:spMkLst>
        </pc:spChg>
        <pc:spChg chg="add mod">
          <ac:chgData name="Fu, Yue" userId="a52740fb-a78f-434e-8b58-d459d5382196" providerId="ADAL" clId="{284C17B9-DF4D-4620-B05E-8D270CC4B6C4}" dt="2026-06-19T11:04:47.248" v="557" actId="1076"/>
          <ac:spMkLst>
            <pc:docMk/>
            <pc:sldMk cId="1849373946" sldId="347"/>
            <ac:spMk id="29" creationId="{64AF4FF8-213B-9FFE-5974-BF14FD2D83BB}"/>
          </ac:spMkLst>
        </pc:spChg>
        <pc:spChg chg="add mod">
          <ac:chgData name="Fu, Yue" userId="a52740fb-a78f-434e-8b58-d459d5382196" providerId="ADAL" clId="{284C17B9-DF4D-4620-B05E-8D270CC4B6C4}" dt="2026-06-19T11:03:03.893" v="537" actId="1076"/>
          <ac:spMkLst>
            <pc:docMk/>
            <pc:sldMk cId="1849373946" sldId="347"/>
            <ac:spMk id="30" creationId="{2187FCCE-CA94-9AB6-2E45-9A31DA2D4578}"/>
          </ac:spMkLst>
        </pc:spChg>
        <pc:spChg chg="add mod">
          <ac:chgData name="Fu, Yue" userId="a52740fb-a78f-434e-8b58-d459d5382196" providerId="ADAL" clId="{284C17B9-DF4D-4620-B05E-8D270CC4B6C4}" dt="2026-06-19T11:03:03.893" v="537" actId="1076"/>
          <ac:spMkLst>
            <pc:docMk/>
            <pc:sldMk cId="1849373946" sldId="347"/>
            <ac:spMk id="31" creationId="{2753BB75-084F-64B2-0490-76335520E69E}"/>
          </ac:spMkLst>
        </pc:spChg>
        <pc:spChg chg="add del mod">
          <ac:chgData name="Fu, Yue" userId="a52740fb-a78f-434e-8b58-d459d5382196" providerId="ADAL" clId="{284C17B9-DF4D-4620-B05E-8D270CC4B6C4}" dt="2026-06-19T11:05:08.729" v="559"/>
          <ac:spMkLst>
            <pc:docMk/>
            <pc:sldMk cId="1849373946" sldId="347"/>
            <ac:spMk id="34" creationId="{900F0EF2-E49C-6395-1B32-E15B2BF8617F}"/>
          </ac:spMkLst>
        </pc:spChg>
        <pc:spChg chg="add del mod">
          <ac:chgData name="Fu, Yue" userId="a52740fb-a78f-434e-8b58-d459d5382196" providerId="ADAL" clId="{284C17B9-DF4D-4620-B05E-8D270CC4B6C4}" dt="2026-06-19T11:05:08.729" v="559"/>
          <ac:spMkLst>
            <pc:docMk/>
            <pc:sldMk cId="1849373946" sldId="347"/>
            <ac:spMk id="37" creationId="{06E65DFC-FDCC-19B1-EB85-30A490307D94}"/>
          </ac:spMkLst>
        </pc:spChg>
        <pc:spChg chg="add del mod">
          <ac:chgData name="Fu, Yue" userId="a52740fb-a78f-434e-8b58-d459d5382196" providerId="ADAL" clId="{284C17B9-DF4D-4620-B05E-8D270CC4B6C4}" dt="2026-06-19T11:05:08.729" v="559"/>
          <ac:spMkLst>
            <pc:docMk/>
            <pc:sldMk cId="1849373946" sldId="347"/>
            <ac:spMk id="39" creationId="{61A2CDBA-58F8-5209-160E-4E818F5FDF7C}"/>
          </ac:spMkLst>
        </pc:spChg>
        <pc:spChg chg="add mod">
          <ac:chgData name="Fu, Yue" userId="a52740fb-a78f-434e-8b58-d459d5382196" providerId="ADAL" clId="{284C17B9-DF4D-4620-B05E-8D270CC4B6C4}" dt="2026-06-19T11:06:18.608" v="573" actId="1076"/>
          <ac:spMkLst>
            <pc:docMk/>
            <pc:sldMk cId="1849373946" sldId="347"/>
            <ac:spMk id="41" creationId="{80877AC2-1B5D-1DCA-83DD-B37A90649E54}"/>
          </ac:spMkLst>
        </pc:spChg>
        <pc:spChg chg="add mod">
          <ac:chgData name="Fu, Yue" userId="a52740fb-a78f-434e-8b58-d459d5382196" providerId="ADAL" clId="{284C17B9-DF4D-4620-B05E-8D270CC4B6C4}" dt="2026-06-19T11:06:18.608" v="573" actId="1076"/>
          <ac:spMkLst>
            <pc:docMk/>
            <pc:sldMk cId="1849373946" sldId="347"/>
            <ac:spMk id="43" creationId="{17C4176B-3C0C-2135-30C6-1D6617942FAC}"/>
          </ac:spMkLst>
        </pc:spChg>
        <pc:spChg chg="add mod">
          <ac:chgData name="Fu, Yue" userId="a52740fb-a78f-434e-8b58-d459d5382196" providerId="ADAL" clId="{284C17B9-DF4D-4620-B05E-8D270CC4B6C4}" dt="2026-06-20T07:29:21.082" v="1456" actId="255"/>
          <ac:spMkLst>
            <pc:docMk/>
            <pc:sldMk cId="1849373946" sldId="347"/>
            <ac:spMk id="44" creationId="{08BD2312-EEEF-3210-5BA8-994EA0910218}"/>
          </ac:spMkLst>
        </pc:spChg>
        <pc:spChg chg="add mod">
          <ac:chgData name="Fu, Yue" userId="a52740fb-a78f-434e-8b58-d459d5382196" providerId="ADAL" clId="{284C17B9-DF4D-4620-B05E-8D270CC4B6C4}" dt="2026-06-20T07:29:35.860" v="1459" actId="1076"/>
          <ac:spMkLst>
            <pc:docMk/>
            <pc:sldMk cId="1849373946" sldId="347"/>
            <ac:spMk id="45" creationId="{668D9E65-FD78-7EB1-0BD7-6EB5018D9D4B}"/>
          </ac:spMkLst>
        </pc:spChg>
        <pc:spChg chg="add mod">
          <ac:chgData name="Fu, Yue" userId="a52740fb-a78f-434e-8b58-d459d5382196" providerId="ADAL" clId="{284C17B9-DF4D-4620-B05E-8D270CC4B6C4}" dt="2026-06-20T07:29:42.709" v="1460" actId="14100"/>
          <ac:spMkLst>
            <pc:docMk/>
            <pc:sldMk cId="1849373946" sldId="347"/>
            <ac:spMk id="46" creationId="{38C1D3BB-9607-6E68-A7B0-15F579CA605E}"/>
          </ac:spMkLst>
        </pc:spChg>
        <pc:spChg chg="add mod">
          <ac:chgData name="Fu, Yue" userId="a52740fb-a78f-434e-8b58-d459d5382196" providerId="ADAL" clId="{284C17B9-DF4D-4620-B05E-8D270CC4B6C4}" dt="2026-06-19T11:18:37.972" v="636"/>
          <ac:spMkLst>
            <pc:docMk/>
            <pc:sldMk cId="1849373946" sldId="347"/>
            <ac:spMk id="48" creationId="{7F86C4FB-8BD8-24BE-256A-A4776AC3AAAF}"/>
          </ac:spMkLst>
        </pc:spChg>
        <pc:spChg chg="add mod">
          <ac:chgData name="Fu, Yue" userId="a52740fb-a78f-434e-8b58-d459d5382196" providerId="ADAL" clId="{284C17B9-DF4D-4620-B05E-8D270CC4B6C4}" dt="2026-06-19T11:18:42.454" v="637"/>
          <ac:spMkLst>
            <pc:docMk/>
            <pc:sldMk cId="1849373946" sldId="347"/>
            <ac:spMk id="49" creationId="{5C40FB59-6B0C-EF5D-5E86-CB34E0D8CFFD}"/>
          </ac:spMkLst>
        </pc:spChg>
        <pc:spChg chg="add mod ord">
          <ac:chgData name="Fu, Yue" userId="a52740fb-a78f-434e-8b58-d459d5382196" providerId="ADAL" clId="{284C17B9-DF4D-4620-B05E-8D270CC4B6C4}" dt="2026-06-19T11:31:39.369" v="874" actId="167"/>
          <ac:spMkLst>
            <pc:docMk/>
            <pc:sldMk cId="1849373946" sldId="347"/>
            <ac:spMk id="50" creationId="{82E91625-0197-4CC7-7E85-790901BEDF20}"/>
          </ac:spMkLst>
        </pc:spChg>
        <pc:grpChg chg="add mod">
          <ac:chgData name="Fu, Yue" userId="a52740fb-a78f-434e-8b58-d459d5382196" providerId="ADAL" clId="{284C17B9-DF4D-4620-B05E-8D270CC4B6C4}" dt="2026-06-19T11:06:42.644" v="575" actId="14100"/>
          <ac:grpSpMkLst>
            <pc:docMk/>
            <pc:sldMk cId="1849373946" sldId="347"/>
            <ac:grpSpMk id="2" creationId="{8F85E541-FB88-4FB7-1218-E8B56AADEA4F}"/>
          </ac:grpSpMkLst>
        </pc:grpChg>
        <pc:grpChg chg="del">
          <ac:chgData name="Fu, Yue" userId="a52740fb-a78f-434e-8b58-d459d5382196" providerId="ADAL" clId="{284C17B9-DF4D-4620-B05E-8D270CC4B6C4}" dt="2026-06-19T11:00:48.640" v="521" actId="478"/>
          <ac:grpSpMkLst>
            <pc:docMk/>
            <pc:sldMk cId="1849373946" sldId="347"/>
            <ac:grpSpMk id="36" creationId="{22907CCD-EF5C-A756-6A69-51FD271FB1F2}"/>
          </ac:grpSpMkLst>
        </pc:grpChg>
        <pc:graphicFrameChg chg="add del">
          <ac:chgData name="Fu, Yue" userId="a52740fb-a78f-434e-8b58-d459d5382196" providerId="ADAL" clId="{284C17B9-DF4D-4620-B05E-8D270CC4B6C4}" dt="2026-06-19T09:56:59.021" v="178" actId="26606"/>
          <ac:graphicFrameMkLst>
            <pc:docMk/>
            <pc:sldMk cId="1849373946" sldId="347"/>
            <ac:graphicFrameMk id="38" creationId="{FFACDD9B-EA54-34A1-62A4-F0262954AF01}"/>
          </ac:graphicFrameMkLst>
        </pc:graphicFrameChg>
        <pc:graphicFrameChg chg="add del">
          <ac:chgData name="Fu, Yue" userId="a52740fb-a78f-434e-8b58-d459d5382196" providerId="ADAL" clId="{284C17B9-DF4D-4620-B05E-8D270CC4B6C4}" dt="2026-06-19T09:57:01.866" v="180" actId="26606"/>
          <ac:graphicFrameMkLst>
            <pc:docMk/>
            <pc:sldMk cId="1849373946" sldId="347"/>
            <ac:graphicFrameMk id="40" creationId="{CE0E74E4-3958-1163-C660-983BBDD76BB6}"/>
          </ac:graphicFrameMkLst>
        </pc:graphicFrameChg>
        <pc:graphicFrameChg chg="add del">
          <ac:chgData name="Fu, Yue" userId="a52740fb-a78f-434e-8b58-d459d5382196" providerId="ADAL" clId="{284C17B9-DF4D-4620-B05E-8D270CC4B6C4}" dt="2026-06-19T09:57:04.583" v="182" actId="26606"/>
          <ac:graphicFrameMkLst>
            <pc:docMk/>
            <pc:sldMk cId="1849373946" sldId="347"/>
            <ac:graphicFrameMk id="42" creationId="{454EC7A3-E240-6709-0D80-F184CC44507A}"/>
          </ac:graphicFrameMkLst>
        </pc:graphicFrameChg>
        <pc:picChg chg="del">
          <ac:chgData name="Fu, Yue" userId="a52740fb-a78f-434e-8b58-d459d5382196" providerId="ADAL" clId="{284C17B9-DF4D-4620-B05E-8D270CC4B6C4}" dt="2026-06-19T11:00:48.640" v="521" actId="478"/>
          <ac:picMkLst>
            <pc:docMk/>
            <pc:sldMk cId="1849373946" sldId="347"/>
            <ac:picMk id="14" creationId="{DED3AA10-40C3-AA55-0E90-879685A29A7E}"/>
          </ac:picMkLst>
        </pc:picChg>
        <pc:picChg chg="del">
          <ac:chgData name="Fu, Yue" userId="a52740fb-a78f-434e-8b58-d459d5382196" providerId="ADAL" clId="{284C17B9-DF4D-4620-B05E-8D270CC4B6C4}" dt="2026-06-19T11:00:48.640" v="521" actId="478"/>
          <ac:picMkLst>
            <pc:docMk/>
            <pc:sldMk cId="1849373946" sldId="347"/>
            <ac:picMk id="20" creationId="{9B57345A-A4AE-CC06-219A-24498279549F}"/>
          </ac:picMkLst>
        </pc:picChg>
        <pc:picChg chg="add mod">
          <ac:chgData name="Fu, Yue" userId="a52740fb-a78f-434e-8b58-d459d5382196" providerId="ADAL" clId="{284C17B9-DF4D-4620-B05E-8D270CC4B6C4}" dt="2026-06-19T11:08:37.534" v="595" actId="1076"/>
          <ac:picMkLst>
            <pc:docMk/>
            <pc:sldMk cId="1849373946" sldId="347"/>
            <ac:picMk id="47" creationId="{EC24A0A9-D87E-ABC8-1E13-E421396C6D20}"/>
          </ac:picMkLst>
        </pc:picChg>
        <pc:cxnChg chg="del">
          <ac:chgData name="Fu, Yue" userId="a52740fb-a78f-434e-8b58-d459d5382196" providerId="ADAL" clId="{284C17B9-DF4D-4620-B05E-8D270CC4B6C4}" dt="2026-06-19T11:00:48.640" v="521" actId="478"/>
          <ac:cxnSpMkLst>
            <pc:docMk/>
            <pc:sldMk cId="1849373946" sldId="347"/>
            <ac:cxnSpMk id="21" creationId="{24E81D02-E8BD-96E5-28E3-026CB7F67CEB}"/>
          </ac:cxnSpMkLst>
        </pc:cxnChg>
      </pc:sldChg>
      <pc:sldChg chg="addSp delSp modSp mod">
        <pc:chgData name="Fu, Yue" userId="a52740fb-a78f-434e-8b58-d459d5382196" providerId="ADAL" clId="{284C17B9-DF4D-4620-B05E-8D270CC4B6C4}" dt="2026-06-19T13:34:06.255" v="1303" actId="20577"/>
        <pc:sldMkLst>
          <pc:docMk/>
          <pc:sldMk cId="85696768" sldId="349"/>
        </pc:sldMkLst>
        <pc:spChg chg="add del mod">
          <ac:chgData name="Fu, Yue" userId="a52740fb-a78f-434e-8b58-d459d5382196" providerId="ADAL" clId="{284C17B9-DF4D-4620-B05E-8D270CC4B6C4}" dt="2026-06-19T11:22:26.346" v="700"/>
          <ac:spMkLst>
            <pc:docMk/>
            <pc:sldMk cId="85696768" sldId="349"/>
            <ac:spMk id="2" creationId="{1848135E-0A66-3541-FF47-AB65EBBBC5C8}"/>
          </ac:spMkLst>
        </pc:spChg>
        <pc:spChg chg="del mod">
          <ac:chgData name="Fu, Yue" userId="a52740fb-a78f-434e-8b58-d459d5382196" providerId="ADAL" clId="{284C17B9-DF4D-4620-B05E-8D270CC4B6C4}" dt="2026-06-19T11:22:30.730" v="702" actId="478"/>
          <ac:spMkLst>
            <pc:docMk/>
            <pc:sldMk cId="85696768" sldId="349"/>
            <ac:spMk id="3" creationId="{2DCA4387-76EE-B3E7-4771-817C46149BE8}"/>
          </ac:spMkLst>
        </pc:spChg>
        <pc:spChg chg="del mod">
          <ac:chgData name="Fu, Yue" userId="a52740fb-a78f-434e-8b58-d459d5382196" providerId="ADAL" clId="{284C17B9-DF4D-4620-B05E-8D270CC4B6C4}" dt="2026-06-19T11:23:26.497" v="715" actId="478"/>
          <ac:spMkLst>
            <pc:docMk/>
            <pc:sldMk cId="85696768" sldId="349"/>
            <ac:spMk id="5" creationId="{965C58C3-CE40-889B-B91B-5E223817A2F3}"/>
          </ac:spMkLst>
        </pc:spChg>
        <pc:spChg chg="mod">
          <ac:chgData name="Fu, Yue" userId="a52740fb-a78f-434e-8b58-d459d5382196" providerId="ADAL" clId="{284C17B9-DF4D-4620-B05E-8D270CC4B6C4}" dt="2026-06-19T13:34:06.255" v="1303" actId="20577"/>
          <ac:spMkLst>
            <pc:docMk/>
            <pc:sldMk cId="85696768" sldId="349"/>
            <ac:spMk id="9" creationId="{6E0A3109-1E88-19BF-914E-16BBB1F01344}"/>
          </ac:spMkLst>
        </pc:spChg>
        <pc:spChg chg="add del mod">
          <ac:chgData name="Fu, Yue" userId="a52740fb-a78f-434e-8b58-d459d5382196" providerId="ADAL" clId="{284C17B9-DF4D-4620-B05E-8D270CC4B6C4}" dt="2026-06-19T11:22:26.346" v="700"/>
          <ac:spMkLst>
            <pc:docMk/>
            <pc:sldMk cId="85696768" sldId="349"/>
            <ac:spMk id="12" creationId="{7C4A1778-5D34-731D-795C-91C218AFD2B1}"/>
          </ac:spMkLst>
        </pc:spChg>
        <pc:spChg chg="add mod">
          <ac:chgData name="Fu, Yue" userId="a52740fb-a78f-434e-8b58-d459d5382196" providerId="ADAL" clId="{284C17B9-DF4D-4620-B05E-8D270CC4B6C4}" dt="2026-06-19T11:22:32.955" v="703"/>
          <ac:spMkLst>
            <pc:docMk/>
            <pc:sldMk cId="85696768" sldId="349"/>
            <ac:spMk id="13" creationId="{B0827910-4A59-4C01-C61D-BCACF61960C2}"/>
          </ac:spMkLst>
        </pc:spChg>
        <pc:spChg chg="add mod">
          <ac:chgData name="Fu, Yue" userId="a52740fb-a78f-434e-8b58-d459d5382196" providerId="ADAL" clId="{284C17B9-DF4D-4620-B05E-8D270CC4B6C4}" dt="2026-06-19T11:23:38.690" v="718" actId="255"/>
          <ac:spMkLst>
            <pc:docMk/>
            <pc:sldMk cId="85696768" sldId="349"/>
            <ac:spMk id="15" creationId="{8BBFD458-88FA-9B56-8F80-E22172BF6287}"/>
          </ac:spMkLst>
        </pc:spChg>
        <pc:spChg chg="add mod ord">
          <ac:chgData name="Fu, Yue" userId="a52740fb-a78f-434e-8b58-d459d5382196" providerId="ADAL" clId="{284C17B9-DF4D-4620-B05E-8D270CC4B6C4}" dt="2026-06-19T12:01:37.005" v="1116" actId="14100"/>
          <ac:spMkLst>
            <pc:docMk/>
            <pc:sldMk cId="85696768" sldId="349"/>
            <ac:spMk id="21" creationId="{F2FE5FA2-B0F3-74C8-F51B-D7D29FFEBD96}"/>
          </ac:spMkLst>
        </pc:spChg>
      </pc:sldChg>
      <pc:sldChg chg="addSp delSp modSp mod">
        <pc:chgData name="Fu, Yue" userId="a52740fb-a78f-434e-8b58-d459d5382196" providerId="ADAL" clId="{284C17B9-DF4D-4620-B05E-8D270CC4B6C4}" dt="2026-06-19T12:12:09.461" v="1219" actId="1076"/>
        <pc:sldMkLst>
          <pc:docMk/>
          <pc:sldMk cId="2897113132" sldId="350"/>
        </pc:sldMkLst>
        <pc:spChg chg="del">
          <ac:chgData name="Fu, Yue" userId="a52740fb-a78f-434e-8b58-d459d5382196" providerId="ADAL" clId="{284C17B9-DF4D-4620-B05E-8D270CC4B6C4}" dt="2026-06-19T11:25:40.773" v="739" actId="478"/>
          <ac:spMkLst>
            <pc:docMk/>
            <pc:sldMk cId="2897113132" sldId="350"/>
            <ac:spMk id="3" creationId="{2DCA4387-76EE-B3E7-4771-817C46149BE8}"/>
          </ac:spMkLst>
        </pc:spChg>
        <pc:spChg chg="del mod">
          <ac:chgData name="Fu, Yue" userId="a52740fb-a78f-434e-8b58-d459d5382196" providerId="ADAL" clId="{284C17B9-DF4D-4620-B05E-8D270CC4B6C4}" dt="2026-06-19T11:26:02.288" v="743" actId="478"/>
          <ac:spMkLst>
            <pc:docMk/>
            <pc:sldMk cId="2897113132" sldId="350"/>
            <ac:spMk id="5" creationId="{965C58C3-CE40-889B-B91B-5E223817A2F3}"/>
          </ac:spMkLst>
        </pc:spChg>
        <pc:spChg chg="mod">
          <ac:chgData name="Fu, Yue" userId="a52740fb-a78f-434e-8b58-d459d5382196" providerId="ADAL" clId="{284C17B9-DF4D-4620-B05E-8D270CC4B6C4}" dt="2026-06-19T12:12:09.461" v="1219" actId="1076"/>
          <ac:spMkLst>
            <pc:docMk/>
            <pc:sldMk cId="2897113132" sldId="350"/>
            <ac:spMk id="11" creationId="{2A3930A2-D5C1-F6D7-FD46-D8B836056400}"/>
          </ac:spMkLst>
        </pc:spChg>
        <pc:spChg chg="add del mod">
          <ac:chgData name="Fu, Yue" userId="a52740fb-a78f-434e-8b58-d459d5382196" providerId="ADAL" clId="{284C17B9-DF4D-4620-B05E-8D270CC4B6C4}" dt="2026-06-19T12:12:05.687" v="1218" actId="478"/>
          <ac:spMkLst>
            <pc:docMk/>
            <pc:sldMk cId="2897113132" sldId="350"/>
            <ac:spMk id="13" creationId="{3620C881-AA82-7AB8-BEEE-0FFAEDDEAAA1}"/>
          </ac:spMkLst>
        </pc:spChg>
        <pc:spChg chg="add mod">
          <ac:chgData name="Fu, Yue" userId="a52740fb-a78f-434e-8b58-d459d5382196" providerId="ADAL" clId="{284C17B9-DF4D-4620-B05E-8D270CC4B6C4}" dt="2026-06-19T11:25:44.542" v="741"/>
          <ac:spMkLst>
            <pc:docMk/>
            <pc:sldMk cId="2897113132" sldId="350"/>
            <ac:spMk id="14" creationId="{1FD5A9D4-99BC-532B-915C-283FD8F753E9}"/>
          </ac:spMkLst>
        </pc:spChg>
        <pc:spChg chg="add mod">
          <ac:chgData name="Fu, Yue" userId="a52740fb-a78f-434e-8b58-d459d5382196" providerId="ADAL" clId="{284C17B9-DF4D-4620-B05E-8D270CC4B6C4}" dt="2026-06-19T11:26:17.482" v="747" actId="14100"/>
          <ac:spMkLst>
            <pc:docMk/>
            <pc:sldMk cId="2897113132" sldId="350"/>
            <ac:spMk id="15" creationId="{A3D11051-F783-742B-2476-DB5FB3085D2B}"/>
          </ac:spMkLst>
        </pc:spChg>
        <pc:spChg chg="add mod ord">
          <ac:chgData name="Fu, Yue" userId="a52740fb-a78f-434e-8b58-d459d5382196" providerId="ADAL" clId="{284C17B9-DF4D-4620-B05E-8D270CC4B6C4}" dt="2026-06-19T12:02:21.901" v="1127" actId="14100"/>
          <ac:spMkLst>
            <pc:docMk/>
            <pc:sldMk cId="2897113132" sldId="350"/>
            <ac:spMk id="16" creationId="{79B6E9A8-079C-6029-4FF0-D26D7E53A502}"/>
          </ac:spMkLst>
        </pc:spChg>
        <pc:graphicFrameChg chg="add del mod">
          <ac:chgData name="Fu, Yue" userId="a52740fb-a78f-434e-8b58-d459d5382196" providerId="ADAL" clId="{284C17B9-DF4D-4620-B05E-8D270CC4B6C4}" dt="2026-06-19T07:19:18.984" v="2"/>
          <ac:graphicFrameMkLst>
            <pc:docMk/>
            <pc:sldMk cId="2897113132" sldId="350"/>
            <ac:graphicFrameMk id="10" creationId="{51D8856E-7715-2152-DC71-2121E1454C0E}"/>
          </ac:graphicFrameMkLst>
        </pc:graphicFrameChg>
        <pc:picChg chg="mod">
          <ac:chgData name="Fu, Yue" userId="a52740fb-a78f-434e-8b58-d459d5382196" providerId="ADAL" clId="{284C17B9-DF4D-4620-B05E-8D270CC4B6C4}" dt="2026-06-19T11:26:06.027" v="744" actId="1076"/>
          <ac:picMkLst>
            <pc:docMk/>
            <pc:sldMk cId="2897113132" sldId="350"/>
            <ac:picMk id="2" creationId="{BAE25950-E51B-9822-9399-52733671A313}"/>
          </ac:picMkLst>
        </pc:picChg>
      </pc:sldChg>
      <pc:sldChg chg="addSp delSp modSp mod">
        <pc:chgData name="Fu, Yue" userId="a52740fb-a78f-434e-8b58-d459d5382196" providerId="ADAL" clId="{284C17B9-DF4D-4620-B05E-8D270CC4B6C4}" dt="2026-06-19T12:12:29.296" v="1221" actId="2711"/>
        <pc:sldMkLst>
          <pc:docMk/>
          <pc:sldMk cId="2038814731" sldId="351"/>
        </pc:sldMkLst>
        <pc:spChg chg="del">
          <ac:chgData name="Fu, Yue" userId="a52740fb-a78f-434e-8b58-d459d5382196" providerId="ADAL" clId="{284C17B9-DF4D-4620-B05E-8D270CC4B6C4}" dt="2026-06-19T11:26:35.059" v="748" actId="478"/>
          <ac:spMkLst>
            <pc:docMk/>
            <pc:sldMk cId="2038814731" sldId="351"/>
            <ac:spMk id="3" creationId="{2DCA4387-76EE-B3E7-4771-817C46149BE8}"/>
          </ac:spMkLst>
        </pc:spChg>
        <pc:spChg chg="del">
          <ac:chgData name="Fu, Yue" userId="a52740fb-a78f-434e-8b58-d459d5382196" providerId="ADAL" clId="{284C17B9-DF4D-4620-B05E-8D270CC4B6C4}" dt="2026-06-19T11:26:35.059" v="748" actId="478"/>
          <ac:spMkLst>
            <pc:docMk/>
            <pc:sldMk cId="2038814731" sldId="351"/>
            <ac:spMk id="6" creationId="{D54A8A02-36EA-B350-A5D4-39A7F8CBA757}"/>
          </ac:spMkLst>
        </pc:spChg>
        <pc:spChg chg="mod">
          <ac:chgData name="Fu, Yue" userId="a52740fb-a78f-434e-8b58-d459d5382196" providerId="ADAL" clId="{284C17B9-DF4D-4620-B05E-8D270CC4B6C4}" dt="2026-06-19T08:52:57.571" v="122" actId="14100"/>
          <ac:spMkLst>
            <pc:docMk/>
            <pc:sldMk cId="2038814731" sldId="351"/>
            <ac:spMk id="10" creationId="{2D0FC13F-CF96-AA35-780E-98EA99E80F3B}"/>
          </ac:spMkLst>
        </pc:spChg>
        <pc:spChg chg="mod">
          <ac:chgData name="Fu, Yue" userId="a52740fb-a78f-434e-8b58-d459d5382196" providerId="ADAL" clId="{284C17B9-DF4D-4620-B05E-8D270CC4B6C4}" dt="2026-06-19T12:12:29.296" v="1221" actId="2711"/>
          <ac:spMkLst>
            <pc:docMk/>
            <pc:sldMk cId="2038814731" sldId="351"/>
            <ac:spMk id="11" creationId="{2A3930A2-D5C1-F6D7-FD46-D8B836056400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13" creationId="{7F22B406-1FF4-0155-BA56-D13E916583C4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14" creationId="{03E7D582-3272-BC7F-C6BA-76A1FC5A7B5F}"/>
          </ac:spMkLst>
        </pc:spChg>
        <pc:spChg chg="del">
          <ac:chgData name="Fu, Yue" userId="a52740fb-a78f-434e-8b58-d459d5382196" providerId="ADAL" clId="{284C17B9-DF4D-4620-B05E-8D270CC4B6C4}" dt="2026-06-19T08:51:11.555" v="106" actId="478"/>
          <ac:spMkLst>
            <pc:docMk/>
            <pc:sldMk cId="2038814731" sldId="351"/>
            <ac:spMk id="15" creationId="{DAE69CCE-E1B0-6DAF-F09C-67C1E19783DD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27" creationId="{2A312DF8-262C-A78C-0077-C6FE322229BC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28" creationId="{BE8C798C-CF0E-EBC8-6BD4-013BAA6F2184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29" creationId="{B77F0083-85C6-3225-86C1-5F1CE1C4EE19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30" creationId="{790A0E74-A130-A405-FB1B-68E9646A8F84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31" creationId="{FE6447E7-5A7F-E953-CEC7-50F433D99C54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32" creationId="{DF2EEE35-8CD5-CAD3-F8ED-9C35EB67E542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33" creationId="{0F90C046-1090-289F-2C03-E24F1C5DB1BE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34" creationId="{188FFA37-DE46-6B3F-F4E7-661407C7247D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35" creationId="{DC65045B-C82E-EBFD-2420-556C75F6C28B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36" creationId="{61A4612B-F522-3A42-4013-3999045A55FF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37" creationId="{C5A82B64-41CC-47BC-5F3E-A6E1A2E6778D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38" creationId="{57ED591F-1762-2F75-F4F1-58A5916CFE7D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39" creationId="{BE7E5150-CB10-60F2-AFA4-1DE9AC76964E}"/>
          </ac:spMkLst>
        </pc:spChg>
        <pc:spChg chg="mo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40" creationId="{6DBF2187-1D29-28EE-484B-B25507B1DDA3}"/>
          </ac:spMkLst>
        </pc:spChg>
        <pc:spChg chg="add mod or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42" creationId="{1EF32A17-BFA5-27C0-C474-DCC97E70C5AB}"/>
          </ac:spMkLst>
        </pc:spChg>
        <pc:spChg chg="add mod ord">
          <ac:chgData name="Fu, Yue" userId="a52740fb-a78f-434e-8b58-d459d5382196" providerId="ADAL" clId="{284C17B9-DF4D-4620-B05E-8D270CC4B6C4}" dt="2026-06-19T08:52:51.296" v="120" actId="1076"/>
          <ac:spMkLst>
            <pc:docMk/>
            <pc:sldMk cId="2038814731" sldId="351"/>
            <ac:spMk id="43" creationId="{3CAE5D08-30FF-6806-08A9-BBAE53C3F64B}"/>
          </ac:spMkLst>
        </pc:spChg>
        <pc:spChg chg="add mod">
          <ac:chgData name="Fu, Yue" userId="a52740fb-a78f-434e-8b58-d459d5382196" providerId="ADAL" clId="{284C17B9-DF4D-4620-B05E-8D270CC4B6C4}" dt="2026-06-19T11:26:35.834" v="749"/>
          <ac:spMkLst>
            <pc:docMk/>
            <pc:sldMk cId="2038814731" sldId="351"/>
            <ac:spMk id="45" creationId="{121749C9-5C86-1D43-A8BF-8D0FB966C2C2}"/>
          </ac:spMkLst>
        </pc:spChg>
        <pc:spChg chg="add mod">
          <ac:chgData name="Fu, Yue" userId="a52740fb-a78f-434e-8b58-d459d5382196" providerId="ADAL" clId="{284C17B9-DF4D-4620-B05E-8D270CC4B6C4}" dt="2026-06-19T11:26:43.983" v="763" actId="14100"/>
          <ac:spMkLst>
            <pc:docMk/>
            <pc:sldMk cId="2038814731" sldId="351"/>
            <ac:spMk id="46" creationId="{04DAF9D9-DC5A-86C8-EA66-DFE9D0CA3776}"/>
          </ac:spMkLst>
        </pc:spChg>
        <pc:spChg chg="add mod ord">
          <ac:chgData name="Fu, Yue" userId="a52740fb-a78f-434e-8b58-d459d5382196" providerId="ADAL" clId="{284C17B9-DF4D-4620-B05E-8D270CC4B6C4}" dt="2026-06-19T12:02:31.212" v="1130" actId="14100"/>
          <ac:spMkLst>
            <pc:docMk/>
            <pc:sldMk cId="2038814731" sldId="351"/>
            <ac:spMk id="47" creationId="{B3E798D1-21AD-DED1-5A73-95689046270E}"/>
          </ac:spMkLst>
        </pc:spChg>
        <pc:grpChg chg="add mod">
          <ac:chgData name="Fu, Yue" userId="a52740fb-a78f-434e-8b58-d459d5382196" providerId="ADAL" clId="{284C17B9-DF4D-4620-B05E-8D270CC4B6C4}" dt="2026-06-19T08:52:51.296" v="120" actId="1076"/>
          <ac:grpSpMkLst>
            <pc:docMk/>
            <pc:sldMk cId="2038814731" sldId="351"/>
            <ac:grpSpMk id="9" creationId="{74B29C6C-D8AB-EED1-DA25-4746E348F2D4}"/>
          </ac:grpSpMkLst>
        </pc:grpChg>
        <pc:grpChg chg="add mod">
          <ac:chgData name="Fu, Yue" userId="a52740fb-a78f-434e-8b58-d459d5382196" providerId="ADAL" clId="{284C17B9-DF4D-4620-B05E-8D270CC4B6C4}" dt="2026-06-19T08:52:51.296" v="120" actId="1076"/>
          <ac:grpSpMkLst>
            <pc:docMk/>
            <pc:sldMk cId="2038814731" sldId="351"/>
            <ac:grpSpMk id="44" creationId="{4E5409A8-8FBD-2CD6-5FC4-E720FEAA5AD9}"/>
          </ac:grpSpMkLst>
        </pc:grpChg>
        <pc:picChg chg="add del mod">
          <ac:chgData name="Fu, Yue" userId="a52740fb-a78f-434e-8b58-d459d5382196" providerId="ADAL" clId="{284C17B9-DF4D-4620-B05E-8D270CC4B6C4}" dt="2026-06-19T08:47:02.578" v="71" actId="478"/>
          <ac:picMkLst>
            <pc:docMk/>
            <pc:sldMk cId="2038814731" sldId="351"/>
            <ac:picMk id="2" creationId="{AFBEEC3A-AAAD-5361-96D0-C067FA73723B}"/>
          </ac:picMkLst>
        </pc:picChg>
        <pc:picChg chg="add del mod">
          <ac:chgData name="Fu, Yue" userId="a52740fb-a78f-434e-8b58-d459d5382196" providerId="ADAL" clId="{284C17B9-DF4D-4620-B05E-8D270CC4B6C4}" dt="2026-06-19T08:48:22.826" v="76" actId="478"/>
          <ac:picMkLst>
            <pc:docMk/>
            <pc:sldMk cId="2038814731" sldId="351"/>
            <ac:picMk id="5" creationId="{DBDA1A89-9063-F240-87AA-63FABE8A8C7B}"/>
          </ac:picMkLst>
        </pc:picChg>
        <pc:picChg chg="del">
          <ac:chgData name="Fu, Yue" userId="a52740fb-a78f-434e-8b58-d459d5382196" providerId="ADAL" clId="{284C17B9-DF4D-4620-B05E-8D270CC4B6C4}" dt="2026-06-19T08:48:27.553" v="77" actId="478"/>
          <ac:picMkLst>
            <pc:docMk/>
            <pc:sldMk cId="2038814731" sldId="351"/>
            <ac:picMk id="7" creationId="{83F7FE53-D5F5-7C3F-40BD-EA0EB8628CFD}"/>
          </ac:picMkLst>
        </pc:picChg>
        <pc:picChg chg="mod">
          <ac:chgData name="Fu, Yue" userId="a52740fb-a78f-434e-8b58-d459d5382196" providerId="ADAL" clId="{284C17B9-DF4D-4620-B05E-8D270CC4B6C4}" dt="2026-06-19T08:52:51.296" v="120" actId="1076"/>
          <ac:picMkLst>
            <pc:docMk/>
            <pc:sldMk cId="2038814731" sldId="351"/>
            <ac:picMk id="12" creationId="{F90A2810-3CDA-F00D-5654-78CC3531EF6A}"/>
          </ac:picMkLst>
        </pc:picChg>
        <pc:picChg chg="mod">
          <ac:chgData name="Fu, Yue" userId="a52740fb-a78f-434e-8b58-d459d5382196" providerId="ADAL" clId="{284C17B9-DF4D-4620-B05E-8D270CC4B6C4}" dt="2026-06-19T08:52:51.296" v="120" actId="1076"/>
          <ac:picMkLst>
            <pc:docMk/>
            <pc:sldMk cId="2038814731" sldId="351"/>
            <ac:picMk id="41" creationId="{33628849-4D73-DE6D-C7D1-B5B751D86C59}"/>
          </ac:picMkLst>
        </pc:pic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16" creationId="{C42481B9-AA5C-83CC-48F5-8F30424EEF7D}"/>
          </ac:cxnSpMkLst>
        </pc:cxn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17" creationId="{937704E0-3C7A-4647-D49F-25ED6CEF663C}"/>
          </ac:cxnSpMkLst>
        </pc:cxn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18" creationId="{C841ADC2-7E05-C2B6-726B-F2C13D947A15}"/>
          </ac:cxnSpMkLst>
        </pc:cxn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19" creationId="{3522F643-B6DD-0F73-3A5F-3BB6822153DA}"/>
          </ac:cxnSpMkLst>
        </pc:cxn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20" creationId="{387A175B-9FAC-16BE-7EF3-96DDEC116F0A}"/>
          </ac:cxnSpMkLst>
        </pc:cxn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21" creationId="{4F152571-AA87-57A1-FD5E-9C8E08298DFD}"/>
          </ac:cxnSpMkLst>
        </pc:cxn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22" creationId="{B7FD71BF-54E4-E705-8CC1-7BD087B6C781}"/>
          </ac:cxnSpMkLst>
        </pc:cxn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23" creationId="{FF2C06DE-222C-2569-BCE7-C78B3A447D26}"/>
          </ac:cxnSpMkLst>
        </pc:cxn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24" creationId="{4BA070A9-92F7-4A03-D17D-FA99F7956838}"/>
          </ac:cxnSpMkLst>
        </pc:cxn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25" creationId="{4D4701C8-6008-8B71-2740-67BE6D88FF02}"/>
          </ac:cxnSpMkLst>
        </pc:cxnChg>
        <pc:cxnChg chg="mod">
          <ac:chgData name="Fu, Yue" userId="a52740fb-a78f-434e-8b58-d459d5382196" providerId="ADAL" clId="{284C17B9-DF4D-4620-B05E-8D270CC4B6C4}" dt="2026-06-19T08:52:51.296" v="120" actId="1076"/>
          <ac:cxnSpMkLst>
            <pc:docMk/>
            <pc:sldMk cId="2038814731" sldId="351"/>
            <ac:cxnSpMk id="26" creationId="{2D0BAAD0-88B1-79EC-8A0F-1333533BBCBF}"/>
          </ac:cxnSpMkLst>
        </pc:cxnChg>
      </pc:sldChg>
      <pc:sldChg chg="del">
        <pc:chgData name="Fu, Yue" userId="a52740fb-a78f-434e-8b58-d459d5382196" providerId="ADAL" clId="{284C17B9-DF4D-4620-B05E-8D270CC4B6C4}" dt="2026-06-19T07:47:58.482" v="29" actId="47"/>
        <pc:sldMkLst>
          <pc:docMk/>
          <pc:sldMk cId="3074463783" sldId="354"/>
        </pc:sldMkLst>
      </pc:sldChg>
      <pc:sldChg chg="addSp delSp modSp mod">
        <pc:chgData name="Fu, Yue" userId="a52740fb-a78f-434e-8b58-d459d5382196" providerId="ADAL" clId="{284C17B9-DF4D-4620-B05E-8D270CC4B6C4}" dt="2026-06-19T12:17:38.717" v="1298" actId="20577"/>
        <pc:sldMkLst>
          <pc:docMk/>
          <pc:sldMk cId="1115303587" sldId="355"/>
        </pc:sldMkLst>
        <pc:spChg chg="mod">
          <ac:chgData name="Fu, Yue" userId="a52740fb-a78f-434e-8b58-d459d5382196" providerId="ADAL" clId="{284C17B9-DF4D-4620-B05E-8D270CC4B6C4}" dt="2026-06-19T12:16:29.440" v="1265" actId="255"/>
          <ac:spMkLst>
            <pc:docMk/>
            <pc:sldMk cId="1115303587" sldId="355"/>
            <ac:spMk id="2" creationId="{BB8632A6-FE97-1191-5CDF-7EB2137FF3ED}"/>
          </ac:spMkLst>
        </pc:spChg>
        <pc:spChg chg="mod">
          <ac:chgData name="Fu, Yue" userId="a52740fb-a78f-434e-8b58-d459d5382196" providerId="ADAL" clId="{284C17B9-DF4D-4620-B05E-8D270CC4B6C4}" dt="2026-06-19T12:17:20.526" v="1273" actId="1076"/>
          <ac:spMkLst>
            <pc:docMk/>
            <pc:sldMk cId="1115303587" sldId="355"/>
            <ac:spMk id="3" creationId="{E6CF991E-99E5-C37E-EE9A-20032BE74417}"/>
          </ac:spMkLst>
        </pc:spChg>
        <pc:spChg chg="del">
          <ac:chgData name="Fu, Yue" userId="a52740fb-a78f-434e-8b58-d459d5382196" providerId="ADAL" clId="{284C17B9-DF4D-4620-B05E-8D270CC4B6C4}" dt="2026-06-19T08:10:58.167" v="60" actId="478"/>
          <ac:spMkLst>
            <pc:docMk/>
            <pc:sldMk cId="1115303587" sldId="355"/>
            <ac:spMk id="4" creationId="{534F39FB-8A17-48A6-CC74-F0B4C0E4ED0C}"/>
          </ac:spMkLst>
        </pc:spChg>
        <pc:spChg chg="mod">
          <ac:chgData name="Fu, Yue" userId="a52740fb-a78f-434e-8b58-d459d5382196" providerId="ADAL" clId="{284C17B9-DF4D-4620-B05E-8D270CC4B6C4}" dt="2026-06-19T12:17:38.717" v="1298" actId="20577"/>
          <ac:spMkLst>
            <pc:docMk/>
            <pc:sldMk cId="1115303587" sldId="355"/>
            <ac:spMk id="5" creationId="{33703121-3E3F-CA98-3651-7ECC4C9FBD39}"/>
          </ac:spMkLst>
        </pc:spChg>
        <pc:spChg chg="add mod">
          <ac:chgData name="Fu, Yue" userId="a52740fb-a78f-434e-8b58-d459d5382196" providerId="ADAL" clId="{284C17B9-DF4D-4620-B05E-8D270CC4B6C4}" dt="2026-06-19T08:11:15.841" v="63" actId="14100"/>
          <ac:spMkLst>
            <pc:docMk/>
            <pc:sldMk cId="1115303587" sldId="355"/>
            <ac:spMk id="6" creationId="{06322B31-5437-0703-9CDC-81D40D09A74C}"/>
          </ac:spMkLst>
        </pc:spChg>
      </pc:sldChg>
      <pc:sldChg chg="addSp delSp modSp mod modAnim">
        <pc:chgData name="Fu, Yue" userId="a52740fb-a78f-434e-8b58-d459d5382196" providerId="ADAL" clId="{284C17B9-DF4D-4620-B05E-8D270CC4B6C4}" dt="2026-06-19T12:12:45.728" v="1225" actId="14100"/>
        <pc:sldMkLst>
          <pc:docMk/>
          <pc:sldMk cId="2986101522" sldId="356"/>
        </pc:sldMkLst>
        <pc:spChg chg="del">
          <ac:chgData name="Fu, Yue" userId="a52740fb-a78f-434e-8b58-d459d5382196" providerId="ADAL" clId="{284C17B9-DF4D-4620-B05E-8D270CC4B6C4}" dt="2026-06-19T11:26:56.066" v="764" actId="478"/>
          <ac:spMkLst>
            <pc:docMk/>
            <pc:sldMk cId="2986101522" sldId="356"/>
            <ac:spMk id="3" creationId="{2DCA4387-76EE-B3E7-4771-817C46149BE8}"/>
          </ac:spMkLst>
        </pc:spChg>
        <pc:spChg chg="del">
          <ac:chgData name="Fu, Yue" userId="a52740fb-a78f-434e-8b58-d459d5382196" providerId="ADAL" clId="{284C17B9-DF4D-4620-B05E-8D270CC4B6C4}" dt="2026-06-19T11:26:56.066" v="764" actId="478"/>
          <ac:spMkLst>
            <pc:docMk/>
            <pc:sldMk cId="2986101522" sldId="356"/>
            <ac:spMk id="4" creationId="{FBE323F5-671F-83DC-3C50-556A79DA8E10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5" creationId="{D0C3A6FC-19F2-C742-31AD-CC1332DBBA78}"/>
          </ac:spMkLst>
        </pc:spChg>
        <pc:spChg chg="mod">
          <ac:chgData name="Fu, Yue" userId="a52740fb-a78f-434e-8b58-d459d5382196" providerId="ADAL" clId="{284C17B9-DF4D-4620-B05E-8D270CC4B6C4}" dt="2026-06-19T08:56:00.587" v="152" actId="14100"/>
          <ac:spMkLst>
            <pc:docMk/>
            <pc:sldMk cId="2986101522" sldId="356"/>
            <ac:spMk id="6" creationId="{BDCA7435-6BD6-7838-90AD-9383BCD340DD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9" creationId="{C83A07EA-144C-6DBB-5E22-217C9E485902}"/>
          </ac:spMkLst>
        </pc:spChg>
        <pc:spChg chg="mod">
          <ac:chgData name="Fu, Yue" userId="a52740fb-a78f-434e-8b58-d459d5382196" providerId="ADAL" clId="{284C17B9-DF4D-4620-B05E-8D270CC4B6C4}" dt="2026-06-19T08:55:12.408" v="143" actId="14100"/>
          <ac:spMkLst>
            <pc:docMk/>
            <pc:sldMk cId="2986101522" sldId="356"/>
            <ac:spMk id="10" creationId="{2D0FC13F-CF96-AA35-780E-98EA99E80F3B}"/>
          </ac:spMkLst>
        </pc:spChg>
        <pc:spChg chg="mod">
          <ac:chgData name="Fu, Yue" userId="a52740fb-a78f-434e-8b58-d459d5382196" providerId="ADAL" clId="{284C17B9-DF4D-4620-B05E-8D270CC4B6C4}" dt="2026-06-19T12:12:45.728" v="1225" actId="14100"/>
          <ac:spMkLst>
            <pc:docMk/>
            <pc:sldMk cId="2986101522" sldId="356"/>
            <ac:spMk id="11" creationId="{2A3930A2-D5C1-F6D7-FD46-D8B836056400}"/>
          </ac:spMkLst>
        </pc:spChg>
        <pc:spChg chg="mod">
          <ac:chgData name="Fu, Yue" userId="a52740fb-a78f-434e-8b58-d459d5382196" providerId="ADAL" clId="{284C17B9-DF4D-4620-B05E-8D270CC4B6C4}" dt="2026-06-19T08:55:36.156" v="149" actId="1076"/>
          <ac:spMkLst>
            <pc:docMk/>
            <pc:sldMk cId="2986101522" sldId="356"/>
            <ac:spMk id="13" creationId="{3FB7E2C6-B648-6E4F-F69C-E00829784F93}"/>
          </ac:spMkLst>
        </pc:spChg>
        <pc:spChg chg="mod">
          <ac:chgData name="Fu, Yue" userId="a52740fb-a78f-434e-8b58-d459d5382196" providerId="ADAL" clId="{284C17B9-DF4D-4620-B05E-8D270CC4B6C4}" dt="2026-06-19T08:55:31.712" v="147" actId="14100"/>
          <ac:spMkLst>
            <pc:docMk/>
            <pc:sldMk cId="2986101522" sldId="356"/>
            <ac:spMk id="14" creationId="{73FD1CA0-3CD7-23D0-831A-724B9BC43987}"/>
          </ac:spMkLst>
        </pc:spChg>
        <pc:spChg chg="mod">
          <ac:chgData name="Fu, Yue" userId="a52740fb-a78f-434e-8b58-d459d5382196" providerId="ADAL" clId="{284C17B9-DF4D-4620-B05E-8D270CC4B6C4}" dt="2026-06-19T08:55:48.179" v="150" actId="1076"/>
          <ac:spMkLst>
            <pc:docMk/>
            <pc:sldMk cId="2986101522" sldId="356"/>
            <ac:spMk id="15" creationId="{188A88D9-8E07-FC5F-980A-D650318CB4E0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17" creationId="{9A78AB17-39C5-62AF-ABE6-8175F142E734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18" creationId="{18A5D235-0295-AD5B-93EA-7EBDC7220C79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31" creationId="{092EE2ED-9839-3B37-C355-FBF00BF27073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32" creationId="{F375F8C8-4E8C-AA8F-8A9F-5D8710FB2D8D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33" creationId="{59F42132-5845-513B-8881-AAAEFD1784AE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34" creationId="{B44D22DC-0E9C-1D56-1397-6369E3C15865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35" creationId="{0F0F97D6-4264-7AF9-8A29-10E20700ADF3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36" creationId="{48215A95-BE5F-D897-4E55-5641474873C9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37" creationId="{C52E81CB-6763-F268-689D-F2B0F1EF1870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38" creationId="{19C650B5-669B-06D8-E72A-393C7ADA27F3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39" creationId="{E4E9F9A6-5048-EEB1-054E-A95B54863DF8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40" creationId="{4E1E694A-DA2D-4DFA-9599-93DEDDA055B9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41" creationId="{A4FB0ECB-66BB-DA8A-7AAF-7A126B9D40C4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42" creationId="{22F98B1F-2D98-D04F-745D-55A71F2EBD67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43" creationId="{C121A4B6-0F8D-98D8-237A-FD15313DC74A}"/>
          </ac:spMkLst>
        </pc:spChg>
        <pc:spChg chg="mod">
          <ac:chgData name="Fu, Yue" userId="a52740fb-a78f-434e-8b58-d459d5382196" providerId="ADAL" clId="{284C17B9-DF4D-4620-B05E-8D270CC4B6C4}" dt="2026-06-19T08:54:56.763" v="140" actId="34135"/>
          <ac:spMkLst>
            <pc:docMk/>
            <pc:sldMk cId="2986101522" sldId="356"/>
            <ac:spMk id="44" creationId="{6F747413-77AA-9705-A60D-04C7816BC9E5}"/>
          </ac:spMkLst>
        </pc:spChg>
        <pc:spChg chg="add mod">
          <ac:chgData name="Fu, Yue" userId="a52740fb-a78f-434e-8b58-d459d5382196" providerId="ADAL" clId="{284C17B9-DF4D-4620-B05E-8D270CC4B6C4}" dt="2026-06-19T11:26:56.502" v="765"/>
          <ac:spMkLst>
            <pc:docMk/>
            <pc:sldMk cId="2986101522" sldId="356"/>
            <ac:spMk id="46" creationId="{CCCF403B-A1E7-8C2D-58EC-2DD4C12BB66A}"/>
          </ac:spMkLst>
        </pc:spChg>
        <pc:spChg chg="add mod">
          <ac:chgData name="Fu, Yue" userId="a52740fb-a78f-434e-8b58-d459d5382196" providerId="ADAL" clId="{284C17B9-DF4D-4620-B05E-8D270CC4B6C4}" dt="2026-06-19T11:26:56.502" v="765"/>
          <ac:spMkLst>
            <pc:docMk/>
            <pc:sldMk cId="2986101522" sldId="356"/>
            <ac:spMk id="47" creationId="{9A8BE743-DC59-4DC4-64F0-9B6082B5707D}"/>
          </ac:spMkLst>
        </pc:spChg>
        <pc:spChg chg="add mod ord">
          <ac:chgData name="Fu, Yue" userId="a52740fb-a78f-434e-8b58-d459d5382196" providerId="ADAL" clId="{284C17B9-DF4D-4620-B05E-8D270CC4B6C4}" dt="2026-06-19T12:02:38.397" v="1132" actId="167"/>
          <ac:spMkLst>
            <pc:docMk/>
            <pc:sldMk cId="2986101522" sldId="356"/>
            <ac:spMk id="48" creationId="{CBF26E2E-0C3F-69A9-6548-F6F32882C711}"/>
          </ac:spMkLst>
        </pc:spChg>
        <pc:grpChg chg="add mod">
          <ac:chgData name="Fu, Yue" userId="a52740fb-a78f-434e-8b58-d459d5382196" providerId="ADAL" clId="{284C17B9-DF4D-4620-B05E-8D270CC4B6C4}" dt="2026-06-19T08:54:56.763" v="140" actId="34135"/>
          <ac:grpSpMkLst>
            <pc:docMk/>
            <pc:sldMk cId="2986101522" sldId="356"/>
            <ac:grpSpMk id="2" creationId="{90FACA5F-3C8B-7C73-8642-3369958C4C5C}"/>
          </ac:grpSpMkLst>
        </pc:grpChg>
        <pc:grpChg chg="mod">
          <ac:chgData name="Fu, Yue" userId="a52740fb-a78f-434e-8b58-d459d5382196" providerId="ADAL" clId="{284C17B9-DF4D-4620-B05E-8D270CC4B6C4}" dt="2026-06-19T08:54:56.763" v="140" actId="34135"/>
          <ac:grpSpMkLst>
            <pc:docMk/>
            <pc:sldMk cId="2986101522" sldId="356"/>
            <ac:grpSpMk id="12" creationId="{D5985CF1-5884-6839-7792-22EBC9D9877E}"/>
          </ac:grpSpMkLst>
        </pc:grpChg>
        <pc:picChg chg="del">
          <ac:chgData name="Fu, Yue" userId="a52740fb-a78f-434e-8b58-d459d5382196" providerId="ADAL" clId="{284C17B9-DF4D-4620-B05E-8D270CC4B6C4}" dt="2026-06-19T08:54:27.882" v="136" actId="478"/>
          <ac:picMkLst>
            <pc:docMk/>
            <pc:sldMk cId="2986101522" sldId="356"/>
            <ac:picMk id="7" creationId="{769CED33-76A3-644B-D6D3-3B1CE9D4157D}"/>
          </ac:picMkLst>
        </pc:picChg>
        <pc:picChg chg="mod">
          <ac:chgData name="Fu, Yue" userId="a52740fb-a78f-434e-8b58-d459d5382196" providerId="ADAL" clId="{284C17B9-DF4D-4620-B05E-8D270CC4B6C4}" dt="2026-06-19T08:54:56.763" v="140" actId="34135"/>
          <ac:picMkLst>
            <pc:docMk/>
            <pc:sldMk cId="2986101522" sldId="356"/>
            <ac:picMk id="16" creationId="{3866B364-E405-230E-4C1E-D117DDA4F027}"/>
          </ac:picMkLst>
        </pc:picChg>
        <pc:picChg chg="mod">
          <ac:chgData name="Fu, Yue" userId="a52740fb-a78f-434e-8b58-d459d5382196" providerId="ADAL" clId="{284C17B9-DF4D-4620-B05E-8D270CC4B6C4}" dt="2026-06-19T08:54:56.763" v="140" actId="34135"/>
          <ac:picMkLst>
            <pc:docMk/>
            <pc:sldMk cId="2986101522" sldId="356"/>
            <ac:picMk id="45" creationId="{6405C455-7A36-2C73-B5B9-5BC4AC237698}"/>
          </ac:picMkLst>
        </pc:pic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20" creationId="{41DB5CED-B619-EB75-21B5-2F9C5E41431D}"/>
          </ac:cxnSpMkLst>
        </pc:cxn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21" creationId="{8B1E1CC3-48B0-108A-7C0C-58D049AE95FB}"/>
          </ac:cxnSpMkLst>
        </pc:cxn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22" creationId="{A00EE5B2-F986-2D9B-C161-8004683CBB67}"/>
          </ac:cxnSpMkLst>
        </pc:cxn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23" creationId="{D8FC47D1-E657-FFAF-BD42-F45E3D5D909F}"/>
          </ac:cxnSpMkLst>
        </pc:cxn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24" creationId="{714732C3-E761-B62A-CFF6-22365D8A18AB}"/>
          </ac:cxnSpMkLst>
        </pc:cxn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25" creationId="{5B300D03-4151-F486-5B55-03155BA0DEDC}"/>
          </ac:cxnSpMkLst>
        </pc:cxn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26" creationId="{6B6DC78D-4970-3014-6929-BC0204267F42}"/>
          </ac:cxnSpMkLst>
        </pc:cxn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27" creationId="{EB6475C8-E0E8-BFE6-C841-C5C0C9AAE479}"/>
          </ac:cxnSpMkLst>
        </pc:cxn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28" creationId="{47D82087-59CC-5C1C-11AC-29706C937D95}"/>
          </ac:cxnSpMkLst>
        </pc:cxn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29" creationId="{82368EE5-7787-5AEC-3FA7-EB602C6A865F}"/>
          </ac:cxnSpMkLst>
        </pc:cxnChg>
        <pc:cxnChg chg="mod">
          <ac:chgData name="Fu, Yue" userId="a52740fb-a78f-434e-8b58-d459d5382196" providerId="ADAL" clId="{284C17B9-DF4D-4620-B05E-8D270CC4B6C4}" dt="2026-06-19T08:54:56.763" v="140" actId="34135"/>
          <ac:cxnSpMkLst>
            <pc:docMk/>
            <pc:sldMk cId="2986101522" sldId="356"/>
            <ac:cxnSpMk id="30" creationId="{11558E69-23E5-2CB4-BA84-B8D8C4AF0736}"/>
          </ac:cxnSpMkLst>
        </pc:cxnChg>
      </pc:sldChg>
      <pc:sldChg chg="addSp delSp modSp mod">
        <pc:chgData name="Fu, Yue" userId="a52740fb-a78f-434e-8b58-d459d5382196" providerId="ADAL" clId="{284C17B9-DF4D-4620-B05E-8D270CC4B6C4}" dt="2026-06-19T14:24:26.628" v="1396" actId="14100"/>
        <pc:sldMkLst>
          <pc:docMk/>
          <pc:sldMk cId="1359097781" sldId="357"/>
        </pc:sldMkLst>
        <pc:spChg chg="add mod">
          <ac:chgData name="Fu, Yue" userId="a52740fb-a78f-434e-8b58-d459d5382196" providerId="ADAL" clId="{284C17B9-DF4D-4620-B05E-8D270CC4B6C4}" dt="2026-06-19T11:27:56.259" v="828"/>
          <ac:spMkLst>
            <pc:docMk/>
            <pc:sldMk cId="1359097781" sldId="357"/>
            <ac:spMk id="2" creationId="{362BFC3C-B052-B25D-A247-6A51E295E739}"/>
          </ac:spMkLst>
        </pc:spChg>
        <pc:spChg chg="del">
          <ac:chgData name="Fu, Yue" userId="a52740fb-a78f-434e-8b58-d459d5382196" providerId="ADAL" clId="{284C17B9-DF4D-4620-B05E-8D270CC4B6C4}" dt="2026-06-19T11:27:55.866" v="827" actId="478"/>
          <ac:spMkLst>
            <pc:docMk/>
            <pc:sldMk cId="1359097781" sldId="357"/>
            <ac:spMk id="3" creationId="{2DCA4387-76EE-B3E7-4771-817C46149BE8}"/>
          </ac:spMkLst>
        </pc:spChg>
        <pc:spChg chg="add mod">
          <ac:chgData name="Fu, Yue" userId="a52740fb-a78f-434e-8b58-d459d5382196" providerId="ADAL" clId="{284C17B9-DF4D-4620-B05E-8D270CC4B6C4}" dt="2026-06-19T11:28:04.588" v="857" actId="20577"/>
          <ac:spMkLst>
            <pc:docMk/>
            <pc:sldMk cId="1359097781" sldId="357"/>
            <ac:spMk id="4" creationId="{56B0F06F-D1CB-3339-663E-E280FEC8DE7F}"/>
          </ac:spMkLst>
        </pc:spChg>
        <pc:spChg chg="del">
          <ac:chgData name="Fu, Yue" userId="a52740fb-a78f-434e-8b58-d459d5382196" providerId="ADAL" clId="{284C17B9-DF4D-4620-B05E-8D270CC4B6C4}" dt="2026-06-19T11:27:55.866" v="827" actId="478"/>
          <ac:spMkLst>
            <pc:docMk/>
            <pc:sldMk cId="1359097781" sldId="357"/>
            <ac:spMk id="5" creationId="{965C58C3-CE40-889B-B91B-5E223817A2F3}"/>
          </ac:spMkLst>
        </pc:spChg>
        <pc:spChg chg="add mod ord">
          <ac:chgData name="Fu, Yue" userId="a52740fb-a78f-434e-8b58-d459d5382196" providerId="ADAL" clId="{284C17B9-DF4D-4620-B05E-8D270CC4B6C4}" dt="2026-06-19T12:02:58.256" v="1138" actId="14100"/>
          <ac:spMkLst>
            <pc:docMk/>
            <pc:sldMk cId="1359097781" sldId="357"/>
            <ac:spMk id="6" creationId="{48DF2BBF-3888-5AC9-2036-63F0F41051F8}"/>
          </ac:spMkLst>
        </pc:spChg>
        <pc:spChg chg="add mod ord">
          <ac:chgData name="Fu, Yue" userId="a52740fb-a78f-434e-8b58-d459d5382196" providerId="ADAL" clId="{284C17B9-DF4D-4620-B05E-8D270CC4B6C4}" dt="2026-06-19T14:22:05.170" v="1354" actId="14100"/>
          <ac:spMkLst>
            <pc:docMk/>
            <pc:sldMk cId="1359097781" sldId="357"/>
            <ac:spMk id="7" creationId="{3B8014E1-4FED-B62E-542F-474E54A1A787}"/>
          </ac:spMkLst>
        </pc:spChg>
        <pc:spChg chg="add mod">
          <ac:chgData name="Fu, Yue" userId="a52740fb-a78f-434e-8b58-d459d5382196" providerId="ADAL" clId="{284C17B9-DF4D-4620-B05E-8D270CC4B6C4}" dt="2026-06-19T14:24:26.628" v="1396" actId="14100"/>
          <ac:spMkLst>
            <pc:docMk/>
            <pc:sldMk cId="1359097781" sldId="357"/>
            <ac:spMk id="9" creationId="{FD64EB2B-0DEB-9A49-C299-F4650E887A9B}"/>
          </ac:spMkLst>
        </pc:spChg>
        <pc:spChg chg="add mod">
          <ac:chgData name="Fu, Yue" userId="a52740fb-a78f-434e-8b58-d459d5382196" providerId="ADAL" clId="{284C17B9-DF4D-4620-B05E-8D270CC4B6C4}" dt="2026-06-19T14:22:59.306" v="1371" actId="14100"/>
          <ac:spMkLst>
            <pc:docMk/>
            <pc:sldMk cId="1359097781" sldId="357"/>
            <ac:spMk id="11" creationId="{15BCCF3B-B611-A5E3-8CC4-7F4DFF9F7238}"/>
          </ac:spMkLst>
        </pc:spChg>
        <pc:spChg chg="add mod ord">
          <ac:chgData name="Fu, Yue" userId="a52740fb-a78f-434e-8b58-d459d5382196" providerId="ADAL" clId="{284C17B9-DF4D-4620-B05E-8D270CC4B6C4}" dt="2026-06-19T14:22:27.992" v="1362" actId="14100"/>
          <ac:spMkLst>
            <pc:docMk/>
            <pc:sldMk cId="1359097781" sldId="357"/>
            <ac:spMk id="12" creationId="{7D3789EC-4151-6202-AEA8-AA07C9550595}"/>
          </ac:spMkLst>
        </pc:spChg>
        <pc:spChg chg="add mod ord">
          <ac:chgData name="Fu, Yue" userId="a52740fb-a78f-434e-8b58-d459d5382196" providerId="ADAL" clId="{284C17B9-DF4D-4620-B05E-8D270CC4B6C4}" dt="2026-06-19T14:23:05.477" v="1373" actId="14100"/>
          <ac:spMkLst>
            <pc:docMk/>
            <pc:sldMk cId="1359097781" sldId="357"/>
            <ac:spMk id="13" creationId="{2D5B641E-0D5E-4400-3106-C7C378927F7A}"/>
          </ac:spMkLst>
        </pc:spChg>
        <pc:spChg chg="mod">
          <ac:chgData name="Fu, Yue" userId="a52740fb-a78f-434e-8b58-d459d5382196" providerId="ADAL" clId="{284C17B9-DF4D-4620-B05E-8D270CC4B6C4}" dt="2026-06-19T14:23:44.022" v="1388" actId="20577"/>
          <ac:spMkLst>
            <pc:docMk/>
            <pc:sldMk cId="1359097781" sldId="357"/>
            <ac:spMk id="20" creationId="{1CD83757-7310-4B01-4F74-1097FA6B8C0A}"/>
          </ac:spMkLst>
        </pc:spChg>
      </pc:sldChg>
      <pc:sldChg chg="addSp delSp modSp mod delAnim modAnim">
        <pc:chgData name="Fu, Yue" userId="a52740fb-a78f-434e-8b58-d459d5382196" providerId="ADAL" clId="{284C17B9-DF4D-4620-B05E-8D270CC4B6C4}" dt="2026-06-19T11:40:58.337" v="996" actId="113"/>
        <pc:sldMkLst>
          <pc:docMk/>
          <pc:sldMk cId="876700308" sldId="362"/>
        </pc:sldMkLst>
        <pc:spChg chg="add del mod">
          <ac:chgData name="Fu, Yue" userId="a52740fb-a78f-434e-8b58-d459d5382196" providerId="ADAL" clId="{284C17B9-DF4D-4620-B05E-8D270CC4B6C4}" dt="2026-06-19T11:17:25.154" v="629" actId="478"/>
          <ac:spMkLst>
            <pc:docMk/>
            <pc:sldMk cId="876700308" sldId="362"/>
            <ac:spMk id="3" creationId="{27939E4A-B51D-52BA-A6DA-6D7E5EC623CB}"/>
          </ac:spMkLst>
        </pc:spChg>
        <pc:spChg chg="del mod">
          <ac:chgData name="Fu, Yue" userId="a52740fb-a78f-434e-8b58-d459d5382196" providerId="ADAL" clId="{284C17B9-DF4D-4620-B05E-8D270CC4B6C4}" dt="2026-06-19T11:39:28.509" v="979" actId="478"/>
          <ac:spMkLst>
            <pc:docMk/>
            <pc:sldMk cId="876700308" sldId="362"/>
            <ac:spMk id="4" creationId="{11F9187C-8929-0919-F212-A3F2FB96CE04}"/>
          </ac:spMkLst>
        </pc:spChg>
        <pc:spChg chg="del">
          <ac:chgData name="Fu, Yue" userId="a52740fb-a78f-434e-8b58-d459d5382196" providerId="ADAL" clId="{284C17B9-DF4D-4620-B05E-8D270CC4B6C4}" dt="2026-06-19T11:18:26.157" v="634" actId="478"/>
          <ac:spMkLst>
            <pc:docMk/>
            <pc:sldMk cId="876700308" sldId="362"/>
            <ac:spMk id="5" creationId="{965C58C3-CE40-889B-B91B-5E223817A2F3}"/>
          </ac:spMkLst>
        </pc:spChg>
        <pc:spChg chg="del">
          <ac:chgData name="Fu, Yue" userId="a52740fb-a78f-434e-8b58-d459d5382196" providerId="ADAL" clId="{284C17B9-DF4D-4620-B05E-8D270CC4B6C4}" dt="2026-06-19T11:33:03.350" v="886" actId="478"/>
          <ac:spMkLst>
            <pc:docMk/>
            <pc:sldMk cId="876700308" sldId="362"/>
            <ac:spMk id="7" creationId="{FB1EE2B6-7B08-37F3-4C16-913B1D81E15D}"/>
          </ac:spMkLst>
        </pc:spChg>
        <pc:spChg chg="add mod">
          <ac:chgData name="Fu, Yue" userId="a52740fb-a78f-434e-8b58-d459d5382196" providerId="ADAL" clId="{284C17B9-DF4D-4620-B05E-8D270CC4B6C4}" dt="2026-06-19T11:17:23.140" v="628"/>
          <ac:spMkLst>
            <pc:docMk/>
            <pc:sldMk cId="876700308" sldId="362"/>
            <ac:spMk id="8" creationId="{E6277645-FD4C-AFA1-F603-22CD6F93390F}"/>
          </ac:spMkLst>
        </pc:spChg>
        <pc:spChg chg="add mod">
          <ac:chgData name="Fu, Yue" userId="a52740fb-a78f-434e-8b58-d459d5382196" providerId="ADAL" clId="{284C17B9-DF4D-4620-B05E-8D270CC4B6C4}" dt="2026-06-19T11:18:23.601" v="633"/>
          <ac:spMkLst>
            <pc:docMk/>
            <pc:sldMk cId="876700308" sldId="362"/>
            <ac:spMk id="9" creationId="{C7920F8E-7F8E-4735-EDF5-6E34BB865C4F}"/>
          </ac:spMkLst>
        </pc:spChg>
        <pc:spChg chg="del mod">
          <ac:chgData name="Fu, Yue" userId="a52740fb-a78f-434e-8b58-d459d5382196" providerId="ADAL" clId="{284C17B9-DF4D-4620-B05E-8D270CC4B6C4}" dt="2026-06-19T11:34:16.194" v="895" actId="478"/>
          <ac:spMkLst>
            <pc:docMk/>
            <pc:sldMk cId="876700308" sldId="362"/>
            <ac:spMk id="10" creationId="{C72EBEC7-54CA-35F8-F25C-31E5B841B5DB}"/>
          </ac:spMkLst>
        </pc:spChg>
        <pc:spChg chg="add mod ord">
          <ac:chgData name="Fu, Yue" userId="a52740fb-a78f-434e-8b58-d459d5382196" providerId="ADAL" clId="{284C17B9-DF4D-4620-B05E-8D270CC4B6C4}" dt="2026-06-19T11:31:29.397" v="872" actId="167"/>
          <ac:spMkLst>
            <pc:docMk/>
            <pc:sldMk cId="876700308" sldId="362"/>
            <ac:spMk id="11" creationId="{B20168D8-814F-B07C-80DC-43A8E67F0F6E}"/>
          </ac:spMkLst>
        </pc:spChg>
        <pc:spChg chg="add mod">
          <ac:chgData name="Fu, Yue" userId="a52740fb-a78f-434e-8b58-d459d5382196" providerId="ADAL" clId="{284C17B9-DF4D-4620-B05E-8D270CC4B6C4}" dt="2026-06-19T11:37:38.641" v="960" actId="1076"/>
          <ac:spMkLst>
            <pc:docMk/>
            <pc:sldMk cId="876700308" sldId="362"/>
            <ac:spMk id="12" creationId="{A008B5F7-CB2C-D07D-082B-FE4F6153535E}"/>
          </ac:spMkLst>
        </pc:spChg>
        <pc:spChg chg="add mod">
          <ac:chgData name="Fu, Yue" userId="a52740fb-a78f-434e-8b58-d459d5382196" providerId="ADAL" clId="{284C17B9-DF4D-4620-B05E-8D270CC4B6C4}" dt="2026-06-19T11:37:31.702" v="956" actId="1076"/>
          <ac:spMkLst>
            <pc:docMk/>
            <pc:sldMk cId="876700308" sldId="362"/>
            <ac:spMk id="13" creationId="{77CBF14E-2D70-B5CC-C56D-998B52016E17}"/>
          </ac:spMkLst>
        </pc:spChg>
        <pc:spChg chg="add mod">
          <ac:chgData name="Fu, Yue" userId="a52740fb-a78f-434e-8b58-d459d5382196" providerId="ADAL" clId="{284C17B9-DF4D-4620-B05E-8D270CC4B6C4}" dt="2026-06-19T11:37:31.702" v="956" actId="1076"/>
          <ac:spMkLst>
            <pc:docMk/>
            <pc:sldMk cId="876700308" sldId="362"/>
            <ac:spMk id="14" creationId="{156BA89F-0FEA-DEF3-0281-0AABF607C5BB}"/>
          </ac:spMkLst>
        </pc:spChg>
        <pc:spChg chg="del mod ord">
          <ac:chgData name="Fu, Yue" userId="a52740fb-a78f-434e-8b58-d459d5382196" providerId="ADAL" clId="{284C17B9-DF4D-4620-B05E-8D270CC4B6C4}" dt="2026-06-19T11:40:03.607" v="987" actId="478"/>
          <ac:spMkLst>
            <pc:docMk/>
            <pc:sldMk cId="876700308" sldId="362"/>
            <ac:spMk id="15" creationId="{6B33A2D6-0ADE-CE2A-AD17-2AB0A597DE93}"/>
          </ac:spMkLst>
        </pc:spChg>
        <pc:spChg chg="add mod">
          <ac:chgData name="Fu, Yue" userId="a52740fb-a78f-434e-8b58-d459d5382196" providerId="ADAL" clId="{284C17B9-DF4D-4620-B05E-8D270CC4B6C4}" dt="2026-06-19T11:37:31.702" v="956" actId="1076"/>
          <ac:spMkLst>
            <pc:docMk/>
            <pc:sldMk cId="876700308" sldId="362"/>
            <ac:spMk id="16" creationId="{6960E9D1-34A1-F978-2634-3683A0BC6792}"/>
          </ac:spMkLst>
        </pc:spChg>
        <pc:spChg chg="add mod">
          <ac:chgData name="Fu, Yue" userId="a52740fb-a78f-434e-8b58-d459d5382196" providerId="ADAL" clId="{284C17B9-DF4D-4620-B05E-8D270CC4B6C4}" dt="2026-06-19T11:37:31.702" v="956" actId="1076"/>
          <ac:spMkLst>
            <pc:docMk/>
            <pc:sldMk cId="876700308" sldId="362"/>
            <ac:spMk id="17" creationId="{A63399B2-80E2-E717-FDF4-0AA10452C84F}"/>
          </ac:spMkLst>
        </pc:spChg>
        <pc:spChg chg="add mod">
          <ac:chgData name="Fu, Yue" userId="a52740fb-a78f-434e-8b58-d459d5382196" providerId="ADAL" clId="{284C17B9-DF4D-4620-B05E-8D270CC4B6C4}" dt="2026-06-19T11:37:31.702" v="956" actId="1076"/>
          <ac:spMkLst>
            <pc:docMk/>
            <pc:sldMk cId="876700308" sldId="362"/>
            <ac:spMk id="18" creationId="{BEFABC43-DBAD-8A52-52EE-3CC6A249DED6}"/>
          </ac:spMkLst>
        </pc:spChg>
        <pc:spChg chg="add mod">
          <ac:chgData name="Fu, Yue" userId="a52740fb-a78f-434e-8b58-d459d5382196" providerId="ADAL" clId="{284C17B9-DF4D-4620-B05E-8D270CC4B6C4}" dt="2026-06-19T11:37:31.702" v="956" actId="1076"/>
          <ac:spMkLst>
            <pc:docMk/>
            <pc:sldMk cId="876700308" sldId="362"/>
            <ac:spMk id="19" creationId="{D2750516-552D-BF60-B51C-37634C28334E}"/>
          </ac:spMkLst>
        </pc:spChg>
        <pc:spChg chg="add mod">
          <ac:chgData name="Fu, Yue" userId="a52740fb-a78f-434e-8b58-d459d5382196" providerId="ADAL" clId="{284C17B9-DF4D-4620-B05E-8D270CC4B6C4}" dt="2026-06-19T11:37:31.702" v="956" actId="1076"/>
          <ac:spMkLst>
            <pc:docMk/>
            <pc:sldMk cId="876700308" sldId="362"/>
            <ac:spMk id="20" creationId="{436DA85E-FD6A-D308-382B-6BE76FD9A197}"/>
          </ac:spMkLst>
        </pc:spChg>
        <pc:spChg chg="del">
          <ac:chgData name="Fu, Yue" userId="a52740fb-a78f-434e-8b58-d459d5382196" providerId="ADAL" clId="{284C17B9-DF4D-4620-B05E-8D270CC4B6C4}" dt="2026-06-19T11:17:22.833" v="627" actId="478"/>
          <ac:spMkLst>
            <pc:docMk/>
            <pc:sldMk cId="876700308" sldId="362"/>
            <ac:spMk id="21" creationId="{73C3D66F-EB61-0F19-9C76-0926F2AE2877}"/>
          </ac:spMkLst>
        </pc:spChg>
        <pc:spChg chg="add mod">
          <ac:chgData name="Fu, Yue" userId="a52740fb-a78f-434e-8b58-d459d5382196" providerId="ADAL" clId="{284C17B9-DF4D-4620-B05E-8D270CC4B6C4}" dt="2026-06-19T11:38:11.523" v="970" actId="688"/>
          <ac:spMkLst>
            <pc:docMk/>
            <pc:sldMk cId="876700308" sldId="362"/>
            <ac:spMk id="22" creationId="{45F18C03-DB85-7873-1AA6-BFD8685BA15A}"/>
          </ac:spMkLst>
        </pc:spChg>
        <pc:spChg chg="add mod">
          <ac:chgData name="Fu, Yue" userId="a52740fb-a78f-434e-8b58-d459d5382196" providerId="ADAL" clId="{284C17B9-DF4D-4620-B05E-8D270CC4B6C4}" dt="2026-06-19T11:40:29.947" v="991" actId="14100"/>
          <ac:spMkLst>
            <pc:docMk/>
            <pc:sldMk cId="876700308" sldId="362"/>
            <ac:spMk id="23" creationId="{37E46574-BC52-3536-00F2-1EC348241699}"/>
          </ac:spMkLst>
        </pc:spChg>
        <pc:spChg chg="add mod">
          <ac:chgData name="Fu, Yue" userId="a52740fb-a78f-434e-8b58-d459d5382196" providerId="ADAL" clId="{284C17B9-DF4D-4620-B05E-8D270CC4B6C4}" dt="2026-06-19T11:40:50.043" v="995" actId="113"/>
          <ac:spMkLst>
            <pc:docMk/>
            <pc:sldMk cId="876700308" sldId="362"/>
            <ac:spMk id="24" creationId="{79EE7EF3-A2CF-B057-2454-B4D70A241B35}"/>
          </ac:spMkLst>
        </pc:spChg>
        <pc:spChg chg="add mod">
          <ac:chgData name="Fu, Yue" userId="a52740fb-a78f-434e-8b58-d459d5382196" providerId="ADAL" clId="{284C17B9-DF4D-4620-B05E-8D270CC4B6C4}" dt="2026-06-19T11:40:40.230" v="994" actId="14100"/>
          <ac:spMkLst>
            <pc:docMk/>
            <pc:sldMk cId="876700308" sldId="362"/>
            <ac:spMk id="25" creationId="{FED9E416-90B2-2448-450D-9EF7F2B52152}"/>
          </ac:spMkLst>
        </pc:spChg>
        <pc:spChg chg="add mod">
          <ac:chgData name="Fu, Yue" userId="a52740fb-a78f-434e-8b58-d459d5382196" providerId="ADAL" clId="{284C17B9-DF4D-4620-B05E-8D270CC4B6C4}" dt="2026-06-19T11:39:37.878" v="982" actId="1076"/>
          <ac:spMkLst>
            <pc:docMk/>
            <pc:sldMk cId="876700308" sldId="362"/>
            <ac:spMk id="26" creationId="{3447E1C0-38CE-B638-D8A6-1F567F1C51C5}"/>
          </ac:spMkLst>
        </pc:spChg>
        <pc:spChg chg="add mod">
          <ac:chgData name="Fu, Yue" userId="a52740fb-a78f-434e-8b58-d459d5382196" providerId="ADAL" clId="{284C17B9-DF4D-4620-B05E-8D270CC4B6C4}" dt="2026-06-19T11:40:36.692" v="993" actId="14100"/>
          <ac:spMkLst>
            <pc:docMk/>
            <pc:sldMk cId="876700308" sldId="362"/>
            <ac:spMk id="27" creationId="{CA6724E9-BA70-0475-51E6-04D91DC1ABF1}"/>
          </ac:spMkLst>
        </pc:spChg>
        <pc:spChg chg="add mod">
          <ac:chgData name="Fu, Yue" userId="a52740fb-a78f-434e-8b58-d459d5382196" providerId="ADAL" clId="{284C17B9-DF4D-4620-B05E-8D270CC4B6C4}" dt="2026-06-19T11:40:58.337" v="996" actId="113"/>
          <ac:spMkLst>
            <pc:docMk/>
            <pc:sldMk cId="876700308" sldId="362"/>
            <ac:spMk id="28" creationId="{051E1D30-FBEE-1CF5-15BC-3BCB92513BD9}"/>
          </ac:spMkLst>
        </pc:spChg>
        <pc:spChg chg="add mod">
          <ac:chgData name="Fu, Yue" userId="a52740fb-a78f-434e-8b58-d459d5382196" providerId="ADAL" clId="{284C17B9-DF4D-4620-B05E-8D270CC4B6C4}" dt="2026-06-19T11:40:25.461" v="990" actId="1076"/>
          <ac:spMkLst>
            <pc:docMk/>
            <pc:sldMk cId="876700308" sldId="362"/>
            <ac:spMk id="29" creationId="{9C4E6B60-74D5-B683-9774-A2212672BBDA}"/>
          </ac:spMkLst>
        </pc:spChg>
        <pc:spChg chg="add mod">
          <ac:chgData name="Fu, Yue" userId="a52740fb-a78f-434e-8b58-d459d5382196" providerId="ADAL" clId="{284C17B9-DF4D-4620-B05E-8D270CC4B6C4}" dt="2026-06-19T11:40:25.461" v="990" actId="1076"/>
          <ac:spMkLst>
            <pc:docMk/>
            <pc:sldMk cId="876700308" sldId="362"/>
            <ac:spMk id="30" creationId="{38D15BCC-CCF1-C8E1-9321-F60639AA15DF}"/>
          </ac:spMkLst>
        </pc:spChg>
        <pc:spChg chg="add mod">
          <ac:chgData name="Fu, Yue" userId="a52740fb-a78f-434e-8b58-d459d5382196" providerId="ADAL" clId="{284C17B9-DF4D-4620-B05E-8D270CC4B6C4}" dt="2026-06-19T11:40:25.461" v="990" actId="1076"/>
          <ac:spMkLst>
            <pc:docMk/>
            <pc:sldMk cId="876700308" sldId="362"/>
            <ac:spMk id="31" creationId="{6E528508-3FD9-02D0-851D-EDD0E7CAE38F}"/>
          </ac:spMkLst>
        </pc:spChg>
        <pc:spChg chg="add mod">
          <ac:chgData name="Fu, Yue" userId="a52740fb-a78f-434e-8b58-d459d5382196" providerId="ADAL" clId="{284C17B9-DF4D-4620-B05E-8D270CC4B6C4}" dt="2026-06-19T11:40:25.461" v="990" actId="1076"/>
          <ac:spMkLst>
            <pc:docMk/>
            <pc:sldMk cId="876700308" sldId="362"/>
            <ac:spMk id="32" creationId="{0BABA576-00A5-21C2-0207-38CA3F201094}"/>
          </ac:spMkLst>
        </pc:spChg>
        <pc:spChg chg="add mod">
          <ac:chgData name="Fu, Yue" userId="a52740fb-a78f-434e-8b58-d459d5382196" providerId="ADAL" clId="{284C17B9-DF4D-4620-B05E-8D270CC4B6C4}" dt="2026-06-19T11:39:37.878" v="982" actId="1076"/>
          <ac:spMkLst>
            <pc:docMk/>
            <pc:sldMk cId="876700308" sldId="362"/>
            <ac:spMk id="33" creationId="{86EF938F-66C6-69EB-F2A6-30ECA7104151}"/>
          </ac:spMkLst>
        </pc:spChg>
        <pc:picChg chg="mod ord">
          <ac:chgData name="Fu, Yue" userId="a52740fb-a78f-434e-8b58-d459d5382196" providerId="ADAL" clId="{284C17B9-DF4D-4620-B05E-8D270CC4B6C4}" dt="2026-06-19T11:37:31.702" v="956" actId="1076"/>
          <ac:picMkLst>
            <pc:docMk/>
            <pc:sldMk cId="876700308" sldId="362"/>
            <ac:picMk id="6" creationId="{07674D2E-0BB7-ECD1-7D9D-A966BB555765}"/>
          </ac:picMkLst>
        </pc:picChg>
      </pc:sldChg>
      <pc:sldChg chg="addSp delSp modSp mod">
        <pc:chgData name="Fu, Yue" userId="a52740fb-a78f-434e-8b58-d459d5382196" providerId="ADAL" clId="{284C17B9-DF4D-4620-B05E-8D270CC4B6C4}" dt="2026-06-19T12:10:09.664" v="1213" actId="1076"/>
        <pc:sldMkLst>
          <pc:docMk/>
          <pc:sldMk cId="1437882338" sldId="364"/>
        </pc:sldMkLst>
        <pc:spChg chg="mod">
          <ac:chgData name="Fu, Yue" userId="a52740fb-a78f-434e-8b58-d459d5382196" providerId="ADAL" clId="{284C17B9-DF4D-4620-B05E-8D270CC4B6C4}" dt="2026-06-19T12:09:20.774" v="1201" actId="1076"/>
          <ac:spMkLst>
            <pc:docMk/>
            <pc:sldMk cId="1437882338" sldId="364"/>
            <ac:spMk id="2" creationId="{147EA7F5-85C3-FE5E-D612-4368ED5B729D}"/>
          </ac:spMkLst>
        </pc:spChg>
        <pc:spChg chg="del">
          <ac:chgData name="Fu, Yue" userId="a52740fb-a78f-434e-8b58-d459d5382196" providerId="ADAL" clId="{284C17B9-DF4D-4620-B05E-8D270CC4B6C4}" dt="2026-06-19T11:20:34.581" v="676" actId="478"/>
          <ac:spMkLst>
            <pc:docMk/>
            <pc:sldMk cId="1437882338" sldId="364"/>
            <ac:spMk id="3" creationId="{2DCA4387-76EE-B3E7-4771-817C46149BE8}"/>
          </ac:spMkLst>
        </pc:spChg>
        <pc:spChg chg="add mod">
          <ac:chgData name="Fu, Yue" userId="a52740fb-a78f-434e-8b58-d459d5382196" providerId="ADAL" clId="{284C17B9-DF4D-4620-B05E-8D270CC4B6C4}" dt="2026-06-19T11:20:31.329" v="675"/>
          <ac:spMkLst>
            <pc:docMk/>
            <pc:sldMk cId="1437882338" sldId="364"/>
            <ac:spMk id="4" creationId="{0DD64F43-228A-E355-E757-5F1EC72966F9}"/>
          </ac:spMkLst>
        </pc:spChg>
        <pc:spChg chg="del">
          <ac:chgData name="Fu, Yue" userId="a52740fb-a78f-434e-8b58-d459d5382196" providerId="ADAL" clId="{284C17B9-DF4D-4620-B05E-8D270CC4B6C4}" dt="2026-06-19T11:20:39.196" v="677" actId="478"/>
          <ac:spMkLst>
            <pc:docMk/>
            <pc:sldMk cId="1437882338" sldId="364"/>
            <ac:spMk id="5" creationId="{965C58C3-CE40-889B-B91B-5E223817A2F3}"/>
          </ac:spMkLst>
        </pc:spChg>
        <pc:spChg chg="add mod">
          <ac:chgData name="Fu, Yue" userId="a52740fb-a78f-434e-8b58-d459d5382196" providerId="ADAL" clId="{284C17B9-DF4D-4620-B05E-8D270CC4B6C4}" dt="2026-06-19T11:20:43.948" v="678"/>
          <ac:spMkLst>
            <pc:docMk/>
            <pc:sldMk cId="1437882338" sldId="364"/>
            <ac:spMk id="6" creationId="{309DABB8-AA30-5733-2A57-E9DAE2F51A75}"/>
          </ac:spMkLst>
        </pc:spChg>
        <pc:spChg chg="mod">
          <ac:chgData name="Fu, Yue" userId="a52740fb-a78f-434e-8b58-d459d5382196" providerId="ADAL" clId="{284C17B9-DF4D-4620-B05E-8D270CC4B6C4}" dt="2026-06-19T12:10:09.664" v="1213" actId="1076"/>
          <ac:spMkLst>
            <pc:docMk/>
            <pc:sldMk cId="1437882338" sldId="364"/>
            <ac:spMk id="7" creationId="{92C3B1DB-029B-9BA2-145A-E016A63D3047}"/>
          </ac:spMkLst>
        </pc:spChg>
        <pc:spChg chg="add mod ord">
          <ac:chgData name="Fu, Yue" userId="a52740fb-a78f-434e-8b58-d459d5382196" providerId="ADAL" clId="{284C17B9-DF4D-4620-B05E-8D270CC4B6C4}" dt="2026-06-19T12:01:15.154" v="1108" actId="167"/>
          <ac:spMkLst>
            <pc:docMk/>
            <pc:sldMk cId="1437882338" sldId="364"/>
            <ac:spMk id="9" creationId="{6A681EB8-611E-C9A9-63B1-66190E7818AF}"/>
          </ac:spMkLst>
        </pc:spChg>
        <pc:spChg chg="add mod ord">
          <ac:chgData name="Fu, Yue" userId="a52740fb-a78f-434e-8b58-d459d5382196" providerId="ADAL" clId="{284C17B9-DF4D-4620-B05E-8D270CC4B6C4}" dt="2026-06-19T12:06:43.554" v="1171" actId="1076"/>
          <ac:spMkLst>
            <pc:docMk/>
            <pc:sldMk cId="1437882338" sldId="364"/>
            <ac:spMk id="11" creationId="{53CBB53E-2DAF-962B-E636-60E23AEC9B80}"/>
          </ac:spMkLst>
        </pc:spChg>
        <pc:spChg chg="add mod ord">
          <ac:chgData name="Fu, Yue" userId="a52740fb-a78f-434e-8b58-d459d5382196" providerId="ADAL" clId="{284C17B9-DF4D-4620-B05E-8D270CC4B6C4}" dt="2026-06-19T12:07:33.054" v="1181" actId="14100"/>
          <ac:spMkLst>
            <pc:docMk/>
            <pc:sldMk cId="1437882338" sldId="364"/>
            <ac:spMk id="12" creationId="{BEC1FD3C-6FB4-0151-1067-97C72C61F805}"/>
          </ac:spMkLst>
        </pc:spChg>
        <pc:spChg chg="mod">
          <ac:chgData name="Fu, Yue" userId="a52740fb-a78f-434e-8b58-d459d5382196" providerId="ADAL" clId="{284C17B9-DF4D-4620-B05E-8D270CC4B6C4}" dt="2026-06-19T12:10:09.664" v="1213" actId="1076"/>
          <ac:spMkLst>
            <pc:docMk/>
            <pc:sldMk cId="1437882338" sldId="364"/>
            <ac:spMk id="13" creationId="{7C6D2071-01CD-1A02-AFD1-90DB9A6EF6E4}"/>
          </ac:spMkLst>
        </pc:spChg>
        <pc:spChg chg="mod">
          <ac:chgData name="Fu, Yue" userId="a52740fb-a78f-434e-8b58-d459d5382196" providerId="ADAL" clId="{284C17B9-DF4D-4620-B05E-8D270CC4B6C4}" dt="2026-06-19T12:10:04.416" v="1212" actId="1076"/>
          <ac:spMkLst>
            <pc:docMk/>
            <pc:sldMk cId="1437882338" sldId="364"/>
            <ac:spMk id="15" creationId="{2CB8C1DB-B77E-1F6D-2065-A856650FC725}"/>
          </ac:spMkLst>
        </pc:spChg>
        <pc:spChg chg="mod">
          <ac:chgData name="Fu, Yue" userId="a52740fb-a78f-434e-8b58-d459d5382196" providerId="ADAL" clId="{284C17B9-DF4D-4620-B05E-8D270CC4B6C4}" dt="2026-06-19T12:10:04.416" v="1212" actId="1076"/>
          <ac:spMkLst>
            <pc:docMk/>
            <pc:sldMk cId="1437882338" sldId="364"/>
            <ac:spMk id="17" creationId="{C2BE897C-1C31-C883-B7A4-F0506A69F7DC}"/>
          </ac:spMkLst>
        </pc:spChg>
        <pc:spChg chg="add mod ord">
          <ac:chgData name="Fu, Yue" userId="a52740fb-a78f-434e-8b58-d459d5382196" providerId="ADAL" clId="{284C17B9-DF4D-4620-B05E-8D270CC4B6C4}" dt="2026-06-19T12:10:09.664" v="1213" actId="1076"/>
          <ac:spMkLst>
            <pc:docMk/>
            <pc:sldMk cId="1437882338" sldId="364"/>
            <ac:spMk id="18" creationId="{8ABD5379-BDFE-908E-8E96-F0108EB5D63A}"/>
          </ac:spMkLst>
        </pc:spChg>
        <pc:spChg chg="mod">
          <ac:chgData name="Fu, Yue" userId="a52740fb-a78f-434e-8b58-d459d5382196" providerId="ADAL" clId="{284C17B9-DF4D-4620-B05E-8D270CC4B6C4}" dt="2026-06-19T12:08:14.389" v="1188" actId="1076"/>
          <ac:spMkLst>
            <pc:docMk/>
            <pc:sldMk cId="1437882338" sldId="364"/>
            <ac:spMk id="20" creationId="{C4A041FB-70F0-27DA-0033-DC1BAB715BA9}"/>
          </ac:spMkLst>
        </pc:spChg>
        <pc:spChg chg="add mod ord">
          <ac:chgData name="Fu, Yue" userId="a52740fb-a78f-434e-8b58-d459d5382196" providerId="ADAL" clId="{284C17B9-DF4D-4620-B05E-8D270CC4B6C4}" dt="2026-06-19T12:10:09.664" v="1213" actId="1076"/>
          <ac:spMkLst>
            <pc:docMk/>
            <pc:sldMk cId="1437882338" sldId="364"/>
            <ac:spMk id="23" creationId="{4EF5F3A0-E089-D66E-A588-3E0277CE3A70}"/>
          </ac:spMkLst>
        </pc:spChg>
        <pc:spChg chg="add mod ord">
          <ac:chgData name="Fu, Yue" userId="a52740fb-a78f-434e-8b58-d459d5382196" providerId="ADAL" clId="{284C17B9-DF4D-4620-B05E-8D270CC4B6C4}" dt="2026-06-19T12:10:04.416" v="1212" actId="1076"/>
          <ac:spMkLst>
            <pc:docMk/>
            <pc:sldMk cId="1437882338" sldId="364"/>
            <ac:spMk id="24" creationId="{B4C88919-1808-2124-3B92-F4305D98E924}"/>
          </ac:spMkLst>
        </pc:spChg>
        <pc:spChg chg="add mod ord">
          <ac:chgData name="Fu, Yue" userId="a52740fb-a78f-434e-8b58-d459d5382196" providerId="ADAL" clId="{284C17B9-DF4D-4620-B05E-8D270CC4B6C4}" dt="2026-06-19T12:10:04.416" v="1212" actId="1076"/>
          <ac:spMkLst>
            <pc:docMk/>
            <pc:sldMk cId="1437882338" sldId="364"/>
            <ac:spMk id="25" creationId="{42BB3473-6DBB-B8B2-FE22-BC3F146B0CA4}"/>
          </ac:spMkLst>
        </pc:spChg>
        <pc:spChg chg="mod">
          <ac:chgData name="Fu, Yue" userId="a52740fb-a78f-434e-8b58-d459d5382196" providerId="ADAL" clId="{284C17B9-DF4D-4620-B05E-8D270CC4B6C4}" dt="2026-06-19T12:06:56.400" v="1175" actId="1076"/>
          <ac:spMkLst>
            <pc:docMk/>
            <pc:sldMk cId="1437882338" sldId="364"/>
            <ac:spMk id="44" creationId="{30495DFC-D673-3A5D-2DB3-4E357914F211}"/>
          </ac:spMkLst>
        </pc:spChg>
      </pc:sldChg>
      <pc:sldChg chg="addSp delSp modSp mod modAnim">
        <pc:chgData name="Fu, Yue" userId="a52740fb-a78f-434e-8b58-d459d5382196" providerId="ADAL" clId="{284C17B9-DF4D-4620-B05E-8D270CC4B6C4}" dt="2026-06-19T11:56:13.348" v="1106" actId="1076"/>
        <pc:sldMkLst>
          <pc:docMk/>
          <pc:sldMk cId="3817997255" sldId="365"/>
        </pc:sldMkLst>
        <pc:spChg chg="del">
          <ac:chgData name="Fu, Yue" userId="a52740fb-a78f-434e-8b58-d459d5382196" providerId="ADAL" clId="{284C17B9-DF4D-4620-B05E-8D270CC4B6C4}" dt="2026-06-19T09:58:45.444" v="207" actId="478"/>
          <ac:spMkLst>
            <pc:docMk/>
            <pc:sldMk cId="3817997255" sldId="365"/>
            <ac:spMk id="2" creationId="{EF537A31-DA81-CC19-54BF-A98A75BC1138}"/>
          </ac:spMkLst>
        </pc:spChg>
        <pc:spChg chg="del">
          <ac:chgData name="Fu, Yue" userId="a52740fb-a78f-434e-8b58-d459d5382196" providerId="ADAL" clId="{284C17B9-DF4D-4620-B05E-8D270CC4B6C4}" dt="2026-06-19T11:18:58.847" v="639" actId="478"/>
          <ac:spMkLst>
            <pc:docMk/>
            <pc:sldMk cId="3817997255" sldId="365"/>
            <ac:spMk id="3" creationId="{2DCA4387-76EE-B3E7-4771-817C46149BE8}"/>
          </ac:spMkLst>
        </pc:spChg>
        <pc:spChg chg="add mod">
          <ac:chgData name="Fu, Yue" userId="a52740fb-a78f-434e-8b58-d459d5382196" providerId="ADAL" clId="{284C17B9-DF4D-4620-B05E-8D270CC4B6C4}" dt="2026-06-19T11:18:59.947" v="640"/>
          <ac:spMkLst>
            <pc:docMk/>
            <pc:sldMk cId="3817997255" sldId="365"/>
            <ac:spMk id="4" creationId="{E95F786F-AC88-7582-766B-EA3A4E3FF3C7}"/>
          </ac:spMkLst>
        </pc:spChg>
        <pc:spChg chg="del">
          <ac:chgData name="Fu, Yue" userId="a52740fb-a78f-434e-8b58-d459d5382196" providerId="ADAL" clId="{284C17B9-DF4D-4620-B05E-8D270CC4B6C4}" dt="2026-06-19T11:19:05.982" v="642" actId="478"/>
          <ac:spMkLst>
            <pc:docMk/>
            <pc:sldMk cId="3817997255" sldId="365"/>
            <ac:spMk id="5" creationId="{965C58C3-CE40-889B-B91B-5E223817A2F3}"/>
          </ac:spMkLst>
        </pc:spChg>
        <pc:spChg chg="del mod">
          <ac:chgData name="Fu, Yue" userId="a52740fb-a78f-434e-8b58-d459d5382196" providerId="ADAL" clId="{284C17B9-DF4D-4620-B05E-8D270CC4B6C4}" dt="2026-06-19T11:10:13.766" v="596" actId="478"/>
          <ac:spMkLst>
            <pc:docMk/>
            <pc:sldMk cId="3817997255" sldId="365"/>
            <ac:spMk id="6" creationId="{D1FE8BD9-D91D-876B-78E4-E93556C15918}"/>
          </ac:spMkLst>
        </pc:spChg>
        <pc:spChg chg="add del">
          <ac:chgData name="Fu, Yue" userId="a52740fb-a78f-434e-8b58-d459d5382196" providerId="ADAL" clId="{284C17B9-DF4D-4620-B05E-8D270CC4B6C4}" dt="2026-06-19T09:57:31.348" v="193" actId="26606"/>
          <ac:spMkLst>
            <pc:docMk/>
            <pc:sldMk cId="3817997255" sldId="365"/>
            <ac:spMk id="7" creationId="{CE404855-C22F-5C57-6A3F-1013BF9454A6}"/>
          </ac:spMkLst>
        </pc:spChg>
        <pc:spChg chg="add mod">
          <ac:chgData name="Fu, Yue" userId="a52740fb-a78f-434e-8b58-d459d5382196" providerId="ADAL" clId="{284C17B9-DF4D-4620-B05E-8D270CC4B6C4}" dt="2026-06-19T11:19:04.751" v="641"/>
          <ac:spMkLst>
            <pc:docMk/>
            <pc:sldMk cId="3817997255" sldId="365"/>
            <ac:spMk id="8" creationId="{DEA940AF-2D6C-B99A-0E2B-2C756D20FB4B}"/>
          </ac:spMkLst>
        </pc:spChg>
        <pc:spChg chg="add mod ord">
          <ac:chgData name="Fu, Yue" userId="a52740fb-a78f-434e-8b58-d459d5382196" providerId="ADAL" clId="{284C17B9-DF4D-4620-B05E-8D270CC4B6C4}" dt="2026-06-19T11:31:50.414" v="876" actId="167"/>
          <ac:spMkLst>
            <pc:docMk/>
            <pc:sldMk cId="3817997255" sldId="365"/>
            <ac:spMk id="9" creationId="{48444BFA-6548-A9A0-E6B7-A69EAC394310}"/>
          </ac:spMkLst>
        </pc:spChg>
        <pc:spChg chg="add mod">
          <ac:chgData name="Fu, Yue" userId="a52740fb-a78f-434e-8b58-d459d5382196" providerId="ADAL" clId="{284C17B9-DF4D-4620-B05E-8D270CC4B6C4}" dt="2026-06-19T11:55:19.627" v="1098" actId="1076"/>
          <ac:spMkLst>
            <pc:docMk/>
            <pc:sldMk cId="3817997255" sldId="365"/>
            <ac:spMk id="10" creationId="{DCE5F914-6B60-1979-1F1D-F6C98436B5A7}"/>
          </ac:spMkLst>
        </pc:spChg>
        <pc:spChg chg="add mod">
          <ac:chgData name="Fu, Yue" userId="a52740fb-a78f-434e-8b58-d459d5382196" providerId="ADAL" clId="{284C17B9-DF4D-4620-B05E-8D270CC4B6C4}" dt="2026-06-19T11:55:19.627" v="1098" actId="1076"/>
          <ac:spMkLst>
            <pc:docMk/>
            <pc:sldMk cId="3817997255" sldId="365"/>
            <ac:spMk id="12" creationId="{290EDA0E-71DA-F438-4390-386205F49217}"/>
          </ac:spMkLst>
        </pc:spChg>
        <pc:spChg chg="add mod">
          <ac:chgData name="Fu, Yue" userId="a52740fb-a78f-434e-8b58-d459d5382196" providerId="ADAL" clId="{284C17B9-DF4D-4620-B05E-8D270CC4B6C4}" dt="2026-06-19T11:55:05.933" v="1097" actId="14100"/>
          <ac:spMkLst>
            <pc:docMk/>
            <pc:sldMk cId="3817997255" sldId="365"/>
            <ac:spMk id="13" creationId="{B2476C4E-4BF4-9EAC-BE58-0E90C4C46E9F}"/>
          </ac:spMkLst>
        </pc:spChg>
        <pc:spChg chg="add mod">
          <ac:chgData name="Fu, Yue" userId="a52740fb-a78f-434e-8b58-d459d5382196" providerId="ADAL" clId="{284C17B9-DF4D-4620-B05E-8D270CC4B6C4}" dt="2026-06-19T11:50:53.305" v="1047" actId="1076"/>
          <ac:spMkLst>
            <pc:docMk/>
            <pc:sldMk cId="3817997255" sldId="365"/>
            <ac:spMk id="14" creationId="{EE3B57C8-D179-95FE-01F1-EF184D145AA9}"/>
          </ac:spMkLst>
        </pc:spChg>
        <pc:spChg chg="add del mod">
          <ac:chgData name="Fu, Yue" userId="a52740fb-a78f-434e-8b58-d459d5382196" providerId="ADAL" clId="{284C17B9-DF4D-4620-B05E-8D270CC4B6C4}" dt="2026-06-19T11:49:58.491" v="1039" actId="478"/>
          <ac:spMkLst>
            <pc:docMk/>
            <pc:sldMk cId="3817997255" sldId="365"/>
            <ac:spMk id="16" creationId="{0D0D835A-47F5-BDBD-9EFB-951A0ED342C7}"/>
          </ac:spMkLst>
        </pc:spChg>
        <pc:spChg chg="add mod">
          <ac:chgData name="Fu, Yue" userId="a52740fb-a78f-434e-8b58-d459d5382196" providerId="ADAL" clId="{284C17B9-DF4D-4620-B05E-8D270CC4B6C4}" dt="2026-06-19T11:54:56.434" v="1094" actId="1076"/>
          <ac:spMkLst>
            <pc:docMk/>
            <pc:sldMk cId="3817997255" sldId="365"/>
            <ac:spMk id="17" creationId="{45C85C58-1FF1-F8E1-644A-6CA8A129EACF}"/>
          </ac:spMkLst>
        </pc:spChg>
        <pc:spChg chg="add mod">
          <ac:chgData name="Fu, Yue" userId="a52740fb-a78f-434e-8b58-d459d5382196" providerId="ADAL" clId="{284C17B9-DF4D-4620-B05E-8D270CC4B6C4}" dt="2026-06-19T11:54:58.735" v="1095" actId="1076"/>
          <ac:spMkLst>
            <pc:docMk/>
            <pc:sldMk cId="3817997255" sldId="365"/>
            <ac:spMk id="18" creationId="{8FB59DAA-BB75-6A37-7AA7-870D0FC2746E}"/>
          </ac:spMkLst>
        </pc:spChg>
        <pc:spChg chg="add del mod">
          <ac:chgData name="Fu, Yue" userId="a52740fb-a78f-434e-8b58-d459d5382196" providerId="ADAL" clId="{284C17B9-DF4D-4620-B05E-8D270CC4B6C4}" dt="2026-06-19T11:49:38.914" v="1033" actId="478"/>
          <ac:spMkLst>
            <pc:docMk/>
            <pc:sldMk cId="3817997255" sldId="365"/>
            <ac:spMk id="19" creationId="{0EB9B2B8-5C24-B2B3-E029-39EE7A9928D0}"/>
          </ac:spMkLst>
        </pc:spChg>
        <pc:spChg chg="add mod">
          <ac:chgData name="Fu, Yue" userId="a52740fb-a78f-434e-8b58-d459d5382196" providerId="ADAL" clId="{284C17B9-DF4D-4620-B05E-8D270CC4B6C4}" dt="2026-06-19T11:55:24.436" v="1099" actId="14100"/>
          <ac:spMkLst>
            <pc:docMk/>
            <pc:sldMk cId="3817997255" sldId="365"/>
            <ac:spMk id="20" creationId="{F65645E4-5B5D-FB45-B5DF-5333884443D8}"/>
          </ac:spMkLst>
        </pc:spChg>
        <pc:spChg chg="mod">
          <ac:chgData name="Fu, Yue" userId="a52740fb-a78f-434e-8b58-d459d5382196" providerId="ADAL" clId="{284C17B9-DF4D-4620-B05E-8D270CC4B6C4}" dt="2026-06-19T11:56:13.348" v="1106" actId="1076"/>
          <ac:spMkLst>
            <pc:docMk/>
            <pc:sldMk cId="3817997255" sldId="365"/>
            <ac:spMk id="29" creationId="{06FE8B96-6B5C-8836-8EF2-88C09FE6381F}"/>
          </ac:spMkLst>
        </pc:spChg>
        <pc:graphicFrameChg chg="add del mod modGraphic">
          <ac:chgData name="Fu, Yue" userId="a52740fb-a78f-434e-8b58-d459d5382196" providerId="ADAL" clId="{284C17B9-DF4D-4620-B05E-8D270CC4B6C4}" dt="2026-06-19T11:53:49.785" v="1079" actId="478"/>
          <ac:graphicFrameMkLst>
            <pc:docMk/>
            <pc:sldMk cId="3817997255" sldId="365"/>
            <ac:graphicFrameMk id="21" creationId="{DE38808D-81DB-9910-7992-ABC87397C926}"/>
          </ac:graphicFrameMkLst>
        </pc:graphicFrameChg>
        <pc:graphicFrameChg chg="add del">
          <ac:chgData name="Fu, Yue" userId="a52740fb-a78f-434e-8b58-d459d5382196" providerId="ADAL" clId="{284C17B9-DF4D-4620-B05E-8D270CC4B6C4}" dt="2026-06-19T09:57:22.042" v="184" actId="26606"/>
          <ac:graphicFrameMkLst>
            <pc:docMk/>
            <pc:sldMk cId="3817997255" sldId="365"/>
            <ac:graphicFrameMk id="31" creationId="{44462C3D-822C-B2D9-0850-5FD73FCD8562}"/>
          </ac:graphicFrameMkLst>
        </pc:graphicFrameChg>
        <pc:graphicFrameChg chg="add del">
          <ac:chgData name="Fu, Yue" userId="a52740fb-a78f-434e-8b58-d459d5382196" providerId="ADAL" clId="{284C17B9-DF4D-4620-B05E-8D270CC4B6C4}" dt="2026-06-19T09:57:24.047" v="186" actId="26606"/>
          <ac:graphicFrameMkLst>
            <pc:docMk/>
            <pc:sldMk cId="3817997255" sldId="365"/>
            <ac:graphicFrameMk id="33" creationId="{CAD8F35C-8736-759E-DF3E-5ED5F97F8989}"/>
          </ac:graphicFrameMkLst>
        </pc:graphicFrameChg>
        <pc:graphicFrameChg chg="add del">
          <ac:chgData name="Fu, Yue" userId="a52740fb-a78f-434e-8b58-d459d5382196" providerId="ADAL" clId="{284C17B9-DF4D-4620-B05E-8D270CC4B6C4}" dt="2026-06-19T09:57:26.643" v="188" actId="26606"/>
          <ac:graphicFrameMkLst>
            <pc:docMk/>
            <pc:sldMk cId="3817997255" sldId="365"/>
            <ac:graphicFrameMk id="35" creationId="{44462C3D-822C-B2D9-0850-5FD73FCD8562}"/>
          </ac:graphicFrameMkLst>
        </pc:graphicFrameChg>
        <pc:graphicFrameChg chg="add del">
          <ac:chgData name="Fu, Yue" userId="a52740fb-a78f-434e-8b58-d459d5382196" providerId="ADAL" clId="{284C17B9-DF4D-4620-B05E-8D270CC4B6C4}" dt="2026-06-19T09:57:30.324" v="190" actId="26606"/>
          <ac:graphicFrameMkLst>
            <pc:docMk/>
            <pc:sldMk cId="3817997255" sldId="365"/>
            <ac:graphicFrameMk id="37" creationId="{15E99EB8-F6D1-28B6-796E-E1468DD939DC}"/>
          </ac:graphicFrameMkLst>
        </pc:graphicFrameChg>
        <pc:graphicFrameChg chg="add del">
          <ac:chgData name="Fu, Yue" userId="a52740fb-a78f-434e-8b58-d459d5382196" providerId="ADAL" clId="{284C17B9-DF4D-4620-B05E-8D270CC4B6C4}" dt="2026-06-19T09:57:31.320" v="192" actId="26606"/>
          <ac:graphicFrameMkLst>
            <pc:docMk/>
            <pc:sldMk cId="3817997255" sldId="365"/>
            <ac:graphicFrameMk id="39" creationId="{DBBF3CE3-551A-6168-7EEF-B92CC7C82874}"/>
          </ac:graphicFrameMkLst>
        </pc:graphicFrameChg>
        <pc:graphicFrameChg chg="add del mod modGraphic">
          <ac:chgData name="Fu, Yue" userId="a52740fb-a78f-434e-8b58-d459d5382196" providerId="ADAL" clId="{284C17B9-DF4D-4620-B05E-8D270CC4B6C4}" dt="2026-06-19T11:49:26.657" v="1027" actId="478"/>
          <ac:graphicFrameMkLst>
            <pc:docMk/>
            <pc:sldMk cId="3817997255" sldId="365"/>
            <ac:graphicFrameMk id="41" creationId="{15E99EB8-F6D1-28B6-796E-E1468DD939DC}"/>
          </ac:graphicFrameMkLst>
        </pc:graphicFrameChg>
      </pc:sldChg>
      <pc:sldChg chg="addSp delSp modSp mod">
        <pc:chgData name="Fu, Yue" userId="a52740fb-a78f-434e-8b58-d459d5382196" providerId="ADAL" clId="{284C17B9-DF4D-4620-B05E-8D270CC4B6C4}" dt="2026-06-19T12:11:29.854" v="1214" actId="255"/>
        <pc:sldMkLst>
          <pc:docMk/>
          <pc:sldMk cId="1969751632" sldId="366"/>
        </pc:sldMkLst>
        <pc:spChg chg="mod">
          <ac:chgData name="Fu, Yue" userId="a52740fb-a78f-434e-8b58-d459d5382196" providerId="ADAL" clId="{284C17B9-DF4D-4620-B05E-8D270CC4B6C4}" dt="2026-06-19T12:11:29.854" v="1214" actId="255"/>
          <ac:spMkLst>
            <pc:docMk/>
            <pc:sldMk cId="1969751632" sldId="366"/>
            <ac:spMk id="2" creationId="{A36EE726-ABBE-E142-B38D-8A1280C23A5F}"/>
          </ac:spMkLst>
        </pc:spChg>
        <pc:spChg chg="del">
          <ac:chgData name="Fu, Yue" userId="a52740fb-a78f-434e-8b58-d459d5382196" providerId="ADAL" clId="{284C17B9-DF4D-4620-B05E-8D270CC4B6C4}" dt="2026-06-19T11:23:52.110" v="719" actId="478"/>
          <ac:spMkLst>
            <pc:docMk/>
            <pc:sldMk cId="1969751632" sldId="366"/>
            <ac:spMk id="3" creationId="{2DCA4387-76EE-B3E7-4771-817C46149BE8}"/>
          </ac:spMkLst>
        </pc:spChg>
        <pc:spChg chg="del">
          <ac:chgData name="Fu, Yue" userId="a52740fb-a78f-434e-8b58-d459d5382196" providerId="ADAL" clId="{284C17B9-DF4D-4620-B05E-8D270CC4B6C4}" dt="2026-06-19T11:23:52.110" v="719" actId="478"/>
          <ac:spMkLst>
            <pc:docMk/>
            <pc:sldMk cId="1969751632" sldId="366"/>
            <ac:spMk id="5" creationId="{965C58C3-CE40-889B-B91B-5E223817A2F3}"/>
          </ac:spMkLst>
        </pc:spChg>
        <pc:spChg chg="add mod">
          <ac:chgData name="Fu, Yue" userId="a52740fb-a78f-434e-8b58-d459d5382196" providerId="ADAL" clId="{284C17B9-DF4D-4620-B05E-8D270CC4B6C4}" dt="2026-06-19T11:24:07.626" v="720"/>
          <ac:spMkLst>
            <pc:docMk/>
            <pc:sldMk cId="1969751632" sldId="366"/>
            <ac:spMk id="9" creationId="{12D4AA74-87C3-23C6-AF00-AA4843A296F4}"/>
          </ac:spMkLst>
        </pc:spChg>
        <pc:spChg chg="add mod">
          <ac:chgData name="Fu, Yue" userId="a52740fb-a78f-434e-8b58-d459d5382196" providerId="ADAL" clId="{284C17B9-DF4D-4620-B05E-8D270CC4B6C4}" dt="2026-06-19T11:24:07.626" v="720"/>
          <ac:spMkLst>
            <pc:docMk/>
            <pc:sldMk cId="1969751632" sldId="366"/>
            <ac:spMk id="12" creationId="{2D832D4E-93A4-8C8A-EA00-8BA44D7C84E3}"/>
          </ac:spMkLst>
        </pc:spChg>
        <pc:spChg chg="add mod ord">
          <ac:chgData name="Fu, Yue" userId="a52740fb-a78f-434e-8b58-d459d5382196" providerId="ADAL" clId="{284C17B9-DF4D-4620-B05E-8D270CC4B6C4}" dt="2026-06-19T12:01:44.784" v="1119" actId="14100"/>
          <ac:spMkLst>
            <pc:docMk/>
            <pc:sldMk cId="1969751632" sldId="366"/>
            <ac:spMk id="13" creationId="{26E2B18E-6C94-E9FB-E04F-F16B873C6349}"/>
          </ac:spMkLst>
        </pc:spChg>
      </pc:sldChg>
      <pc:sldChg chg="addSp delSp modSp mod">
        <pc:chgData name="Fu, Yue" userId="a52740fb-a78f-434e-8b58-d459d5382196" providerId="ADAL" clId="{284C17B9-DF4D-4620-B05E-8D270CC4B6C4}" dt="2026-06-19T12:02:13.912" v="1124" actId="14100"/>
        <pc:sldMkLst>
          <pc:docMk/>
          <pc:sldMk cId="1177233293" sldId="367"/>
        </pc:sldMkLst>
        <pc:spChg chg="del">
          <ac:chgData name="Fu, Yue" userId="a52740fb-a78f-434e-8b58-d459d5382196" providerId="ADAL" clId="{284C17B9-DF4D-4620-B05E-8D270CC4B6C4}" dt="2026-06-19T11:24:18.859" v="723" actId="478"/>
          <ac:spMkLst>
            <pc:docMk/>
            <pc:sldMk cId="1177233293" sldId="367"/>
            <ac:spMk id="3" creationId="{2DCA4387-76EE-B3E7-4771-817C46149BE8}"/>
          </ac:spMkLst>
        </pc:spChg>
        <pc:spChg chg="del mod">
          <ac:chgData name="Fu, Yue" userId="a52740fb-a78f-434e-8b58-d459d5382196" providerId="ADAL" clId="{284C17B9-DF4D-4620-B05E-8D270CC4B6C4}" dt="2026-06-19T11:24:36.028" v="727" actId="478"/>
          <ac:spMkLst>
            <pc:docMk/>
            <pc:sldMk cId="1177233293" sldId="367"/>
            <ac:spMk id="5" creationId="{965C58C3-CE40-889B-B91B-5E223817A2F3}"/>
          </ac:spMkLst>
        </pc:spChg>
        <pc:spChg chg="mod">
          <ac:chgData name="Fu, Yue" userId="a52740fb-a78f-434e-8b58-d459d5382196" providerId="ADAL" clId="{284C17B9-DF4D-4620-B05E-8D270CC4B6C4}" dt="2026-06-19T11:25:22.907" v="738" actId="1076"/>
          <ac:spMkLst>
            <pc:docMk/>
            <pc:sldMk cId="1177233293" sldId="367"/>
            <ac:spMk id="6" creationId="{4F86C94D-9A74-E75C-E0EF-1A63319B476A}"/>
          </ac:spMkLst>
        </pc:spChg>
        <pc:spChg chg="add del mod">
          <ac:chgData name="Fu, Yue" userId="a52740fb-a78f-434e-8b58-d459d5382196" providerId="ADAL" clId="{284C17B9-DF4D-4620-B05E-8D270CC4B6C4}" dt="2026-06-19T11:24:16.640" v="722"/>
          <ac:spMkLst>
            <pc:docMk/>
            <pc:sldMk cId="1177233293" sldId="367"/>
            <ac:spMk id="11" creationId="{2047013D-6D4D-B554-2A16-9FA8A2DCFC96}"/>
          </ac:spMkLst>
        </pc:spChg>
        <pc:spChg chg="add del mod">
          <ac:chgData name="Fu, Yue" userId="a52740fb-a78f-434e-8b58-d459d5382196" providerId="ADAL" clId="{284C17B9-DF4D-4620-B05E-8D270CC4B6C4}" dt="2026-06-19T11:24:16.640" v="722"/>
          <ac:spMkLst>
            <pc:docMk/>
            <pc:sldMk cId="1177233293" sldId="367"/>
            <ac:spMk id="15" creationId="{03E163D0-193D-F017-550E-EEC7B4CF804B}"/>
          </ac:spMkLst>
        </pc:spChg>
        <pc:spChg chg="add mod">
          <ac:chgData name="Fu, Yue" userId="a52740fb-a78f-434e-8b58-d459d5382196" providerId="ADAL" clId="{284C17B9-DF4D-4620-B05E-8D270CC4B6C4}" dt="2026-06-19T11:24:19.541" v="724"/>
          <ac:spMkLst>
            <pc:docMk/>
            <pc:sldMk cId="1177233293" sldId="367"/>
            <ac:spMk id="17" creationId="{41E322BE-3043-FBAC-1D20-2A2546FFBCC8}"/>
          </ac:spMkLst>
        </pc:spChg>
        <pc:spChg chg="add mod">
          <ac:chgData name="Fu, Yue" userId="a52740fb-a78f-434e-8b58-d459d5382196" providerId="ADAL" clId="{284C17B9-DF4D-4620-B05E-8D270CC4B6C4}" dt="2026-06-19T11:24:58.546" v="734" actId="1076"/>
          <ac:spMkLst>
            <pc:docMk/>
            <pc:sldMk cId="1177233293" sldId="367"/>
            <ac:spMk id="19" creationId="{C66F7775-DA90-BD13-214D-3D322B2140A0}"/>
          </ac:spMkLst>
        </pc:spChg>
        <pc:spChg chg="add mod ord">
          <ac:chgData name="Fu, Yue" userId="a52740fb-a78f-434e-8b58-d459d5382196" providerId="ADAL" clId="{284C17B9-DF4D-4620-B05E-8D270CC4B6C4}" dt="2026-06-19T12:02:13.912" v="1124" actId="14100"/>
          <ac:spMkLst>
            <pc:docMk/>
            <pc:sldMk cId="1177233293" sldId="367"/>
            <ac:spMk id="20" creationId="{3F06AB84-E358-8639-682F-3C8897D95668}"/>
          </ac:spMkLst>
        </pc:spChg>
      </pc:sldChg>
      <pc:sldChg chg="addSp delSp modSp mod">
        <pc:chgData name="Fu, Yue" userId="a52740fb-a78f-434e-8b58-d459d5382196" providerId="ADAL" clId="{284C17B9-DF4D-4620-B05E-8D270CC4B6C4}" dt="2026-06-19T14:18:15.621" v="1321" actId="20577"/>
        <pc:sldMkLst>
          <pc:docMk/>
          <pc:sldMk cId="2310751515" sldId="368"/>
        </pc:sldMkLst>
        <pc:spChg chg="del">
          <ac:chgData name="Fu, Yue" userId="a52740fb-a78f-434e-8b58-d459d5382196" providerId="ADAL" clId="{284C17B9-DF4D-4620-B05E-8D270CC4B6C4}" dt="2026-06-19T11:27:30.860" v="794" actId="478"/>
          <ac:spMkLst>
            <pc:docMk/>
            <pc:sldMk cId="2310751515" sldId="368"/>
            <ac:spMk id="3" creationId="{2DCA4387-76EE-B3E7-4771-817C46149BE8}"/>
          </ac:spMkLst>
        </pc:spChg>
        <pc:spChg chg="add del mod">
          <ac:chgData name="Fu, Yue" userId="a52740fb-a78f-434e-8b58-d459d5382196" providerId="ADAL" clId="{284C17B9-DF4D-4620-B05E-8D270CC4B6C4}" dt="2026-06-19T14:16:23.397" v="1307" actId="478"/>
          <ac:spMkLst>
            <pc:docMk/>
            <pc:sldMk cId="2310751515" sldId="368"/>
            <ac:spMk id="4" creationId="{7A757372-6555-6838-705F-AAC919963B07}"/>
          </ac:spMkLst>
        </pc:spChg>
        <pc:spChg chg="add mod">
          <ac:chgData name="Fu, Yue" userId="a52740fb-a78f-434e-8b58-d459d5382196" providerId="ADAL" clId="{284C17B9-DF4D-4620-B05E-8D270CC4B6C4}" dt="2026-06-19T11:27:29.118" v="793" actId="14100"/>
          <ac:spMkLst>
            <pc:docMk/>
            <pc:sldMk cId="2310751515" sldId="368"/>
            <ac:spMk id="5" creationId="{E3AE773A-BF89-72D6-3EB2-208FE89CABD3}"/>
          </ac:spMkLst>
        </pc:spChg>
        <pc:spChg chg="add mod">
          <ac:chgData name="Fu, Yue" userId="a52740fb-a78f-434e-8b58-d459d5382196" providerId="ADAL" clId="{284C17B9-DF4D-4620-B05E-8D270CC4B6C4}" dt="2026-06-19T11:27:49.060" v="826" actId="1076"/>
          <ac:spMkLst>
            <pc:docMk/>
            <pc:sldMk cId="2310751515" sldId="368"/>
            <ac:spMk id="6" creationId="{65C9CB53-9A37-2861-41A4-1B9438619EAA}"/>
          </ac:spMkLst>
        </pc:spChg>
        <pc:spChg chg="add mod ord">
          <ac:chgData name="Fu, Yue" userId="a52740fb-a78f-434e-8b58-d459d5382196" providerId="ADAL" clId="{284C17B9-DF4D-4620-B05E-8D270CC4B6C4}" dt="2026-06-19T12:02:50.305" v="1135" actId="14100"/>
          <ac:spMkLst>
            <pc:docMk/>
            <pc:sldMk cId="2310751515" sldId="368"/>
            <ac:spMk id="7" creationId="{3D5E0A9E-4DB8-966D-4D77-971BE1412407}"/>
          </ac:spMkLst>
        </pc:spChg>
        <pc:spChg chg="add mod ord">
          <ac:chgData name="Fu, Yue" userId="a52740fb-a78f-434e-8b58-d459d5382196" providerId="ADAL" clId="{284C17B9-DF4D-4620-B05E-8D270CC4B6C4}" dt="2026-06-19T12:14:13.743" v="1245" actId="1076"/>
          <ac:spMkLst>
            <pc:docMk/>
            <pc:sldMk cId="2310751515" sldId="368"/>
            <ac:spMk id="8" creationId="{1EC28432-7956-EBB7-CA80-C659FF4BC869}"/>
          </ac:spMkLst>
        </pc:spChg>
        <pc:spChg chg="add mod ord">
          <ac:chgData name="Fu, Yue" userId="a52740fb-a78f-434e-8b58-d459d5382196" providerId="ADAL" clId="{284C17B9-DF4D-4620-B05E-8D270CC4B6C4}" dt="2026-06-19T12:14:13.743" v="1245" actId="1076"/>
          <ac:spMkLst>
            <pc:docMk/>
            <pc:sldMk cId="2310751515" sldId="368"/>
            <ac:spMk id="9" creationId="{4AA4B76E-76CF-1B8F-4FFD-26AA3F1FF08E}"/>
          </ac:spMkLst>
        </pc:spChg>
        <pc:spChg chg="mod">
          <ac:chgData name="Fu, Yue" userId="a52740fb-a78f-434e-8b58-d459d5382196" providerId="ADAL" clId="{284C17B9-DF4D-4620-B05E-8D270CC4B6C4}" dt="2026-06-19T12:14:42.623" v="1247" actId="14100"/>
          <ac:spMkLst>
            <pc:docMk/>
            <pc:sldMk cId="2310751515" sldId="368"/>
            <ac:spMk id="14" creationId="{A70D6F6F-1592-E094-4A34-27A4361BA5AB}"/>
          </ac:spMkLst>
        </pc:spChg>
        <pc:spChg chg="mod">
          <ac:chgData name="Fu, Yue" userId="a52740fb-a78f-434e-8b58-d459d5382196" providerId="ADAL" clId="{284C17B9-DF4D-4620-B05E-8D270CC4B6C4}" dt="2026-06-19T14:17:13.445" v="1320" actId="20577"/>
          <ac:spMkLst>
            <pc:docMk/>
            <pc:sldMk cId="2310751515" sldId="368"/>
            <ac:spMk id="16" creationId="{0027C17B-B356-2582-D2A5-45A1E88D1DD1}"/>
          </ac:spMkLst>
        </pc:spChg>
        <pc:spChg chg="mod">
          <ac:chgData name="Fu, Yue" userId="a52740fb-a78f-434e-8b58-d459d5382196" providerId="ADAL" clId="{284C17B9-DF4D-4620-B05E-8D270CC4B6C4}" dt="2026-06-19T12:14:13.743" v="1245" actId="1076"/>
          <ac:spMkLst>
            <pc:docMk/>
            <pc:sldMk cId="2310751515" sldId="368"/>
            <ac:spMk id="22" creationId="{93B76C42-8435-449A-D349-043DA1E50EB4}"/>
          </ac:spMkLst>
        </pc:spChg>
        <pc:spChg chg="mod">
          <ac:chgData name="Fu, Yue" userId="a52740fb-a78f-434e-8b58-d459d5382196" providerId="ADAL" clId="{284C17B9-DF4D-4620-B05E-8D270CC4B6C4}" dt="2026-06-19T12:14:13.743" v="1245" actId="1076"/>
          <ac:spMkLst>
            <pc:docMk/>
            <pc:sldMk cId="2310751515" sldId="368"/>
            <ac:spMk id="24" creationId="{C1DB966F-2321-6616-4A36-711867BD934E}"/>
          </ac:spMkLst>
        </pc:spChg>
        <pc:spChg chg="mod">
          <ac:chgData name="Fu, Yue" userId="a52740fb-a78f-434e-8b58-d459d5382196" providerId="ADAL" clId="{284C17B9-DF4D-4620-B05E-8D270CC4B6C4}" dt="2026-06-19T12:14:13.743" v="1245" actId="1076"/>
          <ac:spMkLst>
            <pc:docMk/>
            <pc:sldMk cId="2310751515" sldId="368"/>
            <ac:spMk id="26" creationId="{94F3A4DE-F4C0-2ED0-7D34-91E29A174E41}"/>
          </ac:spMkLst>
        </pc:spChg>
        <pc:spChg chg="mod">
          <ac:chgData name="Fu, Yue" userId="a52740fb-a78f-434e-8b58-d459d5382196" providerId="ADAL" clId="{284C17B9-DF4D-4620-B05E-8D270CC4B6C4}" dt="2026-06-19T12:14:13.743" v="1245" actId="1076"/>
          <ac:spMkLst>
            <pc:docMk/>
            <pc:sldMk cId="2310751515" sldId="368"/>
            <ac:spMk id="30" creationId="{613ABA40-09B5-41EF-32A3-D9AF77DD0B2D}"/>
          </ac:spMkLst>
        </pc:spChg>
        <pc:spChg chg="mod">
          <ac:chgData name="Fu, Yue" userId="a52740fb-a78f-434e-8b58-d459d5382196" providerId="ADAL" clId="{284C17B9-DF4D-4620-B05E-8D270CC4B6C4}" dt="2026-06-19T12:14:13.743" v="1245" actId="1076"/>
          <ac:spMkLst>
            <pc:docMk/>
            <pc:sldMk cId="2310751515" sldId="368"/>
            <ac:spMk id="32" creationId="{91ADBAC6-78E9-9A74-02D4-361F8D8C6364}"/>
          </ac:spMkLst>
        </pc:spChg>
        <pc:spChg chg="mod">
          <ac:chgData name="Fu, Yue" userId="a52740fb-a78f-434e-8b58-d459d5382196" providerId="ADAL" clId="{284C17B9-DF4D-4620-B05E-8D270CC4B6C4}" dt="2026-06-19T12:14:13.743" v="1245" actId="1076"/>
          <ac:spMkLst>
            <pc:docMk/>
            <pc:sldMk cId="2310751515" sldId="368"/>
            <ac:spMk id="34" creationId="{1C7B07B0-92E6-44FA-CB2F-E1F509DECD26}"/>
          </ac:spMkLst>
        </pc:spChg>
        <pc:spChg chg="mod">
          <ac:chgData name="Fu, Yue" userId="a52740fb-a78f-434e-8b58-d459d5382196" providerId="ADAL" clId="{284C17B9-DF4D-4620-B05E-8D270CC4B6C4}" dt="2026-06-19T14:18:15.621" v="1321" actId="20577"/>
          <ac:spMkLst>
            <pc:docMk/>
            <pc:sldMk cId="2310751515" sldId="368"/>
            <ac:spMk id="36" creationId="{F008CB94-0682-BD5E-DFD6-CB107EFD0C0F}"/>
          </ac:spMkLst>
        </pc:spChg>
      </pc:sldChg>
      <pc:sldChg chg="addSp delSp modSp mod">
        <pc:chgData name="Fu, Yue" userId="a52740fb-a78f-434e-8b58-d459d5382196" providerId="ADAL" clId="{284C17B9-DF4D-4620-B05E-8D270CC4B6C4}" dt="2026-06-20T08:26:44.715" v="1856" actId="14100"/>
        <pc:sldMkLst>
          <pc:docMk/>
          <pc:sldMk cId="1624832563" sldId="369"/>
        </pc:sldMkLst>
        <pc:spChg chg="add mod">
          <ac:chgData name="Fu, Yue" userId="a52740fb-a78f-434e-8b58-d459d5382196" providerId="ADAL" clId="{284C17B9-DF4D-4620-B05E-8D270CC4B6C4}" dt="2026-06-20T08:24:37.557" v="1796" actId="1076"/>
          <ac:spMkLst>
            <pc:docMk/>
            <pc:sldMk cId="1624832563" sldId="369"/>
            <ac:spMk id="2" creationId="{3F5A1D0C-257E-73A8-4CC1-DDD7B0C57859}"/>
          </ac:spMkLst>
        </pc:spChg>
        <pc:spChg chg="add del">
          <ac:chgData name="Fu, Yue" userId="a52740fb-a78f-434e-8b58-d459d5382196" providerId="ADAL" clId="{284C17B9-DF4D-4620-B05E-8D270CC4B6C4}" dt="2026-06-20T08:24:42.219" v="1800"/>
          <ac:spMkLst>
            <pc:docMk/>
            <pc:sldMk cId="1624832563" sldId="369"/>
            <ac:spMk id="4" creationId="{4A61C3EF-829B-16A3-48B3-8EFD960930D6}"/>
          </ac:spMkLst>
        </pc:spChg>
        <pc:spChg chg="del mod">
          <ac:chgData name="Fu, Yue" userId="a52740fb-a78f-434e-8b58-d459d5382196" providerId="ADAL" clId="{284C17B9-DF4D-4620-B05E-8D270CC4B6C4}" dt="2026-06-20T08:24:31.705" v="1794" actId="478"/>
          <ac:spMkLst>
            <pc:docMk/>
            <pc:sldMk cId="1624832563" sldId="369"/>
            <ac:spMk id="5" creationId="{BDF06CE5-44E6-28F0-3130-3F837F7F7B31}"/>
          </ac:spMkLst>
        </pc:spChg>
        <pc:spChg chg="add mod">
          <ac:chgData name="Fu, Yue" userId="a52740fb-a78f-434e-8b58-d459d5382196" providerId="ADAL" clId="{284C17B9-DF4D-4620-B05E-8D270CC4B6C4}" dt="2026-06-20T08:24:59.205" v="1806" actId="1076"/>
          <ac:spMkLst>
            <pc:docMk/>
            <pc:sldMk cId="1624832563" sldId="369"/>
            <ac:spMk id="6" creationId="{BF276B1C-591B-E8C4-1236-2799C1083EBF}"/>
          </ac:spMkLst>
        </pc:spChg>
        <pc:spChg chg="add mod">
          <ac:chgData name="Fu, Yue" userId="a52740fb-a78f-434e-8b58-d459d5382196" providerId="ADAL" clId="{284C17B9-DF4D-4620-B05E-8D270CC4B6C4}" dt="2026-06-20T08:25:49.013" v="1850" actId="1076"/>
          <ac:spMkLst>
            <pc:docMk/>
            <pc:sldMk cId="1624832563" sldId="369"/>
            <ac:spMk id="8" creationId="{B209F6A1-E93F-C4A3-435D-7CB7D58D8737}"/>
          </ac:spMkLst>
        </pc:spChg>
        <pc:spChg chg="add mod ord">
          <ac:chgData name="Fu, Yue" userId="a52740fb-a78f-434e-8b58-d459d5382196" providerId="ADAL" clId="{284C17B9-DF4D-4620-B05E-8D270CC4B6C4}" dt="2026-06-20T08:26:44.715" v="1856" actId="14100"/>
          <ac:spMkLst>
            <pc:docMk/>
            <pc:sldMk cId="1624832563" sldId="369"/>
            <ac:spMk id="10" creationId="{82859540-2B97-C583-6EB0-ED400578FCD6}"/>
          </ac:spMkLst>
        </pc:spChg>
        <pc:spChg chg="mod">
          <ac:chgData name="Fu, Yue" userId="a52740fb-a78f-434e-8b58-d459d5382196" providerId="ADAL" clId="{284C17B9-DF4D-4620-B05E-8D270CC4B6C4}" dt="2026-06-20T07:34:16.986" v="1476" actId="2711"/>
          <ac:spMkLst>
            <pc:docMk/>
            <pc:sldMk cId="1624832563" sldId="369"/>
            <ac:spMk id="17" creationId="{83C30136-EA44-D751-2D77-39C70B1F4E1F}"/>
          </ac:spMkLst>
        </pc:spChg>
        <pc:spChg chg="del mod">
          <ac:chgData name="Fu, Yue" userId="a52740fb-a78f-434e-8b58-d459d5382196" providerId="ADAL" clId="{284C17B9-DF4D-4620-B05E-8D270CC4B6C4}" dt="2026-06-20T08:24:55.835" v="1805" actId="478"/>
          <ac:spMkLst>
            <pc:docMk/>
            <pc:sldMk cId="1624832563" sldId="369"/>
            <ac:spMk id="18" creationId="{CA26D64E-CB6F-A140-EFFE-979A58A81C98}"/>
          </ac:spMkLst>
        </pc:spChg>
        <pc:spChg chg="mod">
          <ac:chgData name="Fu, Yue" userId="a52740fb-a78f-434e-8b58-d459d5382196" providerId="ADAL" clId="{284C17B9-DF4D-4620-B05E-8D270CC4B6C4}" dt="2026-06-20T08:25:59.791" v="1851" actId="1076"/>
          <ac:spMkLst>
            <pc:docMk/>
            <pc:sldMk cId="1624832563" sldId="369"/>
            <ac:spMk id="22" creationId="{133BF6F5-F46F-C0AE-EA1D-E6C4ADF7625E}"/>
          </ac:spMkLst>
        </pc:spChg>
        <pc:spChg chg="mod">
          <ac:chgData name="Fu, Yue" userId="a52740fb-a78f-434e-8b58-d459d5382196" providerId="ADAL" clId="{284C17B9-DF4D-4620-B05E-8D270CC4B6C4}" dt="2026-06-20T07:34:16.986" v="1476" actId="2711"/>
          <ac:spMkLst>
            <pc:docMk/>
            <pc:sldMk cId="1624832563" sldId="369"/>
            <ac:spMk id="27" creationId="{18D0010F-B61F-086E-9460-0EFBFDDE872F}"/>
          </ac:spMkLst>
        </pc:spChg>
        <pc:spChg chg="mod">
          <ac:chgData name="Fu, Yue" userId="a52740fb-a78f-434e-8b58-d459d5382196" providerId="ADAL" clId="{284C17B9-DF4D-4620-B05E-8D270CC4B6C4}" dt="2026-06-20T07:34:16.986" v="1476" actId="2711"/>
          <ac:spMkLst>
            <pc:docMk/>
            <pc:sldMk cId="1624832563" sldId="369"/>
            <ac:spMk id="29" creationId="{0D7BEB6C-E903-3968-1A30-43EA5335BB5D}"/>
          </ac:spMkLst>
        </pc:spChg>
        <pc:spChg chg="mod">
          <ac:chgData name="Fu, Yue" userId="a52740fb-a78f-434e-8b58-d459d5382196" providerId="ADAL" clId="{284C17B9-DF4D-4620-B05E-8D270CC4B6C4}" dt="2026-06-20T07:34:16.986" v="1476" actId="2711"/>
          <ac:spMkLst>
            <pc:docMk/>
            <pc:sldMk cId="1624832563" sldId="369"/>
            <ac:spMk id="31" creationId="{4E6AFC82-540C-6DC6-8088-C179D2A1D963}"/>
          </ac:spMkLst>
        </pc:spChg>
        <pc:spChg chg="mod">
          <ac:chgData name="Fu, Yue" userId="a52740fb-a78f-434e-8b58-d459d5382196" providerId="ADAL" clId="{284C17B9-DF4D-4620-B05E-8D270CC4B6C4}" dt="2026-06-20T07:34:16.986" v="1476" actId="2711"/>
          <ac:spMkLst>
            <pc:docMk/>
            <pc:sldMk cId="1624832563" sldId="369"/>
            <ac:spMk id="33" creationId="{F9630AF5-E6B7-26F7-4F47-41C64CFC24BE}"/>
          </ac:spMkLst>
        </pc:spChg>
        <pc:spChg chg="mod">
          <ac:chgData name="Fu, Yue" userId="a52740fb-a78f-434e-8b58-d459d5382196" providerId="ADAL" clId="{284C17B9-DF4D-4620-B05E-8D270CC4B6C4}" dt="2026-06-20T07:34:28.745" v="1477" actId="1076"/>
          <ac:spMkLst>
            <pc:docMk/>
            <pc:sldMk cId="1624832563" sldId="369"/>
            <ac:spMk id="35" creationId="{64D7ED61-249F-5FAD-25EA-986D3526FB4A}"/>
          </ac:spMkLst>
        </pc:spChg>
        <pc:picChg chg="mod">
          <ac:chgData name="Fu, Yue" userId="a52740fb-a78f-434e-8b58-d459d5382196" providerId="ADAL" clId="{284C17B9-DF4D-4620-B05E-8D270CC4B6C4}" dt="2026-06-20T08:25:59.791" v="1851" actId="1076"/>
          <ac:picMkLst>
            <pc:docMk/>
            <pc:sldMk cId="1624832563" sldId="369"/>
            <ac:picMk id="24" creationId="{7D3DEE5A-59B2-FEE4-FA84-341D0C0B0913}"/>
          </ac:picMkLst>
        </pc:picChg>
      </pc:sldChg>
      <pc:sldChg chg="addSp delSp modSp mod">
        <pc:chgData name="Fu, Yue" userId="a52740fb-a78f-434e-8b58-d459d5382196" providerId="ADAL" clId="{284C17B9-DF4D-4620-B05E-8D270CC4B6C4}" dt="2026-06-20T09:06:52.827" v="2135" actId="1076"/>
        <pc:sldMkLst>
          <pc:docMk/>
          <pc:sldMk cId="460770240" sldId="370"/>
        </pc:sldMkLst>
        <pc:spChg chg="add del mod ord">
          <ac:chgData name="Fu, Yue" userId="a52740fb-a78f-434e-8b58-d459d5382196" providerId="ADAL" clId="{284C17B9-DF4D-4620-B05E-8D270CC4B6C4}" dt="2026-06-20T08:31:17.348" v="1902" actId="478"/>
          <ac:spMkLst>
            <pc:docMk/>
            <pc:sldMk cId="460770240" sldId="370"/>
            <ac:spMk id="2" creationId="{4FD41899-F1D2-4FA0-21FD-A5A3CD3A891E}"/>
          </ac:spMkLst>
        </pc:spChg>
        <pc:spChg chg="add del mod ord">
          <ac:chgData name="Fu, Yue" userId="a52740fb-a78f-434e-8b58-d459d5382196" providerId="ADAL" clId="{284C17B9-DF4D-4620-B05E-8D270CC4B6C4}" dt="2026-06-20T08:11:18.325" v="1728" actId="478"/>
          <ac:spMkLst>
            <pc:docMk/>
            <pc:sldMk cId="460770240" sldId="370"/>
            <ac:spMk id="3" creationId="{9B3DF6C5-0142-78C1-0B20-F7D2A79390C7}"/>
          </ac:spMkLst>
        </pc:spChg>
        <pc:spChg chg="add del mod ord">
          <ac:chgData name="Fu, Yue" userId="a52740fb-a78f-434e-8b58-d459d5382196" providerId="ADAL" clId="{284C17B9-DF4D-4620-B05E-8D270CC4B6C4}" dt="2026-06-20T08:31:44.618" v="1912" actId="478"/>
          <ac:spMkLst>
            <pc:docMk/>
            <pc:sldMk cId="460770240" sldId="370"/>
            <ac:spMk id="4" creationId="{7FCDE29F-EDC2-0B82-160C-1FCFB2583BFB}"/>
          </ac:spMkLst>
        </pc:spChg>
        <pc:spChg chg="add del mod ord">
          <ac:chgData name="Fu, Yue" userId="a52740fb-a78f-434e-8b58-d459d5382196" providerId="ADAL" clId="{284C17B9-DF4D-4620-B05E-8D270CC4B6C4}" dt="2026-06-20T08:30:59.856" v="1897" actId="478"/>
          <ac:spMkLst>
            <pc:docMk/>
            <pc:sldMk cId="460770240" sldId="370"/>
            <ac:spMk id="5" creationId="{4A760053-5878-A30E-D172-85E89D283B2E}"/>
          </ac:spMkLst>
        </pc:spChg>
        <pc:spChg chg="add mod">
          <ac:chgData name="Fu, Yue" userId="a52740fb-a78f-434e-8b58-d459d5382196" providerId="ADAL" clId="{284C17B9-DF4D-4620-B05E-8D270CC4B6C4}" dt="2026-06-20T09:06:52.827" v="2135" actId="1076"/>
          <ac:spMkLst>
            <pc:docMk/>
            <pc:sldMk cId="460770240" sldId="370"/>
            <ac:spMk id="6" creationId="{9895C728-9299-285E-954C-8AE117AE96A0}"/>
          </ac:spMkLst>
        </pc:spChg>
        <pc:spChg chg="add mod">
          <ac:chgData name="Fu, Yue" userId="a52740fb-a78f-434e-8b58-d459d5382196" providerId="ADAL" clId="{284C17B9-DF4D-4620-B05E-8D270CC4B6C4}" dt="2026-06-20T09:06:52.827" v="2135" actId="1076"/>
          <ac:spMkLst>
            <pc:docMk/>
            <pc:sldMk cId="460770240" sldId="370"/>
            <ac:spMk id="7" creationId="{B0697699-A74E-396D-016B-BFCA2F7EBAD9}"/>
          </ac:spMkLst>
        </pc:spChg>
        <pc:spChg chg="add mod">
          <ac:chgData name="Fu, Yue" userId="a52740fb-a78f-434e-8b58-d459d5382196" providerId="ADAL" clId="{284C17B9-DF4D-4620-B05E-8D270CC4B6C4}" dt="2026-06-20T09:06:52.827" v="2135" actId="1076"/>
          <ac:spMkLst>
            <pc:docMk/>
            <pc:sldMk cId="460770240" sldId="370"/>
            <ac:spMk id="9" creationId="{53C7D2BC-7CF0-42E0-37BE-D078CFEB93F7}"/>
          </ac:spMkLst>
        </pc:spChg>
        <pc:spChg chg="del">
          <ac:chgData name="Fu, Yue" userId="a52740fb-a78f-434e-8b58-d459d5382196" providerId="ADAL" clId="{284C17B9-DF4D-4620-B05E-8D270CC4B6C4}" dt="2026-06-20T08:16:12.350" v="1742" actId="478"/>
          <ac:spMkLst>
            <pc:docMk/>
            <pc:sldMk cId="460770240" sldId="370"/>
            <ac:spMk id="12" creationId="{3C8F29EF-1AC3-40D8-2504-C9B1655768F8}"/>
          </ac:spMkLst>
        </pc:spChg>
        <pc:spChg chg="del">
          <ac:chgData name="Fu, Yue" userId="a52740fb-a78f-434e-8b58-d459d5382196" providerId="ADAL" clId="{284C17B9-DF4D-4620-B05E-8D270CC4B6C4}" dt="2026-06-20T08:16:12.350" v="1742" actId="478"/>
          <ac:spMkLst>
            <pc:docMk/>
            <pc:sldMk cId="460770240" sldId="370"/>
            <ac:spMk id="13" creationId="{B5B30F78-661A-AD41-FC62-AEF79E2FD33E}"/>
          </ac:spMkLst>
        </pc:spChg>
        <pc:spChg chg="add mod">
          <ac:chgData name="Fu, Yue" userId="a52740fb-a78f-434e-8b58-d459d5382196" providerId="ADAL" clId="{284C17B9-DF4D-4620-B05E-8D270CC4B6C4}" dt="2026-06-20T09:06:52.827" v="2135" actId="1076"/>
          <ac:spMkLst>
            <pc:docMk/>
            <pc:sldMk cId="460770240" sldId="370"/>
            <ac:spMk id="14" creationId="{EFAFDD6E-8428-5BFD-E9D2-215A13875D87}"/>
          </ac:spMkLst>
        </pc:spChg>
        <pc:spChg chg="add del mod">
          <ac:chgData name="Fu, Yue" userId="a52740fb-a78f-434e-8b58-d459d5382196" providerId="ADAL" clId="{284C17B9-DF4D-4620-B05E-8D270CC4B6C4}" dt="2026-06-20T08:16:40.260" v="1747" actId="478"/>
          <ac:spMkLst>
            <pc:docMk/>
            <pc:sldMk cId="460770240" sldId="370"/>
            <ac:spMk id="15" creationId="{7FD9E95C-735C-DE2D-6C3D-7FE157B35B97}"/>
          </ac:spMkLst>
        </pc:spChg>
        <pc:spChg chg="mod ord">
          <ac:chgData name="Fu, Yue" userId="a52740fb-a78f-434e-8b58-d459d5382196" providerId="ADAL" clId="{284C17B9-DF4D-4620-B05E-8D270CC4B6C4}" dt="2026-06-20T08:18:17.558" v="1758" actId="1076"/>
          <ac:spMkLst>
            <pc:docMk/>
            <pc:sldMk cId="460770240" sldId="370"/>
            <ac:spMk id="25" creationId="{FFBE79BE-08BF-7986-9310-D4BD3BE9CB36}"/>
          </ac:spMkLst>
        </pc:spChg>
        <pc:spChg chg="add del mod">
          <ac:chgData name="Fu, Yue" userId="a52740fb-a78f-434e-8b58-d459d5382196" providerId="ADAL" clId="{284C17B9-DF4D-4620-B05E-8D270CC4B6C4}" dt="2026-06-20T08:16:38.677" v="1746" actId="478"/>
          <ac:spMkLst>
            <pc:docMk/>
            <pc:sldMk cId="460770240" sldId="370"/>
            <ac:spMk id="27" creationId="{1BFEFD1A-293C-59FF-4D8E-7F4480F26FE1}"/>
          </ac:spMkLst>
        </pc:spChg>
        <pc:spChg chg="mod">
          <ac:chgData name="Fu, Yue" userId="a52740fb-a78f-434e-8b58-d459d5382196" providerId="ADAL" clId="{284C17B9-DF4D-4620-B05E-8D270CC4B6C4}" dt="2026-06-20T08:22:04.077" v="1778" actId="122"/>
          <ac:spMkLst>
            <pc:docMk/>
            <pc:sldMk cId="460770240" sldId="370"/>
            <ac:spMk id="31" creationId="{6EC578AC-3560-E247-D2A2-CD90ACB9090C}"/>
          </ac:spMkLst>
        </pc:spChg>
        <pc:spChg chg="add mod">
          <ac:chgData name="Fu, Yue" userId="a52740fb-a78f-434e-8b58-d459d5382196" providerId="ADAL" clId="{284C17B9-DF4D-4620-B05E-8D270CC4B6C4}" dt="2026-06-20T08:22:36.933" v="1783" actId="1076"/>
          <ac:spMkLst>
            <pc:docMk/>
            <pc:sldMk cId="460770240" sldId="370"/>
            <ac:spMk id="33" creationId="{E54BB36F-E10D-838B-777B-FE711C6AF5D8}"/>
          </ac:spMkLst>
        </pc:spChg>
        <pc:spChg chg="add mod ord">
          <ac:chgData name="Fu, Yue" userId="a52740fb-a78f-434e-8b58-d459d5382196" providerId="ADAL" clId="{284C17B9-DF4D-4620-B05E-8D270CC4B6C4}" dt="2026-06-20T08:31:06.507" v="1900" actId="14100"/>
          <ac:spMkLst>
            <pc:docMk/>
            <pc:sldMk cId="460770240" sldId="370"/>
            <ac:spMk id="36" creationId="{861655BE-A2E9-F259-8502-0798112C90BD}"/>
          </ac:spMkLst>
        </pc:spChg>
        <pc:spChg chg="mod">
          <ac:chgData name="Fu, Yue" userId="a52740fb-a78f-434e-8b58-d459d5382196" providerId="ADAL" clId="{284C17B9-DF4D-4620-B05E-8D270CC4B6C4}" dt="2026-06-20T08:18:12.343" v="1756" actId="1076"/>
          <ac:spMkLst>
            <pc:docMk/>
            <pc:sldMk cId="460770240" sldId="370"/>
            <ac:spMk id="37" creationId="{C7FC4B79-5827-D79E-AD68-8850ADE7D7DA}"/>
          </ac:spMkLst>
        </pc:spChg>
        <pc:spChg chg="add del mod">
          <ac:chgData name="Fu, Yue" userId="a52740fb-a78f-434e-8b58-d459d5382196" providerId="ADAL" clId="{284C17B9-DF4D-4620-B05E-8D270CC4B6C4}" dt="2026-06-20T08:42:17.459" v="1935" actId="478"/>
          <ac:spMkLst>
            <pc:docMk/>
            <pc:sldMk cId="460770240" sldId="370"/>
            <ac:spMk id="38" creationId="{98AC46D1-50A4-9C0E-159E-D7DD5C7B452D}"/>
          </ac:spMkLst>
        </pc:spChg>
        <pc:spChg chg="del mod">
          <ac:chgData name="Fu, Yue" userId="a52740fb-a78f-434e-8b58-d459d5382196" providerId="ADAL" clId="{284C17B9-DF4D-4620-B05E-8D270CC4B6C4}" dt="2026-06-20T08:18:50.636" v="1764" actId="478"/>
          <ac:spMkLst>
            <pc:docMk/>
            <pc:sldMk cId="460770240" sldId="370"/>
            <ac:spMk id="39" creationId="{934BDF04-BB60-B55A-CD90-38B604759B30}"/>
          </ac:spMkLst>
        </pc:spChg>
        <pc:spChg chg="add mod ord">
          <ac:chgData name="Fu, Yue" userId="a52740fb-a78f-434e-8b58-d459d5382196" providerId="ADAL" clId="{284C17B9-DF4D-4620-B05E-8D270CC4B6C4}" dt="2026-06-20T08:31:34.285" v="1908" actId="14100"/>
          <ac:spMkLst>
            <pc:docMk/>
            <pc:sldMk cId="460770240" sldId="370"/>
            <ac:spMk id="40" creationId="{5E2EF694-43D4-FB47-B1A0-BA3476B44E62}"/>
          </ac:spMkLst>
        </pc:spChg>
        <pc:spChg chg="mod">
          <ac:chgData name="Fu, Yue" userId="a52740fb-a78f-434e-8b58-d459d5382196" providerId="ADAL" clId="{284C17B9-DF4D-4620-B05E-8D270CC4B6C4}" dt="2026-06-20T08:18:12.343" v="1756" actId="1076"/>
          <ac:spMkLst>
            <pc:docMk/>
            <pc:sldMk cId="460770240" sldId="370"/>
            <ac:spMk id="41" creationId="{0557B65B-47FD-42AC-C57F-23ED89A13E83}"/>
          </ac:spMkLst>
        </pc:spChg>
        <pc:spChg chg="add mod ord">
          <ac:chgData name="Fu, Yue" userId="a52740fb-a78f-434e-8b58-d459d5382196" providerId="ADAL" clId="{284C17B9-DF4D-4620-B05E-8D270CC4B6C4}" dt="2026-06-20T08:32:14.343" v="1916" actId="1076"/>
          <ac:spMkLst>
            <pc:docMk/>
            <pc:sldMk cId="460770240" sldId="370"/>
            <ac:spMk id="42" creationId="{0ECF182A-0EC6-A3F4-88D2-5381D406DA3A}"/>
          </ac:spMkLst>
        </pc:spChg>
        <pc:spChg chg="mod">
          <ac:chgData name="Fu, Yue" userId="a52740fb-a78f-434e-8b58-d459d5382196" providerId="ADAL" clId="{284C17B9-DF4D-4620-B05E-8D270CC4B6C4}" dt="2026-06-20T09:06:52.827" v="2135" actId="1076"/>
          <ac:spMkLst>
            <pc:docMk/>
            <pc:sldMk cId="460770240" sldId="370"/>
            <ac:spMk id="50" creationId="{B11E8CF1-92F6-E18F-AB78-D531C9C168E0}"/>
          </ac:spMkLst>
        </pc:spChg>
        <pc:spChg chg="mod">
          <ac:chgData name="Fu, Yue" userId="a52740fb-a78f-434e-8b58-d459d5382196" providerId="ADAL" clId="{284C17B9-DF4D-4620-B05E-8D270CC4B6C4}" dt="2026-06-20T08:32:14.343" v="1916" actId="1076"/>
          <ac:spMkLst>
            <pc:docMk/>
            <pc:sldMk cId="460770240" sldId="370"/>
            <ac:spMk id="54" creationId="{47808E3D-1FD4-01AA-19E0-B9FEC7966E11}"/>
          </ac:spMkLst>
        </pc:spChg>
        <pc:spChg chg="mod">
          <ac:chgData name="Fu, Yue" userId="a52740fb-a78f-434e-8b58-d459d5382196" providerId="ADAL" clId="{284C17B9-DF4D-4620-B05E-8D270CC4B6C4}" dt="2026-06-20T08:32:37.046" v="1923" actId="1076"/>
          <ac:spMkLst>
            <pc:docMk/>
            <pc:sldMk cId="460770240" sldId="370"/>
            <ac:spMk id="56" creationId="{73337D40-60B1-3238-3970-B00C0422D147}"/>
          </ac:spMkLst>
        </pc:spChg>
        <pc:spChg chg="del">
          <ac:chgData name="Fu, Yue" userId="a52740fb-a78f-434e-8b58-d459d5382196" providerId="ADAL" clId="{284C17B9-DF4D-4620-B05E-8D270CC4B6C4}" dt="2026-06-20T08:22:16.731" v="1781" actId="478"/>
          <ac:spMkLst>
            <pc:docMk/>
            <pc:sldMk cId="460770240" sldId="370"/>
            <ac:spMk id="57" creationId="{F1613367-214E-7B45-49A1-49811F95F044}"/>
          </ac:spMkLst>
        </pc:spChg>
        <pc:spChg chg="mod">
          <ac:chgData name="Fu, Yue" userId="a52740fb-a78f-434e-8b58-d459d5382196" providerId="ADAL" clId="{284C17B9-DF4D-4620-B05E-8D270CC4B6C4}" dt="2026-06-20T08:32:14.343" v="1916" actId="1076"/>
          <ac:spMkLst>
            <pc:docMk/>
            <pc:sldMk cId="460770240" sldId="370"/>
            <ac:spMk id="59" creationId="{2D6DDAA5-E611-CBCB-A70E-C4DF06CC65C4}"/>
          </ac:spMkLst>
        </pc:spChg>
        <pc:grpChg chg="del">
          <ac:chgData name="Fu, Yue" userId="a52740fb-a78f-434e-8b58-d459d5382196" providerId="ADAL" clId="{284C17B9-DF4D-4620-B05E-8D270CC4B6C4}" dt="2026-06-20T08:16:12.350" v="1742" actId="478"/>
          <ac:grpSpMkLst>
            <pc:docMk/>
            <pc:sldMk cId="460770240" sldId="370"/>
            <ac:grpSpMk id="18" creationId="{6B37890B-2642-1AB1-B1FB-02374AE884F9}"/>
          </ac:grpSpMkLst>
        </pc:grpChg>
        <pc:grpChg chg="add del mod">
          <ac:chgData name="Fu, Yue" userId="a52740fb-a78f-434e-8b58-d459d5382196" providerId="ADAL" clId="{284C17B9-DF4D-4620-B05E-8D270CC4B6C4}" dt="2026-06-20T08:22:54.335" v="1784" actId="478"/>
          <ac:grpSpMkLst>
            <pc:docMk/>
            <pc:sldMk cId="460770240" sldId="370"/>
            <ac:grpSpMk id="22" creationId="{FF4FBFBA-F8B2-84CC-AE70-E4524CFDB38E}"/>
          </ac:grpSpMkLst>
        </pc:grpChg>
        <pc:picChg chg="add mod">
          <ac:chgData name="Fu, Yue" userId="a52740fb-a78f-434e-8b58-d459d5382196" providerId="ADAL" clId="{284C17B9-DF4D-4620-B05E-8D270CC4B6C4}" dt="2026-06-20T09:06:52.827" v="2135" actId="1076"/>
          <ac:picMkLst>
            <pc:docMk/>
            <pc:sldMk cId="460770240" sldId="370"/>
            <ac:picMk id="8" creationId="{604993A7-CBC9-0FA7-3B01-C4605066AEC4}"/>
          </ac:picMkLst>
        </pc:picChg>
        <pc:picChg chg="del">
          <ac:chgData name="Fu, Yue" userId="a52740fb-a78f-434e-8b58-d459d5382196" providerId="ADAL" clId="{284C17B9-DF4D-4620-B05E-8D270CC4B6C4}" dt="2026-06-20T08:16:18.540" v="1743" actId="478"/>
          <ac:picMkLst>
            <pc:docMk/>
            <pc:sldMk cId="460770240" sldId="370"/>
            <ac:picMk id="10" creationId="{6ABBDC49-D334-05A4-1EA6-19B7B72910D7}"/>
          </ac:picMkLst>
        </pc:picChg>
        <pc:picChg chg="del">
          <ac:chgData name="Fu, Yue" userId="a52740fb-a78f-434e-8b58-d459d5382196" providerId="ADAL" clId="{284C17B9-DF4D-4620-B05E-8D270CC4B6C4}" dt="2026-06-20T08:16:08.852" v="1741" actId="478"/>
          <ac:picMkLst>
            <pc:docMk/>
            <pc:sldMk cId="460770240" sldId="370"/>
            <ac:picMk id="11" creationId="{0794DDA2-335B-297F-F32F-344B8963F528}"/>
          </ac:picMkLst>
        </pc:picChg>
        <pc:picChg chg="mod">
          <ac:chgData name="Fu, Yue" userId="a52740fb-a78f-434e-8b58-d459d5382196" providerId="ADAL" clId="{284C17B9-DF4D-4620-B05E-8D270CC4B6C4}" dt="2026-06-20T08:16:20.162" v="1744"/>
          <ac:picMkLst>
            <pc:docMk/>
            <pc:sldMk cId="460770240" sldId="370"/>
            <ac:picMk id="23" creationId="{7D8BFA4D-5F43-461F-D246-F3C3CFDFD129}"/>
          </ac:picMkLst>
        </pc:picChg>
        <pc:picChg chg="mod">
          <ac:chgData name="Fu, Yue" userId="a52740fb-a78f-434e-8b58-d459d5382196" providerId="ADAL" clId="{284C17B9-DF4D-4620-B05E-8D270CC4B6C4}" dt="2026-06-20T08:18:58.094" v="1766" actId="1076"/>
          <ac:picMkLst>
            <pc:docMk/>
            <pc:sldMk cId="460770240" sldId="370"/>
            <ac:picMk id="24" creationId="{52D18569-1ADD-7212-C877-DF848E9E8974}"/>
          </ac:picMkLst>
        </pc:picChg>
        <pc:picChg chg="mod">
          <ac:chgData name="Fu, Yue" userId="a52740fb-a78f-434e-8b58-d459d5382196" providerId="ADAL" clId="{284C17B9-DF4D-4620-B05E-8D270CC4B6C4}" dt="2026-06-20T08:17:50.486" v="1754" actId="1076"/>
          <ac:picMkLst>
            <pc:docMk/>
            <pc:sldMk cId="460770240" sldId="370"/>
            <ac:picMk id="26" creationId="{B8478802-796A-A951-6711-9C7EB95EECEF}"/>
          </ac:picMkLst>
        </pc:picChg>
        <pc:picChg chg="add mod">
          <ac:chgData name="Fu, Yue" userId="a52740fb-a78f-434e-8b58-d459d5382196" providerId="ADAL" clId="{284C17B9-DF4D-4620-B05E-8D270CC4B6C4}" dt="2026-06-20T09:06:52.827" v="2135" actId="1076"/>
          <ac:picMkLst>
            <pc:docMk/>
            <pc:sldMk cId="460770240" sldId="370"/>
            <ac:picMk id="32" creationId="{F0BAE771-C182-6FC1-7C36-FD573717529D}"/>
          </ac:picMkLst>
        </pc:picChg>
        <pc:picChg chg="mod">
          <ac:chgData name="Fu, Yue" userId="a52740fb-a78f-434e-8b58-d459d5382196" providerId="ADAL" clId="{284C17B9-DF4D-4620-B05E-8D270CC4B6C4}" dt="2026-06-20T08:18:14.765" v="1757" actId="1076"/>
          <ac:picMkLst>
            <pc:docMk/>
            <pc:sldMk cId="460770240" sldId="370"/>
            <ac:picMk id="43" creationId="{A60CD15A-7E08-B3A4-0009-7D0B97946D31}"/>
          </ac:picMkLst>
        </pc:picChg>
        <pc:picChg chg="mod">
          <ac:chgData name="Fu, Yue" userId="a52740fb-a78f-434e-8b58-d459d5382196" providerId="ADAL" clId="{284C17B9-DF4D-4620-B05E-8D270CC4B6C4}" dt="2026-06-20T08:18:20.558" v="1759" actId="1076"/>
          <ac:picMkLst>
            <pc:docMk/>
            <pc:sldMk cId="460770240" sldId="370"/>
            <ac:picMk id="45" creationId="{55A0F733-3481-8FDF-DDF9-2A34C4B75B09}"/>
          </ac:picMkLst>
        </pc:picChg>
        <pc:picChg chg="mod">
          <ac:chgData name="Fu, Yue" userId="a52740fb-a78f-434e-8b58-d459d5382196" providerId="ADAL" clId="{284C17B9-DF4D-4620-B05E-8D270CC4B6C4}" dt="2026-06-20T08:16:52.705" v="1748" actId="1076"/>
          <ac:picMkLst>
            <pc:docMk/>
            <pc:sldMk cId="460770240" sldId="370"/>
            <ac:picMk id="46" creationId="{EB0C60E9-C4EC-3E6A-874E-987DD2D514A2}"/>
          </ac:picMkLst>
        </pc:picChg>
        <pc:picChg chg="mod">
          <ac:chgData name="Fu, Yue" userId="a52740fb-a78f-434e-8b58-d459d5382196" providerId="ADAL" clId="{284C17B9-DF4D-4620-B05E-8D270CC4B6C4}" dt="2026-06-20T08:16:52.705" v="1748" actId="1076"/>
          <ac:picMkLst>
            <pc:docMk/>
            <pc:sldMk cId="460770240" sldId="370"/>
            <ac:picMk id="47" creationId="{630B032A-2BC2-AD19-2E50-98A60337C0A1}"/>
          </ac:picMkLst>
        </pc:picChg>
        <pc:picChg chg="mod">
          <ac:chgData name="Fu, Yue" userId="a52740fb-a78f-434e-8b58-d459d5382196" providerId="ADAL" clId="{284C17B9-DF4D-4620-B05E-8D270CC4B6C4}" dt="2026-06-20T08:32:14.343" v="1916" actId="1076"/>
          <ac:picMkLst>
            <pc:docMk/>
            <pc:sldMk cId="460770240" sldId="370"/>
            <ac:picMk id="58" creationId="{2E73ACEB-E7FE-24F3-CD29-A1E063CCFD92}"/>
          </ac:picMkLst>
        </pc:picChg>
        <pc:cxnChg chg="mod">
          <ac:chgData name="Fu, Yue" userId="a52740fb-a78f-434e-8b58-d459d5382196" providerId="ADAL" clId="{284C17B9-DF4D-4620-B05E-8D270CC4B6C4}" dt="2026-06-20T08:23:28.837" v="1789" actId="1076"/>
          <ac:cxnSpMkLst>
            <pc:docMk/>
            <pc:sldMk cId="460770240" sldId="370"/>
            <ac:cxnSpMk id="16" creationId="{A77D8E07-30CF-9DD2-E103-E3EA7F3E946C}"/>
          </ac:cxnSpMkLst>
        </pc:cxnChg>
      </pc:sldChg>
      <pc:sldChg chg="addSp delSp modSp del mod">
        <pc:chgData name="Fu, Yue" userId="a52740fb-a78f-434e-8b58-d459d5382196" providerId="ADAL" clId="{284C17B9-DF4D-4620-B05E-8D270CC4B6C4}" dt="2026-06-20T09:06:30.313" v="2134" actId="47"/>
        <pc:sldMkLst>
          <pc:docMk/>
          <pc:sldMk cId="6753975" sldId="371"/>
        </pc:sldMkLst>
        <pc:spChg chg="mod">
          <ac:chgData name="Fu, Yue" userId="a52740fb-a78f-434e-8b58-d459d5382196" providerId="ADAL" clId="{284C17B9-DF4D-4620-B05E-8D270CC4B6C4}" dt="2026-06-20T07:38:45.952" v="1494" actId="1076"/>
          <ac:spMkLst>
            <pc:docMk/>
            <pc:sldMk cId="6753975" sldId="371"/>
            <ac:spMk id="2" creationId="{64E76AA4-AACC-7E71-30DA-6A4F21659930}"/>
          </ac:spMkLst>
        </pc:spChg>
        <pc:spChg chg="add mod">
          <ac:chgData name="Fu, Yue" userId="a52740fb-a78f-434e-8b58-d459d5382196" providerId="ADAL" clId="{284C17B9-DF4D-4620-B05E-8D270CC4B6C4}" dt="2026-06-20T08:06:39.174" v="1661" actId="1076"/>
          <ac:spMkLst>
            <pc:docMk/>
            <pc:sldMk cId="6753975" sldId="371"/>
            <ac:spMk id="3" creationId="{A04D6081-24F8-740B-13C6-1D5ECCBA116C}"/>
          </ac:spMkLst>
        </pc:spChg>
        <pc:spChg chg="mod">
          <ac:chgData name="Fu, Yue" userId="a52740fb-a78f-434e-8b58-d459d5382196" providerId="ADAL" clId="{284C17B9-DF4D-4620-B05E-8D270CC4B6C4}" dt="2026-06-20T07:38:45.952" v="1494" actId="1076"/>
          <ac:spMkLst>
            <pc:docMk/>
            <pc:sldMk cId="6753975" sldId="371"/>
            <ac:spMk id="4" creationId="{E75265D7-71F5-4152-B950-A00A83BB42C1}"/>
          </ac:spMkLst>
        </pc:spChg>
        <pc:spChg chg="mod">
          <ac:chgData name="Fu, Yue" userId="a52740fb-a78f-434e-8b58-d459d5382196" providerId="ADAL" clId="{284C17B9-DF4D-4620-B05E-8D270CC4B6C4}" dt="2026-06-20T07:38:45.952" v="1494" actId="1076"/>
          <ac:spMkLst>
            <pc:docMk/>
            <pc:sldMk cId="6753975" sldId="371"/>
            <ac:spMk id="6" creationId="{78100720-437D-4D10-F5A1-62AF65742BA6}"/>
          </ac:spMkLst>
        </pc:spChg>
        <pc:spChg chg="mod">
          <ac:chgData name="Fu, Yue" userId="a52740fb-a78f-434e-8b58-d459d5382196" providerId="ADAL" clId="{284C17B9-DF4D-4620-B05E-8D270CC4B6C4}" dt="2026-06-20T07:38:45.952" v="1494" actId="1076"/>
          <ac:spMkLst>
            <pc:docMk/>
            <pc:sldMk cId="6753975" sldId="371"/>
            <ac:spMk id="7" creationId="{AF95A1A2-C789-A7E0-9C4E-68776F291598}"/>
          </ac:spMkLst>
        </pc:spChg>
        <pc:spChg chg="mod">
          <ac:chgData name="Fu, Yue" userId="a52740fb-a78f-434e-8b58-d459d5382196" providerId="ADAL" clId="{284C17B9-DF4D-4620-B05E-8D270CC4B6C4}" dt="2026-06-20T08:06:39.174" v="1661" actId="1076"/>
          <ac:spMkLst>
            <pc:docMk/>
            <pc:sldMk cId="6753975" sldId="371"/>
            <ac:spMk id="9" creationId="{54D37687-6AC0-C076-18C1-2075AAF35509}"/>
          </ac:spMkLst>
        </pc:spChg>
        <pc:spChg chg="mod">
          <ac:chgData name="Fu, Yue" userId="a52740fb-a78f-434e-8b58-d459d5382196" providerId="ADAL" clId="{284C17B9-DF4D-4620-B05E-8D270CC4B6C4}" dt="2026-06-20T07:58:45.288" v="1525" actId="1076"/>
          <ac:spMkLst>
            <pc:docMk/>
            <pc:sldMk cId="6753975" sldId="371"/>
            <ac:spMk id="12" creationId="{3C8F29EF-1AC3-40D8-2504-C9B1655768F8}"/>
          </ac:spMkLst>
        </pc:spChg>
        <pc:spChg chg="mod">
          <ac:chgData name="Fu, Yue" userId="a52740fb-a78f-434e-8b58-d459d5382196" providerId="ADAL" clId="{284C17B9-DF4D-4620-B05E-8D270CC4B6C4}" dt="2026-06-20T08:02:29.140" v="1583" actId="1076"/>
          <ac:spMkLst>
            <pc:docMk/>
            <pc:sldMk cId="6753975" sldId="371"/>
            <ac:spMk id="13" creationId="{B5B30F78-661A-AD41-FC62-AEF79E2FD33E}"/>
          </ac:spMkLst>
        </pc:spChg>
        <pc:spChg chg="mod ord">
          <ac:chgData name="Fu, Yue" userId="a52740fb-a78f-434e-8b58-d459d5382196" providerId="ADAL" clId="{284C17B9-DF4D-4620-B05E-8D270CC4B6C4}" dt="2026-06-20T07:58:58.279" v="1528" actId="1076"/>
          <ac:spMkLst>
            <pc:docMk/>
            <pc:sldMk cId="6753975" sldId="371"/>
            <ac:spMk id="14" creationId="{496970D8-BD7C-563E-456A-4CB480D4BB68}"/>
          </ac:spMkLst>
        </pc:spChg>
        <pc:spChg chg="mod">
          <ac:chgData name="Fu, Yue" userId="a52740fb-a78f-434e-8b58-d459d5382196" providerId="ADAL" clId="{284C17B9-DF4D-4620-B05E-8D270CC4B6C4}" dt="2026-06-20T08:01:58.776" v="1574" actId="1076"/>
          <ac:spMkLst>
            <pc:docMk/>
            <pc:sldMk cId="6753975" sldId="371"/>
            <ac:spMk id="15" creationId="{05AF8BAE-C57F-9341-9FCE-E7C675EE658B}"/>
          </ac:spMkLst>
        </pc:spChg>
        <pc:spChg chg="add del mod ord">
          <ac:chgData name="Fu, Yue" userId="a52740fb-a78f-434e-8b58-d459d5382196" providerId="ADAL" clId="{284C17B9-DF4D-4620-B05E-8D270CC4B6C4}" dt="2026-06-20T07:56:44.734" v="1508" actId="478"/>
          <ac:spMkLst>
            <pc:docMk/>
            <pc:sldMk cId="6753975" sldId="371"/>
            <ac:spMk id="23" creationId="{8E160C15-2B70-7C62-716F-B4662E1823E0}"/>
          </ac:spMkLst>
        </pc:spChg>
        <pc:spChg chg="mod">
          <ac:chgData name="Fu, Yue" userId="a52740fb-a78f-434e-8b58-d459d5382196" providerId="ADAL" clId="{284C17B9-DF4D-4620-B05E-8D270CC4B6C4}" dt="2026-06-20T08:06:39.174" v="1661" actId="1076"/>
          <ac:spMkLst>
            <pc:docMk/>
            <pc:sldMk cId="6753975" sldId="371"/>
            <ac:spMk id="24" creationId="{26EB6D60-999B-25D0-76B0-B13D9A7F7E3A}"/>
          </ac:spMkLst>
        </pc:spChg>
        <pc:spChg chg="add mod ord">
          <ac:chgData name="Fu, Yue" userId="a52740fb-a78f-434e-8b58-d459d5382196" providerId="ADAL" clId="{284C17B9-DF4D-4620-B05E-8D270CC4B6C4}" dt="2026-06-20T07:59:54.512" v="1535" actId="207"/>
          <ac:spMkLst>
            <pc:docMk/>
            <pc:sldMk cId="6753975" sldId="371"/>
            <ac:spMk id="25" creationId="{4C7917EC-5999-2747-29B2-65F3BD7515BB}"/>
          </ac:spMkLst>
        </pc:spChg>
        <pc:spChg chg="add mod ord">
          <ac:chgData name="Fu, Yue" userId="a52740fb-a78f-434e-8b58-d459d5382196" providerId="ADAL" clId="{284C17B9-DF4D-4620-B05E-8D270CC4B6C4}" dt="2026-06-20T08:02:12.343" v="1577" actId="14100"/>
          <ac:spMkLst>
            <pc:docMk/>
            <pc:sldMk cId="6753975" sldId="371"/>
            <ac:spMk id="26" creationId="{E2089606-ECF5-828F-3B78-73BC247D026D}"/>
          </ac:spMkLst>
        </pc:spChg>
        <pc:spChg chg="add mod">
          <ac:chgData name="Fu, Yue" userId="a52740fb-a78f-434e-8b58-d459d5382196" providerId="ADAL" clId="{284C17B9-DF4D-4620-B05E-8D270CC4B6C4}" dt="2026-06-20T08:06:39.174" v="1661" actId="1076"/>
          <ac:spMkLst>
            <pc:docMk/>
            <pc:sldMk cId="6753975" sldId="371"/>
            <ac:spMk id="27" creationId="{968221BD-258E-73ED-A7D5-2F60570774F8}"/>
          </ac:spMkLst>
        </pc:spChg>
        <pc:spChg chg="add mod">
          <ac:chgData name="Fu, Yue" userId="a52740fb-a78f-434e-8b58-d459d5382196" providerId="ADAL" clId="{284C17B9-DF4D-4620-B05E-8D270CC4B6C4}" dt="2026-06-20T08:06:39.174" v="1661" actId="1076"/>
          <ac:spMkLst>
            <pc:docMk/>
            <pc:sldMk cId="6753975" sldId="371"/>
            <ac:spMk id="29" creationId="{7CEC53AA-0FC6-6D2C-F640-FCF7CF41D11C}"/>
          </ac:spMkLst>
        </pc:spChg>
        <pc:spChg chg="add mod">
          <ac:chgData name="Fu, Yue" userId="a52740fb-a78f-434e-8b58-d459d5382196" providerId="ADAL" clId="{284C17B9-DF4D-4620-B05E-8D270CC4B6C4}" dt="2026-06-20T08:08:54.616" v="1701" actId="1076"/>
          <ac:spMkLst>
            <pc:docMk/>
            <pc:sldMk cId="6753975" sldId="371"/>
            <ac:spMk id="30" creationId="{32FC1D41-9A9D-9CF5-CF10-E4AC815BC1B5}"/>
          </ac:spMkLst>
        </pc:spChg>
        <pc:spChg chg="add mod">
          <ac:chgData name="Fu, Yue" userId="a52740fb-a78f-434e-8b58-d459d5382196" providerId="ADAL" clId="{284C17B9-DF4D-4620-B05E-8D270CC4B6C4}" dt="2026-06-20T08:09:01.567" v="1702" actId="1076"/>
          <ac:spMkLst>
            <pc:docMk/>
            <pc:sldMk cId="6753975" sldId="371"/>
            <ac:spMk id="31" creationId="{83C29D9C-6AF9-C55E-9172-93EF0E0DCC66}"/>
          </ac:spMkLst>
        </pc:spChg>
        <pc:spChg chg="add mod">
          <ac:chgData name="Fu, Yue" userId="a52740fb-a78f-434e-8b58-d459d5382196" providerId="ADAL" clId="{284C17B9-DF4D-4620-B05E-8D270CC4B6C4}" dt="2026-06-20T08:09:06.680" v="1703" actId="1076"/>
          <ac:spMkLst>
            <pc:docMk/>
            <pc:sldMk cId="6753975" sldId="371"/>
            <ac:spMk id="32" creationId="{CAEBEA74-96DE-A868-099B-26090A4FAA83}"/>
          </ac:spMkLst>
        </pc:spChg>
        <pc:spChg chg="add mod ord">
          <ac:chgData name="Fu, Yue" userId="a52740fb-a78f-434e-8b58-d459d5382196" providerId="ADAL" clId="{284C17B9-DF4D-4620-B05E-8D270CC4B6C4}" dt="2026-06-20T08:29:11.629" v="1884" actId="1076"/>
          <ac:spMkLst>
            <pc:docMk/>
            <pc:sldMk cId="6753975" sldId="371"/>
            <ac:spMk id="33" creationId="{A13C47D6-1176-A4BB-F0BD-F3E7A601AF25}"/>
          </ac:spMkLst>
        </pc:spChg>
        <pc:spChg chg="add del mod">
          <ac:chgData name="Fu, Yue" userId="a52740fb-a78f-434e-8b58-d459d5382196" providerId="ADAL" clId="{284C17B9-DF4D-4620-B05E-8D270CC4B6C4}" dt="2026-06-20T08:29:08.389" v="1883" actId="478"/>
          <ac:spMkLst>
            <pc:docMk/>
            <pc:sldMk cId="6753975" sldId="371"/>
            <ac:spMk id="34" creationId="{321DC51E-D16F-F754-7AFF-F9FAA9C91866}"/>
          </ac:spMkLst>
        </pc:spChg>
        <pc:spChg chg="add mod ord">
          <ac:chgData name="Fu, Yue" userId="a52740fb-a78f-434e-8b58-d459d5382196" providerId="ADAL" clId="{284C17B9-DF4D-4620-B05E-8D270CC4B6C4}" dt="2026-06-20T08:29:23.644" v="1888" actId="1076"/>
          <ac:spMkLst>
            <pc:docMk/>
            <pc:sldMk cId="6753975" sldId="371"/>
            <ac:spMk id="35" creationId="{50902E4C-F490-5BAF-DD9D-26294D676EFB}"/>
          </ac:spMkLst>
        </pc:spChg>
        <pc:spChg chg="add mod ord">
          <ac:chgData name="Fu, Yue" userId="a52740fb-a78f-434e-8b58-d459d5382196" providerId="ADAL" clId="{284C17B9-DF4D-4620-B05E-8D270CC4B6C4}" dt="2026-06-20T08:29:32.897" v="1891" actId="167"/>
          <ac:spMkLst>
            <pc:docMk/>
            <pc:sldMk cId="6753975" sldId="371"/>
            <ac:spMk id="36" creationId="{81BD6227-C5AA-4D90-45F6-A9F32759A5CD}"/>
          </ac:spMkLst>
        </pc:spChg>
        <pc:grpChg chg="mod">
          <ac:chgData name="Fu, Yue" userId="a52740fb-a78f-434e-8b58-d459d5382196" providerId="ADAL" clId="{284C17B9-DF4D-4620-B05E-8D270CC4B6C4}" dt="2026-06-20T07:38:58.314" v="1495" actId="1076"/>
          <ac:grpSpMkLst>
            <pc:docMk/>
            <pc:sldMk cId="6753975" sldId="371"/>
            <ac:grpSpMk id="18" creationId="{6B37890B-2642-1AB1-B1FB-02374AE884F9}"/>
          </ac:grpSpMkLst>
        </pc:grpChg>
        <pc:picChg chg="mod">
          <ac:chgData name="Fu, Yue" userId="a52740fb-a78f-434e-8b58-d459d5382196" providerId="ADAL" clId="{284C17B9-DF4D-4620-B05E-8D270CC4B6C4}" dt="2026-06-20T08:06:39.174" v="1661" actId="1076"/>
          <ac:picMkLst>
            <pc:docMk/>
            <pc:sldMk cId="6753975" sldId="371"/>
            <ac:picMk id="5" creationId="{F186E95B-AA95-C528-A766-0829D27C5CBD}"/>
          </ac:picMkLst>
        </pc:picChg>
        <pc:picChg chg="add mod">
          <ac:chgData name="Fu, Yue" userId="a52740fb-a78f-434e-8b58-d459d5382196" providerId="ADAL" clId="{284C17B9-DF4D-4620-B05E-8D270CC4B6C4}" dt="2026-06-20T08:06:39.174" v="1661" actId="1076"/>
          <ac:picMkLst>
            <pc:docMk/>
            <pc:sldMk cId="6753975" sldId="371"/>
            <ac:picMk id="8" creationId="{D116AAD3-F740-11ED-038B-E0F59168A72D}"/>
          </ac:picMkLst>
        </pc:picChg>
        <pc:picChg chg="mod">
          <ac:chgData name="Fu, Yue" userId="a52740fb-a78f-434e-8b58-d459d5382196" providerId="ADAL" clId="{284C17B9-DF4D-4620-B05E-8D270CC4B6C4}" dt="2026-06-20T08:02:31.623" v="1584" actId="1076"/>
          <ac:picMkLst>
            <pc:docMk/>
            <pc:sldMk cId="6753975" sldId="371"/>
            <ac:picMk id="10" creationId="{6ABBDC49-D334-05A4-1EA6-19B7B72910D7}"/>
          </ac:picMkLst>
        </pc:picChg>
        <pc:picChg chg="mod ord">
          <ac:chgData name="Fu, Yue" userId="a52740fb-a78f-434e-8b58-d459d5382196" providerId="ADAL" clId="{284C17B9-DF4D-4620-B05E-8D270CC4B6C4}" dt="2026-06-20T08:02:41.175" v="1588" actId="1076"/>
          <ac:picMkLst>
            <pc:docMk/>
            <pc:sldMk cId="6753975" sldId="371"/>
            <ac:picMk id="11" creationId="{0794DDA2-335B-297F-F32F-344B8963F528}"/>
          </ac:picMkLst>
        </pc:picChg>
        <pc:picChg chg="add mod">
          <ac:chgData name="Fu, Yue" userId="a52740fb-a78f-434e-8b58-d459d5382196" providerId="ADAL" clId="{284C17B9-DF4D-4620-B05E-8D270CC4B6C4}" dt="2026-06-20T08:06:39.174" v="1661" actId="1076"/>
          <ac:picMkLst>
            <pc:docMk/>
            <pc:sldMk cId="6753975" sldId="371"/>
            <ac:picMk id="16" creationId="{E3D12C6B-7050-8C39-7A8B-2F450826FBAD}"/>
          </ac:picMkLst>
        </pc:picChg>
        <pc:picChg chg="add mod">
          <ac:chgData name="Fu, Yue" userId="a52740fb-a78f-434e-8b58-d459d5382196" providerId="ADAL" clId="{284C17B9-DF4D-4620-B05E-8D270CC4B6C4}" dt="2026-06-20T08:06:39.174" v="1661" actId="1076"/>
          <ac:picMkLst>
            <pc:docMk/>
            <pc:sldMk cId="6753975" sldId="371"/>
            <ac:picMk id="17" creationId="{6B733FE0-793D-2CC7-A93C-0E87B4362AF8}"/>
          </ac:picMkLst>
        </pc:picChg>
        <pc:cxnChg chg="mod">
          <ac:chgData name="Fu, Yue" userId="a52740fb-a78f-434e-8b58-d459d5382196" providerId="ADAL" clId="{284C17B9-DF4D-4620-B05E-8D270CC4B6C4}" dt="2026-06-20T08:06:39.174" v="1661" actId="1076"/>
          <ac:cxnSpMkLst>
            <pc:docMk/>
            <pc:sldMk cId="6753975" sldId="371"/>
            <ac:cxnSpMk id="22" creationId="{069C4C97-6565-BBFF-A584-3FBC070AB2E6}"/>
          </ac:cxnSpMkLst>
        </pc:cxnChg>
      </pc:sldChg>
      <pc:sldChg chg="addSp delSp modSp add mod modNotes modNotesTx">
        <pc:chgData name="Fu, Yue" userId="a52740fb-a78f-434e-8b58-d459d5382196" providerId="ADAL" clId="{284C17B9-DF4D-4620-B05E-8D270CC4B6C4}" dt="2026-06-20T07:30:55.832" v="1462" actId="1076"/>
        <pc:sldMkLst>
          <pc:docMk/>
          <pc:sldMk cId="2557686198" sldId="372"/>
        </pc:sldMkLst>
        <pc:spChg chg="add mod ord">
          <ac:chgData name="Fu, Yue" userId="a52740fb-a78f-434e-8b58-d459d5382196" providerId="ADAL" clId="{284C17B9-DF4D-4620-B05E-8D270CC4B6C4}" dt="2026-06-19T12:03:03.708" v="1140" actId="167"/>
          <ac:spMkLst>
            <pc:docMk/>
            <pc:sldMk cId="2557686198" sldId="372"/>
            <ac:spMk id="2" creationId="{FE0EC2C0-B923-D73B-5FB2-AB2098609F78}"/>
          </ac:spMkLst>
        </pc:spChg>
        <pc:spChg chg="del">
          <ac:chgData name="Fu, Yue" userId="a52740fb-a78f-434e-8b58-d459d5382196" providerId="ADAL" clId="{284C17B9-DF4D-4620-B05E-8D270CC4B6C4}" dt="2026-06-19T12:03:18.173" v="1142" actId="478"/>
          <ac:spMkLst>
            <pc:docMk/>
            <pc:sldMk cId="2557686198" sldId="372"/>
            <ac:spMk id="3" creationId="{2DCA4387-76EE-B3E7-4771-817C46149BE8}"/>
          </ac:spMkLst>
        </pc:spChg>
        <pc:spChg chg="mod">
          <ac:chgData name="Fu, Yue" userId="a52740fb-a78f-434e-8b58-d459d5382196" providerId="ADAL" clId="{284C17B9-DF4D-4620-B05E-8D270CC4B6C4}" dt="2026-06-20T07:30:55.832" v="1462" actId="1076"/>
          <ac:spMkLst>
            <pc:docMk/>
            <pc:sldMk cId="2557686198" sldId="372"/>
            <ac:spMk id="4" creationId="{1EF1EF07-7D01-EE4E-1838-6CE4EEDB5A7B}"/>
          </ac:spMkLst>
        </pc:spChg>
        <pc:spChg chg="del">
          <ac:chgData name="Fu, Yue" userId="a52740fb-a78f-434e-8b58-d459d5382196" providerId="ADAL" clId="{284C17B9-DF4D-4620-B05E-8D270CC4B6C4}" dt="2026-06-19T08:10:52.879" v="59" actId="21"/>
          <ac:spMkLst>
            <pc:docMk/>
            <pc:sldMk cId="2557686198" sldId="372"/>
            <ac:spMk id="5" creationId="{A2FB09C5-BF96-B47D-2B85-6D929C03EA58}"/>
          </ac:spMkLst>
        </pc:spChg>
        <pc:spChg chg="add mod">
          <ac:chgData name="Fu, Yue" userId="a52740fb-a78f-434e-8b58-d459d5382196" providerId="ADAL" clId="{284C17B9-DF4D-4620-B05E-8D270CC4B6C4}" dt="2026-06-19T12:03:23.827" v="1144" actId="1076"/>
          <ac:spMkLst>
            <pc:docMk/>
            <pc:sldMk cId="2557686198" sldId="372"/>
            <ac:spMk id="6" creationId="{10DC64B0-1A12-063D-6CD3-4B5843C52150}"/>
          </ac:spMkLst>
        </pc:spChg>
      </pc:sldChg>
      <pc:sldChg chg="addSp delSp modSp add mod">
        <pc:chgData name="Fu, Yue" userId="a52740fb-a78f-434e-8b58-d459d5382196" providerId="ADAL" clId="{284C17B9-DF4D-4620-B05E-8D270CC4B6C4}" dt="2026-06-20T09:06:58.164" v="2137"/>
        <pc:sldMkLst>
          <pc:docMk/>
          <pc:sldMk cId="771120549" sldId="373"/>
        </pc:sldMkLst>
        <pc:spChg chg="mod">
          <ac:chgData name="Fu, Yue" userId="a52740fb-a78f-434e-8b58-d459d5382196" providerId="ADAL" clId="{284C17B9-DF4D-4620-B05E-8D270CC4B6C4}" dt="2026-06-20T09:05:34.617" v="2131" actId="1076"/>
          <ac:spMkLst>
            <pc:docMk/>
            <pc:sldMk cId="771120549" sldId="373"/>
            <ac:spMk id="2" creationId="{64E76AA4-AACC-7E71-30DA-6A4F21659930}"/>
          </ac:spMkLst>
        </pc:spChg>
        <pc:spChg chg="mod">
          <ac:chgData name="Fu, Yue" userId="a52740fb-a78f-434e-8b58-d459d5382196" providerId="ADAL" clId="{284C17B9-DF4D-4620-B05E-8D270CC4B6C4}" dt="2026-06-20T08:51:02.667" v="1968" actId="1076"/>
          <ac:spMkLst>
            <pc:docMk/>
            <pc:sldMk cId="771120549" sldId="373"/>
            <ac:spMk id="3" creationId="{A04D6081-24F8-740B-13C6-1D5ECCBA116C}"/>
          </ac:spMkLst>
        </pc:spChg>
        <pc:spChg chg="mod">
          <ac:chgData name="Fu, Yue" userId="a52740fb-a78f-434e-8b58-d459d5382196" providerId="ADAL" clId="{284C17B9-DF4D-4620-B05E-8D270CC4B6C4}" dt="2026-06-20T09:06:20.362" v="2133" actId="255"/>
          <ac:spMkLst>
            <pc:docMk/>
            <pc:sldMk cId="771120549" sldId="373"/>
            <ac:spMk id="4" creationId="{E75265D7-71F5-4152-B950-A00A83BB42C1}"/>
          </ac:spMkLst>
        </pc:spChg>
        <pc:spChg chg="mod">
          <ac:chgData name="Fu, Yue" userId="a52740fb-a78f-434e-8b58-d459d5382196" providerId="ADAL" clId="{284C17B9-DF4D-4620-B05E-8D270CC4B6C4}" dt="2026-06-20T09:02:36.026" v="2041" actId="1076"/>
          <ac:spMkLst>
            <pc:docMk/>
            <pc:sldMk cId="771120549" sldId="373"/>
            <ac:spMk id="6" creationId="{78100720-437D-4D10-F5A1-62AF65742BA6}"/>
          </ac:spMkLst>
        </pc:spChg>
        <pc:spChg chg="mod">
          <ac:chgData name="Fu, Yue" userId="a52740fb-a78f-434e-8b58-d459d5382196" providerId="ADAL" clId="{284C17B9-DF4D-4620-B05E-8D270CC4B6C4}" dt="2026-06-20T09:02:36.026" v="2041" actId="1076"/>
          <ac:spMkLst>
            <pc:docMk/>
            <pc:sldMk cId="771120549" sldId="373"/>
            <ac:spMk id="7" creationId="{AF95A1A2-C789-A7E0-9C4E-68776F291598}"/>
          </ac:spMkLst>
        </pc:spChg>
        <pc:spChg chg="mod">
          <ac:chgData name="Fu, Yue" userId="a52740fb-a78f-434e-8b58-d459d5382196" providerId="ADAL" clId="{284C17B9-DF4D-4620-B05E-8D270CC4B6C4}" dt="2026-06-20T08:43:28.932" v="1950" actId="1076"/>
          <ac:spMkLst>
            <pc:docMk/>
            <pc:sldMk cId="771120549" sldId="373"/>
            <ac:spMk id="9" creationId="{54D37687-6AC0-C076-18C1-2075AAF35509}"/>
          </ac:spMkLst>
        </pc:spChg>
        <pc:spChg chg="mod">
          <ac:chgData name="Fu, Yue" userId="a52740fb-a78f-434e-8b58-d459d5382196" providerId="ADAL" clId="{284C17B9-DF4D-4620-B05E-8D270CC4B6C4}" dt="2026-06-20T09:05:27.292" v="2130" actId="1076"/>
          <ac:spMkLst>
            <pc:docMk/>
            <pc:sldMk cId="771120549" sldId="373"/>
            <ac:spMk id="12" creationId="{3C8F29EF-1AC3-40D8-2504-C9B1655768F8}"/>
          </ac:spMkLst>
        </pc:spChg>
        <pc:spChg chg="mod">
          <ac:chgData name="Fu, Yue" userId="a52740fb-a78f-434e-8b58-d459d5382196" providerId="ADAL" clId="{284C17B9-DF4D-4620-B05E-8D270CC4B6C4}" dt="2026-06-20T09:05:27.292" v="2130" actId="1076"/>
          <ac:spMkLst>
            <pc:docMk/>
            <pc:sldMk cId="771120549" sldId="373"/>
            <ac:spMk id="13" creationId="{B5B30F78-661A-AD41-FC62-AEF79E2FD33E}"/>
          </ac:spMkLst>
        </pc:spChg>
        <pc:spChg chg="mod">
          <ac:chgData name="Fu, Yue" userId="a52740fb-a78f-434e-8b58-d459d5382196" providerId="ADAL" clId="{284C17B9-DF4D-4620-B05E-8D270CC4B6C4}" dt="2026-06-20T09:05:27.292" v="2130" actId="1076"/>
          <ac:spMkLst>
            <pc:docMk/>
            <pc:sldMk cId="771120549" sldId="373"/>
            <ac:spMk id="14" creationId="{496970D8-BD7C-563E-456A-4CB480D4BB68}"/>
          </ac:spMkLst>
        </pc:spChg>
        <pc:spChg chg="mod">
          <ac:chgData name="Fu, Yue" userId="a52740fb-a78f-434e-8b58-d459d5382196" providerId="ADAL" clId="{284C17B9-DF4D-4620-B05E-8D270CC4B6C4}" dt="2026-06-20T09:05:27.292" v="2130" actId="1076"/>
          <ac:spMkLst>
            <pc:docMk/>
            <pc:sldMk cId="771120549" sldId="373"/>
            <ac:spMk id="15" creationId="{05AF8BAE-C57F-9341-9FCE-E7C675EE658B}"/>
          </ac:spMkLst>
        </pc:spChg>
        <pc:spChg chg="add mod ord">
          <ac:chgData name="Fu, Yue" userId="a52740fb-a78f-434e-8b58-d459d5382196" providerId="ADAL" clId="{284C17B9-DF4D-4620-B05E-8D270CC4B6C4}" dt="2026-06-20T08:43:32.283" v="1951" actId="14100"/>
          <ac:spMkLst>
            <pc:docMk/>
            <pc:sldMk cId="771120549" sldId="373"/>
            <ac:spMk id="23" creationId="{CD7050B3-F16F-52E3-5654-BA6A680A307D}"/>
          </ac:spMkLst>
        </pc:spChg>
        <pc:spChg chg="mod">
          <ac:chgData name="Fu, Yue" userId="a52740fb-a78f-434e-8b58-d459d5382196" providerId="ADAL" clId="{284C17B9-DF4D-4620-B05E-8D270CC4B6C4}" dt="2026-06-20T08:43:28.932" v="1950" actId="1076"/>
          <ac:spMkLst>
            <pc:docMk/>
            <pc:sldMk cId="771120549" sldId="373"/>
            <ac:spMk id="24" creationId="{26EB6D60-999B-25D0-76B0-B13D9A7F7E3A}"/>
          </ac:spMkLst>
        </pc:spChg>
        <pc:spChg chg="mod">
          <ac:chgData name="Fu, Yue" userId="a52740fb-a78f-434e-8b58-d459d5382196" providerId="ADAL" clId="{284C17B9-DF4D-4620-B05E-8D270CC4B6C4}" dt="2026-06-20T09:05:27.292" v="2130" actId="1076"/>
          <ac:spMkLst>
            <pc:docMk/>
            <pc:sldMk cId="771120549" sldId="373"/>
            <ac:spMk id="25" creationId="{4C7917EC-5999-2747-29B2-65F3BD7515BB}"/>
          </ac:spMkLst>
        </pc:spChg>
        <pc:spChg chg="mod">
          <ac:chgData name="Fu, Yue" userId="a52740fb-a78f-434e-8b58-d459d5382196" providerId="ADAL" clId="{284C17B9-DF4D-4620-B05E-8D270CC4B6C4}" dt="2026-06-20T09:05:27.292" v="2130" actId="1076"/>
          <ac:spMkLst>
            <pc:docMk/>
            <pc:sldMk cId="771120549" sldId="373"/>
            <ac:spMk id="26" creationId="{E2089606-ECF5-828F-3B78-73BC247D026D}"/>
          </ac:spMkLst>
        </pc:spChg>
        <pc:spChg chg="mod">
          <ac:chgData name="Fu, Yue" userId="a52740fb-a78f-434e-8b58-d459d5382196" providerId="ADAL" clId="{284C17B9-DF4D-4620-B05E-8D270CC4B6C4}" dt="2026-06-20T08:51:02.667" v="1968" actId="1076"/>
          <ac:spMkLst>
            <pc:docMk/>
            <pc:sldMk cId="771120549" sldId="373"/>
            <ac:spMk id="27" creationId="{968221BD-258E-73ED-A7D5-2F60570774F8}"/>
          </ac:spMkLst>
        </pc:spChg>
        <pc:spChg chg="add mod ord">
          <ac:chgData name="Fu, Yue" userId="a52740fb-a78f-434e-8b58-d459d5382196" providerId="ADAL" clId="{284C17B9-DF4D-4620-B05E-8D270CC4B6C4}" dt="2026-06-20T08:51:02.667" v="1968" actId="1076"/>
          <ac:spMkLst>
            <pc:docMk/>
            <pc:sldMk cId="771120549" sldId="373"/>
            <ac:spMk id="28" creationId="{03B60CBC-00F6-07B1-F654-C7682AE77A32}"/>
          </ac:spMkLst>
        </pc:spChg>
        <pc:spChg chg="mod">
          <ac:chgData name="Fu, Yue" userId="a52740fb-a78f-434e-8b58-d459d5382196" providerId="ADAL" clId="{284C17B9-DF4D-4620-B05E-8D270CC4B6C4}" dt="2026-06-20T08:43:28.932" v="1950" actId="1076"/>
          <ac:spMkLst>
            <pc:docMk/>
            <pc:sldMk cId="771120549" sldId="373"/>
            <ac:spMk id="29" creationId="{7CEC53AA-0FC6-6D2C-F640-FCF7CF41D11C}"/>
          </ac:spMkLst>
        </pc:spChg>
        <pc:spChg chg="del mod">
          <ac:chgData name="Fu, Yue" userId="a52740fb-a78f-434e-8b58-d459d5382196" providerId="ADAL" clId="{284C17B9-DF4D-4620-B05E-8D270CC4B6C4}" dt="2026-06-20T08:44:22.675" v="1965" actId="478"/>
          <ac:spMkLst>
            <pc:docMk/>
            <pc:sldMk cId="771120549" sldId="373"/>
            <ac:spMk id="30" creationId="{32FC1D41-9A9D-9CF5-CF10-E4AC815BC1B5}"/>
          </ac:spMkLst>
        </pc:spChg>
        <pc:spChg chg="del mod">
          <ac:chgData name="Fu, Yue" userId="a52740fb-a78f-434e-8b58-d459d5382196" providerId="ADAL" clId="{284C17B9-DF4D-4620-B05E-8D270CC4B6C4}" dt="2026-06-20T08:50:51.622" v="1966" actId="478"/>
          <ac:spMkLst>
            <pc:docMk/>
            <pc:sldMk cId="771120549" sldId="373"/>
            <ac:spMk id="31" creationId="{83C29D9C-6AF9-C55E-9172-93EF0E0DCC66}"/>
          </ac:spMkLst>
        </pc:spChg>
        <pc:spChg chg="del mod">
          <ac:chgData name="Fu, Yue" userId="a52740fb-a78f-434e-8b58-d459d5382196" providerId="ADAL" clId="{284C17B9-DF4D-4620-B05E-8D270CC4B6C4}" dt="2026-06-20T08:50:51.622" v="1966" actId="478"/>
          <ac:spMkLst>
            <pc:docMk/>
            <pc:sldMk cId="771120549" sldId="373"/>
            <ac:spMk id="32" creationId="{CAEBEA74-96DE-A868-099B-26090A4FAA83}"/>
          </ac:spMkLst>
        </pc:spChg>
        <pc:spChg chg="del mod">
          <ac:chgData name="Fu, Yue" userId="a52740fb-a78f-434e-8b58-d459d5382196" providerId="ADAL" clId="{284C17B9-DF4D-4620-B05E-8D270CC4B6C4}" dt="2026-06-20T08:42:29.570" v="1939" actId="478"/>
          <ac:spMkLst>
            <pc:docMk/>
            <pc:sldMk cId="771120549" sldId="373"/>
            <ac:spMk id="33" creationId="{A13C47D6-1176-A4BB-F0BD-F3E7A601AF25}"/>
          </ac:spMkLst>
        </pc:spChg>
        <pc:spChg chg="add del mod ord">
          <ac:chgData name="Fu, Yue" userId="a52740fb-a78f-434e-8b58-d459d5382196" providerId="ADAL" clId="{284C17B9-DF4D-4620-B05E-8D270CC4B6C4}" dt="2026-06-20T08:50:54.219" v="1967" actId="478"/>
          <ac:spMkLst>
            <pc:docMk/>
            <pc:sldMk cId="771120549" sldId="373"/>
            <ac:spMk id="34" creationId="{88DA4F97-DED3-2178-8620-3FDE8F93AE90}"/>
          </ac:spMkLst>
        </pc:spChg>
        <pc:spChg chg="del">
          <ac:chgData name="Fu, Yue" userId="a52740fb-a78f-434e-8b58-d459d5382196" providerId="ADAL" clId="{284C17B9-DF4D-4620-B05E-8D270CC4B6C4}" dt="2026-06-20T08:43:37.186" v="1952" actId="478"/>
          <ac:spMkLst>
            <pc:docMk/>
            <pc:sldMk cId="771120549" sldId="373"/>
            <ac:spMk id="35" creationId="{50902E4C-F490-5BAF-DD9D-26294D676EFB}"/>
          </ac:spMkLst>
        </pc:spChg>
        <pc:spChg chg="del mod">
          <ac:chgData name="Fu, Yue" userId="a52740fb-a78f-434e-8b58-d459d5382196" providerId="ADAL" clId="{284C17B9-DF4D-4620-B05E-8D270CC4B6C4}" dt="2026-06-20T08:44:00.324" v="1959" actId="478"/>
          <ac:spMkLst>
            <pc:docMk/>
            <pc:sldMk cId="771120549" sldId="373"/>
            <ac:spMk id="36" creationId="{81BD6227-C5AA-4D90-45F6-A9F32759A5CD}"/>
          </ac:spMkLst>
        </pc:spChg>
        <pc:spChg chg="add del">
          <ac:chgData name="Fu, Yue" userId="a52740fb-a78f-434e-8b58-d459d5382196" providerId="ADAL" clId="{284C17B9-DF4D-4620-B05E-8D270CC4B6C4}" dt="2026-06-20T08:58:56.532" v="1975" actId="478"/>
          <ac:spMkLst>
            <pc:docMk/>
            <pc:sldMk cId="771120549" sldId="373"/>
            <ac:spMk id="39" creationId="{42501057-871A-D8DA-2722-331316CADA4A}"/>
          </ac:spMkLst>
        </pc:spChg>
        <pc:spChg chg="add mod">
          <ac:chgData name="Fu, Yue" userId="a52740fb-a78f-434e-8b58-d459d5382196" providerId="ADAL" clId="{284C17B9-DF4D-4620-B05E-8D270CC4B6C4}" dt="2026-06-20T09:04:42.161" v="2098" actId="1076"/>
          <ac:spMkLst>
            <pc:docMk/>
            <pc:sldMk cId="771120549" sldId="373"/>
            <ac:spMk id="41" creationId="{2E19BB5C-B3CE-C9BD-D652-ACADFB821276}"/>
          </ac:spMkLst>
        </pc:spChg>
        <pc:spChg chg="add mod">
          <ac:chgData name="Fu, Yue" userId="a52740fb-a78f-434e-8b58-d459d5382196" providerId="ADAL" clId="{284C17B9-DF4D-4620-B05E-8D270CC4B6C4}" dt="2026-06-20T09:04:51.148" v="2125" actId="20577"/>
          <ac:spMkLst>
            <pc:docMk/>
            <pc:sldMk cId="771120549" sldId="373"/>
            <ac:spMk id="42" creationId="{47413EFF-2856-5DF2-8460-CBAEE23B4019}"/>
          </ac:spMkLst>
        </pc:spChg>
        <pc:spChg chg="add del mod">
          <ac:chgData name="Fu, Yue" userId="a52740fb-a78f-434e-8b58-d459d5382196" providerId="ADAL" clId="{284C17B9-DF4D-4620-B05E-8D270CC4B6C4}" dt="2026-06-20T09:06:58.164" v="2137"/>
          <ac:spMkLst>
            <pc:docMk/>
            <pc:sldMk cId="771120549" sldId="373"/>
            <ac:spMk id="43" creationId="{E97B9CA7-11AD-E641-2A52-A86D0378B7CC}"/>
          </ac:spMkLst>
        </pc:spChg>
        <pc:grpChg chg="mod">
          <ac:chgData name="Fu, Yue" userId="a52740fb-a78f-434e-8b58-d459d5382196" providerId="ADAL" clId="{284C17B9-DF4D-4620-B05E-8D270CC4B6C4}" dt="2026-06-20T09:05:27.292" v="2130" actId="1076"/>
          <ac:grpSpMkLst>
            <pc:docMk/>
            <pc:sldMk cId="771120549" sldId="373"/>
            <ac:grpSpMk id="18" creationId="{6B37890B-2642-1AB1-B1FB-02374AE884F9}"/>
          </ac:grpSpMkLst>
        </pc:grpChg>
        <pc:graphicFrameChg chg="add del modGraphic">
          <ac:chgData name="Fu, Yue" userId="a52740fb-a78f-434e-8b58-d459d5382196" providerId="ADAL" clId="{284C17B9-DF4D-4620-B05E-8D270CC4B6C4}" dt="2026-06-20T08:58:24.673" v="1970" actId="27309"/>
          <ac:graphicFrameMkLst>
            <pc:docMk/>
            <pc:sldMk cId="771120549" sldId="373"/>
            <ac:graphicFrameMk id="38" creationId="{3B64F854-D6DF-E534-3BA0-D31763651A35}"/>
          </ac:graphicFrameMkLst>
        </pc:graphicFrameChg>
        <pc:picChg chg="mod">
          <ac:chgData name="Fu, Yue" userId="a52740fb-a78f-434e-8b58-d459d5382196" providerId="ADAL" clId="{284C17B9-DF4D-4620-B05E-8D270CC4B6C4}" dt="2026-06-20T08:43:28.932" v="1950" actId="1076"/>
          <ac:picMkLst>
            <pc:docMk/>
            <pc:sldMk cId="771120549" sldId="373"/>
            <ac:picMk id="5" creationId="{F186E95B-AA95-C528-A766-0829D27C5CBD}"/>
          </ac:picMkLst>
        </pc:picChg>
        <pc:picChg chg="mod">
          <ac:chgData name="Fu, Yue" userId="a52740fb-a78f-434e-8b58-d459d5382196" providerId="ADAL" clId="{284C17B9-DF4D-4620-B05E-8D270CC4B6C4}" dt="2026-06-20T08:58:35.964" v="1972" actId="1076"/>
          <ac:picMkLst>
            <pc:docMk/>
            <pc:sldMk cId="771120549" sldId="373"/>
            <ac:picMk id="8" creationId="{D116AAD3-F740-11ED-038B-E0F59168A72D}"/>
          </ac:picMkLst>
        </pc:picChg>
        <pc:picChg chg="mod">
          <ac:chgData name="Fu, Yue" userId="a52740fb-a78f-434e-8b58-d459d5382196" providerId="ADAL" clId="{284C17B9-DF4D-4620-B05E-8D270CC4B6C4}" dt="2026-06-20T09:05:27.292" v="2130" actId="1076"/>
          <ac:picMkLst>
            <pc:docMk/>
            <pc:sldMk cId="771120549" sldId="373"/>
            <ac:picMk id="10" creationId="{6ABBDC49-D334-05A4-1EA6-19B7B72910D7}"/>
          </ac:picMkLst>
        </pc:picChg>
        <pc:picChg chg="mod">
          <ac:chgData name="Fu, Yue" userId="a52740fb-a78f-434e-8b58-d459d5382196" providerId="ADAL" clId="{284C17B9-DF4D-4620-B05E-8D270CC4B6C4}" dt="2026-06-20T09:05:27.292" v="2130" actId="1076"/>
          <ac:picMkLst>
            <pc:docMk/>
            <pc:sldMk cId="771120549" sldId="373"/>
            <ac:picMk id="11" creationId="{0794DDA2-335B-297F-F32F-344B8963F528}"/>
          </ac:picMkLst>
        </pc:picChg>
        <pc:picChg chg="mod">
          <ac:chgData name="Fu, Yue" userId="a52740fb-a78f-434e-8b58-d459d5382196" providerId="ADAL" clId="{284C17B9-DF4D-4620-B05E-8D270CC4B6C4}" dt="2026-06-20T08:58:35.964" v="1972" actId="1076"/>
          <ac:picMkLst>
            <pc:docMk/>
            <pc:sldMk cId="771120549" sldId="373"/>
            <ac:picMk id="16" creationId="{E3D12C6B-7050-8C39-7A8B-2F450826FBAD}"/>
          </ac:picMkLst>
        </pc:picChg>
        <pc:picChg chg="mod">
          <ac:chgData name="Fu, Yue" userId="a52740fb-a78f-434e-8b58-d459d5382196" providerId="ADAL" clId="{284C17B9-DF4D-4620-B05E-8D270CC4B6C4}" dt="2026-06-20T08:58:35.964" v="1972" actId="1076"/>
          <ac:picMkLst>
            <pc:docMk/>
            <pc:sldMk cId="771120549" sldId="373"/>
            <ac:picMk id="17" creationId="{6B733FE0-793D-2CC7-A93C-0E87B4362AF8}"/>
          </ac:picMkLst>
        </pc:picChg>
        <pc:picChg chg="add mod">
          <ac:chgData name="Fu, Yue" userId="a52740fb-a78f-434e-8b58-d459d5382196" providerId="ADAL" clId="{284C17B9-DF4D-4620-B05E-8D270CC4B6C4}" dt="2026-06-20T09:04:42.161" v="2098" actId="1076"/>
          <ac:picMkLst>
            <pc:docMk/>
            <pc:sldMk cId="771120549" sldId="373"/>
            <ac:picMk id="40" creationId="{EB45A918-F12E-7A9C-1AB6-3D7869ABBE0F}"/>
          </ac:picMkLst>
        </pc:picChg>
        <pc:cxnChg chg="mod">
          <ac:chgData name="Fu, Yue" userId="a52740fb-a78f-434e-8b58-d459d5382196" providerId="ADAL" clId="{284C17B9-DF4D-4620-B05E-8D270CC4B6C4}" dt="2026-06-20T08:43:28.932" v="1950" actId="1076"/>
          <ac:cxnSpMkLst>
            <pc:docMk/>
            <pc:sldMk cId="771120549" sldId="373"/>
            <ac:cxnSpMk id="22" creationId="{069C4C97-6565-BBFF-A584-3FBC070AB2E6}"/>
          </ac:cxnSpMkLst>
        </pc:cxnChg>
      </pc:sldChg>
      <pc:sldChg chg="addSp modSp add del mod setBg">
        <pc:chgData name="Fu, Yue" userId="a52740fb-a78f-434e-8b58-d459d5382196" providerId="ADAL" clId="{284C17B9-DF4D-4620-B05E-8D270CC4B6C4}" dt="2026-06-19T11:08:08.596" v="588" actId="47"/>
        <pc:sldMkLst>
          <pc:docMk/>
          <pc:sldMk cId="771120549" sldId="373"/>
        </pc:sldMkLst>
        <pc:spChg chg="mod">
          <ac:chgData name="Fu, Yue" userId="a52740fb-a78f-434e-8b58-d459d5382196" providerId="ADAL" clId="{284C17B9-DF4D-4620-B05E-8D270CC4B6C4}" dt="2026-06-19T11:02:35.227" v="532" actId="14100"/>
          <ac:spMkLst>
            <pc:docMk/>
            <pc:sldMk cId="771120549" sldId="373"/>
            <ac:spMk id="8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01:25.281" v="523" actId="2711"/>
          <ac:spMkLst>
            <pc:docMk/>
            <pc:sldMk cId="771120549" sldId="373"/>
            <ac:spMk id="9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02:27.673" v="531" actId="1076"/>
          <ac:spMkLst>
            <pc:docMk/>
            <pc:sldMk cId="771120549" sldId="373"/>
            <ac:spMk id="17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02:49.691" v="535" actId="1076"/>
          <ac:spMkLst>
            <pc:docMk/>
            <pc:sldMk cId="771120549" sldId="373"/>
            <ac:spMk id="18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02:49.691" v="535" actId="1076"/>
          <ac:spMkLst>
            <pc:docMk/>
            <pc:sldMk cId="771120549" sldId="373"/>
            <ac:spMk id="19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06:00.494" v="569" actId="14100"/>
          <ac:spMkLst>
            <pc:docMk/>
            <pc:sldMk cId="771120549" sldId="373"/>
            <ac:spMk id="20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01:44.743" v="524" actId="2711"/>
          <ac:spMkLst>
            <pc:docMk/>
            <pc:sldMk cId="771120549" sldId="373"/>
            <ac:spMk id="21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07:23.884" v="582" actId="1076"/>
          <ac:spMkLst>
            <pc:docMk/>
            <pc:sldMk cId="771120549" sldId="373"/>
            <ac:spMk id="22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01:44.743" v="524" actId="2711"/>
          <ac:spMkLst>
            <pc:docMk/>
            <pc:sldMk cId="771120549" sldId="373"/>
            <ac:spMk id="23" creationId="{00000000-0000-0000-0000-000000000000}"/>
          </ac:spMkLst>
        </pc:spChg>
        <pc:spChg chg="mod">
          <ac:chgData name="Fu, Yue" userId="a52740fb-a78f-434e-8b58-d459d5382196" providerId="ADAL" clId="{284C17B9-DF4D-4620-B05E-8D270CC4B6C4}" dt="2026-06-19T11:07:44.337" v="585" actId="20577"/>
          <ac:spMkLst>
            <pc:docMk/>
            <pc:sldMk cId="771120549" sldId="373"/>
            <ac:spMk id="24" creationId="{00000000-0000-0000-0000-000000000000}"/>
          </ac:spMkLst>
        </pc:spChg>
        <pc:picChg chg="add mod">
          <ac:chgData name="Fu, Yue" userId="a52740fb-a78f-434e-8b58-d459d5382196" providerId="ADAL" clId="{284C17B9-DF4D-4620-B05E-8D270CC4B6C4}" dt="2026-06-19T11:07:19.499" v="581" actId="1076"/>
          <ac:picMkLst>
            <pc:docMk/>
            <pc:sldMk cId="771120549" sldId="373"/>
            <ac:picMk id="27" creationId="{0917000E-37B1-B254-3163-15A4412C0411}"/>
          </ac:picMkLst>
        </pc:picChg>
      </pc:sldChg>
      <pc:sldChg chg="addSp delSp modSp add del mod modAnim">
        <pc:chgData name="Fu, Yue" userId="a52740fb-a78f-434e-8b58-d459d5382196" providerId="ADAL" clId="{284C17B9-DF4D-4620-B05E-8D270CC4B6C4}" dt="2026-06-19T08:56:09.352" v="153" actId="47"/>
        <pc:sldMkLst>
          <pc:docMk/>
          <pc:sldMk cId="1090315549" sldId="373"/>
        </pc:sldMkLst>
        <pc:spChg chg="add mod">
          <ac:chgData name="Fu, Yue" userId="a52740fb-a78f-434e-8b58-d459d5382196" providerId="ADAL" clId="{284C17B9-DF4D-4620-B05E-8D270CC4B6C4}" dt="2026-06-19T08:53:24.214" v="126"/>
          <ac:spMkLst>
            <pc:docMk/>
            <pc:sldMk cId="1090315549" sldId="373"/>
            <ac:spMk id="2" creationId="{820C5615-F322-2A70-523E-D6899A68F4FC}"/>
          </ac:spMkLst>
        </pc:spChg>
        <pc:spChg chg="add mod">
          <ac:chgData name="Fu, Yue" userId="a52740fb-a78f-434e-8b58-d459d5382196" providerId="ADAL" clId="{284C17B9-DF4D-4620-B05E-8D270CC4B6C4}" dt="2026-06-19T08:54:11.298" v="135" actId="14100"/>
          <ac:spMkLst>
            <pc:docMk/>
            <pc:sldMk cId="1090315549" sldId="373"/>
            <ac:spMk id="4" creationId="{3A405D87-9C0A-64B3-5635-C03E6E5EA31A}"/>
          </ac:spMkLst>
        </pc:spChg>
        <pc:spChg chg="add mod">
          <ac:chgData name="Fu, Yue" userId="a52740fb-a78f-434e-8b58-d459d5382196" providerId="ADAL" clId="{284C17B9-DF4D-4620-B05E-8D270CC4B6C4}" dt="2026-06-19T08:54:03.948" v="133" actId="1076"/>
          <ac:spMkLst>
            <pc:docMk/>
            <pc:sldMk cId="1090315549" sldId="373"/>
            <ac:spMk id="5" creationId="{223879A5-DF6D-EDEE-60AB-CC7524CA14BC}"/>
          </ac:spMkLst>
        </pc:spChg>
        <pc:spChg chg="del">
          <ac:chgData name="Fu, Yue" userId="a52740fb-a78f-434e-8b58-d459d5382196" providerId="ADAL" clId="{284C17B9-DF4D-4620-B05E-8D270CC4B6C4}" dt="2026-06-19T08:53:44.491" v="128" actId="478"/>
          <ac:spMkLst>
            <pc:docMk/>
            <pc:sldMk cId="1090315549" sldId="373"/>
            <ac:spMk id="10" creationId="{2D0FC13F-CF96-AA35-780E-98EA99E80F3B}"/>
          </ac:spMkLst>
        </pc:spChg>
        <pc:spChg chg="del">
          <ac:chgData name="Fu, Yue" userId="a52740fb-a78f-434e-8b58-d459d5382196" providerId="ADAL" clId="{284C17B9-DF4D-4620-B05E-8D270CC4B6C4}" dt="2026-06-19T08:53:23.823" v="125" actId="478"/>
          <ac:spMkLst>
            <pc:docMk/>
            <pc:sldMk cId="1090315549" sldId="373"/>
            <ac:spMk id="11" creationId="{2A3930A2-D5C1-F6D7-FD46-D8B836056400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13" creationId="{7F22B406-1FF4-0155-BA56-D13E916583C4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14" creationId="{03E7D582-3272-BC7F-C6BA-76A1FC5A7B5F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27" creationId="{2A312DF8-262C-A78C-0077-C6FE322229BC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28" creationId="{BE8C798C-CF0E-EBC8-6BD4-013BAA6F2184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29" creationId="{B77F0083-85C6-3225-86C1-5F1CE1C4EE19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30" creationId="{790A0E74-A130-A405-FB1B-68E9646A8F84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31" creationId="{FE6447E7-5A7F-E953-CEC7-50F433D99C54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32" creationId="{DF2EEE35-8CD5-CAD3-F8ED-9C35EB67E542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33" creationId="{0F90C046-1090-289F-2C03-E24F1C5DB1BE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34" creationId="{188FFA37-DE46-6B3F-F4E7-661407C7247D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35" creationId="{DC65045B-C82E-EBFD-2420-556C75F6C28B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36" creationId="{61A4612B-F522-3A42-4013-3999045A55FF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37" creationId="{C5A82B64-41CC-47BC-5F3E-A6E1A2E6778D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38" creationId="{57ED591F-1762-2F75-F4F1-58A5916CFE7D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39" creationId="{BE7E5150-CB10-60F2-AFA4-1DE9AC76964E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40" creationId="{6DBF2187-1D29-28EE-484B-B25507B1DDA3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42" creationId="{1EF32A17-BFA5-27C0-C474-DCC97E70C5AB}"/>
          </ac:spMkLst>
        </pc:spChg>
        <pc:spChg chg="mod">
          <ac:chgData name="Fu, Yue" userId="a52740fb-a78f-434e-8b58-d459d5382196" providerId="ADAL" clId="{284C17B9-DF4D-4620-B05E-8D270CC4B6C4}" dt="2026-06-19T08:53:58.114" v="132" actId="34135"/>
          <ac:spMkLst>
            <pc:docMk/>
            <pc:sldMk cId="1090315549" sldId="373"/>
            <ac:spMk id="43" creationId="{3CAE5D08-30FF-6806-08A9-BBAE53C3F64B}"/>
          </ac:spMkLst>
        </pc:spChg>
        <pc:grpChg chg="mod">
          <ac:chgData name="Fu, Yue" userId="a52740fb-a78f-434e-8b58-d459d5382196" providerId="ADAL" clId="{284C17B9-DF4D-4620-B05E-8D270CC4B6C4}" dt="2026-06-19T08:53:58.114" v="132" actId="34135"/>
          <ac:grpSpMkLst>
            <pc:docMk/>
            <pc:sldMk cId="1090315549" sldId="373"/>
            <ac:grpSpMk id="9" creationId="{74B29C6C-D8AB-EED1-DA25-4746E348F2D4}"/>
          </ac:grpSpMkLst>
        </pc:grpChg>
        <pc:grpChg chg="mod">
          <ac:chgData name="Fu, Yue" userId="a52740fb-a78f-434e-8b58-d459d5382196" providerId="ADAL" clId="{284C17B9-DF4D-4620-B05E-8D270CC4B6C4}" dt="2026-06-19T08:53:58.114" v="132" actId="34135"/>
          <ac:grpSpMkLst>
            <pc:docMk/>
            <pc:sldMk cId="1090315549" sldId="373"/>
            <ac:grpSpMk id="44" creationId="{4E5409A8-8FBD-2CD6-5FC4-E720FEAA5AD9}"/>
          </ac:grpSpMkLst>
        </pc:grpChg>
        <pc:picChg chg="mod">
          <ac:chgData name="Fu, Yue" userId="a52740fb-a78f-434e-8b58-d459d5382196" providerId="ADAL" clId="{284C17B9-DF4D-4620-B05E-8D270CC4B6C4}" dt="2026-06-19T08:53:58.114" v="132" actId="34135"/>
          <ac:picMkLst>
            <pc:docMk/>
            <pc:sldMk cId="1090315549" sldId="373"/>
            <ac:picMk id="12" creationId="{F90A2810-3CDA-F00D-5654-78CC3531EF6A}"/>
          </ac:picMkLst>
        </pc:picChg>
        <pc:picChg chg="mod">
          <ac:chgData name="Fu, Yue" userId="a52740fb-a78f-434e-8b58-d459d5382196" providerId="ADAL" clId="{284C17B9-DF4D-4620-B05E-8D270CC4B6C4}" dt="2026-06-19T08:53:58.114" v="132" actId="34135"/>
          <ac:picMkLst>
            <pc:docMk/>
            <pc:sldMk cId="1090315549" sldId="373"/>
            <ac:picMk id="41" creationId="{33628849-4D73-DE6D-C7D1-B5B751D86C59}"/>
          </ac:picMkLst>
        </pc:pic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16" creationId="{C42481B9-AA5C-83CC-48F5-8F30424EEF7D}"/>
          </ac:cxnSpMkLst>
        </pc:cxn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17" creationId="{937704E0-3C7A-4647-D49F-25ED6CEF663C}"/>
          </ac:cxnSpMkLst>
        </pc:cxn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18" creationId="{C841ADC2-7E05-C2B6-726B-F2C13D947A15}"/>
          </ac:cxnSpMkLst>
        </pc:cxn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19" creationId="{3522F643-B6DD-0F73-3A5F-3BB6822153DA}"/>
          </ac:cxnSpMkLst>
        </pc:cxn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20" creationId="{387A175B-9FAC-16BE-7EF3-96DDEC116F0A}"/>
          </ac:cxnSpMkLst>
        </pc:cxn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21" creationId="{4F152571-AA87-57A1-FD5E-9C8E08298DFD}"/>
          </ac:cxnSpMkLst>
        </pc:cxn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22" creationId="{B7FD71BF-54E4-E705-8CC1-7BD087B6C781}"/>
          </ac:cxnSpMkLst>
        </pc:cxn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23" creationId="{FF2C06DE-222C-2569-BCE7-C78B3A447D26}"/>
          </ac:cxnSpMkLst>
        </pc:cxn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24" creationId="{4BA070A9-92F7-4A03-D17D-FA99F7956838}"/>
          </ac:cxnSpMkLst>
        </pc:cxn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25" creationId="{4D4701C8-6008-8B71-2740-67BE6D88FF02}"/>
          </ac:cxnSpMkLst>
        </pc:cxnChg>
        <pc:cxnChg chg="mod">
          <ac:chgData name="Fu, Yue" userId="a52740fb-a78f-434e-8b58-d459d5382196" providerId="ADAL" clId="{284C17B9-DF4D-4620-B05E-8D270CC4B6C4}" dt="2026-06-19T08:53:58.114" v="132" actId="34135"/>
          <ac:cxnSpMkLst>
            <pc:docMk/>
            <pc:sldMk cId="1090315549" sldId="373"/>
            <ac:cxnSpMk id="26" creationId="{2D0BAAD0-88B1-79EC-8A0F-1333533BBCBF}"/>
          </ac:cxnSpMkLst>
        </pc:cxnChg>
      </pc:sldChg>
      <pc:sldChg chg="add del">
        <pc:chgData name="Fu, Yue" userId="a52740fb-a78f-434e-8b58-d459d5382196" providerId="ADAL" clId="{284C17B9-DF4D-4620-B05E-8D270CC4B6C4}" dt="2026-06-19T12:01:59.922" v="1121"/>
        <pc:sldMkLst>
          <pc:docMk/>
          <pc:sldMk cId="1449787305" sldId="373"/>
        </pc:sldMkLst>
      </pc:sldChg>
      <pc:sldChg chg="addSp delSp modSp add mod">
        <pc:chgData name="Fu, Yue" userId="a52740fb-a78f-434e-8b58-d459d5382196" providerId="ADAL" clId="{284C17B9-DF4D-4620-B05E-8D270CC4B6C4}" dt="2026-06-20T09:13:42.545" v="2216" actId="1076"/>
        <pc:sldMkLst>
          <pc:docMk/>
          <pc:sldMk cId="2147614913" sldId="374"/>
        </pc:sldMkLst>
        <pc:spChg chg="add mod">
          <ac:chgData name="Fu, Yue" userId="a52740fb-a78f-434e-8b58-d459d5382196" providerId="ADAL" clId="{284C17B9-DF4D-4620-B05E-8D270CC4B6C4}" dt="2026-06-20T09:08:03.873" v="2151" actId="1076"/>
          <ac:spMkLst>
            <pc:docMk/>
            <pc:sldMk cId="2147614913" sldId="374"/>
            <ac:spMk id="3" creationId="{D32007F4-C199-C5E8-0165-FD533E2316F5}"/>
          </ac:spMkLst>
        </pc:spChg>
        <pc:spChg chg="add mod">
          <ac:chgData name="Fu, Yue" userId="a52740fb-a78f-434e-8b58-d459d5382196" providerId="ADAL" clId="{284C17B9-DF4D-4620-B05E-8D270CC4B6C4}" dt="2026-06-20T09:08:12.922" v="2154" actId="14100"/>
          <ac:spMkLst>
            <pc:docMk/>
            <pc:sldMk cId="2147614913" sldId="374"/>
            <ac:spMk id="4" creationId="{0FB40FF6-8017-5436-555F-D1760F2D7764}"/>
          </ac:spMkLst>
        </pc:spChg>
        <pc:spChg chg="add del mod">
          <ac:chgData name="Fu, Yue" userId="a52740fb-a78f-434e-8b58-d459d5382196" providerId="ADAL" clId="{284C17B9-DF4D-4620-B05E-8D270CC4B6C4}" dt="2026-06-20T09:10:27.656" v="2183" actId="1076"/>
          <ac:spMkLst>
            <pc:docMk/>
            <pc:sldMk cId="2147614913" sldId="374"/>
            <ac:spMk id="6" creationId="{9895C728-9299-285E-954C-8AE117AE96A0}"/>
          </ac:spMkLst>
        </pc:spChg>
        <pc:spChg chg="mod">
          <ac:chgData name="Fu, Yue" userId="a52740fb-a78f-434e-8b58-d459d5382196" providerId="ADAL" clId="{284C17B9-DF4D-4620-B05E-8D270CC4B6C4}" dt="2026-06-20T09:10:27.656" v="2183" actId="1076"/>
          <ac:spMkLst>
            <pc:docMk/>
            <pc:sldMk cId="2147614913" sldId="374"/>
            <ac:spMk id="7" creationId="{B0697699-A74E-396D-016B-BFCA2F7EBAD9}"/>
          </ac:spMkLst>
        </pc:spChg>
        <pc:spChg chg="mod">
          <ac:chgData name="Fu, Yue" userId="a52740fb-a78f-434e-8b58-d459d5382196" providerId="ADAL" clId="{284C17B9-DF4D-4620-B05E-8D270CC4B6C4}" dt="2026-06-20T09:10:27.656" v="2183" actId="1076"/>
          <ac:spMkLst>
            <pc:docMk/>
            <pc:sldMk cId="2147614913" sldId="374"/>
            <ac:spMk id="9" creationId="{53C7D2BC-7CF0-42E0-37BE-D078CFEB93F7}"/>
          </ac:spMkLst>
        </pc:spChg>
        <pc:spChg chg="mod">
          <ac:chgData name="Fu, Yue" userId="a52740fb-a78f-434e-8b58-d459d5382196" providerId="ADAL" clId="{284C17B9-DF4D-4620-B05E-8D270CC4B6C4}" dt="2026-06-20T09:10:27.656" v="2183" actId="1076"/>
          <ac:spMkLst>
            <pc:docMk/>
            <pc:sldMk cId="2147614913" sldId="374"/>
            <ac:spMk id="14" creationId="{EFAFDD6E-8428-5BFD-E9D2-215A13875D87}"/>
          </ac:spMkLst>
        </pc:spChg>
        <pc:spChg chg="mod">
          <ac:chgData name="Fu, Yue" userId="a52740fb-a78f-434e-8b58-d459d5382196" providerId="ADAL" clId="{284C17B9-DF4D-4620-B05E-8D270CC4B6C4}" dt="2026-06-20T09:12:48.570" v="2202" actId="1076"/>
          <ac:spMkLst>
            <pc:docMk/>
            <pc:sldMk cId="2147614913" sldId="374"/>
            <ac:spMk id="17" creationId="{ED2B7E2A-DA60-592E-6E89-75F79D5F23AD}"/>
          </ac:spMkLst>
        </pc:spChg>
        <pc:spChg chg="mod">
          <ac:chgData name="Fu, Yue" userId="a52740fb-a78f-434e-8b58-d459d5382196" providerId="ADAL" clId="{284C17B9-DF4D-4620-B05E-8D270CC4B6C4}" dt="2026-06-20T09:12:41.425" v="2201" actId="1076"/>
          <ac:spMkLst>
            <pc:docMk/>
            <pc:sldMk cId="2147614913" sldId="374"/>
            <ac:spMk id="50" creationId="{B11E8CF1-92F6-E18F-AB78-D531C9C168E0}"/>
          </ac:spMkLst>
        </pc:spChg>
        <pc:spChg chg="mod">
          <ac:chgData name="Fu, Yue" userId="a52740fb-a78f-434e-8b58-d459d5382196" providerId="ADAL" clId="{284C17B9-DF4D-4620-B05E-8D270CC4B6C4}" dt="2026-06-20T09:13:14.889" v="2211" actId="1076"/>
          <ac:spMkLst>
            <pc:docMk/>
            <pc:sldMk cId="2147614913" sldId="374"/>
            <ac:spMk id="56" creationId="{73337D40-60B1-3238-3970-B00C0422D147}"/>
          </ac:spMkLst>
        </pc:spChg>
        <pc:picChg chg="add mod">
          <ac:chgData name="Fu, Yue" userId="a52740fb-a78f-434e-8b58-d459d5382196" providerId="ADAL" clId="{284C17B9-DF4D-4620-B05E-8D270CC4B6C4}" dt="2026-06-20T09:07:55.799" v="2148" actId="1076"/>
          <ac:picMkLst>
            <pc:docMk/>
            <pc:sldMk cId="2147614913" sldId="374"/>
            <ac:picMk id="2" creationId="{064776E1-570B-16AB-7888-897EF318B35D}"/>
          </ac:picMkLst>
        </pc:picChg>
        <pc:picChg chg="mod">
          <ac:chgData name="Fu, Yue" userId="a52740fb-a78f-434e-8b58-d459d5382196" providerId="ADAL" clId="{284C17B9-DF4D-4620-B05E-8D270CC4B6C4}" dt="2026-06-20T09:10:27.656" v="2183" actId="1076"/>
          <ac:picMkLst>
            <pc:docMk/>
            <pc:sldMk cId="2147614913" sldId="374"/>
            <ac:picMk id="8" creationId="{604993A7-CBC9-0FA7-3B01-C4605066AEC4}"/>
          </ac:picMkLst>
        </pc:picChg>
        <pc:picChg chg="mod">
          <ac:chgData name="Fu, Yue" userId="a52740fb-a78f-434e-8b58-d459d5382196" providerId="ADAL" clId="{284C17B9-DF4D-4620-B05E-8D270CC4B6C4}" dt="2026-06-20T09:10:27.656" v="2183" actId="1076"/>
          <ac:picMkLst>
            <pc:docMk/>
            <pc:sldMk cId="2147614913" sldId="374"/>
            <ac:picMk id="32" creationId="{F0BAE771-C182-6FC1-7C36-FD573717529D}"/>
          </ac:picMkLst>
        </pc:picChg>
        <pc:cxnChg chg="add mod">
          <ac:chgData name="Fu, Yue" userId="a52740fb-a78f-434e-8b58-d459d5382196" providerId="ADAL" clId="{284C17B9-DF4D-4620-B05E-8D270CC4B6C4}" dt="2026-06-20T09:11:42.355" v="2191" actId="693"/>
          <ac:cxnSpMkLst>
            <pc:docMk/>
            <pc:sldMk cId="2147614913" sldId="374"/>
            <ac:cxnSpMk id="10" creationId="{BC43AFDA-E015-3862-F59C-5F98AA263333}"/>
          </ac:cxnSpMkLst>
        </pc:cxnChg>
        <pc:cxnChg chg="add mod">
          <ac:chgData name="Fu, Yue" userId="a52740fb-a78f-434e-8b58-d459d5382196" providerId="ADAL" clId="{284C17B9-DF4D-4620-B05E-8D270CC4B6C4}" dt="2026-06-20T09:11:53.132" v="2194" actId="14100"/>
          <ac:cxnSpMkLst>
            <pc:docMk/>
            <pc:sldMk cId="2147614913" sldId="374"/>
            <ac:cxnSpMk id="11" creationId="{41D5B52A-0E4A-AB4A-FA6A-84476AE70934}"/>
          </ac:cxnSpMkLst>
        </pc:cxnChg>
        <pc:cxnChg chg="add mod">
          <ac:chgData name="Fu, Yue" userId="a52740fb-a78f-434e-8b58-d459d5382196" providerId="ADAL" clId="{284C17B9-DF4D-4620-B05E-8D270CC4B6C4}" dt="2026-06-20T09:12:36.674" v="2200" actId="693"/>
          <ac:cxnSpMkLst>
            <pc:docMk/>
            <pc:sldMk cId="2147614913" sldId="374"/>
            <ac:cxnSpMk id="13" creationId="{10B320CF-EF30-374C-E79C-584195498CA3}"/>
          </ac:cxnSpMkLst>
        </pc:cxnChg>
        <pc:cxnChg chg="del mod">
          <ac:chgData name="Fu, Yue" userId="a52740fb-a78f-434e-8b58-d459d5382196" providerId="ADAL" clId="{284C17B9-DF4D-4620-B05E-8D270CC4B6C4}" dt="2026-06-20T09:12:04.016" v="2196" actId="478"/>
          <ac:cxnSpMkLst>
            <pc:docMk/>
            <pc:sldMk cId="2147614913" sldId="374"/>
            <ac:cxnSpMk id="16" creationId="{A77D8E07-30CF-9DD2-E103-E3EA7F3E946C}"/>
          </ac:cxnSpMkLst>
        </pc:cxnChg>
        <pc:cxnChg chg="add mod">
          <ac:chgData name="Fu, Yue" userId="a52740fb-a78f-434e-8b58-d459d5382196" providerId="ADAL" clId="{284C17B9-DF4D-4620-B05E-8D270CC4B6C4}" dt="2026-06-20T09:13:42.545" v="2216" actId="1076"/>
          <ac:cxnSpMkLst>
            <pc:docMk/>
            <pc:sldMk cId="2147614913" sldId="374"/>
            <ac:cxnSpMk id="18" creationId="{575D354A-7D48-B97F-8519-0C1F6F444C87}"/>
          </ac:cxnSpMkLst>
        </pc:cxnChg>
      </pc:sldChg>
      <pc:sldMasterChg chg="setBg delSldLayout modSldLayout">
        <pc:chgData name="Fu, Yue" userId="a52740fb-a78f-434e-8b58-d459d5382196" providerId="ADAL" clId="{284C17B9-DF4D-4620-B05E-8D270CC4B6C4}" dt="2026-06-19T11:08:06.679" v="587" actId="47"/>
        <pc:sldMasterMkLst>
          <pc:docMk/>
          <pc:sldMasterMk cId="94566503" sldId="2147483660"/>
        </pc:sldMasterMkLst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3230676649" sldId="2147483661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3190663260" sldId="2147483662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301153783" sldId="2147483663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3917717767" sldId="2147483664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336984853" sldId="2147483665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3027635694" sldId="2147483666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3703659433" sldId="2147483667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1104556790" sldId="2147483668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4267990729" sldId="2147483669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3725558279" sldId="2147483670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2019621056" sldId="2147483671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434512096" sldId="2147483672"/>
          </pc:sldLayoutMkLst>
        </pc:sldLayoutChg>
        <pc:sldLayoutChg chg="setBg">
          <pc:chgData name="Fu, Yue" userId="a52740fb-a78f-434e-8b58-d459d5382196" providerId="ADAL" clId="{284C17B9-DF4D-4620-B05E-8D270CC4B6C4}" dt="2026-06-19T10:57:46.115" v="504"/>
          <pc:sldLayoutMkLst>
            <pc:docMk/>
            <pc:sldMasterMk cId="94566503" sldId="2147483660"/>
            <pc:sldLayoutMk cId="2341232053" sldId="2147483673"/>
          </pc:sldLayoutMkLst>
        </pc:sldLayoutChg>
        <pc:sldLayoutChg chg="del setBg">
          <pc:chgData name="Fu, Yue" userId="a52740fb-a78f-434e-8b58-d459d5382196" providerId="ADAL" clId="{284C17B9-DF4D-4620-B05E-8D270CC4B6C4}" dt="2026-06-19T11:08:06.679" v="587" actId="47"/>
          <pc:sldLayoutMkLst>
            <pc:docMk/>
            <pc:sldMasterMk cId="94566503" sldId="2147483660"/>
            <pc:sldLayoutMk cId="1237886809" sldId="2147483674"/>
          </pc:sldLayoutMkLst>
        </pc:sldLayoutChg>
      </pc:sldMasterChg>
      <pc:sldMasterChg chg="del delSldLayout">
        <pc:chgData name="Fu, Yue" userId="a52740fb-a78f-434e-8b58-d459d5382196" providerId="ADAL" clId="{284C17B9-DF4D-4620-B05E-8D270CC4B6C4}" dt="2026-06-19T11:41:14.684" v="997" actId="47"/>
        <pc:sldMasterMkLst>
          <pc:docMk/>
          <pc:sldMasterMk cId="1479614806" sldId="2147483674"/>
        </pc:sldMasterMkLst>
        <pc:sldLayoutChg chg="del">
          <pc:chgData name="Fu, Yue" userId="a52740fb-a78f-434e-8b58-d459d5382196" providerId="ADAL" clId="{284C17B9-DF4D-4620-B05E-8D270CC4B6C4}" dt="2026-06-19T11:41:14.684" v="997" actId="47"/>
          <pc:sldLayoutMkLst>
            <pc:docMk/>
            <pc:sldMasterMk cId="1479614806" sldId="2147483674"/>
            <pc:sldLayoutMk cId="2649973026" sldId="2147483675"/>
          </pc:sldLayoutMkLst>
        </pc:sldLayoutChg>
      </pc:sldMasterChg>
      <pc:sldMasterChg chg="del setBg delSldLayout modSldLayout">
        <pc:chgData name="Fu, Yue" userId="a52740fb-a78f-434e-8b58-d459d5382196" providerId="ADAL" clId="{284C17B9-DF4D-4620-B05E-8D270CC4B6C4}" dt="2026-06-19T11:08:08.596" v="588" actId="47"/>
        <pc:sldMasterMkLst>
          <pc:docMk/>
          <pc:sldMasterMk cId="1176379697" sldId="2147483675"/>
        </pc:sldMasterMkLst>
        <pc:sldLayoutChg chg="del setBg">
          <pc:chgData name="Fu, Yue" userId="a52740fb-a78f-434e-8b58-d459d5382196" providerId="ADAL" clId="{284C17B9-DF4D-4620-B05E-8D270CC4B6C4}" dt="2026-06-19T11:08:08.596" v="588" actId="47"/>
          <pc:sldLayoutMkLst>
            <pc:docMk/>
            <pc:sldMasterMk cId="1176379697" sldId="2147483675"/>
            <pc:sldLayoutMk cId="1103146693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26DE-3E7F-4172-8980-69C698E50778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CF3AB-B25B-496A-B797-F97EF7405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9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8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7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2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36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1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83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8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444444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46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8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Does HOV theorem hold in terms of water?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connect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rel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abundance (eco motivation for trade specialization) AND abs abundance (sus water use locally) =&gt; compare with </a:t>
                </a:r>
                <a:r>
                  <a:rPr lang="en-US" sz="1800" i="0" kern="100"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(〖𝐺𝐵𝑊〗^𝐹𝐼−〖𝐺𝐵𝑊〗^𝑖)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: </a:t>
                </a:r>
                <a:endParaRPr lang="en-US" sz="18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66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F3AB-B25B-496A-B797-F97EF7405E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5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7664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5827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6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2105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i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3B43A8-1B21-2E47-8E6F-5336E38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16" y="339644"/>
            <a:ext cx="11253824" cy="109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D99C2-1F54-9F4D-BF5C-C615D5F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865" y="1600200"/>
            <a:ext cx="5593136" cy="4306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35A80-045D-C828-EDC9-24A5905F9C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4967" y="1600200"/>
            <a:ext cx="5441951" cy="42947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51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632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78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5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5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1776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1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485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569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5943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3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5679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8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9072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499534"/>
            <a:ext cx="10772775" cy="165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1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7" y="5876414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63" indent="-342891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6" indent="-548626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39" indent="-822939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53" indent="-1097253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96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96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95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https:/doi.org/10.1016/j.scitotenv.2015.02.059" TargetMode="External"/><Relationship Id="rId13" Type="http://schemas.openxmlformats.org/officeDocument/2006/relationships/hyperlink" Target="https://doi.org/https:/doi.org/10.1016/j.jinteco.2010.07.006" TargetMode="External"/><Relationship Id="rId3" Type="http://schemas.openxmlformats.org/officeDocument/2006/relationships/hyperlink" Target="https://doi.org/https:/doi.org/10.1016/j.ecolecon.2010.06.001" TargetMode="External"/><Relationship Id="rId7" Type="http://schemas.openxmlformats.org/officeDocument/2006/relationships/hyperlink" Target="https://doi.org/10.1257/app.6.2.32" TargetMode="External"/><Relationship Id="rId12" Type="http://schemas.openxmlformats.org/officeDocument/2006/relationships/hyperlink" Target="https://doi.org/doi:10.1073/pnas.1817380116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doi.org/https:/doi.org/10.1016/j.apenergy.2020.1155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https:/doi.org/10.1016/j.worlddev.2020.104917" TargetMode="External"/><Relationship Id="rId11" Type="http://schemas.openxmlformats.org/officeDocument/2006/relationships/hyperlink" Target="https://doi.org/10.5281/zenodo.15689391" TargetMode="External"/><Relationship Id="rId5" Type="http://schemas.openxmlformats.org/officeDocument/2006/relationships/hyperlink" Target="http://www.jstor.org/stable/2951353" TargetMode="External"/><Relationship Id="rId15" Type="http://schemas.openxmlformats.org/officeDocument/2006/relationships/hyperlink" Target="https://doi.org/https:/doi.org/10.1016/j.scitotenv.2017.09.056" TargetMode="External"/><Relationship Id="rId10" Type="http://schemas.openxmlformats.org/officeDocument/2006/relationships/hyperlink" Target="https://doi.org/10.1038/s43017-024-00605-2" TargetMode="External"/><Relationship Id="rId4" Type="http://schemas.openxmlformats.org/officeDocument/2006/relationships/hyperlink" Target="http://www.jstor.org/stable/1810209" TargetMode="External"/><Relationship Id="rId9" Type="http://schemas.openxmlformats.org/officeDocument/2006/relationships/hyperlink" Target="https://doi.org/https:/doi.org/10.1016/j.strueco.2025.02.002" TargetMode="External"/><Relationship Id="rId14" Type="http://schemas.openxmlformats.org/officeDocument/2006/relationships/hyperlink" Target="https://doi.org/10.1038/s41598-022-06978-y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yue.fu@helsinki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background of blue and water droplets">
            <a:extLst>
              <a:ext uri="{FF2B5EF4-FFF2-40B4-BE49-F238E27FC236}">
                <a16:creationId xmlns:a16="http://schemas.microsoft.com/office/drawing/2014/main" id="{2600278A-CD71-A975-FD8B-D0A80F87A2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360" b="6243"/>
          <a:stretch>
            <a:fillRect/>
          </a:stretch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501B8-5AC4-501C-81CB-E16B9DCD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1822180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25000"/>
              </a:lnSpc>
            </a:pPr>
            <a:r>
              <a:rPr lang="en-US" sz="3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Do Water Endowments Shape Trade in Agri-Food Virtual Water? A Heckscher-Ohlin-Vanek Test for Finland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9AE74-E9AE-46B2-A352-D0FAA35B426D}"/>
              </a:ext>
            </a:extLst>
          </p:cNvPr>
          <p:cNvSpPr txBox="1"/>
          <p:nvPr/>
        </p:nvSpPr>
        <p:spPr>
          <a:xfrm>
            <a:off x="719137" y="4071909"/>
            <a:ext cx="10753725" cy="73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Yue Fu, Xavier Irz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Department of Economics and Management, University of Helsinki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065B6-4A4C-06F4-124B-3888F483F4BC}"/>
              </a:ext>
            </a:extLst>
          </p:cNvPr>
          <p:cNvSpPr txBox="1"/>
          <p:nvPr/>
        </p:nvSpPr>
        <p:spPr>
          <a:xfrm>
            <a:off x="8167171" y="6289120"/>
            <a:ext cx="3793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spcAft>
                <a:spcPts val="600"/>
              </a:spcAft>
            </a:pPr>
            <a:r>
              <a:rPr lang="en-US" sz="2400">
                <a:solidFill>
                  <a:prstClr val="white"/>
                </a:solidFill>
                <a:latin typeface="Calibri Light" panose="020F0302020204030204"/>
              </a:rPr>
              <a:t>IIOA conference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4972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FE5FA2-B0F3-74C8-F51B-D7D29FFEBD96}"/>
              </a:ext>
            </a:extLst>
          </p:cNvPr>
          <p:cNvSpPr/>
          <p:nvPr/>
        </p:nvSpPr>
        <p:spPr>
          <a:xfrm>
            <a:off x="0" y="0"/>
            <a:ext cx="12192000" cy="1140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EF8DB-26C9-5CEE-0D2D-865157181197}"/>
              </a:ext>
            </a:extLst>
          </p:cNvPr>
          <p:cNvSpPr txBox="1"/>
          <p:nvPr/>
        </p:nvSpPr>
        <p:spPr>
          <a:xfrm>
            <a:off x="81127" y="1371302"/>
            <a:ext cx="57774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Table 2. HOV sign test and Kendall rank correlation results for country-level and Finland’s bilateral virtual water trade at the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whole-economy and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agrisector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levels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2C5CA-43AA-EBB3-99FB-4B4F757E183D}"/>
              </a:ext>
            </a:extLst>
          </p:cNvPr>
          <p:cNvSpPr txBox="1"/>
          <p:nvPr/>
        </p:nvSpPr>
        <p:spPr>
          <a:xfrm>
            <a:off x="6698179" y="1447584"/>
            <a:ext cx="55539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1647825" algn="l"/>
              </a:tabLst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Table 3. Sign test result at Finnish bilateral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agriproduct level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and Kendall correlation between PFCT and MFCT, with production and natural endowment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BEBE3-E40C-79CD-485B-758DA985A03A}"/>
              </a:ext>
            </a:extLst>
          </p:cNvPr>
          <p:cNvSpPr txBox="1"/>
          <p:nvPr/>
        </p:nvSpPr>
        <p:spPr>
          <a:xfrm>
            <a:off x="6443507" y="6057034"/>
            <a:ext cx="56518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647825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Note: _prod and _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means result with production and natural based water endowment. 0 trade flows are excluded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A3109-1E88-19BF-914E-16BBB1F01344}"/>
              </a:ext>
            </a:extLst>
          </p:cNvPr>
          <p:cNvSpPr txBox="1"/>
          <p:nvPr/>
        </p:nvSpPr>
        <p:spPr>
          <a:xfrm>
            <a:off x="457864" y="3852006"/>
            <a:ext cx="5023937" cy="213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7" algn="just">
              <a:lnSpc>
                <a:spcPct val="107000"/>
              </a:lnSpc>
              <a:spcAft>
                <a:spcPts val="1067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</a:rPr>
              <a:t>Results for production-based water endowments</a:t>
            </a:r>
          </a:p>
          <a:p>
            <a:pPr marL="533387" indent="-380990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</a:rPr>
              <a:t>Explain the direction of VWT pattern well, both at country and Finnish bilateral level</a:t>
            </a:r>
          </a:p>
          <a:p>
            <a:pPr marL="533387" indent="-380990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</a:rPr>
              <a:t>higher relative water endowment difference between Finland and trading partner is associated with larger MFCT gap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9B217D-A348-55C7-CB74-AF7732798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43519"/>
              </p:ext>
            </p:extLst>
          </p:nvPr>
        </p:nvGraphicFramePr>
        <p:xfrm>
          <a:off x="6917958" y="2081962"/>
          <a:ext cx="5114351" cy="397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579">
                  <a:extLst>
                    <a:ext uri="{9D8B030D-6E8A-4147-A177-3AD203B41FA5}">
                      <a16:colId xmlns:a16="http://schemas.microsoft.com/office/drawing/2014/main" val="1504744591"/>
                    </a:ext>
                  </a:extLst>
                </a:gridCol>
                <a:gridCol w="456968">
                  <a:extLst>
                    <a:ext uri="{9D8B030D-6E8A-4147-A177-3AD203B41FA5}">
                      <a16:colId xmlns:a16="http://schemas.microsoft.com/office/drawing/2014/main" val="1687422778"/>
                    </a:ext>
                  </a:extLst>
                </a:gridCol>
                <a:gridCol w="456968">
                  <a:extLst>
                    <a:ext uri="{9D8B030D-6E8A-4147-A177-3AD203B41FA5}">
                      <a16:colId xmlns:a16="http://schemas.microsoft.com/office/drawing/2014/main" val="2072053714"/>
                    </a:ext>
                  </a:extLst>
                </a:gridCol>
                <a:gridCol w="433283">
                  <a:extLst>
                    <a:ext uri="{9D8B030D-6E8A-4147-A177-3AD203B41FA5}">
                      <a16:colId xmlns:a16="http://schemas.microsoft.com/office/drawing/2014/main" val="1136635502"/>
                    </a:ext>
                  </a:extLst>
                </a:gridCol>
                <a:gridCol w="433283">
                  <a:extLst>
                    <a:ext uri="{9D8B030D-6E8A-4147-A177-3AD203B41FA5}">
                      <a16:colId xmlns:a16="http://schemas.microsoft.com/office/drawing/2014/main" val="1549463014"/>
                    </a:ext>
                  </a:extLst>
                </a:gridCol>
                <a:gridCol w="590445">
                  <a:extLst>
                    <a:ext uri="{9D8B030D-6E8A-4147-A177-3AD203B41FA5}">
                      <a16:colId xmlns:a16="http://schemas.microsoft.com/office/drawing/2014/main" val="28983200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97270806"/>
                    </a:ext>
                  </a:extLst>
                </a:gridCol>
                <a:gridCol w="590445">
                  <a:extLst>
                    <a:ext uri="{9D8B030D-6E8A-4147-A177-3AD203B41FA5}">
                      <a16:colId xmlns:a16="http://schemas.microsoft.com/office/drawing/2014/main" val="3022505999"/>
                    </a:ext>
                  </a:extLst>
                </a:gridCol>
                <a:gridCol w="590445">
                  <a:extLst>
                    <a:ext uri="{9D8B030D-6E8A-4147-A177-3AD203B41FA5}">
                      <a16:colId xmlns:a16="http://schemas.microsoft.com/office/drawing/2014/main" val="3097135167"/>
                    </a:ext>
                  </a:extLst>
                </a:gridCol>
                <a:gridCol w="52335">
                  <a:extLst>
                    <a:ext uri="{9D8B030D-6E8A-4147-A177-3AD203B41FA5}">
                      <a16:colId xmlns:a16="http://schemas.microsoft.com/office/drawing/2014/main" val="345965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Sign test result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Kendall correlation PFCT &amp; MFCT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74165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Agriproduct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Total_</a:t>
                      </a:r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prod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Total_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nat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Blue_</a:t>
                      </a:r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prod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Blue_</a:t>
                      </a:r>
                      <a:endParaRPr lang="en-US" sz="1200" dirty="0">
                        <a:effectLst/>
                      </a:endParaRPr>
                    </a:p>
                    <a:p>
                      <a:pPr algn="ctr"/>
                      <a:r>
                        <a:rPr lang="en-GB" sz="1200" dirty="0" err="1">
                          <a:effectLst/>
                        </a:rPr>
                        <a:t>nat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Total_</a:t>
                      </a:r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prod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Total_</a:t>
                      </a:r>
                      <a:endParaRPr lang="en-US" sz="1200" dirty="0">
                        <a:effectLst/>
                      </a:endParaRPr>
                    </a:p>
                    <a:p>
                      <a:pPr algn="ctr"/>
                      <a:r>
                        <a:rPr lang="en-GB" sz="1200" dirty="0" err="1">
                          <a:effectLst/>
                        </a:rPr>
                        <a:t>nat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Blue_</a:t>
                      </a:r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prod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Blue_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nat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5267274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rice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1.00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0.39**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0.37**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0.41***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0.24*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447163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wheat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0.40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0.62***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0.4***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0.79***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0.68***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4353889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cereal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0.50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0.98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0.37***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0.25**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0.76***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0.59***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3437291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vege_fru_nut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0.98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0.50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0.60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0.34***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0.21**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0.62***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0.38***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3836729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oilseed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0.38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0.62***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0.43***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0.71***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0.47***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5550050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sugar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0.50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0.48***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0.29***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0.65***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0.48***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3939441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fiber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1.00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0.65***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0.56***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0.73***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0.42***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7076792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crop_oth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0.38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0.51***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0.35***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0.61***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0.46***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327998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cattle_beef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0.54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0.47***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0.17*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0.37***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425009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pig_pork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0.52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0.65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0.54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0.53***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0.35***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0.13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0021865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poultry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0.96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0.52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0.59***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0.34***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0.52***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0.29***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7174515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aniprod_oth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0.35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0.47***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0.23**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0.34***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0.12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7710459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milk_dairy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0.77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0.52</a:t>
                      </a:r>
                      <a:endParaRPr 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0.79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0.60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effectLst/>
                        </a:rPr>
                        <a:t>0.45***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effectLst/>
                        </a:rPr>
                        <a:t>0.22**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effectLst/>
                        </a:rPr>
                        <a:t>0.60***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0.36***</a:t>
                      </a:r>
                      <a:endParaRPr 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4609351"/>
                  </a:ext>
                </a:extLst>
              </a:tr>
              <a:tr h="137038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Average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0.80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0.46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</a:rPr>
                        <a:t>0.85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0.62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</a:rPr>
                        <a:t>0.50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0.30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0.57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0.38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8509097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D64F9E8A-0792-C973-AF10-A83542BD3EFA}"/>
              </a:ext>
            </a:extLst>
          </p:cNvPr>
          <p:cNvSpPr/>
          <p:nvPr/>
        </p:nvSpPr>
        <p:spPr>
          <a:xfrm>
            <a:off x="7786221" y="2239333"/>
            <a:ext cx="457426" cy="390659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8B228-6229-7CBC-0E6A-739D94CB5C18}"/>
              </a:ext>
            </a:extLst>
          </p:cNvPr>
          <p:cNvSpPr/>
          <p:nvPr/>
        </p:nvSpPr>
        <p:spPr>
          <a:xfrm>
            <a:off x="8718098" y="2239333"/>
            <a:ext cx="457426" cy="390659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2450CA-4D8F-2CC0-E1FE-846BA52BBC12}"/>
              </a:ext>
            </a:extLst>
          </p:cNvPr>
          <p:cNvSpPr/>
          <p:nvPr/>
        </p:nvSpPr>
        <p:spPr>
          <a:xfrm>
            <a:off x="9638742" y="2239333"/>
            <a:ext cx="591598" cy="390659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200EC-6BDD-05D6-50BA-E861BA073D93}"/>
              </a:ext>
            </a:extLst>
          </p:cNvPr>
          <p:cNvSpPr/>
          <p:nvPr/>
        </p:nvSpPr>
        <p:spPr>
          <a:xfrm>
            <a:off x="10787512" y="2183675"/>
            <a:ext cx="591598" cy="396225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EDF0B3-BF8C-018A-315D-52E2440B9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84751"/>
              </p:ext>
            </p:extLst>
          </p:nvPr>
        </p:nvGraphicFramePr>
        <p:xfrm>
          <a:off x="34332" y="1981489"/>
          <a:ext cx="6710451" cy="1331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682">
                  <a:extLst>
                    <a:ext uri="{9D8B030D-6E8A-4147-A177-3AD203B41FA5}">
                      <a16:colId xmlns:a16="http://schemas.microsoft.com/office/drawing/2014/main" val="4139155760"/>
                    </a:ext>
                  </a:extLst>
                </a:gridCol>
                <a:gridCol w="1172528">
                  <a:extLst>
                    <a:ext uri="{9D8B030D-6E8A-4147-A177-3AD203B41FA5}">
                      <a16:colId xmlns:a16="http://schemas.microsoft.com/office/drawing/2014/main" val="2547624166"/>
                    </a:ext>
                  </a:extLst>
                </a:gridCol>
                <a:gridCol w="538988">
                  <a:extLst>
                    <a:ext uri="{9D8B030D-6E8A-4147-A177-3AD203B41FA5}">
                      <a16:colId xmlns:a16="http://schemas.microsoft.com/office/drawing/2014/main" val="24284720"/>
                    </a:ext>
                  </a:extLst>
                </a:gridCol>
                <a:gridCol w="464058">
                  <a:extLst>
                    <a:ext uri="{9D8B030D-6E8A-4147-A177-3AD203B41FA5}">
                      <a16:colId xmlns:a16="http://schemas.microsoft.com/office/drawing/2014/main" val="2030337537"/>
                    </a:ext>
                  </a:extLst>
                </a:gridCol>
                <a:gridCol w="573913">
                  <a:extLst>
                    <a:ext uri="{9D8B030D-6E8A-4147-A177-3AD203B41FA5}">
                      <a16:colId xmlns:a16="http://schemas.microsoft.com/office/drawing/2014/main" val="4243017978"/>
                    </a:ext>
                  </a:extLst>
                </a:gridCol>
                <a:gridCol w="486537">
                  <a:extLst>
                    <a:ext uri="{9D8B030D-6E8A-4147-A177-3AD203B41FA5}">
                      <a16:colId xmlns:a16="http://schemas.microsoft.com/office/drawing/2014/main" val="197410952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480284362"/>
                    </a:ext>
                  </a:extLst>
                </a:gridCol>
                <a:gridCol w="673735">
                  <a:extLst>
                    <a:ext uri="{9D8B030D-6E8A-4147-A177-3AD203B41FA5}">
                      <a16:colId xmlns:a16="http://schemas.microsoft.com/office/drawing/2014/main" val="3393392161"/>
                    </a:ext>
                  </a:extLst>
                </a:gridCol>
                <a:gridCol w="673735">
                  <a:extLst>
                    <a:ext uri="{9D8B030D-6E8A-4147-A177-3AD203B41FA5}">
                      <a16:colId xmlns:a16="http://schemas.microsoft.com/office/drawing/2014/main" val="241022786"/>
                    </a:ext>
                  </a:extLst>
                </a:gridCol>
                <a:gridCol w="673735">
                  <a:extLst>
                    <a:ext uri="{9D8B030D-6E8A-4147-A177-3AD203B41FA5}">
                      <a16:colId xmlns:a16="http://schemas.microsoft.com/office/drawing/2014/main" val="324095205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1289537767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Type of test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Sign test result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Kendall correlation PFCT &amp; MFCT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30754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_prod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</a:t>
                      </a:r>
                      <a:r>
                        <a:rPr lang="en-US" sz="1200" kern="100" dirty="0" err="1">
                          <a:effectLst/>
                        </a:rPr>
                        <a:t>nat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Blue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 prod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Blue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 </a:t>
                      </a:r>
                      <a:r>
                        <a:rPr lang="en-US" sz="1200" kern="100" dirty="0" err="1">
                          <a:effectLst/>
                        </a:rPr>
                        <a:t>nat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Total</a:t>
                      </a:r>
                    </a:p>
                    <a:p>
                      <a:pPr algn="ctr"/>
                      <a:r>
                        <a:rPr lang="en-US" sz="1200" kern="100" dirty="0">
                          <a:effectLst/>
                        </a:rPr>
                        <a:t>_ prod</a:t>
                      </a:r>
                      <a:endParaRPr lang="en-US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</a:t>
                      </a:r>
                      <a:r>
                        <a:rPr lang="en-US" sz="1200" kern="100" dirty="0" err="1">
                          <a:effectLst/>
                        </a:rPr>
                        <a:t>nat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Blue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 prod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Blue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 </a:t>
                      </a:r>
                      <a:r>
                        <a:rPr lang="en-US" sz="1200" kern="100" dirty="0" err="1">
                          <a:effectLst/>
                        </a:rPr>
                        <a:t>nat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375710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Country level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Whole economy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0.76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0.59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0.88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0.53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</a:rPr>
                        <a:t>0.53***</a:t>
                      </a:r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0.32***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0.60***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0.04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18022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Agrisector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0.82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0.67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0.90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0.71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</a:rPr>
                        <a:t>0.42***</a:t>
                      </a:r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0.35***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0.56***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0.21**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762484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Finland Bilateral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Whole economy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0.98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0.33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0.81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0.44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</a:rPr>
                        <a:t>0.48***</a:t>
                      </a:r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0.20**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0.62***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0.08***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622218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Agrisector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0.88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0.25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0.92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</a:rPr>
                        <a:t>0.42***</a:t>
                      </a:r>
                      <a:endParaRPr lang="en-US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0.19*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0.63***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0.25**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365047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FD22827-08F9-CDCE-7D49-FC5174CF54FB}"/>
              </a:ext>
            </a:extLst>
          </p:cNvPr>
          <p:cNvSpPr/>
          <p:nvPr/>
        </p:nvSpPr>
        <p:spPr>
          <a:xfrm>
            <a:off x="1918098" y="2202851"/>
            <a:ext cx="530721" cy="1110235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35AA26-CC16-86EA-44A3-9DE47C2A0625}"/>
              </a:ext>
            </a:extLst>
          </p:cNvPr>
          <p:cNvSpPr/>
          <p:nvPr/>
        </p:nvSpPr>
        <p:spPr>
          <a:xfrm>
            <a:off x="2923270" y="2143549"/>
            <a:ext cx="530721" cy="1150105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58DDA9-A306-2F4F-F14A-9AF67F2B1918}"/>
              </a:ext>
            </a:extLst>
          </p:cNvPr>
          <p:cNvSpPr/>
          <p:nvPr/>
        </p:nvSpPr>
        <p:spPr>
          <a:xfrm>
            <a:off x="3983254" y="2183675"/>
            <a:ext cx="631276" cy="1110235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8A4CF-F996-5D88-622C-BFCB3FBE26BC}"/>
              </a:ext>
            </a:extLst>
          </p:cNvPr>
          <p:cNvSpPr/>
          <p:nvPr/>
        </p:nvSpPr>
        <p:spPr>
          <a:xfrm>
            <a:off x="5297430" y="2178512"/>
            <a:ext cx="700426" cy="1150105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B0827910-4A59-4C01-C61D-BCACF61960C2}"/>
              </a:ext>
            </a:extLst>
          </p:cNvPr>
          <p:cNvSpPr/>
          <p:nvPr/>
        </p:nvSpPr>
        <p:spPr>
          <a:xfrm>
            <a:off x="437429" y="94815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BFD458-88FA-9B56-8F80-E22172BF6287}"/>
              </a:ext>
            </a:extLst>
          </p:cNvPr>
          <p:cNvSpPr txBox="1"/>
          <p:nvPr/>
        </p:nvSpPr>
        <p:spPr>
          <a:xfrm>
            <a:off x="437429" y="363420"/>
            <a:ext cx="1123970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+mj-lt"/>
                <a:cs typeface="Calibri" panose="020F0502020204030204" pitchFamily="34" charset="0"/>
              </a:rPr>
              <a:t>HOV test in terms of water </a:t>
            </a:r>
          </a:p>
          <a:p>
            <a:r>
              <a:rPr lang="en-US" b="1" dirty="0">
                <a:latin typeface="+mj-lt"/>
                <a:cs typeface="Calibri" panose="020F0502020204030204" pitchFamily="34" charset="0"/>
              </a:rPr>
              <a:t>(Q1: Can water endowment explain the patterns of VWT?)</a:t>
            </a:r>
          </a:p>
        </p:txBody>
      </p:sp>
    </p:spTree>
    <p:extLst>
      <p:ext uri="{BB962C8B-B14F-4D97-AF65-F5344CB8AC3E}">
        <p14:creationId xmlns:p14="http://schemas.microsoft.com/office/powerpoint/2010/main" val="856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16" grpId="0" animBg="1"/>
      <p:bldP spid="1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E2B18E-6C94-E9FB-E04F-F16B873C6349}"/>
              </a:ext>
            </a:extLst>
          </p:cNvPr>
          <p:cNvSpPr/>
          <p:nvPr/>
        </p:nvSpPr>
        <p:spPr>
          <a:xfrm>
            <a:off x="0" y="1"/>
            <a:ext cx="12192000" cy="1163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EF8DB-26C9-5CEE-0D2D-865157181197}"/>
              </a:ext>
            </a:extLst>
          </p:cNvPr>
          <p:cNvSpPr txBox="1"/>
          <p:nvPr/>
        </p:nvSpPr>
        <p:spPr>
          <a:xfrm>
            <a:off x="81127" y="1371302"/>
            <a:ext cx="57774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Table 2. HOV sign test and Kendall rank correlation results for country-level and Finland’s bilateral virtual water trade at the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whole-economy and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agrisector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levels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2C5CA-43AA-EBB3-99FB-4B4F757E183D}"/>
              </a:ext>
            </a:extLst>
          </p:cNvPr>
          <p:cNvSpPr txBox="1"/>
          <p:nvPr/>
        </p:nvSpPr>
        <p:spPr>
          <a:xfrm>
            <a:off x="6698179" y="1447584"/>
            <a:ext cx="55539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1647825" algn="l"/>
              </a:tabLst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Table 3. Sign test result at Finnish bilateral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agriproduct level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and Kendall correlation between PFCT and MFCT, with production and natural endowment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BEBE3-E40C-79CD-485B-758DA985A03A}"/>
              </a:ext>
            </a:extLst>
          </p:cNvPr>
          <p:cNvSpPr txBox="1"/>
          <p:nvPr/>
        </p:nvSpPr>
        <p:spPr>
          <a:xfrm>
            <a:off x="6443507" y="6057034"/>
            <a:ext cx="56518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647825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Note: _prod and _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means result with production and natural based water endowment. 0 trade flows are excluded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9B217D-A348-55C7-CB74-AF7732798C39}"/>
              </a:ext>
            </a:extLst>
          </p:cNvPr>
          <p:cNvGraphicFramePr>
            <a:graphicFrameLocks noGrp="1"/>
          </p:cNvGraphicFramePr>
          <p:nvPr/>
        </p:nvGraphicFramePr>
        <p:xfrm>
          <a:off x="6917958" y="2081962"/>
          <a:ext cx="5114351" cy="397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579">
                  <a:extLst>
                    <a:ext uri="{9D8B030D-6E8A-4147-A177-3AD203B41FA5}">
                      <a16:colId xmlns:a16="http://schemas.microsoft.com/office/drawing/2014/main" val="1504744591"/>
                    </a:ext>
                  </a:extLst>
                </a:gridCol>
                <a:gridCol w="456968">
                  <a:extLst>
                    <a:ext uri="{9D8B030D-6E8A-4147-A177-3AD203B41FA5}">
                      <a16:colId xmlns:a16="http://schemas.microsoft.com/office/drawing/2014/main" val="1687422778"/>
                    </a:ext>
                  </a:extLst>
                </a:gridCol>
                <a:gridCol w="456968">
                  <a:extLst>
                    <a:ext uri="{9D8B030D-6E8A-4147-A177-3AD203B41FA5}">
                      <a16:colId xmlns:a16="http://schemas.microsoft.com/office/drawing/2014/main" val="2072053714"/>
                    </a:ext>
                  </a:extLst>
                </a:gridCol>
                <a:gridCol w="433283">
                  <a:extLst>
                    <a:ext uri="{9D8B030D-6E8A-4147-A177-3AD203B41FA5}">
                      <a16:colId xmlns:a16="http://schemas.microsoft.com/office/drawing/2014/main" val="1136635502"/>
                    </a:ext>
                  </a:extLst>
                </a:gridCol>
                <a:gridCol w="433283">
                  <a:extLst>
                    <a:ext uri="{9D8B030D-6E8A-4147-A177-3AD203B41FA5}">
                      <a16:colId xmlns:a16="http://schemas.microsoft.com/office/drawing/2014/main" val="1549463014"/>
                    </a:ext>
                  </a:extLst>
                </a:gridCol>
                <a:gridCol w="590445">
                  <a:extLst>
                    <a:ext uri="{9D8B030D-6E8A-4147-A177-3AD203B41FA5}">
                      <a16:colId xmlns:a16="http://schemas.microsoft.com/office/drawing/2014/main" val="28983200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97270806"/>
                    </a:ext>
                  </a:extLst>
                </a:gridCol>
                <a:gridCol w="590445">
                  <a:extLst>
                    <a:ext uri="{9D8B030D-6E8A-4147-A177-3AD203B41FA5}">
                      <a16:colId xmlns:a16="http://schemas.microsoft.com/office/drawing/2014/main" val="3022505999"/>
                    </a:ext>
                  </a:extLst>
                </a:gridCol>
                <a:gridCol w="590445">
                  <a:extLst>
                    <a:ext uri="{9D8B030D-6E8A-4147-A177-3AD203B41FA5}">
                      <a16:colId xmlns:a16="http://schemas.microsoft.com/office/drawing/2014/main" val="3097135167"/>
                    </a:ext>
                  </a:extLst>
                </a:gridCol>
                <a:gridCol w="52335">
                  <a:extLst>
                    <a:ext uri="{9D8B030D-6E8A-4147-A177-3AD203B41FA5}">
                      <a16:colId xmlns:a16="http://schemas.microsoft.com/office/drawing/2014/main" val="345965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Sign test result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Kendall correlation PFCT &amp; MFCT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74165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Agriproduct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Total_</a:t>
                      </a:r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prod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Total_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nat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Blue_</a:t>
                      </a:r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prod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Blue_</a:t>
                      </a:r>
                      <a:endParaRPr lang="en-US" sz="1200" dirty="0">
                        <a:effectLst/>
                      </a:endParaRPr>
                    </a:p>
                    <a:p>
                      <a:pPr algn="ctr"/>
                      <a:r>
                        <a:rPr lang="en-GB" sz="1200" dirty="0" err="1">
                          <a:effectLst/>
                        </a:rPr>
                        <a:t>nat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Total_</a:t>
                      </a:r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prod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Total_</a:t>
                      </a:r>
                      <a:endParaRPr lang="en-US" sz="1200" dirty="0">
                        <a:effectLst/>
                      </a:endParaRPr>
                    </a:p>
                    <a:p>
                      <a:pPr algn="ctr"/>
                      <a:r>
                        <a:rPr lang="en-GB" sz="1200" dirty="0" err="1">
                          <a:effectLst/>
                        </a:rPr>
                        <a:t>nat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Blue_</a:t>
                      </a:r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prod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Blue_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nat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5267274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rice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1.00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0.39**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0.37**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0.41***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0.24*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447163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wheat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0.40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0.62***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0.4***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0.79***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0.68***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4353889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cereal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0.50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0.98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0.37***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0.25**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0.76***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0.59***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3437291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vege_fru_nut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0.98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0.50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0.60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0.34***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0.21**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0.62***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0.38***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3836729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oilseed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0.38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0.62***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0.43***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0.71***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0.47***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5550050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sugar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0.50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0.48***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0.29***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0.65***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0.48***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3939441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fiber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1.00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0.65***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0.56***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0.73***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0.42***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7076792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crop_oth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0.38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0.51***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0.35***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0.61***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0.46***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327998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cattle_beef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0.54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0.47***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0.17*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0.37***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425009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pig_pork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0.52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0.65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0.54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0.53***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0.35***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0.13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0021865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poultry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0.96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0.52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0.59***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0.34***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0.52***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0.29***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7174515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aniprod_oth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0.35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0.81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0.47***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0.23**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0.34***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0.12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7710459"/>
                  </a:ext>
                </a:extLst>
              </a:tr>
              <a:tr h="24950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milk_dairy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0.77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0.52</a:t>
                      </a:r>
                      <a:endParaRPr 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0.79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0.60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effectLst/>
                        </a:rPr>
                        <a:t>0.45***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effectLst/>
                        </a:rPr>
                        <a:t>0.22**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effectLst/>
                        </a:rPr>
                        <a:t>0.60***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0.36***</a:t>
                      </a:r>
                      <a:endParaRPr 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4609351"/>
                  </a:ext>
                </a:extLst>
              </a:tr>
              <a:tr h="137038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Average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0.80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0.46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</a:rPr>
                        <a:t>0.85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0.62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</a:rPr>
                        <a:t>0.50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0.30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0.57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0.38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6935" marR="26935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8509097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D64F9E8A-0792-C973-AF10-A83542BD3EFA}"/>
              </a:ext>
            </a:extLst>
          </p:cNvPr>
          <p:cNvSpPr/>
          <p:nvPr/>
        </p:nvSpPr>
        <p:spPr>
          <a:xfrm>
            <a:off x="8258373" y="2211504"/>
            <a:ext cx="457426" cy="3906598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8B228-6229-7CBC-0E6A-739D94CB5C18}"/>
              </a:ext>
            </a:extLst>
          </p:cNvPr>
          <p:cNvSpPr/>
          <p:nvPr/>
        </p:nvSpPr>
        <p:spPr>
          <a:xfrm>
            <a:off x="9190250" y="2211504"/>
            <a:ext cx="457426" cy="3906598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2450CA-4D8F-2CC0-E1FE-846BA52BBC12}"/>
              </a:ext>
            </a:extLst>
          </p:cNvPr>
          <p:cNvSpPr/>
          <p:nvPr/>
        </p:nvSpPr>
        <p:spPr>
          <a:xfrm>
            <a:off x="10132954" y="2229337"/>
            <a:ext cx="666103" cy="3827697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200EC-6BDD-05D6-50BA-E861BA073D93}"/>
              </a:ext>
            </a:extLst>
          </p:cNvPr>
          <p:cNvSpPr/>
          <p:nvPr/>
        </p:nvSpPr>
        <p:spPr>
          <a:xfrm>
            <a:off x="11366205" y="2252580"/>
            <a:ext cx="666103" cy="3827697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EDF0B3-BF8C-018A-315D-52E2440B93C0}"/>
              </a:ext>
            </a:extLst>
          </p:cNvPr>
          <p:cNvGraphicFramePr>
            <a:graphicFrameLocks noGrp="1"/>
          </p:cNvGraphicFramePr>
          <p:nvPr/>
        </p:nvGraphicFramePr>
        <p:xfrm>
          <a:off x="34332" y="1981489"/>
          <a:ext cx="6710451" cy="1331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682">
                  <a:extLst>
                    <a:ext uri="{9D8B030D-6E8A-4147-A177-3AD203B41FA5}">
                      <a16:colId xmlns:a16="http://schemas.microsoft.com/office/drawing/2014/main" val="4139155760"/>
                    </a:ext>
                  </a:extLst>
                </a:gridCol>
                <a:gridCol w="1172528">
                  <a:extLst>
                    <a:ext uri="{9D8B030D-6E8A-4147-A177-3AD203B41FA5}">
                      <a16:colId xmlns:a16="http://schemas.microsoft.com/office/drawing/2014/main" val="2547624166"/>
                    </a:ext>
                  </a:extLst>
                </a:gridCol>
                <a:gridCol w="538988">
                  <a:extLst>
                    <a:ext uri="{9D8B030D-6E8A-4147-A177-3AD203B41FA5}">
                      <a16:colId xmlns:a16="http://schemas.microsoft.com/office/drawing/2014/main" val="24284720"/>
                    </a:ext>
                  </a:extLst>
                </a:gridCol>
                <a:gridCol w="464058">
                  <a:extLst>
                    <a:ext uri="{9D8B030D-6E8A-4147-A177-3AD203B41FA5}">
                      <a16:colId xmlns:a16="http://schemas.microsoft.com/office/drawing/2014/main" val="2030337537"/>
                    </a:ext>
                  </a:extLst>
                </a:gridCol>
                <a:gridCol w="573913">
                  <a:extLst>
                    <a:ext uri="{9D8B030D-6E8A-4147-A177-3AD203B41FA5}">
                      <a16:colId xmlns:a16="http://schemas.microsoft.com/office/drawing/2014/main" val="4243017978"/>
                    </a:ext>
                  </a:extLst>
                </a:gridCol>
                <a:gridCol w="486537">
                  <a:extLst>
                    <a:ext uri="{9D8B030D-6E8A-4147-A177-3AD203B41FA5}">
                      <a16:colId xmlns:a16="http://schemas.microsoft.com/office/drawing/2014/main" val="197410952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480284362"/>
                    </a:ext>
                  </a:extLst>
                </a:gridCol>
                <a:gridCol w="673735">
                  <a:extLst>
                    <a:ext uri="{9D8B030D-6E8A-4147-A177-3AD203B41FA5}">
                      <a16:colId xmlns:a16="http://schemas.microsoft.com/office/drawing/2014/main" val="3393392161"/>
                    </a:ext>
                  </a:extLst>
                </a:gridCol>
                <a:gridCol w="673735">
                  <a:extLst>
                    <a:ext uri="{9D8B030D-6E8A-4147-A177-3AD203B41FA5}">
                      <a16:colId xmlns:a16="http://schemas.microsoft.com/office/drawing/2014/main" val="241022786"/>
                    </a:ext>
                  </a:extLst>
                </a:gridCol>
                <a:gridCol w="673735">
                  <a:extLst>
                    <a:ext uri="{9D8B030D-6E8A-4147-A177-3AD203B41FA5}">
                      <a16:colId xmlns:a16="http://schemas.microsoft.com/office/drawing/2014/main" val="324095205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1289537767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Type of test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Sign test result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Kendall correlation PFCT &amp; MFCT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30754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_prod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</a:t>
                      </a:r>
                      <a:r>
                        <a:rPr lang="en-US" sz="1200" kern="100" dirty="0" err="1">
                          <a:effectLst/>
                        </a:rPr>
                        <a:t>nat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Blue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 prod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Blue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 </a:t>
                      </a:r>
                      <a:r>
                        <a:rPr lang="en-US" sz="1200" kern="100" dirty="0" err="1">
                          <a:effectLst/>
                        </a:rPr>
                        <a:t>nat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Total</a:t>
                      </a:r>
                    </a:p>
                    <a:p>
                      <a:pPr algn="ctr"/>
                      <a:r>
                        <a:rPr lang="en-US" sz="1200" kern="100" dirty="0">
                          <a:effectLst/>
                        </a:rPr>
                        <a:t>_ prod</a:t>
                      </a:r>
                      <a:endParaRPr lang="en-US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</a:t>
                      </a:r>
                      <a:r>
                        <a:rPr lang="en-US" sz="1200" kern="100" dirty="0" err="1">
                          <a:effectLst/>
                        </a:rPr>
                        <a:t>nat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Blue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 prod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Blue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_ </a:t>
                      </a:r>
                      <a:r>
                        <a:rPr lang="en-US" sz="1200" kern="100" dirty="0" err="1">
                          <a:effectLst/>
                        </a:rPr>
                        <a:t>nat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375710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Country level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Whole economy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0.76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0.59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0.88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0.53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</a:rPr>
                        <a:t>0.53***</a:t>
                      </a:r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0.32***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0.60***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0.04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18022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Agrisector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0.82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0.67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0.90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0.71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</a:rPr>
                        <a:t>0.42***</a:t>
                      </a:r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0.35***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0.56***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0.21**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762484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Finland Bilateral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Whole economy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0.98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0.33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0.81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0.44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</a:rPr>
                        <a:t>0.48***</a:t>
                      </a:r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0.20**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0.62***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0.08***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622218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Agrisector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0.88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0.25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0.92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0.6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</a:rPr>
                        <a:t>0.42***</a:t>
                      </a:r>
                      <a:endParaRPr lang="en-US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0.19*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0.63***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</a:rPr>
                        <a:t>0.25**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365047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FD22827-08F9-CDCE-7D49-FC5174CF54FB}"/>
              </a:ext>
            </a:extLst>
          </p:cNvPr>
          <p:cNvSpPr/>
          <p:nvPr/>
        </p:nvSpPr>
        <p:spPr>
          <a:xfrm>
            <a:off x="2444041" y="2183675"/>
            <a:ext cx="530721" cy="1110235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35AA26-CC16-86EA-44A3-9DE47C2A0625}"/>
              </a:ext>
            </a:extLst>
          </p:cNvPr>
          <p:cNvSpPr/>
          <p:nvPr/>
        </p:nvSpPr>
        <p:spPr>
          <a:xfrm>
            <a:off x="3477348" y="2128018"/>
            <a:ext cx="530721" cy="1150105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58DDA9-A306-2F4F-F14A-9AF67F2B1918}"/>
              </a:ext>
            </a:extLst>
          </p:cNvPr>
          <p:cNvSpPr/>
          <p:nvPr/>
        </p:nvSpPr>
        <p:spPr>
          <a:xfrm>
            <a:off x="4652842" y="2147952"/>
            <a:ext cx="631276" cy="1180661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8A4CF-F996-5D88-622C-BFCB3FBE26BC}"/>
              </a:ext>
            </a:extLst>
          </p:cNvPr>
          <p:cNvSpPr/>
          <p:nvPr/>
        </p:nvSpPr>
        <p:spPr>
          <a:xfrm>
            <a:off x="5997753" y="2178508"/>
            <a:ext cx="700426" cy="1150105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6EE726-ABBE-E142-B38D-8A1280C23A5F}"/>
              </a:ext>
            </a:extLst>
          </p:cNvPr>
          <p:cNvSpPr txBox="1"/>
          <p:nvPr/>
        </p:nvSpPr>
        <p:spPr>
          <a:xfrm>
            <a:off x="504507" y="4130388"/>
            <a:ext cx="5023937" cy="115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7" algn="just">
              <a:lnSpc>
                <a:spcPct val="107000"/>
              </a:lnSpc>
              <a:spcAft>
                <a:spcPts val="1067"/>
              </a:spcAft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</a:rPr>
              <a:t>Compare with natural water endowments</a:t>
            </a:r>
          </a:p>
          <a:p>
            <a:pPr marL="533387" indent="-380990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</a:rPr>
              <a:t>yield a much poorer fit than with production endowments in all cases</a:t>
            </a:r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12D4AA74-87C3-23C6-AF00-AA4843A296F4}"/>
              </a:ext>
            </a:extLst>
          </p:cNvPr>
          <p:cNvSpPr/>
          <p:nvPr/>
        </p:nvSpPr>
        <p:spPr>
          <a:xfrm>
            <a:off x="437429" y="94815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832D4E-93A4-8C8A-EA00-8BA44D7C84E3}"/>
              </a:ext>
            </a:extLst>
          </p:cNvPr>
          <p:cNvSpPr txBox="1"/>
          <p:nvPr/>
        </p:nvSpPr>
        <p:spPr>
          <a:xfrm>
            <a:off x="437429" y="363420"/>
            <a:ext cx="1123970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+mj-lt"/>
                <a:cs typeface="Calibri" panose="020F0502020204030204" pitchFamily="34" charset="0"/>
              </a:rPr>
              <a:t>HOV test in terms of water </a:t>
            </a:r>
          </a:p>
          <a:p>
            <a:r>
              <a:rPr lang="en-US" b="1" dirty="0">
                <a:latin typeface="+mj-lt"/>
                <a:cs typeface="Calibri" panose="020F0502020204030204" pitchFamily="34" charset="0"/>
              </a:rPr>
              <a:t>(Q1: Can water endowment explain the patterns of VWT?)</a:t>
            </a:r>
          </a:p>
        </p:txBody>
      </p:sp>
    </p:spTree>
    <p:extLst>
      <p:ext uri="{BB962C8B-B14F-4D97-AF65-F5344CB8AC3E}">
        <p14:creationId xmlns:p14="http://schemas.microsoft.com/office/powerpoint/2010/main" val="196975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06AB84-E358-8639-682F-3C8897D95668}"/>
              </a:ext>
            </a:extLst>
          </p:cNvPr>
          <p:cNvSpPr/>
          <p:nvPr/>
        </p:nvSpPr>
        <p:spPr>
          <a:xfrm>
            <a:off x="0" y="1"/>
            <a:ext cx="12192000" cy="7614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2C5CA-43AA-EBB3-99FB-4B4F757E183D}"/>
              </a:ext>
            </a:extLst>
          </p:cNvPr>
          <p:cNvSpPr txBox="1"/>
          <p:nvPr/>
        </p:nvSpPr>
        <p:spPr>
          <a:xfrm>
            <a:off x="-53164" y="6365557"/>
            <a:ext cx="82044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1647825" algn="l"/>
              </a:tabLst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Figure 2. Distribution of directional country-level net VWT adjustment types at whole-economy and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agrisector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levels, for total and blue water. </a:t>
            </a:r>
          </a:p>
        </p:txBody>
      </p:sp>
      <p:pic>
        <p:nvPicPr>
          <p:cNvPr id="2" name="Picture 1" descr="A chart of different colored bars&#10;&#10;Description automatically generated">
            <a:extLst>
              <a:ext uri="{FF2B5EF4-FFF2-40B4-BE49-F238E27FC236}">
                <a16:creationId xmlns:a16="http://schemas.microsoft.com/office/drawing/2014/main" id="{9B42C83B-86CA-2817-9D4D-39AB5CB29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85" y="3126416"/>
            <a:ext cx="5874710" cy="3188571"/>
          </a:xfrm>
          <a:prstGeom prst="rect">
            <a:avLst/>
          </a:prstGeom>
          <a:noFill/>
        </p:spPr>
      </p:pic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E3BC512-8645-308D-CD8E-A572ED3D0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92331"/>
              </p:ext>
            </p:extLst>
          </p:nvPr>
        </p:nvGraphicFramePr>
        <p:xfrm>
          <a:off x="5515364" y="1486387"/>
          <a:ext cx="627259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951">
                  <a:extLst>
                    <a:ext uri="{9D8B030D-6E8A-4147-A177-3AD203B41FA5}">
                      <a16:colId xmlns:a16="http://schemas.microsoft.com/office/drawing/2014/main" val="3213528465"/>
                    </a:ext>
                  </a:extLst>
                </a:gridCol>
                <a:gridCol w="2411032">
                  <a:extLst>
                    <a:ext uri="{9D8B030D-6E8A-4147-A177-3AD203B41FA5}">
                      <a16:colId xmlns:a16="http://schemas.microsoft.com/office/drawing/2014/main" val="4026365115"/>
                    </a:ext>
                  </a:extLst>
                </a:gridCol>
                <a:gridCol w="2606615">
                  <a:extLst>
                    <a:ext uri="{9D8B030D-6E8A-4147-A177-3AD203B41FA5}">
                      <a16:colId xmlns:a16="http://schemas.microsoft.com/office/drawing/2014/main" val="82247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Whole economy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Agrisector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6156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water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VWIM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net VWEX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net VWIM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net VWEX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2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Blue water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net VWIM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net VWEX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net VWIM weakens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7330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866A1F-978E-ABB2-0F7A-2597435412F0}"/>
              </a:ext>
            </a:extLst>
          </p:cNvPr>
          <p:cNvSpPr txBox="1"/>
          <p:nvPr/>
        </p:nvSpPr>
        <p:spPr>
          <a:xfrm>
            <a:off x="7332599" y="1020851"/>
            <a:ext cx="39388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Finnish net directional VWT adjustments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ADD2971D-5801-7517-47DB-5FE62DDA93AC}"/>
              </a:ext>
            </a:extLst>
          </p:cNvPr>
          <p:cNvSpPr/>
          <p:nvPr/>
        </p:nvSpPr>
        <p:spPr>
          <a:xfrm rot="20611072" flipV="1">
            <a:off x="6598078" y="2561204"/>
            <a:ext cx="2560646" cy="1381204"/>
          </a:xfrm>
          <a:prstGeom prst="arc">
            <a:avLst>
              <a:gd name="adj1" fmla="val 12806362"/>
              <a:gd name="adj2" fmla="val 21539665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7721B5-2602-891B-4C38-9E3162803A46}"/>
              </a:ext>
            </a:extLst>
          </p:cNvPr>
          <p:cNvSpPr/>
          <p:nvPr/>
        </p:nvSpPr>
        <p:spPr>
          <a:xfrm>
            <a:off x="5054593" y="4647404"/>
            <a:ext cx="1910503" cy="33905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2151BF-E169-9ABE-1CAB-68879B51D5AC}"/>
              </a:ext>
            </a:extLst>
          </p:cNvPr>
          <p:cNvSpPr txBox="1"/>
          <p:nvPr/>
        </p:nvSpPr>
        <p:spPr>
          <a:xfrm>
            <a:off x="7464377" y="5284616"/>
            <a:ext cx="4323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over 60% of cases show a VWEX-oriented adjustment potential across all scenarios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CC677-A48C-050E-15D5-7DC63EF83B9A}"/>
              </a:ext>
            </a:extLst>
          </p:cNvPr>
          <p:cNvSpPr txBox="1"/>
          <p:nvPr/>
        </p:nvSpPr>
        <p:spPr>
          <a:xfrm>
            <a:off x="9012459" y="3606244"/>
            <a:ext cx="301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type of change can vary across scenarios for a country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6C94D-9A74-E75C-E0EF-1A63319B476A}"/>
              </a:ext>
            </a:extLst>
          </p:cNvPr>
          <p:cNvSpPr txBox="1"/>
          <p:nvPr/>
        </p:nvSpPr>
        <p:spPr>
          <a:xfrm>
            <a:off x="3814985" y="857629"/>
            <a:ext cx="2847296" cy="995422"/>
          </a:xfrm>
          <a:prstGeom prst="flowChartTerminator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900" dirty="0">
                <a:solidFill>
                  <a:srgbClr val="0070C0"/>
                </a:solidFill>
              </a:rPr>
              <a:t>Country level</a:t>
            </a:r>
          </a:p>
          <a:p>
            <a:pPr algn="ctr"/>
            <a:r>
              <a:rPr lang="en-US" sz="1900" dirty="0">
                <a:solidFill>
                  <a:srgbClr val="0070C0"/>
                </a:solidFill>
              </a:rPr>
              <a:t>Aggregate adjustment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BCF64-06C7-730A-C802-0C45FD2DD59D}"/>
              </a:ext>
            </a:extLst>
          </p:cNvPr>
          <p:cNvSpPr txBox="1"/>
          <p:nvPr/>
        </p:nvSpPr>
        <p:spPr>
          <a:xfrm>
            <a:off x="704706" y="1728334"/>
            <a:ext cx="2586795" cy="707886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Bilateral level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Adjustment by partners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EDA461B-C1D7-CD27-948A-75931EDB47EF}"/>
              </a:ext>
            </a:extLst>
          </p:cNvPr>
          <p:cNvSpPr/>
          <p:nvPr/>
        </p:nvSpPr>
        <p:spPr>
          <a:xfrm rot="21425187" flipH="1">
            <a:off x="2068750" y="1205154"/>
            <a:ext cx="2242044" cy="1381204"/>
          </a:xfrm>
          <a:prstGeom prst="arc">
            <a:avLst>
              <a:gd name="adj1" fmla="val 14593863"/>
              <a:gd name="adj2" fmla="val 20243097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500C57-8EAB-C746-82D0-0F2BB37133C5}"/>
              </a:ext>
            </a:extLst>
          </p:cNvPr>
          <p:cNvSpPr/>
          <p:nvPr/>
        </p:nvSpPr>
        <p:spPr>
          <a:xfrm>
            <a:off x="9182316" y="1527962"/>
            <a:ext cx="2715642" cy="1167149"/>
          </a:xfrm>
          <a:prstGeom prst="round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0">
            <a:extLst>
              <a:ext uri="{FF2B5EF4-FFF2-40B4-BE49-F238E27FC236}">
                <a16:creationId xmlns:a16="http://schemas.microsoft.com/office/drawing/2014/main" id="{41E322BE-3043-FBAC-1D20-2A2546FFBCC8}"/>
              </a:ext>
            </a:extLst>
          </p:cNvPr>
          <p:cNvSpPr/>
          <p:nvPr/>
        </p:nvSpPr>
        <p:spPr>
          <a:xfrm>
            <a:off x="437429" y="94815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6F7775-DA90-BD13-214D-3D322B2140A0}"/>
              </a:ext>
            </a:extLst>
          </p:cNvPr>
          <p:cNvSpPr txBox="1"/>
          <p:nvPr/>
        </p:nvSpPr>
        <p:spPr>
          <a:xfrm>
            <a:off x="437429" y="314616"/>
            <a:ext cx="112397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+mj-lt"/>
                <a:cs typeface="Calibri" panose="020F0502020204030204" pitchFamily="34" charset="0"/>
              </a:rPr>
              <a:t>Trade adjustment potential and water sustainability (Q2&amp;Q3) – Country level</a:t>
            </a:r>
          </a:p>
        </p:txBody>
      </p:sp>
    </p:spTree>
    <p:extLst>
      <p:ext uri="{BB962C8B-B14F-4D97-AF65-F5344CB8AC3E}">
        <p14:creationId xmlns:p14="http://schemas.microsoft.com/office/powerpoint/2010/main" val="11772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/>
      <p:bldP spid="6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9B6E9A8-079C-6029-4FF0-D26D7E53A502}"/>
              </a:ext>
            </a:extLst>
          </p:cNvPr>
          <p:cNvSpPr/>
          <p:nvPr/>
        </p:nvSpPr>
        <p:spPr>
          <a:xfrm>
            <a:off x="0" y="1"/>
            <a:ext cx="12192000" cy="822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2C5CA-43AA-EBB3-99FB-4B4F757E183D}"/>
              </a:ext>
            </a:extLst>
          </p:cNvPr>
          <p:cNvSpPr txBox="1"/>
          <p:nvPr/>
        </p:nvSpPr>
        <p:spPr>
          <a:xfrm>
            <a:off x="124504" y="6271874"/>
            <a:ext cx="82044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1647825" algn="l"/>
              </a:tabLst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Figure 3. Potential Finnish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agrisector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bilateral a. Total (green + blue) and b. blue net VW export adjustment pattern, separated by status of countries’ water stress.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930A2-D5C1-F6D7-FD46-D8B836056400}"/>
              </a:ext>
            </a:extLst>
          </p:cNvPr>
          <p:cNvSpPr txBox="1"/>
          <p:nvPr/>
        </p:nvSpPr>
        <p:spPr>
          <a:xfrm>
            <a:off x="8401510" y="1469833"/>
            <a:ext cx="3474995" cy="385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07000"/>
              </a:lnSpc>
              <a:spcAft>
                <a:spcPts val="1800"/>
              </a:spcAft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 (Body)"/>
                <a:ea typeface="DengXian" panose="02010600030101010101" pitchFamily="2" charset="-122"/>
              </a:rPr>
              <a:t>Bilateral patterns broadly consistent with the aggregate result</a:t>
            </a:r>
          </a:p>
          <a:p>
            <a:pPr marL="4000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 (Body)"/>
                <a:ea typeface="DengXian" panose="02010600030101010101" pitchFamily="2" charset="-122"/>
              </a:rPr>
              <a:t>Total water: Finland moves toward net VW export with most partners</a:t>
            </a:r>
          </a:p>
          <a:p>
            <a:pPr marL="4000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 (Body)"/>
                <a:ea typeface="DengXian" panose="02010600030101010101" pitchFamily="2" charset="-122"/>
              </a:rPr>
              <a:t>Blue water: similar to total water, but more mixed for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 (Body)"/>
                <a:ea typeface="DengXian" panose="02010600030101010101" pitchFamily="2" charset="-122"/>
              </a:rPr>
              <a:t>WSI &lt; 0.25 partners</a:t>
            </a: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Calibri Light (Body)"/>
              <a:ea typeface="DengXian" panose="02010600030101010101" pitchFamily="2" charset="-122"/>
            </a:endParaRPr>
          </a:p>
          <a:p>
            <a:pPr marL="114300" algn="just">
              <a:lnSpc>
                <a:spcPct val="107000"/>
              </a:lnSpc>
              <a:spcAft>
                <a:spcPts val="1800"/>
              </a:spcAft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 (Body)"/>
                <a:ea typeface="DengXian" panose="02010600030101010101" pitchFamily="2" charset="-122"/>
              </a:rPr>
              <a:t>Upward shifts toward higher-WSI partners are directionally consistent with water sustainability</a:t>
            </a: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Calibri Light (Body)"/>
              <a:ea typeface="DengXian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25950-E51B-9822-9399-52733671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45" y="942852"/>
            <a:ext cx="7934843" cy="5329022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D4F2268-877A-13A0-5F97-A365C078923A}"/>
              </a:ext>
            </a:extLst>
          </p:cNvPr>
          <p:cNvSpPr/>
          <p:nvPr/>
        </p:nvSpPr>
        <p:spPr>
          <a:xfrm>
            <a:off x="8773756" y="5968572"/>
            <a:ext cx="150607" cy="150607"/>
          </a:xfrm>
          <a:prstGeom prst="flowChartConnector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A9D9974-6765-5755-EE8D-5258FF4DF303}"/>
              </a:ext>
            </a:extLst>
          </p:cNvPr>
          <p:cNvSpPr/>
          <p:nvPr/>
        </p:nvSpPr>
        <p:spPr>
          <a:xfrm>
            <a:off x="9358036" y="5968571"/>
            <a:ext cx="150607" cy="150607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294413-42BA-4E87-6E5A-3476454BCB98}"/>
              </a:ext>
            </a:extLst>
          </p:cNvPr>
          <p:cNvCxnSpPr>
            <a:cxnSpLocks/>
          </p:cNvCxnSpPr>
          <p:nvPr/>
        </p:nvCxnSpPr>
        <p:spPr>
          <a:xfrm rot="5400000" flipV="1">
            <a:off x="9134626" y="5914218"/>
            <a:ext cx="0" cy="25931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16A2D1-5751-63B1-0885-F02627753742}"/>
              </a:ext>
            </a:extLst>
          </p:cNvPr>
          <p:cNvSpPr txBox="1"/>
          <p:nvPr/>
        </p:nvSpPr>
        <p:spPr>
          <a:xfrm>
            <a:off x="8401510" y="6200818"/>
            <a:ext cx="38321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Direction of VWT adjustment: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PFCT_prod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PFCT_nat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Upward shift = Finland move towards net VWEX with trading partner</a:t>
            </a:r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1FD5A9D4-99BC-532B-915C-283FD8F753E9}"/>
              </a:ext>
            </a:extLst>
          </p:cNvPr>
          <p:cNvSpPr/>
          <p:nvPr/>
        </p:nvSpPr>
        <p:spPr>
          <a:xfrm>
            <a:off x="437429" y="94815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11051-F783-742B-2476-DB5FB3085D2B}"/>
              </a:ext>
            </a:extLst>
          </p:cNvPr>
          <p:cNvSpPr txBox="1"/>
          <p:nvPr/>
        </p:nvSpPr>
        <p:spPr>
          <a:xfrm>
            <a:off x="437429" y="314616"/>
            <a:ext cx="113828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+mj-lt"/>
                <a:cs typeface="Calibri" panose="020F0502020204030204" pitchFamily="34" charset="0"/>
              </a:rPr>
              <a:t>Trade adjustment potential and water sustainability (Q2&amp;3) – Finnish Bilateral (</a:t>
            </a:r>
            <a:r>
              <a:rPr lang="en-US" sz="2500" b="1" dirty="0" err="1">
                <a:latin typeface="+mj-lt"/>
                <a:cs typeface="Calibri" panose="020F0502020204030204" pitchFamily="34" charset="0"/>
              </a:rPr>
              <a:t>Agrisector</a:t>
            </a:r>
            <a:r>
              <a:rPr lang="en-US" sz="2500" b="1" dirty="0">
                <a:latin typeface="+mj-lt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1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B3E798D1-21AD-DED1-5A73-95689046270E}"/>
              </a:ext>
            </a:extLst>
          </p:cNvPr>
          <p:cNvSpPr/>
          <p:nvPr/>
        </p:nvSpPr>
        <p:spPr>
          <a:xfrm>
            <a:off x="0" y="1"/>
            <a:ext cx="12192000" cy="808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5409A8-8FBD-2CD6-5FC4-E720FEAA5AD9}"/>
              </a:ext>
            </a:extLst>
          </p:cNvPr>
          <p:cNvGrpSpPr/>
          <p:nvPr/>
        </p:nvGrpSpPr>
        <p:grpSpPr>
          <a:xfrm>
            <a:off x="29032" y="923504"/>
            <a:ext cx="9384957" cy="5636444"/>
            <a:chOff x="29032" y="700275"/>
            <a:chExt cx="10051820" cy="580380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AE5D08-30FF-6806-08A9-BBAE53C3F64B}"/>
                </a:ext>
              </a:extLst>
            </p:cNvPr>
            <p:cNvSpPr/>
            <p:nvPr/>
          </p:nvSpPr>
          <p:spPr>
            <a:xfrm rot="5400000">
              <a:off x="7051814" y="3487610"/>
              <a:ext cx="5744570" cy="28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F32A17-BFA5-27C0-C474-DCC97E70C5AB}"/>
                </a:ext>
              </a:extLst>
            </p:cNvPr>
            <p:cNvSpPr/>
            <p:nvPr/>
          </p:nvSpPr>
          <p:spPr>
            <a:xfrm>
              <a:off x="29032" y="759504"/>
              <a:ext cx="9874909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B29C6C-D8AB-EED1-DA25-4746E348F2D4}"/>
                </a:ext>
              </a:extLst>
            </p:cNvPr>
            <p:cNvGrpSpPr/>
            <p:nvPr/>
          </p:nvGrpSpPr>
          <p:grpSpPr>
            <a:xfrm>
              <a:off x="29032" y="700275"/>
              <a:ext cx="10051820" cy="5803805"/>
              <a:chOff x="783495" y="418043"/>
              <a:chExt cx="10625010" cy="612299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90A2810-3CDA-F00D-5654-78CC3531EF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-1" b="8121"/>
              <a:stretch/>
            </p:blipFill>
            <p:spPr>
              <a:xfrm>
                <a:off x="783495" y="722709"/>
                <a:ext cx="10423826" cy="5471262"/>
              </a:xfrm>
              <a:prstGeom prst="rect">
                <a:avLst/>
              </a:prstGeom>
            </p:spPr>
          </p:pic>
          <p:sp>
            <p:nvSpPr>
              <p:cNvPr id="13" name="AutoShape 2">
                <a:extLst>
                  <a:ext uri="{FF2B5EF4-FFF2-40B4-BE49-F238E27FC236}">
                    <a16:creationId xmlns:a16="http://schemas.microsoft.com/office/drawing/2014/main" id="{7F22B406-1FF4-0155-BA56-D13E916583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E7D582-3272-BC7F-C6BA-76A1FC5A7B5F}"/>
                  </a:ext>
                </a:extLst>
              </p:cNvPr>
              <p:cNvSpPr txBox="1"/>
              <p:nvPr/>
            </p:nvSpPr>
            <p:spPr>
              <a:xfrm>
                <a:off x="1954307" y="528914"/>
                <a:ext cx="10374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Northern Europe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42481B9-AA5C-83CC-48F5-8F30424EEF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6942" y="802030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37704E0-3C7A-4647-D49F-25ED6CEF66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0613" y="802030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841ADC2-7E05-C2B6-726B-F2C13D947A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4282" y="793065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522F643-B6DD-0F73-3A5F-3BB6822153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8989" y="793065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87A175B-9FAC-16BE-7EF3-96DDEC116F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57246" y="784100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F152571-AA87-57A1-FD5E-9C8E08298D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25438" y="784100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7FD71BF-54E4-E705-8CC1-7BD087B6C7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52847" y="790668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2C06DE-222C-2569-BCE7-C78B3A447D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38329" y="784099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BA070A9-92F7-4A03-D17D-FA99F7956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3975" y="781703"/>
                <a:ext cx="9224684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D4701C8-6008-8B71-2740-67BE6D88FF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3975" y="781703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D0BAAD0-88B1-79EC-8A0F-1333533BBC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26139" y="797237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312DF8-262C-A78C-0077-C6FE322229BC}"/>
                  </a:ext>
                </a:extLst>
              </p:cNvPr>
              <p:cNvSpPr txBox="1"/>
              <p:nvPr/>
            </p:nvSpPr>
            <p:spPr>
              <a:xfrm>
                <a:off x="3430549" y="526662"/>
                <a:ext cx="105670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outhern</a:t>
                </a:r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Europe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E8C798C-CF0E-EBC8-6BD4-013BAA6F2184}"/>
                  </a:ext>
                </a:extLst>
              </p:cNvPr>
              <p:cNvSpPr txBox="1"/>
              <p:nvPr/>
            </p:nvSpPr>
            <p:spPr>
              <a:xfrm>
                <a:off x="4692937" y="525465"/>
                <a:ext cx="98616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astern</a:t>
                </a:r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Europe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7F0083-85C6-3225-86C1-5F1CE1C4EE19}"/>
                  </a:ext>
                </a:extLst>
              </p:cNvPr>
              <p:cNvSpPr txBox="1"/>
              <p:nvPr/>
            </p:nvSpPr>
            <p:spPr>
              <a:xfrm>
                <a:off x="6103634" y="540420"/>
                <a:ext cx="10182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Western Europe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0A0E74-A130-A405-FB1B-68E9646A8F84}"/>
                  </a:ext>
                </a:extLst>
              </p:cNvPr>
              <p:cNvSpPr txBox="1"/>
              <p:nvPr/>
            </p:nvSpPr>
            <p:spPr>
              <a:xfrm>
                <a:off x="7148551" y="427905"/>
                <a:ext cx="586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noProof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RoW Europe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6447E7-5A7F-E953-CEC7-50F433D99C54}"/>
                  </a:ext>
                </a:extLst>
              </p:cNvPr>
              <p:cNvSpPr txBox="1"/>
              <p:nvPr/>
            </p:nvSpPr>
            <p:spPr>
              <a:xfrm>
                <a:off x="7691123" y="540420"/>
                <a:ext cx="6078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America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2EEE35-8CD5-CAD3-F8ED-9C35EB67E542}"/>
                  </a:ext>
                </a:extLst>
              </p:cNvPr>
              <p:cNvSpPr txBox="1"/>
              <p:nvPr/>
            </p:nvSpPr>
            <p:spPr>
              <a:xfrm>
                <a:off x="8812704" y="540420"/>
                <a:ext cx="10054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Asia and Pacific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F90C046-1090-289F-2C03-E24F1C5DB1BE}"/>
                  </a:ext>
                </a:extLst>
              </p:cNvPr>
              <p:cNvSpPr txBox="1"/>
              <p:nvPr/>
            </p:nvSpPr>
            <p:spPr>
              <a:xfrm>
                <a:off x="10336876" y="534874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Africa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8FFA37-DE46-6B3F-F4E7-661407C7247D}"/>
                  </a:ext>
                </a:extLst>
              </p:cNvPr>
              <p:cNvSpPr txBox="1"/>
              <p:nvPr/>
            </p:nvSpPr>
            <p:spPr>
              <a:xfrm>
                <a:off x="10696463" y="418043"/>
                <a:ext cx="7120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noProof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RoW </a:t>
                </a:r>
              </a:p>
              <a:p>
                <a:r>
                  <a:rPr lang="en-US" sz="900" noProof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Mid.East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65045B-C82E-EBFD-2420-556C75F6C28B}"/>
                  </a:ext>
                </a:extLst>
              </p:cNvPr>
              <p:cNvSpPr txBox="1"/>
              <p:nvPr/>
            </p:nvSpPr>
            <p:spPr>
              <a:xfrm rot="5400000">
                <a:off x="10424891" y="2071412"/>
                <a:ext cx="1564852" cy="2616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noProof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Total (blue+green)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A4612B-F522-3A42-4013-3999045A55FF}"/>
                  </a:ext>
                </a:extLst>
              </p:cNvPr>
              <p:cNvSpPr txBox="1"/>
              <p:nvPr/>
            </p:nvSpPr>
            <p:spPr>
              <a:xfrm rot="5400000">
                <a:off x="10879209" y="4552768"/>
                <a:ext cx="654346" cy="2616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Blue</a:t>
                </a:r>
              </a:p>
            </p:txBody>
          </p:sp>
          <p:sp>
            <p:nvSpPr>
              <p:cNvPr id="37" name="AutoShape 2">
                <a:extLst>
                  <a:ext uri="{FF2B5EF4-FFF2-40B4-BE49-F238E27FC236}">
                    <a16:creationId xmlns:a16="http://schemas.microsoft.com/office/drawing/2014/main" id="{C5A82B64-41CC-47BC-5F3E-A6E1A2E677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096000" y="34290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AutoShape 2">
                <a:extLst>
                  <a:ext uri="{FF2B5EF4-FFF2-40B4-BE49-F238E27FC236}">
                    <a16:creationId xmlns:a16="http://schemas.microsoft.com/office/drawing/2014/main" id="{57ED591F-1762-2F75-F4F1-58A5916CFE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48400" y="35814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AutoShape 4">
                <a:extLst>
                  <a:ext uri="{FF2B5EF4-FFF2-40B4-BE49-F238E27FC236}">
                    <a16:creationId xmlns:a16="http://schemas.microsoft.com/office/drawing/2014/main" id="{BE7E5150-CB10-60F2-AFA4-1DE9AC7696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00800" y="37338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AutoShape 6">
                <a:extLst>
                  <a:ext uri="{FF2B5EF4-FFF2-40B4-BE49-F238E27FC236}">
                    <a16:creationId xmlns:a16="http://schemas.microsoft.com/office/drawing/2014/main" id="{6DBF2187-1D29-28EE-484B-B25507B1DD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53200" y="38862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3628849-4D73-DE6D-C7D1-B5B751D86C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93741"/>
              <a:stretch/>
            </p:blipFill>
            <p:spPr>
              <a:xfrm>
                <a:off x="783495" y="6135291"/>
                <a:ext cx="10423824" cy="405743"/>
              </a:xfrm>
              <a:prstGeom prst="rect">
                <a:avLst/>
              </a:prstGeom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A3930A2-D5C1-F6D7-FD46-D8B836056400}"/>
              </a:ext>
            </a:extLst>
          </p:cNvPr>
          <p:cNvSpPr txBox="1"/>
          <p:nvPr/>
        </p:nvSpPr>
        <p:spPr>
          <a:xfrm>
            <a:off x="9235456" y="1918497"/>
            <a:ext cx="2968372" cy="206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Trade adjustment potential: </a:t>
            </a: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89.5% and 68.4% of current bilateral total and blue water show a net VWEX-oriented adjustment for Finland towards its trading partners</a:t>
            </a:r>
            <a:endParaRPr lang="en-GB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3BA45-3A7B-6B77-79CA-486B99D7C31B}"/>
              </a:ext>
            </a:extLst>
          </p:cNvPr>
          <p:cNvSpPr txBox="1"/>
          <p:nvPr/>
        </p:nvSpPr>
        <p:spPr>
          <a:xfrm>
            <a:off x="29032" y="6638192"/>
            <a:ext cx="94850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Figure 4. Potential Finnish bilateral a. Total (green + blue) and b. blue net VWT adjustment patterns and water sustainability, at 13 agriproduct level.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FC13F-CF96-AA35-780E-98EA99E80F3B}"/>
              </a:ext>
            </a:extLst>
          </p:cNvPr>
          <p:cNvSpPr/>
          <p:nvPr/>
        </p:nvSpPr>
        <p:spPr>
          <a:xfrm>
            <a:off x="0" y="6163517"/>
            <a:ext cx="3762630" cy="3600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0">
            <a:extLst>
              <a:ext uri="{FF2B5EF4-FFF2-40B4-BE49-F238E27FC236}">
                <a16:creationId xmlns:a16="http://schemas.microsoft.com/office/drawing/2014/main" id="{121749C9-5C86-1D43-A8BF-8D0FB966C2C2}"/>
              </a:ext>
            </a:extLst>
          </p:cNvPr>
          <p:cNvSpPr/>
          <p:nvPr/>
        </p:nvSpPr>
        <p:spPr>
          <a:xfrm>
            <a:off x="437429" y="94815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RESULTS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DAF9D9-DC5A-86C8-EA66-DFE9D0CA3776}"/>
              </a:ext>
            </a:extLst>
          </p:cNvPr>
          <p:cNvSpPr txBox="1"/>
          <p:nvPr/>
        </p:nvSpPr>
        <p:spPr>
          <a:xfrm>
            <a:off x="437429" y="314616"/>
            <a:ext cx="1163512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+mj-lt"/>
                <a:cs typeface="Calibri" panose="020F0502020204030204" pitchFamily="34" charset="0"/>
              </a:rPr>
              <a:t>Trade adjustment potential and water sustainability (Q2&amp;3) – Finnish Bilateral (Agriproduct)</a:t>
            </a:r>
          </a:p>
        </p:txBody>
      </p:sp>
    </p:spTree>
    <p:extLst>
      <p:ext uri="{BB962C8B-B14F-4D97-AF65-F5344CB8AC3E}">
        <p14:creationId xmlns:p14="http://schemas.microsoft.com/office/powerpoint/2010/main" val="203881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BF26E2E-0C3F-69A9-6548-F6F32882C711}"/>
              </a:ext>
            </a:extLst>
          </p:cNvPr>
          <p:cNvSpPr/>
          <p:nvPr/>
        </p:nvSpPr>
        <p:spPr>
          <a:xfrm>
            <a:off x="0" y="1"/>
            <a:ext cx="12192000" cy="808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ACA5F-3C8B-7C73-8642-3369958C4C5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026" y="839379"/>
            <a:ext cx="9384957" cy="5636444"/>
            <a:chOff x="29032" y="700275"/>
            <a:chExt cx="10051820" cy="58038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C3A6FC-19F2-C742-31AD-CC1332DBBA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7051814" y="3487610"/>
              <a:ext cx="5744570" cy="28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3A07EA-144C-6DBB-5E22-217C9E4859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032" y="759504"/>
              <a:ext cx="9874909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85CF1-5884-6839-7792-22EBC9D9877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9032" y="700275"/>
              <a:ext cx="10051820" cy="5803805"/>
              <a:chOff x="783495" y="418043"/>
              <a:chExt cx="10625010" cy="612299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866B364-E405-230E-4C1E-D117DDA4F027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 rotWithShape="1">
              <a:blip r:embed="rId3"/>
              <a:srcRect t="-1" b="8121"/>
              <a:stretch/>
            </p:blipFill>
            <p:spPr>
              <a:xfrm>
                <a:off x="783495" y="722709"/>
                <a:ext cx="10423826" cy="5471262"/>
              </a:xfrm>
              <a:prstGeom prst="rect">
                <a:avLst/>
              </a:prstGeom>
            </p:spPr>
          </p:pic>
          <p:sp>
            <p:nvSpPr>
              <p:cNvPr id="17" name="AutoShape 2">
                <a:extLst>
                  <a:ext uri="{FF2B5EF4-FFF2-40B4-BE49-F238E27FC236}">
                    <a16:creationId xmlns:a16="http://schemas.microsoft.com/office/drawing/2014/main" id="{9A78AB17-39C5-62AF-ABE6-8175F142E7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A5D235-0295-AD5B-93EA-7EBDC7220C7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954307" y="528914"/>
                <a:ext cx="10374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Northern Europe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1DB5CED-B619-EB75-21B5-2F9C5E41431D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3316942" y="802030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B1E1CC3-48B0-108A-7C0C-58D049AE95F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4670613" y="802030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00EE5B2-F986-2D9B-C161-8004683CBB67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6024282" y="793065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8FC47D1-E657-FFAF-BD42-F45E3D5D909F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7368989" y="793065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14732C3-E761-B62A-CFF6-22365D8A18A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7557246" y="784100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B300D03-4151-F486-5B55-03155BA0DED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8525438" y="784100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B6DC78D-4970-3014-6929-BC0204267F42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10452847" y="790668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B6475C8-E0E8-BFE6-C841-C5C0C9AAE47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10838329" y="784099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7D82087-59CC-5C1C-11AC-29706C937D9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783975" y="781703"/>
                <a:ext cx="9224684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2368EE5-7787-5AEC-3FA7-EB602C6A865F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1783975" y="781703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1558E69-23E5-2CB4-BA84-B8D8C4AF073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11026139" y="797237"/>
                <a:ext cx="0" cy="30959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2EE2ED-9839-3B37-C355-FBF00BF2707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30549" y="526662"/>
                <a:ext cx="105670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outhern</a:t>
                </a:r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Europe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5F8C8-4E8C-AA8F-8A9F-5D8710FB2D8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92937" y="525465"/>
                <a:ext cx="98616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astern</a:t>
                </a:r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Europe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9F42132-5845-513B-8881-AAAEFD1784A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03634" y="540420"/>
                <a:ext cx="10182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Western Europe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4D22DC-0E9C-1D56-1397-6369E3C1586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48551" y="427905"/>
                <a:ext cx="586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noProof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RoW Europe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0F97D6-4264-7AF9-8A29-10E20700ADF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91123" y="540420"/>
                <a:ext cx="6078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America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8215A95-BE5F-D897-4E55-5641474873C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812704" y="540420"/>
                <a:ext cx="10054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Asia and Pacific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2E81CB-6763-F268-689D-F2B0F1EF187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336876" y="534874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Africa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C650B5-669B-06D8-E72A-393C7ADA27F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696463" y="418043"/>
                <a:ext cx="7120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noProof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RoW </a:t>
                </a:r>
              </a:p>
              <a:p>
                <a:r>
                  <a:rPr lang="en-US" sz="900" noProof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Mid.East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E9F9A6-5048-EEB1-054E-A95B54863DF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10424891" y="2071412"/>
                <a:ext cx="1564852" cy="2616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noProof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Total (blue+green)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1E694A-DA2D-4DFA-9599-93DEDDA055B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10879209" y="4552768"/>
                <a:ext cx="654346" cy="2616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Blue</a:t>
                </a:r>
              </a:p>
            </p:txBody>
          </p:sp>
          <p:sp>
            <p:nvSpPr>
              <p:cNvPr id="41" name="AutoShape 2">
                <a:extLst>
                  <a:ext uri="{FF2B5EF4-FFF2-40B4-BE49-F238E27FC236}">
                    <a16:creationId xmlns:a16="http://schemas.microsoft.com/office/drawing/2014/main" id="{A4FB0ECB-66BB-DA8A-7AAF-7A126B9D40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96000" y="34290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AutoShape 2">
                <a:extLst>
                  <a:ext uri="{FF2B5EF4-FFF2-40B4-BE49-F238E27FC236}">
                    <a16:creationId xmlns:a16="http://schemas.microsoft.com/office/drawing/2014/main" id="{22F98B1F-2D98-D04F-745D-55A71F2EBD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48400" y="35814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AutoShape 4">
                <a:extLst>
                  <a:ext uri="{FF2B5EF4-FFF2-40B4-BE49-F238E27FC236}">
                    <a16:creationId xmlns:a16="http://schemas.microsoft.com/office/drawing/2014/main" id="{C121A4B6-0F8D-98D8-237A-FD15313DC7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400800" y="37338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AutoShape 6">
                <a:extLst>
                  <a:ext uri="{FF2B5EF4-FFF2-40B4-BE49-F238E27FC236}">
                    <a16:creationId xmlns:a16="http://schemas.microsoft.com/office/drawing/2014/main" id="{6F747413-77AA-9705-A60D-04C7816BC9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53200" y="38862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405C455-7A36-2C73-B5B9-5BC4AC237698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 rotWithShape="1">
              <a:blip r:embed="rId4"/>
              <a:srcRect t="93741"/>
              <a:stretch/>
            </p:blipFill>
            <p:spPr>
              <a:xfrm>
                <a:off x="783495" y="6135291"/>
                <a:ext cx="10423824" cy="405743"/>
              </a:xfrm>
              <a:prstGeom prst="rect">
                <a:avLst/>
              </a:prstGeom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A3930A2-D5C1-F6D7-FD46-D8B836056400}"/>
              </a:ext>
            </a:extLst>
          </p:cNvPr>
          <p:cNvSpPr txBox="1"/>
          <p:nvPr/>
        </p:nvSpPr>
        <p:spPr>
          <a:xfrm>
            <a:off x="9292335" y="1388516"/>
            <a:ext cx="2879333" cy="4822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Trade adjustment potential: </a:t>
            </a: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89.5% and 68.4% of current bilateral total and blue water show a net VWEX-oriented adjustment for Finland towards its trading partners</a:t>
            </a:r>
          </a:p>
          <a:p>
            <a:pPr marL="114300" algn="just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Water sustainability (blue water): </a:t>
            </a:r>
          </a:p>
          <a:p>
            <a:pPr marL="5143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sustainable in 94.0% of the cases</a:t>
            </a:r>
          </a:p>
          <a:p>
            <a:pPr marL="5143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(example) Staple crops: redirects import away from water-stressed to less stressed regions</a:t>
            </a:r>
            <a:endParaRPr lang="en-US" sz="15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3BA45-3A7B-6B77-79CA-486B99D7C31B}"/>
              </a:ext>
            </a:extLst>
          </p:cNvPr>
          <p:cNvSpPr txBox="1"/>
          <p:nvPr/>
        </p:nvSpPr>
        <p:spPr>
          <a:xfrm>
            <a:off x="0" y="6548072"/>
            <a:ext cx="94850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Figure 4. Potential Finnish bilateral a. Total (green + blue) and b. blue net VWT adjustment patterns and water sustainability, at 13 agriproduct level.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FC13F-CF96-AA35-780E-98EA99E80F3B}"/>
              </a:ext>
            </a:extLst>
          </p:cNvPr>
          <p:cNvSpPr/>
          <p:nvPr/>
        </p:nvSpPr>
        <p:spPr>
          <a:xfrm>
            <a:off x="8206784" y="6157309"/>
            <a:ext cx="1133477" cy="27699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B7E2C6-B648-6E4F-F69C-E00829784F93}"/>
              </a:ext>
            </a:extLst>
          </p:cNvPr>
          <p:cNvSpPr/>
          <p:nvPr/>
        </p:nvSpPr>
        <p:spPr>
          <a:xfrm>
            <a:off x="399118" y="3688678"/>
            <a:ext cx="8748345" cy="38979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FD1CA0-3CD7-23D0-831A-724B9BC43987}"/>
              </a:ext>
            </a:extLst>
          </p:cNvPr>
          <p:cNvSpPr/>
          <p:nvPr/>
        </p:nvSpPr>
        <p:spPr>
          <a:xfrm>
            <a:off x="2263306" y="3725344"/>
            <a:ext cx="1220169" cy="353127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A88D9-8E07-FC5F-980A-D650318CB4E0}"/>
              </a:ext>
            </a:extLst>
          </p:cNvPr>
          <p:cNvSpPr/>
          <p:nvPr/>
        </p:nvSpPr>
        <p:spPr>
          <a:xfrm>
            <a:off x="7232906" y="3725652"/>
            <a:ext cx="517880" cy="332012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A7435-6BD6-7838-90AD-9383BCD340DD}"/>
              </a:ext>
            </a:extLst>
          </p:cNvPr>
          <p:cNvSpPr/>
          <p:nvPr/>
        </p:nvSpPr>
        <p:spPr>
          <a:xfrm>
            <a:off x="3503194" y="3709939"/>
            <a:ext cx="3384393" cy="36149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87F52B-30C1-A978-E6DE-E4D9CDCA1153}"/>
              </a:ext>
            </a:extLst>
          </p:cNvPr>
          <p:cNvSpPr/>
          <p:nvPr/>
        </p:nvSpPr>
        <p:spPr>
          <a:xfrm>
            <a:off x="38372" y="3657601"/>
            <a:ext cx="9226451" cy="24399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0">
            <a:extLst>
              <a:ext uri="{FF2B5EF4-FFF2-40B4-BE49-F238E27FC236}">
                <a16:creationId xmlns:a16="http://schemas.microsoft.com/office/drawing/2014/main" id="{CCCF403B-A1E7-8C2D-58EC-2DD4C12BB66A}"/>
              </a:ext>
            </a:extLst>
          </p:cNvPr>
          <p:cNvSpPr/>
          <p:nvPr/>
        </p:nvSpPr>
        <p:spPr>
          <a:xfrm>
            <a:off x="437429" y="94815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RESULTS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8BE743-DC59-4DC4-64F0-9B6082B5707D}"/>
              </a:ext>
            </a:extLst>
          </p:cNvPr>
          <p:cNvSpPr txBox="1"/>
          <p:nvPr/>
        </p:nvSpPr>
        <p:spPr>
          <a:xfrm>
            <a:off x="437429" y="314616"/>
            <a:ext cx="1163512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+mj-lt"/>
                <a:cs typeface="Calibri" panose="020F0502020204030204" pitchFamily="34" charset="0"/>
              </a:rPr>
              <a:t>Trade adjustment potential and water sustainability (Q2&amp;3) – Finnish Bilateral (Agriproduct)</a:t>
            </a:r>
          </a:p>
        </p:txBody>
      </p:sp>
    </p:spTree>
    <p:extLst>
      <p:ext uri="{BB962C8B-B14F-4D97-AF65-F5344CB8AC3E}">
        <p14:creationId xmlns:p14="http://schemas.microsoft.com/office/powerpoint/2010/main" val="29861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">
            <a:extLst>
              <a:ext uri="{FF2B5EF4-FFF2-40B4-BE49-F238E27FC236}">
                <a16:creationId xmlns:a16="http://schemas.microsoft.com/office/drawing/2014/main" id="{4AA4B76E-76CF-1B8F-4FFD-26AA3F1FF08E}"/>
              </a:ext>
            </a:extLst>
          </p:cNvPr>
          <p:cNvSpPr/>
          <p:nvPr/>
        </p:nvSpPr>
        <p:spPr>
          <a:xfrm>
            <a:off x="585612" y="3195942"/>
            <a:ext cx="10387188" cy="837244"/>
          </a:xfrm>
          <a:prstGeom prst="roundRect">
            <a:avLst>
              <a:gd name="adj" fmla="val 1471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Shape 18">
            <a:extLst>
              <a:ext uri="{FF2B5EF4-FFF2-40B4-BE49-F238E27FC236}">
                <a16:creationId xmlns:a16="http://schemas.microsoft.com/office/drawing/2014/main" id="{1EC28432-7956-EBB7-CA80-C659FF4BC869}"/>
              </a:ext>
            </a:extLst>
          </p:cNvPr>
          <p:cNvSpPr/>
          <p:nvPr/>
        </p:nvSpPr>
        <p:spPr>
          <a:xfrm>
            <a:off x="585611" y="1159696"/>
            <a:ext cx="10387189" cy="787028"/>
          </a:xfrm>
          <a:prstGeom prst="roundRect">
            <a:avLst>
              <a:gd name="adj" fmla="val 1471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E0A9E-4DB8-966D-4D77-971BE1412407}"/>
              </a:ext>
            </a:extLst>
          </p:cNvPr>
          <p:cNvSpPr/>
          <p:nvPr/>
        </p:nvSpPr>
        <p:spPr>
          <a:xfrm>
            <a:off x="0" y="1"/>
            <a:ext cx="12192000" cy="923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0D6F6F-1592-E094-4A34-27A4361BA5AB}"/>
              </a:ext>
            </a:extLst>
          </p:cNvPr>
          <p:cNvSpPr txBox="1"/>
          <p:nvPr/>
        </p:nvSpPr>
        <p:spPr>
          <a:xfrm>
            <a:off x="701401" y="1254195"/>
            <a:ext cx="98960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900" b="1" dirty="0">
                <a:latin typeface="Calibri "/>
              </a:rPr>
              <a:t>Conclusion1: </a:t>
            </a:r>
            <a:r>
              <a:rPr lang="en-US" sz="1900" dirty="0">
                <a:latin typeface="Calibri "/>
              </a:rPr>
              <a:t>Production-based water endowments explain current VWT patterns better than natural endowments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7C17B-B356-2582-D2A5-45A1E88D1DD1}"/>
              </a:ext>
            </a:extLst>
          </p:cNvPr>
          <p:cNvSpPr txBox="1"/>
          <p:nvPr/>
        </p:nvSpPr>
        <p:spPr>
          <a:xfrm>
            <a:off x="700235" y="3261233"/>
            <a:ext cx="98972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900" b="1" dirty="0">
                <a:latin typeface="Calibri "/>
              </a:rPr>
              <a:t>Conclusion2: </a:t>
            </a:r>
            <a:r>
              <a:rPr lang="en-US" sz="1900" dirty="0">
                <a:latin typeface="Calibri "/>
              </a:rPr>
              <a:t>Overall Finland shows potential to adjust towards a net virtual water exporter, with most patterns being directionally sustainable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76C42-8435-449A-D349-043DA1E50EB4}"/>
              </a:ext>
            </a:extLst>
          </p:cNvPr>
          <p:cNvSpPr txBox="1"/>
          <p:nvPr/>
        </p:nvSpPr>
        <p:spPr>
          <a:xfrm>
            <a:off x="774168" y="2572331"/>
            <a:ext cx="98845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Finnish case: scarce in production-based endowment (net VW inflow) V.S. abundant in natural water endowment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DB966F-2321-6616-4A36-711867BD934E}"/>
              </a:ext>
            </a:extLst>
          </p:cNvPr>
          <p:cNvSpPr txBox="1"/>
          <p:nvPr/>
        </p:nvSpPr>
        <p:spPr>
          <a:xfrm>
            <a:off x="700235" y="4143590"/>
            <a:ext cx="4789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More diversified adjustments at bilateral level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F3A4DE-F4C0-2ED0-7D34-91E29A174E41}"/>
              </a:ext>
            </a:extLst>
          </p:cNvPr>
          <p:cNvSpPr txBox="1"/>
          <p:nvPr/>
        </p:nvSpPr>
        <p:spPr>
          <a:xfrm>
            <a:off x="700235" y="5803467"/>
            <a:ext cx="3519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Feasibility of adjustment: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3ABA40-09B5-41EF-32A3-D9AF77DD0B2D}"/>
              </a:ext>
            </a:extLst>
          </p:cNvPr>
          <p:cNvSpPr txBox="1"/>
          <p:nvPr/>
        </p:nvSpPr>
        <p:spPr>
          <a:xfrm>
            <a:off x="700235" y="2094323"/>
            <a:ext cx="8237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Misalignment between current water use and natural water resources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ADBAC6-78E9-9A74-02D4-361F8D8C6364}"/>
              </a:ext>
            </a:extLst>
          </p:cNvPr>
          <p:cNvSpPr txBox="1"/>
          <p:nvPr/>
        </p:nvSpPr>
        <p:spPr>
          <a:xfrm>
            <a:off x="3403694" y="5821554"/>
            <a:ext cx="7005232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water endowment alone can’t determine realistic VWT patterns, other production factors and economic-geographical factors also matter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future extension: gravity model (e.g.,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Debaere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(2014))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7B07B0-92E6-44FA-CB2F-E1F509DECD26}"/>
              </a:ext>
            </a:extLst>
          </p:cNvPr>
          <p:cNvSpPr txBox="1"/>
          <p:nvPr/>
        </p:nvSpPr>
        <p:spPr>
          <a:xfrm>
            <a:off x="700235" y="4655580"/>
            <a:ext cx="361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Implications &amp; Applications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08CB94-0682-BD5E-DFD6-CB107EFD0C0F}"/>
              </a:ext>
            </a:extLst>
          </p:cNvPr>
          <p:cNvSpPr txBox="1"/>
          <p:nvPr/>
        </p:nvSpPr>
        <p:spPr>
          <a:xfrm>
            <a:off x="3403694" y="4636245"/>
            <a:ext cx="7005232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Water abundant regions may support more sustainable VWT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Provide understanding of VWT patterns from water endowment perspective, and support integrating water sustainability into future trade decisions</a:t>
            </a: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E3AE773A-BF89-72D6-3EB2-208FE89CABD3}"/>
              </a:ext>
            </a:extLst>
          </p:cNvPr>
          <p:cNvSpPr/>
          <p:nvPr/>
        </p:nvSpPr>
        <p:spPr>
          <a:xfrm>
            <a:off x="394132" y="90033"/>
            <a:ext cx="28680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DISCUSSION &amp; 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9CB53-9A37-2861-41A4-1B9438619EAA}"/>
              </a:ext>
            </a:extLst>
          </p:cNvPr>
          <p:cNvSpPr txBox="1"/>
          <p:nvPr/>
        </p:nvSpPr>
        <p:spPr>
          <a:xfrm>
            <a:off x="394132" y="446340"/>
            <a:ext cx="1163512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+mj-lt"/>
                <a:cs typeface="Calibri" panose="020F0502020204030204" pitchFamily="34" charset="0"/>
              </a:rPr>
              <a:t>Discussion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3107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4" grpId="0"/>
      <p:bldP spid="26" grpId="0"/>
      <p:bldP spid="32" grpId="0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>
            <a:extLst>
              <a:ext uri="{FF2B5EF4-FFF2-40B4-BE49-F238E27FC236}">
                <a16:creationId xmlns:a16="http://schemas.microsoft.com/office/drawing/2014/main" id="{2D5B641E-0D5E-4400-3106-C7C378927F7A}"/>
              </a:ext>
            </a:extLst>
          </p:cNvPr>
          <p:cNvSpPr/>
          <p:nvPr/>
        </p:nvSpPr>
        <p:spPr>
          <a:xfrm>
            <a:off x="2008985" y="4653928"/>
            <a:ext cx="8410361" cy="1418009"/>
          </a:xfrm>
          <a:prstGeom prst="roundRect">
            <a:avLst>
              <a:gd name="adj" fmla="val 1471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Shape 18">
            <a:extLst>
              <a:ext uri="{FF2B5EF4-FFF2-40B4-BE49-F238E27FC236}">
                <a16:creationId xmlns:a16="http://schemas.microsoft.com/office/drawing/2014/main" id="{7D3789EC-4151-6202-AEA8-AA07C9550595}"/>
              </a:ext>
            </a:extLst>
          </p:cNvPr>
          <p:cNvSpPr/>
          <p:nvPr/>
        </p:nvSpPr>
        <p:spPr>
          <a:xfrm>
            <a:off x="1629108" y="3311159"/>
            <a:ext cx="8174028" cy="867809"/>
          </a:xfrm>
          <a:prstGeom prst="roundRect">
            <a:avLst>
              <a:gd name="adj" fmla="val 1471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hape 18">
            <a:extLst>
              <a:ext uri="{FF2B5EF4-FFF2-40B4-BE49-F238E27FC236}">
                <a16:creationId xmlns:a16="http://schemas.microsoft.com/office/drawing/2014/main" id="{3B8014E1-4FED-B62E-542F-474E54A1A787}"/>
              </a:ext>
            </a:extLst>
          </p:cNvPr>
          <p:cNvSpPr/>
          <p:nvPr/>
        </p:nvSpPr>
        <p:spPr>
          <a:xfrm>
            <a:off x="1018099" y="1785338"/>
            <a:ext cx="8174028" cy="1174430"/>
          </a:xfrm>
          <a:prstGeom prst="roundRect">
            <a:avLst>
              <a:gd name="adj" fmla="val 1471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F2BBF-3888-5AC9-2036-63F0F41051F8}"/>
              </a:ext>
            </a:extLst>
          </p:cNvPr>
          <p:cNvSpPr/>
          <p:nvPr/>
        </p:nvSpPr>
        <p:spPr>
          <a:xfrm>
            <a:off x="0" y="1"/>
            <a:ext cx="12192000" cy="923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83757-7310-4B01-4F74-1097FA6B8C0A}"/>
              </a:ext>
            </a:extLst>
          </p:cNvPr>
          <p:cNvSpPr txBox="1"/>
          <p:nvPr/>
        </p:nvSpPr>
        <p:spPr>
          <a:xfrm>
            <a:off x="1260140" y="1868853"/>
            <a:ext cx="8755281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387" indent="-38099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Only provides directional VWT adjustment, not exact volumes of adjustment </a:t>
            </a:r>
          </a:p>
          <a:p>
            <a:pPr marL="152397" algn="just">
              <a:lnSpc>
                <a:spcPct val="125000"/>
              </a:lnSpc>
              <a:spcAft>
                <a:spcPts val="18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=&gt; quantitative methods (e.g. econometrics)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362BFC3C-B052-B25D-A247-6A51E295E739}"/>
              </a:ext>
            </a:extLst>
          </p:cNvPr>
          <p:cNvSpPr/>
          <p:nvPr/>
        </p:nvSpPr>
        <p:spPr>
          <a:xfrm>
            <a:off x="394132" y="90033"/>
            <a:ext cx="28680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DISCUSSION &amp; 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0F06F-D1CB-3339-663E-E280FEC8DE7F}"/>
              </a:ext>
            </a:extLst>
          </p:cNvPr>
          <p:cNvSpPr txBox="1"/>
          <p:nvPr/>
        </p:nvSpPr>
        <p:spPr>
          <a:xfrm>
            <a:off x="394132" y="446340"/>
            <a:ext cx="1163512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+mj-lt"/>
                <a:cs typeface="Calibri" panose="020F0502020204030204" pitchFamily="34" charset="0"/>
              </a:rPr>
              <a:t>Limitations &amp; Future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4EB2B-0DEB-9A49-C299-F4650E887A9B}"/>
              </a:ext>
            </a:extLst>
          </p:cNvPr>
          <p:cNvSpPr txBox="1"/>
          <p:nvPr/>
        </p:nvSpPr>
        <p:spPr>
          <a:xfrm>
            <a:off x="1629108" y="3492293"/>
            <a:ext cx="826085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387" indent="-38099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Limited regional disaggregation, especially five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RoW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(rest-of-the-world) regions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BCCF3B-B611-A5E3-8CC4-7F4DFF9F7238}"/>
              </a:ext>
            </a:extLst>
          </p:cNvPr>
          <p:cNvSpPr txBox="1"/>
          <p:nvPr/>
        </p:nvSpPr>
        <p:spPr>
          <a:xfrm>
            <a:off x="2357548" y="4839180"/>
            <a:ext cx="7825466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387" indent="-38099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Green and blue water are analyzed separately </a:t>
            </a:r>
          </a:p>
          <a:p>
            <a:pPr marL="152397" algn="just">
              <a:lnSpc>
                <a:spcPct val="125000"/>
              </a:lnSpc>
              <a:spcAft>
                <a:spcPts val="18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=&gt; coupling of hydrological and economic models (e.g.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LPJmL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+ GTAP-W)</a:t>
            </a:r>
          </a:p>
        </p:txBody>
      </p:sp>
    </p:spTree>
    <p:extLst>
      <p:ext uri="{BB962C8B-B14F-4D97-AF65-F5344CB8AC3E}">
        <p14:creationId xmlns:p14="http://schemas.microsoft.com/office/powerpoint/2010/main" val="135909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0EC2C0-B923-D73B-5FB2-AB2098609F78}"/>
              </a:ext>
            </a:extLst>
          </p:cNvPr>
          <p:cNvSpPr/>
          <p:nvPr/>
        </p:nvSpPr>
        <p:spPr>
          <a:xfrm>
            <a:off x="0" y="1"/>
            <a:ext cx="12192000" cy="923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1EF07-7D01-EE4E-1838-6CE4EEDB5A7B}"/>
              </a:ext>
            </a:extLst>
          </p:cNvPr>
          <p:cNvSpPr txBox="1"/>
          <p:nvPr/>
        </p:nvSpPr>
        <p:spPr>
          <a:xfrm>
            <a:off x="466807" y="1117571"/>
            <a:ext cx="1125838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Ansink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E. (2010). Refuting two claims about virtual water trade. 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Ecological Economics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 69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(10), 2027-2032.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3"/>
              </a:rPr>
              <a:t>https://doi.org/https://doi.org/10.1016/j.ecolecon.2010.06.001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effectLst/>
                <a:latin typeface="+mj-lt"/>
                <a:ea typeface="SimSun" panose="02010600030101010101" pitchFamily="2" charset="-122"/>
              </a:rPr>
              <a:t>Bowen, H. P., </a:t>
            </a:r>
            <a:r>
              <a:rPr lang="fi-FI" sz="1100" dirty="0" err="1">
                <a:effectLst/>
                <a:latin typeface="+mj-lt"/>
                <a:ea typeface="SimSun" panose="02010600030101010101" pitchFamily="2" charset="-122"/>
              </a:rPr>
              <a:t>Leamer</a:t>
            </a:r>
            <a:r>
              <a:rPr lang="fi-FI" sz="1100" dirty="0">
                <a:effectLst/>
                <a:latin typeface="+mj-lt"/>
                <a:ea typeface="SimSun" panose="02010600030101010101" pitchFamily="2" charset="-122"/>
              </a:rPr>
              <a:t>, E. E., &amp; </a:t>
            </a:r>
            <a:r>
              <a:rPr lang="fi-FI" sz="1100" dirty="0" err="1">
                <a:effectLst/>
                <a:latin typeface="+mj-lt"/>
                <a:ea typeface="SimSun" panose="02010600030101010101" pitchFamily="2" charset="-122"/>
              </a:rPr>
              <a:t>Sveikauskas</a:t>
            </a:r>
            <a:r>
              <a:rPr lang="fi-FI" sz="1100" dirty="0">
                <a:effectLst/>
                <a:latin typeface="+mj-lt"/>
                <a:ea typeface="SimSun" panose="02010600030101010101" pitchFamily="2" charset="-122"/>
              </a:rPr>
              <a:t>, L. (1987).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Multicountry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Multifactor Tests of the Factor Abundance Theory. 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The American Economic Review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 77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(5), 791-809.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4"/>
              </a:rPr>
              <a:t>http://www.jstor.org/stable/1810209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Davis, D. R., Weinstein, D. E., Bradford, S. C., &amp;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Shimpo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K. (1997). Using International and Japanese Regional Data to Determine When the Factor Abundance Theory of Trade Works. 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The American Economic Review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 87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(3), 421-446.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5"/>
              </a:rPr>
              <a:t>http://www.jstor.org/stable/2951353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Delbourg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E., &amp; Dinar, S. (2020). The globalization of virtual water flows: Explaining trade patterns of a scarce resource. 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World Development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 131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104917.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6"/>
              </a:rPr>
              <a:t>https://doi.org/https://doi.org/10.1016/j.worlddev.2020.104917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Debaere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P. (2014). The Global Economics of Water: Is Water a Source of Comparative Advantage? American Economic Journal: Applied Economics, 6(2), 32–48. 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  <a:hlinkClick r:id="rId7"/>
              </a:rPr>
              <a:t>https://doi.org/10.1257/app.6.2.32</a:t>
            </a:r>
            <a:endParaRPr lang="en-US" sz="1100" dirty="0">
              <a:effectLst/>
              <a:latin typeface="+mj-lt"/>
              <a:ea typeface="SimSun" panose="02010600030101010101" pitchFamily="2" charset="-122"/>
            </a:endParaRPr>
          </a:p>
          <a:p>
            <a:pPr marL="457200" indent="-457200" algn="just">
              <a:spcAft>
                <a:spcPts val="600"/>
              </a:spcAft>
            </a:pPr>
            <a:r>
              <a:rPr lang="fr-CA" sz="1100" dirty="0">
                <a:effectLst/>
                <a:latin typeface="+mj-lt"/>
                <a:ea typeface="SimSun" panose="02010600030101010101" pitchFamily="2" charset="-122"/>
              </a:rPr>
              <a:t>Fracasso, A., Sartori, M., &amp; </a:t>
            </a:r>
            <a:r>
              <a:rPr lang="fr-CA" sz="1100" dirty="0" err="1">
                <a:effectLst/>
                <a:latin typeface="+mj-lt"/>
                <a:ea typeface="SimSun" panose="02010600030101010101" pitchFamily="2" charset="-122"/>
              </a:rPr>
              <a:t>Schiavo</a:t>
            </a:r>
            <a:r>
              <a:rPr lang="fr-CA" sz="1100" dirty="0">
                <a:effectLst/>
                <a:latin typeface="+mj-lt"/>
                <a:ea typeface="SimSun" panose="02010600030101010101" pitchFamily="2" charset="-122"/>
              </a:rPr>
              <a:t>, S. (2016). 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Determinants of virtual water flows in the Mediterranean. 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Science of The Total Environment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 543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1054-1062.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8"/>
              </a:rPr>
              <a:t>https://doi.org/https://doi.org/10.1016/j.scitotenv.2015.02.059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 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Liboreiro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P. R. (2025). Multi-factor, multi-country testing of the Heckscher-Ohlin theorem without factor price equalization: A critical view. Structural Change and Economic Dynamics, 73, 354-367. 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  <a:hlinkClick r:id="rId9"/>
              </a:rPr>
              <a:t>https://doi.org/https://doi.org/10.1016/j.strueco.2025.02.002</a:t>
            </a:r>
            <a:endParaRPr lang="en-US" sz="1100" dirty="0">
              <a:effectLst/>
              <a:latin typeface="+mj-lt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err="1">
                <a:effectLst/>
                <a:latin typeface="+mj-lt"/>
                <a:ea typeface="SimSun" panose="02010600030101010101" pitchFamily="2" charset="-122"/>
              </a:rPr>
              <a:t>Mekonnen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 M. M., Kebede, M. M., </a:t>
            </a:r>
            <a:r>
              <a:rPr lang="en-US" sz="1100" kern="0" dirty="0" err="1">
                <a:effectLst/>
                <a:latin typeface="+mj-lt"/>
                <a:ea typeface="SimSun" panose="02010600030101010101" pitchFamily="2" charset="-122"/>
              </a:rPr>
              <a:t>Demeke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 B. W., Carr, J. A., </a:t>
            </a:r>
            <a:r>
              <a:rPr lang="en-US" sz="1100" kern="0" dirty="0" err="1">
                <a:effectLst/>
                <a:latin typeface="+mj-lt"/>
                <a:ea typeface="SimSun" panose="02010600030101010101" pitchFamily="2" charset="-122"/>
              </a:rPr>
              <a:t>Chapagain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 A., </a:t>
            </a:r>
            <a:r>
              <a:rPr lang="en-US" sz="1100" kern="0" dirty="0" err="1">
                <a:effectLst/>
                <a:latin typeface="+mj-lt"/>
                <a:ea typeface="SimSun" panose="02010600030101010101" pitchFamily="2" charset="-122"/>
              </a:rPr>
              <a:t>Dalin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 C., </a:t>
            </a:r>
            <a:r>
              <a:rPr lang="en-US" sz="1100" kern="0" dirty="0" err="1">
                <a:effectLst/>
                <a:latin typeface="+mj-lt"/>
                <a:ea typeface="SimSun" panose="02010600030101010101" pitchFamily="2" charset="-122"/>
              </a:rPr>
              <a:t>Debaere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 P., </a:t>
            </a:r>
            <a:r>
              <a:rPr lang="en-US" sz="1100" kern="0" dirty="0" err="1">
                <a:effectLst/>
                <a:latin typeface="+mj-lt"/>
                <a:ea typeface="SimSun" panose="02010600030101010101" pitchFamily="2" charset="-122"/>
              </a:rPr>
              <a:t>D’Odorico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 P., Marston, L., Ray, C., Rosa, L., &amp; </a:t>
            </a:r>
            <a:r>
              <a:rPr lang="en-US" sz="1100" kern="0" dirty="0" err="1">
                <a:effectLst/>
                <a:latin typeface="+mj-lt"/>
                <a:ea typeface="SimSun" panose="02010600030101010101" pitchFamily="2" charset="-122"/>
              </a:rPr>
              <a:t>Zhuo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 L. (2024). Trends and environmental impacts of virtual water trade. </a:t>
            </a:r>
            <a:r>
              <a:rPr lang="en-US" sz="1100" i="1" kern="0" dirty="0">
                <a:effectLst/>
                <a:latin typeface="+mj-lt"/>
                <a:ea typeface="SimSun" panose="02010600030101010101" pitchFamily="2" charset="-122"/>
              </a:rPr>
              <a:t>Nature Reviews Earth &amp; Environment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kern="0" dirty="0">
                <a:effectLst/>
                <a:latin typeface="+mj-lt"/>
                <a:ea typeface="SimSun" panose="02010600030101010101" pitchFamily="2" charset="-122"/>
              </a:rPr>
              <a:t> 5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(12), 890-905. </a:t>
            </a:r>
            <a:r>
              <a:rPr lang="en-US" sz="1100" u="sng" kern="0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10"/>
              </a:rPr>
              <a:t>https://doi.org/10.1038/s43017-024-00605-2</a:t>
            </a:r>
            <a:endParaRPr lang="en-US" sz="1100" u="sng" kern="0" dirty="0">
              <a:solidFill>
                <a:srgbClr val="0000FF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Stadler, K., Wood, R.,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Bulavskaya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T.,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Södersten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C. J., Simas, M., Schmidt, S.,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Usubiaga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A., Acosta-Fernández, J., Kuenen, J., Bruckner, M.,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Giljum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S.,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Lutter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S.,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Merciai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S., Schmidt, J. H.,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Theurl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M. C.,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Plutzar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C., Kastner, T., Eisenmenger, N.,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Erb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K. H., . . .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Tukker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A. (2025). 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EXIOBASE 3 (3.9.6)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 Version 3.9.6)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Zenodo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11"/>
              </a:rPr>
              <a:t>https://doi.org/10.5281/zenodo.15689391</a:t>
            </a:r>
            <a:endParaRPr lang="en-US" sz="1100" dirty="0">
              <a:effectLst/>
              <a:latin typeface="+mj-lt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Schyns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J. F., Hoekstra, A. Y.,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Booij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M. J., Hogeboom, R. J., &amp;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Mekonnen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M. M. (2019). Limits to the world’s green water resources for food, feed, fiber, timber, and bioenergy. 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Proceedings of the National Academy of Sciences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 116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(11), 4893-4898.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12"/>
              </a:rPr>
              <a:t>https://doi.org/doi:10.1073/pnas.1817380116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fr-CA" sz="1100" dirty="0" err="1">
                <a:effectLst/>
                <a:latin typeface="+mj-lt"/>
                <a:ea typeface="SimSun" panose="02010600030101010101" pitchFamily="2" charset="-122"/>
              </a:rPr>
              <a:t>Trefler</a:t>
            </a:r>
            <a:r>
              <a:rPr lang="fr-CA" sz="1100" dirty="0">
                <a:effectLst/>
                <a:latin typeface="+mj-lt"/>
                <a:ea typeface="SimSun" panose="02010600030101010101" pitchFamily="2" charset="-122"/>
              </a:rPr>
              <a:t>, D., &amp; Zhu, S. C. (2010). 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The structure of factor content predictions. 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Journal of International Economics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 82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(2), 195-207.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13"/>
              </a:rPr>
              <a:t>https://doi.org/https://doi.org/10.1016/j.jinteco.2010.07.006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err="1">
                <a:effectLst/>
                <a:latin typeface="+mj-lt"/>
                <a:ea typeface="SimSun" panose="02010600030101010101" pitchFamily="2" charset="-122"/>
              </a:rPr>
              <a:t>Vanham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 D., Alfieri, L., &amp; </a:t>
            </a:r>
            <a:r>
              <a:rPr lang="en-US" sz="1100" kern="0" dirty="0" err="1">
                <a:effectLst/>
                <a:latin typeface="+mj-lt"/>
                <a:ea typeface="SimSun" panose="02010600030101010101" pitchFamily="2" charset="-122"/>
              </a:rPr>
              <a:t>Feyen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 L. (2022). National water shortage for low to high environmental flow protection. </a:t>
            </a:r>
            <a:r>
              <a:rPr lang="en-US" sz="1100" i="1" kern="0" dirty="0">
                <a:effectLst/>
                <a:latin typeface="+mj-lt"/>
                <a:ea typeface="SimSun" panose="02010600030101010101" pitchFamily="2" charset="-122"/>
              </a:rPr>
              <a:t>Scientific Reports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kern="0" dirty="0">
                <a:effectLst/>
                <a:latin typeface="+mj-lt"/>
                <a:ea typeface="SimSun" panose="02010600030101010101" pitchFamily="2" charset="-122"/>
              </a:rPr>
              <a:t> 12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(1), 3037. </a:t>
            </a:r>
            <a:r>
              <a:rPr lang="en-US" sz="1100" u="sng" kern="0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14"/>
              </a:rPr>
              <a:t>https://doi.org/10.1038/s41598-022-06978-y</a:t>
            </a:r>
            <a:endParaRPr lang="en-US" sz="1100" u="sng" kern="0" dirty="0">
              <a:solidFill>
                <a:srgbClr val="0000FF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Vanham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D., Hoekstra, A. Y., Wada, Y.,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Bouraoui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F., de Roo, A.,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Mekonnen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M. M., van de Bund, W. J.,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Batelaan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O., Pavelic, P.,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Bastiaanssen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W. G. M.,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Kummu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M.,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Rockström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J., Liu, J.,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Bisselink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B.,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Ronco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P.,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Pistocchi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A., &amp; </a:t>
            </a:r>
            <a:r>
              <a:rPr lang="en-US" sz="1100" dirty="0" err="1">
                <a:effectLst/>
                <a:latin typeface="+mj-lt"/>
                <a:ea typeface="SimSun" panose="02010600030101010101" pitchFamily="2" charset="-122"/>
              </a:rPr>
              <a:t>Bidoglio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G. (2018). Physical water scarcity metrics for monitoring progress towards SDG target 6.4: An evaluation of indicator 6.4.2 “Level of water stress”. 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Science of The Total Environment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dirty="0">
                <a:effectLst/>
                <a:latin typeface="+mj-lt"/>
                <a:ea typeface="SimSun" panose="02010600030101010101" pitchFamily="2" charset="-122"/>
              </a:rPr>
              <a:t> 613-614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, 218-232.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15"/>
              </a:rPr>
              <a:t>https://doi.org/https://doi.org/10.1016/j.scitotenv.2017.09.056</a:t>
            </a:r>
            <a:r>
              <a:rPr lang="en-US" sz="1100" dirty="0">
                <a:effectLst/>
                <a:latin typeface="+mj-lt"/>
                <a:ea typeface="SimSun" panose="02010600030101010101" pitchFamily="2" charset="-122"/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Yan, Y., Wang, R., Zheng, X., &amp; Zhao, Z. (2020). Carbon endowment and trade-embodied carbon emissions in global value chains: Evidence from China. </a:t>
            </a:r>
            <a:r>
              <a:rPr lang="en-US" sz="1100" i="1" kern="0" dirty="0">
                <a:effectLst/>
                <a:latin typeface="+mj-lt"/>
                <a:ea typeface="SimSun" panose="02010600030101010101" pitchFamily="2" charset="-122"/>
              </a:rPr>
              <a:t>Applied Energy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</a:t>
            </a:r>
            <a:r>
              <a:rPr lang="en-US" sz="1100" i="1" kern="0" dirty="0">
                <a:effectLst/>
                <a:latin typeface="+mj-lt"/>
                <a:ea typeface="SimSun" panose="02010600030101010101" pitchFamily="2" charset="-122"/>
              </a:rPr>
              <a:t> 277</a:t>
            </a:r>
            <a:r>
              <a:rPr lang="en-US" sz="1100" kern="0" dirty="0">
                <a:effectLst/>
                <a:latin typeface="+mj-lt"/>
                <a:ea typeface="SimSun" panose="02010600030101010101" pitchFamily="2" charset="-122"/>
              </a:rPr>
              <a:t>, 115592. </a:t>
            </a:r>
            <a:r>
              <a:rPr lang="en-US" sz="1100" u="sng" kern="0" dirty="0">
                <a:solidFill>
                  <a:srgbClr val="0000FF"/>
                </a:solidFill>
                <a:effectLst/>
                <a:latin typeface="+mj-lt"/>
                <a:ea typeface="SimSun" panose="02010600030101010101" pitchFamily="2" charset="-122"/>
                <a:hlinkClick r:id="rId16"/>
              </a:rPr>
              <a:t>https://doi.org/https://doi.org/10.1016/j.apenergy.2020.115592</a:t>
            </a:r>
            <a:endParaRPr lang="en-US" sz="11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C64B0-1A12-063D-6CD3-4B5843C52150}"/>
              </a:ext>
            </a:extLst>
          </p:cNvPr>
          <p:cNvSpPr txBox="1"/>
          <p:nvPr/>
        </p:nvSpPr>
        <p:spPr>
          <a:xfrm>
            <a:off x="400956" y="320259"/>
            <a:ext cx="1163512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+mj-lt"/>
                <a:cs typeface="Calibri" panose="020F050202020403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5768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32A6-FE97-1191-5CDF-7EB2137F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737" y="2057401"/>
            <a:ext cx="4750152" cy="1658199"/>
          </a:xfrm>
        </p:spPr>
        <p:txBody>
          <a:bodyPr>
            <a:normAutofit/>
          </a:bodyPr>
          <a:lstStyle/>
          <a:p>
            <a:r>
              <a:rPr lang="en-US" sz="61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991E-99E5-C37E-EE9A-20032BE74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71" y="4503883"/>
            <a:ext cx="4065394" cy="720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</a:t>
            </a:r>
            <a:r>
              <a:rPr lang="en-US" altLang="zh-CN" sz="2800" dirty="0"/>
              <a:t>ny questions? Comments?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03121-3E3F-CA98-3651-7ECC4C9FBD39}"/>
              </a:ext>
            </a:extLst>
          </p:cNvPr>
          <p:cNvSpPr txBox="1"/>
          <p:nvPr/>
        </p:nvSpPr>
        <p:spPr>
          <a:xfrm>
            <a:off x="4197945" y="3465854"/>
            <a:ext cx="307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Contact: </a:t>
            </a:r>
            <a:r>
              <a:rPr lang="en-US" dirty="0">
                <a:hlinkClick r:id="rId2"/>
              </a:rPr>
              <a:t>yue.fu@helsinki.fi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22B31-5437-0703-9CDC-81D40D09A74C}"/>
              </a:ext>
            </a:extLst>
          </p:cNvPr>
          <p:cNvSpPr txBox="1"/>
          <p:nvPr/>
        </p:nvSpPr>
        <p:spPr>
          <a:xfrm>
            <a:off x="72085" y="6224907"/>
            <a:ext cx="1133037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100" b="1" dirty="0">
                <a:effectLst/>
                <a:latin typeface="+mj-lt"/>
                <a:ea typeface="SimSun" panose="02010600030101010101" pitchFamily="2" charset="-122"/>
              </a:rPr>
              <a:t>Acknowledgements</a:t>
            </a:r>
            <a:endParaRPr lang="en-US" sz="1100" dirty="0">
              <a:effectLst/>
              <a:latin typeface="+mj-lt"/>
              <a:ea typeface="SimSun" panose="02010600030101010101" pitchFamily="2" charset="-122"/>
            </a:endParaRPr>
          </a:p>
          <a:p>
            <a:pPr algn="just"/>
            <a:r>
              <a:rPr lang="en-GB" sz="1100" dirty="0">
                <a:effectLst/>
                <a:latin typeface="+mj-lt"/>
                <a:ea typeface="SimSun" panose="02010600030101010101" pitchFamily="2" charset="-122"/>
              </a:rPr>
              <a:t>This work was supported by the Water &amp; Food Futures project funded by the Strategic Research Council of Finland (SRC). We thank Matti </a:t>
            </a:r>
            <a:r>
              <a:rPr lang="en-GB" sz="1100" dirty="0" err="1">
                <a:effectLst/>
                <a:latin typeface="+mj-lt"/>
                <a:ea typeface="SimSun" panose="02010600030101010101" pitchFamily="2" charset="-122"/>
              </a:rPr>
              <a:t>Kummu</a:t>
            </a:r>
            <a:r>
              <a:rPr lang="en-GB" sz="1100" dirty="0">
                <a:effectLst/>
                <a:latin typeface="+mj-lt"/>
                <a:ea typeface="SimSun" panose="02010600030101010101" pitchFamily="2" charset="-122"/>
              </a:rPr>
              <a:t> and Mika </a:t>
            </a:r>
            <a:r>
              <a:rPr lang="en-GB" sz="1100" dirty="0" err="1">
                <a:effectLst/>
                <a:latin typeface="+mj-lt"/>
                <a:ea typeface="SimSun" panose="02010600030101010101" pitchFamily="2" charset="-122"/>
              </a:rPr>
              <a:t>Jalava</a:t>
            </a:r>
            <a:r>
              <a:rPr lang="en-GB" sz="1100" dirty="0">
                <a:effectLst/>
                <a:latin typeface="+mj-lt"/>
                <a:ea typeface="SimSun" panose="02010600030101010101" pitchFamily="2" charset="-122"/>
              </a:rPr>
              <a:t> for advice on the measurement of natural water endowments. </a:t>
            </a:r>
            <a:endParaRPr lang="en-US" sz="1100" dirty="0"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530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171D9A-6267-7812-D6B7-1C6BB6877448}"/>
              </a:ext>
            </a:extLst>
          </p:cNvPr>
          <p:cNvSpPr/>
          <p:nvPr/>
        </p:nvSpPr>
        <p:spPr>
          <a:xfrm>
            <a:off x="0" y="0"/>
            <a:ext cx="12192000" cy="1140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0">
            <a:extLst>
              <a:ext uri="{FF2B5EF4-FFF2-40B4-BE49-F238E27FC236}">
                <a16:creationId xmlns:a16="http://schemas.microsoft.com/office/drawing/2014/main" id="{8A1C2938-947B-8128-5B55-95914B7C2A44}"/>
              </a:ext>
            </a:extLst>
          </p:cNvPr>
          <p:cNvSpPr/>
          <p:nvPr/>
        </p:nvSpPr>
        <p:spPr>
          <a:xfrm>
            <a:off x="728735" y="5138161"/>
            <a:ext cx="10607040" cy="731520"/>
          </a:xfrm>
          <a:prstGeom prst="roundRect">
            <a:avLst>
              <a:gd name="adj" fmla="val 10000"/>
            </a:avLst>
          </a:prstGeom>
          <a:solidFill>
            <a:srgbClr val="E0F2FE"/>
          </a:solidFill>
          <a:ln w="19050">
            <a:solidFill>
              <a:srgbClr val="BAE6F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9187C-8929-0919-F212-A3F2FB96CE04}"/>
              </a:ext>
            </a:extLst>
          </p:cNvPr>
          <p:cNvSpPr txBox="1"/>
          <p:nvPr/>
        </p:nvSpPr>
        <p:spPr>
          <a:xfrm>
            <a:off x="1001618" y="1743017"/>
            <a:ext cx="10259095" cy="285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44444"/>
                </a:solidFill>
                <a:cs typeface="Calibri" panose="020F0502020204030204" pitchFamily="34" charset="0"/>
              </a:rPr>
              <a:t>Climate change exaggerates water scarcity issue for agricultural production</a:t>
            </a:r>
          </a:p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44444"/>
                </a:solidFill>
                <a:cs typeface="Calibri" panose="020F0502020204030204" pitchFamily="34" charset="0"/>
              </a:rPr>
              <a:t>Agrifood trade redistributes water use globally through virtual water trade (VWT) </a:t>
            </a:r>
          </a:p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44444"/>
                </a:solidFill>
                <a:cs typeface="Calibri" panose="020F0502020204030204" pitchFamily="34" charset="0"/>
              </a:rPr>
              <a:t>Over the past three decades, global VWT has tripled, with agriculture accounting for roughly 66% (</a:t>
            </a:r>
            <a:r>
              <a:rPr lang="en-US" sz="2100" dirty="0" err="1">
                <a:solidFill>
                  <a:srgbClr val="444444"/>
                </a:solidFill>
                <a:cs typeface="Calibri" panose="020F0502020204030204" pitchFamily="34" charset="0"/>
              </a:rPr>
              <a:t>Mekonnen</a:t>
            </a:r>
            <a:r>
              <a:rPr lang="en-US" sz="2100" dirty="0">
                <a:solidFill>
                  <a:srgbClr val="444444"/>
                </a:solidFill>
                <a:cs typeface="Calibri" panose="020F0502020204030204" pitchFamily="34" charset="0"/>
              </a:rPr>
              <a:t> et al., 2024)</a:t>
            </a:r>
          </a:p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44444"/>
                </a:solidFill>
                <a:cs typeface="Calibri" panose="020F0502020204030204" pitchFamily="34" charset="0"/>
              </a:rPr>
              <a:t>Understanding drivers and distributional effects of VWT is important for sustainable water management and food 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C94BA-FA0E-D0BE-680B-1C815DBC69F8}"/>
              </a:ext>
            </a:extLst>
          </p:cNvPr>
          <p:cNvSpPr txBox="1"/>
          <p:nvPr/>
        </p:nvSpPr>
        <p:spPr>
          <a:xfrm>
            <a:off x="437429" y="602204"/>
            <a:ext cx="912758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+mj-lt"/>
                <a:cs typeface="Calibri" panose="020F0502020204030204" pitchFamily="34" charset="0"/>
              </a:rPr>
              <a:t>The increasing importance of virtual water trade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FC266-17A1-F19E-8F10-5EEC9FD24702}"/>
              </a:ext>
            </a:extLst>
          </p:cNvPr>
          <p:cNvSpPr txBox="1"/>
          <p:nvPr/>
        </p:nvSpPr>
        <p:spPr>
          <a:xfrm>
            <a:off x="1139072" y="5280783"/>
            <a:ext cx="978636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 Among possible VWT drivers, water </a:t>
            </a:r>
            <a:r>
              <a:rPr lang="en-US" altLang="zh-CN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endowment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an intuitive starting point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CFD1A2EA-6E97-88A2-B018-2E7302ACEAE2}"/>
              </a:ext>
            </a:extLst>
          </p:cNvPr>
          <p:cNvSpPr/>
          <p:nvPr/>
        </p:nvSpPr>
        <p:spPr>
          <a:xfrm>
            <a:off x="437429" y="229836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INTRODUCTION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659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168D8-814F-B07C-80DC-43A8E67F0F6E}"/>
              </a:ext>
            </a:extLst>
          </p:cNvPr>
          <p:cNvSpPr/>
          <p:nvPr/>
        </p:nvSpPr>
        <p:spPr>
          <a:xfrm>
            <a:off x="0" y="0"/>
            <a:ext cx="12192000" cy="1140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0">
            <a:extLst>
              <a:ext uri="{FF2B5EF4-FFF2-40B4-BE49-F238E27FC236}">
                <a16:creationId xmlns:a16="http://schemas.microsoft.com/office/drawing/2014/main" id="{E6277645-FD4C-AFA1-F603-22CD6F93390F}"/>
              </a:ext>
            </a:extLst>
          </p:cNvPr>
          <p:cNvSpPr/>
          <p:nvPr/>
        </p:nvSpPr>
        <p:spPr>
          <a:xfrm>
            <a:off x="437429" y="229836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20F8E-7F8E-4735-EDF5-6E34BB865C4F}"/>
              </a:ext>
            </a:extLst>
          </p:cNvPr>
          <p:cNvSpPr txBox="1"/>
          <p:nvPr/>
        </p:nvSpPr>
        <p:spPr>
          <a:xfrm>
            <a:off x="437429" y="602204"/>
            <a:ext cx="912758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+mj-lt"/>
                <a:cs typeface="Calibri" panose="020F0502020204030204" pitchFamily="34" charset="0"/>
              </a:rPr>
              <a:t>Water endowment as a driver of specialization and VWT</a:t>
            </a: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A008B5F7-CB2C-D07D-082B-FE4F6153535E}"/>
              </a:ext>
            </a:extLst>
          </p:cNvPr>
          <p:cNvSpPr/>
          <p:nvPr/>
        </p:nvSpPr>
        <p:spPr>
          <a:xfrm>
            <a:off x="903532" y="1688125"/>
            <a:ext cx="4619259" cy="1555524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77CBF14E-2D70-B5CC-C56D-998B52016E17}"/>
              </a:ext>
            </a:extLst>
          </p:cNvPr>
          <p:cNvSpPr/>
          <p:nvPr/>
        </p:nvSpPr>
        <p:spPr>
          <a:xfrm>
            <a:off x="1534962" y="2047686"/>
            <a:ext cx="414140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2100" b="1" dirty="0">
                <a:solidFill>
                  <a:srgbClr val="0F172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Empirical findings are mixed,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156BA89F-0FEA-DEF3-0281-0AABF607C5BB}"/>
              </a:ext>
            </a:extLst>
          </p:cNvPr>
          <p:cNvSpPr/>
          <p:nvPr/>
        </p:nvSpPr>
        <p:spPr>
          <a:xfrm>
            <a:off x="1327810" y="2344938"/>
            <a:ext cx="4141405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Delbourg &amp; Dinar (2020), Fracasso et al. (2016)</a:t>
            </a:r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Shape 5">
            <a:extLst>
              <a:ext uri="{FF2B5EF4-FFF2-40B4-BE49-F238E27FC236}">
                <a16:creationId xmlns:a16="http://schemas.microsoft.com/office/drawing/2014/main" id="{6960E9D1-34A1-F978-2634-3683A0BC6792}"/>
              </a:ext>
            </a:extLst>
          </p:cNvPr>
          <p:cNvSpPr/>
          <p:nvPr/>
        </p:nvSpPr>
        <p:spPr>
          <a:xfrm>
            <a:off x="1001010" y="3778603"/>
            <a:ext cx="4521782" cy="2661841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A63399B2-80E2-E717-FDF4-0AA10452C84F}"/>
              </a:ext>
            </a:extLst>
          </p:cNvPr>
          <p:cNvSpPr/>
          <p:nvPr/>
        </p:nvSpPr>
        <p:spPr>
          <a:xfrm>
            <a:off x="1853531" y="3857962"/>
            <a:ext cx="3504265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2100" b="1" dirty="0">
                <a:solidFill>
                  <a:srgbClr val="0F172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Endowment measures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BEFABC43-DBAD-8A52-52EE-3CC6A249DED6}"/>
              </a:ext>
            </a:extLst>
          </p:cNvPr>
          <p:cNvSpPr/>
          <p:nvPr/>
        </p:nvSpPr>
        <p:spPr>
          <a:xfrm>
            <a:off x="1748694" y="4659167"/>
            <a:ext cx="3043031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>
              <a:lnSpc>
                <a:spcPct val="12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renewable water per capita</a:t>
            </a:r>
          </a:p>
          <a:p>
            <a:pPr algn="ctr" defTabSz="1219170">
              <a:lnSpc>
                <a:spcPct val="12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precipitation per capita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D2750516-552D-BF60-B51C-37634C28334E}"/>
              </a:ext>
            </a:extLst>
          </p:cNvPr>
          <p:cNvSpPr/>
          <p:nvPr/>
        </p:nvSpPr>
        <p:spPr>
          <a:xfrm>
            <a:off x="1390673" y="5441007"/>
            <a:ext cx="3911922" cy="666540"/>
          </a:xfrm>
          <a:prstGeom prst="roundRect">
            <a:avLst>
              <a:gd name="adj" fmla="val 14286"/>
            </a:avLst>
          </a:prstGeom>
          <a:solidFill>
            <a:srgbClr val="F0F9FF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436DA85E-FD6A-D308-382B-6BE76FD9A197}"/>
              </a:ext>
            </a:extLst>
          </p:cNvPr>
          <p:cNvSpPr/>
          <p:nvPr/>
        </p:nvSpPr>
        <p:spPr>
          <a:xfrm>
            <a:off x="1405734" y="5462412"/>
            <a:ext cx="4020349" cy="6665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b="1" dirty="0">
                <a:solidFill>
                  <a:srgbClr val="0369A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overestimation &amp; absolute abundance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Graphic 5" descr="Iceberg with solid fill">
            <a:extLst>
              <a:ext uri="{FF2B5EF4-FFF2-40B4-BE49-F238E27FC236}">
                <a16:creationId xmlns:a16="http://schemas.microsoft.com/office/drawing/2014/main" id="{07674D2E-0BB7-ECD1-7D9D-A966BB555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235" y="3629261"/>
            <a:ext cx="731519" cy="731519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5F18C03-DB85-7873-1AA6-BFD8685BA15A}"/>
              </a:ext>
            </a:extLst>
          </p:cNvPr>
          <p:cNvSpPr/>
          <p:nvPr/>
        </p:nvSpPr>
        <p:spPr>
          <a:xfrm rot="16665735" flipH="1">
            <a:off x="94460" y="3013330"/>
            <a:ext cx="1898469" cy="1381204"/>
          </a:xfrm>
          <a:prstGeom prst="arc">
            <a:avLst>
              <a:gd name="adj1" fmla="val 12379316"/>
              <a:gd name="adj2" fmla="val 20469587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12">
            <a:extLst>
              <a:ext uri="{FF2B5EF4-FFF2-40B4-BE49-F238E27FC236}">
                <a16:creationId xmlns:a16="http://schemas.microsoft.com/office/drawing/2014/main" id="{37E46574-BC52-3536-00F2-1EC348241699}"/>
              </a:ext>
            </a:extLst>
          </p:cNvPr>
          <p:cNvSpPr/>
          <p:nvPr/>
        </p:nvSpPr>
        <p:spPr>
          <a:xfrm>
            <a:off x="6278603" y="1617580"/>
            <a:ext cx="5388763" cy="4754880"/>
          </a:xfrm>
          <a:prstGeom prst="roundRect">
            <a:avLst>
              <a:gd name="adj" fmla="val 1818"/>
            </a:avLst>
          </a:prstGeom>
          <a:solidFill>
            <a:srgbClr val="F0F9FF"/>
          </a:solidFill>
          <a:ln w="19050">
            <a:solidFill>
              <a:srgbClr val="0EA5E9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13">
            <a:extLst>
              <a:ext uri="{FF2B5EF4-FFF2-40B4-BE49-F238E27FC236}">
                <a16:creationId xmlns:a16="http://schemas.microsoft.com/office/drawing/2014/main" id="{79EE7EF3-A2CF-B057-2454-B4D70A241B35}"/>
              </a:ext>
            </a:extLst>
          </p:cNvPr>
          <p:cNvSpPr/>
          <p:nvPr/>
        </p:nvSpPr>
        <p:spPr>
          <a:xfrm>
            <a:off x="6416039" y="1861420"/>
            <a:ext cx="646176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867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Rooted in economic theory of trade (Ansink, 2010):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Shape 14">
            <a:extLst>
              <a:ext uri="{FF2B5EF4-FFF2-40B4-BE49-F238E27FC236}">
                <a16:creationId xmlns:a16="http://schemas.microsoft.com/office/drawing/2014/main" id="{FED9E416-90B2-2448-450D-9EF7F2B52152}"/>
              </a:ext>
            </a:extLst>
          </p:cNvPr>
          <p:cNvSpPr/>
          <p:nvPr/>
        </p:nvSpPr>
        <p:spPr>
          <a:xfrm>
            <a:off x="6416040" y="2471020"/>
            <a:ext cx="5054904" cy="548640"/>
          </a:xfrm>
          <a:prstGeom prst="roundRect">
            <a:avLst>
              <a:gd name="adj" fmla="val 22222"/>
            </a:avLst>
          </a:prstGeom>
          <a:solidFill>
            <a:srgbClr val="0284C7"/>
          </a:solidFill>
          <a:ln/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 15">
            <a:extLst>
              <a:ext uri="{FF2B5EF4-FFF2-40B4-BE49-F238E27FC236}">
                <a16:creationId xmlns:a16="http://schemas.microsoft.com/office/drawing/2014/main" id="{3447E1C0-38CE-B638-D8A6-1F567F1C51C5}"/>
              </a:ext>
            </a:extLst>
          </p:cNvPr>
          <p:cNvSpPr/>
          <p:nvPr/>
        </p:nvSpPr>
        <p:spPr>
          <a:xfrm>
            <a:off x="6659879" y="2471020"/>
            <a:ext cx="5974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Heckscher-Ohlin-Vanek (HOV) theorem: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Shape 16">
            <a:extLst>
              <a:ext uri="{FF2B5EF4-FFF2-40B4-BE49-F238E27FC236}">
                <a16:creationId xmlns:a16="http://schemas.microsoft.com/office/drawing/2014/main" id="{CA6724E9-BA70-0475-51E6-04D91DC1ABF1}"/>
              </a:ext>
            </a:extLst>
          </p:cNvPr>
          <p:cNvSpPr/>
          <p:nvPr/>
        </p:nvSpPr>
        <p:spPr>
          <a:xfrm>
            <a:off x="6416039" y="3202540"/>
            <a:ext cx="5054904" cy="9753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0284C7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 17">
            <a:extLst>
              <a:ext uri="{FF2B5EF4-FFF2-40B4-BE49-F238E27FC236}">
                <a16:creationId xmlns:a16="http://schemas.microsoft.com/office/drawing/2014/main" id="{051E1D30-FBEE-1CF5-15BC-3BCB92513BD9}"/>
              </a:ext>
            </a:extLst>
          </p:cNvPr>
          <p:cNvSpPr/>
          <p:nvPr/>
        </p:nvSpPr>
        <p:spPr>
          <a:xfrm>
            <a:off x="6659879" y="3202540"/>
            <a:ext cx="4892951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countries which are relatively abundant in water are net exporters of virtual water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18">
            <a:extLst>
              <a:ext uri="{FF2B5EF4-FFF2-40B4-BE49-F238E27FC236}">
                <a16:creationId xmlns:a16="http://schemas.microsoft.com/office/drawing/2014/main" id="{9C4E6B60-74D5-B683-9774-A2212672BBDA}"/>
              </a:ext>
            </a:extLst>
          </p:cNvPr>
          <p:cNvSpPr/>
          <p:nvPr/>
        </p:nvSpPr>
        <p:spPr>
          <a:xfrm>
            <a:off x="6552342" y="4299820"/>
            <a:ext cx="4638648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Relative to world absorption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 19">
            <a:extLst>
              <a:ext uri="{FF2B5EF4-FFF2-40B4-BE49-F238E27FC236}">
                <a16:creationId xmlns:a16="http://schemas.microsoft.com/office/drawing/2014/main" id="{38D15BCC-CCF1-C8E1-9321-F60639AA15DF}"/>
              </a:ext>
            </a:extLst>
          </p:cNvPr>
          <p:cNvSpPr/>
          <p:nvPr/>
        </p:nvSpPr>
        <p:spPr>
          <a:xfrm>
            <a:off x="6552342" y="4787500"/>
            <a:ext cx="4638648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Direct VWT assessment (factor content of trade)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20">
            <a:extLst>
              <a:ext uri="{FF2B5EF4-FFF2-40B4-BE49-F238E27FC236}">
                <a16:creationId xmlns:a16="http://schemas.microsoft.com/office/drawing/2014/main" id="{6E528508-3FD9-02D0-851D-EDD0E7CAE38F}"/>
              </a:ext>
            </a:extLst>
          </p:cNvPr>
          <p:cNvSpPr/>
          <p:nvPr/>
        </p:nvSpPr>
        <p:spPr>
          <a:xfrm>
            <a:off x="6552342" y="5275180"/>
            <a:ext cx="4638648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Enable test of “VWT claim”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0BABA576-00A5-21C2-0207-38CA3F201094}"/>
              </a:ext>
            </a:extLst>
          </p:cNvPr>
          <p:cNvSpPr/>
          <p:nvPr/>
        </p:nvSpPr>
        <p:spPr>
          <a:xfrm>
            <a:off x="6552342" y="5762860"/>
            <a:ext cx="4638648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Rare application to wa</a:t>
            </a:r>
            <a:r>
              <a:rPr lang="en-US" altLang="zh-CN" sz="1667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 23">
            <a:extLst>
              <a:ext uri="{FF2B5EF4-FFF2-40B4-BE49-F238E27FC236}">
                <a16:creationId xmlns:a16="http://schemas.microsoft.com/office/drawing/2014/main" id="{86EF938F-66C6-69EB-F2A6-30ECA7104151}"/>
              </a:ext>
            </a:extLst>
          </p:cNvPr>
          <p:cNvSpPr/>
          <p:nvPr/>
        </p:nvSpPr>
        <p:spPr>
          <a:xfrm>
            <a:off x="10805159" y="7591660"/>
            <a:ext cx="243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defTabSz="1219170"/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2 of 2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67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82E91625-0197-4CC7-7E85-790901BEDF20}"/>
              </a:ext>
            </a:extLst>
          </p:cNvPr>
          <p:cNvSpPr/>
          <p:nvPr/>
        </p:nvSpPr>
        <p:spPr>
          <a:xfrm>
            <a:off x="0" y="0"/>
            <a:ext cx="12192000" cy="1140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85E541-FB88-4FB7-1218-E8B56AADEA4F}"/>
              </a:ext>
            </a:extLst>
          </p:cNvPr>
          <p:cNvGrpSpPr/>
          <p:nvPr/>
        </p:nvGrpSpPr>
        <p:grpSpPr>
          <a:xfrm>
            <a:off x="679689" y="1481899"/>
            <a:ext cx="11308415" cy="731520"/>
            <a:chOff x="731520" y="1706880"/>
            <a:chExt cx="11034990" cy="731520"/>
          </a:xfrm>
        </p:grpSpPr>
        <p:sp>
          <p:nvSpPr>
            <p:cNvPr id="6" name="Shape 2">
              <a:extLst>
                <a:ext uri="{FF2B5EF4-FFF2-40B4-BE49-F238E27FC236}">
                  <a16:creationId xmlns:a16="http://schemas.microsoft.com/office/drawing/2014/main" id="{2EE98AD7-E5B6-7464-5CEC-E1575CFEBED3}"/>
                </a:ext>
              </a:extLst>
            </p:cNvPr>
            <p:cNvSpPr/>
            <p:nvPr/>
          </p:nvSpPr>
          <p:spPr>
            <a:xfrm>
              <a:off x="731520" y="1706880"/>
              <a:ext cx="10147335" cy="731520"/>
            </a:xfrm>
            <a:prstGeom prst="rect">
              <a:avLst/>
            </a:prstGeom>
            <a:solidFill>
              <a:srgbClr val="F0FDF4"/>
            </a:solidFill>
            <a:ln w="12700">
              <a:solidFill>
                <a:srgbClr val="E2E8F0"/>
              </a:solidFill>
              <a:prstDash val="soli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" name="Shape 3">
              <a:extLst>
                <a:ext uri="{FF2B5EF4-FFF2-40B4-BE49-F238E27FC236}">
                  <a16:creationId xmlns:a16="http://schemas.microsoft.com/office/drawing/2014/main" id="{26445761-B387-72BF-71E6-819E777C558F}"/>
                </a:ext>
              </a:extLst>
            </p:cNvPr>
            <p:cNvSpPr/>
            <p:nvPr/>
          </p:nvSpPr>
          <p:spPr>
            <a:xfrm>
              <a:off x="731520" y="1706880"/>
              <a:ext cx="97536" cy="731520"/>
            </a:xfrm>
            <a:prstGeom prst="rect">
              <a:avLst/>
            </a:prstGeom>
            <a:solidFill>
              <a:srgbClr val="10B981"/>
            </a:solidFill>
            <a:ln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97BBD6-55EB-6D33-2D41-D2FC0E8D5374}"/>
                </a:ext>
              </a:extLst>
            </p:cNvPr>
            <p:cNvSpPr txBox="1"/>
            <p:nvPr/>
          </p:nvSpPr>
          <p:spPr>
            <a:xfrm>
              <a:off x="829056" y="1789476"/>
              <a:ext cx="10937454" cy="527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en-US" sz="2100" dirty="0">
                  <a:solidFill>
                    <a:srgbClr val="44444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Empirical study of water endowments </a:t>
              </a:r>
              <a:r>
                <a:rPr lang="en-US" altLang="zh-CN" sz="2100" dirty="0">
                  <a:solidFill>
                    <a:srgbClr val="44444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explaining </a:t>
              </a:r>
              <a:r>
                <a:rPr lang="en-US" sz="2100" dirty="0">
                  <a:solidFill>
                    <a:srgbClr val="44444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VWT patterns under the HOV framework</a:t>
              </a:r>
            </a:p>
          </p:txBody>
        </p:sp>
      </p:grpSp>
      <p:sp>
        <p:nvSpPr>
          <p:cNvPr id="10" name="Text 5">
            <a:extLst>
              <a:ext uri="{FF2B5EF4-FFF2-40B4-BE49-F238E27FC236}">
                <a16:creationId xmlns:a16="http://schemas.microsoft.com/office/drawing/2014/main" id="{A00C8245-DD2E-7B8B-8AED-E638AABF048E}"/>
              </a:ext>
            </a:extLst>
          </p:cNvPr>
          <p:cNvSpPr/>
          <p:nvPr/>
        </p:nvSpPr>
        <p:spPr>
          <a:xfrm>
            <a:off x="669736" y="2559697"/>
            <a:ext cx="325802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475569"/>
                </a:solidFill>
                <a:latin typeface="Calibri "/>
                <a:ea typeface="Poppins" pitchFamily="34" charset="-122"/>
                <a:cs typeface="Poppins" pitchFamily="34" charset="-120"/>
              </a:rPr>
              <a:t>Two novel aspects:</a:t>
            </a:r>
            <a:endParaRPr lang="en-US" sz="1867" dirty="0">
              <a:latin typeface="Calibri "/>
            </a:endParaRPr>
          </a:p>
        </p:txBody>
      </p:sp>
      <p:sp>
        <p:nvSpPr>
          <p:cNvPr id="12" name="Shape 6">
            <a:extLst>
              <a:ext uri="{FF2B5EF4-FFF2-40B4-BE49-F238E27FC236}">
                <a16:creationId xmlns:a16="http://schemas.microsoft.com/office/drawing/2014/main" id="{8E15FB3D-0BC6-C00F-E287-3E5B0186CD0C}"/>
              </a:ext>
            </a:extLst>
          </p:cNvPr>
          <p:cNvSpPr/>
          <p:nvPr/>
        </p:nvSpPr>
        <p:spPr>
          <a:xfrm>
            <a:off x="234660" y="3221985"/>
            <a:ext cx="6409568" cy="3095182"/>
          </a:xfrm>
          <a:prstGeom prst="roundRect">
            <a:avLst>
              <a:gd name="adj" fmla="val 1471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E18118D4-DE9E-60C7-CF97-298CC95BAE38}"/>
              </a:ext>
            </a:extLst>
          </p:cNvPr>
          <p:cNvSpPr/>
          <p:nvPr/>
        </p:nvSpPr>
        <p:spPr>
          <a:xfrm>
            <a:off x="487268" y="3221985"/>
            <a:ext cx="646176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867" b="1" dirty="0">
                <a:solidFill>
                  <a:srgbClr val="0F172A"/>
                </a:solidFill>
                <a:ea typeface="Poppins" pitchFamily="34" charset="-122"/>
                <a:cs typeface="Poppins" pitchFamily="34" charset="-120"/>
              </a:rPr>
              <a:t>💧  Water endowment measures</a:t>
            </a:r>
            <a:endParaRPr lang="en-US" sz="1867" dirty="0">
              <a:solidFill>
                <a:prstClr val="black"/>
              </a:solidFill>
            </a:endParaRPr>
          </a:p>
        </p:txBody>
      </p:sp>
      <p:sp>
        <p:nvSpPr>
          <p:cNvPr id="19" name="Shape 8">
            <a:extLst>
              <a:ext uri="{FF2B5EF4-FFF2-40B4-BE49-F238E27FC236}">
                <a16:creationId xmlns:a16="http://schemas.microsoft.com/office/drawing/2014/main" id="{0EE1E25A-FD98-36ED-B6BE-2F6A41EC5D12}"/>
              </a:ext>
            </a:extLst>
          </p:cNvPr>
          <p:cNvSpPr/>
          <p:nvPr/>
        </p:nvSpPr>
        <p:spPr>
          <a:xfrm>
            <a:off x="374761" y="3831585"/>
            <a:ext cx="2794747" cy="1319535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 9">
            <a:extLst>
              <a:ext uri="{FF2B5EF4-FFF2-40B4-BE49-F238E27FC236}">
                <a16:creationId xmlns:a16="http://schemas.microsoft.com/office/drawing/2014/main" id="{9A406717-9976-B29E-FEEF-848681D436AF}"/>
              </a:ext>
            </a:extLst>
          </p:cNvPr>
          <p:cNvSpPr/>
          <p:nvPr/>
        </p:nvSpPr>
        <p:spPr>
          <a:xfrm>
            <a:off x="431014" y="3970207"/>
            <a:ext cx="268224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9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Production-based</a:t>
            </a:r>
            <a:endParaRPr lang="en-US" sz="19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sz="19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endowment</a:t>
            </a:r>
            <a:endParaRPr lang="en-US" sz="1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10">
            <a:extLst>
              <a:ext uri="{FF2B5EF4-FFF2-40B4-BE49-F238E27FC236}">
                <a16:creationId xmlns:a16="http://schemas.microsoft.com/office/drawing/2014/main" id="{6FDA5034-2B3C-0E8C-2F08-E7CBA9575E17}"/>
              </a:ext>
            </a:extLst>
          </p:cNvPr>
          <p:cNvSpPr/>
          <p:nvPr/>
        </p:nvSpPr>
        <p:spPr>
          <a:xfrm>
            <a:off x="318035" y="4484557"/>
            <a:ext cx="2903014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600" dirty="0">
                <a:solidFill>
                  <a:srgbClr val="5569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Water actually used for production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Shape 12">
            <a:extLst>
              <a:ext uri="{FF2B5EF4-FFF2-40B4-BE49-F238E27FC236}">
                <a16:creationId xmlns:a16="http://schemas.microsoft.com/office/drawing/2014/main" id="{18F0FD17-404F-B31F-8F98-39D287C91A36}"/>
              </a:ext>
            </a:extLst>
          </p:cNvPr>
          <p:cNvSpPr/>
          <p:nvPr/>
        </p:nvSpPr>
        <p:spPr>
          <a:xfrm>
            <a:off x="3901028" y="3831585"/>
            <a:ext cx="2617161" cy="1319535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13">
            <a:extLst>
              <a:ext uri="{FF2B5EF4-FFF2-40B4-BE49-F238E27FC236}">
                <a16:creationId xmlns:a16="http://schemas.microsoft.com/office/drawing/2014/main" id="{CBF285E9-983E-F199-B84E-F99EF2337A3B}"/>
              </a:ext>
            </a:extLst>
          </p:cNvPr>
          <p:cNvSpPr/>
          <p:nvPr/>
        </p:nvSpPr>
        <p:spPr>
          <a:xfrm>
            <a:off x="3927756" y="3942705"/>
            <a:ext cx="268224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9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Natural</a:t>
            </a:r>
            <a:endParaRPr lang="en-US" sz="19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sz="19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endowment</a:t>
            </a:r>
            <a:endParaRPr lang="en-US" sz="1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 14">
            <a:extLst>
              <a:ext uri="{FF2B5EF4-FFF2-40B4-BE49-F238E27FC236}">
                <a16:creationId xmlns:a16="http://schemas.microsoft.com/office/drawing/2014/main" id="{7BDF9A64-BCC4-B81E-29D8-D0863640E81A}"/>
              </a:ext>
            </a:extLst>
          </p:cNvPr>
          <p:cNvSpPr/>
          <p:nvPr/>
        </p:nvSpPr>
        <p:spPr>
          <a:xfrm>
            <a:off x="3889040" y="4459411"/>
            <a:ext cx="26822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600" dirty="0">
                <a:solidFill>
                  <a:srgbClr val="5569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Water potentially available for production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15">
            <a:extLst>
              <a:ext uri="{FF2B5EF4-FFF2-40B4-BE49-F238E27FC236}">
                <a16:creationId xmlns:a16="http://schemas.microsoft.com/office/drawing/2014/main" id="{64AF4FF8-213B-9FFE-5974-BF14FD2D83BB}"/>
              </a:ext>
            </a:extLst>
          </p:cNvPr>
          <p:cNvSpPr/>
          <p:nvPr/>
        </p:nvSpPr>
        <p:spPr>
          <a:xfrm>
            <a:off x="3279440" y="5172705"/>
            <a:ext cx="60960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2400" dirty="0">
                <a:solidFill>
                  <a:srgbClr val="94A3B8"/>
                </a:solidFill>
                <a:latin typeface="Calibri" panose="020F0502020204030204"/>
              </a:rPr>
              <a:t>↓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Shape 16">
            <a:extLst>
              <a:ext uri="{FF2B5EF4-FFF2-40B4-BE49-F238E27FC236}">
                <a16:creationId xmlns:a16="http://schemas.microsoft.com/office/drawing/2014/main" id="{2187FCCE-CA94-9AB6-2E45-9A31DA2D4578}"/>
              </a:ext>
            </a:extLst>
          </p:cNvPr>
          <p:cNvSpPr/>
          <p:nvPr/>
        </p:nvSpPr>
        <p:spPr>
          <a:xfrm>
            <a:off x="2006467" y="5690865"/>
            <a:ext cx="3423363" cy="440498"/>
          </a:xfrm>
          <a:prstGeom prst="roundRect">
            <a:avLst>
              <a:gd name="adj" fmla="val 50000"/>
            </a:avLst>
          </a:prstGeom>
          <a:solidFill>
            <a:srgbClr val="E0F2FE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17">
            <a:extLst>
              <a:ext uri="{FF2B5EF4-FFF2-40B4-BE49-F238E27FC236}">
                <a16:creationId xmlns:a16="http://schemas.microsoft.com/office/drawing/2014/main" id="{2753BB75-084F-64B2-0490-76335520E69E}"/>
              </a:ext>
            </a:extLst>
          </p:cNvPr>
          <p:cNvSpPr/>
          <p:nvPr/>
        </p:nvSpPr>
        <p:spPr>
          <a:xfrm>
            <a:off x="1828388" y="5582723"/>
            <a:ext cx="377952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467" b="1" dirty="0">
                <a:solidFill>
                  <a:srgbClr val="0369A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VWT adjustment potential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Shape 18">
            <a:extLst>
              <a:ext uri="{FF2B5EF4-FFF2-40B4-BE49-F238E27FC236}">
                <a16:creationId xmlns:a16="http://schemas.microsoft.com/office/drawing/2014/main" id="{80877AC2-1B5D-1DCA-83DD-B37A90649E54}"/>
              </a:ext>
            </a:extLst>
          </p:cNvPr>
          <p:cNvSpPr/>
          <p:nvPr/>
        </p:nvSpPr>
        <p:spPr>
          <a:xfrm>
            <a:off x="6880882" y="3185160"/>
            <a:ext cx="5159053" cy="3095182"/>
          </a:xfrm>
          <a:prstGeom prst="roundRect">
            <a:avLst>
              <a:gd name="adj" fmla="val 1471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3" name="Text 19">
            <a:extLst>
              <a:ext uri="{FF2B5EF4-FFF2-40B4-BE49-F238E27FC236}">
                <a16:creationId xmlns:a16="http://schemas.microsoft.com/office/drawing/2014/main" id="{17C4176B-3C0C-2135-30C6-1D6617942FAC}"/>
              </a:ext>
            </a:extLst>
          </p:cNvPr>
          <p:cNvSpPr/>
          <p:nvPr/>
        </p:nvSpPr>
        <p:spPr>
          <a:xfrm>
            <a:off x="7124722" y="3185160"/>
            <a:ext cx="646176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867" b="1" dirty="0">
                <a:solidFill>
                  <a:srgbClr val="0F172A"/>
                </a:solidFill>
                <a:ea typeface="Poppins" pitchFamily="34" charset="-122"/>
                <a:cs typeface="Poppins" pitchFamily="34" charset="-120"/>
              </a:rPr>
              <a:t>🌎  Focus on water abundant regions</a:t>
            </a:r>
            <a:endParaRPr lang="en-US" sz="1867" dirty="0">
              <a:solidFill>
                <a:prstClr val="black"/>
              </a:solidFill>
            </a:endParaRPr>
          </a:p>
        </p:txBody>
      </p:sp>
      <p:sp>
        <p:nvSpPr>
          <p:cNvPr id="44" name="Shape 20">
            <a:extLst>
              <a:ext uri="{FF2B5EF4-FFF2-40B4-BE49-F238E27FC236}">
                <a16:creationId xmlns:a16="http://schemas.microsoft.com/office/drawing/2014/main" id="{08BD2312-EEEF-3210-5BA8-994EA0910218}"/>
              </a:ext>
            </a:extLst>
          </p:cNvPr>
          <p:cNvSpPr/>
          <p:nvPr/>
        </p:nvSpPr>
        <p:spPr>
          <a:xfrm>
            <a:off x="7246642" y="4038600"/>
            <a:ext cx="4461353" cy="1880157"/>
          </a:xfrm>
          <a:prstGeom prst="roundRect">
            <a:avLst>
              <a:gd name="adj" fmla="val 2500"/>
            </a:avLst>
          </a:prstGeom>
          <a:solidFill>
            <a:srgbClr val="E0F2FE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5" name="Text 21">
            <a:extLst>
              <a:ext uri="{FF2B5EF4-FFF2-40B4-BE49-F238E27FC236}">
                <a16:creationId xmlns:a16="http://schemas.microsoft.com/office/drawing/2014/main" id="{668D9E65-FD78-7EB1-0BD7-6EB5018D9D4B}"/>
              </a:ext>
            </a:extLst>
          </p:cNvPr>
          <p:cNvSpPr/>
          <p:nvPr/>
        </p:nvSpPr>
        <p:spPr>
          <a:xfrm>
            <a:off x="7490482" y="4197345"/>
            <a:ext cx="3431935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b="1" dirty="0">
                <a:solidFill>
                  <a:srgbClr val="0369A1"/>
                </a:solidFill>
                <a:ea typeface="Poppins" pitchFamily="34" charset="-122"/>
                <a:cs typeface="Poppins" pitchFamily="34" charset="-120"/>
              </a:rPr>
              <a:t>Why Finland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" name="Text 22">
            <a:extLst>
              <a:ext uri="{FF2B5EF4-FFF2-40B4-BE49-F238E27FC236}">
                <a16:creationId xmlns:a16="http://schemas.microsoft.com/office/drawing/2014/main" id="{38C1D3BB-9607-6E68-A7B0-15F579CA605E}"/>
              </a:ext>
            </a:extLst>
          </p:cNvPr>
          <p:cNvSpPr/>
          <p:nvPr/>
        </p:nvSpPr>
        <p:spPr>
          <a:xfrm>
            <a:off x="7490481" y="4583582"/>
            <a:ext cx="3597905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rich in water resources, </a:t>
            </a:r>
          </a:p>
          <a:p>
            <a:pPr defTabSz="121917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but net importer of virtual water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pic>
        <p:nvPicPr>
          <p:cNvPr id="47" name="Picture 46" descr="A blue and white flag&#10;&#10;Description automatically generated">
            <a:extLst>
              <a:ext uri="{FF2B5EF4-FFF2-40B4-BE49-F238E27FC236}">
                <a16:creationId xmlns:a16="http://schemas.microsoft.com/office/drawing/2014/main" id="{EC24A0A9-D87E-ABC8-1E13-E421396C6D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87" y="4731157"/>
            <a:ext cx="785578" cy="1362519"/>
          </a:xfrm>
          <a:prstGeom prst="rect">
            <a:avLst/>
          </a:prstGeom>
        </p:spPr>
      </p:pic>
      <p:sp>
        <p:nvSpPr>
          <p:cNvPr id="48" name="Text 0">
            <a:extLst>
              <a:ext uri="{FF2B5EF4-FFF2-40B4-BE49-F238E27FC236}">
                <a16:creationId xmlns:a16="http://schemas.microsoft.com/office/drawing/2014/main" id="{7F86C4FB-8BD8-24BE-256A-A4776AC3AAAF}"/>
              </a:ext>
            </a:extLst>
          </p:cNvPr>
          <p:cNvSpPr/>
          <p:nvPr/>
        </p:nvSpPr>
        <p:spPr>
          <a:xfrm>
            <a:off x="437429" y="229836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40FB59-6B0C-EF5D-5E86-CB34E0D8CFFD}"/>
              </a:ext>
            </a:extLst>
          </p:cNvPr>
          <p:cNvSpPr txBox="1"/>
          <p:nvPr/>
        </p:nvSpPr>
        <p:spPr>
          <a:xfrm>
            <a:off x="437429" y="602204"/>
            <a:ext cx="912758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+mj-lt"/>
                <a:cs typeface="Calibri" panose="020F0502020204030204" pitchFamily="34" charset="0"/>
              </a:rPr>
              <a:t>Contributions and Novelty</a:t>
            </a:r>
          </a:p>
        </p:txBody>
      </p:sp>
    </p:spTree>
    <p:extLst>
      <p:ext uri="{BB962C8B-B14F-4D97-AF65-F5344CB8AC3E}">
        <p14:creationId xmlns:p14="http://schemas.microsoft.com/office/powerpoint/2010/main" val="184937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444BFA-6548-A9A0-E6B7-A69EAC394310}"/>
              </a:ext>
            </a:extLst>
          </p:cNvPr>
          <p:cNvSpPr/>
          <p:nvPr/>
        </p:nvSpPr>
        <p:spPr>
          <a:xfrm>
            <a:off x="0" y="0"/>
            <a:ext cx="12192000" cy="1140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FE8B96-6B5C-8836-8EF2-88C09FE6381F}"/>
              </a:ext>
            </a:extLst>
          </p:cNvPr>
          <p:cNvSpPr txBox="1"/>
          <p:nvPr/>
        </p:nvSpPr>
        <p:spPr>
          <a:xfrm>
            <a:off x="133939" y="4353225"/>
            <a:ext cx="3620607" cy="1738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/>
              <a:t>Empirical scope: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Global + Finnish bilateral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Whole economy + agrifood sector</a:t>
            </a: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E95F786F-AC88-7582-766B-EA3A4E3FF3C7}"/>
              </a:ext>
            </a:extLst>
          </p:cNvPr>
          <p:cNvSpPr/>
          <p:nvPr/>
        </p:nvSpPr>
        <p:spPr>
          <a:xfrm>
            <a:off x="437429" y="229836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940AF-2D6C-B99A-0E2B-2C756D20FB4B}"/>
              </a:ext>
            </a:extLst>
          </p:cNvPr>
          <p:cNvSpPr txBox="1"/>
          <p:nvPr/>
        </p:nvSpPr>
        <p:spPr>
          <a:xfrm>
            <a:off x="437429" y="602204"/>
            <a:ext cx="912758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+mj-lt"/>
                <a:cs typeface="Calibri" panose="020F0502020204030204" pitchFamily="34" charset="0"/>
              </a:rPr>
              <a:t>Research questions</a:t>
            </a:r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DCE5F914-6B60-1979-1F1D-F6C98436B5A7}"/>
              </a:ext>
            </a:extLst>
          </p:cNvPr>
          <p:cNvSpPr/>
          <p:nvPr/>
        </p:nvSpPr>
        <p:spPr>
          <a:xfrm>
            <a:off x="2186786" y="1635627"/>
            <a:ext cx="8155902" cy="75113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EDA0E-71DA-F438-4390-386205F49217}"/>
              </a:ext>
            </a:extLst>
          </p:cNvPr>
          <p:cNvSpPr txBox="1"/>
          <p:nvPr/>
        </p:nvSpPr>
        <p:spPr>
          <a:xfrm>
            <a:off x="2330088" y="1804825"/>
            <a:ext cx="93705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What is the patterns of VWT at country level and Finnish bilateral level? </a:t>
            </a: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B2476C4E-4BF4-9EAC-BE58-0E90C4C46E9F}"/>
              </a:ext>
            </a:extLst>
          </p:cNvPr>
          <p:cNvSpPr/>
          <p:nvPr/>
        </p:nvSpPr>
        <p:spPr>
          <a:xfrm>
            <a:off x="3854466" y="3100864"/>
            <a:ext cx="7193397" cy="75113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3B57C8-D179-95FE-01F1-EF184D145AA9}"/>
              </a:ext>
            </a:extLst>
          </p:cNvPr>
          <p:cNvSpPr txBox="1"/>
          <p:nvPr/>
        </p:nvSpPr>
        <p:spPr>
          <a:xfrm>
            <a:off x="3926779" y="3291032"/>
            <a:ext cx="93705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Can water endowments explain these VWT patterns?</a:t>
            </a:r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45C85C58-1FF1-F8E1-644A-6CA8A129EACF}"/>
              </a:ext>
            </a:extLst>
          </p:cNvPr>
          <p:cNvSpPr/>
          <p:nvPr/>
        </p:nvSpPr>
        <p:spPr>
          <a:xfrm>
            <a:off x="4563010" y="4610312"/>
            <a:ext cx="7352958" cy="917442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B59DAA-BB75-6A37-7AA7-870D0FC2746E}"/>
              </a:ext>
            </a:extLst>
          </p:cNvPr>
          <p:cNvSpPr txBox="1"/>
          <p:nvPr/>
        </p:nvSpPr>
        <p:spPr>
          <a:xfrm>
            <a:off x="4719213" y="4712945"/>
            <a:ext cx="76538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What are the endowment-based VWT adjustment potentials? 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How are they linked to countries’ water stress?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65645E4-5B5D-FB45-B5DF-5333884443D8}"/>
              </a:ext>
            </a:extLst>
          </p:cNvPr>
          <p:cNvSpPr/>
          <p:nvPr/>
        </p:nvSpPr>
        <p:spPr>
          <a:xfrm rot="14459312" flipH="1" flipV="1">
            <a:off x="-9820" y="3089473"/>
            <a:ext cx="5230008" cy="2979746"/>
          </a:xfrm>
          <a:prstGeom prst="arc">
            <a:avLst>
              <a:gd name="adj1" fmla="val 11837385"/>
              <a:gd name="adj2" fmla="val 19523068"/>
            </a:avLst>
          </a:prstGeom>
          <a:ln w="7620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">
            <a:extLst>
              <a:ext uri="{FF2B5EF4-FFF2-40B4-BE49-F238E27FC236}">
                <a16:creationId xmlns:a16="http://schemas.microsoft.com/office/drawing/2014/main" id="{473D1EFB-04D9-78D3-F392-87D963E97737}"/>
              </a:ext>
            </a:extLst>
          </p:cNvPr>
          <p:cNvSpPr/>
          <p:nvPr/>
        </p:nvSpPr>
        <p:spPr>
          <a:xfrm>
            <a:off x="-77513" y="4379552"/>
            <a:ext cx="12353674" cy="80054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323BEB51-9303-73BE-6495-DBFEA1A583E6}"/>
              </a:ext>
            </a:extLst>
          </p:cNvPr>
          <p:cNvSpPr/>
          <p:nvPr/>
        </p:nvSpPr>
        <p:spPr>
          <a:xfrm>
            <a:off x="-77513" y="1518347"/>
            <a:ext cx="12353674" cy="4785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2429D-8ACC-1702-C8AD-F10EDF115EFD}"/>
              </a:ext>
            </a:extLst>
          </p:cNvPr>
          <p:cNvSpPr/>
          <p:nvPr/>
        </p:nvSpPr>
        <p:spPr>
          <a:xfrm>
            <a:off x="0" y="0"/>
            <a:ext cx="12192000" cy="1140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C785B8-3868-A9D7-C4A6-38ECDFA331AD}"/>
                  </a:ext>
                </a:extLst>
              </p:cNvPr>
              <p:cNvSpPr txBox="1"/>
              <p:nvPr/>
            </p:nvSpPr>
            <p:spPr>
              <a:xfrm>
                <a:off x="2884467" y="2313325"/>
                <a:ext cx="6193955" cy="657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𝑃𝐹𝐶𝑇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𝑀𝐹𝐶𝑇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C785B8-3868-A9D7-C4A6-38ECDFA33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67" y="2313325"/>
                <a:ext cx="6193955" cy="657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22FA3672-F25C-D732-AD08-A306AC2EA3FB}"/>
              </a:ext>
            </a:extLst>
          </p:cNvPr>
          <p:cNvSpPr/>
          <p:nvPr/>
        </p:nvSpPr>
        <p:spPr>
          <a:xfrm>
            <a:off x="6289763" y="2066426"/>
            <a:ext cx="2136093" cy="978753"/>
          </a:xfrm>
          <a:prstGeom prst="rect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9D5F35-A045-5536-4208-7C692F500B1C}"/>
              </a:ext>
            </a:extLst>
          </p:cNvPr>
          <p:cNvSpPr/>
          <p:nvPr/>
        </p:nvSpPr>
        <p:spPr>
          <a:xfrm>
            <a:off x="3706295" y="2066426"/>
            <a:ext cx="2136093" cy="998600"/>
          </a:xfrm>
          <a:prstGeom prst="rect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E2BA2A-A8BD-4634-594D-1D80BFAA519E}"/>
              </a:ext>
            </a:extLst>
          </p:cNvPr>
          <p:cNvSpPr/>
          <p:nvPr/>
        </p:nvSpPr>
        <p:spPr>
          <a:xfrm>
            <a:off x="4723481" y="3871479"/>
            <a:ext cx="3553332" cy="36514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C8BC1-DDFA-F5C6-873F-6CB055AF87AA}"/>
              </a:ext>
            </a:extLst>
          </p:cNvPr>
          <p:cNvSpPr txBox="1"/>
          <p:nvPr/>
        </p:nvSpPr>
        <p:spPr>
          <a:xfrm>
            <a:off x="1544887" y="1436271"/>
            <a:ext cx="10937454" cy="52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21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HOV theorem: countries which are relatively abundant in water are net exporters of water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C0F53-ED00-8CBA-8D43-4A99583A1D22}"/>
              </a:ext>
            </a:extLst>
          </p:cNvPr>
          <p:cNvSpPr txBox="1"/>
          <p:nvPr/>
        </p:nvSpPr>
        <p:spPr>
          <a:xfrm>
            <a:off x="186878" y="4487017"/>
            <a:ext cx="1162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(bilateral version): whether greater water abundance in Finland relative to country j implies net exports of virtual water from Finland to country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A14263-17FC-5C7A-E89E-E1CFCCD4E8FA}"/>
                  </a:ext>
                </a:extLst>
              </p:cNvPr>
              <p:cNvSpPr txBox="1"/>
              <p:nvPr/>
            </p:nvSpPr>
            <p:spPr>
              <a:xfrm>
                <a:off x="2893644" y="5805815"/>
                <a:ext cx="1665172" cy="596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5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1500" i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15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5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15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A14263-17FC-5C7A-E89E-E1CFCCD4E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644" y="5805815"/>
                <a:ext cx="1665172" cy="596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28BDA6A-0D9B-F5F4-4A62-32A90E97BF3B}"/>
              </a:ext>
            </a:extLst>
          </p:cNvPr>
          <p:cNvSpPr txBox="1"/>
          <p:nvPr/>
        </p:nvSpPr>
        <p:spPr>
          <a:xfrm>
            <a:off x="5542943" y="6415549"/>
            <a:ext cx="26711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accent3">
                    <a:lumMod val="75000"/>
                  </a:schemeClr>
                </a:solidFill>
              </a:rPr>
              <a:t>Bilateral trade flow (MFCT)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49AA2D-7624-4ACA-CB1E-36A00977D37F}"/>
              </a:ext>
            </a:extLst>
          </p:cNvPr>
          <p:cNvSpPr txBox="1"/>
          <p:nvPr/>
        </p:nvSpPr>
        <p:spPr>
          <a:xfrm>
            <a:off x="2401614" y="6363824"/>
            <a:ext cx="3193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Relative water abundance (PFCT)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5AA6CF-8485-65F8-3F67-29805BAA1A5C}"/>
              </a:ext>
            </a:extLst>
          </p:cNvPr>
          <p:cNvCxnSpPr/>
          <p:nvPr/>
        </p:nvCxnSpPr>
        <p:spPr>
          <a:xfrm flipH="1">
            <a:off x="4723481" y="6104038"/>
            <a:ext cx="106533" cy="23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755B2C-61FC-66BA-E988-DAD13452C018}"/>
              </a:ext>
            </a:extLst>
          </p:cNvPr>
          <p:cNvCxnSpPr>
            <a:cxnSpLocks/>
          </p:cNvCxnSpPr>
          <p:nvPr/>
        </p:nvCxnSpPr>
        <p:spPr>
          <a:xfrm>
            <a:off x="5952790" y="6081707"/>
            <a:ext cx="257325" cy="23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034BA20-9C5C-9D9E-B651-3CD44E63D223}"/>
              </a:ext>
            </a:extLst>
          </p:cNvPr>
          <p:cNvSpPr txBox="1"/>
          <p:nvPr/>
        </p:nvSpPr>
        <p:spPr>
          <a:xfrm>
            <a:off x="444609" y="2379260"/>
            <a:ext cx="3340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Predicted factor content of trade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541204-1870-E7CE-DD39-B4E6ACEC0533}"/>
              </a:ext>
            </a:extLst>
          </p:cNvPr>
          <p:cNvSpPr txBox="1"/>
          <p:nvPr/>
        </p:nvSpPr>
        <p:spPr>
          <a:xfrm>
            <a:off x="8485450" y="2489664"/>
            <a:ext cx="3629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Measured factor content of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28988D-455D-C4A4-2690-1D85DDF0B27A}"/>
                  </a:ext>
                </a:extLst>
              </p:cNvPr>
              <p:cNvSpPr txBox="1"/>
              <p:nvPr/>
            </p:nvSpPr>
            <p:spPr>
              <a:xfrm>
                <a:off x="7369809" y="2915768"/>
                <a:ext cx="1333193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5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5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5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15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5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28988D-455D-C4A4-2690-1D85DDF0B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09" y="2915768"/>
                <a:ext cx="1333193" cy="323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0D8EED5-EC16-9F05-8620-9E7F12E48FF8}"/>
              </a:ext>
            </a:extLst>
          </p:cNvPr>
          <p:cNvSpPr txBox="1"/>
          <p:nvPr/>
        </p:nvSpPr>
        <p:spPr>
          <a:xfrm>
            <a:off x="6558078" y="3038178"/>
            <a:ext cx="12441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SimSun" panose="02010600030101010101" pitchFamily="2" charset="-122"/>
              </a:rPr>
              <a:t>factor requirement</a:t>
            </a:r>
            <a:endParaRPr lang="en-US" sz="13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75F1A1-7E05-ACAE-BAD2-9CF385514A55}"/>
              </a:ext>
            </a:extLst>
          </p:cNvPr>
          <p:cNvSpPr txBox="1"/>
          <p:nvPr/>
        </p:nvSpPr>
        <p:spPr>
          <a:xfrm rot="514555">
            <a:off x="8249902" y="3058395"/>
            <a:ext cx="156770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Leontief inverse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E046A0-6BC8-0890-868E-4111DF3D6F5A}"/>
              </a:ext>
            </a:extLst>
          </p:cNvPr>
          <p:cNvSpPr txBox="1"/>
          <p:nvPr/>
        </p:nvSpPr>
        <p:spPr>
          <a:xfrm rot="506349">
            <a:off x="7801436" y="3289968"/>
            <a:ext cx="220187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direct factor requirement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50D1FB-3B4B-CEA1-5598-2EFCA48A5F41}"/>
                  </a:ext>
                </a:extLst>
              </p:cNvPr>
              <p:cNvSpPr txBox="1"/>
              <p:nvPr/>
            </p:nvSpPr>
            <p:spPr>
              <a:xfrm>
                <a:off x="4114551" y="3015892"/>
                <a:ext cx="2443527" cy="679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5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𝑇𝐵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sz="15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chemeClr val="accent2">
                        <a:lumMod val="75000"/>
                      </a:schemeClr>
                    </a:solidFill>
                  </a:rPr>
                  <a:t> country i’s share of world consumption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50D1FB-3B4B-CEA1-5598-2EFCA48A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51" y="3015892"/>
                <a:ext cx="2443527" cy="679289"/>
              </a:xfrm>
              <a:prstGeom prst="rect">
                <a:avLst/>
              </a:prstGeom>
              <a:blipFill>
                <a:blip r:embed="rId6"/>
                <a:stretch>
                  <a:fillRect l="-998"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5CE22DE-D08E-590D-982C-A167FE678BC0}"/>
              </a:ext>
            </a:extLst>
          </p:cNvPr>
          <p:cNvSpPr txBox="1"/>
          <p:nvPr/>
        </p:nvSpPr>
        <p:spPr>
          <a:xfrm>
            <a:off x="3154754" y="2100017"/>
            <a:ext cx="22077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Vi = water endowment</a:t>
            </a:r>
            <a:endParaRPr lang="en-US" sz="15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4737DE-3706-7051-01DA-375A2ADE6335}"/>
              </a:ext>
            </a:extLst>
          </p:cNvPr>
          <p:cNvSpPr txBox="1"/>
          <p:nvPr/>
        </p:nvSpPr>
        <p:spPr>
          <a:xfrm>
            <a:off x="4723481" y="3909461"/>
            <a:ext cx="39566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In efficiency transformed (</a:t>
            </a:r>
            <a:r>
              <a:rPr lang="en-US" sz="1600" dirty="0" err="1">
                <a:solidFill>
                  <a:schemeClr val="accent6"/>
                </a:solidFill>
              </a:rPr>
              <a:t>Liboreiro</a:t>
            </a:r>
            <a:r>
              <a:rPr lang="en-US" sz="1600" dirty="0">
                <a:solidFill>
                  <a:schemeClr val="accent6"/>
                </a:solidFill>
              </a:rPr>
              <a:t>,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67C9C-558A-4A0D-E10E-F010E8D8A16D}"/>
              </a:ext>
            </a:extLst>
          </p:cNvPr>
          <p:cNvSpPr txBox="1"/>
          <p:nvPr/>
        </p:nvSpPr>
        <p:spPr>
          <a:xfrm>
            <a:off x="444717" y="1295163"/>
            <a:ext cx="3366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 from: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Trefler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Zhu (2010), Davis et al. (1997)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114B0-96A6-C91D-D297-E710AAD13FAA}"/>
              </a:ext>
            </a:extLst>
          </p:cNvPr>
          <p:cNvSpPr txBox="1"/>
          <p:nvPr/>
        </p:nvSpPr>
        <p:spPr>
          <a:xfrm>
            <a:off x="186878" y="5240813"/>
            <a:ext cx="1936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 from: Yan et al. (2020)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07F525-D3A5-B310-3C86-0D6088B3AA0A}"/>
                  </a:ext>
                </a:extLst>
              </p:cNvPr>
              <p:cNvSpPr txBox="1"/>
              <p:nvPr/>
            </p:nvSpPr>
            <p:spPr>
              <a:xfrm>
                <a:off x="3436701" y="5211340"/>
                <a:ext cx="6242754" cy="800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𝐹𝑖𝑛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𝑃𝐹𝐶𝑇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𝑟𝑜𝑑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sup>
                          </m:sSubSup>
                        </m:lim>
                      </m:limLow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𝐹𝑖𝑛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𝐹𝑖𝑛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𝑀𝐹𝐶𝑇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sup>
                          </m:sSup>
                        </m:lim>
                      </m:limLow>
                      <m:r>
                        <a:rPr lang="en-US" i="0">
                          <a:latin typeface="Cambria Math" panose="02040503050406030204" pitchFamily="18" charset="0"/>
                        </a:rPr>
                        <m:t>≥0  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=1,...,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07F525-D3A5-B310-3C86-0D6088B3A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701" y="5211340"/>
                <a:ext cx="6242754" cy="800540"/>
              </a:xfrm>
              <a:prstGeom prst="rect">
                <a:avLst/>
              </a:prstGeom>
              <a:blipFill>
                <a:blip r:embed="rId7"/>
                <a:stretch>
                  <a:fillRect b="-46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D47EF53-C55B-FF75-762D-ADA0E213A94F}"/>
              </a:ext>
            </a:extLst>
          </p:cNvPr>
          <p:cNvSpPr/>
          <p:nvPr/>
        </p:nvSpPr>
        <p:spPr>
          <a:xfrm>
            <a:off x="4433549" y="2423181"/>
            <a:ext cx="396465" cy="48464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3A1BBF-6049-F323-C300-9AF7AF075BCA}"/>
              </a:ext>
            </a:extLst>
          </p:cNvPr>
          <p:cNvSpPr/>
          <p:nvPr/>
        </p:nvSpPr>
        <p:spPr>
          <a:xfrm>
            <a:off x="5300605" y="2450832"/>
            <a:ext cx="396465" cy="48464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C53EC-B424-9134-DFA3-2A313770FFBD}"/>
              </a:ext>
            </a:extLst>
          </p:cNvPr>
          <p:cNvSpPr/>
          <p:nvPr/>
        </p:nvSpPr>
        <p:spPr>
          <a:xfrm>
            <a:off x="7754035" y="2813355"/>
            <a:ext cx="396465" cy="48464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F5685-675A-8BCF-D37E-2E1A2896D3C6}"/>
              </a:ext>
            </a:extLst>
          </p:cNvPr>
          <p:cNvSpPr txBox="1"/>
          <p:nvPr/>
        </p:nvSpPr>
        <p:spPr>
          <a:xfrm>
            <a:off x="466885" y="3184570"/>
            <a:ext cx="3509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Constructed with </a:t>
            </a: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production-based and natural water endowments </a:t>
            </a: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respectively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65DAC80-510B-9441-BF0E-9B3276CB3BAE}"/>
              </a:ext>
            </a:extLst>
          </p:cNvPr>
          <p:cNvCxnSpPr>
            <a:cxnSpLocks/>
          </p:cNvCxnSpPr>
          <p:nvPr/>
        </p:nvCxnSpPr>
        <p:spPr>
          <a:xfrm flipH="1">
            <a:off x="3494345" y="2904356"/>
            <a:ext cx="185531" cy="20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0">
            <a:extLst>
              <a:ext uri="{FF2B5EF4-FFF2-40B4-BE49-F238E27FC236}">
                <a16:creationId xmlns:a16="http://schemas.microsoft.com/office/drawing/2014/main" id="{0AAD860B-F04A-4A28-630B-A44D5F7F98C1}"/>
              </a:ext>
            </a:extLst>
          </p:cNvPr>
          <p:cNvSpPr/>
          <p:nvPr/>
        </p:nvSpPr>
        <p:spPr>
          <a:xfrm>
            <a:off x="437429" y="229836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METHODS &amp;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01B8D-7D2C-97D5-CCAA-C18DDF255D12}"/>
              </a:ext>
            </a:extLst>
          </p:cNvPr>
          <p:cNvSpPr txBox="1"/>
          <p:nvPr/>
        </p:nvSpPr>
        <p:spPr>
          <a:xfrm>
            <a:off x="437429" y="602204"/>
            <a:ext cx="912758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+mj-lt"/>
                <a:cs typeface="Calibri" panose="020F0502020204030204" pitchFamily="34" charset="0"/>
              </a:rPr>
              <a:t>HOV framework applied to water</a:t>
            </a:r>
          </a:p>
        </p:txBody>
      </p:sp>
    </p:spTree>
    <p:extLst>
      <p:ext uri="{BB962C8B-B14F-4D97-AF65-F5344CB8AC3E}">
        <p14:creationId xmlns:p14="http://schemas.microsoft.com/office/powerpoint/2010/main" val="35485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3" grpId="0" animBg="1"/>
      <p:bldP spid="25" grpId="0" animBg="1"/>
      <p:bldP spid="14" grpId="0"/>
      <p:bldP spid="15" grpId="0"/>
      <p:bldP spid="16" grpId="0"/>
      <p:bldP spid="17" grpId="0"/>
      <p:bldP spid="29" grpId="0"/>
      <p:bldP spid="32" grpId="0"/>
      <p:bldP spid="34" grpId="0"/>
      <p:bldP spid="36" grpId="0"/>
      <p:bldP spid="38" grpId="0"/>
      <p:bldP spid="41" grpId="0"/>
      <p:bldP spid="43" grpId="0"/>
      <p:bldP spid="7" grpId="0"/>
      <p:bldP spid="11" grpId="0"/>
      <p:bldP spid="20" grpId="0" animBg="1"/>
      <p:bldP spid="21" grpId="0" animBg="1"/>
      <p:bldP spid="22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8">
            <a:extLst>
              <a:ext uri="{FF2B5EF4-FFF2-40B4-BE49-F238E27FC236}">
                <a16:creationId xmlns:a16="http://schemas.microsoft.com/office/drawing/2014/main" id="{B4C88919-1808-2124-3B92-F4305D98E924}"/>
              </a:ext>
            </a:extLst>
          </p:cNvPr>
          <p:cNvSpPr/>
          <p:nvPr/>
        </p:nvSpPr>
        <p:spPr>
          <a:xfrm>
            <a:off x="8533293" y="1424474"/>
            <a:ext cx="3399492" cy="2401677"/>
          </a:xfrm>
          <a:prstGeom prst="roundRect">
            <a:avLst>
              <a:gd name="adj" fmla="val 1471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Shape 20">
            <a:extLst>
              <a:ext uri="{FF2B5EF4-FFF2-40B4-BE49-F238E27FC236}">
                <a16:creationId xmlns:a16="http://schemas.microsoft.com/office/drawing/2014/main" id="{42BB3473-6DBB-B8B2-FE22-BC3F146B0CA4}"/>
              </a:ext>
            </a:extLst>
          </p:cNvPr>
          <p:cNvSpPr/>
          <p:nvPr/>
        </p:nvSpPr>
        <p:spPr>
          <a:xfrm>
            <a:off x="8635147" y="2238086"/>
            <a:ext cx="3195783" cy="1496279"/>
          </a:xfrm>
          <a:prstGeom prst="roundRect">
            <a:avLst>
              <a:gd name="adj" fmla="val 2500"/>
            </a:avLst>
          </a:prstGeom>
          <a:solidFill>
            <a:srgbClr val="E0F2FE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Shape 18">
            <a:extLst>
              <a:ext uri="{FF2B5EF4-FFF2-40B4-BE49-F238E27FC236}">
                <a16:creationId xmlns:a16="http://schemas.microsoft.com/office/drawing/2014/main" id="{8ABD5379-BDFE-908E-8E96-F0108EB5D63A}"/>
              </a:ext>
            </a:extLst>
          </p:cNvPr>
          <p:cNvSpPr/>
          <p:nvPr/>
        </p:nvSpPr>
        <p:spPr>
          <a:xfrm>
            <a:off x="4318390" y="1432177"/>
            <a:ext cx="3685958" cy="2309891"/>
          </a:xfrm>
          <a:prstGeom prst="roundRect">
            <a:avLst>
              <a:gd name="adj" fmla="val 1471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4EF5F3A0-E089-D66E-A588-3E0277CE3A70}"/>
              </a:ext>
            </a:extLst>
          </p:cNvPr>
          <p:cNvSpPr/>
          <p:nvPr/>
        </p:nvSpPr>
        <p:spPr>
          <a:xfrm>
            <a:off x="4407004" y="2234793"/>
            <a:ext cx="3454042" cy="1403135"/>
          </a:xfrm>
          <a:prstGeom prst="roundRect">
            <a:avLst>
              <a:gd name="adj" fmla="val 2500"/>
            </a:avLst>
          </a:prstGeom>
          <a:solidFill>
            <a:srgbClr val="E0F2FE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Shape 18">
            <a:extLst>
              <a:ext uri="{FF2B5EF4-FFF2-40B4-BE49-F238E27FC236}">
                <a16:creationId xmlns:a16="http://schemas.microsoft.com/office/drawing/2014/main" id="{53CBB53E-2DAF-962B-E636-60E23AEC9B80}"/>
              </a:ext>
            </a:extLst>
          </p:cNvPr>
          <p:cNvSpPr/>
          <p:nvPr/>
        </p:nvSpPr>
        <p:spPr>
          <a:xfrm>
            <a:off x="389953" y="1468642"/>
            <a:ext cx="3399492" cy="2309891"/>
          </a:xfrm>
          <a:prstGeom prst="roundRect">
            <a:avLst>
              <a:gd name="adj" fmla="val 1471"/>
            </a:avLst>
          </a:prstGeom>
          <a:solidFill>
            <a:srgbClr val="FFFFFF"/>
          </a:solidFill>
          <a:ln w="12700">
            <a:solidFill>
              <a:srgbClr val="D1E2F2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Shape 20">
            <a:extLst>
              <a:ext uri="{FF2B5EF4-FFF2-40B4-BE49-F238E27FC236}">
                <a16:creationId xmlns:a16="http://schemas.microsoft.com/office/drawing/2014/main" id="{BEC1FD3C-6FB4-0151-1067-97C72C61F805}"/>
              </a:ext>
            </a:extLst>
          </p:cNvPr>
          <p:cNvSpPr/>
          <p:nvPr/>
        </p:nvSpPr>
        <p:spPr>
          <a:xfrm>
            <a:off x="478567" y="2271258"/>
            <a:ext cx="3195783" cy="1403135"/>
          </a:xfrm>
          <a:prstGeom prst="roundRect">
            <a:avLst>
              <a:gd name="adj" fmla="val 2500"/>
            </a:avLst>
          </a:prstGeom>
          <a:solidFill>
            <a:srgbClr val="E0F2FE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681EB8-611E-C9A9-63B1-66190E7818AF}"/>
              </a:ext>
            </a:extLst>
          </p:cNvPr>
          <p:cNvSpPr/>
          <p:nvPr/>
        </p:nvSpPr>
        <p:spPr>
          <a:xfrm>
            <a:off x="0" y="0"/>
            <a:ext cx="12192000" cy="1140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7EA7F5-85C3-FE5E-D612-4368ED5B729D}"/>
              </a:ext>
            </a:extLst>
          </p:cNvPr>
          <p:cNvSpPr txBox="1"/>
          <p:nvPr/>
        </p:nvSpPr>
        <p:spPr>
          <a:xfrm>
            <a:off x="478567" y="1555567"/>
            <a:ext cx="322226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Q1. Can water endowment explain current VWT patterns?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3B1DB-029B-9BA2-145A-E016A63D3047}"/>
              </a:ext>
            </a:extLst>
          </p:cNvPr>
          <p:cNvSpPr txBox="1"/>
          <p:nvPr/>
        </p:nvSpPr>
        <p:spPr>
          <a:xfrm>
            <a:off x="4637091" y="2407569"/>
            <a:ext cx="33190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VWP =  </a:t>
            </a:r>
            <a:r>
              <a:rPr lang="en-US" dirty="0" err="1">
                <a:solidFill>
                  <a:schemeClr val="accent1"/>
                </a:solidFill>
                <a:latin typeface="+mj-lt"/>
              </a:rPr>
              <a:t>PECT_nat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– </a:t>
            </a:r>
            <a:r>
              <a:rPr lang="en-US" dirty="0" err="1">
                <a:solidFill>
                  <a:schemeClr val="accent1"/>
                </a:solidFill>
                <a:latin typeface="+mj-lt"/>
              </a:rPr>
              <a:t>PFCT_prod</a:t>
            </a:r>
            <a:endParaRPr lang="en-US" dirty="0">
              <a:solidFill>
                <a:schemeClr val="accent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=&gt; six types of directional VWT adjustments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6D2071-01CD-1A02-AFD1-90DB9A6EF6E4}"/>
              </a:ext>
            </a:extLst>
          </p:cNvPr>
          <p:cNvSpPr txBox="1"/>
          <p:nvPr/>
        </p:nvSpPr>
        <p:spPr>
          <a:xfrm>
            <a:off x="4388456" y="1546068"/>
            <a:ext cx="36158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kern="1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Q2. What are the endowment-based VWT adjustment potentials (VWP)?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B8C1DB-B77E-1F6D-2065-A856650FC725}"/>
              </a:ext>
            </a:extLst>
          </p:cNvPr>
          <p:cNvSpPr txBox="1"/>
          <p:nvPr/>
        </p:nvSpPr>
        <p:spPr>
          <a:xfrm>
            <a:off x="8596578" y="1549817"/>
            <a:ext cx="314710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1800" kern="1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Q3. How are th</a:t>
            </a:r>
            <a:r>
              <a:rPr lang="en-US" kern="1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ese</a:t>
            </a:r>
            <a:r>
              <a:rPr lang="en-US" sz="1800" kern="1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adjustments linked to local water stress?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BE897C-1C31-C883-B7A4-F0506A69F7DC}"/>
              </a:ext>
            </a:extLst>
          </p:cNvPr>
          <p:cNvSpPr txBox="1"/>
          <p:nvPr/>
        </p:nvSpPr>
        <p:spPr>
          <a:xfrm>
            <a:off x="8829461" y="2374834"/>
            <a:ext cx="2993706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accent1"/>
                </a:solidFill>
              </a:rPr>
              <a:t>Compare VWP &amp; partner’s water stress indicator (WSI)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=&gt; Directionally sustainable / unsustainable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A041FB-70F0-27DA-0033-DC1BAB715BA9}"/>
              </a:ext>
            </a:extLst>
          </p:cNvPr>
          <p:cNvSpPr txBox="1"/>
          <p:nvPr/>
        </p:nvSpPr>
        <p:spPr>
          <a:xfrm>
            <a:off x="585518" y="2762965"/>
            <a:ext cx="29115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7" algn="ctr">
              <a:spcAft>
                <a:spcPts val="600"/>
              </a:spcAft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Sign test</a:t>
            </a:r>
          </a:p>
          <a:p>
            <a:pPr marL="152397"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</a:rPr>
              <a:t>Kendall rank correlation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</a:rPr>
              <a:t>(Bowen et al., 1987)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DengXia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2392A0-7AB7-6144-5738-2203D14D1E79}"/>
                  </a:ext>
                </a:extLst>
              </p:cNvPr>
              <p:cNvSpPr txBox="1"/>
              <p:nvPr/>
            </p:nvSpPr>
            <p:spPr>
              <a:xfrm>
                <a:off x="8662401" y="4298041"/>
                <a:ext cx="3217151" cy="206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5AA7E0"/>
                    </a:solidFill>
                  </a:rPr>
                  <a:t>WSI&lt;25% partners: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5AA7E0"/>
                    </a:solidFill>
                  </a:rPr>
                  <a:t>always sustainable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5AA7E0"/>
                    </a:solidFill>
                  </a:rPr>
                  <a:t>WSI&gt;25% partners: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  <m:t>𝑉𝑊𝑃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  <m:t>𝑏𝑖𝑙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  <m:t>𝐹𝑖𝑛</m:t>
                        </m:r>
                        <m:r>
                          <a:rPr lang="en-US" sz="1600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1600" i="1" kern="0">
                        <a:solidFill>
                          <a:srgbClr val="5AA7E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1600" kern="0" dirty="0">
                    <a:solidFill>
                      <a:srgbClr val="5AA7E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sustainable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  <m:t>𝑉𝑊𝑃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  <m:t>𝑏𝑖𝑙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  <m:t>𝐹𝑖𝑛</m:t>
                        </m:r>
                        <m:r>
                          <a:rPr lang="en-US" sz="1600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5AA7E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5AA7E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 kern="0">
                        <a:solidFill>
                          <a:srgbClr val="5AA7E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rgbClr val="5AA7E0"/>
                    </a:solidFill>
                  </a:rPr>
                  <a:t> unsustainable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2392A0-7AB7-6144-5738-2203D14D1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01" y="4298041"/>
                <a:ext cx="3217151" cy="2067746"/>
              </a:xfrm>
              <a:prstGeom prst="rect">
                <a:avLst/>
              </a:prstGeom>
              <a:blipFill>
                <a:blip r:embed="rId3"/>
                <a:stretch>
                  <a:fillRect l="-758" b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C728F2-D32A-0D7B-2D14-9E7CF5AAAD62}"/>
                  </a:ext>
                </a:extLst>
              </p:cNvPr>
              <p:cNvSpPr txBox="1"/>
              <p:nvPr/>
            </p:nvSpPr>
            <p:spPr>
              <a:xfrm>
                <a:off x="368838" y="4200835"/>
                <a:ext cx="3540278" cy="859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𝑠𝑖𝑔𝑛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sz="1600" i="0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rgbClr val="5AA7E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5AA7E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5AA7E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rgbClr val="5AA7E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5AA7E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5AA7E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sup>
                                      </m:sSup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p>
                                  </m:sSup>
                                </m:e>
                              </m:groupChr>
                            </m:e>
                          </m:d>
                        </m:e>
                        <m:li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𝑃𝐹𝐶𝑇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𝑟𝑜𝑑</m:t>
                              </m:r>
                            </m:sub>
                          </m:sSub>
                        </m:lim>
                      </m:limLow>
                      <m:r>
                        <a:rPr lang="en-US" sz="1600" i="0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𝑠𝑖𝑔𝑛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𝑀𝐹𝐶𝑇</m:t>
                          </m:r>
                        </m:lim>
                      </m:limLow>
                    </m:oMath>
                  </m:oMathPara>
                </a14:m>
                <a:endParaRPr lang="en-US" sz="1600" dirty="0">
                  <a:solidFill>
                    <a:srgbClr val="5AA7E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C728F2-D32A-0D7B-2D14-9E7CF5AA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38" y="4200835"/>
                <a:ext cx="3540278" cy="859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569650-F4B2-5319-6EF1-5C598F982776}"/>
                  </a:ext>
                </a:extLst>
              </p:cNvPr>
              <p:cNvSpPr txBox="1"/>
              <p:nvPr/>
            </p:nvSpPr>
            <p:spPr>
              <a:xfrm>
                <a:off x="585518" y="5688080"/>
                <a:ext cx="3555411" cy="721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00" i="1" smtClean="0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𝐹𝑖𝑛</m:t>
                                      </m:r>
                                    </m:sup>
                                  </m:sSup>
                                  <m:r>
                                    <a:rPr lang="en-US" sz="1600" i="0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𝑃𝐹𝐶𝑇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𝑟𝑜𝑑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sup>
                          </m:sSubSup>
                        </m:lim>
                      </m:limLow>
                      <m:r>
                        <a:rPr lang="en-US" sz="1600" i="0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limLow>
                        <m:limLow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𝐹𝑖𝑛</m:t>
                                      </m:r>
                                      <m:r>
                                        <a:rPr lang="en-US" sz="1600" i="0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en-US" sz="1600" i="0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600" i="0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5AA7E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𝐹𝑖𝑛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𝑀𝐹𝐶𝑇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sup>
                          </m:sSup>
                        </m:lim>
                      </m:limLow>
                      <m:r>
                        <a:rPr lang="en-US" sz="1600" i="0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>
                  <a:solidFill>
                    <a:srgbClr val="5AA7E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569650-F4B2-5319-6EF1-5C598F982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18" y="5688080"/>
                <a:ext cx="3555411" cy="721929"/>
              </a:xfrm>
              <a:prstGeom prst="rect">
                <a:avLst/>
              </a:prstGeom>
              <a:blipFill>
                <a:blip r:embed="rId5"/>
                <a:stretch>
                  <a:fillRect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8241D02-5C99-95AF-E11F-E4E14BFAE61A}"/>
              </a:ext>
            </a:extLst>
          </p:cNvPr>
          <p:cNvSpPr txBox="1"/>
          <p:nvPr/>
        </p:nvSpPr>
        <p:spPr>
          <a:xfrm rot="16200000">
            <a:off x="-409710" y="4435739"/>
            <a:ext cx="126913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Country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5E0BBC-A4CD-7EAF-2D3A-FB19E1892FC0}"/>
              </a:ext>
            </a:extLst>
          </p:cNvPr>
          <p:cNvSpPr txBox="1"/>
          <p:nvPr/>
        </p:nvSpPr>
        <p:spPr>
          <a:xfrm rot="16200000">
            <a:off x="-555235" y="5958361"/>
            <a:ext cx="151324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Finnish bilateral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99180E-71C7-823B-E57B-DBA073F32661}"/>
                  </a:ext>
                </a:extLst>
              </p:cNvPr>
              <p:cNvSpPr txBox="1"/>
              <p:nvPr/>
            </p:nvSpPr>
            <p:spPr>
              <a:xfrm>
                <a:off x="4273514" y="4235799"/>
                <a:ext cx="4128090" cy="105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𝑉𝑊𝑃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𝑐𝑜𝑢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1600" i="0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𝐼𝑃𝐹𝐶𝑇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𝑛𝑎𝑡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1600" i="0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𝐼𝑃𝐹𝐶𝑇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𝑝𝑟𝑜𝑑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𝑛𝑎𝑡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𝑛𝑎𝑡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bSup>
                        </m:den>
                      </m:f>
                      <m:r>
                        <a:rPr lang="en-US" sz="1600" i="1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𝑝𝑟𝑜𝑑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5AA7E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𝑝𝑟𝑜𝑑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5AA7E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99180E-71C7-823B-E57B-DBA073F32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14" y="4235799"/>
                <a:ext cx="4128090" cy="10544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6EB23D-FB65-076D-D954-99BE2FD2A72A}"/>
                  </a:ext>
                </a:extLst>
              </p:cNvPr>
              <p:cNvSpPr txBox="1"/>
              <p:nvPr/>
            </p:nvSpPr>
            <p:spPr>
              <a:xfrm>
                <a:off x="4168164" y="5787466"/>
                <a:ext cx="4479065" cy="791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𝑉𝑊𝑃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𝑏𝑖𝑙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𝐹𝑖𝑛</m:t>
                          </m:r>
                          <m:r>
                            <a:rPr lang="en-US" sz="1600" i="0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1600" i="0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𝑃𝐹𝐶𝑇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𝑛𝑎𝑡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p>
                      </m:sSubSup>
                      <m:r>
                        <a:rPr lang="en-US" sz="1600" i="0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𝑃𝐹𝐶𝑇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𝑝𝑟𝑜𝑑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p>
                      </m:sSubSup>
                      <m:r>
                        <a:rPr lang="en-US" sz="1600" i="0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𝑛𝑎𝑡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𝑓𝑖𝑛</m:t>
                              </m:r>
                            </m:sup>
                          </m:sSubSup>
                          <m:r>
                            <a:rPr lang="en-US" sz="1600" i="0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𝑛𝑎𝑡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sz="1600" i="0">
                          <a:solidFill>
                            <a:srgbClr val="5AA7E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𝑝𝑟𝑜𝑑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𝑓𝑖𝑛</m:t>
                              </m:r>
                            </m:sup>
                          </m:sSubSup>
                          <m:r>
                            <a:rPr lang="en-US" sz="1600" i="0">
                              <a:solidFill>
                                <a:srgbClr val="5AA7E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𝑝𝑟𝑜𝑑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5AA7E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5AA7E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6EB23D-FB65-076D-D954-99BE2FD2A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64" y="5787466"/>
                <a:ext cx="4479065" cy="791370"/>
              </a:xfrm>
              <a:prstGeom prst="rect">
                <a:avLst/>
              </a:prstGeom>
              <a:blipFill>
                <a:blip r:embed="rId7"/>
                <a:stretch>
                  <a:fillRect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115FA393-ED70-A38D-A379-A68D52BC2D4F}"/>
              </a:ext>
            </a:extLst>
          </p:cNvPr>
          <p:cNvSpPr/>
          <p:nvPr/>
        </p:nvSpPr>
        <p:spPr>
          <a:xfrm flipV="1">
            <a:off x="1399995" y="3989810"/>
            <a:ext cx="3319048" cy="1381204"/>
          </a:xfrm>
          <a:prstGeom prst="arc">
            <a:avLst>
              <a:gd name="adj1" fmla="val 12806362"/>
              <a:gd name="adj2" fmla="val 21539665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840745E-FAE1-51D5-4D02-B52DCFD5C92F}"/>
              </a:ext>
            </a:extLst>
          </p:cNvPr>
          <p:cNvSpPr/>
          <p:nvPr/>
        </p:nvSpPr>
        <p:spPr>
          <a:xfrm flipV="1">
            <a:off x="1434016" y="5443791"/>
            <a:ext cx="3399491" cy="1289117"/>
          </a:xfrm>
          <a:prstGeom prst="arc">
            <a:avLst>
              <a:gd name="adj1" fmla="val 12086697"/>
              <a:gd name="adj2" fmla="val 21220744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28A196F-66C2-BC91-A654-B74EBA35192E}"/>
              </a:ext>
            </a:extLst>
          </p:cNvPr>
          <p:cNvSpPr/>
          <p:nvPr/>
        </p:nvSpPr>
        <p:spPr>
          <a:xfrm rot="21233730">
            <a:off x="4754744" y="5569135"/>
            <a:ext cx="3732745" cy="1060469"/>
          </a:xfrm>
          <a:prstGeom prst="arc">
            <a:avLst>
              <a:gd name="adj1" fmla="val 12645337"/>
              <a:gd name="adj2" fmla="val 21351715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495DFC-D673-3A5D-2DB3-4E357914F211}"/>
              </a:ext>
            </a:extLst>
          </p:cNvPr>
          <p:cNvSpPr txBox="1"/>
          <p:nvPr/>
        </p:nvSpPr>
        <p:spPr>
          <a:xfrm>
            <a:off x="899204" y="2348826"/>
            <a:ext cx="2725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Compare PFCT &amp; MFCT</a:t>
            </a: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0DD64F43-228A-E355-E757-5F1EC72966F9}"/>
              </a:ext>
            </a:extLst>
          </p:cNvPr>
          <p:cNvSpPr/>
          <p:nvPr/>
        </p:nvSpPr>
        <p:spPr>
          <a:xfrm>
            <a:off x="437429" y="229836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METHODS &amp;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DABB8-AA30-5733-2A57-E9DAE2F51A75}"/>
              </a:ext>
            </a:extLst>
          </p:cNvPr>
          <p:cNvSpPr txBox="1"/>
          <p:nvPr/>
        </p:nvSpPr>
        <p:spPr>
          <a:xfrm>
            <a:off x="437429" y="602204"/>
            <a:ext cx="912758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+mj-lt"/>
                <a:cs typeface="Calibri" panose="020F0502020204030204" pitchFamily="34" charset="0"/>
              </a:rPr>
              <a:t>Research questions &amp;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378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8" grpId="0" animBg="1"/>
      <p:bldP spid="23" grpId="0" animBg="1"/>
      <p:bldP spid="7" grpId="0"/>
      <p:bldP spid="13" grpId="0"/>
      <p:bldP spid="15" grpId="0"/>
      <p:bldP spid="17" grpId="0"/>
      <p:bldP spid="21" grpId="0"/>
      <p:bldP spid="8" grpId="0"/>
      <p:bldP spid="22" grpId="0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CA24A-EB98-A04D-2448-8A94742684B0}"/>
              </a:ext>
            </a:extLst>
          </p:cNvPr>
          <p:cNvSpPr/>
          <p:nvPr/>
        </p:nvSpPr>
        <p:spPr>
          <a:xfrm>
            <a:off x="0" y="0"/>
            <a:ext cx="12192000" cy="1140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7EA7F5-85C3-FE5E-D612-4368ED5B729D}"/>
              </a:ext>
            </a:extLst>
          </p:cNvPr>
          <p:cNvSpPr txBox="1"/>
          <p:nvPr/>
        </p:nvSpPr>
        <p:spPr>
          <a:xfrm>
            <a:off x="394132" y="1511650"/>
            <a:ext cx="10979256" cy="1742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133" u="sng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Bilateral trade</a:t>
            </a:r>
            <a:r>
              <a:rPr lang="en-US" sz="2133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2133" kern="100" dirty="0">
                <a:solidFill>
                  <a:schemeClr val="accent6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EXIOBASE3 (Version 3.9.6) </a:t>
            </a:r>
            <a:r>
              <a:rPr 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(Stadler et al., 2025)</a:t>
            </a:r>
          </a:p>
          <a:p>
            <a:pPr marL="533387" indent="-380990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product-by-product monetary MRIO table, year 2019</a:t>
            </a:r>
          </a:p>
          <a:p>
            <a:pPr marL="533387" indent="-380990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200 products, incl. 22 </a:t>
            </a:r>
            <a:r>
              <a:rPr lang="en-US" dirty="0">
                <a:solidFill>
                  <a:schemeClr val="tx2"/>
                </a:solidFill>
                <a:ea typeface="DengXian" panose="02010600030101010101" pitchFamily="2" charset="-122"/>
              </a:rPr>
              <a:t>agrifood products =&gt; 13 agriproduct categories</a:t>
            </a:r>
            <a:endParaRPr lang="en-US" kern="100" dirty="0">
              <a:solidFill>
                <a:schemeClr val="tx2"/>
              </a:solidFill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33387" indent="-380990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a typeface="DengXian" panose="02010600030101010101" pitchFamily="2" charset="-122"/>
              </a:rPr>
              <a:t>44 countries + 5 rest-of-world regions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16E8A-6E4E-8051-5AC5-1FCEEEE52DAE}"/>
              </a:ext>
            </a:extLst>
          </p:cNvPr>
          <p:cNvSpPr txBox="1"/>
          <p:nvPr/>
        </p:nvSpPr>
        <p:spPr>
          <a:xfrm>
            <a:off x="394132" y="3310751"/>
            <a:ext cx="11960941" cy="2727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en-US" sz="2000" u="sng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Water endowment </a:t>
            </a:r>
          </a:p>
          <a:p>
            <a:pPr marL="533387" indent="-380990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Production-based endowment (</a:t>
            </a:r>
            <a:r>
              <a:rPr lang="en-US" kern="100" dirty="0">
                <a:solidFill>
                  <a:schemeClr val="accent1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water account in EXIOBASE3</a:t>
            </a: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): </a:t>
            </a:r>
          </a:p>
          <a:p>
            <a:pPr marL="990575" lvl="2" indent="-380990" algn="just">
              <a:lnSpc>
                <a:spcPct val="107000"/>
              </a:lnSpc>
              <a:spcAft>
                <a:spcPts val="1067"/>
              </a:spcAft>
              <a:buFont typeface="Courier New" panose="02070309020205020404" pitchFamily="49" charset="0"/>
              <a:buChar char="o"/>
            </a:pPr>
            <a:r>
              <a:rPr lang="en-US" i="1" kern="100" dirty="0">
                <a:solidFill>
                  <a:schemeClr val="tx2">
                    <a:lumMod val="90000"/>
                    <a:lumOff val="1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sum of direct water use across all goods produced in a country</a:t>
            </a:r>
          </a:p>
          <a:p>
            <a:pPr marL="533387" indent="-380990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Natural endowment (</a:t>
            </a:r>
            <a:r>
              <a:rPr lang="en-US" kern="100" dirty="0">
                <a:solidFill>
                  <a:schemeClr val="accent6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literature</a:t>
            </a: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): </a:t>
            </a:r>
          </a:p>
          <a:p>
            <a:pPr marL="990575" lvl="2" indent="-380990">
              <a:lnSpc>
                <a:spcPct val="107000"/>
              </a:lnSpc>
              <a:spcAft>
                <a:spcPts val="1067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Green </a:t>
            </a:r>
            <a:r>
              <a:rPr 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sz="1100" kern="100" dirty="0" err="1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Schyns</a:t>
            </a:r>
            <a:r>
              <a:rPr 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et al., 2019)</a:t>
            </a: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i="1" kern="100" dirty="0">
                <a:solidFill>
                  <a:schemeClr val="tx2">
                    <a:lumMod val="90000"/>
                    <a:lumOff val="1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total available green water flow minus the share reserved for nature</a:t>
            </a:r>
          </a:p>
          <a:p>
            <a:pPr marL="990575" lvl="2" indent="-380990">
              <a:lnSpc>
                <a:spcPct val="107000"/>
              </a:lnSpc>
              <a:spcAft>
                <a:spcPts val="1067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Blue </a:t>
            </a:r>
            <a:r>
              <a:rPr 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sz="1100" kern="100" dirty="0" err="1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Vanham</a:t>
            </a:r>
            <a:r>
              <a:rPr 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et al., 2022)</a:t>
            </a: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i="1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natural renewable water minus environmental flow (EF)</a:t>
            </a:r>
            <a:endParaRPr lang="en-US" i="1" kern="100" dirty="0">
              <a:solidFill>
                <a:schemeClr val="tx2">
                  <a:lumMod val="90000"/>
                  <a:lumOff val="10000"/>
                </a:schemeClr>
              </a:solidFill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6FA91-F310-083B-A402-B62146152B1F}"/>
              </a:ext>
            </a:extLst>
          </p:cNvPr>
          <p:cNvSpPr txBox="1"/>
          <p:nvPr/>
        </p:nvSpPr>
        <p:spPr>
          <a:xfrm>
            <a:off x="9048044" y="5551366"/>
            <a:ext cx="2613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set at 80% of natural flow (high EF protection)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B86C35-3FBF-8947-D9CA-48B60ED6DD35}"/>
              </a:ext>
            </a:extLst>
          </p:cNvPr>
          <p:cNvSpPr txBox="1"/>
          <p:nvPr/>
        </p:nvSpPr>
        <p:spPr>
          <a:xfrm>
            <a:off x="383332" y="6192586"/>
            <a:ext cx="11425336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en-US" sz="2000" u="sng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Water stress indicator </a:t>
            </a:r>
            <a:r>
              <a:rPr lang="en-US" sz="1800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(SDG6.4.2)</a:t>
            </a:r>
            <a:r>
              <a:rPr lang="en-US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i="1" kern="100" dirty="0">
                <a:solidFill>
                  <a:schemeClr val="tx2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freshwater withdrawal / available freshwater resources </a:t>
            </a:r>
            <a:r>
              <a:rPr 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sz="1100" kern="100" dirty="0" err="1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Vanham</a:t>
            </a:r>
            <a:r>
              <a:rPr 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et al., 2018)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2122FA89-1B0A-788A-8E9A-72AA952CB64D}"/>
              </a:ext>
            </a:extLst>
          </p:cNvPr>
          <p:cNvSpPr/>
          <p:nvPr/>
        </p:nvSpPr>
        <p:spPr>
          <a:xfrm>
            <a:off x="437429" y="229836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METHODS &amp;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4EA5D-4F43-C37F-5B2D-06C116E9AA5E}"/>
              </a:ext>
            </a:extLst>
          </p:cNvPr>
          <p:cNvSpPr txBox="1"/>
          <p:nvPr/>
        </p:nvSpPr>
        <p:spPr>
          <a:xfrm>
            <a:off x="437429" y="602204"/>
            <a:ext cx="912758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+mj-lt"/>
                <a:cs typeface="Calibri" panose="020F0502020204030204" pitchFamily="34" charset="0"/>
              </a:rPr>
              <a:t>Data sources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84E3EB-A486-7542-D8EE-89C8703F5389}"/>
              </a:ext>
            </a:extLst>
          </p:cNvPr>
          <p:cNvSpPr/>
          <p:nvPr/>
        </p:nvSpPr>
        <p:spPr>
          <a:xfrm>
            <a:off x="9048044" y="2681450"/>
            <a:ext cx="2970035" cy="1361331"/>
          </a:xfrm>
          <a:custGeom>
            <a:avLst/>
            <a:gdLst>
              <a:gd name="connsiteX0" fmla="*/ 0 w 2970035"/>
              <a:gd name="connsiteY0" fmla="*/ 226893 h 1361331"/>
              <a:gd name="connsiteX1" fmla="*/ 226893 w 2970035"/>
              <a:gd name="connsiteY1" fmla="*/ 0 h 1361331"/>
              <a:gd name="connsiteX2" fmla="*/ 730143 w 2970035"/>
              <a:gd name="connsiteY2" fmla="*/ 0 h 1361331"/>
              <a:gd name="connsiteX3" fmla="*/ 1157905 w 2970035"/>
              <a:gd name="connsiteY3" fmla="*/ 0 h 1361331"/>
              <a:gd name="connsiteX4" fmla="*/ 1585667 w 2970035"/>
              <a:gd name="connsiteY4" fmla="*/ 0 h 1361331"/>
              <a:gd name="connsiteX5" fmla="*/ 2088917 w 2970035"/>
              <a:gd name="connsiteY5" fmla="*/ 0 h 1361331"/>
              <a:gd name="connsiteX6" fmla="*/ 2743142 w 2970035"/>
              <a:gd name="connsiteY6" fmla="*/ 0 h 1361331"/>
              <a:gd name="connsiteX7" fmla="*/ 2970035 w 2970035"/>
              <a:gd name="connsiteY7" fmla="*/ 226893 h 1361331"/>
              <a:gd name="connsiteX8" fmla="*/ 2970035 w 2970035"/>
              <a:gd name="connsiteY8" fmla="*/ 680666 h 1361331"/>
              <a:gd name="connsiteX9" fmla="*/ 2970035 w 2970035"/>
              <a:gd name="connsiteY9" fmla="*/ 1134438 h 1361331"/>
              <a:gd name="connsiteX10" fmla="*/ 2743142 w 2970035"/>
              <a:gd name="connsiteY10" fmla="*/ 1361331 h 1361331"/>
              <a:gd name="connsiteX11" fmla="*/ 2265055 w 2970035"/>
              <a:gd name="connsiteY11" fmla="*/ 1361331 h 1361331"/>
              <a:gd name="connsiteX12" fmla="*/ 1812130 w 2970035"/>
              <a:gd name="connsiteY12" fmla="*/ 1361331 h 1361331"/>
              <a:gd name="connsiteX13" fmla="*/ 1359205 w 2970035"/>
              <a:gd name="connsiteY13" fmla="*/ 1361331 h 1361331"/>
              <a:gd name="connsiteX14" fmla="*/ 830793 w 2970035"/>
              <a:gd name="connsiteY14" fmla="*/ 1361331 h 1361331"/>
              <a:gd name="connsiteX15" fmla="*/ 226893 w 2970035"/>
              <a:gd name="connsiteY15" fmla="*/ 1361331 h 1361331"/>
              <a:gd name="connsiteX16" fmla="*/ 0 w 2970035"/>
              <a:gd name="connsiteY16" fmla="*/ 1134438 h 1361331"/>
              <a:gd name="connsiteX17" fmla="*/ 0 w 2970035"/>
              <a:gd name="connsiteY17" fmla="*/ 671590 h 1361331"/>
              <a:gd name="connsiteX18" fmla="*/ 0 w 2970035"/>
              <a:gd name="connsiteY18" fmla="*/ 226893 h 136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0035" h="1361331" fill="none" extrusionOk="0">
                <a:moveTo>
                  <a:pt x="0" y="226893"/>
                </a:moveTo>
                <a:cubicBezTo>
                  <a:pt x="-2163" y="110458"/>
                  <a:pt x="102068" y="-12311"/>
                  <a:pt x="226893" y="0"/>
                </a:cubicBezTo>
                <a:cubicBezTo>
                  <a:pt x="470822" y="-47240"/>
                  <a:pt x="505487" y="5580"/>
                  <a:pt x="730143" y="0"/>
                </a:cubicBezTo>
                <a:cubicBezTo>
                  <a:pt x="954799" y="-5580"/>
                  <a:pt x="977048" y="23531"/>
                  <a:pt x="1157905" y="0"/>
                </a:cubicBezTo>
                <a:cubicBezTo>
                  <a:pt x="1338762" y="-23531"/>
                  <a:pt x="1488902" y="13948"/>
                  <a:pt x="1585667" y="0"/>
                </a:cubicBezTo>
                <a:cubicBezTo>
                  <a:pt x="1682432" y="-13948"/>
                  <a:pt x="1927363" y="41263"/>
                  <a:pt x="2088917" y="0"/>
                </a:cubicBezTo>
                <a:cubicBezTo>
                  <a:pt x="2250471" y="-41263"/>
                  <a:pt x="2582461" y="6957"/>
                  <a:pt x="2743142" y="0"/>
                </a:cubicBezTo>
                <a:cubicBezTo>
                  <a:pt x="2884461" y="-19373"/>
                  <a:pt x="2967351" y="107177"/>
                  <a:pt x="2970035" y="226893"/>
                </a:cubicBezTo>
                <a:cubicBezTo>
                  <a:pt x="2990961" y="408750"/>
                  <a:pt x="2937950" y="497116"/>
                  <a:pt x="2970035" y="680666"/>
                </a:cubicBezTo>
                <a:cubicBezTo>
                  <a:pt x="3002120" y="864216"/>
                  <a:pt x="2940081" y="917898"/>
                  <a:pt x="2970035" y="1134438"/>
                </a:cubicBezTo>
                <a:cubicBezTo>
                  <a:pt x="2967277" y="1254225"/>
                  <a:pt x="2872432" y="1360709"/>
                  <a:pt x="2743142" y="1361331"/>
                </a:cubicBezTo>
                <a:cubicBezTo>
                  <a:pt x="2565018" y="1378752"/>
                  <a:pt x="2473557" y="1315247"/>
                  <a:pt x="2265055" y="1361331"/>
                </a:cubicBezTo>
                <a:cubicBezTo>
                  <a:pt x="2056553" y="1407415"/>
                  <a:pt x="1998542" y="1307328"/>
                  <a:pt x="1812130" y="1361331"/>
                </a:cubicBezTo>
                <a:cubicBezTo>
                  <a:pt x="1625719" y="1415334"/>
                  <a:pt x="1502927" y="1331785"/>
                  <a:pt x="1359205" y="1361331"/>
                </a:cubicBezTo>
                <a:cubicBezTo>
                  <a:pt x="1215484" y="1390877"/>
                  <a:pt x="948621" y="1332714"/>
                  <a:pt x="830793" y="1361331"/>
                </a:cubicBezTo>
                <a:cubicBezTo>
                  <a:pt x="712965" y="1389948"/>
                  <a:pt x="501404" y="1296194"/>
                  <a:pt x="226893" y="1361331"/>
                </a:cubicBezTo>
                <a:cubicBezTo>
                  <a:pt x="104938" y="1347082"/>
                  <a:pt x="-544" y="1262727"/>
                  <a:pt x="0" y="1134438"/>
                </a:cubicBezTo>
                <a:cubicBezTo>
                  <a:pt x="-15432" y="1005670"/>
                  <a:pt x="40884" y="849278"/>
                  <a:pt x="0" y="671590"/>
                </a:cubicBezTo>
                <a:cubicBezTo>
                  <a:pt x="-40884" y="493902"/>
                  <a:pt x="39253" y="322704"/>
                  <a:pt x="0" y="226893"/>
                </a:cubicBezTo>
                <a:close/>
              </a:path>
              <a:path w="2970035" h="1361331" stroke="0" extrusionOk="0">
                <a:moveTo>
                  <a:pt x="0" y="226893"/>
                </a:moveTo>
                <a:cubicBezTo>
                  <a:pt x="-15844" y="94713"/>
                  <a:pt x="98289" y="-19075"/>
                  <a:pt x="226893" y="0"/>
                </a:cubicBezTo>
                <a:cubicBezTo>
                  <a:pt x="404102" y="-18748"/>
                  <a:pt x="591366" y="41681"/>
                  <a:pt x="755305" y="0"/>
                </a:cubicBezTo>
                <a:cubicBezTo>
                  <a:pt x="919244" y="-41681"/>
                  <a:pt x="1089747" y="48787"/>
                  <a:pt x="1258555" y="0"/>
                </a:cubicBezTo>
                <a:cubicBezTo>
                  <a:pt x="1427363" y="-48787"/>
                  <a:pt x="1570526" y="22809"/>
                  <a:pt x="1812130" y="0"/>
                </a:cubicBezTo>
                <a:cubicBezTo>
                  <a:pt x="2053734" y="-22809"/>
                  <a:pt x="2108347" y="30103"/>
                  <a:pt x="2290217" y="0"/>
                </a:cubicBezTo>
                <a:cubicBezTo>
                  <a:pt x="2472087" y="-30103"/>
                  <a:pt x="2641461" y="31203"/>
                  <a:pt x="2743142" y="0"/>
                </a:cubicBezTo>
                <a:cubicBezTo>
                  <a:pt x="2839784" y="6184"/>
                  <a:pt x="2977578" y="125561"/>
                  <a:pt x="2970035" y="226893"/>
                </a:cubicBezTo>
                <a:cubicBezTo>
                  <a:pt x="3015320" y="424784"/>
                  <a:pt x="2923209" y="472249"/>
                  <a:pt x="2970035" y="671590"/>
                </a:cubicBezTo>
                <a:cubicBezTo>
                  <a:pt x="3016861" y="870931"/>
                  <a:pt x="2926775" y="989593"/>
                  <a:pt x="2970035" y="1134438"/>
                </a:cubicBezTo>
                <a:cubicBezTo>
                  <a:pt x="2945859" y="1246443"/>
                  <a:pt x="2874958" y="1368862"/>
                  <a:pt x="2743142" y="1361331"/>
                </a:cubicBezTo>
                <a:cubicBezTo>
                  <a:pt x="2569280" y="1394685"/>
                  <a:pt x="2491951" y="1341343"/>
                  <a:pt x="2290217" y="1361331"/>
                </a:cubicBezTo>
                <a:cubicBezTo>
                  <a:pt x="2088484" y="1381319"/>
                  <a:pt x="2030587" y="1346028"/>
                  <a:pt x="1837292" y="1361331"/>
                </a:cubicBezTo>
                <a:cubicBezTo>
                  <a:pt x="1643998" y="1376634"/>
                  <a:pt x="1549340" y="1334030"/>
                  <a:pt x="1334043" y="1361331"/>
                </a:cubicBezTo>
                <a:cubicBezTo>
                  <a:pt x="1118746" y="1388632"/>
                  <a:pt x="924010" y="1327299"/>
                  <a:pt x="805630" y="1361331"/>
                </a:cubicBezTo>
                <a:cubicBezTo>
                  <a:pt x="687250" y="1395363"/>
                  <a:pt x="356568" y="1325954"/>
                  <a:pt x="226893" y="1361331"/>
                </a:cubicBezTo>
                <a:cubicBezTo>
                  <a:pt x="102425" y="1356607"/>
                  <a:pt x="-12589" y="1291481"/>
                  <a:pt x="0" y="1134438"/>
                </a:cubicBezTo>
                <a:cubicBezTo>
                  <a:pt x="-52909" y="987300"/>
                  <a:pt x="45970" y="866609"/>
                  <a:pt x="0" y="689741"/>
                </a:cubicBezTo>
                <a:cubicBezTo>
                  <a:pt x="-45970" y="512873"/>
                  <a:pt x="10996" y="327147"/>
                  <a:pt x="0" y="22689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3695805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3C299-2663-A69C-A942-C2F3A39D395D}"/>
              </a:ext>
            </a:extLst>
          </p:cNvPr>
          <p:cNvSpPr txBox="1"/>
          <p:nvPr/>
        </p:nvSpPr>
        <p:spPr>
          <a:xfrm>
            <a:off x="9468915" y="2878048"/>
            <a:ext cx="117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Blue water</a:t>
            </a:r>
          </a:p>
        </p:txBody>
      </p:sp>
      <p:pic>
        <p:nvPicPr>
          <p:cNvPr id="12" name="Graphic 11" descr="Water with solid fill">
            <a:extLst>
              <a:ext uri="{FF2B5EF4-FFF2-40B4-BE49-F238E27FC236}">
                <a16:creationId xmlns:a16="http://schemas.microsoft.com/office/drawing/2014/main" id="{B0CC8404-08C9-B3F5-6894-824251E3D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9830" y="2827335"/>
            <a:ext cx="470757" cy="470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4CDAE8-E1A5-E120-EC3C-044B7D96E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946" y="3395147"/>
            <a:ext cx="534523" cy="5345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70D701-9B13-78F9-1E68-FEC12F6B7BE9}"/>
              </a:ext>
            </a:extLst>
          </p:cNvPr>
          <p:cNvSpPr txBox="1"/>
          <p:nvPr/>
        </p:nvSpPr>
        <p:spPr>
          <a:xfrm>
            <a:off x="9509161" y="3468961"/>
            <a:ext cx="256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(green + blue) water</a:t>
            </a:r>
          </a:p>
        </p:txBody>
      </p:sp>
    </p:spTree>
    <p:extLst>
      <p:ext uri="{BB962C8B-B14F-4D97-AF65-F5344CB8AC3E}">
        <p14:creationId xmlns:p14="http://schemas.microsoft.com/office/powerpoint/2010/main" val="54869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1DB3E5-A9EF-93FF-C814-0908B18C8D12}"/>
              </a:ext>
            </a:extLst>
          </p:cNvPr>
          <p:cNvSpPr/>
          <p:nvPr/>
        </p:nvSpPr>
        <p:spPr>
          <a:xfrm>
            <a:off x="0" y="1"/>
            <a:ext cx="12192000" cy="964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65F89E-7469-1DCB-61F2-2D8A13592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53008"/>
              </p:ext>
            </p:extLst>
          </p:nvPr>
        </p:nvGraphicFramePr>
        <p:xfrm>
          <a:off x="520999" y="1357301"/>
          <a:ext cx="5993009" cy="158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019">
                  <a:extLst>
                    <a:ext uri="{9D8B030D-6E8A-4147-A177-3AD203B41FA5}">
                      <a16:colId xmlns:a16="http://schemas.microsoft.com/office/drawing/2014/main" val="10262042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48505874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633453670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369016985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663001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Whole economy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agrifood sector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202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Total water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Blue water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Total water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Blue water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30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Finnish VW export (Mm3)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1108.1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128.1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994.6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14.6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640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Finnish VW import (Mm3)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5070.9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605.8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4948.7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483.7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88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Finnish net VWT (Mm3)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-3962.8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-477.7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-3954.1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-469.1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339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Imported VW as share of total VW required to sustain domestic demand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72.2%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91.1%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72.1%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95.5%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39894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4A041FB-70F0-27DA-0033-DC1BAB715BA9}"/>
              </a:ext>
            </a:extLst>
          </p:cNvPr>
          <p:cNvSpPr txBox="1"/>
          <p:nvPr/>
        </p:nvSpPr>
        <p:spPr>
          <a:xfrm>
            <a:off x="7113575" y="1549711"/>
            <a:ext cx="3841058" cy="1109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387" indent="-380990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</a:rPr>
              <a:t>Net importer of both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</a:rPr>
              <a:t>total (green + blue)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</a:rPr>
              <a:t> and blue virtual water</a:t>
            </a:r>
          </a:p>
          <a:p>
            <a:pPr marL="533387" indent="-380990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</a:rPr>
              <a:t>Large water import reliance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C08F1E-D6F5-D4E8-4B96-F48CF434275C}"/>
              </a:ext>
            </a:extLst>
          </p:cNvPr>
          <p:cNvSpPr txBox="1"/>
          <p:nvPr/>
        </p:nvSpPr>
        <p:spPr>
          <a:xfrm>
            <a:off x="4466923" y="6378830"/>
            <a:ext cx="7216789" cy="47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Figure 1. Finnish bilateral a. total (green + blue) and b. blue virtual water export (above x-axis), import (below x-axis), and net VWT (or MFCT), at agrifood products level aggregated by trading region.</a:t>
            </a:r>
            <a:endParaRPr lang="en-US" sz="12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713069-422E-9E92-CEBA-27E6FC9DFC26}"/>
              </a:ext>
            </a:extLst>
          </p:cNvPr>
          <p:cNvSpPr txBox="1"/>
          <p:nvPr/>
        </p:nvSpPr>
        <p:spPr>
          <a:xfrm>
            <a:off x="207802" y="4140237"/>
            <a:ext cx="4077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SimSun" panose="02010600030101010101" pitchFamily="2" charset="-122"/>
              </a:rPr>
              <a:t>Finnish bilateral agriproduct VWT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SimSun" panose="02010600030101010101" pitchFamily="2" charset="-122"/>
              </a:rPr>
              <a:t>net importer of total and blue VW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 across trading regions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28FD2-DA0A-73BD-BC8E-5922D3861177}"/>
              </a:ext>
            </a:extLst>
          </p:cNvPr>
          <p:cNvSpPr/>
          <p:nvPr/>
        </p:nvSpPr>
        <p:spPr>
          <a:xfrm>
            <a:off x="3338623" y="2359658"/>
            <a:ext cx="1531090" cy="25798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BAB0BF-D963-ADE4-4C29-19E1C14F319E}"/>
              </a:ext>
            </a:extLst>
          </p:cNvPr>
          <p:cNvSpPr/>
          <p:nvPr/>
        </p:nvSpPr>
        <p:spPr>
          <a:xfrm>
            <a:off x="3338622" y="2577594"/>
            <a:ext cx="1531090" cy="30284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974C2-61A2-4459-5721-1C260199221D}"/>
              </a:ext>
            </a:extLst>
          </p:cNvPr>
          <p:cNvSpPr txBox="1"/>
          <p:nvPr/>
        </p:nvSpPr>
        <p:spPr>
          <a:xfrm>
            <a:off x="59921" y="1009472"/>
            <a:ext cx="7651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Table 1. Finnish VWT at whole economy and </a:t>
            </a:r>
            <a:r>
              <a:rPr lang="en-US" sz="1200" dirty="0" err="1"/>
              <a:t>agrisector</a:t>
            </a:r>
            <a:r>
              <a:rPr lang="en-US" sz="1200" dirty="0"/>
              <a:t> level, for total (green and blue) water and blue water.</a:t>
            </a:r>
          </a:p>
        </p:txBody>
      </p:sp>
      <p:pic>
        <p:nvPicPr>
          <p:cNvPr id="11" name="Picture 10" descr="A graph of different colors and numbers&#10;&#10;Description automatically generated with medium confidence">
            <a:extLst>
              <a:ext uri="{FF2B5EF4-FFF2-40B4-BE49-F238E27FC236}">
                <a16:creationId xmlns:a16="http://schemas.microsoft.com/office/drawing/2014/main" id="{FCB6AEE2-C415-4B3B-3B44-FD7C78E03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" b="3127"/>
          <a:stretch/>
        </p:blipFill>
        <p:spPr bwMode="auto">
          <a:xfrm>
            <a:off x="4410480" y="3049705"/>
            <a:ext cx="7137685" cy="3303234"/>
          </a:xfrm>
          <a:prstGeom prst="rect">
            <a:avLst/>
          </a:prstGeom>
          <a:noFill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280A7B1-1BDB-E908-4808-A49FAAB41707}"/>
              </a:ext>
            </a:extLst>
          </p:cNvPr>
          <p:cNvSpPr/>
          <p:nvPr/>
        </p:nvSpPr>
        <p:spPr>
          <a:xfrm>
            <a:off x="10332544" y="4741188"/>
            <a:ext cx="982134" cy="341777"/>
          </a:xfrm>
          <a:prstGeom prst="ellipse">
            <a:avLst/>
          </a:prstGeom>
          <a:noFill/>
          <a:ln w="19050">
            <a:solidFill>
              <a:srgbClr val="FF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EC669-EB6F-A31D-AD84-EBE581DE94FA}"/>
              </a:ext>
            </a:extLst>
          </p:cNvPr>
          <p:cNvSpPr txBox="1"/>
          <p:nvPr/>
        </p:nvSpPr>
        <p:spPr>
          <a:xfrm>
            <a:off x="10604792" y="5440953"/>
            <a:ext cx="169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933"/>
                </a:solidFill>
              </a:rPr>
              <a:t>Net VWT with trading region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36449A-3395-F5C1-B3EC-9011102BF735}"/>
              </a:ext>
            </a:extLst>
          </p:cNvPr>
          <p:cNvCxnSpPr>
            <a:cxnSpLocks/>
          </p:cNvCxnSpPr>
          <p:nvPr/>
        </p:nvCxnSpPr>
        <p:spPr>
          <a:xfrm flipV="1">
            <a:off x="10954633" y="5181636"/>
            <a:ext cx="0" cy="259317"/>
          </a:xfrm>
          <a:prstGeom prst="straightConnector1">
            <a:avLst/>
          </a:prstGeom>
          <a:ln w="19050">
            <a:solidFill>
              <a:srgbClr val="FF993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0">
            <a:extLst>
              <a:ext uri="{FF2B5EF4-FFF2-40B4-BE49-F238E27FC236}">
                <a16:creationId xmlns:a16="http://schemas.microsoft.com/office/drawing/2014/main" id="{3A2E63F9-841B-BC3C-14FA-C79964B4FB9F}"/>
              </a:ext>
            </a:extLst>
          </p:cNvPr>
          <p:cNvSpPr/>
          <p:nvPr/>
        </p:nvSpPr>
        <p:spPr>
          <a:xfrm>
            <a:off x="437429" y="94815"/>
            <a:ext cx="221927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369A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8DCB9A-8CD0-FDB2-97C9-E6B5715EF256}"/>
              </a:ext>
            </a:extLst>
          </p:cNvPr>
          <p:cNvSpPr txBox="1"/>
          <p:nvPr/>
        </p:nvSpPr>
        <p:spPr>
          <a:xfrm>
            <a:off x="437429" y="363420"/>
            <a:ext cx="912758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+mj-lt"/>
                <a:cs typeface="Calibri" panose="020F0502020204030204" pitchFamily="34" charset="0"/>
              </a:rPr>
              <a:t>Finnish VWT patterns at whole economy &amp; agrifood level</a:t>
            </a:r>
          </a:p>
        </p:txBody>
      </p:sp>
    </p:spTree>
    <p:extLst>
      <p:ext uri="{BB962C8B-B14F-4D97-AF65-F5344CB8AC3E}">
        <p14:creationId xmlns:p14="http://schemas.microsoft.com/office/powerpoint/2010/main" val="40246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8" grpId="0" animBg="1"/>
      <p:bldP spid="12" grpId="0" animBg="1"/>
      <p:bldP spid="4" grpId="0"/>
    </p:bldLst>
  </p:timing>
</p:sld>
</file>

<file path=ppt/theme/theme1.xml><?xml version="1.0" encoding="utf-8"?>
<a:theme xmlns:a="http://schemas.openxmlformats.org/drawingml/2006/main" name="Metropolita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8ae7559-10dc-4288-8e2e-4593e62fe3ee}" enabled="0" method="" siteId="{98ae7559-10dc-4288-8e2e-4593e62fe3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7395</TotalTime>
  <Words>3548</Words>
  <Application>Microsoft Office PowerPoint</Application>
  <PresentationFormat>Widescreen</PresentationFormat>
  <Paragraphs>736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Calibri </vt:lpstr>
      <vt:lpstr>Calibri Light (Body)</vt:lpstr>
      <vt:lpstr>DengXian</vt:lpstr>
      <vt:lpstr>Inter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Metropolitan</vt:lpstr>
      <vt:lpstr>Do Water Endowments Shape Trade in Agri-Food Virtual Water? A Heckscher-Ohlin-Vanek Test for Finland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Water Endowments Shape Trade in Agri-Food Virtual Water? A Heckscher-Ohlin-Vanek Test for Finland</dc:title>
  <dc:creator>Yue Fu</dc:creator>
  <cp:lastModifiedBy>Fu, Yue</cp:lastModifiedBy>
  <cp:revision>1</cp:revision>
  <dcterms:created xsi:type="dcterms:W3CDTF">2026-04-07T15:56:11Z</dcterms:created>
  <dcterms:modified xsi:type="dcterms:W3CDTF">2026-06-20T13:26:44Z</dcterms:modified>
</cp:coreProperties>
</file>